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83" r:id="rId1"/>
    <p:sldMasterId id="2147486076" r:id="rId2"/>
  </p:sldMasterIdLst>
  <p:notesMasterIdLst>
    <p:notesMasterId r:id="rId26"/>
  </p:notesMasterIdLst>
  <p:handoutMasterIdLst>
    <p:handoutMasterId r:id="rId27"/>
  </p:handoutMasterIdLst>
  <p:sldIdLst>
    <p:sldId id="1111" r:id="rId3"/>
    <p:sldId id="1073" r:id="rId4"/>
    <p:sldId id="1076" r:id="rId5"/>
    <p:sldId id="1107" r:id="rId6"/>
    <p:sldId id="1101" r:id="rId7"/>
    <p:sldId id="1081" r:id="rId8"/>
    <p:sldId id="1082" r:id="rId9"/>
    <p:sldId id="1083" r:id="rId10"/>
    <p:sldId id="1084" r:id="rId11"/>
    <p:sldId id="1105" r:id="rId12"/>
    <p:sldId id="1086" r:id="rId13"/>
    <p:sldId id="1087" r:id="rId14"/>
    <p:sldId id="1088" r:id="rId15"/>
    <p:sldId id="1089" r:id="rId16"/>
    <p:sldId id="1092" r:id="rId17"/>
    <p:sldId id="1108" r:id="rId18"/>
    <p:sldId id="1109" r:id="rId19"/>
    <p:sldId id="1093" r:id="rId20"/>
    <p:sldId id="1094" r:id="rId21"/>
    <p:sldId id="1110" r:id="rId22"/>
    <p:sldId id="1096" r:id="rId23"/>
    <p:sldId id="1098" r:id="rId24"/>
    <p:sldId id="1097" r:id="rId25"/>
  </p:sldIdLst>
  <p:sldSz cx="12195175" cy="6858000"/>
  <p:notesSz cx="6742113" cy="987266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7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770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5" pos="350">
          <p15:clr>
            <a:srgbClr val="A4A3A4"/>
          </p15:clr>
        </p15:guide>
        <p15:guide id="6" pos="3682" userDrawn="1">
          <p15:clr>
            <a:srgbClr val="A4A3A4"/>
          </p15:clr>
        </p15:guide>
        <p15:guide id="7" pos="4000" userDrawn="1">
          <p15:clr>
            <a:srgbClr val="A4A3A4"/>
          </p15:clr>
        </p15:guide>
        <p15:guide id="8" pos="7364">
          <p15:clr>
            <a:srgbClr val="A4A3A4"/>
          </p15:clr>
        </p15:guide>
        <p15:guide id="9" pos="411">
          <p15:clr>
            <a:srgbClr val="A4A3A4"/>
          </p15:clr>
        </p15:guide>
        <p15:guide id="10" pos="72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CCFF"/>
    <a:srgbClr val="8D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5179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32" y="300"/>
      </p:cViewPr>
      <p:guideLst>
        <p:guide orient="horz" pos="757"/>
        <p:guide orient="horz" pos="960"/>
        <p:guide orient="horz" pos="3770"/>
        <p:guide orient="horz" pos="323"/>
        <p:guide pos="350"/>
        <p:guide pos="3682"/>
        <p:guide pos="4000"/>
        <p:guide pos="7364"/>
        <p:guide pos="411"/>
        <p:guide pos="72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-3402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20276" cy="493097"/>
          </a:xfrm>
          <a:prstGeom prst="rect">
            <a:avLst/>
          </a:prstGeom>
        </p:spPr>
        <p:txBody>
          <a:bodyPr vert="horz" lIns="91713" tIns="45856" rIns="91713" bIns="458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0330" y="6"/>
            <a:ext cx="2920276" cy="493097"/>
          </a:xfrm>
          <a:prstGeom prst="rect">
            <a:avLst/>
          </a:prstGeom>
        </p:spPr>
        <p:txBody>
          <a:bodyPr vert="horz" lIns="91713" tIns="45856" rIns="91713" bIns="458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300268-9D7F-44D9-8AF8-6264D3724FE4}" type="datetimeFigureOut">
              <a:rPr lang="sv-SE"/>
              <a:pPr>
                <a:defRPr/>
              </a:pPr>
              <a:t>2015-01-29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040"/>
            <a:ext cx="2920276" cy="493097"/>
          </a:xfrm>
          <a:prstGeom prst="rect">
            <a:avLst/>
          </a:prstGeom>
        </p:spPr>
        <p:txBody>
          <a:bodyPr vert="horz" lIns="91713" tIns="45856" rIns="91713" bIns="458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0330" y="9378040"/>
            <a:ext cx="2920276" cy="493097"/>
          </a:xfrm>
          <a:prstGeom prst="rect">
            <a:avLst/>
          </a:prstGeom>
        </p:spPr>
        <p:txBody>
          <a:bodyPr vert="horz" lIns="91713" tIns="45856" rIns="91713" bIns="458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99788E-693D-4A6F-9FE0-3FA9C14D0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51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21783" cy="493097"/>
          </a:xfrm>
          <a:prstGeom prst="rect">
            <a:avLst/>
          </a:prstGeom>
        </p:spPr>
        <p:txBody>
          <a:bodyPr vert="horz" lIns="91713" tIns="45856" rIns="91713" bIns="458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826" y="6"/>
            <a:ext cx="2921783" cy="493097"/>
          </a:xfrm>
          <a:prstGeom prst="rect">
            <a:avLst/>
          </a:prstGeom>
        </p:spPr>
        <p:txBody>
          <a:bodyPr vert="horz" lIns="91713" tIns="45856" rIns="91713" bIns="458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F866DD-A043-4380-A315-BB980D0E503D}" type="datetimeFigureOut">
              <a:rPr lang="sv-SE"/>
              <a:pPr>
                <a:defRPr/>
              </a:pPr>
              <a:t>2015-01-29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27063"/>
            <a:ext cx="4822825" cy="2711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3" tIns="45856" rIns="91713" bIns="4585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540" y="3500684"/>
            <a:ext cx="5368664" cy="5630802"/>
          </a:xfrm>
          <a:prstGeom prst="rect">
            <a:avLst/>
          </a:prstGeom>
        </p:spPr>
        <p:txBody>
          <a:bodyPr vert="horz" lIns="91713" tIns="45856" rIns="91713" bIns="45856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040"/>
            <a:ext cx="2921783" cy="493097"/>
          </a:xfrm>
          <a:prstGeom prst="rect">
            <a:avLst/>
          </a:prstGeom>
        </p:spPr>
        <p:txBody>
          <a:bodyPr vert="horz" lIns="91713" tIns="45856" rIns="91713" bIns="458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826" y="9378040"/>
            <a:ext cx="2921783" cy="493097"/>
          </a:xfrm>
          <a:prstGeom prst="rect">
            <a:avLst/>
          </a:prstGeom>
        </p:spPr>
        <p:txBody>
          <a:bodyPr vert="horz" lIns="91713" tIns="45856" rIns="91713" bIns="458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C52AEB-059D-45DB-95F9-1D4E09096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04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0438" rtl="0" eaLnBrk="0" fontAlgn="base" hangingPunct="0">
      <a:spcBef>
        <a:spcPts val="3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42875" indent="-142875" algn="l" defTabSz="960438" rtl="0" eaLnBrk="0" fontAlgn="base" hangingPunct="0">
      <a:spcBef>
        <a:spcPts val="100"/>
      </a:spcBef>
      <a:spcAft>
        <a:spcPts val="20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71463" indent="-127000" algn="l" defTabSz="960438" rtl="0" eaLnBrk="0" fontAlgn="base" hangingPunct="0">
      <a:spcBef>
        <a:spcPct val="0"/>
      </a:spcBef>
      <a:spcAft>
        <a:spcPts val="100"/>
      </a:spcAft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41450" algn="l" defTabSz="960438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20875" algn="l" defTabSz="960438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404"/>
              </a:spcBef>
            </a:pPr>
            <a:r>
              <a:rPr lang="en-US" b="1" dirty="0"/>
              <a:t>DISCLAIMER:</a:t>
            </a:r>
          </a:p>
          <a:p>
            <a:pPr>
              <a:lnSpc>
                <a:spcPct val="95000"/>
              </a:lnSpc>
              <a:spcBef>
                <a:spcPts val="404"/>
              </a:spcBef>
            </a:pPr>
            <a:r>
              <a:rPr lang="en-US" dirty="0"/>
              <a:t>The Title slides in this template are not compatible when converted to, for example, Apple devices or uploaded on WebEx. The logo box will be covered by the picture.</a:t>
            </a:r>
            <a:br>
              <a:rPr lang="en-US" dirty="0"/>
            </a:br>
            <a:r>
              <a:rPr lang="en-US" dirty="0"/>
              <a:t>To add the logo box on top of the picture, click </a:t>
            </a:r>
            <a:r>
              <a:rPr lang="en-US" i="1" dirty="0"/>
              <a:t>View, Slide Master </a:t>
            </a:r>
            <a:r>
              <a:rPr lang="en-US" dirty="0"/>
              <a:t>and copy the box. Close the Master View and paste the box to the slide. Make sure the text boxes are placed in the front.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F1E0-36F4-4EC9-B403-227A336897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22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768602-17DF-4871-997C-53C5ED202405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8613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861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544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7F5F34-67A7-4F1A-B318-D2F8B672D3C7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963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9638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3392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2D5ADA-2C27-4187-9E24-995EE7586DD6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2000"/>
            <a:ext cx="6513513" cy="3662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687" y="4727306"/>
            <a:ext cx="4934467" cy="4422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61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0662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5799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B70C80-44A2-4DC1-9620-362776127670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68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168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618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45361B-DBBB-4BE5-91D1-D5F685F27440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9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2710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1577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B70C80-44A2-4DC1-9620-362776127670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68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168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9405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45361B-DBBB-4BE5-91D1-D5F685F27440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9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2710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077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8258378-84DC-475D-AF98-99B07CFE626E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2000"/>
            <a:ext cx="6513513" cy="3662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687" y="4727306"/>
            <a:ext cx="4934467" cy="4422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3733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373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3357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8B21F5-69FB-463F-AA80-3F33FBCF342A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0413"/>
            <a:ext cx="6505575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91" y="4727306"/>
            <a:ext cx="4932960" cy="4422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18" tIns="45209" rIns="90418" bIns="45209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475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4758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9349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8B21F5-69FB-463F-AA80-3F33FBCF342A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0413"/>
            <a:ext cx="6505575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91" y="4727306"/>
            <a:ext cx="4932960" cy="4422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18" tIns="45209" rIns="90418" bIns="45209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475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4758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296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943466-1740-409E-9FBD-9B446554DFD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80" tIns="45138" rIns="90280" bIns="45138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144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144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5132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48E278-3EFD-4018-A26D-07AD0404DD92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5781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5782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1795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2A4B4B-3F1C-47CE-91C0-3892F1124D4C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571500"/>
            <a:ext cx="4908550" cy="2760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418" y="3531311"/>
            <a:ext cx="5391278" cy="56017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680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680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72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6194DC-B989-4034-98CB-2FD22E2D24CA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80" tIns="45138" rIns="90280" bIns="45138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2469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2470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087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943466-1740-409E-9FBD-9B446554DFD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80" tIns="45138" rIns="90280" bIns="45138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144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144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875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9D9857-5A8C-4973-9258-613751512665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8" y="739775"/>
            <a:ext cx="6581775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057" y="4690549"/>
            <a:ext cx="4942005" cy="4442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57" tIns="45780" rIns="91557" bIns="45780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	</a:t>
            </a:r>
            <a:r>
              <a:rPr lang="en-GB" b="1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63493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107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E7E930-23F7-4859-872D-F775FFE57BE7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2000"/>
            <a:ext cx="6513513" cy="3662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687" y="4727306"/>
            <a:ext cx="4934467" cy="4422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451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4518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460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72520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5E810C-6560-4532-A67D-D3EE17B32DD0}" type="slidenum">
              <a:rPr lang="sv-S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v-SE" smtClean="0"/>
          </a:p>
        </p:txBody>
      </p:sp>
      <p:sp>
        <p:nvSpPr>
          <p:cNvPr id="65541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5542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540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9C5E0F7-6580-47C8-8F97-831DAB163B36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656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656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408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22E7D2-3166-4A34-AA7B-A476B5FCB0EE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7589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7590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990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7391400" y="2055813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0650" y="5514975"/>
            <a:ext cx="109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3720228"/>
            <a:ext cx="5211611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5798286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50348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>
            <a:off x="8904288" y="542925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0650" y="5514975"/>
            <a:ext cx="109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195542" y="699921"/>
            <a:ext cx="2179286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195542" y="2314729"/>
            <a:ext cx="2179286" cy="56323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72957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>
            <a:off x="546100" y="542925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22463" y="5514975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6613" y="699921"/>
            <a:ext cx="2179286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6613" y="2314729"/>
            <a:ext cx="2179286" cy="56323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68050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>
            <a:off x="546100" y="542925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22463" y="5514975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6613" y="699921"/>
            <a:ext cx="2179286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6613" y="2314729"/>
            <a:ext cx="2179286" cy="56323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0180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E21B-9461-4A62-ABD9-2CACE160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05918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2624"/>
            <a:ext cx="11111546" cy="525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" y="1514475"/>
            <a:ext cx="10888664" cy="4492626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417679"/>
          </a:xfrm>
        </p:spPr>
        <p:txBody>
          <a:bodyPr lIns="90000" tIns="46800" rIns="90000" bIns="46800">
            <a:spAutoFit/>
          </a:bodyPr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1571-A7C1-4D20-BD5A-4603786B0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96989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300A-C0B2-4459-A51F-E7D224A62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64205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2624"/>
            <a:ext cx="11111546" cy="525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417679"/>
          </a:xfrm>
        </p:spPr>
        <p:txBody>
          <a:bodyPr lIns="90000" tIns="46800" rIns="90000" bIns="46800">
            <a:spAutoFit/>
          </a:bodyPr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EB75-B4F0-440D-B20A-677BBF73C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3834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B0498-A89F-4AD7-816A-5710153F3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7769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1514476"/>
            <a:ext cx="5191200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195" y="1514476"/>
            <a:ext cx="5192713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092D-9B7D-48BA-A598-380FF5006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9857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1201738"/>
            <a:ext cx="5191200" cy="650895"/>
          </a:xfrm>
        </p:spPr>
        <p:txBody>
          <a:bodyPr anchor="b">
            <a:no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050" y="1906561"/>
            <a:ext cx="5191200" cy="410054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9516" y="1201738"/>
            <a:ext cx="5184131" cy="650895"/>
          </a:xfrm>
        </p:spPr>
        <p:txBody>
          <a:bodyPr anchor="b">
            <a:no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195" y="1906561"/>
            <a:ext cx="5192713" cy="410054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AB43-E2B6-4267-8E81-C8CC57B5B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658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7391400" y="2055813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2238" y="5514975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3720228"/>
            <a:ext cx="5211611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5798286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97689"/>
      </p:ext>
    </p:extLst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1" y="1514475"/>
            <a:ext cx="570547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5" y="1514475"/>
            <a:ext cx="4529137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C960-CD32-46A6-B0DA-BA6E0029D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13494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6713" y="1514476"/>
            <a:ext cx="5706000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0226" y="1514475"/>
            <a:ext cx="4528800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E69A-B597-4265-8023-68ED9A782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6149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412624"/>
            <a:ext cx="5942139" cy="525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1514475"/>
            <a:ext cx="5705475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6" y="542925"/>
            <a:ext cx="4529137" cy="546417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2658-E92E-4191-B812-8645DD131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70192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699" y="412624"/>
            <a:ext cx="5791835" cy="525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6713" y="1514475"/>
            <a:ext cx="5706000" cy="44926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1813" y="542926"/>
            <a:ext cx="4528800" cy="5464174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C108-4B92-4DFA-B385-586277BCF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81311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1813" y="1514475"/>
            <a:ext cx="5302249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9525" y="1514475"/>
            <a:ext cx="5303838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1314-DC23-495B-BAEF-2AB281E56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1506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1514475"/>
            <a:ext cx="11131549" cy="4492625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270C-9725-4C6B-B2D9-F285B8821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645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542927"/>
            <a:ext cx="11131550" cy="5464174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739D-385E-4C8B-8381-5A8AE05E6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05004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lue text box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1" y="1514475"/>
            <a:ext cx="570547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134227" y="1514476"/>
            <a:ext cx="4529136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3F90-B4E1-4BC1-ACCB-3846B5F9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4446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ext box to the left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889" y="1514475"/>
            <a:ext cx="5706000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34988" y="1514475"/>
            <a:ext cx="4529137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6518B-2A23-42D9-9D9F-A1A41142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85019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531813" y="542925"/>
            <a:ext cx="11131550" cy="5464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12394" y="2609747"/>
            <a:ext cx="9192260" cy="556179"/>
          </a:xfrm>
        </p:spPr>
        <p:txBody>
          <a:bodyPr anchor="ctr"/>
          <a:lstStyle>
            <a:lvl1pPr algn="ctr"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512394" y="3518759"/>
            <a:ext cx="9192260" cy="433965"/>
          </a:xfrm>
        </p:spPr>
        <p:txBody>
          <a:bodyPr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EFF7-FEA1-4B39-9620-EDEE847F2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335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7391400" y="-969962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0650" y="2489200"/>
            <a:ext cx="109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693712"/>
            <a:ext cx="5211611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2771770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60584"/>
      </p:ext>
    </p:extLst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428233"/>
            <a:ext cx="10365899" cy="831600"/>
          </a:xfrm>
        </p:spPr>
        <p:txBody>
          <a:bodyPr anchor="ctr"/>
          <a:lstStyle>
            <a:lvl1pPr algn="ctr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773238"/>
            <a:ext cx="10366374" cy="517065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061A-FF24-4800-B2D1-E553E6CEE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0682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828800" y="1560733"/>
            <a:ext cx="8556630" cy="4633691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638175" indent="-274638">
              <a:defRPr/>
            </a:lvl2pPr>
            <a:lvl3pPr marL="885825" indent="-233363">
              <a:defRPr/>
            </a:lvl3pPr>
            <a:lvl4pPr marL="1103313" indent="-217488">
              <a:defRPr/>
            </a:lvl4pPr>
            <a:lvl5pPr marL="1306513" indent="-1889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090" y="801874"/>
            <a:ext cx="8570340" cy="525401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E7A5D-8792-4D18-BB49-070450022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59503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Pr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47863" y="2216150"/>
            <a:ext cx="8299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63" tIns="107163" rIns="108878" bIns="54439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788"/>
              </a:spcBef>
              <a:buClr>
                <a:schemeClr val="accent1"/>
              </a:buClr>
              <a:defRPr/>
            </a:pPr>
            <a:r>
              <a:rPr lang="en-GB" sz="4000" b="1" i="1" smtClean="0">
                <a:solidFill>
                  <a:schemeClr val="tx2"/>
                </a:solidFill>
              </a:rPr>
              <a:t>COMMITTED TO</a:t>
            </a:r>
            <a:br>
              <a:rPr lang="en-GB" sz="4000" b="1" i="1" smtClean="0">
                <a:solidFill>
                  <a:schemeClr val="tx2"/>
                </a:solidFill>
              </a:rPr>
            </a:br>
            <a:r>
              <a:rPr lang="en-GB" sz="4000" b="1" i="1" smtClean="0">
                <a:solidFill>
                  <a:schemeClr val="tx2"/>
                </a:solidFill>
              </a:rPr>
              <a:t>SUSTAINABLE</a:t>
            </a:r>
            <a:r>
              <a:rPr lang="en-GB" sz="6600" b="1" i="1" smtClean="0">
                <a:solidFill>
                  <a:schemeClr val="tx2"/>
                </a:solidFill>
              </a:rPr>
              <a:t> </a:t>
            </a:r>
            <a:r>
              <a:rPr lang="en-GB" sz="4000" b="1" i="1" smtClean="0">
                <a:solidFill>
                  <a:schemeClr val="tx2"/>
                </a:solidFill>
              </a:rPr>
              <a:t>PRODUCTIVITY.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028-9C8F-46F5-81FB-552177C0E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79393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Jobb\AC_AB_041\J-1206_Feb-10_Mall\jpg\Logga_st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470025"/>
            <a:ext cx="68183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12669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4" y="1514475"/>
            <a:ext cx="10885489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0627-4BE3-4F48-9818-E8B48413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1537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1" y="546100"/>
            <a:ext cx="2821861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46100"/>
            <a:ext cx="8103261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3BBE-9F7D-4E97-BAD1-1041FB05C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91429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Promise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 bwMode="ltGray">
          <a:xfrm>
            <a:off x="1781175" y="1201738"/>
            <a:ext cx="8626475" cy="4111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black">
          <a:xfrm>
            <a:off x="2379663" y="1887538"/>
            <a:ext cx="7469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500" b="1" i="1" smtClean="0">
                <a:solidFill>
                  <a:schemeClr val="bg1"/>
                </a:solidFill>
              </a:rPr>
              <a:t>COMMITTED TO SUSTAINABLE PRODUCTIVITY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black">
          <a:xfrm>
            <a:off x="2379663" y="2671763"/>
            <a:ext cx="7613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2300" smtClean="0">
                <a:solidFill>
                  <a:schemeClr val="bg1"/>
                </a:solidFill>
              </a:rPr>
              <a:t>We stand by our responsibilities towards our customers, towards the environment and the people around us.</a:t>
            </a:r>
            <a:br>
              <a:rPr lang="en-US" sz="2300" smtClean="0">
                <a:solidFill>
                  <a:schemeClr val="bg1"/>
                </a:solidFill>
              </a:rPr>
            </a:br>
            <a:r>
              <a:rPr lang="en-US" sz="2300" smtClean="0">
                <a:solidFill>
                  <a:schemeClr val="bg1"/>
                </a:solidFill>
              </a:rPr>
              <a:t>We make performance stand the test of time. This is what we call – Sustainable Productivity.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6332-83BC-4DFB-80C9-BB009B08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16109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3563938"/>
            <a:ext cx="5794375" cy="2773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3720228"/>
            <a:ext cx="5211611" cy="138717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5215652"/>
            <a:ext cx="3826649" cy="878189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36211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68988" y="3563938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3720228"/>
            <a:ext cx="5211611" cy="14026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5232400"/>
            <a:ext cx="3826649" cy="86144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53803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533400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693712"/>
            <a:ext cx="5211611" cy="138717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2209800"/>
            <a:ext cx="3826649" cy="857525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66853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 bwMode="gray">
          <a:xfrm rot="16200000">
            <a:off x="7391400" y="-969962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0650" y="2489200"/>
            <a:ext cx="109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693712"/>
            <a:ext cx="5211611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2771770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67992"/>
      </p:ext>
    </p:extLst>
  </p:cSld>
  <p:clrMapOvr>
    <a:masterClrMapping/>
  </p:clrMapOvr>
  <p:transition spd="med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533400"/>
            <a:ext cx="5794375" cy="2773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693712"/>
            <a:ext cx="5211611" cy="13970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2198688"/>
            <a:ext cx="3826649" cy="86863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2052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533400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693712"/>
            <a:ext cx="5211611" cy="1397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2198688"/>
            <a:ext cx="3826649" cy="86863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38339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533400"/>
            <a:ext cx="5794375" cy="2773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693712"/>
            <a:ext cx="5211611" cy="13970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2198688"/>
            <a:ext cx="3826649" cy="86863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22240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3563938"/>
            <a:ext cx="5794375" cy="2773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3721816"/>
            <a:ext cx="5211611" cy="1401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5232400"/>
            <a:ext cx="3826649" cy="863029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25019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3563938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3721816"/>
            <a:ext cx="5211611" cy="14010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5232400"/>
            <a:ext cx="3826649" cy="863029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4557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1_Aktuellt\1_JOBB_Pågående\AC_AB_041\J-2106_C_Dec-13_PowerPoint_mall_MB\jpg\Blue box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94763" y="542925"/>
            <a:ext cx="2773362" cy="5794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195542" y="699921"/>
            <a:ext cx="2179286" cy="18180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195542" y="2831794"/>
            <a:ext cx="2179286" cy="206881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00675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White box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94763" y="542925"/>
            <a:ext cx="2773362" cy="579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195542" y="699921"/>
            <a:ext cx="2179286" cy="18273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195542" y="2831794"/>
            <a:ext cx="2179286" cy="206881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76959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1_Aktuellt\1_JOBB_Pågående\AC_AB_041\J-2106_C_Dec-13_PowerPoint_mall_MB\jpg\Blue box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542925"/>
            <a:ext cx="2773363" cy="5794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6613" y="699921"/>
            <a:ext cx="2179286" cy="1827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6613" y="2831794"/>
            <a:ext cx="2179286" cy="206881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79745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White box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542925"/>
            <a:ext cx="2773363" cy="579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6613" y="699921"/>
            <a:ext cx="2179286" cy="18273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6613" y="2832100"/>
            <a:ext cx="2179286" cy="206851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0846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Promise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 bwMode="ltGray">
          <a:xfrm>
            <a:off x="1781175" y="1201738"/>
            <a:ext cx="8626475" cy="4111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en-US" sz="1600" dirty="0" err="1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black">
          <a:xfrm>
            <a:off x="2379663" y="1887538"/>
            <a:ext cx="7469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500" b="1" i="1" smtClean="0">
                <a:solidFill>
                  <a:schemeClr val="bg1"/>
                </a:solidFill>
              </a:rPr>
              <a:t>COMMITTED TO SUSTAINABLE PRODUCTIVITY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black">
          <a:xfrm>
            <a:off x="2379663" y="2671763"/>
            <a:ext cx="7613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sz="2300" smtClean="0">
                <a:solidFill>
                  <a:schemeClr val="bg1"/>
                </a:solidFill>
              </a:rPr>
              <a:t>We stand by our responsibilities towards our customers, towards the environment and the people around us.</a:t>
            </a:r>
            <a:br>
              <a:rPr lang="en-US" sz="2300" smtClean="0">
                <a:solidFill>
                  <a:schemeClr val="bg1"/>
                </a:solidFill>
              </a:rPr>
            </a:br>
            <a:r>
              <a:rPr lang="en-US" sz="2300" smtClean="0">
                <a:solidFill>
                  <a:schemeClr val="bg1"/>
                </a:solidFill>
              </a:rPr>
              <a:t>We make performance stand the test of time. This is what we call – Sustainable Productivity.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3CD3-3F98-41F3-9742-C9662C41E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88116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2058987" y="-969962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48238" y="2489200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693712"/>
            <a:ext cx="5211611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2771770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3270"/>
      </p:ext>
    </p:extLst>
  </p:cSld>
  <p:clrMapOvr>
    <a:masterClrMapping/>
  </p:clrMapOvr>
  <p:transition spd="med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3A4A-CB29-4851-8328-D2AF5FD0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37158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2624"/>
            <a:ext cx="11111546" cy="52540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51" y="1514475"/>
            <a:ext cx="11128312" cy="4492626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4F22-2E77-4778-994C-8B4157D5B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0066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1CB8-120D-45A9-BEF6-92CDDEA02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92683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2624"/>
            <a:ext cx="11111546" cy="52540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38FE-8D10-43E0-BFD8-9B8588E2F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9486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9F493-3C0F-41A8-8F45-A563DB891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7628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6"/>
            <a:ext cx="531019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195" y="1514476"/>
            <a:ext cx="531416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7CFF-689E-40F0-8CA5-BCE4265E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6410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6"/>
            <a:ext cx="531019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195" y="1514476"/>
            <a:ext cx="531416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6870-81E2-4DEA-B192-C2A8A83B4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05903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2" y="1506869"/>
            <a:ext cx="5310000" cy="416589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051" y="1971675"/>
            <a:ext cx="5310199" cy="40354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9515" y="1506869"/>
            <a:ext cx="5310000" cy="416589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195" y="1971675"/>
            <a:ext cx="5314168" cy="40354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CFBC-621C-4557-84A4-8EB56478C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85751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2" y="1506869"/>
            <a:ext cx="5310000" cy="416589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051" y="1971675"/>
            <a:ext cx="5310199" cy="40354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9515" y="1506869"/>
            <a:ext cx="5310000" cy="416589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195" y="1971675"/>
            <a:ext cx="5314168" cy="40354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7E9C-71E6-463B-BD8A-0A590BF25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99179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5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5" y="1514475"/>
            <a:ext cx="4529137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4D6B-2066-45A3-BCB7-9E3E8D2D0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949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2058987" y="-969962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48238" y="2489200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693712"/>
            <a:ext cx="5211611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2771770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58099"/>
      </p:ext>
    </p:extLst>
  </p:cSld>
  <p:clrMapOvr>
    <a:masterClrMapping/>
  </p:clrMapOvr>
  <p:transition spd="med"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3" y="1514476"/>
            <a:ext cx="6083299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5052" y="1514475"/>
            <a:ext cx="4523974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6D43-104D-43D5-B96C-6E90A3CB7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9901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0" y="412624"/>
            <a:ext cx="6093880" cy="52540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5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6" y="542925"/>
            <a:ext cx="4529137" cy="546417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34989" y="914400"/>
            <a:ext cx="6095291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ED76-016C-4F40-887B-82B310E63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52742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63" y="412624"/>
            <a:ext cx="6066471" cy="52540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4" y="1514475"/>
            <a:ext cx="6083300" cy="44926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1813" y="542926"/>
            <a:ext cx="4528800" cy="5464174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580063" y="914400"/>
            <a:ext cx="6066471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AC3D-D35A-4673-8E0E-A742B1C9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4982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1813" y="1514475"/>
            <a:ext cx="5302249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9525" y="1514475"/>
            <a:ext cx="5303838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7952-7DA1-47EC-9671-8F7B5B3CB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051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1514475"/>
            <a:ext cx="11131549" cy="4492625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4FAF-85EB-4E63-955B-5A4AA72C9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5654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542927"/>
            <a:ext cx="11131550" cy="5464174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814C-17FC-4A40-8514-648E1BF31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1094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514475"/>
            <a:ext cx="609529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134227" y="1514476"/>
            <a:ext cx="4529136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64E5-6C00-4955-8C82-51E7C6DE3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9383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box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64" y="1514475"/>
            <a:ext cx="6083300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30888" y="1514475"/>
            <a:ext cx="4528800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68A92-953E-49EF-BD3E-8C2704AB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06382"/>
      </p:ext>
    </p:extLst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531813" y="542925"/>
            <a:ext cx="11131550" cy="5464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12394" y="2609747"/>
            <a:ext cx="9192260" cy="556179"/>
          </a:xfrm>
        </p:spPr>
        <p:txBody>
          <a:bodyPr anchor="ctr"/>
          <a:lstStyle>
            <a:lvl1pPr algn="ctr"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512394" y="3518759"/>
            <a:ext cx="9192260" cy="43396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DDCC-6C94-45D1-90FE-893D7161A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51501"/>
      </p:ext>
    </p:extLst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428233"/>
            <a:ext cx="10365899" cy="831600"/>
          </a:xfrm>
        </p:spPr>
        <p:txBody>
          <a:bodyPr anchor="ctr"/>
          <a:lstStyle>
            <a:lvl1pPr algn="ctr">
              <a:defRPr sz="4800" b="0" i="1" cap="none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773238"/>
            <a:ext cx="10366374" cy="51706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DE3E-4F1F-4762-BB12-6E36A8851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3488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2058987" y="2057401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48238" y="5516563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3721816"/>
            <a:ext cx="5211611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5799874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67462"/>
      </p:ext>
    </p:extLst>
  </p:cSld>
  <p:clrMapOvr>
    <a:masterClrMapping/>
  </p:clrMapOvr>
  <p:transition spd="med">
    <p:split orient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828800" y="1560733"/>
            <a:ext cx="8556630" cy="4633691"/>
          </a:xfrm>
        </p:spPr>
        <p:txBody>
          <a:bodyPr lIns="0" rIns="0"/>
          <a:lstStyle>
            <a:lvl1pPr marL="342900" indent="-342900">
              <a:buFont typeface="+mj-lt"/>
              <a:buAutoNum type="arabicPeriod"/>
              <a:defRPr/>
            </a:lvl1pPr>
            <a:lvl2pPr marL="638175" indent="-274638">
              <a:defRPr/>
            </a:lvl2pPr>
            <a:lvl3pPr marL="885825" indent="-233363">
              <a:defRPr/>
            </a:lvl3pPr>
            <a:lvl4pPr marL="1103313" indent="-217488">
              <a:defRPr/>
            </a:lvl4pPr>
            <a:lvl5pPr marL="1306513" indent="-188913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090" y="801874"/>
            <a:ext cx="8570340" cy="525401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31061-097D-4FF4-B962-41BE77916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3903"/>
      </p:ext>
    </p:extLst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Pr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47863" y="2216150"/>
            <a:ext cx="8299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63" tIns="107163" rIns="108878" bIns="544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788"/>
              </a:spcBef>
              <a:buClr>
                <a:schemeClr val="accent1"/>
              </a:buClr>
              <a:defRPr/>
            </a:pPr>
            <a:r>
              <a:rPr lang="en-GB" sz="4000" b="1" i="1" smtClean="0">
                <a:solidFill>
                  <a:schemeClr val="tx2"/>
                </a:solidFill>
              </a:rPr>
              <a:t>COMMITTED TO</a:t>
            </a:r>
            <a:br>
              <a:rPr lang="en-GB" sz="4000" b="1" i="1" smtClean="0">
                <a:solidFill>
                  <a:schemeClr val="tx2"/>
                </a:solidFill>
              </a:rPr>
            </a:br>
            <a:r>
              <a:rPr lang="en-GB" sz="4000" b="1" i="1" smtClean="0">
                <a:solidFill>
                  <a:schemeClr val="tx2"/>
                </a:solidFill>
              </a:rPr>
              <a:t>SUSTAINABLE</a:t>
            </a:r>
            <a:r>
              <a:rPr lang="en-GB" sz="6600" b="1" i="1" smtClean="0">
                <a:solidFill>
                  <a:schemeClr val="tx2"/>
                </a:solidFill>
              </a:rPr>
              <a:t> </a:t>
            </a:r>
            <a:r>
              <a:rPr lang="en-GB" sz="4000" b="1" i="1" smtClean="0">
                <a:solidFill>
                  <a:schemeClr val="tx2"/>
                </a:solidFill>
              </a:rPr>
              <a:t>PRODUCTIVITY.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0443-F692-4CD0-8562-309375DCC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7235"/>
      </p:ext>
    </p:extLst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Jobb\AC_AB_041\J-1206_Feb-10_Mall\jpg\Logga_st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470025"/>
            <a:ext cx="68183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43120"/>
      </p:ext>
    </p:extLst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5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5" y="1514475"/>
            <a:ext cx="4529137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3076-1E4A-4FCB-B391-70C96F460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8549"/>
      </p:ext>
    </p:extLst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3" y="1514476"/>
            <a:ext cx="6083299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5052" y="1514475"/>
            <a:ext cx="4523974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70C7-9F2A-46BA-BC9D-BED5C28A1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15861"/>
      </p:ext>
    </p:extLst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1813" y="1514475"/>
            <a:ext cx="5302249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9525" y="1514475"/>
            <a:ext cx="5303838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16E4-C413-47F3-994E-5AB82F823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16486"/>
      </p:ext>
    </p:extLst>
  </p:cSld>
  <p:clrMapOvr>
    <a:masterClrMapping/>
  </p:clrMapOvr>
  <p:transition spd="med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1514475"/>
            <a:ext cx="11131549" cy="4492625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A6B9-E447-4545-BFDE-A9A1CB667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6094"/>
      </p:ext>
    </p:extLst>
  </p:cSld>
  <p:clrMapOvr>
    <a:masterClrMapping/>
  </p:clrMapOvr>
  <p:transition spd="med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052" y="1514475"/>
            <a:ext cx="11128311" cy="44926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C9E-31E8-48EC-B043-22A66446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2561"/>
      </p:ext>
    </p:extLst>
  </p:cSld>
  <p:clrMapOvr>
    <a:masterClrMapping/>
  </p:clrMapOvr>
  <p:transition spd="med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1" y="546100"/>
            <a:ext cx="2821861" cy="5461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46100"/>
            <a:ext cx="8103261" cy="54610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2FCAF-87D3-400D-BD7E-129A58244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5441"/>
      </p:ext>
    </p:extLst>
  </p:cSld>
  <p:clrMapOvr>
    <a:masterClrMapping/>
  </p:clrMapOvr>
  <p:transition spd="med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ntr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 flipV="1">
            <a:off x="7350125" y="682625"/>
            <a:ext cx="4295775" cy="5324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en-US" sz="1600" dirty="0" err="1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976813" y="1555750"/>
            <a:ext cx="1403350" cy="373063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6000" tIns="36000" rIns="108000" bIns="36000" anchor="ctr">
            <a:spAutoFit/>
          </a:bodyPr>
          <a:lstStyle/>
          <a:p>
            <a:pPr algn="r">
              <a:lnSpc>
                <a:spcPct val="95000"/>
              </a:lnSpc>
              <a:spcBef>
                <a:spcPts val="400"/>
              </a:spcBef>
              <a:defRPr/>
            </a:pPr>
            <a:r>
              <a:rPr lang="en-IN" dirty="0">
                <a:solidFill>
                  <a:srgbClr val="000000"/>
                </a:solidFill>
              </a:rPr>
              <a:t>Employees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1273175"/>
            <a:ext cx="284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241425"/>
            <a:ext cx="4556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6"/>
          <p:cNvSpPr>
            <a:spLocks noGrp="1"/>
          </p:cNvSpPr>
          <p:nvPr>
            <p:ph sz="quarter" idx="13"/>
          </p:nvPr>
        </p:nvSpPr>
        <p:spPr>
          <a:xfrm>
            <a:off x="7350188" y="682786"/>
            <a:ext cx="4295560" cy="48878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lIns="144000" tIns="54000" anchor="ctr">
            <a:noAutofit/>
          </a:bodyPr>
          <a:lstStyle>
            <a:lvl1pPr marL="0" indent="0">
              <a:buFontTx/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1987"/>
            <a:ext cx="6026150" cy="52540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Picture Placeholder 58"/>
          <p:cNvSpPr>
            <a:spLocks noGrp="1"/>
          </p:cNvSpPr>
          <p:nvPr>
            <p:ph type="pic" sz="quarter" idx="15"/>
          </p:nvPr>
        </p:nvSpPr>
        <p:spPr>
          <a:xfrm>
            <a:off x="7399400" y="1222374"/>
            <a:ext cx="4170838" cy="4722795"/>
          </a:xfrm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15" name="Text Placeholder 63"/>
          <p:cNvSpPr>
            <a:spLocks noGrp="1"/>
          </p:cNvSpPr>
          <p:nvPr>
            <p:ph type="body" sz="quarter" idx="16"/>
          </p:nvPr>
        </p:nvSpPr>
        <p:spPr>
          <a:xfrm>
            <a:off x="3611372" y="1441932"/>
            <a:ext cx="1553437" cy="545855"/>
          </a:xfrm>
          <a:noFill/>
        </p:spPr>
        <p:txBody>
          <a:bodyPr wrap="none" rIns="180000">
            <a:spAutoFit/>
          </a:bodyPr>
          <a:lstStyle>
            <a:lvl1pPr marL="0" indent="0" algn="r">
              <a:buFontTx/>
              <a:buNone/>
              <a:defRPr sz="2800" b="0"/>
            </a:lvl1pPr>
            <a:lvl2pPr marL="269875" indent="0" algn="r">
              <a:buFontTx/>
              <a:buNone/>
              <a:defRPr sz="1000"/>
            </a:lvl2pPr>
            <a:lvl3pPr marL="536575" indent="0" algn="r">
              <a:buFontTx/>
              <a:buNone/>
              <a:defRPr sz="1000"/>
            </a:lvl3pPr>
            <a:lvl4pPr marL="774700" indent="0" algn="r">
              <a:buFontTx/>
              <a:buNone/>
              <a:defRPr sz="1000"/>
            </a:lvl4pPr>
            <a:lvl5pPr marL="1014413" indent="0" algn="r">
              <a:buFontTx/>
              <a:buNone/>
              <a:defRPr sz="1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5C92-CFBA-4B8E-BA57-98A6177C0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918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2058987" y="2057401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48238" y="5516563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3721816"/>
            <a:ext cx="5211611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5799874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25571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>
            <a:off x="8904288" y="542925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0650" y="5514975"/>
            <a:ext cx="109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195542" y="699921"/>
            <a:ext cx="2179286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195542" y="2314729"/>
            <a:ext cx="2179286" cy="56323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1615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412750"/>
            <a:ext cx="11128375" cy="523875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7225" y="1514475"/>
            <a:ext cx="108854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4988" y="6275388"/>
            <a:ext cx="379412" cy="215900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4988" y="6399213"/>
            <a:ext cx="379412" cy="21431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7350" y="106363"/>
            <a:ext cx="271463" cy="215900"/>
          </a:xfrm>
          <a:prstGeom prst="rect">
            <a:avLst/>
          </a:prstGeom>
        </p:spPr>
        <p:txBody>
          <a:bodyPr vert="horz" wrap="none" lIns="91440" tIns="45720" rIns="54000" bIns="4572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B517D-79DA-45C9-9BD5-4A4871E10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Y:\Jobb\AC_AB_041\J-1206_Feb-10_Mall\jpg\Logga.gif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3" y="6227763"/>
            <a:ext cx="8016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6" r:id="rId1"/>
    <p:sldLayoutId id="2147488457" r:id="rId2"/>
    <p:sldLayoutId id="2147488458" r:id="rId3"/>
    <p:sldLayoutId id="2147488459" r:id="rId4"/>
    <p:sldLayoutId id="2147488460" r:id="rId5"/>
    <p:sldLayoutId id="2147488461" r:id="rId6"/>
    <p:sldLayoutId id="2147488462" r:id="rId7"/>
    <p:sldLayoutId id="2147488463" r:id="rId8"/>
    <p:sldLayoutId id="2147488464" r:id="rId9"/>
    <p:sldLayoutId id="2147488465" r:id="rId10"/>
    <p:sldLayoutId id="2147488466" r:id="rId11"/>
    <p:sldLayoutId id="2147488467" r:id="rId12"/>
    <p:sldLayoutId id="2147488410" r:id="rId13"/>
    <p:sldLayoutId id="2147488411" r:id="rId14"/>
    <p:sldLayoutId id="2147488412" r:id="rId15"/>
    <p:sldLayoutId id="2147488413" r:id="rId16"/>
    <p:sldLayoutId id="2147488414" r:id="rId17"/>
    <p:sldLayoutId id="2147488415" r:id="rId18"/>
    <p:sldLayoutId id="2147488416" r:id="rId19"/>
    <p:sldLayoutId id="2147488417" r:id="rId20"/>
    <p:sldLayoutId id="2147488418" r:id="rId21"/>
    <p:sldLayoutId id="2147488419" r:id="rId22"/>
    <p:sldLayoutId id="2147488420" r:id="rId23"/>
    <p:sldLayoutId id="2147488421" r:id="rId24"/>
    <p:sldLayoutId id="2147488422" r:id="rId25"/>
    <p:sldLayoutId id="2147488423" r:id="rId26"/>
    <p:sldLayoutId id="2147488424" r:id="rId27"/>
    <p:sldLayoutId id="2147488425" r:id="rId28"/>
    <p:sldLayoutId id="2147488468" r:id="rId29"/>
    <p:sldLayoutId id="2147488426" r:id="rId30"/>
    <p:sldLayoutId id="2147488427" r:id="rId31"/>
    <p:sldLayoutId id="2147488469" r:id="rId32"/>
    <p:sldLayoutId id="2147488470" r:id="rId33"/>
    <p:sldLayoutId id="2147488428" r:id="rId34"/>
    <p:sldLayoutId id="2147488429" r:id="rId35"/>
    <p:sldLayoutId id="2147488471" r:id="rId36"/>
  </p:sldLayoutIdLst>
  <p:transition spd="med">
    <p:split orient="vert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105000"/>
        </a:lnSpc>
        <a:spcBef>
          <a:spcPts val="1188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rtl="0" eaLnBrk="0" fontAlgn="base" hangingPunct="0">
        <a:lnSpc>
          <a:spcPct val="105000"/>
        </a:lnSpc>
        <a:spcBef>
          <a:spcPts val="288"/>
        </a:spcBef>
        <a:spcAft>
          <a:spcPts val="288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rtl="0" eaLnBrk="0" fontAlgn="base" hangingPunct="0">
        <a:lnSpc>
          <a:spcPct val="105000"/>
        </a:lnSpc>
        <a:spcBef>
          <a:spcPts val="163"/>
        </a:spcBef>
        <a:spcAft>
          <a:spcPts val="25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rtl="0" eaLnBrk="0" fontAlgn="base" hangingPunct="0">
        <a:lnSpc>
          <a:spcPct val="105000"/>
        </a:lnSpc>
        <a:spcBef>
          <a:spcPts val="150"/>
        </a:spcBef>
        <a:spcAft>
          <a:spcPts val="15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rtl="0" eaLnBrk="0" fontAlgn="base" hangingPunct="0">
        <a:lnSpc>
          <a:spcPct val="105000"/>
        </a:lnSpc>
        <a:spcBef>
          <a:spcPts val="138"/>
        </a:spcBef>
        <a:spcAft>
          <a:spcPts val="138"/>
        </a:spcAft>
        <a:buFont typeface="Arial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412750"/>
            <a:ext cx="11128375" cy="523875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514475"/>
            <a:ext cx="1112837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4988" y="6275388"/>
            <a:ext cx="379412" cy="215900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4988" y="6399213"/>
            <a:ext cx="379412" cy="21431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Atlas Copco - </a:t>
            </a:r>
            <a:r>
              <a:rPr lang="en-US" dirty="0" smtClean="0"/>
              <a:t>Q4 </a:t>
            </a:r>
            <a:r>
              <a:rPr lang="en-US" dirty="0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7350" y="106363"/>
            <a:ext cx="271463" cy="215900"/>
          </a:xfrm>
          <a:prstGeom prst="rect">
            <a:avLst/>
          </a:prstGeom>
        </p:spPr>
        <p:txBody>
          <a:bodyPr vert="horz" wrap="none" lIns="91440" tIns="45720" rIns="54000" bIns="45720" rtlCol="0" anchor="ctr">
            <a:noAutofit/>
          </a:bodyPr>
          <a:lstStyle>
            <a:lvl1pPr algn="r">
              <a:defRPr sz="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C5A180-1127-4EE8-A636-AC1B95339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Y:\Jobb\AC_AB_041\J-1206_Feb-10_Mall\jpg\Logga.gif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3" y="6227763"/>
            <a:ext cx="8016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72" r:id="rId1"/>
    <p:sldLayoutId id="2147488473" r:id="rId2"/>
    <p:sldLayoutId id="2147488474" r:id="rId3"/>
    <p:sldLayoutId id="2147488475" r:id="rId4"/>
    <p:sldLayoutId id="2147488476" r:id="rId5"/>
    <p:sldLayoutId id="2147488477" r:id="rId6"/>
    <p:sldLayoutId id="2147488478" r:id="rId7"/>
    <p:sldLayoutId id="2147488479" r:id="rId8"/>
    <p:sldLayoutId id="2147488480" r:id="rId9"/>
    <p:sldLayoutId id="2147488481" r:id="rId10"/>
    <p:sldLayoutId id="2147488482" r:id="rId11"/>
    <p:sldLayoutId id="2147488483" r:id="rId12"/>
    <p:sldLayoutId id="2147488484" r:id="rId13"/>
    <p:sldLayoutId id="2147488430" r:id="rId14"/>
    <p:sldLayoutId id="2147488431" r:id="rId15"/>
    <p:sldLayoutId id="2147488432" r:id="rId16"/>
    <p:sldLayoutId id="2147488433" r:id="rId17"/>
    <p:sldLayoutId id="2147488434" r:id="rId18"/>
    <p:sldLayoutId id="2147488435" r:id="rId19"/>
    <p:sldLayoutId id="2147488436" r:id="rId20"/>
    <p:sldLayoutId id="2147488437" r:id="rId21"/>
    <p:sldLayoutId id="2147488438" r:id="rId22"/>
    <p:sldLayoutId id="2147488439" r:id="rId23"/>
    <p:sldLayoutId id="2147488440" r:id="rId24"/>
    <p:sldLayoutId id="2147488441" r:id="rId25"/>
    <p:sldLayoutId id="2147488442" r:id="rId26"/>
    <p:sldLayoutId id="2147488443" r:id="rId27"/>
    <p:sldLayoutId id="2147488444" r:id="rId28"/>
    <p:sldLayoutId id="2147488445" r:id="rId29"/>
    <p:sldLayoutId id="2147488446" r:id="rId30"/>
    <p:sldLayoutId id="2147488447" r:id="rId31"/>
    <p:sldLayoutId id="2147488485" r:id="rId32"/>
    <p:sldLayoutId id="2147488448" r:id="rId33"/>
    <p:sldLayoutId id="2147488449" r:id="rId34"/>
    <p:sldLayoutId id="2147488486" r:id="rId35"/>
    <p:sldLayoutId id="2147488487" r:id="rId36"/>
    <p:sldLayoutId id="2147488450" r:id="rId37"/>
    <p:sldLayoutId id="2147488451" r:id="rId38"/>
    <p:sldLayoutId id="2147488452" r:id="rId39"/>
    <p:sldLayoutId id="2147488453" r:id="rId40"/>
    <p:sldLayoutId id="2147488454" r:id="rId41"/>
    <p:sldLayoutId id="2147488455" r:id="rId42"/>
    <p:sldLayoutId id="2147488488" r:id="rId43"/>
  </p:sldLayoutIdLst>
  <p:transition spd="med">
    <p:split orient="vert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105000"/>
        </a:lnSpc>
        <a:spcBef>
          <a:spcPts val="1188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rtl="0" eaLnBrk="0" fontAlgn="base" hangingPunct="0">
        <a:lnSpc>
          <a:spcPct val="105000"/>
        </a:lnSpc>
        <a:spcBef>
          <a:spcPts val="288"/>
        </a:spcBef>
        <a:spcAft>
          <a:spcPts val="288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rtl="0" eaLnBrk="0" fontAlgn="base" hangingPunct="0">
        <a:lnSpc>
          <a:spcPct val="105000"/>
        </a:lnSpc>
        <a:spcBef>
          <a:spcPts val="163"/>
        </a:spcBef>
        <a:spcAft>
          <a:spcPts val="25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rtl="0" eaLnBrk="0" fontAlgn="base" hangingPunct="0">
        <a:lnSpc>
          <a:spcPct val="105000"/>
        </a:lnSpc>
        <a:spcBef>
          <a:spcPts val="150"/>
        </a:spcBef>
        <a:spcAft>
          <a:spcPts val="15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rtl="0" eaLnBrk="0" fontAlgn="base" hangingPunct="0">
        <a:lnSpc>
          <a:spcPct val="105000"/>
        </a:lnSpc>
        <a:spcBef>
          <a:spcPts val="138"/>
        </a:spcBef>
        <a:spcAft>
          <a:spcPts val="138"/>
        </a:spcAft>
        <a:buFont typeface="Arial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Committed to </a:t>
            </a:r>
            <a:br>
              <a:rPr lang="en-US" smtClean="0"/>
            </a:br>
            <a:r>
              <a:rPr lang="en-US" smtClean="0"/>
              <a:t>sustainable productivity</a:t>
            </a:r>
            <a:endParaRPr lang="sv-S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Q4 2014 results</a:t>
            </a:r>
          </a:p>
          <a:p>
            <a:r>
              <a:rPr lang="en-US" smtClean="0"/>
              <a:t>January 29,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6359">
            <a:off x="4386535" y="3844137"/>
            <a:ext cx="1980928" cy="2365367"/>
          </a:xfrm>
          <a:prstGeom prst="rect">
            <a:avLst/>
          </a:prstGeom>
        </p:spPr>
      </p:pic>
      <p:sp>
        <p:nvSpPr>
          <p:cNvPr id="19460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Industrial Technique</a:t>
            </a:r>
          </a:p>
        </p:txBody>
      </p:sp>
      <p:sp>
        <p:nvSpPr>
          <p:cNvPr id="47108" name="Rectangle 3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Record </a:t>
            </a:r>
            <a:r>
              <a:rPr lang="en-US" dirty="0"/>
              <a:t>quarter, with strong growth in </a:t>
            </a:r>
            <a:r>
              <a:rPr lang="en-US" dirty="0" smtClean="0"/>
              <a:t>Asia</a:t>
            </a:r>
            <a:endParaRPr lang="sv-SE" dirty="0" smtClean="0"/>
          </a:p>
          <a:p>
            <a:r>
              <a:rPr lang="sv-SE" dirty="0" smtClean="0"/>
              <a:t>A </a:t>
            </a:r>
            <a:r>
              <a:rPr lang="sv-SE" dirty="0" err="1" smtClean="0"/>
              <a:t>good</a:t>
            </a:r>
            <a:r>
              <a:rPr lang="sv-SE" dirty="0" smtClean="0"/>
              <a:t> start for </a:t>
            </a:r>
            <a:r>
              <a:rPr lang="sv-SE" dirty="0" err="1" smtClean="0"/>
              <a:t>Henrob</a:t>
            </a:r>
            <a:endParaRPr lang="sv-SE" dirty="0" smtClean="0"/>
          </a:p>
          <a:p>
            <a:r>
              <a:rPr lang="sv-SE" dirty="0" smtClean="0"/>
              <a:t>Solid </a:t>
            </a:r>
            <a:r>
              <a:rPr lang="sv-SE" dirty="0" err="1" smtClean="0"/>
              <a:t>growth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service business</a:t>
            </a:r>
            <a:endParaRPr lang="sv-SE" dirty="0"/>
          </a:p>
          <a:p>
            <a:r>
              <a:rPr lang="en-US" dirty="0" smtClean="0"/>
              <a:t>Operating margin at 22.6% (23.1)</a:t>
            </a:r>
          </a:p>
          <a:p>
            <a:pPr lvl="1"/>
            <a:r>
              <a:rPr lang="en-US" dirty="0" smtClean="0"/>
              <a:t>Supported by volume and currency, </a:t>
            </a:r>
            <a:br>
              <a:rPr lang="en-US" dirty="0" smtClean="0"/>
            </a:br>
            <a:r>
              <a:rPr lang="en-US" dirty="0" smtClean="0"/>
              <a:t>but diluted by acquisitions </a:t>
            </a:r>
          </a:p>
        </p:txBody>
      </p:sp>
      <p:sp>
        <p:nvSpPr>
          <p:cNvPr id="47109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47110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471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906BBB9-5A4E-453C-963B-4A72B96E5F6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" name="Rektangulär 11"/>
          <p:cNvSpPr/>
          <p:nvPr/>
        </p:nvSpPr>
        <p:spPr>
          <a:xfrm>
            <a:off x="2932562" y="4926324"/>
            <a:ext cx="1345071" cy="364844"/>
          </a:xfrm>
          <a:prstGeom prst="wedgeRectCallout">
            <a:avLst>
              <a:gd name="adj1" fmla="val 90886"/>
              <a:gd name="adj2" fmla="val -24576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Quality </a:t>
            </a:r>
            <a:r>
              <a:rPr lang="en-US" sz="1000" dirty="0">
                <a:solidFill>
                  <a:schemeClr val="tx1"/>
                </a:solidFill>
              </a:rPr>
              <a:t>assurance </a:t>
            </a:r>
            <a:r>
              <a:rPr lang="en-US" sz="1000" dirty="0" smtClean="0">
                <a:solidFill>
                  <a:schemeClr val="tx1"/>
                </a:solidFill>
              </a:rPr>
              <a:t>equipment</a:t>
            </a:r>
            <a:endParaRPr lang="sv-SE" sz="1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>
            <p:ph sz="half" idx="2"/>
            <p:extLst>
              <p:ext uri="{D42A27DB-BD31-4B8C-83A1-F6EECF244321}">
                <p14:modId xmlns:p14="http://schemas.microsoft.com/office/powerpoint/2010/main" val="413100817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4200" y="1755775"/>
            <a:ext cx="4143375" cy="4010025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0742613" y="4800138"/>
            <a:ext cx="311150" cy="96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sv-SE" sz="1600" dirty="0" err="1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3957830"/>
            <a:ext cx="3166043" cy="2183414"/>
          </a:xfrm>
          <a:prstGeom prst="rect">
            <a:avLst/>
          </a:prstGeom>
        </p:spPr>
      </p:pic>
      <p:sp>
        <p:nvSpPr>
          <p:cNvPr id="20484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Mining and Rock Excavation Technique</a:t>
            </a:r>
          </a:p>
        </p:txBody>
      </p:sp>
      <p:sp>
        <p:nvSpPr>
          <p:cNvPr id="48132" name="Rectangle 102"/>
          <p:cNvSpPr>
            <a:spLocks noGrp="1" noChangeArrowheads="1"/>
          </p:cNvSpPr>
          <p:nvPr>
            <p:ph sz="half" idx="1"/>
          </p:nvPr>
        </p:nvSpPr>
        <p:spPr>
          <a:xfrm>
            <a:off x="534989" y="1514475"/>
            <a:ext cx="5550502" cy="4492625"/>
          </a:xfrm>
        </p:spPr>
        <p:txBody>
          <a:bodyPr/>
          <a:lstStyle/>
          <a:p>
            <a:r>
              <a:rPr lang="sv-SE" dirty="0" err="1" smtClean="0"/>
              <a:t>Stable</a:t>
            </a:r>
            <a:r>
              <a:rPr lang="sv-SE" dirty="0" smtClean="0"/>
              <a:t> </a:t>
            </a:r>
            <a:r>
              <a:rPr lang="sv-SE" dirty="0" err="1" smtClean="0"/>
              <a:t>demand</a:t>
            </a:r>
            <a:r>
              <a:rPr lang="sv-SE" dirty="0" smtClean="0"/>
              <a:t> for </a:t>
            </a:r>
            <a:r>
              <a:rPr lang="sv-SE" dirty="0" err="1" smtClean="0"/>
              <a:t>equipment</a:t>
            </a:r>
            <a:endParaRPr lang="en-US" dirty="0" smtClean="0"/>
          </a:p>
          <a:p>
            <a:pPr lvl="1"/>
            <a:r>
              <a:rPr lang="en-US" dirty="0" smtClean="0"/>
              <a:t>Somewhat lower order intake, due to lack of large orders</a:t>
            </a:r>
          </a:p>
          <a:p>
            <a:pPr lvl="1"/>
            <a:r>
              <a:rPr lang="en-US" dirty="0" smtClean="0"/>
              <a:t>Higher order intake in Australia, lower in Asia</a:t>
            </a:r>
          </a:p>
          <a:p>
            <a:r>
              <a:rPr lang="sv-SE" dirty="0" err="1" smtClean="0"/>
              <a:t>Continued</a:t>
            </a:r>
            <a:r>
              <a:rPr lang="sv-SE" dirty="0" smtClean="0"/>
              <a:t> </a:t>
            </a:r>
            <a:r>
              <a:rPr lang="sv-SE" dirty="0" err="1" smtClean="0"/>
              <a:t>growth</a:t>
            </a:r>
            <a:r>
              <a:rPr lang="sv-SE" dirty="0" smtClean="0"/>
              <a:t> in service</a:t>
            </a:r>
          </a:p>
          <a:p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reduction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inventory</a:t>
            </a:r>
            <a:r>
              <a:rPr lang="sv-SE" dirty="0" smtClean="0"/>
              <a:t> </a:t>
            </a:r>
            <a:r>
              <a:rPr lang="sv-SE" dirty="0" err="1" smtClean="0"/>
              <a:t>achieved</a:t>
            </a:r>
            <a:endParaRPr lang="en-US" dirty="0" smtClean="0"/>
          </a:p>
          <a:p>
            <a:r>
              <a:rPr lang="en-US" dirty="0" smtClean="0"/>
              <a:t>Operating margin at 18.5% (17.7)</a:t>
            </a:r>
          </a:p>
        </p:txBody>
      </p:sp>
      <p:sp>
        <p:nvSpPr>
          <p:cNvPr id="48133" name="Platshållare för datum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48134" name="Platshållare för sidfot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481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6F2FFAD-1FE2-4048-ACE5-DB4A46C08F3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" name="Rektangulär 10"/>
          <p:cNvSpPr/>
          <p:nvPr/>
        </p:nvSpPr>
        <p:spPr>
          <a:xfrm>
            <a:off x="2155825" y="5495925"/>
            <a:ext cx="1514475" cy="514351"/>
          </a:xfrm>
          <a:prstGeom prst="wedgeRectCallout">
            <a:avLst>
              <a:gd name="adj1" fmla="val 134756"/>
              <a:gd name="adj2" fmla="val -31405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1000" dirty="0">
                <a:solidFill>
                  <a:schemeClr val="tx1"/>
                </a:solidFill>
              </a:rPr>
              <a:t>U</a:t>
            </a:r>
            <a:r>
              <a:rPr lang="en-US" sz="1000" dirty="0" smtClean="0">
                <a:solidFill>
                  <a:schemeClr val="tx1"/>
                </a:solidFill>
              </a:rPr>
              <a:t>pgraded face-drilling </a:t>
            </a:r>
            <a:r>
              <a:rPr lang="en-US" sz="1000" dirty="0">
                <a:solidFill>
                  <a:schemeClr val="tx1"/>
                </a:solidFill>
              </a:rPr>
              <a:t>rigs for underground mining and </a:t>
            </a:r>
            <a:r>
              <a:rPr lang="en-US" sz="1000" dirty="0" smtClean="0">
                <a:solidFill>
                  <a:schemeClr val="tx1"/>
                </a:solidFill>
              </a:rPr>
              <a:t>tunneling</a:t>
            </a:r>
          </a:p>
        </p:txBody>
      </p:sp>
      <p:pic>
        <p:nvPicPr>
          <p:cNvPr id="3" name="Picture 2"/>
          <p:cNvPicPr/>
          <p:nvPr>
            <p:ph sz="half" idx="2"/>
            <p:extLst>
              <p:ext uri="{D42A27DB-BD31-4B8C-83A1-F6EECF244321}">
                <p14:modId xmlns:p14="http://schemas.microsoft.com/office/powerpoint/2010/main" val="177259756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3725" y="1755775"/>
            <a:ext cx="4124325" cy="4010025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10742613" y="4386263"/>
            <a:ext cx="311150" cy="1109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sv-SE" sz="1600" dirty="0" err="1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58" y="4481125"/>
            <a:ext cx="2434117" cy="1557725"/>
          </a:xfrm>
          <a:prstGeom prst="rect">
            <a:avLst/>
          </a:prstGeom>
        </p:spPr>
      </p:pic>
      <p:sp>
        <p:nvSpPr>
          <p:cNvPr id="21508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Construction Technique</a:t>
            </a:r>
            <a:endParaRPr lang="en-US" dirty="0" smtClean="0"/>
          </a:p>
        </p:txBody>
      </p:sp>
      <p:sp>
        <p:nvSpPr>
          <p:cNvPr id="49156" name="Rectangle 102"/>
          <p:cNvSpPr>
            <a:spLocks noGrp="1" noChangeArrowheads="1"/>
          </p:cNvSpPr>
          <p:nvPr>
            <p:ph sz="half" idx="1"/>
          </p:nvPr>
        </p:nvSpPr>
        <p:spPr>
          <a:xfrm>
            <a:off x="534988" y="1514475"/>
            <a:ext cx="5310187" cy="4492625"/>
          </a:xfrm>
        </p:spPr>
        <p:txBody>
          <a:bodyPr/>
          <a:lstStyle/>
          <a:p>
            <a:pPr marL="257175" lvl="1" indent="-257175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sz="1800" dirty="0" err="1"/>
              <a:t>Lower</a:t>
            </a:r>
            <a:r>
              <a:rPr lang="sv-SE" sz="1800" dirty="0"/>
              <a:t> orders for portable </a:t>
            </a:r>
            <a:r>
              <a:rPr lang="sv-SE" sz="1800" dirty="0" err="1"/>
              <a:t>compressors</a:t>
            </a:r>
            <a:r>
              <a:rPr lang="sv-SE" sz="1800" dirty="0"/>
              <a:t> and road </a:t>
            </a:r>
            <a:r>
              <a:rPr lang="sv-SE" sz="1800" dirty="0" err="1"/>
              <a:t>construction</a:t>
            </a:r>
            <a:r>
              <a:rPr lang="sv-SE" sz="1800" dirty="0"/>
              <a:t> </a:t>
            </a:r>
            <a:r>
              <a:rPr lang="sv-SE" sz="1800" dirty="0" err="1"/>
              <a:t>equipment</a:t>
            </a:r>
            <a:r>
              <a:rPr lang="sv-SE" sz="1800" dirty="0"/>
              <a:t>, </a:t>
            </a:r>
            <a:r>
              <a:rPr lang="sv-SE" sz="1800" dirty="0" err="1"/>
              <a:t>stable</a:t>
            </a:r>
            <a:r>
              <a:rPr lang="sv-SE" sz="1800" dirty="0"/>
              <a:t> for </a:t>
            </a:r>
            <a:r>
              <a:rPr lang="en-US" sz="1800" dirty="0"/>
              <a:t>construction and demolition tools</a:t>
            </a:r>
          </a:p>
          <a:p>
            <a:r>
              <a:rPr lang="sv-SE" dirty="0" err="1" smtClean="0"/>
              <a:t>Favorable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> </a:t>
            </a:r>
            <a:r>
              <a:rPr lang="sv-SE" dirty="0"/>
              <a:t>for </a:t>
            </a:r>
            <a:r>
              <a:rPr lang="sv-SE" dirty="0" err="1"/>
              <a:t>specialty</a:t>
            </a:r>
            <a:r>
              <a:rPr lang="sv-SE" dirty="0"/>
              <a:t> </a:t>
            </a:r>
            <a:r>
              <a:rPr lang="sv-SE" dirty="0" err="1"/>
              <a:t>rental</a:t>
            </a:r>
            <a:r>
              <a:rPr lang="sv-SE" dirty="0"/>
              <a:t> </a:t>
            </a:r>
            <a:endParaRPr lang="sv-SE" dirty="0" smtClean="0"/>
          </a:p>
          <a:p>
            <a:r>
              <a:rPr lang="en-US" dirty="0" smtClean="0"/>
              <a:t>Order growth in Europe and North America, but decrease in China and Brazil</a:t>
            </a:r>
          </a:p>
          <a:p>
            <a:r>
              <a:rPr lang="sv-SE" dirty="0" smtClean="0"/>
              <a:t>Operating </a:t>
            </a:r>
            <a:r>
              <a:rPr lang="sv-SE" dirty="0" err="1" smtClean="0"/>
              <a:t>margin</a:t>
            </a:r>
            <a:r>
              <a:rPr lang="sv-SE" dirty="0" smtClean="0"/>
              <a:t> at 10.9% (11.1)</a:t>
            </a:r>
          </a:p>
        </p:txBody>
      </p:sp>
      <p:sp>
        <p:nvSpPr>
          <p:cNvPr id="49157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49158" name="Platshållare för sidfo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491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BC20049-17C4-4670-A0B4-1F272E0D4FC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9161" name="Rectangle 15"/>
          <p:cNvSpPr>
            <a:spLocks noChangeArrowheads="1"/>
          </p:cNvSpPr>
          <p:nvPr/>
        </p:nvSpPr>
        <p:spPr bwMode="auto">
          <a:xfrm>
            <a:off x="7170738" y="5700713"/>
            <a:ext cx="402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en-US" sz="800"/>
              <a:t>Organic revenue growth has not been restated for 2012 and 2013 following the move of Specialty Rental from Compressor Technique to Construction Technique</a:t>
            </a:r>
          </a:p>
        </p:txBody>
      </p:sp>
      <p:sp>
        <p:nvSpPr>
          <p:cNvPr id="11" name="Rektangulär 10"/>
          <p:cNvSpPr/>
          <p:nvPr/>
        </p:nvSpPr>
        <p:spPr>
          <a:xfrm>
            <a:off x="2016407" y="5343997"/>
            <a:ext cx="1747320" cy="645830"/>
          </a:xfrm>
          <a:prstGeom prst="wedgeRectCallout">
            <a:avLst>
              <a:gd name="adj1" fmla="val 94637"/>
              <a:gd name="adj2" fmla="val 11162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Paver with tier IV engine contribute to low emissions and greater fuel savings</a:t>
            </a:r>
            <a:endParaRPr lang="sv-SE" sz="1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>
            <p:ph sz="half" idx="2"/>
            <p:extLst>
              <p:ext uri="{D42A27DB-BD31-4B8C-83A1-F6EECF244321}">
                <p14:modId xmlns:p14="http://schemas.microsoft.com/office/powerpoint/2010/main" val="304043797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1813" y="1746250"/>
            <a:ext cx="4248150" cy="4029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86657" y="4281181"/>
            <a:ext cx="360362" cy="120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sv-SE" sz="1600" dirty="0" err="1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45931931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28875" y="2195513"/>
            <a:ext cx="7334250" cy="2466975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12750"/>
            <a:ext cx="11110912" cy="525463"/>
          </a:xfrm>
        </p:spPr>
        <p:txBody>
          <a:bodyPr/>
          <a:lstStyle/>
          <a:p>
            <a:pPr>
              <a:defRPr/>
            </a:pPr>
            <a:r>
              <a:rPr lang="en-GB" smtClean="0"/>
              <a:t>Group total</a:t>
            </a:r>
            <a:br>
              <a:rPr lang="en-GB" smtClean="0"/>
            </a:br>
            <a:r>
              <a:rPr lang="en-GB" smtClean="0"/>
              <a:t>	</a:t>
            </a:r>
          </a:p>
        </p:txBody>
      </p:sp>
      <p:sp>
        <p:nvSpPr>
          <p:cNvPr id="50179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534988" y="914400"/>
            <a:ext cx="11128375" cy="395288"/>
          </a:xfrm>
        </p:spPr>
        <p:txBody>
          <a:bodyPr/>
          <a:lstStyle/>
          <a:p>
            <a:pPr>
              <a:spcBef>
                <a:spcPts val="825"/>
              </a:spcBef>
            </a:pPr>
            <a:r>
              <a:rPr lang="en-US" dirty="0" smtClean="0"/>
              <a:t>2014 vs. 2013</a:t>
            </a:r>
            <a:endParaRPr lang="en-GB" dirty="0" smtClean="0"/>
          </a:p>
        </p:txBody>
      </p:sp>
      <p:sp>
        <p:nvSpPr>
          <p:cNvPr id="50180" name="Platshållare för datum 1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50181" name="Platshållare för sidfot 2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F0331CA-7681-4ADA-9BCC-39F777E69E2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12750"/>
            <a:ext cx="11110912" cy="525463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Profit bridge</a:t>
            </a:r>
          </a:p>
        </p:txBody>
      </p:sp>
      <p:sp>
        <p:nvSpPr>
          <p:cNvPr id="51203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534988" y="914400"/>
            <a:ext cx="11128375" cy="395288"/>
          </a:xfrm>
        </p:spPr>
        <p:txBody>
          <a:bodyPr/>
          <a:lstStyle/>
          <a:p>
            <a:pPr>
              <a:spcBef>
                <a:spcPts val="825"/>
              </a:spcBef>
            </a:pPr>
            <a:r>
              <a:rPr lang="en-US" dirty="0" smtClean="0"/>
              <a:t>October – December 2014 vs. 2013</a:t>
            </a:r>
            <a:endParaRPr lang="en-GB" dirty="0" smtClean="0"/>
          </a:p>
        </p:txBody>
      </p:sp>
      <p:sp>
        <p:nvSpPr>
          <p:cNvPr id="51204" name="Platshållare för datum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51205" name="Platshållare för sidfot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C1CB568-40DE-4B7E-93E9-532D88A29E98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6149178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59643" y="2791936"/>
            <a:ext cx="9588200" cy="125937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943778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82077" y="1896177"/>
            <a:ext cx="8286060" cy="3861970"/>
          </a:xfrm>
          <a:prstGeom prst="rect">
            <a:avLst/>
          </a:prstGeom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12750"/>
            <a:ext cx="11110912" cy="525463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Profit bridge – by business area</a:t>
            </a:r>
          </a:p>
        </p:txBody>
      </p:sp>
      <p:sp>
        <p:nvSpPr>
          <p:cNvPr id="52227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534988" y="914400"/>
            <a:ext cx="11128375" cy="395288"/>
          </a:xfrm>
        </p:spPr>
        <p:txBody>
          <a:bodyPr/>
          <a:lstStyle/>
          <a:p>
            <a:pPr>
              <a:spcBef>
                <a:spcPts val="825"/>
              </a:spcBef>
            </a:pPr>
            <a:r>
              <a:rPr lang="en-US" dirty="0" smtClean="0"/>
              <a:t>October – December 2014 vs. 2013</a:t>
            </a:r>
            <a:endParaRPr lang="en-GB" dirty="0" smtClean="0"/>
          </a:p>
        </p:txBody>
      </p:sp>
      <p:sp>
        <p:nvSpPr>
          <p:cNvPr id="52228" name="Platshållare för datum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52229" name="Platshållare för sidfot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A98C99-879F-4994-BB4C-4C5BD737F8C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5368317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66786" y="2791936"/>
            <a:ext cx="9581057" cy="1258439"/>
          </a:xfrm>
          <a:prstGeom prst="rect">
            <a:avLst/>
          </a:prstGeom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12750"/>
            <a:ext cx="11110912" cy="525463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Profit bridge</a:t>
            </a:r>
          </a:p>
        </p:txBody>
      </p:sp>
      <p:sp>
        <p:nvSpPr>
          <p:cNvPr id="51203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534988" y="914400"/>
            <a:ext cx="11128375" cy="395288"/>
          </a:xfrm>
        </p:spPr>
        <p:txBody>
          <a:bodyPr/>
          <a:lstStyle/>
          <a:p>
            <a:pPr>
              <a:spcBef>
                <a:spcPts val="825"/>
              </a:spcBef>
            </a:pPr>
            <a:r>
              <a:rPr lang="en-US" dirty="0" smtClean="0"/>
              <a:t>January – December 2014 vs. 2013</a:t>
            </a:r>
            <a:endParaRPr lang="en-GB" dirty="0" smtClean="0"/>
          </a:p>
        </p:txBody>
      </p:sp>
      <p:sp>
        <p:nvSpPr>
          <p:cNvPr id="51204" name="Platshållare för datum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51205" name="Platshållare för sidfot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C1CB568-40DE-4B7E-93E9-532D88A29E98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0824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80710883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82077" y="1896177"/>
            <a:ext cx="8286060" cy="3861970"/>
          </a:xfrm>
          <a:prstGeom prst="rect">
            <a:avLst/>
          </a:prstGeom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12750"/>
            <a:ext cx="11110912" cy="525463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Profit bridge – by business area</a:t>
            </a:r>
          </a:p>
        </p:txBody>
      </p:sp>
      <p:sp>
        <p:nvSpPr>
          <p:cNvPr id="52227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534988" y="914400"/>
            <a:ext cx="11128375" cy="395288"/>
          </a:xfrm>
        </p:spPr>
        <p:txBody>
          <a:bodyPr/>
          <a:lstStyle/>
          <a:p>
            <a:pPr>
              <a:spcBef>
                <a:spcPts val="825"/>
              </a:spcBef>
            </a:pPr>
            <a:r>
              <a:rPr lang="en-US" dirty="0" smtClean="0"/>
              <a:t>January – December 2014 vs. 2013</a:t>
            </a:r>
            <a:endParaRPr lang="en-GB" dirty="0" smtClean="0"/>
          </a:p>
        </p:txBody>
      </p:sp>
      <p:sp>
        <p:nvSpPr>
          <p:cNvPr id="52228" name="Platshållare för datum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52229" name="Platshållare för sidfot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A98C99-879F-4994-BB4C-4C5BD737F8C9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23521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Balance sheet </a:t>
            </a:r>
          </a:p>
        </p:txBody>
      </p:sp>
      <p:sp>
        <p:nvSpPr>
          <p:cNvPr id="53251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53252" name="Platshållare för sidfo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90AD3CF-DF49-4DE8-A043-93D18070C1F2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3990837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156515" y="1724025"/>
            <a:ext cx="5396369" cy="375126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52753228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74862" y="1728787"/>
            <a:ext cx="7559675" cy="3471851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Cash flow</a:t>
            </a:r>
          </a:p>
        </p:txBody>
      </p:sp>
      <p:sp>
        <p:nvSpPr>
          <p:cNvPr id="54276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54277" name="Platshållare för sidfo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542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56B51B8-D670-4F1B-B199-86E55F9D7EC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4279" name="Text Box 29"/>
          <p:cNvSpPr txBox="1">
            <a:spLocks noChangeArrowheads="1"/>
          </p:cNvSpPr>
          <p:nvPr/>
        </p:nvSpPr>
        <p:spPr bwMode="gray">
          <a:xfrm>
            <a:off x="958850" y="5476875"/>
            <a:ext cx="219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72000" rIns="108000" bIns="9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 in brief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orders received and revenues </a:t>
            </a:r>
          </a:p>
          <a:p>
            <a:r>
              <a:rPr lang="en-US" dirty="0" smtClean="0"/>
              <a:t>2</a:t>
            </a:r>
            <a:r>
              <a:rPr lang="en-US" dirty="0"/>
              <a:t>% organic order </a:t>
            </a:r>
            <a:r>
              <a:rPr lang="en-US" dirty="0" smtClean="0"/>
              <a:t>growth</a:t>
            </a:r>
            <a:endParaRPr lang="en-US" dirty="0"/>
          </a:p>
          <a:p>
            <a:pPr lvl="1"/>
            <a:r>
              <a:rPr lang="en-US" dirty="0" smtClean="0"/>
              <a:t>Solid growth in the service business</a:t>
            </a:r>
          </a:p>
          <a:p>
            <a:pPr lvl="1"/>
            <a:r>
              <a:rPr lang="en-US" dirty="0" smtClean="0"/>
              <a:t>Strong order intake for industrial tools and assembly systems</a:t>
            </a:r>
          </a:p>
          <a:p>
            <a:pPr lvl="1"/>
            <a:r>
              <a:rPr lang="en-US" dirty="0" smtClean="0"/>
              <a:t>Robust sales of small compressors, low for large</a:t>
            </a:r>
          </a:p>
          <a:p>
            <a:pPr lvl="1"/>
            <a:r>
              <a:rPr lang="en-US" dirty="0" smtClean="0"/>
              <a:t>Mining and construction equipment orders largely unchanged at low level</a:t>
            </a:r>
          </a:p>
          <a:p>
            <a:r>
              <a:rPr lang="sv-SE" dirty="0" smtClean="0"/>
              <a:t>Positive </a:t>
            </a:r>
            <a:r>
              <a:rPr lang="sv-SE" dirty="0" err="1" smtClean="0"/>
              <a:t>development</a:t>
            </a:r>
            <a:r>
              <a:rPr lang="sv-SE" dirty="0" smtClean="0"/>
              <a:t> in North </a:t>
            </a:r>
            <a:r>
              <a:rPr lang="sv-SE" dirty="0" err="1" smtClean="0"/>
              <a:t>America</a:t>
            </a:r>
            <a:r>
              <a:rPr lang="sv-SE" dirty="0" smtClean="0"/>
              <a:t> and </a:t>
            </a:r>
            <a:r>
              <a:rPr lang="sv-SE" dirty="0" err="1" smtClean="0"/>
              <a:t>Europe</a:t>
            </a:r>
            <a:r>
              <a:rPr lang="sv-SE" dirty="0" smtClean="0"/>
              <a:t>, negative in </a:t>
            </a:r>
            <a:r>
              <a:rPr lang="sv-SE" dirty="0" err="1" smtClean="0"/>
              <a:t>Asia</a:t>
            </a:r>
            <a:endParaRPr lang="sv-SE" dirty="0" smtClean="0"/>
          </a:p>
          <a:p>
            <a:r>
              <a:rPr lang="sv-SE" dirty="0" smtClean="0"/>
              <a:t>Record operating cash </a:t>
            </a:r>
            <a:r>
              <a:rPr lang="sv-SE" dirty="0" err="1" smtClean="0"/>
              <a:t>flow</a:t>
            </a:r>
          </a:p>
          <a:p>
            <a:r>
              <a:rPr lang="sv-SE" dirty="0" err="1" smtClean="0"/>
              <a:t>Proposed</a:t>
            </a:r>
            <a:r>
              <a:rPr lang="sv-SE" dirty="0" smtClean="0"/>
              <a:t> </a:t>
            </a:r>
            <a:r>
              <a:rPr lang="sv-SE" dirty="0"/>
              <a:t>distribution to </a:t>
            </a:r>
            <a:r>
              <a:rPr lang="sv-SE" dirty="0" err="1"/>
              <a:t>shareholders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SEK </a:t>
            </a:r>
            <a:r>
              <a:rPr lang="sv-SE" dirty="0" smtClean="0"/>
              <a:t>12.00 per </a:t>
            </a:r>
            <a:r>
              <a:rPr lang="sv-SE" dirty="0" err="1"/>
              <a:t>share</a:t>
            </a:r>
            <a:r>
              <a:rPr lang="sv-SE" dirty="0"/>
              <a:t> </a:t>
            </a:r>
            <a:endParaRPr lang="sv-SE" dirty="0" smtClean="0"/>
          </a:p>
          <a:p>
            <a:pPr lvl="1"/>
            <a:r>
              <a:rPr lang="sv-SE" dirty="0"/>
              <a:t>D</a:t>
            </a:r>
            <a:r>
              <a:rPr lang="sv-SE" dirty="0" smtClean="0"/>
              <a:t>ividend </a:t>
            </a:r>
            <a:r>
              <a:rPr lang="sv-SE" dirty="0" err="1" smtClean="0"/>
              <a:t>of</a:t>
            </a:r>
            <a:r>
              <a:rPr lang="sv-SE" dirty="0" smtClean="0"/>
              <a:t> SEK 6.00 (5.50) per </a:t>
            </a:r>
            <a:r>
              <a:rPr lang="sv-SE" dirty="0" err="1" smtClean="0"/>
              <a:t>share</a:t>
            </a:r>
            <a:r>
              <a:rPr lang="sv-SE" dirty="0" smtClean="0"/>
              <a:t> to be </a:t>
            </a:r>
            <a:r>
              <a:rPr lang="sv-SE" dirty="0" err="1" smtClean="0"/>
              <a:t>paid</a:t>
            </a:r>
            <a:r>
              <a:rPr lang="sv-SE" dirty="0" smtClean="0"/>
              <a:t> in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installments</a:t>
            </a:r>
            <a:r>
              <a:rPr lang="sv-SE" dirty="0" smtClean="0"/>
              <a:t> </a:t>
            </a:r>
          </a:p>
          <a:p>
            <a:pPr lvl="1"/>
            <a:r>
              <a:rPr lang="sv-SE" dirty="0" err="1"/>
              <a:t>R</a:t>
            </a:r>
            <a:r>
              <a:rPr lang="sv-SE" dirty="0" err="1" smtClean="0"/>
              <a:t>edemption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SEK 6.00 per </a:t>
            </a:r>
            <a:r>
              <a:rPr lang="sv-SE" dirty="0" err="1" smtClean="0"/>
              <a:t>share</a:t>
            </a:r>
            <a:endParaRPr lang="sv-SE" dirty="0" smtClean="0"/>
          </a:p>
        </p:txBody>
      </p:sp>
      <p:sp>
        <p:nvSpPr>
          <p:cNvPr id="39940" name="Platshållare för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39941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39942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9F81EEE-A4D3-4B46-B3E7-A17CB43B7B9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Earnings and dividends</a:t>
            </a:r>
          </a:p>
        </p:txBody>
      </p:sp>
      <p:sp>
        <p:nvSpPr>
          <p:cNvPr id="54276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54277" name="Platshållare för sidfo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542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56B51B8-D670-4F1B-B199-86E55F9D7EC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4279" name="Text Box 29"/>
          <p:cNvSpPr txBox="1">
            <a:spLocks noChangeArrowheads="1"/>
          </p:cNvSpPr>
          <p:nvPr/>
        </p:nvSpPr>
        <p:spPr bwMode="gray">
          <a:xfrm>
            <a:off x="958850" y="5476875"/>
            <a:ext cx="219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72000" rIns="108000" bIns="9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endParaRPr lang="en-US"/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858342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97125" y="1384300"/>
            <a:ext cx="7400925" cy="4086225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52462" y="5795963"/>
            <a:ext cx="40254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en-US" sz="800" dirty="0" smtClean="0"/>
              <a:t>*Dividend and extra dividend for 2014 as proposed by the Board of Directors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7207219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Near-term outlook</a:t>
            </a:r>
          </a:p>
        </p:txBody>
      </p:sp>
      <p:sp>
        <p:nvSpPr>
          <p:cNvPr id="55299" name="Rectangle 5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The overall demand for the </a:t>
            </a:r>
            <a:r>
              <a:rPr lang="en-US" dirty="0" smtClean="0"/>
              <a:t>Group </a:t>
            </a:r>
            <a:r>
              <a:rPr lang="en-US" dirty="0"/>
              <a:t>is expected to increase </a:t>
            </a:r>
            <a:r>
              <a:rPr lang="en-US" dirty="0" smtClean="0"/>
              <a:t>somewhat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55300" name="Platshållare för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55301" name="Platshållare för sidfot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553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BEE49A3-7E07-4271-9545-52E67D58286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56323" name="Platshållare för sidfo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563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5220C62-FE39-4E48-9B47-516105B4E4C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 figures in summary</a:t>
            </a:r>
          </a:p>
        </p:txBody>
      </p:sp>
      <p:sp>
        <p:nvSpPr>
          <p:cNvPr id="40963" name="Rectangle 207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Orders received increased 24% to MSEK 24 375, organic growth of 2% </a:t>
            </a:r>
          </a:p>
          <a:p>
            <a:r>
              <a:rPr lang="en-US" dirty="0" smtClean="0"/>
              <a:t>Revenues were MSEK 25 360, organic decline of 3% </a:t>
            </a:r>
          </a:p>
          <a:p>
            <a:r>
              <a:rPr lang="sv-SE" dirty="0" err="1" smtClean="0"/>
              <a:t>Adjusted</a:t>
            </a:r>
            <a:r>
              <a:rPr lang="sv-SE" dirty="0" smtClean="0"/>
              <a:t> operating profit </a:t>
            </a:r>
            <a:r>
              <a:rPr lang="sv-SE" dirty="0" err="1" smtClean="0"/>
              <a:t>was</a:t>
            </a:r>
            <a:r>
              <a:rPr lang="sv-SE" dirty="0" smtClean="0"/>
              <a:t> MSEK 4 886 (4 098)</a:t>
            </a:r>
          </a:p>
          <a:p>
            <a:pPr lvl="1"/>
            <a:r>
              <a:rPr lang="en-US" dirty="0" smtClean="0"/>
              <a:t>Reported operating profit was MSEK 4 771 (4 155)</a:t>
            </a:r>
          </a:p>
          <a:p>
            <a:pPr lvl="1"/>
            <a:r>
              <a:rPr lang="en-US" dirty="0" smtClean="0"/>
              <a:t>Items </a:t>
            </a:r>
            <a:r>
              <a:rPr lang="en-US" dirty="0"/>
              <a:t>affecting comparability </a:t>
            </a:r>
            <a:r>
              <a:rPr lang="en-US" dirty="0" smtClean="0"/>
              <a:t>were MSEK -115 (+57)</a:t>
            </a:r>
          </a:p>
          <a:p>
            <a:r>
              <a:rPr lang="sv-SE" dirty="0" err="1" smtClean="0"/>
              <a:t>Adjusted</a:t>
            </a:r>
            <a:r>
              <a:rPr lang="sv-SE" dirty="0" smtClean="0"/>
              <a:t> operating </a:t>
            </a:r>
            <a:r>
              <a:rPr lang="sv-SE" dirty="0" err="1" smtClean="0"/>
              <a:t>margin</a:t>
            </a:r>
            <a:r>
              <a:rPr lang="sv-SE" dirty="0" smtClean="0"/>
              <a:t> at 19.3% (19.3)</a:t>
            </a:r>
          </a:p>
          <a:p>
            <a:pPr lvl="1"/>
            <a:r>
              <a:rPr lang="sv-SE" dirty="0" err="1" smtClean="0"/>
              <a:t>Reported</a:t>
            </a:r>
            <a:r>
              <a:rPr lang="sv-SE" dirty="0" smtClean="0"/>
              <a:t> operating </a:t>
            </a:r>
            <a:r>
              <a:rPr lang="sv-SE" dirty="0" err="1" smtClean="0"/>
              <a:t>margin</a:t>
            </a:r>
            <a:r>
              <a:rPr lang="sv-SE" dirty="0" smtClean="0"/>
              <a:t> at 18.8% (19.5)</a:t>
            </a:r>
          </a:p>
          <a:p>
            <a:r>
              <a:rPr lang="en-US" dirty="0" smtClean="0"/>
              <a:t>Profit before tax at MSEK 4 436 (3 925)</a:t>
            </a:r>
          </a:p>
          <a:p>
            <a:r>
              <a:rPr lang="en-US" dirty="0" smtClean="0"/>
              <a:t>Basic earnings per share SEK 2.74 (2.39) </a:t>
            </a:r>
          </a:p>
          <a:p>
            <a:r>
              <a:rPr lang="en-US" dirty="0" smtClean="0"/>
              <a:t>Operating cash flow at MSEK 5 083 (2 563)</a:t>
            </a:r>
          </a:p>
        </p:txBody>
      </p:sp>
      <p:sp>
        <p:nvSpPr>
          <p:cNvPr id="40964" name="Platshållare för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40965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40966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658537-6F3B-4FFE-9F68-BD76CC6BF00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in summary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Orders received increased 15% to a record of MSEK 93 873</a:t>
            </a:r>
          </a:p>
          <a:p>
            <a:pPr lvl="1"/>
            <a:r>
              <a:rPr lang="en-US" dirty="0" smtClean="0"/>
              <a:t>1% organic order growth, supported by a positive development of the service business</a:t>
            </a:r>
          </a:p>
          <a:p>
            <a:pPr lvl="1"/>
            <a:r>
              <a:rPr lang="en-US" dirty="0" smtClean="0"/>
              <a:t>Higher orders for industrial tools and small- and medium-sized compressors</a:t>
            </a:r>
          </a:p>
          <a:p>
            <a:pPr lvl="1"/>
            <a:r>
              <a:rPr lang="en-US" dirty="0" smtClean="0"/>
              <a:t>Lower orders for large compressors and for mining and construction equipment</a:t>
            </a:r>
          </a:p>
          <a:p>
            <a:r>
              <a:rPr lang="sv-SE" dirty="0" smtClean="0"/>
              <a:t>Strong North </a:t>
            </a:r>
            <a:r>
              <a:rPr lang="sv-SE" dirty="0" err="1" smtClean="0"/>
              <a:t>America</a:t>
            </a:r>
            <a:r>
              <a:rPr lang="sv-SE" dirty="0" smtClean="0"/>
              <a:t>, </a:t>
            </a:r>
            <a:r>
              <a:rPr lang="sv-SE" dirty="0" err="1" smtClean="0"/>
              <a:t>weak</a:t>
            </a:r>
            <a:r>
              <a:rPr lang="sv-SE" dirty="0" smtClean="0"/>
              <a:t> </a:t>
            </a:r>
            <a:r>
              <a:rPr lang="sv-SE" dirty="0" err="1" smtClean="0"/>
              <a:t>Asia</a:t>
            </a:r>
            <a:endParaRPr lang="sv-SE" dirty="0" smtClean="0"/>
          </a:p>
          <a:p>
            <a:r>
              <a:rPr lang="sv-SE" dirty="0" smtClean="0"/>
              <a:t>Record </a:t>
            </a:r>
            <a:r>
              <a:rPr lang="sv-SE" dirty="0" err="1" smtClean="0"/>
              <a:t>revenues</a:t>
            </a:r>
            <a:r>
              <a:rPr lang="sv-SE" dirty="0" smtClean="0"/>
              <a:t> at MSEK 93 721 and operating cash </a:t>
            </a:r>
            <a:r>
              <a:rPr lang="sv-SE" dirty="0" err="1" smtClean="0"/>
              <a:t>flow</a:t>
            </a:r>
            <a:r>
              <a:rPr lang="sv-SE" dirty="0" smtClean="0"/>
              <a:t> at MSEK 13 869</a:t>
            </a:r>
          </a:p>
          <a:p>
            <a:r>
              <a:rPr lang="sv-SE" dirty="0" smtClean="0"/>
              <a:t>Operating profit </a:t>
            </a:r>
            <a:r>
              <a:rPr lang="sv-SE" dirty="0" err="1" smtClean="0"/>
              <a:t>of</a:t>
            </a:r>
            <a:r>
              <a:rPr lang="sv-SE" dirty="0" smtClean="0"/>
              <a:t> MSEK 17 015, </a:t>
            </a:r>
            <a:r>
              <a:rPr lang="sv-SE" dirty="0" err="1" smtClean="0"/>
              <a:t>corresponding</a:t>
            </a:r>
            <a:r>
              <a:rPr lang="sv-SE" dirty="0" smtClean="0"/>
              <a:t> to a </a:t>
            </a:r>
            <a:r>
              <a:rPr lang="sv-SE" dirty="0" err="1" smtClean="0"/>
              <a:t>margin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18.2%</a:t>
            </a:r>
          </a:p>
          <a:p>
            <a:r>
              <a:rPr lang="sv-SE" dirty="0" err="1" smtClean="0"/>
              <a:t>Acquisition</a:t>
            </a:r>
            <a:r>
              <a:rPr lang="sv-SE" dirty="0" smtClean="0"/>
              <a:t> </a:t>
            </a:r>
            <a:r>
              <a:rPr lang="sv-SE" dirty="0" err="1"/>
              <a:t>of</a:t>
            </a:r>
            <a:r>
              <a:rPr lang="sv-SE" dirty="0"/>
              <a:t> Edwards vacuum solutions</a:t>
            </a:r>
          </a:p>
          <a:p>
            <a:endParaRPr lang="sv-SE" dirty="0" smtClean="0"/>
          </a:p>
        </p:txBody>
      </p:sp>
      <p:sp>
        <p:nvSpPr>
          <p:cNvPr id="39940" name="Platshållare för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39941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39942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9F81EEE-A4D3-4B46-B3E7-A17CB43B7B91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06280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548068" y="1130354"/>
            <a:ext cx="9744328" cy="4903583"/>
            <a:chOff x="1548068" y="1192500"/>
            <a:chExt cx="9744328" cy="4903583"/>
          </a:xfrm>
          <a:solidFill>
            <a:srgbClr val="0099CC"/>
          </a:solidFill>
        </p:grpSpPr>
        <p:sp>
          <p:nvSpPr>
            <p:cNvPr id="23" name="Freeform 2164"/>
            <p:cNvSpPr>
              <a:spLocks noEditPoints="1"/>
            </p:cNvSpPr>
            <p:nvPr/>
          </p:nvSpPr>
          <p:spPr bwMode="auto">
            <a:xfrm>
              <a:off x="1548068" y="1922662"/>
              <a:ext cx="1029435" cy="794661"/>
            </a:xfrm>
            <a:custGeom>
              <a:avLst/>
              <a:gdLst>
                <a:gd name="T0" fmla="*/ 2147483647 w 1278"/>
                <a:gd name="T1" fmla="*/ 2147483647 h 961"/>
                <a:gd name="T2" fmla="*/ 2147483647 w 1278"/>
                <a:gd name="T3" fmla="*/ 2147483647 h 961"/>
                <a:gd name="T4" fmla="*/ 2147483647 w 1278"/>
                <a:gd name="T5" fmla="*/ 2147483647 h 961"/>
                <a:gd name="T6" fmla="*/ 2147483647 w 1278"/>
                <a:gd name="T7" fmla="*/ 2147483647 h 961"/>
                <a:gd name="T8" fmla="*/ 2147483647 w 1278"/>
                <a:gd name="T9" fmla="*/ 2147483647 h 961"/>
                <a:gd name="T10" fmla="*/ 2147483647 w 1278"/>
                <a:gd name="T11" fmla="*/ 2147483647 h 961"/>
                <a:gd name="T12" fmla="*/ 2147483647 w 1278"/>
                <a:gd name="T13" fmla="*/ 2147483647 h 961"/>
                <a:gd name="T14" fmla="*/ 2147483647 w 1278"/>
                <a:gd name="T15" fmla="*/ 2147483647 h 961"/>
                <a:gd name="T16" fmla="*/ 2147483647 w 1278"/>
                <a:gd name="T17" fmla="*/ 2147483647 h 961"/>
                <a:gd name="T18" fmla="*/ 2147483647 w 1278"/>
                <a:gd name="T19" fmla="*/ 2147483647 h 961"/>
                <a:gd name="T20" fmla="*/ 2147483647 w 1278"/>
                <a:gd name="T21" fmla="*/ 2147483647 h 961"/>
                <a:gd name="T22" fmla="*/ 2147483647 w 1278"/>
                <a:gd name="T23" fmla="*/ 2147483647 h 961"/>
                <a:gd name="T24" fmla="*/ 2147483647 w 1278"/>
                <a:gd name="T25" fmla="*/ 2147483647 h 961"/>
                <a:gd name="T26" fmla="*/ 2147483647 w 1278"/>
                <a:gd name="T27" fmla="*/ 2147483647 h 961"/>
                <a:gd name="T28" fmla="*/ 2147483647 w 1278"/>
                <a:gd name="T29" fmla="*/ 2147483647 h 961"/>
                <a:gd name="T30" fmla="*/ 2147483647 w 1278"/>
                <a:gd name="T31" fmla="*/ 2147483647 h 961"/>
                <a:gd name="T32" fmla="*/ 2147483647 w 1278"/>
                <a:gd name="T33" fmla="*/ 2147483647 h 961"/>
                <a:gd name="T34" fmla="*/ 2147483647 w 1278"/>
                <a:gd name="T35" fmla="*/ 2147483647 h 961"/>
                <a:gd name="T36" fmla="*/ 2147483647 w 1278"/>
                <a:gd name="T37" fmla="*/ 2147483647 h 961"/>
                <a:gd name="T38" fmla="*/ 2147483647 w 1278"/>
                <a:gd name="T39" fmla="*/ 2147483647 h 961"/>
                <a:gd name="T40" fmla="*/ 2147483647 w 1278"/>
                <a:gd name="T41" fmla="*/ 2147483647 h 961"/>
                <a:gd name="T42" fmla="*/ 2147483647 w 1278"/>
                <a:gd name="T43" fmla="*/ 2147483647 h 961"/>
                <a:gd name="T44" fmla="*/ 2147483647 w 1278"/>
                <a:gd name="T45" fmla="*/ 2147483647 h 961"/>
                <a:gd name="T46" fmla="*/ 2147483647 w 1278"/>
                <a:gd name="T47" fmla="*/ 2147483647 h 961"/>
                <a:gd name="T48" fmla="*/ 2147483647 w 1278"/>
                <a:gd name="T49" fmla="*/ 2147483647 h 961"/>
                <a:gd name="T50" fmla="*/ 2147483647 w 1278"/>
                <a:gd name="T51" fmla="*/ 2147483647 h 961"/>
                <a:gd name="T52" fmla="*/ 2147483647 w 1278"/>
                <a:gd name="T53" fmla="*/ 2147483647 h 961"/>
                <a:gd name="T54" fmla="*/ 2147483647 w 1278"/>
                <a:gd name="T55" fmla="*/ 2147483647 h 961"/>
                <a:gd name="T56" fmla="*/ 2147483647 w 1278"/>
                <a:gd name="T57" fmla="*/ 2147483647 h 961"/>
                <a:gd name="T58" fmla="*/ 2147483647 w 1278"/>
                <a:gd name="T59" fmla="*/ 2147483647 h 961"/>
                <a:gd name="T60" fmla="*/ 2147483647 w 1278"/>
                <a:gd name="T61" fmla="*/ 2147483647 h 961"/>
                <a:gd name="T62" fmla="*/ 2147483647 w 1278"/>
                <a:gd name="T63" fmla="*/ 2147483647 h 961"/>
                <a:gd name="T64" fmla="*/ 2147483647 w 1278"/>
                <a:gd name="T65" fmla="*/ 2147483647 h 961"/>
                <a:gd name="T66" fmla="*/ 2147483647 w 1278"/>
                <a:gd name="T67" fmla="*/ 2147483647 h 961"/>
                <a:gd name="T68" fmla="*/ 2147483647 w 1278"/>
                <a:gd name="T69" fmla="*/ 2147483647 h 961"/>
                <a:gd name="T70" fmla="*/ 2147483647 w 1278"/>
                <a:gd name="T71" fmla="*/ 2147483647 h 961"/>
                <a:gd name="T72" fmla="*/ 2147483647 w 1278"/>
                <a:gd name="T73" fmla="*/ 2147483647 h 961"/>
                <a:gd name="T74" fmla="*/ 2147483647 w 1278"/>
                <a:gd name="T75" fmla="*/ 2147483647 h 961"/>
                <a:gd name="T76" fmla="*/ 2147483647 w 1278"/>
                <a:gd name="T77" fmla="*/ 2147483647 h 961"/>
                <a:gd name="T78" fmla="*/ 2147483647 w 1278"/>
                <a:gd name="T79" fmla="*/ 2147483647 h 961"/>
                <a:gd name="T80" fmla="*/ 2147483647 w 1278"/>
                <a:gd name="T81" fmla="*/ 2147483647 h 961"/>
                <a:gd name="T82" fmla="*/ 2147483647 w 1278"/>
                <a:gd name="T83" fmla="*/ 2147483647 h 961"/>
                <a:gd name="T84" fmla="*/ 2147483647 w 1278"/>
                <a:gd name="T85" fmla="*/ 2147483647 h 961"/>
                <a:gd name="T86" fmla="*/ 2147483647 w 1278"/>
                <a:gd name="T87" fmla="*/ 2147483647 h 961"/>
                <a:gd name="T88" fmla="*/ 2147483647 w 1278"/>
                <a:gd name="T89" fmla="*/ 2147483647 h 961"/>
                <a:gd name="T90" fmla="*/ 2147483647 w 1278"/>
                <a:gd name="T91" fmla="*/ 2147483647 h 961"/>
                <a:gd name="T92" fmla="*/ 2147483647 w 1278"/>
                <a:gd name="T93" fmla="*/ 2147483647 h 961"/>
                <a:gd name="T94" fmla="*/ 2147483647 w 1278"/>
                <a:gd name="T95" fmla="*/ 2147483647 h 961"/>
                <a:gd name="T96" fmla="*/ 2147483647 w 1278"/>
                <a:gd name="T97" fmla="*/ 2147483647 h 961"/>
                <a:gd name="T98" fmla="*/ 2147483647 w 1278"/>
                <a:gd name="T99" fmla="*/ 2147483647 h 961"/>
                <a:gd name="T100" fmla="*/ 2147483647 w 1278"/>
                <a:gd name="T101" fmla="*/ 2147483647 h 961"/>
                <a:gd name="T102" fmla="*/ 2147483647 w 1278"/>
                <a:gd name="T103" fmla="*/ 2147483647 h 961"/>
                <a:gd name="T104" fmla="*/ 2147483647 w 1278"/>
                <a:gd name="T105" fmla="*/ 2147483647 h 961"/>
                <a:gd name="T106" fmla="*/ 2147483647 w 1278"/>
                <a:gd name="T107" fmla="*/ 2147483647 h 961"/>
                <a:gd name="T108" fmla="*/ 2147483647 w 1278"/>
                <a:gd name="T109" fmla="*/ 2147483647 h 961"/>
                <a:gd name="T110" fmla="*/ 2147483647 w 1278"/>
                <a:gd name="T111" fmla="*/ 2147483647 h 961"/>
                <a:gd name="T112" fmla="*/ 2147483647 w 1278"/>
                <a:gd name="T113" fmla="*/ 2147483647 h 961"/>
                <a:gd name="T114" fmla="*/ 2147483647 w 1278"/>
                <a:gd name="T115" fmla="*/ 2147483647 h 961"/>
                <a:gd name="T116" fmla="*/ 2147483647 w 1278"/>
                <a:gd name="T117" fmla="*/ 2147483647 h 961"/>
                <a:gd name="T118" fmla="*/ 2147483647 w 1278"/>
                <a:gd name="T119" fmla="*/ 2147483647 h 961"/>
                <a:gd name="T120" fmla="*/ 2147483647 w 1278"/>
                <a:gd name="T121" fmla="*/ 2147483647 h 9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78" h="961">
                  <a:moveTo>
                    <a:pt x="1276" y="836"/>
                  </a:moveTo>
                  <a:cubicBezTo>
                    <a:pt x="1277" y="836"/>
                    <a:pt x="1276" y="832"/>
                    <a:pt x="1276" y="832"/>
                  </a:cubicBezTo>
                  <a:cubicBezTo>
                    <a:pt x="1275" y="826"/>
                    <a:pt x="1268" y="824"/>
                    <a:pt x="1265" y="822"/>
                  </a:cubicBezTo>
                  <a:cubicBezTo>
                    <a:pt x="1265" y="822"/>
                    <a:pt x="1256" y="817"/>
                    <a:pt x="1253" y="816"/>
                  </a:cubicBezTo>
                  <a:cubicBezTo>
                    <a:pt x="1251" y="815"/>
                    <a:pt x="1246" y="814"/>
                    <a:pt x="1242" y="811"/>
                  </a:cubicBezTo>
                  <a:cubicBezTo>
                    <a:pt x="1237" y="808"/>
                    <a:pt x="1220" y="804"/>
                    <a:pt x="1218" y="803"/>
                  </a:cubicBezTo>
                  <a:cubicBezTo>
                    <a:pt x="1216" y="803"/>
                    <a:pt x="1216" y="801"/>
                    <a:pt x="1216" y="801"/>
                  </a:cubicBezTo>
                  <a:cubicBezTo>
                    <a:pt x="1214" y="797"/>
                    <a:pt x="1203" y="786"/>
                    <a:pt x="1201" y="782"/>
                  </a:cubicBezTo>
                  <a:cubicBezTo>
                    <a:pt x="1199" y="779"/>
                    <a:pt x="1200" y="778"/>
                    <a:pt x="1202" y="775"/>
                  </a:cubicBezTo>
                  <a:cubicBezTo>
                    <a:pt x="1204" y="773"/>
                    <a:pt x="1193" y="760"/>
                    <a:pt x="1191" y="758"/>
                  </a:cubicBezTo>
                  <a:cubicBezTo>
                    <a:pt x="1189" y="755"/>
                    <a:pt x="1170" y="726"/>
                    <a:pt x="1169" y="724"/>
                  </a:cubicBezTo>
                  <a:cubicBezTo>
                    <a:pt x="1168" y="723"/>
                    <a:pt x="1165" y="717"/>
                    <a:pt x="1163" y="715"/>
                  </a:cubicBezTo>
                  <a:cubicBezTo>
                    <a:pt x="1162" y="713"/>
                    <a:pt x="1152" y="707"/>
                    <a:pt x="1148" y="703"/>
                  </a:cubicBezTo>
                  <a:cubicBezTo>
                    <a:pt x="1144" y="700"/>
                    <a:pt x="1135" y="695"/>
                    <a:pt x="1132" y="688"/>
                  </a:cubicBezTo>
                  <a:cubicBezTo>
                    <a:pt x="1129" y="682"/>
                    <a:pt x="1124" y="678"/>
                    <a:pt x="1121" y="677"/>
                  </a:cubicBezTo>
                  <a:cubicBezTo>
                    <a:pt x="1119" y="676"/>
                    <a:pt x="1113" y="673"/>
                    <a:pt x="1110" y="670"/>
                  </a:cubicBezTo>
                  <a:cubicBezTo>
                    <a:pt x="1107" y="668"/>
                    <a:pt x="1101" y="657"/>
                    <a:pt x="1096" y="651"/>
                  </a:cubicBezTo>
                  <a:cubicBezTo>
                    <a:pt x="1092" y="645"/>
                    <a:pt x="1084" y="650"/>
                    <a:pt x="1084" y="650"/>
                  </a:cubicBezTo>
                  <a:cubicBezTo>
                    <a:pt x="1081" y="652"/>
                    <a:pt x="1079" y="652"/>
                    <a:pt x="1076" y="653"/>
                  </a:cubicBezTo>
                  <a:cubicBezTo>
                    <a:pt x="1072" y="654"/>
                    <a:pt x="1068" y="655"/>
                    <a:pt x="1066" y="655"/>
                  </a:cubicBezTo>
                  <a:cubicBezTo>
                    <a:pt x="1064" y="656"/>
                    <a:pt x="1064" y="655"/>
                    <a:pt x="1067" y="658"/>
                  </a:cubicBezTo>
                  <a:cubicBezTo>
                    <a:pt x="1069" y="660"/>
                    <a:pt x="1065" y="662"/>
                    <a:pt x="1063" y="663"/>
                  </a:cubicBezTo>
                  <a:cubicBezTo>
                    <a:pt x="1062" y="664"/>
                    <a:pt x="1062" y="662"/>
                    <a:pt x="1061" y="665"/>
                  </a:cubicBezTo>
                  <a:cubicBezTo>
                    <a:pt x="1059" y="667"/>
                    <a:pt x="1061" y="667"/>
                    <a:pt x="1060" y="672"/>
                  </a:cubicBezTo>
                  <a:cubicBezTo>
                    <a:pt x="1060" y="677"/>
                    <a:pt x="1052" y="678"/>
                    <a:pt x="1047" y="679"/>
                  </a:cubicBezTo>
                  <a:cubicBezTo>
                    <a:pt x="1043" y="680"/>
                    <a:pt x="1031" y="687"/>
                    <a:pt x="1029" y="688"/>
                  </a:cubicBezTo>
                  <a:cubicBezTo>
                    <a:pt x="1027" y="690"/>
                    <a:pt x="1027" y="690"/>
                    <a:pt x="1026" y="690"/>
                  </a:cubicBezTo>
                  <a:cubicBezTo>
                    <a:pt x="1025" y="690"/>
                    <a:pt x="1025" y="689"/>
                    <a:pt x="1025" y="688"/>
                  </a:cubicBezTo>
                  <a:cubicBezTo>
                    <a:pt x="1026" y="686"/>
                    <a:pt x="1025" y="683"/>
                    <a:pt x="1025" y="683"/>
                  </a:cubicBezTo>
                  <a:cubicBezTo>
                    <a:pt x="1024" y="677"/>
                    <a:pt x="1020" y="672"/>
                    <a:pt x="1018" y="671"/>
                  </a:cubicBezTo>
                  <a:cubicBezTo>
                    <a:pt x="1017" y="670"/>
                    <a:pt x="975" y="637"/>
                    <a:pt x="972" y="635"/>
                  </a:cubicBezTo>
                  <a:cubicBezTo>
                    <a:pt x="970" y="633"/>
                    <a:pt x="969" y="630"/>
                    <a:pt x="970" y="629"/>
                  </a:cubicBezTo>
                  <a:cubicBezTo>
                    <a:pt x="970" y="627"/>
                    <a:pt x="971" y="622"/>
                    <a:pt x="971" y="622"/>
                  </a:cubicBezTo>
                  <a:cubicBezTo>
                    <a:pt x="972" y="619"/>
                    <a:pt x="971" y="619"/>
                    <a:pt x="969" y="619"/>
                  </a:cubicBezTo>
                  <a:cubicBezTo>
                    <a:pt x="967" y="619"/>
                    <a:pt x="963" y="619"/>
                    <a:pt x="957" y="619"/>
                  </a:cubicBezTo>
                  <a:cubicBezTo>
                    <a:pt x="951" y="619"/>
                    <a:pt x="944" y="624"/>
                    <a:pt x="943" y="625"/>
                  </a:cubicBezTo>
                  <a:cubicBezTo>
                    <a:pt x="942" y="626"/>
                    <a:pt x="941" y="626"/>
                    <a:pt x="941" y="626"/>
                  </a:cubicBezTo>
                  <a:cubicBezTo>
                    <a:pt x="941" y="626"/>
                    <a:pt x="914" y="622"/>
                    <a:pt x="911" y="621"/>
                  </a:cubicBezTo>
                  <a:cubicBezTo>
                    <a:pt x="907" y="620"/>
                    <a:pt x="908" y="612"/>
                    <a:pt x="908" y="612"/>
                  </a:cubicBezTo>
                  <a:lnTo>
                    <a:pt x="908" y="108"/>
                  </a:lnTo>
                  <a:cubicBezTo>
                    <a:pt x="904" y="107"/>
                    <a:pt x="900" y="106"/>
                    <a:pt x="896" y="104"/>
                  </a:cubicBezTo>
                  <a:cubicBezTo>
                    <a:pt x="885" y="99"/>
                    <a:pt x="855" y="89"/>
                    <a:pt x="852" y="88"/>
                  </a:cubicBezTo>
                  <a:cubicBezTo>
                    <a:pt x="849" y="87"/>
                    <a:pt x="839" y="87"/>
                    <a:pt x="835" y="87"/>
                  </a:cubicBezTo>
                  <a:cubicBezTo>
                    <a:pt x="830" y="86"/>
                    <a:pt x="819" y="85"/>
                    <a:pt x="819" y="85"/>
                  </a:cubicBezTo>
                  <a:cubicBezTo>
                    <a:pt x="819" y="85"/>
                    <a:pt x="811" y="84"/>
                    <a:pt x="808" y="85"/>
                  </a:cubicBezTo>
                  <a:cubicBezTo>
                    <a:pt x="805" y="87"/>
                    <a:pt x="804" y="88"/>
                    <a:pt x="802" y="88"/>
                  </a:cubicBezTo>
                  <a:cubicBezTo>
                    <a:pt x="799" y="87"/>
                    <a:pt x="791" y="85"/>
                    <a:pt x="786" y="88"/>
                  </a:cubicBezTo>
                  <a:cubicBezTo>
                    <a:pt x="782" y="90"/>
                    <a:pt x="766" y="88"/>
                    <a:pt x="763" y="87"/>
                  </a:cubicBezTo>
                  <a:cubicBezTo>
                    <a:pt x="760" y="86"/>
                    <a:pt x="747" y="78"/>
                    <a:pt x="741" y="78"/>
                  </a:cubicBezTo>
                  <a:cubicBezTo>
                    <a:pt x="735" y="77"/>
                    <a:pt x="715" y="77"/>
                    <a:pt x="711" y="77"/>
                  </a:cubicBezTo>
                  <a:cubicBezTo>
                    <a:pt x="707" y="77"/>
                    <a:pt x="670" y="73"/>
                    <a:pt x="664" y="71"/>
                  </a:cubicBezTo>
                  <a:cubicBezTo>
                    <a:pt x="657" y="70"/>
                    <a:pt x="604" y="60"/>
                    <a:pt x="598" y="62"/>
                  </a:cubicBezTo>
                  <a:cubicBezTo>
                    <a:pt x="591" y="63"/>
                    <a:pt x="582" y="61"/>
                    <a:pt x="581" y="61"/>
                  </a:cubicBezTo>
                  <a:cubicBezTo>
                    <a:pt x="579" y="61"/>
                    <a:pt x="567" y="60"/>
                    <a:pt x="566" y="62"/>
                  </a:cubicBezTo>
                  <a:cubicBezTo>
                    <a:pt x="565" y="64"/>
                    <a:pt x="565" y="65"/>
                    <a:pt x="563" y="65"/>
                  </a:cubicBezTo>
                  <a:cubicBezTo>
                    <a:pt x="560" y="64"/>
                    <a:pt x="543" y="58"/>
                    <a:pt x="545" y="57"/>
                  </a:cubicBezTo>
                  <a:cubicBezTo>
                    <a:pt x="547" y="55"/>
                    <a:pt x="547" y="54"/>
                    <a:pt x="545" y="54"/>
                  </a:cubicBezTo>
                  <a:cubicBezTo>
                    <a:pt x="542" y="55"/>
                    <a:pt x="525" y="55"/>
                    <a:pt x="525" y="55"/>
                  </a:cubicBezTo>
                  <a:cubicBezTo>
                    <a:pt x="525" y="55"/>
                    <a:pt x="517" y="53"/>
                    <a:pt x="526" y="53"/>
                  </a:cubicBezTo>
                  <a:cubicBezTo>
                    <a:pt x="534" y="52"/>
                    <a:pt x="536" y="53"/>
                    <a:pt x="530" y="50"/>
                  </a:cubicBezTo>
                  <a:cubicBezTo>
                    <a:pt x="524" y="47"/>
                    <a:pt x="520" y="47"/>
                    <a:pt x="524" y="44"/>
                  </a:cubicBezTo>
                  <a:cubicBezTo>
                    <a:pt x="528" y="42"/>
                    <a:pt x="533" y="37"/>
                    <a:pt x="530" y="36"/>
                  </a:cubicBezTo>
                  <a:cubicBezTo>
                    <a:pt x="526" y="36"/>
                    <a:pt x="485" y="34"/>
                    <a:pt x="484" y="34"/>
                  </a:cubicBezTo>
                  <a:cubicBezTo>
                    <a:pt x="482" y="33"/>
                    <a:pt x="474" y="34"/>
                    <a:pt x="472" y="36"/>
                  </a:cubicBezTo>
                  <a:cubicBezTo>
                    <a:pt x="471" y="38"/>
                    <a:pt x="464" y="41"/>
                    <a:pt x="459" y="39"/>
                  </a:cubicBezTo>
                  <a:cubicBezTo>
                    <a:pt x="453" y="37"/>
                    <a:pt x="450" y="35"/>
                    <a:pt x="450" y="30"/>
                  </a:cubicBezTo>
                  <a:cubicBezTo>
                    <a:pt x="451" y="26"/>
                    <a:pt x="450" y="22"/>
                    <a:pt x="445" y="23"/>
                  </a:cubicBezTo>
                  <a:cubicBezTo>
                    <a:pt x="440" y="24"/>
                    <a:pt x="435" y="28"/>
                    <a:pt x="436" y="23"/>
                  </a:cubicBezTo>
                  <a:cubicBezTo>
                    <a:pt x="437" y="18"/>
                    <a:pt x="436" y="18"/>
                    <a:pt x="433" y="19"/>
                  </a:cubicBezTo>
                  <a:cubicBezTo>
                    <a:pt x="430" y="21"/>
                    <a:pt x="428" y="21"/>
                    <a:pt x="430" y="23"/>
                  </a:cubicBezTo>
                  <a:cubicBezTo>
                    <a:pt x="431" y="25"/>
                    <a:pt x="432" y="27"/>
                    <a:pt x="430" y="27"/>
                  </a:cubicBezTo>
                  <a:cubicBezTo>
                    <a:pt x="427" y="26"/>
                    <a:pt x="421" y="27"/>
                    <a:pt x="421" y="31"/>
                  </a:cubicBezTo>
                  <a:cubicBezTo>
                    <a:pt x="420" y="35"/>
                    <a:pt x="418" y="38"/>
                    <a:pt x="414" y="38"/>
                  </a:cubicBezTo>
                  <a:cubicBezTo>
                    <a:pt x="411" y="38"/>
                    <a:pt x="408" y="34"/>
                    <a:pt x="409" y="38"/>
                  </a:cubicBezTo>
                  <a:cubicBezTo>
                    <a:pt x="409" y="41"/>
                    <a:pt x="406" y="43"/>
                    <a:pt x="405" y="38"/>
                  </a:cubicBezTo>
                  <a:cubicBezTo>
                    <a:pt x="405" y="32"/>
                    <a:pt x="402" y="30"/>
                    <a:pt x="408" y="28"/>
                  </a:cubicBezTo>
                  <a:cubicBezTo>
                    <a:pt x="414" y="26"/>
                    <a:pt x="418" y="23"/>
                    <a:pt x="418" y="22"/>
                  </a:cubicBezTo>
                  <a:cubicBezTo>
                    <a:pt x="418" y="21"/>
                    <a:pt x="419" y="20"/>
                    <a:pt x="414" y="19"/>
                  </a:cubicBezTo>
                  <a:cubicBezTo>
                    <a:pt x="409" y="19"/>
                    <a:pt x="389" y="13"/>
                    <a:pt x="387" y="8"/>
                  </a:cubicBezTo>
                  <a:cubicBezTo>
                    <a:pt x="385" y="2"/>
                    <a:pt x="386" y="5"/>
                    <a:pt x="390" y="4"/>
                  </a:cubicBezTo>
                  <a:cubicBezTo>
                    <a:pt x="393" y="4"/>
                    <a:pt x="393" y="0"/>
                    <a:pt x="389" y="1"/>
                  </a:cubicBezTo>
                  <a:cubicBezTo>
                    <a:pt x="385" y="2"/>
                    <a:pt x="383" y="4"/>
                    <a:pt x="381" y="7"/>
                  </a:cubicBezTo>
                  <a:cubicBezTo>
                    <a:pt x="379" y="9"/>
                    <a:pt x="350" y="38"/>
                    <a:pt x="336" y="37"/>
                  </a:cubicBezTo>
                  <a:cubicBezTo>
                    <a:pt x="322" y="37"/>
                    <a:pt x="325" y="37"/>
                    <a:pt x="324" y="38"/>
                  </a:cubicBezTo>
                  <a:cubicBezTo>
                    <a:pt x="323" y="39"/>
                    <a:pt x="317" y="40"/>
                    <a:pt x="316" y="40"/>
                  </a:cubicBezTo>
                  <a:cubicBezTo>
                    <a:pt x="314" y="40"/>
                    <a:pt x="302" y="38"/>
                    <a:pt x="298" y="40"/>
                  </a:cubicBezTo>
                  <a:cubicBezTo>
                    <a:pt x="294" y="42"/>
                    <a:pt x="288" y="42"/>
                    <a:pt x="292" y="40"/>
                  </a:cubicBezTo>
                  <a:cubicBezTo>
                    <a:pt x="296" y="38"/>
                    <a:pt x="298" y="37"/>
                    <a:pt x="293" y="36"/>
                  </a:cubicBezTo>
                  <a:cubicBezTo>
                    <a:pt x="289" y="36"/>
                    <a:pt x="288" y="35"/>
                    <a:pt x="286" y="37"/>
                  </a:cubicBezTo>
                  <a:cubicBezTo>
                    <a:pt x="283" y="39"/>
                    <a:pt x="278" y="42"/>
                    <a:pt x="276" y="44"/>
                  </a:cubicBezTo>
                  <a:cubicBezTo>
                    <a:pt x="273" y="45"/>
                    <a:pt x="265" y="49"/>
                    <a:pt x="270" y="49"/>
                  </a:cubicBezTo>
                  <a:cubicBezTo>
                    <a:pt x="275" y="49"/>
                    <a:pt x="274" y="50"/>
                    <a:pt x="276" y="53"/>
                  </a:cubicBezTo>
                  <a:cubicBezTo>
                    <a:pt x="277" y="55"/>
                    <a:pt x="278" y="57"/>
                    <a:pt x="282" y="57"/>
                  </a:cubicBezTo>
                  <a:cubicBezTo>
                    <a:pt x="286" y="56"/>
                    <a:pt x="289" y="56"/>
                    <a:pt x="283" y="58"/>
                  </a:cubicBezTo>
                  <a:cubicBezTo>
                    <a:pt x="278" y="60"/>
                    <a:pt x="276" y="58"/>
                    <a:pt x="276" y="62"/>
                  </a:cubicBezTo>
                  <a:cubicBezTo>
                    <a:pt x="276" y="66"/>
                    <a:pt x="275" y="69"/>
                    <a:pt x="277" y="71"/>
                  </a:cubicBezTo>
                  <a:cubicBezTo>
                    <a:pt x="278" y="73"/>
                    <a:pt x="277" y="76"/>
                    <a:pt x="275" y="72"/>
                  </a:cubicBezTo>
                  <a:cubicBezTo>
                    <a:pt x="273" y="67"/>
                    <a:pt x="273" y="65"/>
                    <a:pt x="271" y="66"/>
                  </a:cubicBezTo>
                  <a:cubicBezTo>
                    <a:pt x="268" y="68"/>
                    <a:pt x="265" y="69"/>
                    <a:pt x="269" y="64"/>
                  </a:cubicBezTo>
                  <a:cubicBezTo>
                    <a:pt x="273" y="59"/>
                    <a:pt x="272" y="58"/>
                    <a:pt x="270" y="59"/>
                  </a:cubicBezTo>
                  <a:cubicBezTo>
                    <a:pt x="268" y="59"/>
                    <a:pt x="262" y="60"/>
                    <a:pt x="269" y="57"/>
                  </a:cubicBezTo>
                  <a:cubicBezTo>
                    <a:pt x="276" y="54"/>
                    <a:pt x="271" y="53"/>
                    <a:pt x="269" y="53"/>
                  </a:cubicBezTo>
                  <a:cubicBezTo>
                    <a:pt x="267" y="53"/>
                    <a:pt x="267" y="52"/>
                    <a:pt x="265" y="53"/>
                  </a:cubicBezTo>
                  <a:cubicBezTo>
                    <a:pt x="262" y="54"/>
                    <a:pt x="257" y="58"/>
                    <a:pt x="256" y="58"/>
                  </a:cubicBezTo>
                  <a:cubicBezTo>
                    <a:pt x="255" y="59"/>
                    <a:pt x="249" y="60"/>
                    <a:pt x="246" y="62"/>
                  </a:cubicBezTo>
                  <a:cubicBezTo>
                    <a:pt x="244" y="64"/>
                    <a:pt x="237" y="70"/>
                    <a:pt x="229" y="72"/>
                  </a:cubicBezTo>
                  <a:cubicBezTo>
                    <a:pt x="221" y="73"/>
                    <a:pt x="215" y="73"/>
                    <a:pt x="213" y="75"/>
                  </a:cubicBezTo>
                  <a:cubicBezTo>
                    <a:pt x="211" y="76"/>
                    <a:pt x="210" y="76"/>
                    <a:pt x="206" y="77"/>
                  </a:cubicBezTo>
                  <a:cubicBezTo>
                    <a:pt x="202" y="79"/>
                    <a:pt x="205" y="77"/>
                    <a:pt x="208" y="75"/>
                  </a:cubicBezTo>
                  <a:cubicBezTo>
                    <a:pt x="210" y="74"/>
                    <a:pt x="207" y="72"/>
                    <a:pt x="210" y="72"/>
                  </a:cubicBezTo>
                  <a:cubicBezTo>
                    <a:pt x="214" y="72"/>
                    <a:pt x="210" y="70"/>
                    <a:pt x="208" y="70"/>
                  </a:cubicBezTo>
                  <a:cubicBezTo>
                    <a:pt x="206" y="69"/>
                    <a:pt x="203" y="69"/>
                    <a:pt x="201" y="73"/>
                  </a:cubicBezTo>
                  <a:cubicBezTo>
                    <a:pt x="198" y="76"/>
                    <a:pt x="187" y="86"/>
                    <a:pt x="184" y="89"/>
                  </a:cubicBezTo>
                  <a:cubicBezTo>
                    <a:pt x="181" y="93"/>
                    <a:pt x="174" y="99"/>
                    <a:pt x="172" y="101"/>
                  </a:cubicBezTo>
                  <a:cubicBezTo>
                    <a:pt x="170" y="103"/>
                    <a:pt x="165" y="108"/>
                    <a:pt x="164" y="113"/>
                  </a:cubicBezTo>
                  <a:cubicBezTo>
                    <a:pt x="163" y="119"/>
                    <a:pt x="157" y="150"/>
                    <a:pt x="107" y="153"/>
                  </a:cubicBezTo>
                  <a:cubicBezTo>
                    <a:pt x="107" y="153"/>
                    <a:pt x="82" y="155"/>
                    <a:pt x="75" y="155"/>
                  </a:cubicBezTo>
                  <a:cubicBezTo>
                    <a:pt x="69" y="154"/>
                    <a:pt x="61" y="153"/>
                    <a:pt x="62" y="159"/>
                  </a:cubicBezTo>
                  <a:cubicBezTo>
                    <a:pt x="62" y="159"/>
                    <a:pt x="61" y="184"/>
                    <a:pt x="49" y="185"/>
                  </a:cubicBezTo>
                  <a:cubicBezTo>
                    <a:pt x="49" y="185"/>
                    <a:pt x="43" y="185"/>
                    <a:pt x="42" y="185"/>
                  </a:cubicBezTo>
                  <a:cubicBezTo>
                    <a:pt x="40" y="184"/>
                    <a:pt x="41" y="186"/>
                    <a:pt x="46" y="186"/>
                  </a:cubicBezTo>
                  <a:cubicBezTo>
                    <a:pt x="50" y="187"/>
                    <a:pt x="61" y="188"/>
                    <a:pt x="63" y="192"/>
                  </a:cubicBezTo>
                  <a:cubicBezTo>
                    <a:pt x="66" y="195"/>
                    <a:pt x="73" y="199"/>
                    <a:pt x="79" y="200"/>
                  </a:cubicBezTo>
                  <a:cubicBezTo>
                    <a:pt x="85" y="201"/>
                    <a:pt x="93" y="207"/>
                    <a:pt x="99" y="210"/>
                  </a:cubicBezTo>
                  <a:cubicBezTo>
                    <a:pt x="104" y="214"/>
                    <a:pt x="109" y="216"/>
                    <a:pt x="110" y="216"/>
                  </a:cubicBezTo>
                  <a:cubicBezTo>
                    <a:pt x="111" y="217"/>
                    <a:pt x="111" y="217"/>
                    <a:pt x="111" y="216"/>
                  </a:cubicBezTo>
                  <a:cubicBezTo>
                    <a:pt x="112" y="215"/>
                    <a:pt x="113" y="216"/>
                    <a:pt x="114" y="217"/>
                  </a:cubicBezTo>
                  <a:cubicBezTo>
                    <a:pt x="115" y="219"/>
                    <a:pt x="127" y="226"/>
                    <a:pt x="129" y="227"/>
                  </a:cubicBezTo>
                  <a:cubicBezTo>
                    <a:pt x="132" y="228"/>
                    <a:pt x="143" y="239"/>
                    <a:pt x="143" y="250"/>
                  </a:cubicBezTo>
                  <a:cubicBezTo>
                    <a:pt x="143" y="250"/>
                    <a:pt x="142" y="258"/>
                    <a:pt x="153" y="258"/>
                  </a:cubicBezTo>
                  <a:cubicBezTo>
                    <a:pt x="163" y="259"/>
                    <a:pt x="166" y="261"/>
                    <a:pt x="168" y="262"/>
                  </a:cubicBezTo>
                  <a:cubicBezTo>
                    <a:pt x="171" y="263"/>
                    <a:pt x="172" y="263"/>
                    <a:pt x="175" y="261"/>
                  </a:cubicBezTo>
                  <a:cubicBezTo>
                    <a:pt x="178" y="259"/>
                    <a:pt x="179" y="260"/>
                    <a:pt x="180" y="261"/>
                  </a:cubicBezTo>
                  <a:cubicBezTo>
                    <a:pt x="182" y="262"/>
                    <a:pt x="183" y="263"/>
                    <a:pt x="185" y="261"/>
                  </a:cubicBezTo>
                  <a:cubicBezTo>
                    <a:pt x="186" y="259"/>
                    <a:pt x="194" y="249"/>
                    <a:pt x="190" y="257"/>
                  </a:cubicBezTo>
                  <a:cubicBezTo>
                    <a:pt x="186" y="264"/>
                    <a:pt x="189" y="263"/>
                    <a:pt x="191" y="263"/>
                  </a:cubicBezTo>
                  <a:cubicBezTo>
                    <a:pt x="193" y="262"/>
                    <a:pt x="193" y="260"/>
                    <a:pt x="194" y="260"/>
                  </a:cubicBezTo>
                  <a:cubicBezTo>
                    <a:pt x="195" y="261"/>
                    <a:pt x="197" y="261"/>
                    <a:pt x="197" y="261"/>
                  </a:cubicBezTo>
                  <a:cubicBezTo>
                    <a:pt x="198" y="261"/>
                    <a:pt x="210" y="259"/>
                    <a:pt x="217" y="263"/>
                  </a:cubicBezTo>
                  <a:cubicBezTo>
                    <a:pt x="217" y="263"/>
                    <a:pt x="220" y="264"/>
                    <a:pt x="217" y="266"/>
                  </a:cubicBezTo>
                  <a:cubicBezTo>
                    <a:pt x="214" y="267"/>
                    <a:pt x="204" y="275"/>
                    <a:pt x="207" y="278"/>
                  </a:cubicBezTo>
                  <a:cubicBezTo>
                    <a:pt x="211" y="282"/>
                    <a:pt x="217" y="284"/>
                    <a:pt x="217" y="285"/>
                  </a:cubicBezTo>
                  <a:cubicBezTo>
                    <a:pt x="218" y="286"/>
                    <a:pt x="219" y="287"/>
                    <a:pt x="222" y="288"/>
                  </a:cubicBezTo>
                  <a:cubicBezTo>
                    <a:pt x="225" y="288"/>
                    <a:pt x="228" y="289"/>
                    <a:pt x="229" y="286"/>
                  </a:cubicBezTo>
                  <a:cubicBezTo>
                    <a:pt x="230" y="283"/>
                    <a:pt x="239" y="278"/>
                    <a:pt x="245" y="284"/>
                  </a:cubicBezTo>
                  <a:cubicBezTo>
                    <a:pt x="250" y="289"/>
                    <a:pt x="253" y="284"/>
                    <a:pt x="253" y="284"/>
                  </a:cubicBezTo>
                  <a:cubicBezTo>
                    <a:pt x="253" y="284"/>
                    <a:pt x="254" y="282"/>
                    <a:pt x="256" y="284"/>
                  </a:cubicBezTo>
                  <a:cubicBezTo>
                    <a:pt x="257" y="285"/>
                    <a:pt x="257" y="284"/>
                    <a:pt x="258" y="283"/>
                  </a:cubicBezTo>
                  <a:cubicBezTo>
                    <a:pt x="259" y="282"/>
                    <a:pt x="260" y="283"/>
                    <a:pt x="261" y="285"/>
                  </a:cubicBezTo>
                  <a:cubicBezTo>
                    <a:pt x="263" y="287"/>
                    <a:pt x="265" y="298"/>
                    <a:pt x="258" y="298"/>
                  </a:cubicBezTo>
                  <a:cubicBezTo>
                    <a:pt x="250" y="298"/>
                    <a:pt x="244" y="296"/>
                    <a:pt x="238" y="293"/>
                  </a:cubicBezTo>
                  <a:cubicBezTo>
                    <a:pt x="233" y="290"/>
                    <a:pt x="228" y="288"/>
                    <a:pt x="224" y="289"/>
                  </a:cubicBezTo>
                  <a:cubicBezTo>
                    <a:pt x="221" y="290"/>
                    <a:pt x="220" y="289"/>
                    <a:pt x="219" y="289"/>
                  </a:cubicBezTo>
                  <a:cubicBezTo>
                    <a:pt x="218" y="288"/>
                    <a:pt x="215" y="287"/>
                    <a:pt x="214" y="287"/>
                  </a:cubicBezTo>
                  <a:cubicBezTo>
                    <a:pt x="212" y="287"/>
                    <a:pt x="198" y="288"/>
                    <a:pt x="201" y="278"/>
                  </a:cubicBezTo>
                  <a:cubicBezTo>
                    <a:pt x="201" y="278"/>
                    <a:pt x="203" y="277"/>
                    <a:pt x="201" y="275"/>
                  </a:cubicBezTo>
                  <a:cubicBezTo>
                    <a:pt x="198" y="273"/>
                    <a:pt x="195" y="271"/>
                    <a:pt x="194" y="269"/>
                  </a:cubicBezTo>
                  <a:cubicBezTo>
                    <a:pt x="193" y="267"/>
                    <a:pt x="190" y="263"/>
                    <a:pt x="187" y="268"/>
                  </a:cubicBezTo>
                  <a:cubicBezTo>
                    <a:pt x="185" y="272"/>
                    <a:pt x="182" y="278"/>
                    <a:pt x="189" y="278"/>
                  </a:cubicBezTo>
                  <a:cubicBezTo>
                    <a:pt x="196" y="279"/>
                    <a:pt x="197" y="280"/>
                    <a:pt x="199" y="283"/>
                  </a:cubicBezTo>
                  <a:cubicBezTo>
                    <a:pt x="202" y="287"/>
                    <a:pt x="204" y="288"/>
                    <a:pt x="205" y="288"/>
                  </a:cubicBezTo>
                  <a:cubicBezTo>
                    <a:pt x="206" y="289"/>
                    <a:pt x="209" y="292"/>
                    <a:pt x="206" y="296"/>
                  </a:cubicBezTo>
                  <a:cubicBezTo>
                    <a:pt x="203" y="300"/>
                    <a:pt x="203" y="302"/>
                    <a:pt x="205" y="303"/>
                  </a:cubicBezTo>
                  <a:cubicBezTo>
                    <a:pt x="207" y="304"/>
                    <a:pt x="207" y="301"/>
                    <a:pt x="209" y="299"/>
                  </a:cubicBezTo>
                  <a:cubicBezTo>
                    <a:pt x="210" y="297"/>
                    <a:pt x="212" y="295"/>
                    <a:pt x="221" y="297"/>
                  </a:cubicBezTo>
                  <a:cubicBezTo>
                    <a:pt x="230" y="298"/>
                    <a:pt x="237" y="301"/>
                    <a:pt x="236" y="306"/>
                  </a:cubicBezTo>
                  <a:cubicBezTo>
                    <a:pt x="236" y="312"/>
                    <a:pt x="232" y="315"/>
                    <a:pt x="233" y="309"/>
                  </a:cubicBezTo>
                  <a:cubicBezTo>
                    <a:pt x="234" y="303"/>
                    <a:pt x="230" y="307"/>
                    <a:pt x="229" y="307"/>
                  </a:cubicBezTo>
                  <a:cubicBezTo>
                    <a:pt x="228" y="307"/>
                    <a:pt x="217" y="307"/>
                    <a:pt x="212" y="312"/>
                  </a:cubicBezTo>
                  <a:cubicBezTo>
                    <a:pt x="208" y="318"/>
                    <a:pt x="213" y="314"/>
                    <a:pt x="211" y="316"/>
                  </a:cubicBezTo>
                  <a:cubicBezTo>
                    <a:pt x="208" y="318"/>
                    <a:pt x="210" y="319"/>
                    <a:pt x="209" y="319"/>
                  </a:cubicBezTo>
                  <a:cubicBezTo>
                    <a:pt x="207" y="320"/>
                    <a:pt x="201" y="319"/>
                    <a:pt x="198" y="319"/>
                  </a:cubicBezTo>
                  <a:cubicBezTo>
                    <a:pt x="195" y="319"/>
                    <a:pt x="185" y="317"/>
                    <a:pt x="183" y="318"/>
                  </a:cubicBezTo>
                  <a:cubicBezTo>
                    <a:pt x="180" y="318"/>
                    <a:pt x="180" y="319"/>
                    <a:pt x="179" y="319"/>
                  </a:cubicBezTo>
                  <a:cubicBezTo>
                    <a:pt x="178" y="319"/>
                    <a:pt x="159" y="314"/>
                    <a:pt x="153" y="314"/>
                  </a:cubicBezTo>
                  <a:cubicBezTo>
                    <a:pt x="146" y="315"/>
                    <a:pt x="138" y="314"/>
                    <a:pt x="135" y="308"/>
                  </a:cubicBezTo>
                  <a:cubicBezTo>
                    <a:pt x="135" y="308"/>
                    <a:pt x="133" y="307"/>
                    <a:pt x="136" y="307"/>
                  </a:cubicBezTo>
                  <a:cubicBezTo>
                    <a:pt x="138" y="306"/>
                    <a:pt x="140" y="305"/>
                    <a:pt x="140" y="298"/>
                  </a:cubicBezTo>
                  <a:cubicBezTo>
                    <a:pt x="140" y="298"/>
                    <a:pt x="140" y="296"/>
                    <a:pt x="142" y="294"/>
                  </a:cubicBezTo>
                  <a:cubicBezTo>
                    <a:pt x="144" y="291"/>
                    <a:pt x="145" y="287"/>
                    <a:pt x="139" y="287"/>
                  </a:cubicBezTo>
                  <a:cubicBezTo>
                    <a:pt x="134" y="288"/>
                    <a:pt x="119" y="289"/>
                    <a:pt x="116" y="289"/>
                  </a:cubicBezTo>
                  <a:cubicBezTo>
                    <a:pt x="113" y="288"/>
                    <a:pt x="109" y="288"/>
                    <a:pt x="107" y="292"/>
                  </a:cubicBezTo>
                  <a:cubicBezTo>
                    <a:pt x="104" y="295"/>
                    <a:pt x="101" y="297"/>
                    <a:pt x="100" y="296"/>
                  </a:cubicBezTo>
                  <a:cubicBezTo>
                    <a:pt x="98" y="295"/>
                    <a:pt x="92" y="293"/>
                    <a:pt x="84" y="298"/>
                  </a:cubicBezTo>
                  <a:cubicBezTo>
                    <a:pt x="75" y="303"/>
                    <a:pt x="69" y="304"/>
                    <a:pt x="76" y="307"/>
                  </a:cubicBezTo>
                  <a:cubicBezTo>
                    <a:pt x="84" y="309"/>
                    <a:pt x="87" y="310"/>
                    <a:pt x="82" y="312"/>
                  </a:cubicBezTo>
                  <a:cubicBezTo>
                    <a:pt x="77" y="313"/>
                    <a:pt x="68" y="314"/>
                    <a:pt x="65" y="312"/>
                  </a:cubicBezTo>
                  <a:cubicBezTo>
                    <a:pt x="62" y="309"/>
                    <a:pt x="60" y="308"/>
                    <a:pt x="57" y="310"/>
                  </a:cubicBezTo>
                  <a:cubicBezTo>
                    <a:pt x="55" y="312"/>
                    <a:pt x="47" y="313"/>
                    <a:pt x="42" y="318"/>
                  </a:cubicBezTo>
                  <a:cubicBezTo>
                    <a:pt x="38" y="324"/>
                    <a:pt x="39" y="316"/>
                    <a:pt x="35" y="323"/>
                  </a:cubicBezTo>
                  <a:cubicBezTo>
                    <a:pt x="32" y="330"/>
                    <a:pt x="29" y="326"/>
                    <a:pt x="27" y="326"/>
                  </a:cubicBezTo>
                  <a:cubicBezTo>
                    <a:pt x="26" y="326"/>
                    <a:pt x="20" y="324"/>
                    <a:pt x="17" y="331"/>
                  </a:cubicBezTo>
                  <a:cubicBezTo>
                    <a:pt x="14" y="337"/>
                    <a:pt x="13" y="335"/>
                    <a:pt x="11" y="335"/>
                  </a:cubicBezTo>
                  <a:cubicBezTo>
                    <a:pt x="10" y="335"/>
                    <a:pt x="6" y="337"/>
                    <a:pt x="4" y="338"/>
                  </a:cubicBezTo>
                  <a:cubicBezTo>
                    <a:pt x="1" y="339"/>
                    <a:pt x="0" y="340"/>
                    <a:pt x="3" y="342"/>
                  </a:cubicBezTo>
                  <a:cubicBezTo>
                    <a:pt x="6" y="344"/>
                    <a:pt x="18" y="350"/>
                    <a:pt x="25" y="352"/>
                  </a:cubicBezTo>
                  <a:cubicBezTo>
                    <a:pt x="32" y="354"/>
                    <a:pt x="36" y="354"/>
                    <a:pt x="37" y="354"/>
                  </a:cubicBezTo>
                  <a:cubicBezTo>
                    <a:pt x="38" y="354"/>
                    <a:pt x="39" y="354"/>
                    <a:pt x="41" y="354"/>
                  </a:cubicBezTo>
                  <a:cubicBezTo>
                    <a:pt x="43" y="354"/>
                    <a:pt x="49" y="355"/>
                    <a:pt x="52" y="356"/>
                  </a:cubicBezTo>
                  <a:cubicBezTo>
                    <a:pt x="55" y="357"/>
                    <a:pt x="61" y="357"/>
                    <a:pt x="63" y="358"/>
                  </a:cubicBezTo>
                  <a:cubicBezTo>
                    <a:pt x="65" y="358"/>
                    <a:pt x="68" y="361"/>
                    <a:pt x="61" y="360"/>
                  </a:cubicBezTo>
                  <a:cubicBezTo>
                    <a:pt x="55" y="359"/>
                    <a:pt x="53" y="360"/>
                    <a:pt x="52" y="363"/>
                  </a:cubicBezTo>
                  <a:cubicBezTo>
                    <a:pt x="52" y="366"/>
                    <a:pt x="49" y="369"/>
                    <a:pt x="45" y="368"/>
                  </a:cubicBezTo>
                  <a:cubicBezTo>
                    <a:pt x="41" y="367"/>
                    <a:pt x="35" y="364"/>
                    <a:pt x="41" y="369"/>
                  </a:cubicBezTo>
                  <a:cubicBezTo>
                    <a:pt x="46" y="374"/>
                    <a:pt x="49" y="376"/>
                    <a:pt x="51" y="377"/>
                  </a:cubicBezTo>
                  <a:cubicBezTo>
                    <a:pt x="53" y="378"/>
                    <a:pt x="55" y="378"/>
                    <a:pt x="54" y="381"/>
                  </a:cubicBezTo>
                  <a:cubicBezTo>
                    <a:pt x="53" y="385"/>
                    <a:pt x="50" y="389"/>
                    <a:pt x="59" y="394"/>
                  </a:cubicBezTo>
                  <a:cubicBezTo>
                    <a:pt x="69" y="399"/>
                    <a:pt x="71" y="398"/>
                    <a:pt x="74" y="398"/>
                  </a:cubicBezTo>
                  <a:cubicBezTo>
                    <a:pt x="77" y="399"/>
                    <a:pt x="85" y="401"/>
                    <a:pt x="90" y="402"/>
                  </a:cubicBezTo>
                  <a:cubicBezTo>
                    <a:pt x="94" y="403"/>
                    <a:pt x="103" y="405"/>
                    <a:pt x="107" y="404"/>
                  </a:cubicBezTo>
                  <a:cubicBezTo>
                    <a:pt x="111" y="403"/>
                    <a:pt x="110" y="403"/>
                    <a:pt x="106" y="403"/>
                  </a:cubicBezTo>
                  <a:cubicBezTo>
                    <a:pt x="101" y="403"/>
                    <a:pt x="104" y="401"/>
                    <a:pt x="107" y="401"/>
                  </a:cubicBezTo>
                  <a:cubicBezTo>
                    <a:pt x="109" y="400"/>
                    <a:pt x="111" y="400"/>
                    <a:pt x="114" y="400"/>
                  </a:cubicBezTo>
                  <a:cubicBezTo>
                    <a:pt x="117" y="400"/>
                    <a:pt x="118" y="398"/>
                    <a:pt x="121" y="397"/>
                  </a:cubicBezTo>
                  <a:cubicBezTo>
                    <a:pt x="124" y="397"/>
                    <a:pt x="128" y="397"/>
                    <a:pt x="130" y="397"/>
                  </a:cubicBezTo>
                  <a:cubicBezTo>
                    <a:pt x="133" y="398"/>
                    <a:pt x="138" y="397"/>
                    <a:pt x="141" y="397"/>
                  </a:cubicBezTo>
                  <a:cubicBezTo>
                    <a:pt x="144" y="397"/>
                    <a:pt x="155" y="398"/>
                    <a:pt x="160" y="402"/>
                  </a:cubicBezTo>
                  <a:cubicBezTo>
                    <a:pt x="164" y="407"/>
                    <a:pt x="164" y="406"/>
                    <a:pt x="165" y="404"/>
                  </a:cubicBezTo>
                  <a:cubicBezTo>
                    <a:pt x="167" y="401"/>
                    <a:pt x="170" y="401"/>
                    <a:pt x="165" y="400"/>
                  </a:cubicBezTo>
                  <a:cubicBezTo>
                    <a:pt x="161" y="399"/>
                    <a:pt x="159" y="398"/>
                    <a:pt x="158" y="397"/>
                  </a:cubicBezTo>
                  <a:cubicBezTo>
                    <a:pt x="157" y="397"/>
                    <a:pt x="157" y="395"/>
                    <a:pt x="159" y="394"/>
                  </a:cubicBezTo>
                  <a:cubicBezTo>
                    <a:pt x="161" y="393"/>
                    <a:pt x="162" y="392"/>
                    <a:pt x="167" y="396"/>
                  </a:cubicBezTo>
                  <a:cubicBezTo>
                    <a:pt x="173" y="401"/>
                    <a:pt x="175" y="402"/>
                    <a:pt x="175" y="406"/>
                  </a:cubicBezTo>
                  <a:cubicBezTo>
                    <a:pt x="175" y="409"/>
                    <a:pt x="176" y="410"/>
                    <a:pt x="179" y="408"/>
                  </a:cubicBezTo>
                  <a:cubicBezTo>
                    <a:pt x="182" y="406"/>
                    <a:pt x="182" y="401"/>
                    <a:pt x="184" y="399"/>
                  </a:cubicBezTo>
                  <a:cubicBezTo>
                    <a:pt x="187" y="398"/>
                    <a:pt x="194" y="395"/>
                    <a:pt x="196" y="393"/>
                  </a:cubicBezTo>
                  <a:cubicBezTo>
                    <a:pt x="198" y="390"/>
                    <a:pt x="201" y="391"/>
                    <a:pt x="204" y="390"/>
                  </a:cubicBezTo>
                  <a:cubicBezTo>
                    <a:pt x="206" y="389"/>
                    <a:pt x="209" y="388"/>
                    <a:pt x="210" y="387"/>
                  </a:cubicBezTo>
                  <a:cubicBezTo>
                    <a:pt x="211" y="385"/>
                    <a:pt x="213" y="384"/>
                    <a:pt x="215" y="386"/>
                  </a:cubicBezTo>
                  <a:cubicBezTo>
                    <a:pt x="218" y="388"/>
                    <a:pt x="221" y="388"/>
                    <a:pt x="227" y="382"/>
                  </a:cubicBezTo>
                  <a:cubicBezTo>
                    <a:pt x="232" y="376"/>
                    <a:pt x="233" y="378"/>
                    <a:pt x="235" y="378"/>
                  </a:cubicBezTo>
                  <a:cubicBezTo>
                    <a:pt x="237" y="378"/>
                    <a:pt x="236" y="381"/>
                    <a:pt x="238" y="382"/>
                  </a:cubicBezTo>
                  <a:cubicBezTo>
                    <a:pt x="240" y="384"/>
                    <a:pt x="246" y="389"/>
                    <a:pt x="239" y="394"/>
                  </a:cubicBezTo>
                  <a:cubicBezTo>
                    <a:pt x="232" y="398"/>
                    <a:pt x="229" y="400"/>
                    <a:pt x="227" y="400"/>
                  </a:cubicBezTo>
                  <a:cubicBezTo>
                    <a:pt x="224" y="400"/>
                    <a:pt x="222" y="399"/>
                    <a:pt x="223" y="402"/>
                  </a:cubicBezTo>
                  <a:cubicBezTo>
                    <a:pt x="223" y="404"/>
                    <a:pt x="224" y="406"/>
                    <a:pt x="226" y="406"/>
                  </a:cubicBezTo>
                  <a:cubicBezTo>
                    <a:pt x="228" y="406"/>
                    <a:pt x="229" y="405"/>
                    <a:pt x="230" y="407"/>
                  </a:cubicBezTo>
                  <a:cubicBezTo>
                    <a:pt x="231" y="409"/>
                    <a:pt x="232" y="411"/>
                    <a:pt x="235" y="414"/>
                  </a:cubicBezTo>
                  <a:cubicBezTo>
                    <a:pt x="238" y="416"/>
                    <a:pt x="239" y="418"/>
                    <a:pt x="238" y="422"/>
                  </a:cubicBezTo>
                  <a:cubicBezTo>
                    <a:pt x="238" y="426"/>
                    <a:pt x="241" y="429"/>
                    <a:pt x="243" y="432"/>
                  </a:cubicBezTo>
                  <a:cubicBezTo>
                    <a:pt x="245" y="436"/>
                    <a:pt x="244" y="444"/>
                    <a:pt x="238" y="448"/>
                  </a:cubicBezTo>
                  <a:cubicBezTo>
                    <a:pt x="232" y="453"/>
                    <a:pt x="231" y="454"/>
                    <a:pt x="223" y="455"/>
                  </a:cubicBezTo>
                  <a:cubicBezTo>
                    <a:pt x="214" y="455"/>
                    <a:pt x="201" y="455"/>
                    <a:pt x="199" y="455"/>
                  </a:cubicBezTo>
                  <a:cubicBezTo>
                    <a:pt x="197" y="454"/>
                    <a:pt x="194" y="451"/>
                    <a:pt x="191" y="455"/>
                  </a:cubicBezTo>
                  <a:cubicBezTo>
                    <a:pt x="189" y="458"/>
                    <a:pt x="185" y="467"/>
                    <a:pt x="180" y="469"/>
                  </a:cubicBezTo>
                  <a:cubicBezTo>
                    <a:pt x="175" y="472"/>
                    <a:pt x="176" y="470"/>
                    <a:pt x="172" y="475"/>
                  </a:cubicBezTo>
                  <a:cubicBezTo>
                    <a:pt x="167" y="480"/>
                    <a:pt x="156" y="480"/>
                    <a:pt x="147" y="473"/>
                  </a:cubicBezTo>
                  <a:cubicBezTo>
                    <a:pt x="138" y="466"/>
                    <a:pt x="128" y="470"/>
                    <a:pt x="118" y="474"/>
                  </a:cubicBezTo>
                  <a:cubicBezTo>
                    <a:pt x="118" y="474"/>
                    <a:pt x="116" y="474"/>
                    <a:pt x="119" y="476"/>
                  </a:cubicBezTo>
                  <a:cubicBezTo>
                    <a:pt x="122" y="477"/>
                    <a:pt x="128" y="481"/>
                    <a:pt x="123" y="481"/>
                  </a:cubicBezTo>
                  <a:cubicBezTo>
                    <a:pt x="118" y="481"/>
                    <a:pt x="108" y="478"/>
                    <a:pt x="107" y="491"/>
                  </a:cubicBezTo>
                  <a:cubicBezTo>
                    <a:pt x="105" y="504"/>
                    <a:pt x="109" y="500"/>
                    <a:pt x="111" y="500"/>
                  </a:cubicBezTo>
                  <a:cubicBezTo>
                    <a:pt x="112" y="499"/>
                    <a:pt x="126" y="488"/>
                    <a:pt x="113" y="503"/>
                  </a:cubicBezTo>
                  <a:lnTo>
                    <a:pt x="109" y="508"/>
                  </a:lnTo>
                  <a:cubicBezTo>
                    <a:pt x="109" y="508"/>
                    <a:pt x="109" y="508"/>
                    <a:pt x="107" y="507"/>
                  </a:cubicBezTo>
                  <a:cubicBezTo>
                    <a:pt x="106" y="506"/>
                    <a:pt x="101" y="504"/>
                    <a:pt x="96" y="510"/>
                  </a:cubicBezTo>
                  <a:cubicBezTo>
                    <a:pt x="91" y="517"/>
                    <a:pt x="76" y="527"/>
                    <a:pt x="77" y="534"/>
                  </a:cubicBezTo>
                  <a:cubicBezTo>
                    <a:pt x="79" y="542"/>
                    <a:pt x="81" y="542"/>
                    <a:pt x="76" y="543"/>
                  </a:cubicBezTo>
                  <a:cubicBezTo>
                    <a:pt x="71" y="543"/>
                    <a:pt x="57" y="541"/>
                    <a:pt x="72" y="547"/>
                  </a:cubicBezTo>
                  <a:cubicBezTo>
                    <a:pt x="72" y="547"/>
                    <a:pt x="76" y="551"/>
                    <a:pt x="71" y="551"/>
                  </a:cubicBezTo>
                  <a:cubicBezTo>
                    <a:pt x="65" y="552"/>
                    <a:pt x="67" y="553"/>
                    <a:pt x="65" y="552"/>
                  </a:cubicBezTo>
                  <a:cubicBezTo>
                    <a:pt x="62" y="552"/>
                    <a:pt x="62" y="551"/>
                    <a:pt x="63" y="554"/>
                  </a:cubicBezTo>
                  <a:cubicBezTo>
                    <a:pt x="63" y="556"/>
                    <a:pt x="65" y="557"/>
                    <a:pt x="68" y="557"/>
                  </a:cubicBezTo>
                  <a:cubicBezTo>
                    <a:pt x="72" y="557"/>
                    <a:pt x="76" y="557"/>
                    <a:pt x="74" y="561"/>
                  </a:cubicBezTo>
                  <a:cubicBezTo>
                    <a:pt x="72" y="565"/>
                    <a:pt x="70" y="568"/>
                    <a:pt x="78" y="569"/>
                  </a:cubicBezTo>
                  <a:cubicBezTo>
                    <a:pt x="85" y="570"/>
                    <a:pt x="81" y="572"/>
                    <a:pt x="81" y="575"/>
                  </a:cubicBezTo>
                  <a:cubicBezTo>
                    <a:pt x="81" y="577"/>
                    <a:pt x="83" y="581"/>
                    <a:pt x="88" y="581"/>
                  </a:cubicBezTo>
                  <a:cubicBezTo>
                    <a:pt x="93" y="581"/>
                    <a:pt x="90" y="580"/>
                    <a:pt x="90" y="578"/>
                  </a:cubicBezTo>
                  <a:cubicBezTo>
                    <a:pt x="89" y="575"/>
                    <a:pt x="88" y="574"/>
                    <a:pt x="91" y="572"/>
                  </a:cubicBezTo>
                  <a:cubicBezTo>
                    <a:pt x="93" y="571"/>
                    <a:pt x="94" y="568"/>
                    <a:pt x="94" y="570"/>
                  </a:cubicBezTo>
                  <a:cubicBezTo>
                    <a:pt x="94" y="571"/>
                    <a:pt x="94" y="571"/>
                    <a:pt x="92" y="573"/>
                  </a:cubicBezTo>
                  <a:cubicBezTo>
                    <a:pt x="90" y="574"/>
                    <a:pt x="91" y="575"/>
                    <a:pt x="92" y="576"/>
                  </a:cubicBezTo>
                  <a:cubicBezTo>
                    <a:pt x="94" y="576"/>
                    <a:pt x="96" y="578"/>
                    <a:pt x="97" y="576"/>
                  </a:cubicBezTo>
                  <a:cubicBezTo>
                    <a:pt x="98" y="573"/>
                    <a:pt x="100" y="572"/>
                    <a:pt x="98" y="576"/>
                  </a:cubicBezTo>
                  <a:cubicBezTo>
                    <a:pt x="96" y="579"/>
                    <a:pt x="96" y="579"/>
                    <a:pt x="99" y="579"/>
                  </a:cubicBezTo>
                  <a:cubicBezTo>
                    <a:pt x="103" y="579"/>
                    <a:pt x="112" y="578"/>
                    <a:pt x="107" y="581"/>
                  </a:cubicBezTo>
                  <a:cubicBezTo>
                    <a:pt x="102" y="583"/>
                    <a:pt x="103" y="584"/>
                    <a:pt x="103" y="584"/>
                  </a:cubicBezTo>
                  <a:cubicBezTo>
                    <a:pt x="103" y="584"/>
                    <a:pt x="102" y="585"/>
                    <a:pt x="101" y="585"/>
                  </a:cubicBezTo>
                  <a:cubicBezTo>
                    <a:pt x="100" y="584"/>
                    <a:pt x="97" y="585"/>
                    <a:pt x="97" y="586"/>
                  </a:cubicBezTo>
                  <a:cubicBezTo>
                    <a:pt x="97" y="588"/>
                    <a:pt x="97" y="588"/>
                    <a:pt x="101" y="588"/>
                  </a:cubicBezTo>
                  <a:cubicBezTo>
                    <a:pt x="105" y="588"/>
                    <a:pt x="106" y="587"/>
                    <a:pt x="108" y="588"/>
                  </a:cubicBezTo>
                  <a:cubicBezTo>
                    <a:pt x="111" y="590"/>
                    <a:pt x="110" y="589"/>
                    <a:pt x="112" y="589"/>
                  </a:cubicBezTo>
                  <a:cubicBezTo>
                    <a:pt x="115" y="589"/>
                    <a:pt x="116" y="590"/>
                    <a:pt x="118" y="591"/>
                  </a:cubicBezTo>
                  <a:cubicBezTo>
                    <a:pt x="119" y="592"/>
                    <a:pt x="122" y="592"/>
                    <a:pt x="124" y="592"/>
                  </a:cubicBezTo>
                  <a:cubicBezTo>
                    <a:pt x="126" y="592"/>
                    <a:pt x="131" y="593"/>
                    <a:pt x="132" y="592"/>
                  </a:cubicBezTo>
                  <a:cubicBezTo>
                    <a:pt x="134" y="592"/>
                    <a:pt x="136" y="593"/>
                    <a:pt x="139" y="590"/>
                  </a:cubicBezTo>
                  <a:cubicBezTo>
                    <a:pt x="141" y="588"/>
                    <a:pt x="142" y="586"/>
                    <a:pt x="143" y="586"/>
                  </a:cubicBezTo>
                  <a:cubicBezTo>
                    <a:pt x="145" y="585"/>
                    <a:pt x="144" y="587"/>
                    <a:pt x="147" y="589"/>
                  </a:cubicBezTo>
                  <a:cubicBezTo>
                    <a:pt x="149" y="591"/>
                    <a:pt x="151" y="591"/>
                    <a:pt x="147" y="592"/>
                  </a:cubicBezTo>
                  <a:cubicBezTo>
                    <a:pt x="142" y="592"/>
                    <a:pt x="135" y="592"/>
                    <a:pt x="144" y="593"/>
                  </a:cubicBezTo>
                  <a:cubicBezTo>
                    <a:pt x="153" y="594"/>
                    <a:pt x="159" y="598"/>
                    <a:pt x="151" y="605"/>
                  </a:cubicBezTo>
                  <a:cubicBezTo>
                    <a:pt x="142" y="612"/>
                    <a:pt x="141" y="605"/>
                    <a:pt x="141" y="602"/>
                  </a:cubicBezTo>
                  <a:cubicBezTo>
                    <a:pt x="141" y="599"/>
                    <a:pt x="138" y="595"/>
                    <a:pt x="134" y="599"/>
                  </a:cubicBezTo>
                  <a:cubicBezTo>
                    <a:pt x="130" y="603"/>
                    <a:pt x="129" y="604"/>
                    <a:pt x="127" y="604"/>
                  </a:cubicBezTo>
                  <a:cubicBezTo>
                    <a:pt x="126" y="604"/>
                    <a:pt x="118" y="613"/>
                    <a:pt x="124" y="604"/>
                  </a:cubicBezTo>
                  <a:cubicBezTo>
                    <a:pt x="124" y="604"/>
                    <a:pt x="125" y="602"/>
                    <a:pt x="126" y="602"/>
                  </a:cubicBezTo>
                  <a:cubicBezTo>
                    <a:pt x="128" y="601"/>
                    <a:pt x="129" y="599"/>
                    <a:pt x="126" y="597"/>
                  </a:cubicBezTo>
                  <a:cubicBezTo>
                    <a:pt x="124" y="596"/>
                    <a:pt x="122" y="596"/>
                    <a:pt x="117" y="595"/>
                  </a:cubicBezTo>
                  <a:cubicBezTo>
                    <a:pt x="113" y="595"/>
                    <a:pt x="112" y="594"/>
                    <a:pt x="111" y="592"/>
                  </a:cubicBezTo>
                  <a:cubicBezTo>
                    <a:pt x="110" y="591"/>
                    <a:pt x="110" y="590"/>
                    <a:pt x="109" y="591"/>
                  </a:cubicBezTo>
                  <a:cubicBezTo>
                    <a:pt x="108" y="593"/>
                    <a:pt x="107" y="592"/>
                    <a:pt x="106" y="591"/>
                  </a:cubicBezTo>
                  <a:cubicBezTo>
                    <a:pt x="105" y="589"/>
                    <a:pt x="103" y="589"/>
                    <a:pt x="104" y="591"/>
                  </a:cubicBezTo>
                  <a:cubicBezTo>
                    <a:pt x="105" y="594"/>
                    <a:pt x="105" y="595"/>
                    <a:pt x="103" y="596"/>
                  </a:cubicBezTo>
                  <a:cubicBezTo>
                    <a:pt x="101" y="597"/>
                    <a:pt x="101" y="598"/>
                    <a:pt x="102" y="599"/>
                  </a:cubicBezTo>
                  <a:cubicBezTo>
                    <a:pt x="102" y="601"/>
                    <a:pt x="102" y="602"/>
                    <a:pt x="98" y="603"/>
                  </a:cubicBezTo>
                  <a:cubicBezTo>
                    <a:pt x="95" y="604"/>
                    <a:pt x="86" y="607"/>
                    <a:pt x="90" y="608"/>
                  </a:cubicBezTo>
                  <a:cubicBezTo>
                    <a:pt x="95" y="610"/>
                    <a:pt x="97" y="610"/>
                    <a:pt x="99" y="609"/>
                  </a:cubicBezTo>
                  <a:cubicBezTo>
                    <a:pt x="101" y="608"/>
                    <a:pt x="104" y="608"/>
                    <a:pt x="102" y="610"/>
                  </a:cubicBezTo>
                  <a:cubicBezTo>
                    <a:pt x="101" y="613"/>
                    <a:pt x="97" y="614"/>
                    <a:pt x="99" y="616"/>
                  </a:cubicBezTo>
                  <a:cubicBezTo>
                    <a:pt x="102" y="618"/>
                    <a:pt x="107" y="620"/>
                    <a:pt x="110" y="620"/>
                  </a:cubicBezTo>
                  <a:cubicBezTo>
                    <a:pt x="113" y="621"/>
                    <a:pt x="113" y="619"/>
                    <a:pt x="116" y="622"/>
                  </a:cubicBezTo>
                  <a:cubicBezTo>
                    <a:pt x="118" y="625"/>
                    <a:pt x="128" y="646"/>
                    <a:pt x="142" y="646"/>
                  </a:cubicBezTo>
                  <a:cubicBezTo>
                    <a:pt x="156" y="645"/>
                    <a:pt x="170" y="644"/>
                    <a:pt x="176" y="639"/>
                  </a:cubicBezTo>
                  <a:cubicBezTo>
                    <a:pt x="176" y="639"/>
                    <a:pt x="177" y="638"/>
                    <a:pt x="177" y="637"/>
                  </a:cubicBezTo>
                  <a:cubicBezTo>
                    <a:pt x="178" y="635"/>
                    <a:pt x="178" y="636"/>
                    <a:pt x="179" y="636"/>
                  </a:cubicBezTo>
                  <a:cubicBezTo>
                    <a:pt x="181" y="637"/>
                    <a:pt x="183" y="637"/>
                    <a:pt x="185" y="636"/>
                  </a:cubicBezTo>
                  <a:cubicBezTo>
                    <a:pt x="186" y="634"/>
                    <a:pt x="188" y="630"/>
                    <a:pt x="188" y="628"/>
                  </a:cubicBezTo>
                  <a:cubicBezTo>
                    <a:pt x="188" y="626"/>
                    <a:pt x="187" y="625"/>
                    <a:pt x="184" y="624"/>
                  </a:cubicBezTo>
                  <a:cubicBezTo>
                    <a:pt x="181" y="624"/>
                    <a:pt x="180" y="623"/>
                    <a:pt x="183" y="623"/>
                  </a:cubicBezTo>
                  <a:cubicBezTo>
                    <a:pt x="185" y="622"/>
                    <a:pt x="184" y="621"/>
                    <a:pt x="184" y="620"/>
                  </a:cubicBezTo>
                  <a:cubicBezTo>
                    <a:pt x="183" y="619"/>
                    <a:pt x="184" y="619"/>
                    <a:pt x="185" y="618"/>
                  </a:cubicBezTo>
                  <a:cubicBezTo>
                    <a:pt x="187" y="617"/>
                    <a:pt x="189" y="617"/>
                    <a:pt x="189" y="616"/>
                  </a:cubicBezTo>
                  <a:cubicBezTo>
                    <a:pt x="188" y="615"/>
                    <a:pt x="188" y="614"/>
                    <a:pt x="189" y="614"/>
                  </a:cubicBezTo>
                  <a:cubicBezTo>
                    <a:pt x="191" y="614"/>
                    <a:pt x="191" y="611"/>
                    <a:pt x="192" y="609"/>
                  </a:cubicBezTo>
                  <a:cubicBezTo>
                    <a:pt x="193" y="608"/>
                    <a:pt x="194" y="605"/>
                    <a:pt x="196" y="605"/>
                  </a:cubicBezTo>
                  <a:cubicBezTo>
                    <a:pt x="198" y="604"/>
                    <a:pt x="199" y="603"/>
                    <a:pt x="199" y="602"/>
                  </a:cubicBezTo>
                  <a:cubicBezTo>
                    <a:pt x="199" y="601"/>
                    <a:pt x="199" y="600"/>
                    <a:pt x="200" y="601"/>
                  </a:cubicBezTo>
                  <a:cubicBezTo>
                    <a:pt x="201" y="602"/>
                    <a:pt x="202" y="601"/>
                    <a:pt x="203" y="601"/>
                  </a:cubicBezTo>
                  <a:cubicBezTo>
                    <a:pt x="204" y="601"/>
                    <a:pt x="210" y="599"/>
                    <a:pt x="203" y="603"/>
                  </a:cubicBezTo>
                  <a:cubicBezTo>
                    <a:pt x="196" y="607"/>
                    <a:pt x="196" y="609"/>
                    <a:pt x="194" y="612"/>
                  </a:cubicBezTo>
                  <a:cubicBezTo>
                    <a:pt x="193" y="615"/>
                    <a:pt x="190" y="618"/>
                    <a:pt x="189" y="619"/>
                  </a:cubicBezTo>
                  <a:cubicBezTo>
                    <a:pt x="188" y="621"/>
                    <a:pt x="187" y="621"/>
                    <a:pt x="190" y="624"/>
                  </a:cubicBezTo>
                  <a:cubicBezTo>
                    <a:pt x="192" y="626"/>
                    <a:pt x="192" y="626"/>
                    <a:pt x="192" y="627"/>
                  </a:cubicBezTo>
                  <a:cubicBezTo>
                    <a:pt x="193" y="628"/>
                    <a:pt x="194" y="628"/>
                    <a:pt x="194" y="626"/>
                  </a:cubicBezTo>
                  <a:cubicBezTo>
                    <a:pt x="194" y="625"/>
                    <a:pt x="194" y="625"/>
                    <a:pt x="195" y="625"/>
                  </a:cubicBezTo>
                  <a:cubicBezTo>
                    <a:pt x="196" y="625"/>
                    <a:pt x="197" y="624"/>
                    <a:pt x="197" y="627"/>
                  </a:cubicBezTo>
                  <a:cubicBezTo>
                    <a:pt x="197" y="630"/>
                    <a:pt x="199" y="640"/>
                    <a:pt x="203" y="645"/>
                  </a:cubicBezTo>
                  <a:cubicBezTo>
                    <a:pt x="206" y="651"/>
                    <a:pt x="206" y="653"/>
                    <a:pt x="208" y="655"/>
                  </a:cubicBezTo>
                  <a:cubicBezTo>
                    <a:pt x="209" y="657"/>
                    <a:pt x="214" y="660"/>
                    <a:pt x="209" y="664"/>
                  </a:cubicBezTo>
                  <a:cubicBezTo>
                    <a:pt x="203" y="668"/>
                    <a:pt x="201" y="671"/>
                    <a:pt x="203" y="677"/>
                  </a:cubicBezTo>
                  <a:cubicBezTo>
                    <a:pt x="205" y="683"/>
                    <a:pt x="208" y="682"/>
                    <a:pt x="210" y="681"/>
                  </a:cubicBezTo>
                  <a:cubicBezTo>
                    <a:pt x="213" y="679"/>
                    <a:pt x="220" y="679"/>
                    <a:pt x="215" y="681"/>
                  </a:cubicBezTo>
                  <a:cubicBezTo>
                    <a:pt x="210" y="684"/>
                    <a:pt x="207" y="683"/>
                    <a:pt x="209" y="686"/>
                  </a:cubicBezTo>
                  <a:cubicBezTo>
                    <a:pt x="210" y="689"/>
                    <a:pt x="210" y="693"/>
                    <a:pt x="211" y="694"/>
                  </a:cubicBezTo>
                  <a:cubicBezTo>
                    <a:pt x="211" y="696"/>
                    <a:pt x="211" y="696"/>
                    <a:pt x="212" y="695"/>
                  </a:cubicBezTo>
                  <a:cubicBezTo>
                    <a:pt x="213" y="694"/>
                    <a:pt x="216" y="695"/>
                    <a:pt x="213" y="697"/>
                  </a:cubicBezTo>
                  <a:cubicBezTo>
                    <a:pt x="210" y="699"/>
                    <a:pt x="201" y="702"/>
                    <a:pt x="199" y="703"/>
                  </a:cubicBezTo>
                  <a:cubicBezTo>
                    <a:pt x="198" y="704"/>
                    <a:pt x="198" y="704"/>
                    <a:pt x="200" y="704"/>
                  </a:cubicBezTo>
                  <a:cubicBezTo>
                    <a:pt x="203" y="704"/>
                    <a:pt x="207" y="704"/>
                    <a:pt x="209" y="705"/>
                  </a:cubicBezTo>
                  <a:cubicBezTo>
                    <a:pt x="210" y="706"/>
                    <a:pt x="211" y="706"/>
                    <a:pt x="211" y="705"/>
                  </a:cubicBezTo>
                  <a:cubicBezTo>
                    <a:pt x="212" y="703"/>
                    <a:pt x="212" y="704"/>
                    <a:pt x="213" y="706"/>
                  </a:cubicBezTo>
                  <a:cubicBezTo>
                    <a:pt x="213" y="707"/>
                    <a:pt x="214" y="707"/>
                    <a:pt x="214" y="706"/>
                  </a:cubicBezTo>
                  <a:cubicBezTo>
                    <a:pt x="215" y="705"/>
                    <a:pt x="219" y="705"/>
                    <a:pt x="221" y="703"/>
                  </a:cubicBezTo>
                  <a:cubicBezTo>
                    <a:pt x="223" y="702"/>
                    <a:pt x="226" y="700"/>
                    <a:pt x="226" y="699"/>
                  </a:cubicBezTo>
                  <a:cubicBezTo>
                    <a:pt x="227" y="698"/>
                    <a:pt x="229" y="696"/>
                    <a:pt x="231" y="695"/>
                  </a:cubicBezTo>
                  <a:cubicBezTo>
                    <a:pt x="233" y="694"/>
                    <a:pt x="238" y="692"/>
                    <a:pt x="240" y="692"/>
                  </a:cubicBezTo>
                  <a:cubicBezTo>
                    <a:pt x="242" y="693"/>
                    <a:pt x="242" y="693"/>
                    <a:pt x="243" y="691"/>
                  </a:cubicBezTo>
                  <a:cubicBezTo>
                    <a:pt x="245" y="690"/>
                    <a:pt x="258" y="680"/>
                    <a:pt x="260" y="684"/>
                  </a:cubicBezTo>
                  <a:cubicBezTo>
                    <a:pt x="262" y="688"/>
                    <a:pt x="261" y="692"/>
                    <a:pt x="263" y="690"/>
                  </a:cubicBezTo>
                  <a:cubicBezTo>
                    <a:pt x="265" y="688"/>
                    <a:pt x="264" y="690"/>
                    <a:pt x="265" y="691"/>
                  </a:cubicBezTo>
                  <a:cubicBezTo>
                    <a:pt x="266" y="693"/>
                    <a:pt x="267" y="692"/>
                    <a:pt x="268" y="692"/>
                  </a:cubicBezTo>
                  <a:cubicBezTo>
                    <a:pt x="269" y="692"/>
                    <a:pt x="271" y="691"/>
                    <a:pt x="271" y="694"/>
                  </a:cubicBezTo>
                  <a:cubicBezTo>
                    <a:pt x="271" y="696"/>
                    <a:pt x="271" y="696"/>
                    <a:pt x="272" y="696"/>
                  </a:cubicBezTo>
                  <a:cubicBezTo>
                    <a:pt x="273" y="697"/>
                    <a:pt x="275" y="696"/>
                    <a:pt x="276" y="695"/>
                  </a:cubicBezTo>
                  <a:cubicBezTo>
                    <a:pt x="276" y="693"/>
                    <a:pt x="279" y="689"/>
                    <a:pt x="280" y="689"/>
                  </a:cubicBezTo>
                  <a:cubicBezTo>
                    <a:pt x="282" y="688"/>
                    <a:pt x="282" y="688"/>
                    <a:pt x="283" y="691"/>
                  </a:cubicBezTo>
                  <a:cubicBezTo>
                    <a:pt x="284" y="694"/>
                    <a:pt x="283" y="694"/>
                    <a:pt x="285" y="695"/>
                  </a:cubicBezTo>
                  <a:cubicBezTo>
                    <a:pt x="286" y="695"/>
                    <a:pt x="289" y="696"/>
                    <a:pt x="291" y="700"/>
                  </a:cubicBezTo>
                  <a:cubicBezTo>
                    <a:pt x="294" y="704"/>
                    <a:pt x="303" y="719"/>
                    <a:pt x="310" y="715"/>
                  </a:cubicBezTo>
                  <a:cubicBezTo>
                    <a:pt x="316" y="710"/>
                    <a:pt x="310" y="708"/>
                    <a:pt x="307" y="701"/>
                  </a:cubicBezTo>
                  <a:cubicBezTo>
                    <a:pt x="307" y="701"/>
                    <a:pt x="306" y="696"/>
                    <a:pt x="309" y="693"/>
                  </a:cubicBezTo>
                  <a:cubicBezTo>
                    <a:pt x="313" y="691"/>
                    <a:pt x="312" y="691"/>
                    <a:pt x="312" y="689"/>
                  </a:cubicBezTo>
                  <a:cubicBezTo>
                    <a:pt x="312" y="688"/>
                    <a:pt x="312" y="689"/>
                    <a:pt x="312" y="690"/>
                  </a:cubicBezTo>
                  <a:cubicBezTo>
                    <a:pt x="313" y="691"/>
                    <a:pt x="313" y="692"/>
                    <a:pt x="315" y="690"/>
                  </a:cubicBezTo>
                  <a:cubicBezTo>
                    <a:pt x="316" y="689"/>
                    <a:pt x="319" y="687"/>
                    <a:pt x="321" y="685"/>
                  </a:cubicBezTo>
                  <a:cubicBezTo>
                    <a:pt x="322" y="683"/>
                    <a:pt x="321" y="682"/>
                    <a:pt x="321" y="681"/>
                  </a:cubicBezTo>
                  <a:cubicBezTo>
                    <a:pt x="320" y="679"/>
                    <a:pt x="319" y="677"/>
                    <a:pt x="322" y="680"/>
                  </a:cubicBezTo>
                  <a:cubicBezTo>
                    <a:pt x="324" y="682"/>
                    <a:pt x="327" y="683"/>
                    <a:pt x="329" y="684"/>
                  </a:cubicBezTo>
                  <a:cubicBezTo>
                    <a:pt x="331" y="685"/>
                    <a:pt x="335" y="686"/>
                    <a:pt x="336" y="687"/>
                  </a:cubicBezTo>
                  <a:cubicBezTo>
                    <a:pt x="337" y="689"/>
                    <a:pt x="336" y="690"/>
                    <a:pt x="334" y="688"/>
                  </a:cubicBezTo>
                  <a:cubicBezTo>
                    <a:pt x="332" y="685"/>
                    <a:pt x="328" y="684"/>
                    <a:pt x="325" y="685"/>
                  </a:cubicBezTo>
                  <a:cubicBezTo>
                    <a:pt x="322" y="685"/>
                    <a:pt x="320" y="686"/>
                    <a:pt x="320" y="689"/>
                  </a:cubicBezTo>
                  <a:cubicBezTo>
                    <a:pt x="321" y="691"/>
                    <a:pt x="319" y="695"/>
                    <a:pt x="321" y="696"/>
                  </a:cubicBezTo>
                  <a:cubicBezTo>
                    <a:pt x="322" y="698"/>
                    <a:pt x="325" y="697"/>
                    <a:pt x="325" y="700"/>
                  </a:cubicBezTo>
                  <a:cubicBezTo>
                    <a:pt x="326" y="703"/>
                    <a:pt x="328" y="705"/>
                    <a:pt x="331" y="705"/>
                  </a:cubicBezTo>
                  <a:cubicBezTo>
                    <a:pt x="333" y="706"/>
                    <a:pt x="337" y="704"/>
                    <a:pt x="340" y="702"/>
                  </a:cubicBezTo>
                  <a:cubicBezTo>
                    <a:pt x="344" y="700"/>
                    <a:pt x="349" y="697"/>
                    <a:pt x="353" y="696"/>
                  </a:cubicBezTo>
                  <a:cubicBezTo>
                    <a:pt x="358" y="696"/>
                    <a:pt x="364" y="695"/>
                    <a:pt x="367" y="692"/>
                  </a:cubicBezTo>
                  <a:cubicBezTo>
                    <a:pt x="370" y="689"/>
                    <a:pt x="371" y="687"/>
                    <a:pt x="372" y="687"/>
                  </a:cubicBezTo>
                  <a:cubicBezTo>
                    <a:pt x="373" y="686"/>
                    <a:pt x="379" y="676"/>
                    <a:pt x="376" y="682"/>
                  </a:cubicBezTo>
                  <a:cubicBezTo>
                    <a:pt x="374" y="687"/>
                    <a:pt x="367" y="697"/>
                    <a:pt x="370" y="698"/>
                  </a:cubicBezTo>
                  <a:cubicBezTo>
                    <a:pt x="373" y="700"/>
                    <a:pt x="373" y="699"/>
                    <a:pt x="370" y="701"/>
                  </a:cubicBezTo>
                  <a:cubicBezTo>
                    <a:pt x="368" y="703"/>
                    <a:pt x="355" y="717"/>
                    <a:pt x="355" y="717"/>
                  </a:cubicBezTo>
                  <a:cubicBezTo>
                    <a:pt x="355" y="717"/>
                    <a:pt x="349" y="723"/>
                    <a:pt x="358" y="724"/>
                  </a:cubicBezTo>
                  <a:cubicBezTo>
                    <a:pt x="367" y="724"/>
                    <a:pt x="368" y="728"/>
                    <a:pt x="364" y="726"/>
                  </a:cubicBezTo>
                  <a:cubicBezTo>
                    <a:pt x="360" y="725"/>
                    <a:pt x="356" y="725"/>
                    <a:pt x="354" y="727"/>
                  </a:cubicBezTo>
                  <a:cubicBezTo>
                    <a:pt x="353" y="730"/>
                    <a:pt x="350" y="733"/>
                    <a:pt x="349" y="739"/>
                  </a:cubicBezTo>
                  <a:cubicBezTo>
                    <a:pt x="349" y="744"/>
                    <a:pt x="348" y="748"/>
                    <a:pt x="348" y="749"/>
                  </a:cubicBezTo>
                  <a:cubicBezTo>
                    <a:pt x="348" y="751"/>
                    <a:pt x="347" y="753"/>
                    <a:pt x="349" y="754"/>
                  </a:cubicBezTo>
                  <a:cubicBezTo>
                    <a:pt x="351" y="756"/>
                    <a:pt x="352" y="758"/>
                    <a:pt x="350" y="759"/>
                  </a:cubicBezTo>
                  <a:cubicBezTo>
                    <a:pt x="348" y="760"/>
                    <a:pt x="348" y="758"/>
                    <a:pt x="348" y="757"/>
                  </a:cubicBezTo>
                  <a:cubicBezTo>
                    <a:pt x="347" y="756"/>
                    <a:pt x="348" y="755"/>
                    <a:pt x="345" y="757"/>
                  </a:cubicBezTo>
                  <a:cubicBezTo>
                    <a:pt x="342" y="758"/>
                    <a:pt x="335" y="763"/>
                    <a:pt x="331" y="767"/>
                  </a:cubicBezTo>
                  <a:cubicBezTo>
                    <a:pt x="328" y="770"/>
                    <a:pt x="323" y="774"/>
                    <a:pt x="321" y="775"/>
                  </a:cubicBezTo>
                  <a:cubicBezTo>
                    <a:pt x="319" y="777"/>
                    <a:pt x="313" y="780"/>
                    <a:pt x="315" y="787"/>
                  </a:cubicBezTo>
                  <a:cubicBezTo>
                    <a:pt x="317" y="794"/>
                    <a:pt x="316" y="796"/>
                    <a:pt x="310" y="793"/>
                  </a:cubicBezTo>
                  <a:cubicBezTo>
                    <a:pt x="304" y="790"/>
                    <a:pt x="304" y="792"/>
                    <a:pt x="302" y="793"/>
                  </a:cubicBezTo>
                  <a:cubicBezTo>
                    <a:pt x="299" y="794"/>
                    <a:pt x="269" y="813"/>
                    <a:pt x="265" y="815"/>
                  </a:cubicBezTo>
                  <a:cubicBezTo>
                    <a:pt x="261" y="817"/>
                    <a:pt x="258" y="819"/>
                    <a:pt x="256" y="822"/>
                  </a:cubicBezTo>
                  <a:cubicBezTo>
                    <a:pt x="253" y="825"/>
                    <a:pt x="251" y="829"/>
                    <a:pt x="252" y="832"/>
                  </a:cubicBezTo>
                  <a:cubicBezTo>
                    <a:pt x="252" y="834"/>
                    <a:pt x="250" y="834"/>
                    <a:pt x="253" y="835"/>
                  </a:cubicBezTo>
                  <a:cubicBezTo>
                    <a:pt x="255" y="836"/>
                    <a:pt x="262" y="838"/>
                    <a:pt x="261" y="839"/>
                  </a:cubicBezTo>
                  <a:cubicBezTo>
                    <a:pt x="260" y="841"/>
                    <a:pt x="262" y="842"/>
                    <a:pt x="260" y="842"/>
                  </a:cubicBezTo>
                  <a:cubicBezTo>
                    <a:pt x="259" y="841"/>
                    <a:pt x="246" y="838"/>
                    <a:pt x="246" y="838"/>
                  </a:cubicBezTo>
                  <a:cubicBezTo>
                    <a:pt x="246" y="838"/>
                    <a:pt x="243" y="836"/>
                    <a:pt x="245" y="839"/>
                  </a:cubicBezTo>
                  <a:cubicBezTo>
                    <a:pt x="246" y="842"/>
                    <a:pt x="249" y="846"/>
                    <a:pt x="246" y="845"/>
                  </a:cubicBezTo>
                  <a:cubicBezTo>
                    <a:pt x="244" y="844"/>
                    <a:pt x="239" y="841"/>
                    <a:pt x="239" y="839"/>
                  </a:cubicBezTo>
                  <a:cubicBezTo>
                    <a:pt x="239" y="837"/>
                    <a:pt x="239" y="837"/>
                    <a:pt x="237" y="837"/>
                  </a:cubicBezTo>
                  <a:cubicBezTo>
                    <a:pt x="236" y="838"/>
                    <a:pt x="235" y="835"/>
                    <a:pt x="238" y="835"/>
                  </a:cubicBezTo>
                  <a:cubicBezTo>
                    <a:pt x="241" y="834"/>
                    <a:pt x="243" y="832"/>
                    <a:pt x="240" y="832"/>
                  </a:cubicBezTo>
                  <a:cubicBezTo>
                    <a:pt x="236" y="832"/>
                    <a:pt x="233" y="831"/>
                    <a:pt x="228" y="832"/>
                  </a:cubicBezTo>
                  <a:cubicBezTo>
                    <a:pt x="223" y="834"/>
                    <a:pt x="212" y="838"/>
                    <a:pt x="208" y="839"/>
                  </a:cubicBezTo>
                  <a:cubicBezTo>
                    <a:pt x="205" y="841"/>
                    <a:pt x="195" y="846"/>
                    <a:pt x="192" y="849"/>
                  </a:cubicBezTo>
                  <a:cubicBezTo>
                    <a:pt x="190" y="851"/>
                    <a:pt x="170" y="868"/>
                    <a:pt x="170" y="869"/>
                  </a:cubicBezTo>
                  <a:cubicBezTo>
                    <a:pt x="169" y="870"/>
                    <a:pt x="166" y="871"/>
                    <a:pt x="167" y="869"/>
                  </a:cubicBezTo>
                  <a:cubicBezTo>
                    <a:pt x="168" y="867"/>
                    <a:pt x="167" y="868"/>
                    <a:pt x="165" y="869"/>
                  </a:cubicBezTo>
                  <a:cubicBezTo>
                    <a:pt x="163" y="870"/>
                    <a:pt x="158" y="872"/>
                    <a:pt x="159" y="877"/>
                  </a:cubicBezTo>
                  <a:cubicBezTo>
                    <a:pt x="160" y="881"/>
                    <a:pt x="160" y="881"/>
                    <a:pt x="159" y="883"/>
                  </a:cubicBezTo>
                  <a:cubicBezTo>
                    <a:pt x="158" y="885"/>
                    <a:pt x="157" y="887"/>
                    <a:pt x="160" y="884"/>
                  </a:cubicBezTo>
                  <a:cubicBezTo>
                    <a:pt x="164" y="881"/>
                    <a:pt x="165" y="879"/>
                    <a:pt x="164" y="878"/>
                  </a:cubicBezTo>
                  <a:cubicBezTo>
                    <a:pt x="162" y="877"/>
                    <a:pt x="160" y="873"/>
                    <a:pt x="163" y="873"/>
                  </a:cubicBezTo>
                  <a:cubicBezTo>
                    <a:pt x="165" y="872"/>
                    <a:pt x="167" y="873"/>
                    <a:pt x="168" y="875"/>
                  </a:cubicBezTo>
                  <a:cubicBezTo>
                    <a:pt x="170" y="877"/>
                    <a:pt x="173" y="877"/>
                    <a:pt x="171" y="879"/>
                  </a:cubicBezTo>
                  <a:cubicBezTo>
                    <a:pt x="170" y="880"/>
                    <a:pt x="171" y="880"/>
                    <a:pt x="173" y="880"/>
                  </a:cubicBezTo>
                  <a:cubicBezTo>
                    <a:pt x="175" y="880"/>
                    <a:pt x="180" y="880"/>
                    <a:pt x="182" y="880"/>
                  </a:cubicBezTo>
                  <a:cubicBezTo>
                    <a:pt x="183" y="880"/>
                    <a:pt x="183" y="879"/>
                    <a:pt x="182" y="876"/>
                  </a:cubicBezTo>
                  <a:cubicBezTo>
                    <a:pt x="182" y="874"/>
                    <a:pt x="180" y="873"/>
                    <a:pt x="181" y="872"/>
                  </a:cubicBezTo>
                  <a:cubicBezTo>
                    <a:pt x="182" y="872"/>
                    <a:pt x="183" y="871"/>
                    <a:pt x="181" y="870"/>
                  </a:cubicBezTo>
                  <a:cubicBezTo>
                    <a:pt x="179" y="869"/>
                    <a:pt x="177" y="867"/>
                    <a:pt x="178" y="866"/>
                  </a:cubicBezTo>
                  <a:cubicBezTo>
                    <a:pt x="179" y="865"/>
                    <a:pt x="180" y="865"/>
                    <a:pt x="182" y="867"/>
                  </a:cubicBezTo>
                  <a:cubicBezTo>
                    <a:pt x="184" y="869"/>
                    <a:pt x="193" y="873"/>
                    <a:pt x="190" y="874"/>
                  </a:cubicBezTo>
                  <a:cubicBezTo>
                    <a:pt x="187" y="875"/>
                    <a:pt x="187" y="876"/>
                    <a:pt x="189" y="876"/>
                  </a:cubicBezTo>
                  <a:cubicBezTo>
                    <a:pt x="190" y="877"/>
                    <a:pt x="193" y="878"/>
                    <a:pt x="194" y="876"/>
                  </a:cubicBezTo>
                  <a:cubicBezTo>
                    <a:pt x="195" y="874"/>
                    <a:pt x="196" y="872"/>
                    <a:pt x="198" y="873"/>
                  </a:cubicBezTo>
                  <a:cubicBezTo>
                    <a:pt x="200" y="875"/>
                    <a:pt x="202" y="873"/>
                    <a:pt x="202" y="871"/>
                  </a:cubicBezTo>
                  <a:cubicBezTo>
                    <a:pt x="202" y="869"/>
                    <a:pt x="203" y="866"/>
                    <a:pt x="205" y="865"/>
                  </a:cubicBezTo>
                  <a:cubicBezTo>
                    <a:pt x="208" y="865"/>
                    <a:pt x="213" y="860"/>
                    <a:pt x="213" y="856"/>
                  </a:cubicBezTo>
                  <a:cubicBezTo>
                    <a:pt x="214" y="853"/>
                    <a:pt x="218" y="850"/>
                    <a:pt x="221" y="850"/>
                  </a:cubicBezTo>
                  <a:cubicBezTo>
                    <a:pt x="225" y="850"/>
                    <a:pt x="236" y="854"/>
                    <a:pt x="228" y="854"/>
                  </a:cubicBezTo>
                  <a:cubicBezTo>
                    <a:pt x="220" y="853"/>
                    <a:pt x="224" y="852"/>
                    <a:pt x="220" y="858"/>
                  </a:cubicBezTo>
                  <a:cubicBezTo>
                    <a:pt x="217" y="864"/>
                    <a:pt x="218" y="862"/>
                    <a:pt x="222" y="862"/>
                  </a:cubicBezTo>
                  <a:cubicBezTo>
                    <a:pt x="226" y="861"/>
                    <a:pt x="226" y="861"/>
                    <a:pt x="228" y="861"/>
                  </a:cubicBezTo>
                  <a:cubicBezTo>
                    <a:pt x="231" y="861"/>
                    <a:pt x="240" y="859"/>
                    <a:pt x="243" y="858"/>
                  </a:cubicBezTo>
                  <a:cubicBezTo>
                    <a:pt x="245" y="857"/>
                    <a:pt x="246" y="857"/>
                    <a:pt x="246" y="855"/>
                  </a:cubicBezTo>
                  <a:cubicBezTo>
                    <a:pt x="246" y="853"/>
                    <a:pt x="246" y="852"/>
                    <a:pt x="247" y="851"/>
                  </a:cubicBezTo>
                  <a:cubicBezTo>
                    <a:pt x="249" y="851"/>
                    <a:pt x="250" y="850"/>
                    <a:pt x="250" y="853"/>
                  </a:cubicBezTo>
                  <a:cubicBezTo>
                    <a:pt x="251" y="855"/>
                    <a:pt x="251" y="857"/>
                    <a:pt x="252" y="856"/>
                  </a:cubicBezTo>
                  <a:cubicBezTo>
                    <a:pt x="253" y="855"/>
                    <a:pt x="255" y="853"/>
                    <a:pt x="255" y="851"/>
                  </a:cubicBezTo>
                  <a:cubicBezTo>
                    <a:pt x="256" y="849"/>
                    <a:pt x="256" y="847"/>
                    <a:pt x="258" y="847"/>
                  </a:cubicBezTo>
                  <a:cubicBezTo>
                    <a:pt x="259" y="847"/>
                    <a:pt x="279" y="842"/>
                    <a:pt x="280" y="842"/>
                  </a:cubicBezTo>
                  <a:cubicBezTo>
                    <a:pt x="280" y="842"/>
                    <a:pt x="282" y="840"/>
                    <a:pt x="282" y="842"/>
                  </a:cubicBezTo>
                  <a:cubicBezTo>
                    <a:pt x="281" y="845"/>
                    <a:pt x="283" y="845"/>
                    <a:pt x="282" y="846"/>
                  </a:cubicBezTo>
                  <a:cubicBezTo>
                    <a:pt x="281" y="847"/>
                    <a:pt x="280" y="847"/>
                    <a:pt x="282" y="848"/>
                  </a:cubicBezTo>
                  <a:cubicBezTo>
                    <a:pt x="283" y="848"/>
                    <a:pt x="282" y="849"/>
                    <a:pt x="281" y="850"/>
                  </a:cubicBezTo>
                  <a:cubicBezTo>
                    <a:pt x="280" y="850"/>
                    <a:pt x="277" y="854"/>
                    <a:pt x="280" y="852"/>
                  </a:cubicBezTo>
                  <a:cubicBezTo>
                    <a:pt x="282" y="851"/>
                    <a:pt x="286" y="849"/>
                    <a:pt x="286" y="843"/>
                  </a:cubicBezTo>
                  <a:cubicBezTo>
                    <a:pt x="286" y="837"/>
                    <a:pt x="285" y="836"/>
                    <a:pt x="287" y="840"/>
                  </a:cubicBezTo>
                  <a:cubicBezTo>
                    <a:pt x="289" y="844"/>
                    <a:pt x="293" y="840"/>
                    <a:pt x="296" y="839"/>
                  </a:cubicBezTo>
                  <a:cubicBezTo>
                    <a:pt x="296" y="839"/>
                    <a:pt x="305" y="835"/>
                    <a:pt x="310" y="834"/>
                  </a:cubicBezTo>
                  <a:cubicBezTo>
                    <a:pt x="310" y="834"/>
                    <a:pt x="312" y="833"/>
                    <a:pt x="313" y="833"/>
                  </a:cubicBezTo>
                  <a:cubicBezTo>
                    <a:pt x="313" y="834"/>
                    <a:pt x="314" y="834"/>
                    <a:pt x="314" y="832"/>
                  </a:cubicBezTo>
                  <a:cubicBezTo>
                    <a:pt x="313" y="830"/>
                    <a:pt x="315" y="816"/>
                    <a:pt x="317" y="826"/>
                  </a:cubicBezTo>
                  <a:cubicBezTo>
                    <a:pt x="317" y="826"/>
                    <a:pt x="317" y="828"/>
                    <a:pt x="319" y="829"/>
                  </a:cubicBezTo>
                  <a:cubicBezTo>
                    <a:pt x="320" y="829"/>
                    <a:pt x="319" y="829"/>
                    <a:pt x="319" y="830"/>
                  </a:cubicBezTo>
                  <a:cubicBezTo>
                    <a:pt x="319" y="831"/>
                    <a:pt x="320" y="831"/>
                    <a:pt x="320" y="831"/>
                  </a:cubicBezTo>
                  <a:cubicBezTo>
                    <a:pt x="321" y="831"/>
                    <a:pt x="322" y="830"/>
                    <a:pt x="321" y="828"/>
                  </a:cubicBezTo>
                  <a:cubicBezTo>
                    <a:pt x="320" y="826"/>
                    <a:pt x="321" y="825"/>
                    <a:pt x="322" y="824"/>
                  </a:cubicBezTo>
                  <a:cubicBezTo>
                    <a:pt x="324" y="823"/>
                    <a:pt x="325" y="822"/>
                    <a:pt x="324" y="821"/>
                  </a:cubicBezTo>
                  <a:cubicBezTo>
                    <a:pt x="323" y="821"/>
                    <a:pt x="324" y="820"/>
                    <a:pt x="325" y="819"/>
                  </a:cubicBezTo>
                  <a:cubicBezTo>
                    <a:pt x="325" y="818"/>
                    <a:pt x="326" y="816"/>
                    <a:pt x="325" y="816"/>
                  </a:cubicBezTo>
                  <a:cubicBezTo>
                    <a:pt x="324" y="817"/>
                    <a:pt x="322" y="814"/>
                    <a:pt x="319" y="817"/>
                  </a:cubicBezTo>
                  <a:cubicBezTo>
                    <a:pt x="316" y="819"/>
                    <a:pt x="313" y="820"/>
                    <a:pt x="318" y="815"/>
                  </a:cubicBezTo>
                  <a:cubicBezTo>
                    <a:pt x="323" y="810"/>
                    <a:pt x="338" y="801"/>
                    <a:pt x="340" y="800"/>
                  </a:cubicBezTo>
                  <a:cubicBezTo>
                    <a:pt x="343" y="799"/>
                    <a:pt x="347" y="799"/>
                    <a:pt x="350" y="800"/>
                  </a:cubicBezTo>
                  <a:cubicBezTo>
                    <a:pt x="354" y="801"/>
                    <a:pt x="356" y="802"/>
                    <a:pt x="353" y="799"/>
                  </a:cubicBezTo>
                  <a:cubicBezTo>
                    <a:pt x="350" y="796"/>
                    <a:pt x="350" y="795"/>
                    <a:pt x="355" y="795"/>
                  </a:cubicBezTo>
                  <a:cubicBezTo>
                    <a:pt x="359" y="795"/>
                    <a:pt x="367" y="795"/>
                    <a:pt x="372" y="790"/>
                  </a:cubicBezTo>
                  <a:cubicBezTo>
                    <a:pt x="377" y="785"/>
                    <a:pt x="376" y="788"/>
                    <a:pt x="376" y="788"/>
                  </a:cubicBezTo>
                  <a:cubicBezTo>
                    <a:pt x="376" y="789"/>
                    <a:pt x="377" y="788"/>
                    <a:pt x="378" y="786"/>
                  </a:cubicBezTo>
                  <a:cubicBezTo>
                    <a:pt x="378" y="785"/>
                    <a:pt x="379" y="784"/>
                    <a:pt x="381" y="784"/>
                  </a:cubicBezTo>
                  <a:cubicBezTo>
                    <a:pt x="384" y="784"/>
                    <a:pt x="385" y="785"/>
                    <a:pt x="384" y="782"/>
                  </a:cubicBezTo>
                  <a:cubicBezTo>
                    <a:pt x="382" y="778"/>
                    <a:pt x="385" y="777"/>
                    <a:pt x="387" y="775"/>
                  </a:cubicBezTo>
                  <a:cubicBezTo>
                    <a:pt x="388" y="773"/>
                    <a:pt x="392" y="768"/>
                    <a:pt x="390" y="769"/>
                  </a:cubicBezTo>
                  <a:cubicBezTo>
                    <a:pt x="387" y="771"/>
                    <a:pt x="383" y="770"/>
                    <a:pt x="389" y="766"/>
                  </a:cubicBezTo>
                  <a:cubicBezTo>
                    <a:pt x="395" y="762"/>
                    <a:pt x="398" y="762"/>
                    <a:pt x="402" y="760"/>
                  </a:cubicBezTo>
                  <a:cubicBezTo>
                    <a:pt x="405" y="759"/>
                    <a:pt x="412" y="756"/>
                    <a:pt x="414" y="752"/>
                  </a:cubicBezTo>
                  <a:cubicBezTo>
                    <a:pt x="417" y="748"/>
                    <a:pt x="417" y="744"/>
                    <a:pt x="420" y="746"/>
                  </a:cubicBezTo>
                  <a:cubicBezTo>
                    <a:pt x="423" y="748"/>
                    <a:pt x="425" y="748"/>
                    <a:pt x="427" y="745"/>
                  </a:cubicBezTo>
                  <a:cubicBezTo>
                    <a:pt x="429" y="742"/>
                    <a:pt x="430" y="742"/>
                    <a:pt x="433" y="740"/>
                  </a:cubicBezTo>
                  <a:cubicBezTo>
                    <a:pt x="437" y="738"/>
                    <a:pt x="433" y="739"/>
                    <a:pt x="436" y="736"/>
                  </a:cubicBezTo>
                  <a:cubicBezTo>
                    <a:pt x="438" y="734"/>
                    <a:pt x="438" y="734"/>
                    <a:pt x="443" y="733"/>
                  </a:cubicBezTo>
                  <a:cubicBezTo>
                    <a:pt x="447" y="731"/>
                    <a:pt x="453" y="728"/>
                    <a:pt x="454" y="727"/>
                  </a:cubicBezTo>
                  <a:cubicBezTo>
                    <a:pt x="455" y="726"/>
                    <a:pt x="456" y="725"/>
                    <a:pt x="457" y="727"/>
                  </a:cubicBezTo>
                  <a:cubicBezTo>
                    <a:pt x="459" y="729"/>
                    <a:pt x="459" y="731"/>
                    <a:pt x="461" y="728"/>
                  </a:cubicBezTo>
                  <a:cubicBezTo>
                    <a:pt x="463" y="724"/>
                    <a:pt x="463" y="726"/>
                    <a:pt x="464" y="725"/>
                  </a:cubicBezTo>
                  <a:cubicBezTo>
                    <a:pt x="466" y="725"/>
                    <a:pt x="467" y="724"/>
                    <a:pt x="465" y="723"/>
                  </a:cubicBezTo>
                  <a:cubicBezTo>
                    <a:pt x="463" y="723"/>
                    <a:pt x="463" y="722"/>
                    <a:pt x="465" y="722"/>
                  </a:cubicBezTo>
                  <a:cubicBezTo>
                    <a:pt x="467" y="721"/>
                    <a:pt x="467" y="720"/>
                    <a:pt x="465" y="720"/>
                  </a:cubicBezTo>
                  <a:cubicBezTo>
                    <a:pt x="463" y="720"/>
                    <a:pt x="460" y="720"/>
                    <a:pt x="463" y="719"/>
                  </a:cubicBezTo>
                  <a:cubicBezTo>
                    <a:pt x="466" y="717"/>
                    <a:pt x="472" y="716"/>
                    <a:pt x="470" y="715"/>
                  </a:cubicBezTo>
                  <a:cubicBezTo>
                    <a:pt x="468" y="714"/>
                    <a:pt x="469" y="711"/>
                    <a:pt x="471" y="710"/>
                  </a:cubicBezTo>
                  <a:cubicBezTo>
                    <a:pt x="473" y="710"/>
                    <a:pt x="474" y="708"/>
                    <a:pt x="475" y="707"/>
                  </a:cubicBezTo>
                  <a:cubicBezTo>
                    <a:pt x="475" y="706"/>
                    <a:pt x="475" y="705"/>
                    <a:pt x="482" y="703"/>
                  </a:cubicBezTo>
                  <a:cubicBezTo>
                    <a:pt x="489" y="701"/>
                    <a:pt x="491" y="698"/>
                    <a:pt x="493" y="696"/>
                  </a:cubicBezTo>
                  <a:cubicBezTo>
                    <a:pt x="494" y="693"/>
                    <a:pt x="496" y="691"/>
                    <a:pt x="492" y="689"/>
                  </a:cubicBezTo>
                  <a:cubicBezTo>
                    <a:pt x="489" y="686"/>
                    <a:pt x="485" y="686"/>
                    <a:pt x="484" y="684"/>
                  </a:cubicBezTo>
                  <a:cubicBezTo>
                    <a:pt x="482" y="683"/>
                    <a:pt x="482" y="682"/>
                    <a:pt x="479" y="683"/>
                  </a:cubicBezTo>
                  <a:cubicBezTo>
                    <a:pt x="476" y="683"/>
                    <a:pt x="468" y="683"/>
                    <a:pt x="467" y="683"/>
                  </a:cubicBezTo>
                  <a:cubicBezTo>
                    <a:pt x="465" y="683"/>
                    <a:pt x="467" y="682"/>
                    <a:pt x="464" y="681"/>
                  </a:cubicBezTo>
                  <a:cubicBezTo>
                    <a:pt x="462" y="679"/>
                    <a:pt x="463" y="678"/>
                    <a:pt x="465" y="676"/>
                  </a:cubicBezTo>
                  <a:cubicBezTo>
                    <a:pt x="468" y="675"/>
                    <a:pt x="468" y="676"/>
                    <a:pt x="467" y="674"/>
                  </a:cubicBezTo>
                  <a:cubicBezTo>
                    <a:pt x="467" y="672"/>
                    <a:pt x="468" y="670"/>
                    <a:pt x="470" y="669"/>
                  </a:cubicBezTo>
                  <a:cubicBezTo>
                    <a:pt x="473" y="668"/>
                    <a:pt x="473" y="668"/>
                    <a:pt x="469" y="668"/>
                  </a:cubicBezTo>
                  <a:cubicBezTo>
                    <a:pt x="466" y="668"/>
                    <a:pt x="467" y="667"/>
                    <a:pt x="471" y="666"/>
                  </a:cubicBezTo>
                  <a:cubicBezTo>
                    <a:pt x="476" y="664"/>
                    <a:pt x="482" y="662"/>
                    <a:pt x="480" y="661"/>
                  </a:cubicBezTo>
                  <a:cubicBezTo>
                    <a:pt x="477" y="659"/>
                    <a:pt x="477" y="657"/>
                    <a:pt x="480" y="657"/>
                  </a:cubicBezTo>
                  <a:cubicBezTo>
                    <a:pt x="483" y="656"/>
                    <a:pt x="487" y="656"/>
                    <a:pt x="485" y="655"/>
                  </a:cubicBezTo>
                  <a:cubicBezTo>
                    <a:pt x="483" y="654"/>
                    <a:pt x="484" y="653"/>
                    <a:pt x="486" y="652"/>
                  </a:cubicBezTo>
                  <a:cubicBezTo>
                    <a:pt x="488" y="650"/>
                    <a:pt x="490" y="644"/>
                    <a:pt x="491" y="649"/>
                  </a:cubicBezTo>
                  <a:cubicBezTo>
                    <a:pt x="493" y="653"/>
                    <a:pt x="490" y="654"/>
                    <a:pt x="494" y="654"/>
                  </a:cubicBezTo>
                  <a:cubicBezTo>
                    <a:pt x="498" y="653"/>
                    <a:pt x="512" y="645"/>
                    <a:pt x="503" y="645"/>
                  </a:cubicBezTo>
                  <a:cubicBezTo>
                    <a:pt x="494" y="644"/>
                    <a:pt x="495" y="643"/>
                    <a:pt x="500" y="641"/>
                  </a:cubicBezTo>
                  <a:cubicBezTo>
                    <a:pt x="506" y="639"/>
                    <a:pt x="513" y="639"/>
                    <a:pt x="516" y="637"/>
                  </a:cubicBezTo>
                  <a:cubicBezTo>
                    <a:pt x="518" y="635"/>
                    <a:pt x="520" y="632"/>
                    <a:pt x="514" y="628"/>
                  </a:cubicBezTo>
                  <a:cubicBezTo>
                    <a:pt x="508" y="625"/>
                    <a:pt x="510" y="623"/>
                    <a:pt x="505" y="622"/>
                  </a:cubicBezTo>
                  <a:cubicBezTo>
                    <a:pt x="500" y="620"/>
                    <a:pt x="505" y="621"/>
                    <a:pt x="512" y="619"/>
                  </a:cubicBezTo>
                  <a:cubicBezTo>
                    <a:pt x="520" y="618"/>
                    <a:pt x="529" y="617"/>
                    <a:pt x="529" y="616"/>
                  </a:cubicBezTo>
                  <a:cubicBezTo>
                    <a:pt x="530" y="616"/>
                    <a:pt x="531" y="617"/>
                    <a:pt x="529" y="615"/>
                  </a:cubicBezTo>
                  <a:cubicBezTo>
                    <a:pt x="528" y="612"/>
                    <a:pt x="528" y="611"/>
                    <a:pt x="533" y="608"/>
                  </a:cubicBezTo>
                  <a:cubicBezTo>
                    <a:pt x="538" y="605"/>
                    <a:pt x="536" y="603"/>
                    <a:pt x="539" y="601"/>
                  </a:cubicBezTo>
                  <a:cubicBezTo>
                    <a:pt x="541" y="599"/>
                    <a:pt x="542" y="599"/>
                    <a:pt x="544" y="598"/>
                  </a:cubicBezTo>
                  <a:cubicBezTo>
                    <a:pt x="546" y="597"/>
                    <a:pt x="547" y="597"/>
                    <a:pt x="546" y="595"/>
                  </a:cubicBezTo>
                  <a:cubicBezTo>
                    <a:pt x="546" y="592"/>
                    <a:pt x="546" y="590"/>
                    <a:pt x="553" y="587"/>
                  </a:cubicBezTo>
                  <a:cubicBezTo>
                    <a:pt x="559" y="584"/>
                    <a:pt x="567" y="582"/>
                    <a:pt x="569" y="580"/>
                  </a:cubicBezTo>
                  <a:cubicBezTo>
                    <a:pt x="571" y="577"/>
                    <a:pt x="574" y="574"/>
                    <a:pt x="578" y="573"/>
                  </a:cubicBezTo>
                  <a:cubicBezTo>
                    <a:pt x="582" y="572"/>
                    <a:pt x="583" y="571"/>
                    <a:pt x="585" y="569"/>
                  </a:cubicBezTo>
                  <a:cubicBezTo>
                    <a:pt x="586" y="567"/>
                    <a:pt x="589" y="566"/>
                    <a:pt x="595" y="567"/>
                  </a:cubicBezTo>
                  <a:cubicBezTo>
                    <a:pt x="602" y="567"/>
                    <a:pt x="606" y="568"/>
                    <a:pt x="613" y="564"/>
                  </a:cubicBezTo>
                  <a:cubicBezTo>
                    <a:pt x="620" y="560"/>
                    <a:pt x="624" y="559"/>
                    <a:pt x="627" y="560"/>
                  </a:cubicBezTo>
                  <a:cubicBezTo>
                    <a:pt x="629" y="560"/>
                    <a:pt x="631" y="560"/>
                    <a:pt x="625" y="563"/>
                  </a:cubicBezTo>
                  <a:cubicBezTo>
                    <a:pt x="618" y="566"/>
                    <a:pt x="615" y="568"/>
                    <a:pt x="612" y="572"/>
                  </a:cubicBezTo>
                  <a:cubicBezTo>
                    <a:pt x="608" y="577"/>
                    <a:pt x="608" y="575"/>
                    <a:pt x="606" y="576"/>
                  </a:cubicBezTo>
                  <a:cubicBezTo>
                    <a:pt x="605" y="577"/>
                    <a:pt x="602" y="577"/>
                    <a:pt x="607" y="579"/>
                  </a:cubicBezTo>
                  <a:cubicBezTo>
                    <a:pt x="613" y="582"/>
                    <a:pt x="628" y="589"/>
                    <a:pt x="628" y="589"/>
                  </a:cubicBezTo>
                  <a:cubicBezTo>
                    <a:pt x="628" y="589"/>
                    <a:pt x="634" y="592"/>
                    <a:pt x="625" y="590"/>
                  </a:cubicBezTo>
                  <a:cubicBezTo>
                    <a:pt x="617" y="588"/>
                    <a:pt x="615" y="586"/>
                    <a:pt x="610" y="588"/>
                  </a:cubicBezTo>
                  <a:cubicBezTo>
                    <a:pt x="606" y="590"/>
                    <a:pt x="602" y="591"/>
                    <a:pt x="595" y="588"/>
                  </a:cubicBezTo>
                  <a:cubicBezTo>
                    <a:pt x="588" y="586"/>
                    <a:pt x="587" y="583"/>
                    <a:pt x="581" y="589"/>
                  </a:cubicBezTo>
                  <a:cubicBezTo>
                    <a:pt x="575" y="596"/>
                    <a:pt x="567" y="597"/>
                    <a:pt x="562" y="598"/>
                  </a:cubicBezTo>
                  <a:cubicBezTo>
                    <a:pt x="558" y="598"/>
                    <a:pt x="556" y="600"/>
                    <a:pt x="560" y="604"/>
                  </a:cubicBezTo>
                  <a:cubicBezTo>
                    <a:pt x="564" y="608"/>
                    <a:pt x="564" y="614"/>
                    <a:pt x="562" y="615"/>
                  </a:cubicBezTo>
                  <a:cubicBezTo>
                    <a:pt x="561" y="617"/>
                    <a:pt x="560" y="617"/>
                    <a:pt x="559" y="619"/>
                  </a:cubicBezTo>
                  <a:cubicBezTo>
                    <a:pt x="559" y="622"/>
                    <a:pt x="557" y="627"/>
                    <a:pt x="554" y="629"/>
                  </a:cubicBezTo>
                  <a:cubicBezTo>
                    <a:pt x="551" y="632"/>
                    <a:pt x="548" y="637"/>
                    <a:pt x="546" y="641"/>
                  </a:cubicBezTo>
                  <a:cubicBezTo>
                    <a:pt x="544" y="645"/>
                    <a:pt x="542" y="650"/>
                    <a:pt x="548" y="652"/>
                  </a:cubicBezTo>
                  <a:cubicBezTo>
                    <a:pt x="554" y="655"/>
                    <a:pt x="557" y="657"/>
                    <a:pt x="562" y="652"/>
                  </a:cubicBezTo>
                  <a:cubicBezTo>
                    <a:pt x="567" y="646"/>
                    <a:pt x="566" y="649"/>
                    <a:pt x="568" y="648"/>
                  </a:cubicBezTo>
                  <a:cubicBezTo>
                    <a:pt x="570" y="646"/>
                    <a:pt x="572" y="646"/>
                    <a:pt x="569" y="650"/>
                  </a:cubicBezTo>
                  <a:cubicBezTo>
                    <a:pt x="566" y="655"/>
                    <a:pt x="567" y="655"/>
                    <a:pt x="566" y="656"/>
                  </a:cubicBezTo>
                  <a:cubicBezTo>
                    <a:pt x="565" y="656"/>
                    <a:pt x="565" y="658"/>
                    <a:pt x="563" y="658"/>
                  </a:cubicBezTo>
                  <a:cubicBezTo>
                    <a:pt x="562" y="658"/>
                    <a:pt x="558" y="658"/>
                    <a:pt x="559" y="660"/>
                  </a:cubicBezTo>
                  <a:cubicBezTo>
                    <a:pt x="560" y="663"/>
                    <a:pt x="560" y="664"/>
                    <a:pt x="558" y="664"/>
                  </a:cubicBezTo>
                  <a:cubicBezTo>
                    <a:pt x="556" y="663"/>
                    <a:pt x="552" y="662"/>
                    <a:pt x="550" y="663"/>
                  </a:cubicBezTo>
                  <a:cubicBezTo>
                    <a:pt x="547" y="664"/>
                    <a:pt x="545" y="665"/>
                    <a:pt x="545" y="665"/>
                  </a:cubicBezTo>
                  <a:cubicBezTo>
                    <a:pt x="544" y="665"/>
                    <a:pt x="542" y="666"/>
                    <a:pt x="543" y="667"/>
                  </a:cubicBezTo>
                  <a:cubicBezTo>
                    <a:pt x="545" y="668"/>
                    <a:pt x="545" y="668"/>
                    <a:pt x="543" y="668"/>
                  </a:cubicBezTo>
                  <a:cubicBezTo>
                    <a:pt x="541" y="669"/>
                    <a:pt x="538" y="671"/>
                    <a:pt x="541" y="672"/>
                  </a:cubicBezTo>
                  <a:cubicBezTo>
                    <a:pt x="543" y="674"/>
                    <a:pt x="547" y="680"/>
                    <a:pt x="557" y="675"/>
                  </a:cubicBezTo>
                  <a:cubicBezTo>
                    <a:pt x="568" y="670"/>
                    <a:pt x="569" y="671"/>
                    <a:pt x="572" y="670"/>
                  </a:cubicBezTo>
                  <a:cubicBezTo>
                    <a:pt x="575" y="669"/>
                    <a:pt x="581" y="666"/>
                    <a:pt x="583" y="665"/>
                  </a:cubicBezTo>
                  <a:cubicBezTo>
                    <a:pt x="584" y="664"/>
                    <a:pt x="586" y="663"/>
                    <a:pt x="586" y="661"/>
                  </a:cubicBezTo>
                  <a:cubicBezTo>
                    <a:pt x="585" y="659"/>
                    <a:pt x="584" y="658"/>
                    <a:pt x="586" y="658"/>
                  </a:cubicBezTo>
                  <a:cubicBezTo>
                    <a:pt x="587" y="657"/>
                    <a:pt x="588" y="656"/>
                    <a:pt x="588" y="659"/>
                  </a:cubicBezTo>
                  <a:cubicBezTo>
                    <a:pt x="588" y="661"/>
                    <a:pt x="588" y="665"/>
                    <a:pt x="591" y="661"/>
                  </a:cubicBezTo>
                  <a:cubicBezTo>
                    <a:pt x="593" y="657"/>
                    <a:pt x="599" y="647"/>
                    <a:pt x="598" y="651"/>
                  </a:cubicBezTo>
                  <a:cubicBezTo>
                    <a:pt x="596" y="656"/>
                    <a:pt x="592" y="663"/>
                    <a:pt x="594" y="662"/>
                  </a:cubicBezTo>
                  <a:cubicBezTo>
                    <a:pt x="595" y="662"/>
                    <a:pt x="598" y="660"/>
                    <a:pt x="600" y="658"/>
                  </a:cubicBezTo>
                  <a:cubicBezTo>
                    <a:pt x="601" y="655"/>
                    <a:pt x="602" y="650"/>
                    <a:pt x="604" y="651"/>
                  </a:cubicBezTo>
                  <a:cubicBezTo>
                    <a:pt x="605" y="651"/>
                    <a:pt x="609" y="652"/>
                    <a:pt x="607" y="649"/>
                  </a:cubicBezTo>
                  <a:cubicBezTo>
                    <a:pt x="605" y="647"/>
                    <a:pt x="604" y="645"/>
                    <a:pt x="609" y="649"/>
                  </a:cubicBezTo>
                  <a:cubicBezTo>
                    <a:pt x="615" y="652"/>
                    <a:pt x="615" y="653"/>
                    <a:pt x="614" y="649"/>
                  </a:cubicBezTo>
                  <a:cubicBezTo>
                    <a:pt x="614" y="646"/>
                    <a:pt x="609" y="644"/>
                    <a:pt x="613" y="643"/>
                  </a:cubicBezTo>
                  <a:cubicBezTo>
                    <a:pt x="617" y="641"/>
                    <a:pt x="614" y="635"/>
                    <a:pt x="617" y="641"/>
                  </a:cubicBezTo>
                  <a:cubicBezTo>
                    <a:pt x="620" y="648"/>
                    <a:pt x="619" y="653"/>
                    <a:pt x="620" y="650"/>
                  </a:cubicBezTo>
                  <a:cubicBezTo>
                    <a:pt x="620" y="647"/>
                    <a:pt x="618" y="643"/>
                    <a:pt x="621" y="642"/>
                  </a:cubicBezTo>
                  <a:cubicBezTo>
                    <a:pt x="623" y="640"/>
                    <a:pt x="625" y="636"/>
                    <a:pt x="625" y="634"/>
                  </a:cubicBezTo>
                  <a:cubicBezTo>
                    <a:pt x="625" y="632"/>
                    <a:pt x="625" y="628"/>
                    <a:pt x="628" y="633"/>
                  </a:cubicBezTo>
                  <a:cubicBezTo>
                    <a:pt x="631" y="639"/>
                    <a:pt x="628" y="645"/>
                    <a:pt x="631" y="639"/>
                  </a:cubicBezTo>
                  <a:cubicBezTo>
                    <a:pt x="634" y="633"/>
                    <a:pt x="638" y="632"/>
                    <a:pt x="641" y="637"/>
                  </a:cubicBezTo>
                  <a:cubicBezTo>
                    <a:pt x="644" y="642"/>
                    <a:pt x="649" y="640"/>
                    <a:pt x="652" y="638"/>
                  </a:cubicBezTo>
                  <a:cubicBezTo>
                    <a:pt x="655" y="636"/>
                    <a:pt x="656" y="635"/>
                    <a:pt x="658" y="633"/>
                  </a:cubicBezTo>
                  <a:cubicBezTo>
                    <a:pt x="661" y="632"/>
                    <a:pt x="661" y="631"/>
                    <a:pt x="662" y="629"/>
                  </a:cubicBezTo>
                  <a:cubicBezTo>
                    <a:pt x="663" y="627"/>
                    <a:pt x="664" y="627"/>
                    <a:pt x="665" y="627"/>
                  </a:cubicBezTo>
                  <a:cubicBezTo>
                    <a:pt x="666" y="626"/>
                    <a:pt x="671" y="625"/>
                    <a:pt x="666" y="624"/>
                  </a:cubicBezTo>
                  <a:cubicBezTo>
                    <a:pt x="661" y="623"/>
                    <a:pt x="656" y="623"/>
                    <a:pt x="662" y="621"/>
                  </a:cubicBezTo>
                  <a:cubicBezTo>
                    <a:pt x="667" y="618"/>
                    <a:pt x="663" y="618"/>
                    <a:pt x="666" y="617"/>
                  </a:cubicBezTo>
                  <a:cubicBezTo>
                    <a:pt x="669" y="615"/>
                    <a:pt x="671" y="615"/>
                    <a:pt x="672" y="615"/>
                  </a:cubicBezTo>
                  <a:cubicBezTo>
                    <a:pt x="674" y="614"/>
                    <a:pt x="675" y="614"/>
                    <a:pt x="674" y="612"/>
                  </a:cubicBezTo>
                  <a:cubicBezTo>
                    <a:pt x="674" y="612"/>
                    <a:pt x="674" y="610"/>
                    <a:pt x="673" y="608"/>
                  </a:cubicBezTo>
                  <a:cubicBezTo>
                    <a:pt x="671" y="606"/>
                    <a:pt x="670" y="605"/>
                    <a:pt x="669" y="607"/>
                  </a:cubicBezTo>
                  <a:cubicBezTo>
                    <a:pt x="668" y="609"/>
                    <a:pt x="667" y="614"/>
                    <a:pt x="662" y="613"/>
                  </a:cubicBezTo>
                  <a:cubicBezTo>
                    <a:pt x="657" y="612"/>
                    <a:pt x="655" y="611"/>
                    <a:pt x="653" y="612"/>
                  </a:cubicBezTo>
                  <a:cubicBezTo>
                    <a:pt x="651" y="613"/>
                    <a:pt x="650" y="612"/>
                    <a:pt x="654" y="609"/>
                  </a:cubicBezTo>
                  <a:cubicBezTo>
                    <a:pt x="657" y="607"/>
                    <a:pt x="658" y="607"/>
                    <a:pt x="662" y="606"/>
                  </a:cubicBezTo>
                  <a:cubicBezTo>
                    <a:pt x="666" y="606"/>
                    <a:pt x="666" y="605"/>
                    <a:pt x="666" y="601"/>
                  </a:cubicBezTo>
                  <a:cubicBezTo>
                    <a:pt x="665" y="598"/>
                    <a:pt x="666" y="596"/>
                    <a:pt x="664" y="600"/>
                  </a:cubicBezTo>
                  <a:cubicBezTo>
                    <a:pt x="661" y="603"/>
                    <a:pt x="659" y="607"/>
                    <a:pt x="660" y="601"/>
                  </a:cubicBezTo>
                  <a:cubicBezTo>
                    <a:pt x="662" y="594"/>
                    <a:pt x="660" y="596"/>
                    <a:pt x="658" y="598"/>
                  </a:cubicBezTo>
                  <a:cubicBezTo>
                    <a:pt x="656" y="599"/>
                    <a:pt x="653" y="601"/>
                    <a:pt x="652" y="601"/>
                  </a:cubicBezTo>
                  <a:cubicBezTo>
                    <a:pt x="651" y="602"/>
                    <a:pt x="648" y="601"/>
                    <a:pt x="652" y="598"/>
                  </a:cubicBezTo>
                  <a:cubicBezTo>
                    <a:pt x="655" y="596"/>
                    <a:pt x="660" y="595"/>
                    <a:pt x="658" y="595"/>
                  </a:cubicBezTo>
                  <a:cubicBezTo>
                    <a:pt x="656" y="595"/>
                    <a:pt x="654" y="595"/>
                    <a:pt x="653" y="596"/>
                  </a:cubicBezTo>
                  <a:cubicBezTo>
                    <a:pt x="652" y="596"/>
                    <a:pt x="652" y="595"/>
                    <a:pt x="659" y="593"/>
                  </a:cubicBezTo>
                  <a:cubicBezTo>
                    <a:pt x="666" y="591"/>
                    <a:pt x="664" y="589"/>
                    <a:pt x="663" y="588"/>
                  </a:cubicBezTo>
                  <a:cubicBezTo>
                    <a:pt x="662" y="587"/>
                    <a:pt x="662" y="588"/>
                    <a:pt x="664" y="587"/>
                  </a:cubicBezTo>
                  <a:cubicBezTo>
                    <a:pt x="667" y="586"/>
                    <a:pt x="670" y="583"/>
                    <a:pt x="668" y="583"/>
                  </a:cubicBezTo>
                  <a:cubicBezTo>
                    <a:pt x="666" y="582"/>
                    <a:pt x="664" y="583"/>
                    <a:pt x="661" y="585"/>
                  </a:cubicBezTo>
                  <a:cubicBezTo>
                    <a:pt x="659" y="586"/>
                    <a:pt x="657" y="586"/>
                    <a:pt x="661" y="582"/>
                  </a:cubicBezTo>
                  <a:cubicBezTo>
                    <a:pt x="664" y="579"/>
                    <a:pt x="667" y="579"/>
                    <a:pt x="670" y="579"/>
                  </a:cubicBezTo>
                  <a:cubicBezTo>
                    <a:pt x="674" y="579"/>
                    <a:pt x="677" y="578"/>
                    <a:pt x="679" y="575"/>
                  </a:cubicBezTo>
                  <a:cubicBezTo>
                    <a:pt x="681" y="572"/>
                    <a:pt x="683" y="570"/>
                    <a:pt x="681" y="574"/>
                  </a:cubicBezTo>
                  <a:cubicBezTo>
                    <a:pt x="680" y="577"/>
                    <a:pt x="676" y="582"/>
                    <a:pt x="674" y="585"/>
                  </a:cubicBezTo>
                  <a:cubicBezTo>
                    <a:pt x="671" y="588"/>
                    <a:pt x="671" y="588"/>
                    <a:pt x="673" y="589"/>
                  </a:cubicBezTo>
                  <a:cubicBezTo>
                    <a:pt x="674" y="590"/>
                    <a:pt x="677" y="593"/>
                    <a:pt x="679" y="591"/>
                  </a:cubicBezTo>
                  <a:cubicBezTo>
                    <a:pt x="681" y="589"/>
                    <a:pt x="682" y="588"/>
                    <a:pt x="684" y="588"/>
                  </a:cubicBezTo>
                  <a:cubicBezTo>
                    <a:pt x="685" y="588"/>
                    <a:pt x="687" y="588"/>
                    <a:pt x="686" y="586"/>
                  </a:cubicBezTo>
                  <a:cubicBezTo>
                    <a:pt x="685" y="584"/>
                    <a:pt x="684" y="585"/>
                    <a:pt x="685" y="584"/>
                  </a:cubicBezTo>
                  <a:cubicBezTo>
                    <a:pt x="687" y="583"/>
                    <a:pt x="687" y="581"/>
                    <a:pt x="688" y="579"/>
                  </a:cubicBezTo>
                  <a:cubicBezTo>
                    <a:pt x="689" y="578"/>
                    <a:pt x="689" y="575"/>
                    <a:pt x="689" y="580"/>
                  </a:cubicBezTo>
                  <a:cubicBezTo>
                    <a:pt x="689" y="585"/>
                    <a:pt x="689" y="585"/>
                    <a:pt x="689" y="587"/>
                  </a:cubicBezTo>
                  <a:cubicBezTo>
                    <a:pt x="688" y="589"/>
                    <a:pt x="688" y="591"/>
                    <a:pt x="690" y="588"/>
                  </a:cubicBezTo>
                  <a:cubicBezTo>
                    <a:pt x="691" y="584"/>
                    <a:pt x="691" y="584"/>
                    <a:pt x="692" y="587"/>
                  </a:cubicBezTo>
                  <a:cubicBezTo>
                    <a:pt x="692" y="590"/>
                    <a:pt x="694" y="589"/>
                    <a:pt x="697" y="587"/>
                  </a:cubicBezTo>
                  <a:cubicBezTo>
                    <a:pt x="699" y="585"/>
                    <a:pt x="702" y="584"/>
                    <a:pt x="706" y="585"/>
                  </a:cubicBezTo>
                  <a:cubicBezTo>
                    <a:pt x="711" y="586"/>
                    <a:pt x="711" y="585"/>
                    <a:pt x="716" y="582"/>
                  </a:cubicBezTo>
                  <a:cubicBezTo>
                    <a:pt x="720" y="579"/>
                    <a:pt x="723" y="578"/>
                    <a:pt x="727" y="578"/>
                  </a:cubicBezTo>
                  <a:cubicBezTo>
                    <a:pt x="731" y="579"/>
                    <a:pt x="728" y="579"/>
                    <a:pt x="725" y="580"/>
                  </a:cubicBezTo>
                  <a:cubicBezTo>
                    <a:pt x="721" y="581"/>
                    <a:pt x="719" y="581"/>
                    <a:pt x="720" y="583"/>
                  </a:cubicBezTo>
                  <a:cubicBezTo>
                    <a:pt x="721" y="584"/>
                    <a:pt x="720" y="583"/>
                    <a:pt x="719" y="584"/>
                  </a:cubicBezTo>
                  <a:cubicBezTo>
                    <a:pt x="718" y="584"/>
                    <a:pt x="716" y="585"/>
                    <a:pt x="717" y="586"/>
                  </a:cubicBezTo>
                  <a:cubicBezTo>
                    <a:pt x="719" y="588"/>
                    <a:pt x="718" y="589"/>
                    <a:pt x="717" y="588"/>
                  </a:cubicBezTo>
                  <a:cubicBezTo>
                    <a:pt x="716" y="587"/>
                    <a:pt x="713" y="587"/>
                    <a:pt x="716" y="590"/>
                  </a:cubicBezTo>
                  <a:cubicBezTo>
                    <a:pt x="720" y="592"/>
                    <a:pt x="718" y="593"/>
                    <a:pt x="722" y="593"/>
                  </a:cubicBezTo>
                  <a:cubicBezTo>
                    <a:pt x="726" y="593"/>
                    <a:pt x="729" y="594"/>
                    <a:pt x="730" y="593"/>
                  </a:cubicBezTo>
                  <a:cubicBezTo>
                    <a:pt x="731" y="592"/>
                    <a:pt x="733" y="593"/>
                    <a:pt x="729" y="595"/>
                  </a:cubicBezTo>
                  <a:cubicBezTo>
                    <a:pt x="725" y="598"/>
                    <a:pt x="723" y="597"/>
                    <a:pt x="723" y="598"/>
                  </a:cubicBezTo>
                  <a:cubicBezTo>
                    <a:pt x="723" y="598"/>
                    <a:pt x="718" y="598"/>
                    <a:pt x="718" y="599"/>
                  </a:cubicBezTo>
                  <a:cubicBezTo>
                    <a:pt x="719" y="600"/>
                    <a:pt x="719" y="601"/>
                    <a:pt x="723" y="600"/>
                  </a:cubicBezTo>
                  <a:cubicBezTo>
                    <a:pt x="727" y="599"/>
                    <a:pt x="727" y="598"/>
                    <a:pt x="730" y="598"/>
                  </a:cubicBezTo>
                  <a:cubicBezTo>
                    <a:pt x="732" y="598"/>
                    <a:pt x="736" y="598"/>
                    <a:pt x="737" y="597"/>
                  </a:cubicBezTo>
                  <a:cubicBezTo>
                    <a:pt x="738" y="597"/>
                    <a:pt x="739" y="597"/>
                    <a:pt x="736" y="599"/>
                  </a:cubicBezTo>
                  <a:cubicBezTo>
                    <a:pt x="734" y="602"/>
                    <a:pt x="730" y="604"/>
                    <a:pt x="735" y="603"/>
                  </a:cubicBezTo>
                  <a:cubicBezTo>
                    <a:pt x="740" y="601"/>
                    <a:pt x="743" y="600"/>
                    <a:pt x="746" y="601"/>
                  </a:cubicBezTo>
                  <a:cubicBezTo>
                    <a:pt x="750" y="602"/>
                    <a:pt x="753" y="602"/>
                    <a:pt x="752" y="604"/>
                  </a:cubicBezTo>
                  <a:cubicBezTo>
                    <a:pt x="751" y="606"/>
                    <a:pt x="747" y="610"/>
                    <a:pt x="744" y="612"/>
                  </a:cubicBezTo>
                  <a:cubicBezTo>
                    <a:pt x="741" y="613"/>
                    <a:pt x="744" y="613"/>
                    <a:pt x="747" y="613"/>
                  </a:cubicBezTo>
                  <a:cubicBezTo>
                    <a:pt x="749" y="613"/>
                    <a:pt x="767" y="613"/>
                    <a:pt x="768" y="613"/>
                  </a:cubicBezTo>
                  <a:cubicBezTo>
                    <a:pt x="770" y="613"/>
                    <a:pt x="772" y="612"/>
                    <a:pt x="775" y="609"/>
                  </a:cubicBezTo>
                  <a:cubicBezTo>
                    <a:pt x="777" y="606"/>
                    <a:pt x="779" y="604"/>
                    <a:pt x="782" y="601"/>
                  </a:cubicBezTo>
                  <a:cubicBezTo>
                    <a:pt x="785" y="599"/>
                    <a:pt x="785" y="600"/>
                    <a:pt x="783" y="602"/>
                  </a:cubicBezTo>
                  <a:cubicBezTo>
                    <a:pt x="781" y="605"/>
                    <a:pt x="779" y="610"/>
                    <a:pt x="779" y="613"/>
                  </a:cubicBezTo>
                  <a:cubicBezTo>
                    <a:pt x="779" y="615"/>
                    <a:pt x="780" y="617"/>
                    <a:pt x="779" y="616"/>
                  </a:cubicBezTo>
                  <a:cubicBezTo>
                    <a:pt x="777" y="616"/>
                    <a:pt x="778" y="617"/>
                    <a:pt x="778" y="618"/>
                  </a:cubicBezTo>
                  <a:cubicBezTo>
                    <a:pt x="777" y="620"/>
                    <a:pt x="776" y="621"/>
                    <a:pt x="779" y="622"/>
                  </a:cubicBezTo>
                  <a:cubicBezTo>
                    <a:pt x="783" y="623"/>
                    <a:pt x="801" y="630"/>
                    <a:pt x="803" y="632"/>
                  </a:cubicBezTo>
                  <a:cubicBezTo>
                    <a:pt x="806" y="633"/>
                    <a:pt x="808" y="634"/>
                    <a:pt x="810" y="634"/>
                  </a:cubicBezTo>
                  <a:cubicBezTo>
                    <a:pt x="811" y="633"/>
                    <a:pt x="848" y="631"/>
                    <a:pt x="853" y="631"/>
                  </a:cubicBezTo>
                  <a:cubicBezTo>
                    <a:pt x="857" y="632"/>
                    <a:pt x="879" y="635"/>
                    <a:pt x="883" y="637"/>
                  </a:cubicBezTo>
                  <a:cubicBezTo>
                    <a:pt x="887" y="639"/>
                    <a:pt x="890" y="637"/>
                    <a:pt x="893" y="636"/>
                  </a:cubicBezTo>
                  <a:cubicBezTo>
                    <a:pt x="895" y="636"/>
                    <a:pt x="896" y="634"/>
                    <a:pt x="894" y="632"/>
                  </a:cubicBezTo>
                  <a:cubicBezTo>
                    <a:pt x="893" y="630"/>
                    <a:pt x="891" y="629"/>
                    <a:pt x="894" y="629"/>
                  </a:cubicBezTo>
                  <a:cubicBezTo>
                    <a:pt x="897" y="629"/>
                    <a:pt x="897" y="632"/>
                    <a:pt x="898" y="635"/>
                  </a:cubicBezTo>
                  <a:cubicBezTo>
                    <a:pt x="900" y="639"/>
                    <a:pt x="897" y="641"/>
                    <a:pt x="896" y="641"/>
                  </a:cubicBezTo>
                  <a:cubicBezTo>
                    <a:pt x="894" y="641"/>
                    <a:pt x="891" y="641"/>
                    <a:pt x="897" y="643"/>
                  </a:cubicBezTo>
                  <a:cubicBezTo>
                    <a:pt x="902" y="645"/>
                    <a:pt x="920" y="653"/>
                    <a:pt x="930" y="651"/>
                  </a:cubicBezTo>
                  <a:cubicBezTo>
                    <a:pt x="939" y="649"/>
                    <a:pt x="951" y="643"/>
                    <a:pt x="953" y="640"/>
                  </a:cubicBezTo>
                  <a:cubicBezTo>
                    <a:pt x="956" y="638"/>
                    <a:pt x="956" y="638"/>
                    <a:pt x="957" y="636"/>
                  </a:cubicBezTo>
                  <a:cubicBezTo>
                    <a:pt x="958" y="634"/>
                    <a:pt x="958" y="633"/>
                    <a:pt x="962" y="635"/>
                  </a:cubicBezTo>
                  <a:cubicBezTo>
                    <a:pt x="966" y="637"/>
                    <a:pt x="973" y="642"/>
                    <a:pt x="975" y="643"/>
                  </a:cubicBezTo>
                  <a:cubicBezTo>
                    <a:pt x="977" y="644"/>
                    <a:pt x="979" y="646"/>
                    <a:pt x="974" y="644"/>
                  </a:cubicBezTo>
                  <a:cubicBezTo>
                    <a:pt x="970" y="643"/>
                    <a:pt x="965" y="643"/>
                    <a:pt x="966" y="647"/>
                  </a:cubicBezTo>
                  <a:cubicBezTo>
                    <a:pt x="967" y="652"/>
                    <a:pt x="966" y="659"/>
                    <a:pt x="965" y="658"/>
                  </a:cubicBezTo>
                  <a:cubicBezTo>
                    <a:pt x="964" y="656"/>
                    <a:pt x="965" y="651"/>
                    <a:pt x="965" y="647"/>
                  </a:cubicBezTo>
                  <a:cubicBezTo>
                    <a:pt x="965" y="643"/>
                    <a:pt x="963" y="638"/>
                    <a:pt x="960" y="638"/>
                  </a:cubicBezTo>
                  <a:cubicBezTo>
                    <a:pt x="957" y="639"/>
                    <a:pt x="953" y="642"/>
                    <a:pt x="956" y="646"/>
                  </a:cubicBezTo>
                  <a:cubicBezTo>
                    <a:pt x="959" y="650"/>
                    <a:pt x="959" y="653"/>
                    <a:pt x="954" y="657"/>
                  </a:cubicBezTo>
                  <a:cubicBezTo>
                    <a:pt x="950" y="660"/>
                    <a:pt x="942" y="658"/>
                    <a:pt x="949" y="660"/>
                  </a:cubicBezTo>
                  <a:cubicBezTo>
                    <a:pt x="956" y="662"/>
                    <a:pt x="969" y="671"/>
                    <a:pt x="975" y="673"/>
                  </a:cubicBezTo>
                  <a:cubicBezTo>
                    <a:pt x="980" y="676"/>
                    <a:pt x="986" y="678"/>
                    <a:pt x="989" y="678"/>
                  </a:cubicBezTo>
                  <a:cubicBezTo>
                    <a:pt x="993" y="677"/>
                    <a:pt x="994" y="677"/>
                    <a:pt x="992" y="678"/>
                  </a:cubicBezTo>
                  <a:cubicBezTo>
                    <a:pt x="990" y="680"/>
                    <a:pt x="988" y="679"/>
                    <a:pt x="991" y="681"/>
                  </a:cubicBezTo>
                  <a:cubicBezTo>
                    <a:pt x="994" y="684"/>
                    <a:pt x="1051" y="723"/>
                    <a:pt x="1051" y="723"/>
                  </a:cubicBezTo>
                  <a:cubicBezTo>
                    <a:pt x="1051" y="723"/>
                    <a:pt x="1054" y="725"/>
                    <a:pt x="1054" y="722"/>
                  </a:cubicBezTo>
                  <a:cubicBezTo>
                    <a:pt x="1055" y="718"/>
                    <a:pt x="1054" y="718"/>
                    <a:pt x="1058" y="719"/>
                  </a:cubicBezTo>
                  <a:cubicBezTo>
                    <a:pt x="1061" y="720"/>
                    <a:pt x="1066" y="721"/>
                    <a:pt x="1061" y="716"/>
                  </a:cubicBezTo>
                  <a:cubicBezTo>
                    <a:pt x="1056" y="711"/>
                    <a:pt x="1060" y="713"/>
                    <a:pt x="1063" y="715"/>
                  </a:cubicBezTo>
                  <a:cubicBezTo>
                    <a:pt x="1066" y="717"/>
                    <a:pt x="1072" y="719"/>
                    <a:pt x="1074" y="717"/>
                  </a:cubicBezTo>
                  <a:cubicBezTo>
                    <a:pt x="1075" y="715"/>
                    <a:pt x="1077" y="711"/>
                    <a:pt x="1070" y="706"/>
                  </a:cubicBezTo>
                  <a:cubicBezTo>
                    <a:pt x="1070" y="706"/>
                    <a:pt x="1070" y="702"/>
                    <a:pt x="1066" y="704"/>
                  </a:cubicBezTo>
                  <a:cubicBezTo>
                    <a:pt x="1062" y="706"/>
                    <a:pt x="1060" y="706"/>
                    <a:pt x="1063" y="703"/>
                  </a:cubicBezTo>
                  <a:cubicBezTo>
                    <a:pt x="1066" y="700"/>
                    <a:pt x="1062" y="698"/>
                    <a:pt x="1058" y="697"/>
                  </a:cubicBezTo>
                  <a:cubicBezTo>
                    <a:pt x="1053" y="695"/>
                    <a:pt x="1055" y="694"/>
                    <a:pt x="1059" y="696"/>
                  </a:cubicBezTo>
                  <a:cubicBezTo>
                    <a:pt x="1063" y="698"/>
                    <a:pt x="1060" y="695"/>
                    <a:pt x="1053" y="693"/>
                  </a:cubicBezTo>
                  <a:cubicBezTo>
                    <a:pt x="1047" y="692"/>
                    <a:pt x="1045" y="691"/>
                    <a:pt x="1043" y="692"/>
                  </a:cubicBezTo>
                  <a:cubicBezTo>
                    <a:pt x="1040" y="694"/>
                    <a:pt x="1038" y="695"/>
                    <a:pt x="1042" y="691"/>
                  </a:cubicBezTo>
                  <a:cubicBezTo>
                    <a:pt x="1045" y="687"/>
                    <a:pt x="1044" y="687"/>
                    <a:pt x="1043" y="685"/>
                  </a:cubicBezTo>
                  <a:cubicBezTo>
                    <a:pt x="1041" y="683"/>
                    <a:pt x="1043" y="682"/>
                    <a:pt x="1048" y="686"/>
                  </a:cubicBezTo>
                  <a:cubicBezTo>
                    <a:pt x="1054" y="689"/>
                    <a:pt x="1055" y="690"/>
                    <a:pt x="1054" y="687"/>
                  </a:cubicBezTo>
                  <a:cubicBezTo>
                    <a:pt x="1053" y="685"/>
                    <a:pt x="1058" y="685"/>
                    <a:pt x="1059" y="689"/>
                  </a:cubicBezTo>
                  <a:cubicBezTo>
                    <a:pt x="1060" y="693"/>
                    <a:pt x="1061" y="696"/>
                    <a:pt x="1066" y="696"/>
                  </a:cubicBezTo>
                  <a:cubicBezTo>
                    <a:pt x="1071" y="696"/>
                    <a:pt x="1074" y="696"/>
                    <a:pt x="1072" y="691"/>
                  </a:cubicBezTo>
                  <a:cubicBezTo>
                    <a:pt x="1070" y="686"/>
                    <a:pt x="1072" y="685"/>
                    <a:pt x="1074" y="689"/>
                  </a:cubicBezTo>
                  <a:cubicBezTo>
                    <a:pt x="1076" y="693"/>
                    <a:pt x="1075" y="692"/>
                    <a:pt x="1078" y="691"/>
                  </a:cubicBezTo>
                  <a:cubicBezTo>
                    <a:pt x="1081" y="690"/>
                    <a:pt x="1081" y="692"/>
                    <a:pt x="1077" y="694"/>
                  </a:cubicBezTo>
                  <a:cubicBezTo>
                    <a:pt x="1073" y="696"/>
                    <a:pt x="1075" y="696"/>
                    <a:pt x="1076" y="698"/>
                  </a:cubicBezTo>
                  <a:cubicBezTo>
                    <a:pt x="1078" y="700"/>
                    <a:pt x="1082" y="708"/>
                    <a:pt x="1081" y="710"/>
                  </a:cubicBezTo>
                  <a:cubicBezTo>
                    <a:pt x="1080" y="713"/>
                    <a:pt x="1078" y="711"/>
                    <a:pt x="1079" y="713"/>
                  </a:cubicBezTo>
                  <a:cubicBezTo>
                    <a:pt x="1080" y="715"/>
                    <a:pt x="1078" y="717"/>
                    <a:pt x="1084" y="716"/>
                  </a:cubicBezTo>
                  <a:cubicBezTo>
                    <a:pt x="1090" y="715"/>
                    <a:pt x="1090" y="714"/>
                    <a:pt x="1092" y="716"/>
                  </a:cubicBezTo>
                  <a:cubicBezTo>
                    <a:pt x="1094" y="717"/>
                    <a:pt x="1095" y="717"/>
                    <a:pt x="1094" y="714"/>
                  </a:cubicBezTo>
                  <a:cubicBezTo>
                    <a:pt x="1093" y="711"/>
                    <a:pt x="1095" y="710"/>
                    <a:pt x="1096" y="716"/>
                  </a:cubicBezTo>
                  <a:cubicBezTo>
                    <a:pt x="1097" y="722"/>
                    <a:pt x="1099" y="722"/>
                    <a:pt x="1102" y="723"/>
                  </a:cubicBezTo>
                  <a:cubicBezTo>
                    <a:pt x="1105" y="723"/>
                    <a:pt x="1111" y="721"/>
                    <a:pt x="1106" y="713"/>
                  </a:cubicBezTo>
                  <a:cubicBezTo>
                    <a:pt x="1102" y="705"/>
                    <a:pt x="1101" y="705"/>
                    <a:pt x="1103" y="705"/>
                  </a:cubicBezTo>
                  <a:cubicBezTo>
                    <a:pt x="1105" y="705"/>
                    <a:pt x="1106" y="705"/>
                    <a:pt x="1103" y="700"/>
                  </a:cubicBezTo>
                  <a:cubicBezTo>
                    <a:pt x="1101" y="695"/>
                    <a:pt x="1096" y="691"/>
                    <a:pt x="1097" y="687"/>
                  </a:cubicBezTo>
                  <a:cubicBezTo>
                    <a:pt x="1097" y="683"/>
                    <a:pt x="1096" y="681"/>
                    <a:pt x="1095" y="679"/>
                  </a:cubicBezTo>
                  <a:cubicBezTo>
                    <a:pt x="1094" y="676"/>
                    <a:pt x="1091" y="674"/>
                    <a:pt x="1095" y="675"/>
                  </a:cubicBezTo>
                  <a:cubicBezTo>
                    <a:pt x="1100" y="677"/>
                    <a:pt x="1097" y="674"/>
                    <a:pt x="1095" y="672"/>
                  </a:cubicBezTo>
                  <a:cubicBezTo>
                    <a:pt x="1093" y="671"/>
                    <a:pt x="1093" y="670"/>
                    <a:pt x="1096" y="670"/>
                  </a:cubicBezTo>
                  <a:cubicBezTo>
                    <a:pt x="1098" y="670"/>
                    <a:pt x="1098" y="661"/>
                    <a:pt x="1099" y="671"/>
                  </a:cubicBezTo>
                  <a:cubicBezTo>
                    <a:pt x="1099" y="671"/>
                    <a:pt x="1099" y="674"/>
                    <a:pt x="1101" y="676"/>
                  </a:cubicBezTo>
                  <a:cubicBezTo>
                    <a:pt x="1102" y="679"/>
                    <a:pt x="1103" y="683"/>
                    <a:pt x="1104" y="686"/>
                  </a:cubicBezTo>
                  <a:cubicBezTo>
                    <a:pt x="1104" y="689"/>
                    <a:pt x="1104" y="693"/>
                    <a:pt x="1107" y="696"/>
                  </a:cubicBezTo>
                  <a:cubicBezTo>
                    <a:pt x="1109" y="698"/>
                    <a:pt x="1108" y="698"/>
                    <a:pt x="1111" y="697"/>
                  </a:cubicBezTo>
                  <a:cubicBezTo>
                    <a:pt x="1113" y="696"/>
                    <a:pt x="1114" y="699"/>
                    <a:pt x="1113" y="701"/>
                  </a:cubicBezTo>
                  <a:cubicBezTo>
                    <a:pt x="1113" y="703"/>
                    <a:pt x="1109" y="702"/>
                    <a:pt x="1111" y="704"/>
                  </a:cubicBezTo>
                  <a:cubicBezTo>
                    <a:pt x="1112" y="706"/>
                    <a:pt x="1115" y="708"/>
                    <a:pt x="1116" y="711"/>
                  </a:cubicBezTo>
                  <a:cubicBezTo>
                    <a:pt x="1117" y="714"/>
                    <a:pt x="1121" y="719"/>
                    <a:pt x="1126" y="721"/>
                  </a:cubicBezTo>
                  <a:cubicBezTo>
                    <a:pt x="1131" y="723"/>
                    <a:pt x="1140" y="727"/>
                    <a:pt x="1140" y="723"/>
                  </a:cubicBezTo>
                  <a:cubicBezTo>
                    <a:pt x="1139" y="719"/>
                    <a:pt x="1137" y="719"/>
                    <a:pt x="1139" y="719"/>
                  </a:cubicBezTo>
                  <a:cubicBezTo>
                    <a:pt x="1141" y="718"/>
                    <a:pt x="1141" y="718"/>
                    <a:pt x="1142" y="715"/>
                  </a:cubicBezTo>
                  <a:cubicBezTo>
                    <a:pt x="1143" y="713"/>
                    <a:pt x="1145" y="710"/>
                    <a:pt x="1147" y="710"/>
                  </a:cubicBezTo>
                  <a:cubicBezTo>
                    <a:pt x="1149" y="710"/>
                    <a:pt x="1151" y="709"/>
                    <a:pt x="1147" y="712"/>
                  </a:cubicBezTo>
                  <a:cubicBezTo>
                    <a:pt x="1143" y="715"/>
                    <a:pt x="1143" y="715"/>
                    <a:pt x="1143" y="717"/>
                  </a:cubicBezTo>
                  <a:cubicBezTo>
                    <a:pt x="1144" y="720"/>
                    <a:pt x="1144" y="721"/>
                    <a:pt x="1143" y="722"/>
                  </a:cubicBezTo>
                  <a:cubicBezTo>
                    <a:pt x="1141" y="723"/>
                    <a:pt x="1141" y="724"/>
                    <a:pt x="1142" y="726"/>
                  </a:cubicBezTo>
                  <a:cubicBezTo>
                    <a:pt x="1142" y="728"/>
                    <a:pt x="1141" y="732"/>
                    <a:pt x="1145" y="733"/>
                  </a:cubicBezTo>
                  <a:cubicBezTo>
                    <a:pt x="1148" y="734"/>
                    <a:pt x="1149" y="734"/>
                    <a:pt x="1150" y="731"/>
                  </a:cubicBezTo>
                  <a:cubicBezTo>
                    <a:pt x="1152" y="729"/>
                    <a:pt x="1155" y="725"/>
                    <a:pt x="1153" y="731"/>
                  </a:cubicBezTo>
                  <a:cubicBezTo>
                    <a:pt x="1151" y="736"/>
                    <a:pt x="1159" y="737"/>
                    <a:pt x="1152" y="737"/>
                  </a:cubicBezTo>
                  <a:cubicBezTo>
                    <a:pt x="1145" y="737"/>
                    <a:pt x="1149" y="737"/>
                    <a:pt x="1150" y="739"/>
                  </a:cubicBezTo>
                  <a:cubicBezTo>
                    <a:pt x="1151" y="741"/>
                    <a:pt x="1153" y="745"/>
                    <a:pt x="1155" y="742"/>
                  </a:cubicBezTo>
                  <a:cubicBezTo>
                    <a:pt x="1157" y="740"/>
                    <a:pt x="1160" y="738"/>
                    <a:pt x="1164" y="739"/>
                  </a:cubicBezTo>
                  <a:cubicBezTo>
                    <a:pt x="1167" y="740"/>
                    <a:pt x="1166" y="740"/>
                    <a:pt x="1162" y="740"/>
                  </a:cubicBezTo>
                  <a:cubicBezTo>
                    <a:pt x="1158" y="740"/>
                    <a:pt x="1156" y="744"/>
                    <a:pt x="1160" y="747"/>
                  </a:cubicBezTo>
                  <a:cubicBezTo>
                    <a:pt x="1164" y="750"/>
                    <a:pt x="1167" y="755"/>
                    <a:pt x="1163" y="752"/>
                  </a:cubicBezTo>
                  <a:cubicBezTo>
                    <a:pt x="1158" y="748"/>
                    <a:pt x="1154" y="749"/>
                    <a:pt x="1154" y="752"/>
                  </a:cubicBezTo>
                  <a:cubicBezTo>
                    <a:pt x="1154" y="755"/>
                    <a:pt x="1157" y="754"/>
                    <a:pt x="1161" y="754"/>
                  </a:cubicBezTo>
                  <a:cubicBezTo>
                    <a:pt x="1164" y="754"/>
                    <a:pt x="1167" y="754"/>
                    <a:pt x="1163" y="757"/>
                  </a:cubicBezTo>
                  <a:cubicBezTo>
                    <a:pt x="1159" y="759"/>
                    <a:pt x="1159" y="766"/>
                    <a:pt x="1169" y="767"/>
                  </a:cubicBezTo>
                  <a:cubicBezTo>
                    <a:pt x="1178" y="768"/>
                    <a:pt x="1173" y="769"/>
                    <a:pt x="1169" y="769"/>
                  </a:cubicBezTo>
                  <a:cubicBezTo>
                    <a:pt x="1165" y="770"/>
                    <a:pt x="1163" y="770"/>
                    <a:pt x="1162" y="771"/>
                  </a:cubicBezTo>
                  <a:cubicBezTo>
                    <a:pt x="1160" y="773"/>
                    <a:pt x="1156" y="775"/>
                    <a:pt x="1161" y="775"/>
                  </a:cubicBezTo>
                  <a:cubicBezTo>
                    <a:pt x="1167" y="775"/>
                    <a:pt x="1174" y="776"/>
                    <a:pt x="1176" y="777"/>
                  </a:cubicBezTo>
                  <a:cubicBezTo>
                    <a:pt x="1179" y="779"/>
                    <a:pt x="1183" y="778"/>
                    <a:pt x="1184" y="781"/>
                  </a:cubicBezTo>
                  <a:cubicBezTo>
                    <a:pt x="1185" y="784"/>
                    <a:pt x="1185" y="785"/>
                    <a:pt x="1182" y="784"/>
                  </a:cubicBezTo>
                  <a:cubicBezTo>
                    <a:pt x="1179" y="784"/>
                    <a:pt x="1181" y="785"/>
                    <a:pt x="1183" y="788"/>
                  </a:cubicBezTo>
                  <a:cubicBezTo>
                    <a:pt x="1184" y="790"/>
                    <a:pt x="1189" y="793"/>
                    <a:pt x="1192" y="793"/>
                  </a:cubicBezTo>
                  <a:cubicBezTo>
                    <a:pt x="1196" y="793"/>
                    <a:pt x="1199" y="792"/>
                    <a:pt x="1196" y="795"/>
                  </a:cubicBezTo>
                  <a:cubicBezTo>
                    <a:pt x="1192" y="797"/>
                    <a:pt x="1197" y="798"/>
                    <a:pt x="1193" y="799"/>
                  </a:cubicBezTo>
                  <a:cubicBezTo>
                    <a:pt x="1190" y="800"/>
                    <a:pt x="1194" y="802"/>
                    <a:pt x="1196" y="803"/>
                  </a:cubicBezTo>
                  <a:cubicBezTo>
                    <a:pt x="1196" y="803"/>
                    <a:pt x="1203" y="807"/>
                    <a:pt x="1204" y="810"/>
                  </a:cubicBezTo>
                  <a:cubicBezTo>
                    <a:pt x="1205" y="813"/>
                    <a:pt x="1207" y="814"/>
                    <a:pt x="1210" y="816"/>
                  </a:cubicBezTo>
                  <a:cubicBezTo>
                    <a:pt x="1214" y="818"/>
                    <a:pt x="1218" y="822"/>
                    <a:pt x="1215" y="822"/>
                  </a:cubicBezTo>
                  <a:cubicBezTo>
                    <a:pt x="1213" y="823"/>
                    <a:pt x="1212" y="824"/>
                    <a:pt x="1213" y="828"/>
                  </a:cubicBezTo>
                  <a:cubicBezTo>
                    <a:pt x="1213" y="832"/>
                    <a:pt x="1213" y="833"/>
                    <a:pt x="1211" y="834"/>
                  </a:cubicBezTo>
                  <a:cubicBezTo>
                    <a:pt x="1209" y="834"/>
                    <a:pt x="1208" y="835"/>
                    <a:pt x="1208" y="838"/>
                  </a:cubicBezTo>
                  <a:cubicBezTo>
                    <a:pt x="1209" y="842"/>
                    <a:pt x="1208" y="840"/>
                    <a:pt x="1207" y="841"/>
                  </a:cubicBezTo>
                  <a:cubicBezTo>
                    <a:pt x="1206" y="841"/>
                    <a:pt x="1205" y="841"/>
                    <a:pt x="1205" y="843"/>
                  </a:cubicBezTo>
                  <a:cubicBezTo>
                    <a:pt x="1205" y="844"/>
                    <a:pt x="1205" y="845"/>
                    <a:pt x="1204" y="844"/>
                  </a:cubicBezTo>
                  <a:cubicBezTo>
                    <a:pt x="1203" y="843"/>
                    <a:pt x="1201" y="844"/>
                    <a:pt x="1203" y="847"/>
                  </a:cubicBezTo>
                  <a:cubicBezTo>
                    <a:pt x="1205" y="849"/>
                    <a:pt x="1212" y="858"/>
                    <a:pt x="1212" y="853"/>
                  </a:cubicBezTo>
                  <a:cubicBezTo>
                    <a:pt x="1211" y="849"/>
                    <a:pt x="1210" y="847"/>
                    <a:pt x="1213" y="846"/>
                  </a:cubicBezTo>
                  <a:cubicBezTo>
                    <a:pt x="1217" y="845"/>
                    <a:pt x="1220" y="842"/>
                    <a:pt x="1217" y="840"/>
                  </a:cubicBezTo>
                  <a:cubicBezTo>
                    <a:pt x="1214" y="838"/>
                    <a:pt x="1213" y="838"/>
                    <a:pt x="1218" y="836"/>
                  </a:cubicBezTo>
                  <a:cubicBezTo>
                    <a:pt x="1223" y="835"/>
                    <a:pt x="1236" y="829"/>
                    <a:pt x="1238" y="828"/>
                  </a:cubicBezTo>
                  <a:cubicBezTo>
                    <a:pt x="1241" y="827"/>
                    <a:pt x="1244" y="825"/>
                    <a:pt x="1240" y="829"/>
                  </a:cubicBezTo>
                  <a:cubicBezTo>
                    <a:pt x="1237" y="833"/>
                    <a:pt x="1238" y="834"/>
                    <a:pt x="1240" y="836"/>
                  </a:cubicBezTo>
                  <a:cubicBezTo>
                    <a:pt x="1242" y="838"/>
                    <a:pt x="1251" y="845"/>
                    <a:pt x="1249" y="860"/>
                  </a:cubicBezTo>
                  <a:cubicBezTo>
                    <a:pt x="1249" y="860"/>
                    <a:pt x="1248" y="863"/>
                    <a:pt x="1254" y="864"/>
                  </a:cubicBezTo>
                  <a:cubicBezTo>
                    <a:pt x="1259" y="864"/>
                    <a:pt x="1257" y="865"/>
                    <a:pt x="1250" y="865"/>
                  </a:cubicBezTo>
                  <a:cubicBezTo>
                    <a:pt x="1244" y="865"/>
                    <a:pt x="1244" y="867"/>
                    <a:pt x="1243" y="869"/>
                  </a:cubicBezTo>
                  <a:cubicBezTo>
                    <a:pt x="1242" y="870"/>
                    <a:pt x="1240" y="874"/>
                    <a:pt x="1245" y="874"/>
                  </a:cubicBezTo>
                  <a:cubicBezTo>
                    <a:pt x="1250" y="874"/>
                    <a:pt x="1252" y="873"/>
                    <a:pt x="1249" y="875"/>
                  </a:cubicBezTo>
                  <a:cubicBezTo>
                    <a:pt x="1246" y="876"/>
                    <a:pt x="1243" y="877"/>
                    <a:pt x="1246" y="879"/>
                  </a:cubicBezTo>
                  <a:cubicBezTo>
                    <a:pt x="1248" y="882"/>
                    <a:pt x="1247" y="884"/>
                    <a:pt x="1248" y="886"/>
                  </a:cubicBezTo>
                  <a:cubicBezTo>
                    <a:pt x="1248" y="888"/>
                    <a:pt x="1251" y="892"/>
                    <a:pt x="1257" y="889"/>
                  </a:cubicBezTo>
                  <a:cubicBezTo>
                    <a:pt x="1262" y="886"/>
                    <a:pt x="1267" y="882"/>
                    <a:pt x="1268" y="880"/>
                  </a:cubicBezTo>
                  <a:cubicBezTo>
                    <a:pt x="1269" y="877"/>
                    <a:pt x="1273" y="870"/>
                    <a:pt x="1274" y="869"/>
                  </a:cubicBezTo>
                  <a:cubicBezTo>
                    <a:pt x="1276" y="867"/>
                    <a:pt x="1278" y="864"/>
                    <a:pt x="1275" y="857"/>
                  </a:cubicBezTo>
                  <a:cubicBezTo>
                    <a:pt x="1272" y="851"/>
                    <a:pt x="1272" y="848"/>
                    <a:pt x="1272" y="846"/>
                  </a:cubicBezTo>
                  <a:cubicBezTo>
                    <a:pt x="1272" y="845"/>
                    <a:pt x="1273" y="843"/>
                    <a:pt x="1273" y="843"/>
                  </a:cubicBezTo>
                  <a:cubicBezTo>
                    <a:pt x="1274" y="842"/>
                    <a:pt x="1276" y="837"/>
                    <a:pt x="1276" y="836"/>
                  </a:cubicBezTo>
                  <a:close/>
                  <a:moveTo>
                    <a:pt x="1061" y="732"/>
                  </a:moveTo>
                  <a:lnTo>
                    <a:pt x="1061" y="732"/>
                  </a:lnTo>
                  <a:cubicBezTo>
                    <a:pt x="1059" y="733"/>
                    <a:pt x="1057" y="737"/>
                    <a:pt x="1058" y="739"/>
                  </a:cubicBezTo>
                  <a:cubicBezTo>
                    <a:pt x="1058" y="739"/>
                    <a:pt x="1061" y="743"/>
                    <a:pt x="1063" y="739"/>
                  </a:cubicBezTo>
                  <a:cubicBezTo>
                    <a:pt x="1064" y="735"/>
                    <a:pt x="1063" y="730"/>
                    <a:pt x="1061" y="732"/>
                  </a:cubicBezTo>
                  <a:close/>
                  <a:moveTo>
                    <a:pt x="1088" y="760"/>
                  </a:moveTo>
                  <a:lnTo>
                    <a:pt x="1088" y="760"/>
                  </a:lnTo>
                  <a:cubicBezTo>
                    <a:pt x="1093" y="759"/>
                    <a:pt x="1092" y="758"/>
                    <a:pt x="1087" y="752"/>
                  </a:cubicBezTo>
                  <a:cubicBezTo>
                    <a:pt x="1082" y="747"/>
                    <a:pt x="1086" y="748"/>
                    <a:pt x="1089" y="750"/>
                  </a:cubicBezTo>
                  <a:cubicBezTo>
                    <a:pt x="1092" y="752"/>
                    <a:pt x="1106" y="759"/>
                    <a:pt x="1112" y="759"/>
                  </a:cubicBezTo>
                  <a:cubicBezTo>
                    <a:pt x="1119" y="759"/>
                    <a:pt x="1115" y="754"/>
                    <a:pt x="1114" y="750"/>
                  </a:cubicBezTo>
                  <a:cubicBezTo>
                    <a:pt x="1112" y="746"/>
                    <a:pt x="1108" y="747"/>
                    <a:pt x="1103" y="748"/>
                  </a:cubicBezTo>
                  <a:cubicBezTo>
                    <a:pt x="1099" y="749"/>
                    <a:pt x="1099" y="745"/>
                    <a:pt x="1093" y="742"/>
                  </a:cubicBezTo>
                  <a:cubicBezTo>
                    <a:pt x="1088" y="738"/>
                    <a:pt x="1086" y="737"/>
                    <a:pt x="1088" y="738"/>
                  </a:cubicBezTo>
                  <a:cubicBezTo>
                    <a:pt x="1090" y="739"/>
                    <a:pt x="1104" y="745"/>
                    <a:pt x="1107" y="745"/>
                  </a:cubicBezTo>
                  <a:cubicBezTo>
                    <a:pt x="1111" y="745"/>
                    <a:pt x="1111" y="744"/>
                    <a:pt x="1107" y="741"/>
                  </a:cubicBezTo>
                  <a:cubicBezTo>
                    <a:pt x="1103" y="739"/>
                    <a:pt x="1106" y="737"/>
                    <a:pt x="1110" y="740"/>
                  </a:cubicBezTo>
                  <a:cubicBezTo>
                    <a:pt x="1114" y="743"/>
                    <a:pt x="1111" y="738"/>
                    <a:pt x="1111" y="734"/>
                  </a:cubicBezTo>
                  <a:cubicBezTo>
                    <a:pt x="1111" y="730"/>
                    <a:pt x="1106" y="730"/>
                    <a:pt x="1102" y="730"/>
                  </a:cubicBezTo>
                  <a:cubicBezTo>
                    <a:pt x="1098" y="729"/>
                    <a:pt x="1095" y="727"/>
                    <a:pt x="1093" y="732"/>
                  </a:cubicBezTo>
                  <a:cubicBezTo>
                    <a:pt x="1090" y="736"/>
                    <a:pt x="1090" y="736"/>
                    <a:pt x="1086" y="736"/>
                  </a:cubicBezTo>
                  <a:cubicBezTo>
                    <a:pt x="1082" y="735"/>
                    <a:pt x="1085" y="732"/>
                    <a:pt x="1090" y="731"/>
                  </a:cubicBezTo>
                  <a:cubicBezTo>
                    <a:pt x="1094" y="729"/>
                    <a:pt x="1090" y="725"/>
                    <a:pt x="1088" y="724"/>
                  </a:cubicBezTo>
                  <a:cubicBezTo>
                    <a:pt x="1085" y="722"/>
                    <a:pt x="1082" y="721"/>
                    <a:pt x="1079" y="724"/>
                  </a:cubicBezTo>
                  <a:cubicBezTo>
                    <a:pt x="1077" y="726"/>
                    <a:pt x="1077" y="727"/>
                    <a:pt x="1073" y="726"/>
                  </a:cubicBezTo>
                  <a:cubicBezTo>
                    <a:pt x="1070" y="724"/>
                    <a:pt x="1070" y="731"/>
                    <a:pt x="1067" y="728"/>
                  </a:cubicBezTo>
                  <a:cubicBezTo>
                    <a:pt x="1065" y="726"/>
                    <a:pt x="1066" y="729"/>
                    <a:pt x="1064" y="730"/>
                  </a:cubicBezTo>
                  <a:cubicBezTo>
                    <a:pt x="1062" y="730"/>
                    <a:pt x="1057" y="727"/>
                    <a:pt x="1066" y="735"/>
                  </a:cubicBezTo>
                  <a:cubicBezTo>
                    <a:pt x="1075" y="743"/>
                    <a:pt x="1070" y="739"/>
                    <a:pt x="1068" y="738"/>
                  </a:cubicBezTo>
                  <a:cubicBezTo>
                    <a:pt x="1066" y="737"/>
                    <a:pt x="1066" y="736"/>
                    <a:pt x="1064" y="741"/>
                  </a:cubicBezTo>
                  <a:cubicBezTo>
                    <a:pt x="1062" y="745"/>
                    <a:pt x="1066" y="744"/>
                    <a:pt x="1066" y="744"/>
                  </a:cubicBezTo>
                  <a:cubicBezTo>
                    <a:pt x="1071" y="745"/>
                    <a:pt x="1074" y="754"/>
                    <a:pt x="1077" y="756"/>
                  </a:cubicBezTo>
                  <a:cubicBezTo>
                    <a:pt x="1080" y="759"/>
                    <a:pt x="1084" y="760"/>
                    <a:pt x="1088" y="760"/>
                  </a:cubicBezTo>
                  <a:close/>
                  <a:moveTo>
                    <a:pt x="1140" y="770"/>
                  </a:moveTo>
                  <a:lnTo>
                    <a:pt x="1140" y="770"/>
                  </a:lnTo>
                  <a:cubicBezTo>
                    <a:pt x="1139" y="768"/>
                    <a:pt x="1146" y="768"/>
                    <a:pt x="1148" y="766"/>
                  </a:cubicBezTo>
                  <a:cubicBezTo>
                    <a:pt x="1150" y="763"/>
                    <a:pt x="1144" y="752"/>
                    <a:pt x="1142" y="750"/>
                  </a:cubicBezTo>
                  <a:cubicBezTo>
                    <a:pt x="1140" y="749"/>
                    <a:pt x="1139" y="745"/>
                    <a:pt x="1136" y="743"/>
                  </a:cubicBezTo>
                  <a:cubicBezTo>
                    <a:pt x="1132" y="741"/>
                    <a:pt x="1135" y="739"/>
                    <a:pt x="1135" y="737"/>
                  </a:cubicBezTo>
                  <a:cubicBezTo>
                    <a:pt x="1135" y="734"/>
                    <a:pt x="1133" y="732"/>
                    <a:pt x="1135" y="732"/>
                  </a:cubicBezTo>
                  <a:cubicBezTo>
                    <a:pt x="1137" y="733"/>
                    <a:pt x="1139" y="741"/>
                    <a:pt x="1144" y="747"/>
                  </a:cubicBezTo>
                  <a:cubicBezTo>
                    <a:pt x="1148" y="754"/>
                    <a:pt x="1148" y="752"/>
                    <a:pt x="1147" y="750"/>
                  </a:cubicBezTo>
                  <a:cubicBezTo>
                    <a:pt x="1147" y="747"/>
                    <a:pt x="1144" y="742"/>
                    <a:pt x="1140" y="732"/>
                  </a:cubicBezTo>
                  <a:cubicBezTo>
                    <a:pt x="1136" y="723"/>
                    <a:pt x="1130" y="727"/>
                    <a:pt x="1125" y="727"/>
                  </a:cubicBezTo>
                  <a:cubicBezTo>
                    <a:pt x="1120" y="726"/>
                    <a:pt x="1120" y="724"/>
                    <a:pt x="1116" y="719"/>
                  </a:cubicBezTo>
                  <a:cubicBezTo>
                    <a:pt x="1112" y="715"/>
                    <a:pt x="1112" y="717"/>
                    <a:pt x="1112" y="720"/>
                  </a:cubicBezTo>
                  <a:cubicBezTo>
                    <a:pt x="1112" y="722"/>
                    <a:pt x="1114" y="722"/>
                    <a:pt x="1113" y="724"/>
                  </a:cubicBezTo>
                  <a:cubicBezTo>
                    <a:pt x="1113" y="727"/>
                    <a:pt x="1114" y="727"/>
                    <a:pt x="1117" y="727"/>
                  </a:cubicBezTo>
                  <a:cubicBezTo>
                    <a:pt x="1120" y="726"/>
                    <a:pt x="1118" y="729"/>
                    <a:pt x="1118" y="729"/>
                  </a:cubicBezTo>
                  <a:cubicBezTo>
                    <a:pt x="1117" y="731"/>
                    <a:pt x="1117" y="735"/>
                    <a:pt x="1118" y="738"/>
                  </a:cubicBezTo>
                  <a:cubicBezTo>
                    <a:pt x="1119" y="741"/>
                    <a:pt x="1122" y="750"/>
                    <a:pt x="1123" y="755"/>
                  </a:cubicBezTo>
                  <a:cubicBezTo>
                    <a:pt x="1123" y="761"/>
                    <a:pt x="1126" y="759"/>
                    <a:pt x="1128" y="758"/>
                  </a:cubicBezTo>
                  <a:cubicBezTo>
                    <a:pt x="1130" y="758"/>
                    <a:pt x="1131" y="757"/>
                    <a:pt x="1132" y="761"/>
                  </a:cubicBezTo>
                  <a:cubicBezTo>
                    <a:pt x="1133" y="765"/>
                    <a:pt x="1132" y="766"/>
                    <a:pt x="1131" y="766"/>
                  </a:cubicBezTo>
                  <a:cubicBezTo>
                    <a:pt x="1129" y="766"/>
                    <a:pt x="1126" y="771"/>
                    <a:pt x="1125" y="778"/>
                  </a:cubicBezTo>
                  <a:cubicBezTo>
                    <a:pt x="1123" y="784"/>
                    <a:pt x="1125" y="782"/>
                    <a:pt x="1128" y="780"/>
                  </a:cubicBezTo>
                  <a:cubicBezTo>
                    <a:pt x="1131" y="779"/>
                    <a:pt x="1135" y="776"/>
                    <a:pt x="1137" y="775"/>
                  </a:cubicBezTo>
                  <a:cubicBezTo>
                    <a:pt x="1139" y="773"/>
                    <a:pt x="1141" y="772"/>
                    <a:pt x="1140" y="770"/>
                  </a:cubicBezTo>
                  <a:close/>
                  <a:moveTo>
                    <a:pt x="1084" y="767"/>
                  </a:moveTo>
                  <a:lnTo>
                    <a:pt x="1084" y="767"/>
                  </a:lnTo>
                  <a:cubicBezTo>
                    <a:pt x="1079" y="767"/>
                    <a:pt x="1082" y="771"/>
                    <a:pt x="1084" y="773"/>
                  </a:cubicBezTo>
                  <a:cubicBezTo>
                    <a:pt x="1085" y="776"/>
                    <a:pt x="1084" y="777"/>
                    <a:pt x="1083" y="782"/>
                  </a:cubicBezTo>
                  <a:cubicBezTo>
                    <a:pt x="1081" y="787"/>
                    <a:pt x="1086" y="785"/>
                    <a:pt x="1089" y="782"/>
                  </a:cubicBezTo>
                  <a:cubicBezTo>
                    <a:pt x="1093" y="779"/>
                    <a:pt x="1090" y="774"/>
                    <a:pt x="1088" y="771"/>
                  </a:cubicBezTo>
                  <a:cubicBezTo>
                    <a:pt x="1087" y="769"/>
                    <a:pt x="1084" y="767"/>
                    <a:pt x="1084" y="767"/>
                  </a:cubicBezTo>
                  <a:close/>
                  <a:moveTo>
                    <a:pt x="1112" y="766"/>
                  </a:moveTo>
                  <a:lnTo>
                    <a:pt x="1112" y="766"/>
                  </a:lnTo>
                  <a:cubicBezTo>
                    <a:pt x="1108" y="759"/>
                    <a:pt x="1101" y="762"/>
                    <a:pt x="1099" y="762"/>
                  </a:cubicBezTo>
                  <a:cubicBezTo>
                    <a:pt x="1097" y="762"/>
                    <a:pt x="1101" y="759"/>
                    <a:pt x="1098" y="758"/>
                  </a:cubicBezTo>
                  <a:cubicBezTo>
                    <a:pt x="1095" y="757"/>
                    <a:pt x="1092" y="761"/>
                    <a:pt x="1091" y="764"/>
                  </a:cubicBezTo>
                  <a:cubicBezTo>
                    <a:pt x="1091" y="767"/>
                    <a:pt x="1093" y="767"/>
                    <a:pt x="1089" y="766"/>
                  </a:cubicBezTo>
                  <a:cubicBezTo>
                    <a:pt x="1086" y="764"/>
                    <a:pt x="1092" y="771"/>
                    <a:pt x="1092" y="771"/>
                  </a:cubicBezTo>
                  <a:cubicBezTo>
                    <a:pt x="1093" y="772"/>
                    <a:pt x="1094" y="772"/>
                    <a:pt x="1096" y="772"/>
                  </a:cubicBezTo>
                  <a:cubicBezTo>
                    <a:pt x="1099" y="772"/>
                    <a:pt x="1099" y="772"/>
                    <a:pt x="1097" y="775"/>
                  </a:cubicBezTo>
                  <a:cubicBezTo>
                    <a:pt x="1096" y="777"/>
                    <a:pt x="1098" y="779"/>
                    <a:pt x="1101" y="781"/>
                  </a:cubicBezTo>
                  <a:cubicBezTo>
                    <a:pt x="1103" y="783"/>
                    <a:pt x="1104" y="783"/>
                    <a:pt x="1102" y="784"/>
                  </a:cubicBezTo>
                  <a:cubicBezTo>
                    <a:pt x="1099" y="785"/>
                    <a:pt x="1100" y="786"/>
                    <a:pt x="1099" y="789"/>
                  </a:cubicBezTo>
                  <a:cubicBezTo>
                    <a:pt x="1097" y="792"/>
                    <a:pt x="1101" y="794"/>
                    <a:pt x="1104" y="793"/>
                  </a:cubicBezTo>
                  <a:cubicBezTo>
                    <a:pt x="1108" y="792"/>
                    <a:pt x="1106" y="793"/>
                    <a:pt x="1104" y="795"/>
                  </a:cubicBezTo>
                  <a:cubicBezTo>
                    <a:pt x="1102" y="798"/>
                    <a:pt x="1104" y="799"/>
                    <a:pt x="1106" y="798"/>
                  </a:cubicBezTo>
                  <a:cubicBezTo>
                    <a:pt x="1108" y="796"/>
                    <a:pt x="1108" y="797"/>
                    <a:pt x="1107" y="800"/>
                  </a:cubicBezTo>
                  <a:cubicBezTo>
                    <a:pt x="1107" y="803"/>
                    <a:pt x="1110" y="802"/>
                    <a:pt x="1112" y="800"/>
                  </a:cubicBezTo>
                  <a:cubicBezTo>
                    <a:pt x="1114" y="799"/>
                    <a:pt x="1114" y="799"/>
                    <a:pt x="1113" y="803"/>
                  </a:cubicBezTo>
                  <a:cubicBezTo>
                    <a:pt x="1112" y="808"/>
                    <a:pt x="1116" y="814"/>
                    <a:pt x="1120" y="820"/>
                  </a:cubicBezTo>
                  <a:cubicBezTo>
                    <a:pt x="1124" y="826"/>
                    <a:pt x="1122" y="814"/>
                    <a:pt x="1122" y="814"/>
                  </a:cubicBezTo>
                  <a:cubicBezTo>
                    <a:pt x="1124" y="786"/>
                    <a:pt x="1115" y="773"/>
                    <a:pt x="1112" y="766"/>
                  </a:cubicBezTo>
                  <a:close/>
                  <a:moveTo>
                    <a:pt x="1152" y="801"/>
                  </a:moveTo>
                  <a:lnTo>
                    <a:pt x="1152" y="801"/>
                  </a:lnTo>
                  <a:cubicBezTo>
                    <a:pt x="1155" y="800"/>
                    <a:pt x="1152" y="795"/>
                    <a:pt x="1150" y="794"/>
                  </a:cubicBezTo>
                  <a:cubicBezTo>
                    <a:pt x="1148" y="792"/>
                    <a:pt x="1149" y="795"/>
                    <a:pt x="1148" y="797"/>
                  </a:cubicBezTo>
                  <a:cubicBezTo>
                    <a:pt x="1146" y="798"/>
                    <a:pt x="1144" y="791"/>
                    <a:pt x="1141" y="788"/>
                  </a:cubicBezTo>
                  <a:cubicBezTo>
                    <a:pt x="1138" y="786"/>
                    <a:pt x="1137" y="786"/>
                    <a:pt x="1138" y="788"/>
                  </a:cubicBezTo>
                  <a:cubicBezTo>
                    <a:pt x="1139" y="791"/>
                    <a:pt x="1138" y="790"/>
                    <a:pt x="1134" y="789"/>
                  </a:cubicBezTo>
                  <a:cubicBezTo>
                    <a:pt x="1130" y="788"/>
                    <a:pt x="1131" y="790"/>
                    <a:pt x="1130" y="795"/>
                  </a:cubicBezTo>
                  <a:cubicBezTo>
                    <a:pt x="1129" y="799"/>
                    <a:pt x="1134" y="798"/>
                    <a:pt x="1134" y="798"/>
                  </a:cubicBezTo>
                  <a:cubicBezTo>
                    <a:pt x="1135" y="798"/>
                    <a:pt x="1138" y="799"/>
                    <a:pt x="1135" y="800"/>
                  </a:cubicBezTo>
                  <a:cubicBezTo>
                    <a:pt x="1132" y="801"/>
                    <a:pt x="1139" y="802"/>
                    <a:pt x="1137" y="803"/>
                  </a:cubicBezTo>
                  <a:cubicBezTo>
                    <a:pt x="1135" y="803"/>
                    <a:pt x="1133" y="805"/>
                    <a:pt x="1136" y="805"/>
                  </a:cubicBezTo>
                  <a:cubicBezTo>
                    <a:pt x="1140" y="805"/>
                    <a:pt x="1141" y="805"/>
                    <a:pt x="1143" y="809"/>
                  </a:cubicBezTo>
                  <a:cubicBezTo>
                    <a:pt x="1145" y="813"/>
                    <a:pt x="1142" y="814"/>
                    <a:pt x="1140" y="813"/>
                  </a:cubicBezTo>
                  <a:cubicBezTo>
                    <a:pt x="1139" y="811"/>
                    <a:pt x="1137" y="811"/>
                    <a:pt x="1135" y="814"/>
                  </a:cubicBezTo>
                  <a:cubicBezTo>
                    <a:pt x="1133" y="816"/>
                    <a:pt x="1133" y="818"/>
                    <a:pt x="1135" y="816"/>
                  </a:cubicBezTo>
                  <a:cubicBezTo>
                    <a:pt x="1137" y="815"/>
                    <a:pt x="1137" y="817"/>
                    <a:pt x="1136" y="820"/>
                  </a:cubicBezTo>
                  <a:cubicBezTo>
                    <a:pt x="1134" y="822"/>
                    <a:pt x="1135" y="822"/>
                    <a:pt x="1136" y="824"/>
                  </a:cubicBezTo>
                  <a:cubicBezTo>
                    <a:pt x="1137" y="825"/>
                    <a:pt x="1136" y="825"/>
                    <a:pt x="1138" y="829"/>
                  </a:cubicBezTo>
                  <a:cubicBezTo>
                    <a:pt x="1140" y="832"/>
                    <a:pt x="1140" y="827"/>
                    <a:pt x="1142" y="820"/>
                  </a:cubicBezTo>
                  <a:cubicBezTo>
                    <a:pt x="1143" y="813"/>
                    <a:pt x="1143" y="823"/>
                    <a:pt x="1145" y="824"/>
                  </a:cubicBezTo>
                  <a:cubicBezTo>
                    <a:pt x="1147" y="825"/>
                    <a:pt x="1147" y="823"/>
                    <a:pt x="1146" y="819"/>
                  </a:cubicBezTo>
                  <a:cubicBezTo>
                    <a:pt x="1144" y="816"/>
                    <a:pt x="1146" y="816"/>
                    <a:pt x="1148" y="816"/>
                  </a:cubicBezTo>
                  <a:cubicBezTo>
                    <a:pt x="1149" y="816"/>
                    <a:pt x="1148" y="808"/>
                    <a:pt x="1148" y="804"/>
                  </a:cubicBezTo>
                  <a:cubicBezTo>
                    <a:pt x="1147" y="801"/>
                    <a:pt x="1149" y="803"/>
                    <a:pt x="1152" y="801"/>
                  </a:cubicBezTo>
                  <a:close/>
                  <a:moveTo>
                    <a:pt x="1177" y="789"/>
                  </a:moveTo>
                  <a:lnTo>
                    <a:pt x="1177" y="789"/>
                  </a:lnTo>
                  <a:cubicBezTo>
                    <a:pt x="1177" y="784"/>
                    <a:pt x="1173" y="783"/>
                    <a:pt x="1170" y="784"/>
                  </a:cubicBezTo>
                  <a:cubicBezTo>
                    <a:pt x="1167" y="784"/>
                    <a:pt x="1168" y="787"/>
                    <a:pt x="1166" y="785"/>
                  </a:cubicBezTo>
                  <a:cubicBezTo>
                    <a:pt x="1164" y="784"/>
                    <a:pt x="1152" y="780"/>
                    <a:pt x="1146" y="781"/>
                  </a:cubicBezTo>
                  <a:cubicBezTo>
                    <a:pt x="1140" y="781"/>
                    <a:pt x="1144" y="784"/>
                    <a:pt x="1147" y="786"/>
                  </a:cubicBezTo>
                  <a:cubicBezTo>
                    <a:pt x="1151" y="787"/>
                    <a:pt x="1151" y="788"/>
                    <a:pt x="1149" y="788"/>
                  </a:cubicBezTo>
                  <a:cubicBezTo>
                    <a:pt x="1147" y="789"/>
                    <a:pt x="1151" y="791"/>
                    <a:pt x="1151" y="791"/>
                  </a:cubicBezTo>
                  <a:cubicBezTo>
                    <a:pt x="1151" y="791"/>
                    <a:pt x="1155" y="789"/>
                    <a:pt x="1154" y="794"/>
                  </a:cubicBezTo>
                  <a:cubicBezTo>
                    <a:pt x="1153" y="799"/>
                    <a:pt x="1155" y="805"/>
                    <a:pt x="1157" y="809"/>
                  </a:cubicBezTo>
                  <a:cubicBezTo>
                    <a:pt x="1159" y="813"/>
                    <a:pt x="1167" y="810"/>
                    <a:pt x="1171" y="807"/>
                  </a:cubicBezTo>
                  <a:cubicBezTo>
                    <a:pt x="1175" y="805"/>
                    <a:pt x="1174" y="803"/>
                    <a:pt x="1172" y="802"/>
                  </a:cubicBezTo>
                  <a:cubicBezTo>
                    <a:pt x="1171" y="801"/>
                    <a:pt x="1170" y="801"/>
                    <a:pt x="1170" y="800"/>
                  </a:cubicBezTo>
                  <a:cubicBezTo>
                    <a:pt x="1170" y="799"/>
                    <a:pt x="1169" y="798"/>
                    <a:pt x="1166" y="794"/>
                  </a:cubicBezTo>
                  <a:cubicBezTo>
                    <a:pt x="1164" y="790"/>
                    <a:pt x="1170" y="793"/>
                    <a:pt x="1170" y="796"/>
                  </a:cubicBezTo>
                  <a:cubicBezTo>
                    <a:pt x="1170" y="798"/>
                    <a:pt x="1173" y="799"/>
                    <a:pt x="1176" y="800"/>
                  </a:cubicBezTo>
                  <a:cubicBezTo>
                    <a:pt x="1179" y="802"/>
                    <a:pt x="1179" y="800"/>
                    <a:pt x="1179" y="798"/>
                  </a:cubicBezTo>
                  <a:cubicBezTo>
                    <a:pt x="1178" y="796"/>
                    <a:pt x="1178" y="794"/>
                    <a:pt x="1177" y="789"/>
                  </a:cubicBezTo>
                  <a:close/>
                  <a:moveTo>
                    <a:pt x="1180" y="803"/>
                  </a:moveTo>
                  <a:lnTo>
                    <a:pt x="1180" y="803"/>
                  </a:lnTo>
                  <a:cubicBezTo>
                    <a:pt x="1178" y="805"/>
                    <a:pt x="1179" y="808"/>
                    <a:pt x="1182" y="807"/>
                  </a:cubicBezTo>
                  <a:cubicBezTo>
                    <a:pt x="1185" y="807"/>
                    <a:pt x="1186" y="805"/>
                    <a:pt x="1188" y="806"/>
                  </a:cubicBezTo>
                  <a:cubicBezTo>
                    <a:pt x="1188" y="806"/>
                    <a:pt x="1193" y="807"/>
                    <a:pt x="1190" y="802"/>
                  </a:cubicBezTo>
                  <a:cubicBezTo>
                    <a:pt x="1188" y="796"/>
                    <a:pt x="1184" y="794"/>
                    <a:pt x="1183" y="794"/>
                  </a:cubicBezTo>
                  <a:cubicBezTo>
                    <a:pt x="1182" y="794"/>
                    <a:pt x="1179" y="791"/>
                    <a:pt x="1181" y="797"/>
                  </a:cubicBezTo>
                  <a:cubicBezTo>
                    <a:pt x="1183" y="802"/>
                    <a:pt x="1181" y="801"/>
                    <a:pt x="1180" y="803"/>
                  </a:cubicBezTo>
                  <a:close/>
                  <a:moveTo>
                    <a:pt x="1165" y="826"/>
                  </a:moveTo>
                  <a:lnTo>
                    <a:pt x="1165" y="826"/>
                  </a:lnTo>
                  <a:cubicBezTo>
                    <a:pt x="1160" y="825"/>
                    <a:pt x="1155" y="828"/>
                    <a:pt x="1153" y="831"/>
                  </a:cubicBezTo>
                  <a:cubicBezTo>
                    <a:pt x="1150" y="834"/>
                    <a:pt x="1152" y="835"/>
                    <a:pt x="1152" y="835"/>
                  </a:cubicBezTo>
                  <a:cubicBezTo>
                    <a:pt x="1152" y="835"/>
                    <a:pt x="1157" y="834"/>
                    <a:pt x="1161" y="833"/>
                  </a:cubicBezTo>
                  <a:cubicBezTo>
                    <a:pt x="1166" y="832"/>
                    <a:pt x="1170" y="826"/>
                    <a:pt x="1165" y="826"/>
                  </a:cubicBezTo>
                  <a:close/>
                  <a:moveTo>
                    <a:pt x="1176" y="867"/>
                  </a:moveTo>
                  <a:lnTo>
                    <a:pt x="1176" y="867"/>
                  </a:lnTo>
                  <a:cubicBezTo>
                    <a:pt x="1175" y="869"/>
                    <a:pt x="1177" y="870"/>
                    <a:pt x="1181" y="868"/>
                  </a:cubicBezTo>
                  <a:cubicBezTo>
                    <a:pt x="1184" y="866"/>
                    <a:pt x="1183" y="865"/>
                    <a:pt x="1184" y="868"/>
                  </a:cubicBezTo>
                  <a:cubicBezTo>
                    <a:pt x="1185" y="871"/>
                    <a:pt x="1187" y="872"/>
                    <a:pt x="1188" y="868"/>
                  </a:cubicBezTo>
                  <a:cubicBezTo>
                    <a:pt x="1190" y="865"/>
                    <a:pt x="1191" y="867"/>
                    <a:pt x="1190" y="872"/>
                  </a:cubicBezTo>
                  <a:cubicBezTo>
                    <a:pt x="1189" y="877"/>
                    <a:pt x="1190" y="876"/>
                    <a:pt x="1191" y="874"/>
                  </a:cubicBezTo>
                  <a:cubicBezTo>
                    <a:pt x="1192" y="873"/>
                    <a:pt x="1196" y="874"/>
                    <a:pt x="1192" y="879"/>
                  </a:cubicBezTo>
                  <a:cubicBezTo>
                    <a:pt x="1188" y="884"/>
                    <a:pt x="1198" y="880"/>
                    <a:pt x="1199" y="884"/>
                  </a:cubicBezTo>
                  <a:cubicBezTo>
                    <a:pt x="1200" y="888"/>
                    <a:pt x="1204" y="887"/>
                    <a:pt x="1203" y="889"/>
                  </a:cubicBezTo>
                  <a:cubicBezTo>
                    <a:pt x="1201" y="891"/>
                    <a:pt x="1201" y="891"/>
                    <a:pt x="1205" y="891"/>
                  </a:cubicBezTo>
                  <a:cubicBezTo>
                    <a:pt x="1210" y="891"/>
                    <a:pt x="1211" y="891"/>
                    <a:pt x="1212" y="884"/>
                  </a:cubicBezTo>
                  <a:cubicBezTo>
                    <a:pt x="1213" y="878"/>
                    <a:pt x="1212" y="876"/>
                    <a:pt x="1210" y="878"/>
                  </a:cubicBezTo>
                  <a:cubicBezTo>
                    <a:pt x="1207" y="880"/>
                    <a:pt x="1203" y="881"/>
                    <a:pt x="1209" y="875"/>
                  </a:cubicBezTo>
                  <a:cubicBezTo>
                    <a:pt x="1215" y="870"/>
                    <a:pt x="1213" y="865"/>
                    <a:pt x="1210" y="866"/>
                  </a:cubicBezTo>
                  <a:cubicBezTo>
                    <a:pt x="1208" y="868"/>
                    <a:pt x="1207" y="864"/>
                    <a:pt x="1207" y="863"/>
                  </a:cubicBezTo>
                  <a:cubicBezTo>
                    <a:pt x="1205" y="860"/>
                    <a:pt x="1204" y="860"/>
                    <a:pt x="1199" y="860"/>
                  </a:cubicBezTo>
                  <a:cubicBezTo>
                    <a:pt x="1193" y="860"/>
                    <a:pt x="1201" y="857"/>
                    <a:pt x="1199" y="856"/>
                  </a:cubicBezTo>
                  <a:cubicBezTo>
                    <a:pt x="1196" y="854"/>
                    <a:pt x="1193" y="855"/>
                    <a:pt x="1190" y="857"/>
                  </a:cubicBezTo>
                  <a:cubicBezTo>
                    <a:pt x="1188" y="858"/>
                    <a:pt x="1188" y="854"/>
                    <a:pt x="1190" y="852"/>
                  </a:cubicBezTo>
                  <a:cubicBezTo>
                    <a:pt x="1192" y="849"/>
                    <a:pt x="1193" y="849"/>
                    <a:pt x="1194" y="851"/>
                  </a:cubicBezTo>
                  <a:cubicBezTo>
                    <a:pt x="1196" y="853"/>
                    <a:pt x="1200" y="855"/>
                    <a:pt x="1203" y="855"/>
                  </a:cubicBezTo>
                  <a:cubicBezTo>
                    <a:pt x="1207" y="855"/>
                    <a:pt x="1200" y="851"/>
                    <a:pt x="1199" y="849"/>
                  </a:cubicBezTo>
                  <a:cubicBezTo>
                    <a:pt x="1197" y="847"/>
                    <a:pt x="1194" y="841"/>
                    <a:pt x="1190" y="835"/>
                  </a:cubicBezTo>
                  <a:cubicBezTo>
                    <a:pt x="1187" y="830"/>
                    <a:pt x="1181" y="829"/>
                    <a:pt x="1178" y="829"/>
                  </a:cubicBezTo>
                  <a:cubicBezTo>
                    <a:pt x="1175" y="828"/>
                    <a:pt x="1173" y="826"/>
                    <a:pt x="1175" y="821"/>
                  </a:cubicBezTo>
                  <a:cubicBezTo>
                    <a:pt x="1176" y="816"/>
                    <a:pt x="1168" y="816"/>
                    <a:pt x="1166" y="816"/>
                  </a:cubicBezTo>
                  <a:cubicBezTo>
                    <a:pt x="1165" y="816"/>
                    <a:pt x="1162" y="816"/>
                    <a:pt x="1159" y="816"/>
                  </a:cubicBezTo>
                  <a:cubicBezTo>
                    <a:pt x="1157" y="815"/>
                    <a:pt x="1156" y="817"/>
                    <a:pt x="1156" y="818"/>
                  </a:cubicBezTo>
                  <a:cubicBezTo>
                    <a:pt x="1156" y="820"/>
                    <a:pt x="1158" y="822"/>
                    <a:pt x="1158" y="822"/>
                  </a:cubicBezTo>
                  <a:cubicBezTo>
                    <a:pt x="1158" y="822"/>
                    <a:pt x="1158" y="823"/>
                    <a:pt x="1163" y="823"/>
                  </a:cubicBezTo>
                  <a:cubicBezTo>
                    <a:pt x="1168" y="823"/>
                    <a:pt x="1170" y="825"/>
                    <a:pt x="1170" y="830"/>
                  </a:cubicBezTo>
                  <a:cubicBezTo>
                    <a:pt x="1169" y="834"/>
                    <a:pt x="1169" y="833"/>
                    <a:pt x="1170" y="835"/>
                  </a:cubicBezTo>
                  <a:cubicBezTo>
                    <a:pt x="1172" y="837"/>
                    <a:pt x="1173" y="841"/>
                    <a:pt x="1169" y="843"/>
                  </a:cubicBezTo>
                  <a:cubicBezTo>
                    <a:pt x="1166" y="845"/>
                    <a:pt x="1163" y="847"/>
                    <a:pt x="1165" y="849"/>
                  </a:cubicBezTo>
                  <a:cubicBezTo>
                    <a:pt x="1167" y="852"/>
                    <a:pt x="1168" y="852"/>
                    <a:pt x="1172" y="851"/>
                  </a:cubicBezTo>
                  <a:cubicBezTo>
                    <a:pt x="1175" y="850"/>
                    <a:pt x="1178" y="849"/>
                    <a:pt x="1175" y="852"/>
                  </a:cubicBezTo>
                  <a:cubicBezTo>
                    <a:pt x="1173" y="855"/>
                    <a:pt x="1174" y="854"/>
                    <a:pt x="1175" y="856"/>
                  </a:cubicBezTo>
                  <a:cubicBezTo>
                    <a:pt x="1177" y="858"/>
                    <a:pt x="1183" y="863"/>
                    <a:pt x="1178" y="862"/>
                  </a:cubicBezTo>
                  <a:cubicBezTo>
                    <a:pt x="1174" y="862"/>
                    <a:pt x="1165" y="863"/>
                    <a:pt x="1171" y="864"/>
                  </a:cubicBezTo>
                  <a:cubicBezTo>
                    <a:pt x="1177" y="866"/>
                    <a:pt x="1178" y="866"/>
                    <a:pt x="1176" y="867"/>
                  </a:cubicBezTo>
                  <a:close/>
                  <a:moveTo>
                    <a:pt x="1178" y="816"/>
                  </a:moveTo>
                  <a:lnTo>
                    <a:pt x="1178" y="816"/>
                  </a:lnTo>
                  <a:cubicBezTo>
                    <a:pt x="1187" y="824"/>
                    <a:pt x="1187" y="816"/>
                    <a:pt x="1187" y="812"/>
                  </a:cubicBezTo>
                  <a:cubicBezTo>
                    <a:pt x="1187" y="808"/>
                    <a:pt x="1184" y="809"/>
                    <a:pt x="1179" y="810"/>
                  </a:cubicBezTo>
                  <a:cubicBezTo>
                    <a:pt x="1174" y="812"/>
                    <a:pt x="1178" y="816"/>
                    <a:pt x="1178" y="816"/>
                  </a:cubicBezTo>
                  <a:close/>
                  <a:moveTo>
                    <a:pt x="1164" y="864"/>
                  </a:moveTo>
                  <a:lnTo>
                    <a:pt x="1164" y="864"/>
                  </a:lnTo>
                  <a:cubicBezTo>
                    <a:pt x="1162" y="864"/>
                    <a:pt x="1162" y="864"/>
                    <a:pt x="1162" y="867"/>
                  </a:cubicBezTo>
                  <a:cubicBezTo>
                    <a:pt x="1161" y="869"/>
                    <a:pt x="1166" y="869"/>
                    <a:pt x="1166" y="869"/>
                  </a:cubicBezTo>
                  <a:cubicBezTo>
                    <a:pt x="1168" y="868"/>
                    <a:pt x="1168" y="867"/>
                    <a:pt x="1168" y="865"/>
                  </a:cubicBezTo>
                  <a:cubicBezTo>
                    <a:pt x="1168" y="863"/>
                    <a:pt x="1167" y="863"/>
                    <a:pt x="1164" y="864"/>
                  </a:cubicBezTo>
                  <a:close/>
                  <a:moveTo>
                    <a:pt x="1197" y="817"/>
                  </a:moveTo>
                  <a:lnTo>
                    <a:pt x="1197" y="817"/>
                  </a:lnTo>
                  <a:cubicBezTo>
                    <a:pt x="1197" y="817"/>
                    <a:pt x="1197" y="814"/>
                    <a:pt x="1193" y="816"/>
                  </a:cubicBezTo>
                  <a:cubicBezTo>
                    <a:pt x="1190" y="819"/>
                    <a:pt x="1191" y="820"/>
                    <a:pt x="1189" y="821"/>
                  </a:cubicBezTo>
                  <a:cubicBezTo>
                    <a:pt x="1188" y="822"/>
                    <a:pt x="1185" y="824"/>
                    <a:pt x="1189" y="825"/>
                  </a:cubicBezTo>
                  <a:cubicBezTo>
                    <a:pt x="1192" y="826"/>
                    <a:pt x="1195" y="827"/>
                    <a:pt x="1195" y="828"/>
                  </a:cubicBezTo>
                  <a:cubicBezTo>
                    <a:pt x="1195" y="830"/>
                    <a:pt x="1199" y="830"/>
                    <a:pt x="1198" y="832"/>
                  </a:cubicBezTo>
                  <a:cubicBezTo>
                    <a:pt x="1197" y="834"/>
                    <a:pt x="1198" y="834"/>
                    <a:pt x="1201" y="834"/>
                  </a:cubicBezTo>
                  <a:cubicBezTo>
                    <a:pt x="1203" y="834"/>
                    <a:pt x="1207" y="835"/>
                    <a:pt x="1208" y="831"/>
                  </a:cubicBezTo>
                  <a:cubicBezTo>
                    <a:pt x="1208" y="827"/>
                    <a:pt x="1207" y="826"/>
                    <a:pt x="1204" y="825"/>
                  </a:cubicBezTo>
                  <a:cubicBezTo>
                    <a:pt x="1200" y="824"/>
                    <a:pt x="1194" y="822"/>
                    <a:pt x="1195" y="821"/>
                  </a:cubicBezTo>
                  <a:cubicBezTo>
                    <a:pt x="1196" y="819"/>
                    <a:pt x="1197" y="817"/>
                    <a:pt x="1197" y="817"/>
                  </a:cubicBezTo>
                  <a:close/>
                  <a:moveTo>
                    <a:pt x="1211" y="825"/>
                  </a:moveTo>
                  <a:lnTo>
                    <a:pt x="1211" y="825"/>
                  </a:lnTo>
                  <a:cubicBezTo>
                    <a:pt x="1211" y="824"/>
                    <a:pt x="1213" y="823"/>
                    <a:pt x="1209" y="818"/>
                  </a:cubicBezTo>
                  <a:cubicBezTo>
                    <a:pt x="1205" y="813"/>
                    <a:pt x="1199" y="804"/>
                    <a:pt x="1199" y="812"/>
                  </a:cubicBezTo>
                  <a:cubicBezTo>
                    <a:pt x="1199" y="812"/>
                    <a:pt x="1200" y="819"/>
                    <a:pt x="1204" y="822"/>
                  </a:cubicBezTo>
                  <a:cubicBezTo>
                    <a:pt x="1207" y="825"/>
                    <a:pt x="1210" y="826"/>
                    <a:pt x="1211" y="825"/>
                  </a:cubicBezTo>
                  <a:close/>
                  <a:moveTo>
                    <a:pt x="1180" y="888"/>
                  </a:moveTo>
                  <a:lnTo>
                    <a:pt x="1180" y="888"/>
                  </a:lnTo>
                  <a:cubicBezTo>
                    <a:pt x="1181" y="890"/>
                    <a:pt x="1190" y="897"/>
                    <a:pt x="1187" y="892"/>
                  </a:cubicBezTo>
                  <a:cubicBezTo>
                    <a:pt x="1185" y="886"/>
                    <a:pt x="1176" y="871"/>
                    <a:pt x="1176" y="871"/>
                  </a:cubicBezTo>
                  <a:cubicBezTo>
                    <a:pt x="1176" y="871"/>
                    <a:pt x="1173" y="864"/>
                    <a:pt x="1171" y="871"/>
                  </a:cubicBezTo>
                  <a:cubicBezTo>
                    <a:pt x="1169" y="877"/>
                    <a:pt x="1172" y="878"/>
                    <a:pt x="1174" y="881"/>
                  </a:cubicBezTo>
                  <a:cubicBezTo>
                    <a:pt x="1176" y="885"/>
                    <a:pt x="1179" y="886"/>
                    <a:pt x="1180" y="888"/>
                  </a:cubicBezTo>
                  <a:close/>
                  <a:moveTo>
                    <a:pt x="1217" y="868"/>
                  </a:moveTo>
                  <a:lnTo>
                    <a:pt x="1217" y="868"/>
                  </a:lnTo>
                  <a:cubicBezTo>
                    <a:pt x="1219" y="874"/>
                    <a:pt x="1221" y="867"/>
                    <a:pt x="1221" y="867"/>
                  </a:cubicBezTo>
                  <a:cubicBezTo>
                    <a:pt x="1222" y="864"/>
                    <a:pt x="1220" y="862"/>
                    <a:pt x="1218" y="860"/>
                  </a:cubicBezTo>
                  <a:cubicBezTo>
                    <a:pt x="1215" y="858"/>
                    <a:pt x="1216" y="862"/>
                    <a:pt x="1217" y="868"/>
                  </a:cubicBezTo>
                  <a:close/>
                  <a:moveTo>
                    <a:pt x="1219" y="855"/>
                  </a:moveTo>
                  <a:lnTo>
                    <a:pt x="1219" y="855"/>
                  </a:lnTo>
                  <a:cubicBezTo>
                    <a:pt x="1216" y="857"/>
                    <a:pt x="1218" y="858"/>
                    <a:pt x="1221" y="861"/>
                  </a:cubicBezTo>
                  <a:cubicBezTo>
                    <a:pt x="1225" y="864"/>
                    <a:pt x="1226" y="860"/>
                    <a:pt x="1226" y="860"/>
                  </a:cubicBezTo>
                  <a:cubicBezTo>
                    <a:pt x="1227" y="857"/>
                    <a:pt x="1231" y="854"/>
                    <a:pt x="1231" y="857"/>
                  </a:cubicBezTo>
                  <a:cubicBezTo>
                    <a:pt x="1232" y="860"/>
                    <a:pt x="1233" y="859"/>
                    <a:pt x="1233" y="855"/>
                  </a:cubicBezTo>
                  <a:cubicBezTo>
                    <a:pt x="1233" y="850"/>
                    <a:pt x="1235" y="857"/>
                    <a:pt x="1232" y="862"/>
                  </a:cubicBezTo>
                  <a:cubicBezTo>
                    <a:pt x="1229" y="866"/>
                    <a:pt x="1235" y="865"/>
                    <a:pt x="1236" y="862"/>
                  </a:cubicBezTo>
                  <a:cubicBezTo>
                    <a:pt x="1237" y="860"/>
                    <a:pt x="1239" y="860"/>
                    <a:pt x="1239" y="864"/>
                  </a:cubicBezTo>
                  <a:cubicBezTo>
                    <a:pt x="1239" y="869"/>
                    <a:pt x="1240" y="869"/>
                    <a:pt x="1243" y="865"/>
                  </a:cubicBezTo>
                  <a:cubicBezTo>
                    <a:pt x="1246" y="860"/>
                    <a:pt x="1246" y="852"/>
                    <a:pt x="1243" y="843"/>
                  </a:cubicBezTo>
                  <a:cubicBezTo>
                    <a:pt x="1240" y="833"/>
                    <a:pt x="1234" y="834"/>
                    <a:pt x="1227" y="836"/>
                  </a:cubicBezTo>
                  <a:cubicBezTo>
                    <a:pt x="1220" y="838"/>
                    <a:pt x="1235" y="836"/>
                    <a:pt x="1225" y="839"/>
                  </a:cubicBezTo>
                  <a:cubicBezTo>
                    <a:pt x="1215" y="841"/>
                    <a:pt x="1231" y="839"/>
                    <a:pt x="1225" y="841"/>
                  </a:cubicBezTo>
                  <a:cubicBezTo>
                    <a:pt x="1218" y="843"/>
                    <a:pt x="1225" y="845"/>
                    <a:pt x="1222" y="846"/>
                  </a:cubicBezTo>
                  <a:cubicBezTo>
                    <a:pt x="1220" y="847"/>
                    <a:pt x="1221" y="849"/>
                    <a:pt x="1223" y="850"/>
                  </a:cubicBezTo>
                  <a:cubicBezTo>
                    <a:pt x="1225" y="852"/>
                    <a:pt x="1222" y="854"/>
                    <a:pt x="1219" y="855"/>
                  </a:cubicBezTo>
                  <a:close/>
                  <a:moveTo>
                    <a:pt x="1229" y="878"/>
                  </a:moveTo>
                  <a:lnTo>
                    <a:pt x="1229" y="878"/>
                  </a:lnTo>
                  <a:cubicBezTo>
                    <a:pt x="1232" y="878"/>
                    <a:pt x="1231" y="877"/>
                    <a:pt x="1231" y="873"/>
                  </a:cubicBezTo>
                  <a:cubicBezTo>
                    <a:pt x="1230" y="869"/>
                    <a:pt x="1229" y="867"/>
                    <a:pt x="1226" y="866"/>
                  </a:cubicBezTo>
                  <a:cubicBezTo>
                    <a:pt x="1224" y="865"/>
                    <a:pt x="1225" y="869"/>
                    <a:pt x="1225" y="869"/>
                  </a:cubicBezTo>
                  <a:cubicBezTo>
                    <a:pt x="1226" y="872"/>
                    <a:pt x="1224" y="874"/>
                    <a:pt x="1224" y="877"/>
                  </a:cubicBezTo>
                  <a:cubicBezTo>
                    <a:pt x="1223" y="879"/>
                    <a:pt x="1226" y="879"/>
                    <a:pt x="1229" y="878"/>
                  </a:cubicBezTo>
                  <a:close/>
                  <a:moveTo>
                    <a:pt x="1235" y="882"/>
                  </a:moveTo>
                  <a:lnTo>
                    <a:pt x="1235" y="882"/>
                  </a:lnTo>
                  <a:cubicBezTo>
                    <a:pt x="1237" y="880"/>
                    <a:pt x="1236" y="880"/>
                    <a:pt x="1232" y="880"/>
                  </a:cubicBezTo>
                  <a:cubicBezTo>
                    <a:pt x="1228" y="880"/>
                    <a:pt x="1231" y="883"/>
                    <a:pt x="1231" y="883"/>
                  </a:cubicBezTo>
                  <a:cubicBezTo>
                    <a:pt x="1231" y="884"/>
                    <a:pt x="1233" y="884"/>
                    <a:pt x="1235" y="882"/>
                  </a:cubicBezTo>
                  <a:close/>
                  <a:moveTo>
                    <a:pt x="707" y="620"/>
                  </a:moveTo>
                  <a:lnTo>
                    <a:pt x="707" y="620"/>
                  </a:lnTo>
                  <a:cubicBezTo>
                    <a:pt x="705" y="619"/>
                    <a:pt x="705" y="620"/>
                    <a:pt x="703" y="618"/>
                  </a:cubicBezTo>
                  <a:cubicBezTo>
                    <a:pt x="701" y="616"/>
                    <a:pt x="697" y="622"/>
                    <a:pt x="695" y="625"/>
                  </a:cubicBezTo>
                  <a:cubicBezTo>
                    <a:pt x="693" y="628"/>
                    <a:pt x="692" y="632"/>
                    <a:pt x="688" y="634"/>
                  </a:cubicBezTo>
                  <a:cubicBezTo>
                    <a:pt x="684" y="636"/>
                    <a:pt x="682" y="639"/>
                    <a:pt x="678" y="643"/>
                  </a:cubicBezTo>
                  <a:cubicBezTo>
                    <a:pt x="674" y="647"/>
                    <a:pt x="679" y="645"/>
                    <a:pt x="679" y="645"/>
                  </a:cubicBezTo>
                  <a:cubicBezTo>
                    <a:pt x="679" y="645"/>
                    <a:pt x="687" y="640"/>
                    <a:pt x="690" y="638"/>
                  </a:cubicBezTo>
                  <a:cubicBezTo>
                    <a:pt x="694" y="636"/>
                    <a:pt x="695" y="635"/>
                    <a:pt x="696" y="633"/>
                  </a:cubicBezTo>
                  <a:cubicBezTo>
                    <a:pt x="696" y="631"/>
                    <a:pt x="700" y="628"/>
                    <a:pt x="705" y="626"/>
                  </a:cubicBezTo>
                  <a:cubicBezTo>
                    <a:pt x="710" y="624"/>
                    <a:pt x="708" y="621"/>
                    <a:pt x="707" y="620"/>
                  </a:cubicBezTo>
                  <a:close/>
                  <a:moveTo>
                    <a:pt x="520" y="708"/>
                  </a:moveTo>
                  <a:lnTo>
                    <a:pt x="520" y="708"/>
                  </a:lnTo>
                  <a:cubicBezTo>
                    <a:pt x="520" y="708"/>
                    <a:pt x="525" y="707"/>
                    <a:pt x="526" y="707"/>
                  </a:cubicBezTo>
                  <a:cubicBezTo>
                    <a:pt x="527" y="706"/>
                    <a:pt x="524" y="703"/>
                    <a:pt x="520" y="708"/>
                  </a:cubicBezTo>
                  <a:close/>
                  <a:moveTo>
                    <a:pt x="534" y="719"/>
                  </a:moveTo>
                  <a:lnTo>
                    <a:pt x="534" y="719"/>
                  </a:lnTo>
                  <a:cubicBezTo>
                    <a:pt x="535" y="716"/>
                    <a:pt x="535" y="714"/>
                    <a:pt x="533" y="716"/>
                  </a:cubicBezTo>
                  <a:cubicBezTo>
                    <a:pt x="530" y="719"/>
                    <a:pt x="530" y="715"/>
                    <a:pt x="530" y="715"/>
                  </a:cubicBezTo>
                  <a:cubicBezTo>
                    <a:pt x="529" y="713"/>
                    <a:pt x="529" y="714"/>
                    <a:pt x="527" y="716"/>
                  </a:cubicBezTo>
                  <a:cubicBezTo>
                    <a:pt x="526" y="718"/>
                    <a:pt x="526" y="719"/>
                    <a:pt x="525" y="717"/>
                  </a:cubicBezTo>
                  <a:cubicBezTo>
                    <a:pt x="524" y="715"/>
                    <a:pt x="521" y="713"/>
                    <a:pt x="519" y="712"/>
                  </a:cubicBezTo>
                  <a:cubicBezTo>
                    <a:pt x="516" y="711"/>
                    <a:pt x="516" y="713"/>
                    <a:pt x="512" y="715"/>
                  </a:cubicBezTo>
                  <a:cubicBezTo>
                    <a:pt x="509" y="717"/>
                    <a:pt x="512" y="715"/>
                    <a:pt x="513" y="719"/>
                  </a:cubicBezTo>
                  <a:cubicBezTo>
                    <a:pt x="513" y="722"/>
                    <a:pt x="509" y="720"/>
                    <a:pt x="506" y="720"/>
                  </a:cubicBezTo>
                  <a:cubicBezTo>
                    <a:pt x="502" y="720"/>
                    <a:pt x="502" y="721"/>
                    <a:pt x="505" y="724"/>
                  </a:cubicBezTo>
                  <a:cubicBezTo>
                    <a:pt x="508" y="728"/>
                    <a:pt x="505" y="726"/>
                    <a:pt x="500" y="726"/>
                  </a:cubicBezTo>
                  <a:cubicBezTo>
                    <a:pt x="496" y="727"/>
                    <a:pt x="501" y="730"/>
                    <a:pt x="501" y="730"/>
                  </a:cubicBezTo>
                  <a:cubicBezTo>
                    <a:pt x="503" y="730"/>
                    <a:pt x="504" y="731"/>
                    <a:pt x="508" y="734"/>
                  </a:cubicBezTo>
                  <a:cubicBezTo>
                    <a:pt x="511" y="737"/>
                    <a:pt x="515" y="731"/>
                    <a:pt x="517" y="728"/>
                  </a:cubicBezTo>
                  <a:cubicBezTo>
                    <a:pt x="518" y="725"/>
                    <a:pt x="522" y="726"/>
                    <a:pt x="525" y="728"/>
                  </a:cubicBezTo>
                  <a:cubicBezTo>
                    <a:pt x="528" y="729"/>
                    <a:pt x="529" y="728"/>
                    <a:pt x="529" y="725"/>
                  </a:cubicBezTo>
                  <a:cubicBezTo>
                    <a:pt x="530" y="723"/>
                    <a:pt x="530" y="723"/>
                    <a:pt x="533" y="726"/>
                  </a:cubicBezTo>
                  <a:cubicBezTo>
                    <a:pt x="535" y="728"/>
                    <a:pt x="536" y="727"/>
                    <a:pt x="538" y="723"/>
                  </a:cubicBezTo>
                  <a:cubicBezTo>
                    <a:pt x="541" y="719"/>
                    <a:pt x="540" y="718"/>
                    <a:pt x="537" y="721"/>
                  </a:cubicBezTo>
                  <a:cubicBezTo>
                    <a:pt x="534" y="723"/>
                    <a:pt x="534" y="719"/>
                    <a:pt x="534" y="719"/>
                  </a:cubicBezTo>
                  <a:close/>
                  <a:moveTo>
                    <a:pt x="525" y="754"/>
                  </a:moveTo>
                  <a:lnTo>
                    <a:pt x="525" y="754"/>
                  </a:lnTo>
                  <a:cubicBezTo>
                    <a:pt x="523" y="754"/>
                    <a:pt x="525" y="752"/>
                    <a:pt x="523" y="752"/>
                  </a:cubicBezTo>
                  <a:cubicBezTo>
                    <a:pt x="521" y="752"/>
                    <a:pt x="525" y="748"/>
                    <a:pt x="527" y="745"/>
                  </a:cubicBezTo>
                  <a:cubicBezTo>
                    <a:pt x="530" y="743"/>
                    <a:pt x="524" y="743"/>
                    <a:pt x="524" y="742"/>
                  </a:cubicBezTo>
                  <a:cubicBezTo>
                    <a:pt x="524" y="740"/>
                    <a:pt x="519" y="739"/>
                    <a:pt x="519" y="739"/>
                  </a:cubicBezTo>
                  <a:cubicBezTo>
                    <a:pt x="516" y="739"/>
                    <a:pt x="518" y="742"/>
                    <a:pt x="517" y="741"/>
                  </a:cubicBezTo>
                  <a:cubicBezTo>
                    <a:pt x="516" y="741"/>
                    <a:pt x="515" y="742"/>
                    <a:pt x="514" y="743"/>
                  </a:cubicBezTo>
                  <a:cubicBezTo>
                    <a:pt x="513" y="743"/>
                    <a:pt x="512" y="743"/>
                    <a:pt x="511" y="741"/>
                  </a:cubicBezTo>
                  <a:cubicBezTo>
                    <a:pt x="510" y="739"/>
                    <a:pt x="509" y="739"/>
                    <a:pt x="506" y="739"/>
                  </a:cubicBezTo>
                  <a:cubicBezTo>
                    <a:pt x="504" y="739"/>
                    <a:pt x="504" y="740"/>
                    <a:pt x="500" y="737"/>
                  </a:cubicBezTo>
                  <a:cubicBezTo>
                    <a:pt x="496" y="735"/>
                    <a:pt x="496" y="735"/>
                    <a:pt x="499" y="738"/>
                  </a:cubicBezTo>
                  <a:cubicBezTo>
                    <a:pt x="502" y="741"/>
                    <a:pt x="502" y="743"/>
                    <a:pt x="500" y="742"/>
                  </a:cubicBezTo>
                  <a:cubicBezTo>
                    <a:pt x="498" y="740"/>
                    <a:pt x="498" y="741"/>
                    <a:pt x="498" y="745"/>
                  </a:cubicBezTo>
                  <a:cubicBezTo>
                    <a:pt x="498" y="749"/>
                    <a:pt x="495" y="745"/>
                    <a:pt x="490" y="744"/>
                  </a:cubicBezTo>
                  <a:cubicBezTo>
                    <a:pt x="485" y="743"/>
                    <a:pt x="490" y="744"/>
                    <a:pt x="493" y="747"/>
                  </a:cubicBezTo>
                  <a:cubicBezTo>
                    <a:pt x="497" y="750"/>
                    <a:pt x="493" y="750"/>
                    <a:pt x="492" y="748"/>
                  </a:cubicBezTo>
                  <a:cubicBezTo>
                    <a:pt x="490" y="745"/>
                    <a:pt x="490" y="746"/>
                    <a:pt x="490" y="748"/>
                  </a:cubicBezTo>
                  <a:cubicBezTo>
                    <a:pt x="491" y="750"/>
                    <a:pt x="489" y="749"/>
                    <a:pt x="486" y="744"/>
                  </a:cubicBezTo>
                  <a:cubicBezTo>
                    <a:pt x="483" y="739"/>
                    <a:pt x="478" y="741"/>
                    <a:pt x="474" y="743"/>
                  </a:cubicBezTo>
                  <a:cubicBezTo>
                    <a:pt x="471" y="746"/>
                    <a:pt x="473" y="748"/>
                    <a:pt x="481" y="751"/>
                  </a:cubicBezTo>
                  <a:cubicBezTo>
                    <a:pt x="489" y="754"/>
                    <a:pt x="482" y="752"/>
                    <a:pt x="479" y="752"/>
                  </a:cubicBezTo>
                  <a:cubicBezTo>
                    <a:pt x="476" y="751"/>
                    <a:pt x="475" y="752"/>
                    <a:pt x="478" y="755"/>
                  </a:cubicBezTo>
                  <a:cubicBezTo>
                    <a:pt x="482" y="757"/>
                    <a:pt x="480" y="758"/>
                    <a:pt x="478" y="756"/>
                  </a:cubicBezTo>
                  <a:cubicBezTo>
                    <a:pt x="476" y="755"/>
                    <a:pt x="476" y="756"/>
                    <a:pt x="477" y="758"/>
                  </a:cubicBezTo>
                  <a:cubicBezTo>
                    <a:pt x="479" y="759"/>
                    <a:pt x="472" y="758"/>
                    <a:pt x="470" y="757"/>
                  </a:cubicBezTo>
                  <a:cubicBezTo>
                    <a:pt x="468" y="756"/>
                    <a:pt x="470" y="753"/>
                    <a:pt x="467" y="752"/>
                  </a:cubicBezTo>
                  <a:cubicBezTo>
                    <a:pt x="464" y="751"/>
                    <a:pt x="459" y="754"/>
                    <a:pt x="456" y="756"/>
                  </a:cubicBezTo>
                  <a:cubicBezTo>
                    <a:pt x="452" y="757"/>
                    <a:pt x="452" y="760"/>
                    <a:pt x="447" y="765"/>
                  </a:cubicBezTo>
                  <a:cubicBezTo>
                    <a:pt x="442" y="769"/>
                    <a:pt x="447" y="770"/>
                    <a:pt x="447" y="770"/>
                  </a:cubicBezTo>
                  <a:cubicBezTo>
                    <a:pt x="449" y="770"/>
                    <a:pt x="454" y="773"/>
                    <a:pt x="453" y="779"/>
                  </a:cubicBezTo>
                  <a:cubicBezTo>
                    <a:pt x="453" y="784"/>
                    <a:pt x="456" y="783"/>
                    <a:pt x="459" y="786"/>
                  </a:cubicBezTo>
                  <a:cubicBezTo>
                    <a:pt x="463" y="789"/>
                    <a:pt x="462" y="789"/>
                    <a:pt x="465" y="786"/>
                  </a:cubicBezTo>
                  <a:cubicBezTo>
                    <a:pt x="467" y="783"/>
                    <a:pt x="463" y="781"/>
                    <a:pt x="459" y="779"/>
                  </a:cubicBezTo>
                  <a:cubicBezTo>
                    <a:pt x="455" y="778"/>
                    <a:pt x="459" y="778"/>
                    <a:pt x="461" y="777"/>
                  </a:cubicBezTo>
                  <a:cubicBezTo>
                    <a:pt x="463" y="776"/>
                    <a:pt x="466" y="777"/>
                    <a:pt x="468" y="777"/>
                  </a:cubicBezTo>
                  <a:cubicBezTo>
                    <a:pt x="471" y="777"/>
                    <a:pt x="472" y="777"/>
                    <a:pt x="470" y="780"/>
                  </a:cubicBezTo>
                  <a:cubicBezTo>
                    <a:pt x="467" y="783"/>
                    <a:pt x="467" y="787"/>
                    <a:pt x="474" y="781"/>
                  </a:cubicBezTo>
                  <a:cubicBezTo>
                    <a:pt x="480" y="774"/>
                    <a:pt x="476" y="782"/>
                    <a:pt x="476" y="782"/>
                  </a:cubicBezTo>
                  <a:cubicBezTo>
                    <a:pt x="475" y="783"/>
                    <a:pt x="472" y="789"/>
                    <a:pt x="469" y="793"/>
                  </a:cubicBezTo>
                  <a:cubicBezTo>
                    <a:pt x="466" y="797"/>
                    <a:pt x="470" y="795"/>
                    <a:pt x="472" y="796"/>
                  </a:cubicBezTo>
                  <a:cubicBezTo>
                    <a:pt x="475" y="796"/>
                    <a:pt x="475" y="794"/>
                    <a:pt x="477" y="792"/>
                  </a:cubicBezTo>
                  <a:cubicBezTo>
                    <a:pt x="479" y="790"/>
                    <a:pt x="481" y="788"/>
                    <a:pt x="483" y="787"/>
                  </a:cubicBezTo>
                  <a:cubicBezTo>
                    <a:pt x="485" y="786"/>
                    <a:pt x="486" y="784"/>
                    <a:pt x="482" y="782"/>
                  </a:cubicBezTo>
                  <a:cubicBezTo>
                    <a:pt x="478" y="781"/>
                    <a:pt x="483" y="780"/>
                    <a:pt x="485" y="780"/>
                  </a:cubicBezTo>
                  <a:cubicBezTo>
                    <a:pt x="488" y="780"/>
                    <a:pt x="487" y="779"/>
                    <a:pt x="488" y="777"/>
                  </a:cubicBezTo>
                  <a:cubicBezTo>
                    <a:pt x="488" y="775"/>
                    <a:pt x="489" y="775"/>
                    <a:pt x="489" y="775"/>
                  </a:cubicBezTo>
                  <a:cubicBezTo>
                    <a:pt x="491" y="775"/>
                    <a:pt x="492" y="776"/>
                    <a:pt x="494" y="775"/>
                  </a:cubicBezTo>
                  <a:cubicBezTo>
                    <a:pt x="496" y="775"/>
                    <a:pt x="499" y="773"/>
                    <a:pt x="501" y="773"/>
                  </a:cubicBezTo>
                  <a:cubicBezTo>
                    <a:pt x="504" y="772"/>
                    <a:pt x="507" y="772"/>
                    <a:pt x="504" y="769"/>
                  </a:cubicBezTo>
                  <a:cubicBezTo>
                    <a:pt x="500" y="767"/>
                    <a:pt x="507" y="768"/>
                    <a:pt x="513" y="768"/>
                  </a:cubicBezTo>
                  <a:cubicBezTo>
                    <a:pt x="519" y="769"/>
                    <a:pt x="521" y="765"/>
                    <a:pt x="511" y="761"/>
                  </a:cubicBezTo>
                  <a:cubicBezTo>
                    <a:pt x="502" y="757"/>
                    <a:pt x="513" y="758"/>
                    <a:pt x="521" y="760"/>
                  </a:cubicBezTo>
                  <a:cubicBezTo>
                    <a:pt x="528" y="762"/>
                    <a:pt x="529" y="759"/>
                    <a:pt x="532" y="756"/>
                  </a:cubicBezTo>
                  <a:cubicBezTo>
                    <a:pt x="536" y="752"/>
                    <a:pt x="527" y="754"/>
                    <a:pt x="525" y="754"/>
                  </a:cubicBezTo>
                  <a:close/>
                  <a:moveTo>
                    <a:pt x="491" y="738"/>
                  </a:moveTo>
                  <a:lnTo>
                    <a:pt x="491" y="738"/>
                  </a:lnTo>
                  <a:cubicBezTo>
                    <a:pt x="489" y="737"/>
                    <a:pt x="490" y="742"/>
                    <a:pt x="497" y="743"/>
                  </a:cubicBezTo>
                  <a:cubicBezTo>
                    <a:pt x="497" y="743"/>
                    <a:pt x="493" y="739"/>
                    <a:pt x="491" y="738"/>
                  </a:cubicBezTo>
                  <a:close/>
                  <a:moveTo>
                    <a:pt x="506" y="776"/>
                  </a:moveTo>
                  <a:lnTo>
                    <a:pt x="506" y="776"/>
                  </a:lnTo>
                  <a:cubicBezTo>
                    <a:pt x="499" y="777"/>
                    <a:pt x="496" y="777"/>
                    <a:pt x="497" y="776"/>
                  </a:cubicBezTo>
                  <a:cubicBezTo>
                    <a:pt x="498" y="775"/>
                    <a:pt x="495" y="774"/>
                    <a:pt x="493" y="778"/>
                  </a:cubicBezTo>
                  <a:cubicBezTo>
                    <a:pt x="493" y="778"/>
                    <a:pt x="491" y="781"/>
                    <a:pt x="497" y="780"/>
                  </a:cubicBezTo>
                  <a:cubicBezTo>
                    <a:pt x="503" y="779"/>
                    <a:pt x="513" y="775"/>
                    <a:pt x="506" y="776"/>
                  </a:cubicBezTo>
                  <a:close/>
                  <a:moveTo>
                    <a:pt x="285" y="875"/>
                  </a:moveTo>
                  <a:lnTo>
                    <a:pt x="285" y="875"/>
                  </a:lnTo>
                  <a:cubicBezTo>
                    <a:pt x="287" y="873"/>
                    <a:pt x="286" y="872"/>
                    <a:pt x="286" y="870"/>
                  </a:cubicBezTo>
                  <a:cubicBezTo>
                    <a:pt x="286" y="868"/>
                    <a:pt x="285" y="866"/>
                    <a:pt x="284" y="869"/>
                  </a:cubicBezTo>
                  <a:cubicBezTo>
                    <a:pt x="284" y="872"/>
                    <a:pt x="282" y="872"/>
                    <a:pt x="282" y="874"/>
                  </a:cubicBezTo>
                  <a:cubicBezTo>
                    <a:pt x="282" y="874"/>
                    <a:pt x="284" y="878"/>
                    <a:pt x="285" y="875"/>
                  </a:cubicBezTo>
                  <a:close/>
                  <a:moveTo>
                    <a:pt x="271" y="867"/>
                  </a:moveTo>
                  <a:lnTo>
                    <a:pt x="271" y="867"/>
                  </a:lnTo>
                  <a:cubicBezTo>
                    <a:pt x="268" y="870"/>
                    <a:pt x="265" y="871"/>
                    <a:pt x="265" y="874"/>
                  </a:cubicBezTo>
                  <a:cubicBezTo>
                    <a:pt x="266" y="877"/>
                    <a:pt x="267" y="878"/>
                    <a:pt x="266" y="879"/>
                  </a:cubicBezTo>
                  <a:cubicBezTo>
                    <a:pt x="265" y="881"/>
                    <a:pt x="267" y="880"/>
                    <a:pt x="269" y="877"/>
                  </a:cubicBezTo>
                  <a:cubicBezTo>
                    <a:pt x="271" y="875"/>
                    <a:pt x="271" y="873"/>
                    <a:pt x="273" y="873"/>
                  </a:cubicBezTo>
                  <a:cubicBezTo>
                    <a:pt x="274" y="873"/>
                    <a:pt x="276" y="871"/>
                    <a:pt x="275" y="868"/>
                  </a:cubicBezTo>
                  <a:cubicBezTo>
                    <a:pt x="275" y="868"/>
                    <a:pt x="274" y="864"/>
                    <a:pt x="271" y="867"/>
                  </a:cubicBezTo>
                  <a:close/>
                  <a:moveTo>
                    <a:pt x="248" y="862"/>
                  </a:moveTo>
                  <a:lnTo>
                    <a:pt x="248" y="862"/>
                  </a:lnTo>
                  <a:cubicBezTo>
                    <a:pt x="248" y="862"/>
                    <a:pt x="246" y="859"/>
                    <a:pt x="244" y="861"/>
                  </a:cubicBezTo>
                  <a:cubicBezTo>
                    <a:pt x="241" y="863"/>
                    <a:pt x="242" y="864"/>
                    <a:pt x="243" y="867"/>
                  </a:cubicBezTo>
                  <a:cubicBezTo>
                    <a:pt x="243" y="869"/>
                    <a:pt x="241" y="872"/>
                    <a:pt x="246" y="871"/>
                  </a:cubicBezTo>
                  <a:cubicBezTo>
                    <a:pt x="250" y="871"/>
                    <a:pt x="254" y="872"/>
                    <a:pt x="252" y="867"/>
                  </a:cubicBezTo>
                  <a:cubicBezTo>
                    <a:pt x="250" y="863"/>
                    <a:pt x="248" y="862"/>
                    <a:pt x="248" y="862"/>
                  </a:cubicBezTo>
                  <a:close/>
                  <a:moveTo>
                    <a:pt x="194" y="880"/>
                  </a:moveTo>
                  <a:lnTo>
                    <a:pt x="194" y="880"/>
                  </a:lnTo>
                  <a:cubicBezTo>
                    <a:pt x="193" y="879"/>
                    <a:pt x="191" y="880"/>
                    <a:pt x="190" y="882"/>
                  </a:cubicBezTo>
                  <a:cubicBezTo>
                    <a:pt x="190" y="882"/>
                    <a:pt x="190" y="887"/>
                    <a:pt x="193" y="884"/>
                  </a:cubicBezTo>
                  <a:cubicBezTo>
                    <a:pt x="196" y="881"/>
                    <a:pt x="195" y="880"/>
                    <a:pt x="194" y="880"/>
                  </a:cubicBezTo>
                  <a:close/>
                  <a:moveTo>
                    <a:pt x="178" y="904"/>
                  </a:moveTo>
                  <a:lnTo>
                    <a:pt x="178" y="904"/>
                  </a:lnTo>
                  <a:cubicBezTo>
                    <a:pt x="178" y="904"/>
                    <a:pt x="180" y="908"/>
                    <a:pt x="183" y="908"/>
                  </a:cubicBezTo>
                  <a:cubicBezTo>
                    <a:pt x="185" y="908"/>
                    <a:pt x="180" y="904"/>
                    <a:pt x="178" y="904"/>
                  </a:cubicBezTo>
                  <a:close/>
                  <a:moveTo>
                    <a:pt x="1" y="949"/>
                  </a:moveTo>
                  <a:lnTo>
                    <a:pt x="1" y="949"/>
                  </a:lnTo>
                  <a:cubicBezTo>
                    <a:pt x="1" y="949"/>
                    <a:pt x="0" y="953"/>
                    <a:pt x="3" y="951"/>
                  </a:cubicBezTo>
                  <a:cubicBezTo>
                    <a:pt x="6" y="949"/>
                    <a:pt x="8" y="948"/>
                    <a:pt x="5" y="947"/>
                  </a:cubicBezTo>
                  <a:cubicBezTo>
                    <a:pt x="3" y="947"/>
                    <a:pt x="2" y="945"/>
                    <a:pt x="1" y="949"/>
                  </a:cubicBezTo>
                  <a:close/>
                  <a:moveTo>
                    <a:pt x="53" y="926"/>
                  </a:moveTo>
                  <a:lnTo>
                    <a:pt x="53" y="926"/>
                  </a:lnTo>
                  <a:cubicBezTo>
                    <a:pt x="51" y="929"/>
                    <a:pt x="46" y="931"/>
                    <a:pt x="47" y="928"/>
                  </a:cubicBezTo>
                  <a:cubicBezTo>
                    <a:pt x="49" y="925"/>
                    <a:pt x="47" y="925"/>
                    <a:pt x="45" y="925"/>
                  </a:cubicBezTo>
                  <a:cubicBezTo>
                    <a:pt x="42" y="926"/>
                    <a:pt x="33" y="925"/>
                    <a:pt x="34" y="930"/>
                  </a:cubicBezTo>
                  <a:cubicBezTo>
                    <a:pt x="34" y="935"/>
                    <a:pt x="36" y="936"/>
                    <a:pt x="38" y="936"/>
                  </a:cubicBezTo>
                  <a:cubicBezTo>
                    <a:pt x="38" y="936"/>
                    <a:pt x="48" y="937"/>
                    <a:pt x="37" y="939"/>
                  </a:cubicBezTo>
                  <a:cubicBezTo>
                    <a:pt x="37" y="939"/>
                    <a:pt x="33" y="939"/>
                    <a:pt x="33" y="942"/>
                  </a:cubicBezTo>
                  <a:cubicBezTo>
                    <a:pt x="33" y="946"/>
                    <a:pt x="35" y="947"/>
                    <a:pt x="31" y="948"/>
                  </a:cubicBezTo>
                  <a:cubicBezTo>
                    <a:pt x="26" y="948"/>
                    <a:pt x="10" y="955"/>
                    <a:pt x="10" y="955"/>
                  </a:cubicBezTo>
                  <a:cubicBezTo>
                    <a:pt x="10" y="955"/>
                    <a:pt x="6" y="957"/>
                    <a:pt x="10" y="958"/>
                  </a:cubicBezTo>
                  <a:cubicBezTo>
                    <a:pt x="15" y="959"/>
                    <a:pt x="18" y="961"/>
                    <a:pt x="18" y="958"/>
                  </a:cubicBezTo>
                  <a:cubicBezTo>
                    <a:pt x="19" y="955"/>
                    <a:pt x="21" y="956"/>
                    <a:pt x="23" y="955"/>
                  </a:cubicBezTo>
                  <a:cubicBezTo>
                    <a:pt x="25" y="954"/>
                    <a:pt x="34" y="950"/>
                    <a:pt x="35" y="950"/>
                  </a:cubicBezTo>
                  <a:cubicBezTo>
                    <a:pt x="36" y="950"/>
                    <a:pt x="39" y="947"/>
                    <a:pt x="39" y="948"/>
                  </a:cubicBezTo>
                  <a:cubicBezTo>
                    <a:pt x="39" y="950"/>
                    <a:pt x="43" y="951"/>
                    <a:pt x="43" y="949"/>
                  </a:cubicBezTo>
                  <a:cubicBezTo>
                    <a:pt x="43" y="946"/>
                    <a:pt x="43" y="946"/>
                    <a:pt x="44" y="947"/>
                  </a:cubicBezTo>
                  <a:cubicBezTo>
                    <a:pt x="46" y="948"/>
                    <a:pt x="46" y="948"/>
                    <a:pt x="47" y="946"/>
                  </a:cubicBezTo>
                  <a:cubicBezTo>
                    <a:pt x="48" y="944"/>
                    <a:pt x="52" y="940"/>
                    <a:pt x="54" y="940"/>
                  </a:cubicBezTo>
                  <a:cubicBezTo>
                    <a:pt x="56" y="940"/>
                    <a:pt x="63" y="939"/>
                    <a:pt x="58" y="938"/>
                  </a:cubicBezTo>
                  <a:cubicBezTo>
                    <a:pt x="53" y="937"/>
                    <a:pt x="48" y="936"/>
                    <a:pt x="52" y="934"/>
                  </a:cubicBezTo>
                  <a:cubicBezTo>
                    <a:pt x="56" y="933"/>
                    <a:pt x="55" y="930"/>
                    <a:pt x="57" y="931"/>
                  </a:cubicBezTo>
                  <a:cubicBezTo>
                    <a:pt x="59" y="931"/>
                    <a:pt x="62" y="932"/>
                    <a:pt x="60" y="930"/>
                  </a:cubicBezTo>
                  <a:cubicBezTo>
                    <a:pt x="58" y="927"/>
                    <a:pt x="56" y="923"/>
                    <a:pt x="53" y="926"/>
                  </a:cubicBezTo>
                  <a:close/>
                  <a:moveTo>
                    <a:pt x="73" y="916"/>
                  </a:moveTo>
                  <a:lnTo>
                    <a:pt x="73" y="916"/>
                  </a:lnTo>
                  <a:cubicBezTo>
                    <a:pt x="70" y="914"/>
                    <a:pt x="68" y="916"/>
                    <a:pt x="66" y="916"/>
                  </a:cubicBezTo>
                  <a:cubicBezTo>
                    <a:pt x="64" y="917"/>
                    <a:pt x="66" y="920"/>
                    <a:pt x="66" y="920"/>
                  </a:cubicBezTo>
                  <a:cubicBezTo>
                    <a:pt x="69" y="923"/>
                    <a:pt x="73" y="924"/>
                    <a:pt x="78" y="922"/>
                  </a:cubicBezTo>
                  <a:cubicBezTo>
                    <a:pt x="82" y="920"/>
                    <a:pt x="76" y="917"/>
                    <a:pt x="73" y="916"/>
                  </a:cubicBezTo>
                  <a:close/>
                  <a:moveTo>
                    <a:pt x="85" y="915"/>
                  </a:moveTo>
                  <a:lnTo>
                    <a:pt x="85" y="915"/>
                  </a:lnTo>
                  <a:cubicBezTo>
                    <a:pt x="82" y="913"/>
                    <a:pt x="85" y="913"/>
                    <a:pt x="83" y="912"/>
                  </a:cubicBezTo>
                  <a:cubicBezTo>
                    <a:pt x="81" y="911"/>
                    <a:pt x="81" y="914"/>
                    <a:pt x="81" y="914"/>
                  </a:cubicBezTo>
                  <a:cubicBezTo>
                    <a:pt x="81" y="918"/>
                    <a:pt x="84" y="919"/>
                    <a:pt x="86" y="918"/>
                  </a:cubicBezTo>
                  <a:cubicBezTo>
                    <a:pt x="87" y="916"/>
                    <a:pt x="89" y="917"/>
                    <a:pt x="85" y="915"/>
                  </a:cubicBezTo>
                  <a:close/>
                  <a:moveTo>
                    <a:pt x="161" y="890"/>
                  </a:moveTo>
                  <a:lnTo>
                    <a:pt x="161" y="890"/>
                  </a:lnTo>
                  <a:cubicBezTo>
                    <a:pt x="155" y="887"/>
                    <a:pt x="154" y="883"/>
                    <a:pt x="152" y="878"/>
                  </a:cubicBezTo>
                  <a:cubicBezTo>
                    <a:pt x="150" y="873"/>
                    <a:pt x="143" y="876"/>
                    <a:pt x="140" y="877"/>
                  </a:cubicBezTo>
                  <a:cubicBezTo>
                    <a:pt x="138" y="877"/>
                    <a:pt x="132" y="881"/>
                    <a:pt x="126" y="881"/>
                  </a:cubicBezTo>
                  <a:cubicBezTo>
                    <a:pt x="120" y="881"/>
                    <a:pt x="118" y="884"/>
                    <a:pt x="116" y="887"/>
                  </a:cubicBezTo>
                  <a:cubicBezTo>
                    <a:pt x="114" y="890"/>
                    <a:pt x="110" y="894"/>
                    <a:pt x="108" y="895"/>
                  </a:cubicBezTo>
                  <a:cubicBezTo>
                    <a:pt x="105" y="897"/>
                    <a:pt x="106" y="899"/>
                    <a:pt x="106" y="899"/>
                  </a:cubicBezTo>
                  <a:cubicBezTo>
                    <a:pt x="106" y="899"/>
                    <a:pt x="107" y="903"/>
                    <a:pt x="110" y="906"/>
                  </a:cubicBezTo>
                  <a:cubicBezTo>
                    <a:pt x="113" y="909"/>
                    <a:pt x="120" y="905"/>
                    <a:pt x="122" y="904"/>
                  </a:cubicBezTo>
                  <a:cubicBezTo>
                    <a:pt x="125" y="904"/>
                    <a:pt x="124" y="901"/>
                    <a:pt x="125" y="900"/>
                  </a:cubicBezTo>
                  <a:cubicBezTo>
                    <a:pt x="126" y="899"/>
                    <a:pt x="137" y="897"/>
                    <a:pt x="144" y="896"/>
                  </a:cubicBezTo>
                  <a:cubicBezTo>
                    <a:pt x="151" y="896"/>
                    <a:pt x="155" y="893"/>
                    <a:pt x="157" y="891"/>
                  </a:cubicBezTo>
                  <a:cubicBezTo>
                    <a:pt x="160" y="890"/>
                    <a:pt x="163" y="894"/>
                    <a:pt x="166" y="894"/>
                  </a:cubicBezTo>
                  <a:cubicBezTo>
                    <a:pt x="169" y="894"/>
                    <a:pt x="166" y="892"/>
                    <a:pt x="161" y="890"/>
                  </a:cubicBezTo>
                  <a:close/>
                  <a:moveTo>
                    <a:pt x="245" y="699"/>
                  </a:moveTo>
                  <a:lnTo>
                    <a:pt x="245" y="699"/>
                  </a:lnTo>
                  <a:cubicBezTo>
                    <a:pt x="250" y="692"/>
                    <a:pt x="239" y="700"/>
                    <a:pt x="235" y="701"/>
                  </a:cubicBezTo>
                  <a:cubicBezTo>
                    <a:pt x="232" y="702"/>
                    <a:pt x="233" y="705"/>
                    <a:pt x="233" y="705"/>
                  </a:cubicBezTo>
                  <a:cubicBezTo>
                    <a:pt x="236" y="710"/>
                    <a:pt x="239" y="705"/>
                    <a:pt x="245" y="699"/>
                  </a:cubicBezTo>
                  <a:close/>
                  <a:moveTo>
                    <a:pt x="81" y="634"/>
                  </a:moveTo>
                  <a:lnTo>
                    <a:pt x="81" y="634"/>
                  </a:lnTo>
                  <a:cubicBezTo>
                    <a:pt x="77" y="632"/>
                    <a:pt x="79" y="631"/>
                    <a:pt x="78" y="629"/>
                  </a:cubicBezTo>
                  <a:cubicBezTo>
                    <a:pt x="77" y="627"/>
                    <a:pt x="77" y="627"/>
                    <a:pt x="78" y="624"/>
                  </a:cubicBezTo>
                  <a:cubicBezTo>
                    <a:pt x="79" y="622"/>
                    <a:pt x="76" y="619"/>
                    <a:pt x="73" y="619"/>
                  </a:cubicBezTo>
                  <a:cubicBezTo>
                    <a:pt x="71" y="619"/>
                    <a:pt x="67" y="620"/>
                    <a:pt x="66" y="617"/>
                  </a:cubicBezTo>
                  <a:cubicBezTo>
                    <a:pt x="65" y="615"/>
                    <a:pt x="64" y="615"/>
                    <a:pt x="61" y="617"/>
                  </a:cubicBezTo>
                  <a:cubicBezTo>
                    <a:pt x="58" y="618"/>
                    <a:pt x="55" y="619"/>
                    <a:pt x="54" y="617"/>
                  </a:cubicBezTo>
                  <a:cubicBezTo>
                    <a:pt x="52" y="615"/>
                    <a:pt x="48" y="620"/>
                    <a:pt x="45" y="620"/>
                  </a:cubicBezTo>
                  <a:cubicBezTo>
                    <a:pt x="43" y="621"/>
                    <a:pt x="42" y="622"/>
                    <a:pt x="40" y="624"/>
                  </a:cubicBezTo>
                  <a:cubicBezTo>
                    <a:pt x="38" y="626"/>
                    <a:pt x="37" y="626"/>
                    <a:pt x="34" y="625"/>
                  </a:cubicBezTo>
                  <a:cubicBezTo>
                    <a:pt x="31" y="625"/>
                    <a:pt x="29" y="624"/>
                    <a:pt x="23" y="625"/>
                  </a:cubicBezTo>
                  <a:cubicBezTo>
                    <a:pt x="17" y="626"/>
                    <a:pt x="25" y="628"/>
                    <a:pt x="25" y="628"/>
                  </a:cubicBezTo>
                  <a:cubicBezTo>
                    <a:pt x="25" y="628"/>
                    <a:pt x="53" y="643"/>
                    <a:pt x="58" y="646"/>
                  </a:cubicBezTo>
                  <a:cubicBezTo>
                    <a:pt x="62" y="649"/>
                    <a:pt x="63" y="647"/>
                    <a:pt x="61" y="645"/>
                  </a:cubicBezTo>
                  <a:cubicBezTo>
                    <a:pt x="59" y="643"/>
                    <a:pt x="61" y="643"/>
                    <a:pt x="63" y="644"/>
                  </a:cubicBezTo>
                  <a:cubicBezTo>
                    <a:pt x="65" y="644"/>
                    <a:pt x="68" y="643"/>
                    <a:pt x="70" y="642"/>
                  </a:cubicBezTo>
                  <a:cubicBezTo>
                    <a:pt x="72" y="641"/>
                    <a:pt x="75" y="640"/>
                    <a:pt x="79" y="641"/>
                  </a:cubicBezTo>
                  <a:cubicBezTo>
                    <a:pt x="84" y="643"/>
                    <a:pt x="85" y="636"/>
                    <a:pt x="81" y="634"/>
                  </a:cubicBezTo>
                  <a:close/>
                  <a:moveTo>
                    <a:pt x="5" y="333"/>
                  </a:moveTo>
                  <a:lnTo>
                    <a:pt x="5" y="333"/>
                  </a:lnTo>
                  <a:cubicBezTo>
                    <a:pt x="3" y="332"/>
                    <a:pt x="0" y="334"/>
                    <a:pt x="2" y="335"/>
                  </a:cubicBezTo>
                  <a:cubicBezTo>
                    <a:pt x="2" y="335"/>
                    <a:pt x="8" y="334"/>
                    <a:pt x="5" y="33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" name="Freeform 2165"/>
            <p:cNvSpPr>
              <a:spLocks noEditPoints="1"/>
            </p:cNvSpPr>
            <p:nvPr/>
          </p:nvSpPr>
          <p:spPr bwMode="auto">
            <a:xfrm>
              <a:off x="1769582" y="2858725"/>
              <a:ext cx="2513981" cy="965832"/>
            </a:xfrm>
            <a:custGeom>
              <a:avLst/>
              <a:gdLst>
                <a:gd name="T0" fmla="*/ 2147483647 w 3121"/>
                <a:gd name="T1" fmla="*/ 2147483647 h 1168"/>
                <a:gd name="T2" fmla="*/ 2147483647 w 3121"/>
                <a:gd name="T3" fmla="*/ 2147483647 h 1168"/>
                <a:gd name="T4" fmla="*/ 2147483647 w 3121"/>
                <a:gd name="T5" fmla="*/ 2147483647 h 1168"/>
                <a:gd name="T6" fmla="*/ 2147483647 w 3121"/>
                <a:gd name="T7" fmla="*/ 2147483647 h 1168"/>
                <a:gd name="T8" fmla="*/ 2147483647 w 3121"/>
                <a:gd name="T9" fmla="*/ 2147483647 h 1168"/>
                <a:gd name="T10" fmla="*/ 2147483647 w 3121"/>
                <a:gd name="T11" fmla="*/ 2147483647 h 1168"/>
                <a:gd name="T12" fmla="*/ 2147483647 w 3121"/>
                <a:gd name="T13" fmla="*/ 2147483647 h 1168"/>
                <a:gd name="T14" fmla="*/ 2147483647 w 3121"/>
                <a:gd name="T15" fmla="*/ 2147483647 h 1168"/>
                <a:gd name="T16" fmla="*/ 2147483647 w 3121"/>
                <a:gd name="T17" fmla="*/ 2147483647 h 1168"/>
                <a:gd name="T18" fmla="*/ 2147483647 w 3121"/>
                <a:gd name="T19" fmla="*/ 2147483647 h 1168"/>
                <a:gd name="T20" fmla="*/ 2147483647 w 3121"/>
                <a:gd name="T21" fmla="*/ 2147483647 h 1168"/>
                <a:gd name="T22" fmla="*/ 2147483647 w 3121"/>
                <a:gd name="T23" fmla="*/ 2147483647 h 1168"/>
                <a:gd name="T24" fmla="*/ 2147483647 w 3121"/>
                <a:gd name="T25" fmla="*/ 2147483647 h 1168"/>
                <a:gd name="T26" fmla="*/ 2147483647 w 3121"/>
                <a:gd name="T27" fmla="*/ 2147483647 h 1168"/>
                <a:gd name="T28" fmla="*/ 2147483647 w 3121"/>
                <a:gd name="T29" fmla="*/ 2147483647 h 1168"/>
                <a:gd name="T30" fmla="*/ 2147483647 w 3121"/>
                <a:gd name="T31" fmla="*/ 2147483647 h 1168"/>
                <a:gd name="T32" fmla="*/ 2147483647 w 3121"/>
                <a:gd name="T33" fmla="*/ 2147483647 h 1168"/>
                <a:gd name="T34" fmla="*/ 2147483647 w 3121"/>
                <a:gd name="T35" fmla="*/ 2147483647 h 1168"/>
                <a:gd name="T36" fmla="*/ 2147483647 w 3121"/>
                <a:gd name="T37" fmla="*/ 2147483647 h 1168"/>
                <a:gd name="T38" fmla="*/ 2147483647 w 3121"/>
                <a:gd name="T39" fmla="*/ 2147483647 h 1168"/>
                <a:gd name="T40" fmla="*/ 2147483647 w 3121"/>
                <a:gd name="T41" fmla="*/ 2147483647 h 1168"/>
                <a:gd name="T42" fmla="*/ 2147483647 w 3121"/>
                <a:gd name="T43" fmla="*/ 2147483647 h 1168"/>
                <a:gd name="T44" fmla="*/ 2147483647 w 3121"/>
                <a:gd name="T45" fmla="*/ 2147483647 h 1168"/>
                <a:gd name="T46" fmla="*/ 2147483647 w 3121"/>
                <a:gd name="T47" fmla="*/ 2147483647 h 1168"/>
                <a:gd name="T48" fmla="*/ 2147483647 w 3121"/>
                <a:gd name="T49" fmla="*/ 2147483647 h 1168"/>
                <a:gd name="T50" fmla="*/ 2147483647 w 3121"/>
                <a:gd name="T51" fmla="*/ 2147483647 h 1168"/>
                <a:gd name="T52" fmla="*/ 2147483647 w 3121"/>
                <a:gd name="T53" fmla="*/ 2147483647 h 1168"/>
                <a:gd name="T54" fmla="*/ 2147483647 w 3121"/>
                <a:gd name="T55" fmla="*/ 2147483647 h 1168"/>
                <a:gd name="T56" fmla="*/ 2147483647 w 3121"/>
                <a:gd name="T57" fmla="*/ 2147483647 h 1168"/>
                <a:gd name="T58" fmla="*/ 2147483647 w 3121"/>
                <a:gd name="T59" fmla="*/ 2147483647 h 1168"/>
                <a:gd name="T60" fmla="*/ 2147483647 w 3121"/>
                <a:gd name="T61" fmla="*/ 2147483647 h 1168"/>
                <a:gd name="T62" fmla="*/ 2147483647 w 3121"/>
                <a:gd name="T63" fmla="*/ 2147483647 h 1168"/>
                <a:gd name="T64" fmla="*/ 2147483647 w 3121"/>
                <a:gd name="T65" fmla="*/ 2147483647 h 1168"/>
                <a:gd name="T66" fmla="*/ 2147483647 w 3121"/>
                <a:gd name="T67" fmla="*/ 2147483647 h 1168"/>
                <a:gd name="T68" fmla="*/ 2147483647 w 3121"/>
                <a:gd name="T69" fmla="*/ 2147483647 h 1168"/>
                <a:gd name="T70" fmla="*/ 2147483647 w 3121"/>
                <a:gd name="T71" fmla="*/ 2147483647 h 1168"/>
                <a:gd name="T72" fmla="*/ 2147483647 w 3121"/>
                <a:gd name="T73" fmla="*/ 2147483647 h 1168"/>
                <a:gd name="T74" fmla="*/ 2147483647 w 3121"/>
                <a:gd name="T75" fmla="*/ 2147483647 h 1168"/>
                <a:gd name="T76" fmla="*/ 2147483647 w 3121"/>
                <a:gd name="T77" fmla="*/ 2147483647 h 1168"/>
                <a:gd name="T78" fmla="*/ 2147483647 w 3121"/>
                <a:gd name="T79" fmla="*/ 2147483647 h 1168"/>
                <a:gd name="T80" fmla="*/ 2147483647 w 3121"/>
                <a:gd name="T81" fmla="*/ 2147483647 h 1168"/>
                <a:gd name="T82" fmla="*/ 2147483647 w 3121"/>
                <a:gd name="T83" fmla="*/ 2147483647 h 1168"/>
                <a:gd name="T84" fmla="*/ 2147483647 w 3121"/>
                <a:gd name="T85" fmla="*/ 2147483647 h 1168"/>
                <a:gd name="T86" fmla="*/ 2147483647 w 3121"/>
                <a:gd name="T87" fmla="*/ 2147483647 h 1168"/>
                <a:gd name="T88" fmla="*/ 2147483647 w 3121"/>
                <a:gd name="T89" fmla="*/ 2147483647 h 1168"/>
                <a:gd name="T90" fmla="*/ 2147483647 w 3121"/>
                <a:gd name="T91" fmla="*/ 2147483647 h 1168"/>
                <a:gd name="T92" fmla="*/ 2147483647 w 3121"/>
                <a:gd name="T93" fmla="*/ 2147483647 h 1168"/>
                <a:gd name="T94" fmla="*/ 2147483647 w 3121"/>
                <a:gd name="T95" fmla="*/ 2147483647 h 1168"/>
                <a:gd name="T96" fmla="*/ 2147483647 w 3121"/>
                <a:gd name="T97" fmla="*/ 2147483647 h 1168"/>
                <a:gd name="T98" fmla="*/ 2147483647 w 3121"/>
                <a:gd name="T99" fmla="*/ 2147483647 h 1168"/>
                <a:gd name="T100" fmla="*/ 2147483647 w 3121"/>
                <a:gd name="T101" fmla="*/ 2147483647 h 1168"/>
                <a:gd name="T102" fmla="*/ 2147483647 w 3121"/>
                <a:gd name="T103" fmla="*/ 2147483647 h 1168"/>
                <a:gd name="T104" fmla="*/ 2147483647 w 3121"/>
                <a:gd name="T105" fmla="*/ 2147483647 h 1168"/>
                <a:gd name="T106" fmla="*/ 2147483647 w 3121"/>
                <a:gd name="T107" fmla="*/ 2147483647 h 1168"/>
                <a:gd name="T108" fmla="*/ 2147483647 w 3121"/>
                <a:gd name="T109" fmla="*/ 2147483647 h 1168"/>
                <a:gd name="T110" fmla="*/ 2147483647 w 3121"/>
                <a:gd name="T111" fmla="*/ 2147483647 h 1168"/>
                <a:gd name="T112" fmla="*/ 2147483647 w 3121"/>
                <a:gd name="T113" fmla="*/ 2147483647 h 1168"/>
                <a:gd name="T114" fmla="*/ 2147483647 w 3121"/>
                <a:gd name="T115" fmla="*/ 2147483647 h 1168"/>
                <a:gd name="T116" fmla="*/ 2147483647 w 3121"/>
                <a:gd name="T117" fmla="*/ 2147483647 h 1168"/>
                <a:gd name="T118" fmla="*/ 2147483647 w 3121"/>
                <a:gd name="T119" fmla="*/ 2147483647 h 11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121" h="1168">
                  <a:moveTo>
                    <a:pt x="3079" y="214"/>
                  </a:moveTo>
                  <a:cubicBezTo>
                    <a:pt x="3079" y="211"/>
                    <a:pt x="3078" y="209"/>
                    <a:pt x="3076" y="210"/>
                  </a:cubicBezTo>
                  <a:cubicBezTo>
                    <a:pt x="3074" y="211"/>
                    <a:pt x="3070" y="211"/>
                    <a:pt x="3072" y="215"/>
                  </a:cubicBezTo>
                  <a:cubicBezTo>
                    <a:pt x="3072" y="215"/>
                    <a:pt x="3079" y="216"/>
                    <a:pt x="3079" y="214"/>
                  </a:cubicBezTo>
                  <a:close/>
                  <a:moveTo>
                    <a:pt x="3018" y="339"/>
                  </a:moveTo>
                  <a:lnTo>
                    <a:pt x="3018" y="339"/>
                  </a:lnTo>
                  <a:cubicBezTo>
                    <a:pt x="3018" y="337"/>
                    <a:pt x="3012" y="337"/>
                    <a:pt x="3011" y="339"/>
                  </a:cubicBezTo>
                  <a:cubicBezTo>
                    <a:pt x="3011" y="339"/>
                    <a:pt x="3017" y="340"/>
                    <a:pt x="3018" y="339"/>
                  </a:cubicBezTo>
                  <a:close/>
                  <a:moveTo>
                    <a:pt x="2838" y="473"/>
                  </a:moveTo>
                  <a:lnTo>
                    <a:pt x="2838" y="473"/>
                  </a:lnTo>
                  <a:cubicBezTo>
                    <a:pt x="2843" y="467"/>
                    <a:pt x="2848" y="457"/>
                    <a:pt x="2846" y="458"/>
                  </a:cubicBezTo>
                  <a:cubicBezTo>
                    <a:pt x="2845" y="459"/>
                    <a:pt x="2838" y="473"/>
                    <a:pt x="2838" y="473"/>
                  </a:cubicBezTo>
                  <a:close/>
                  <a:moveTo>
                    <a:pt x="2831" y="575"/>
                  </a:moveTo>
                  <a:lnTo>
                    <a:pt x="2831" y="575"/>
                  </a:lnTo>
                  <a:cubicBezTo>
                    <a:pt x="2833" y="571"/>
                    <a:pt x="2837" y="564"/>
                    <a:pt x="2833" y="556"/>
                  </a:cubicBezTo>
                  <a:cubicBezTo>
                    <a:pt x="2833" y="556"/>
                    <a:pt x="2833" y="566"/>
                    <a:pt x="2833" y="569"/>
                  </a:cubicBezTo>
                  <a:cubicBezTo>
                    <a:pt x="2832" y="573"/>
                    <a:pt x="2829" y="574"/>
                    <a:pt x="2828" y="575"/>
                  </a:cubicBezTo>
                  <a:cubicBezTo>
                    <a:pt x="2827" y="576"/>
                    <a:pt x="2829" y="579"/>
                    <a:pt x="2831" y="575"/>
                  </a:cubicBezTo>
                  <a:close/>
                  <a:moveTo>
                    <a:pt x="2800" y="599"/>
                  </a:moveTo>
                  <a:lnTo>
                    <a:pt x="2800" y="599"/>
                  </a:lnTo>
                  <a:cubicBezTo>
                    <a:pt x="2800" y="599"/>
                    <a:pt x="2808" y="591"/>
                    <a:pt x="2810" y="588"/>
                  </a:cubicBezTo>
                  <a:cubicBezTo>
                    <a:pt x="2810" y="588"/>
                    <a:pt x="2801" y="596"/>
                    <a:pt x="2800" y="599"/>
                  </a:cubicBezTo>
                  <a:close/>
                  <a:moveTo>
                    <a:pt x="2107" y="918"/>
                  </a:moveTo>
                  <a:lnTo>
                    <a:pt x="2107" y="918"/>
                  </a:lnTo>
                  <a:cubicBezTo>
                    <a:pt x="2107" y="916"/>
                    <a:pt x="2106" y="914"/>
                    <a:pt x="2105" y="915"/>
                  </a:cubicBezTo>
                  <a:cubicBezTo>
                    <a:pt x="2103" y="916"/>
                    <a:pt x="2102" y="917"/>
                    <a:pt x="2101" y="912"/>
                  </a:cubicBezTo>
                  <a:cubicBezTo>
                    <a:pt x="2100" y="907"/>
                    <a:pt x="2099" y="903"/>
                    <a:pt x="2097" y="899"/>
                  </a:cubicBezTo>
                  <a:cubicBezTo>
                    <a:pt x="2095" y="895"/>
                    <a:pt x="2090" y="884"/>
                    <a:pt x="2092" y="881"/>
                  </a:cubicBezTo>
                  <a:cubicBezTo>
                    <a:pt x="2094" y="878"/>
                    <a:pt x="2097" y="874"/>
                    <a:pt x="2097" y="873"/>
                  </a:cubicBezTo>
                  <a:cubicBezTo>
                    <a:pt x="2096" y="872"/>
                    <a:pt x="2095" y="871"/>
                    <a:pt x="2093" y="872"/>
                  </a:cubicBezTo>
                  <a:cubicBezTo>
                    <a:pt x="2091" y="872"/>
                    <a:pt x="2086" y="869"/>
                    <a:pt x="2086" y="867"/>
                  </a:cubicBezTo>
                  <a:cubicBezTo>
                    <a:pt x="2086" y="865"/>
                    <a:pt x="2086" y="865"/>
                    <a:pt x="2090" y="868"/>
                  </a:cubicBezTo>
                  <a:cubicBezTo>
                    <a:pt x="2095" y="871"/>
                    <a:pt x="2097" y="870"/>
                    <a:pt x="2098" y="869"/>
                  </a:cubicBezTo>
                  <a:cubicBezTo>
                    <a:pt x="2098" y="867"/>
                    <a:pt x="2099" y="863"/>
                    <a:pt x="2100" y="861"/>
                  </a:cubicBezTo>
                  <a:cubicBezTo>
                    <a:pt x="2102" y="859"/>
                    <a:pt x="2104" y="857"/>
                    <a:pt x="2102" y="855"/>
                  </a:cubicBezTo>
                  <a:cubicBezTo>
                    <a:pt x="2099" y="854"/>
                    <a:pt x="2100" y="851"/>
                    <a:pt x="2098" y="851"/>
                  </a:cubicBezTo>
                  <a:cubicBezTo>
                    <a:pt x="2097" y="851"/>
                    <a:pt x="2096" y="849"/>
                    <a:pt x="2101" y="849"/>
                  </a:cubicBezTo>
                  <a:cubicBezTo>
                    <a:pt x="2105" y="848"/>
                    <a:pt x="2106" y="850"/>
                    <a:pt x="2107" y="848"/>
                  </a:cubicBezTo>
                  <a:cubicBezTo>
                    <a:pt x="2108" y="847"/>
                    <a:pt x="2112" y="843"/>
                    <a:pt x="2110" y="841"/>
                  </a:cubicBezTo>
                  <a:cubicBezTo>
                    <a:pt x="2109" y="840"/>
                    <a:pt x="2108" y="838"/>
                    <a:pt x="2111" y="837"/>
                  </a:cubicBezTo>
                  <a:cubicBezTo>
                    <a:pt x="2113" y="836"/>
                    <a:pt x="2114" y="836"/>
                    <a:pt x="2115" y="832"/>
                  </a:cubicBezTo>
                  <a:cubicBezTo>
                    <a:pt x="2117" y="829"/>
                    <a:pt x="2118" y="825"/>
                    <a:pt x="2121" y="829"/>
                  </a:cubicBezTo>
                  <a:cubicBezTo>
                    <a:pt x="2123" y="833"/>
                    <a:pt x="2124" y="832"/>
                    <a:pt x="2127" y="830"/>
                  </a:cubicBezTo>
                  <a:cubicBezTo>
                    <a:pt x="2130" y="828"/>
                    <a:pt x="2132" y="828"/>
                    <a:pt x="2129" y="825"/>
                  </a:cubicBezTo>
                  <a:cubicBezTo>
                    <a:pt x="2126" y="821"/>
                    <a:pt x="2123" y="816"/>
                    <a:pt x="2126" y="820"/>
                  </a:cubicBezTo>
                  <a:cubicBezTo>
                    <a:pt x="2129" y="823"/>
                    <a:pt x="2131" y="823"/>
                    <a:pt x="2132" y="820"/>
                  </a:cubicBezTo>
                  <a:cubicBezTo>
                    <a:pt x="2132" y="817"/>
                    <a:pt x="2133" y="818"/>
                    <a:pt x="2134" y="820"/>
                  </a:cubicBezTo>
                  <a:cubicBezTo>
                    <a:pt x="2135" y="821"/>
                    <a:pt x="2137" y="817"/>
                    <a:pt x="2138" y="820"/>
                  </a:cubicBezTo>
                  <a:cubicBezTo>
                    <a:pt x="2138" y="823"/>
                    <a:pt x="2141" y="822"/>
                    <a:pt x="2143" y="822"/>
                  </a:cubicBezTo>
                  <a:cubicBezTo>
                    <a:pt x="2144" y="822"/>
                    <a:pt x="2145" y="822"/>
                    <a:pt x="2142" y="824"/>
                  </a:cubicBezTo>
                  <a:cubicBezTo>
                    <a:pt x="2138" y="827"/>
                    <a:pt x="2139" y="827"/>
                    <a:pt x="2143" y="825"/>
                  </a:cubicBezTo>
                  <a:cubicBezTo>
                    <a:pt x="2148" y="822"/>
                    <a:pt x="2154" y="820"/>
                    <a:pt x="2150" y="820"/>
                  </a:cubicBezTo>
                  <a:cubicBezTo>
                    <a:pt x="2145" y="821"/>
                    <a:pt x="2147" y="819"/>
                    <a:pt x="2150" y="818"/>
                  </a:cubicBezTo>
                  <a:cubicBezTo>
                    <a:pt x="2152" y="818"/>
                    <a:pt x="2160" y="817"/>
                    <a:pt x="2164" y="812"/>
                  </a:cubicBezTo>
                  <a:cubicBezTo>
                    <a:pt x="2167" y="808"/>
                    <a:pt x="2171" y="801"/>
                    <a:pt x="2174" y="801"/>
                  </a:cubicBezTo>
                  <a:cubicBezTo>
                    <a:pt x="2178" y="802"/>
                    <a:pt x="2180" y="797"/>
                    <a:pt x="2182" y="796"/>
                  </a:cubicBezTo>
                  <a:cubicBezTo>
                    <a:pt x="2184" y="795"/>
                    <a:pt x="2184" y="793"/>
                    <a:pt x="2182" y="792"/>
                  </a:cubicBezTo>
                  <a:cubicBezTo>
                    <a:pt x="2180" y="792"/>
                    <a:pt x="2183" y="789"/>
                    <a:pt x="2180" y="789"/>
                  </a:cubicBezTo>
                  <a:cubicBezTo>
                    <a:pt x="2177" y="789"/>
                    <a:pt x="2180" y="784"/>
                    <a:pt x="2178" y="783"/>
                  </a:cubicBezTo>
                  <a:cubicBezTo>
                    <a:pt x="2176" y="782"/>
                    <a:pt x="2178" y="780"/>
                    <a:pt x="2180" y="782"/>
                  </a:cubicBezTo>
                  <a:cubicBezTo>
                    <a:pt x="2183" y="784"/>
                    <a:pt x="2182" y="782"/>
                    <a:pt x="2184" y="780"/>
                  </a:cubicBezTo>
                  <a:cubicBezTo>
                    <a:pt x="2185" y="779"/>
                    <a:pt x="2189" y="776"/>
                    <a:pt x="2188" y="781"/>
                  </a:cubicBezTo>
                  <a:cubicBezTo>
                    <a:pt x="2187" y="786"/>
                    <a:pt x="2184" y="788"/>
                    <a:pt x="2188" y="788"/>
                  </a:cubicBezTo>
                  <a:cubicBezTo>
                    <a:pt x="2192" y="788"/>
                    <a:pt x="2195" y="787"/>
                    <a:pt x="2189" y="790"/>
                  </a:cubicBezTo>
                  <a:cubicBezTo>
                    <a:pt x="2184" y="793"/>
                    <a:pt x="2185" y="795"/>
                    <a:pt x="2187" y="793"/>
                  </a:cubicBezTo>
                  <a:cubicBezTo>
                    <a:pt x="2190" y="791"/>
                    <a:pt x="2199" y="788"/>
                    <a:pt x="2202" y="787"/>
                  </a:cubicBezTo>
                  <a:cubicBezTo>
                    <a:pt x="2205" y="786"/>
                    <a:pt x="2210" y="784"/>
                    <a:pt x="2213" y="784"/>
                  </a:cubicBezTo>
                  <a:cubicBezTo>
                    <a:pt x="2216" y="783"/>
                    <a:pt x="2217" y="782"/>
                    <a:pt x="2216" y="779"/>
                  </a:cubicBezTo>
                  <a:cubicBezTo>
                    <a:pt x="2216" y="777"/>
                    <a:pt x="2219" y="769"/>
                    <a:pt x="2219" y="775"/>
                  </a:cubicBezTo>
                  <a:cubicBezTo>
                    <a:pt x="2219" y="780"/>
                    <a:pt x="2217" y="781"/>
                    <a:pt x="2220" y="780"/>
                  </a:cubicBezTo>
                  <a:cubicBezTo>
                    <a:pt x="2223" y="780"/>
                    <a:pt x="2229" y="780"/>
                    <a:pt x="2230" y="780"/>
                  </a:cubicBezTo>
                  <a:cubicBezTo>
                    <a:pt x="2232" y="779"/>
                    <a:pt x="2234" y="778"/>
                    <a:pt x="2232" y="777"/>
                  </a:cubicBezTo>
                  <a:cubicBezTo>
                    <a:pt x="2230" y="776"/>
                    <a:pt x="2231" y="776"/>
                    <a:pt x="2233" y="775"/>
                  </a:cubicBezTo>
                  <a:cubicBezTo>
                    <a:pt x="2234" y="774"/>
                    <a:pt x="2234" y="773"/>
                    <a:pt x="2234" y="771"/>
                  </a:cubicBezTo>
                  <a:cubicBezTo>
                    <a:pt x="2235" y="770"/>
                    <a:pt x="2235" y="767"/>
                    <a:pt x="2237" y="771"/>
                  </a:cubicBezTo>
                  <a:cubicBezTo>
                    <a:pt x="2238" y="774"/>
                    <a:pt x="2242" y="775"/>
                    <a:pt x="2251" y="779"/>
                  </a:cubicBezTo>
                  <a:cubicBezTo>
                    <a:pt x="2260" y="783"/>
                    <a:pt x="2266" y="788"/>
                    <a:pt x="2271" y="787"/>
                  </a:cubicBezTo>
                  <a:cubicBezTo>
                    <a:pt x="2277" y="786"/>
                    <a:pt x="2277" y="786"/>
                    <a:pt x="2275" y="784"/>
                  </a:cubicBezTo>
                  <a:cubicBezTo>
                    <a:pt x="2272" y="782"/>
                    <a:pt x="2273" y="780"/>
                    <a:pt x="2276" y="779"/>
                  </a:cubicBezTo>
                  <a:cubicBezTo>
                    <a:pt x="2279" y="778"/>
                    <a:pt x="2284" y="777"/>
                    <a:pt x="2288" y="778"/>
                  </a:cubicBezTo>
                  <a:cubicBezTo>
                    <a:pt x="2292" y="780"/>
                    <a:pt x="2291" y="781"/>
                    <a:pt x="2293" y="784"/>
                  </a:cubicBezTo>
                  <a:cubicBezTo>
                    <a:pt x="2296" y="786"/>
                    <a:pt x="2302" y="791"/>
                    <a:pt x="2303" y="788"/>
                  </a:cubicBezTo>
                  <a:cubicBezTo>
                    <a:pt x="2305" y="785"/>
                    <a:pt x="2306" y="786"/>
                    <a:pt x="2305" y="789"/>
                  </a:cubicBezTo>
                  <a:cubicBezTo>
                    <a:pt x="2305" y="793"/>
                    <a:pt x="2305" y="792"/>
                    <a:pt x="2309" y="795"/>
                  </a:cubicBezTo>
                  <a:cubicBezTo>
                    <a:pt x="2312" y="797"/>
                    <a:pt x="2315" y="801"/>
                    <a:pt x="2317" y="801"/>
                  </a:cubicBezTo>
                  <a:cubicBezTo>
                    <a:pt x="2318" y="802"/>
                    <a:pt x="2325" y="805"/>
                    <a:pt x="2326" y="801"/>
                  </a:cubicBezTo>
                  <a:cubicBezTo>
                    <a:pt x="2328" y="796"/>
                    <a:pt x="2329" y="796"/>
                    <a:pt x="2331" y="796"/>
                  </a:cubicBezTo>
                  <a:cubicBezTo>
                    <a:pt x="2334" y="796"/>
                    <a:pt x="2339" y="798"/>
                    <a:pt x="2339" y="801"/>
                  </a:cubicBezTo>
                  <a:cubicBezTo>
                    <a:pt x="2339" y="804"/>
                    <a:pt x="2339" y="805"/>
                    <a:pt x="2341" y="803"/>
                  </a:cubicBezTo>
                  <a:cubicBezTo>
                    <a:pt x="2343" y="802"/>
                    <a:pt x="2344" y="801"/>
                    <a:pt x="2344" y="798"/>
                  </a:cubicBezTo>
                  <a:cubicBezTo>
                    <a:pt x="2345" y="796"/>
                    <a:pt x="2346" y="794"/>
                    <a:pt x="2345" y="792"/>
                  </a:cubicBezTo>
                  <a:cubicBezTo>
                    <a:pt x="2344" y="791"/>
                    <a:pt x="2343" y="789"/>
                    <a:pt x="2342" y="789"/>
                  </a:cubicBezTo>
                  <a:cubicBezTo>
                    <a:pt x="2341" y="788"/>
                    <a:pt x="2341" y="786"/>
                    <a:pt x="2345" y="788"/>
                  </a:cubicBezTo>
                  <a:cubicBezTo>
                    <a:pt x="2348" y="789"/>
                    <a:pt x="2350" y="791"/>
                    <a:pt x="2353" y="791"/>
                  </a:cubicBezTo>
                  <a:cubicBezTo>
                    <a:pt x="2355" y="792"/>
                    <a:pt x="2363" y="798"/>
                    <a:pt x="2365" y="800"/>
                  </a:cubicBezTo>
                  <a:cubicBezTo>
                    <a:pt x="2367" y="802"/>
                    <a:pt x="2366" y="805"/>
                    <a:pt x="2368" y="803"/>
                  </a:cubicBezTo>
                  <a:cubicBezTo>
                    <a:pt x="2370" y="801"/>
                    <a:pt x="2372" y="802"/>
                    <a:pt x="2369" y="806"/>
                  </a:cubicBezTo>
                  <a:cubicBezTo>
                    <a:pt x="2367" y="810"/>
                    <a:pt x="2368" y="810"/>
                    <a:pt x="2370" y="808"/>
                  </a:cubicBezTo>
                  <a:cubicBezTo>
                    <a:pt x="2371" y="807"/>
                    <a:pt x="2375" y="808"/>
                    <a:pt x="2377" y="805"/>
                  </a:cubicBezTo>
                  <a:cubicBezTo>
                    <a:pt x="2379" y="802"/>
                    <a:pt x="2380" y="800"/>
                    <a:pt x="2378" y="800"/>
                  </a:cubicBezTo>
                  <a:cubicBezTo>
                    <a:pt x="2376" y="800"/>
                    <a:pt x="2377" y="797"/>
                    <a:pt x="2374" y="797"/>
                  </a:cubicBezTo>
                  <a:cubicBezTo>
                    <a:pt x="2372" y="796"/>
                    <a:pt x="2368" y="793"/>
                    <a:pt x="2365" y="793"/>
                  </a:cubicBezTo>
                  <a:cubicBezTo>
                    <a:pt x="2362" y="793"/>
                    <a:pt x="2362" y="791"/>
                    <a:pt x="2360" y="789"/>
                  </a:cubicBezTo>
                  <a:cubicBezTo>
                    <a:pt x="2358" y="788"/>
                    <a:pt x="2357" y="785"/>
                    <a:pt x="2360" y="785"/>
                  </a:cubicBezTo>
                  <a:cubicBezTo>
                    <a:pt x="2363" y="785"/>
                    <a:pt x="2365" y="784"/>
                    <a:pt x="2362" y="783"/>
                  </a:cubicBezTo>
                  <a:cubicBezTo>
                    <a:pt x="2360" y="782"/>
                    <a:pt x="2361" y="780"/>
                    <a:pt x="2364" y="780"/>
                  </a:cubicBezTo>
                  <a:cubicBezTo>
                    <a:pt x="2368" y="780"/>
                    <a:pt x="2370" y="778"/>
                    <a:pt x="2368" y="776"/>
                  </a:cubicBezTo>
                  <a:cubicBezTo>
                    <a:pt x="2367" y="774"/>
                    <a:pt x="2366" y="774"/>
                    <a:pt x="2366" y="773"/>
                  </a:cubicBezTo>
                  <a:cubicBezTo>
                    <a:pt x="2367" y="772"/>
                    <a:pt x="2366" y="767"/>
                    <a:pt x="2363" y="770"/>
                  </a:cubicBezTo>
                  <a:cubicBezTo>
                    <a:pt x="2360" y="773"/>
                    <a:pt x="2361" y="775"/>
                    <a:pt x="2357" y="774"/>
                  </a:cubicBezTo>
                  <a:cubicBezTo>
                    <a:pt x="2353" y="774"/>
                    <a:pt x="2351" y="772"/>
                    <a:pt x="2353" y="771"/>
                  </a:cubicBezTo>
                  <a:cubicBezTo>
                    <a:pt x="2356" y="769"/>
                    <a:pt x="2360" y="767"/>
                    <a:pt x="2354" y="768"/>
                  </a:cubicBezTo>
                  <a:cubicBezTo>
                    <a:pt x="2349" y="769"/>
                    <a:pt x="2329" y="768"/>
                    <a:pt x="2331" y="765"/>
                  </a:cubicBezTo>
                  <a:cubicBezTo>
                    <a:pt x="2334" y="761"/>
                    <a:pt x="2344" y="757"/>
                    <a:pt x="2352" y="761"/>
                  </a:cubicBezTo>
                  <a:cubicBezTo>
                    <a:pt x="2359" y="765"/>
                    <a:pt x="2362" y="765"/>
                    <a:pt x="2364" y="762"/>
                  </a:cubicBezTo>
                  <a:cubicBezTo>
                    <a:pt x="2367" y="758"/>
                    <a:pt x="2379" y="756"/>
                    <a:pt x="2381" y="756"/>
                  </a:cubicBezTo>
                  <a:cubicBezTo>
                    <a:pt x="2384" y="756"/>
                    <a:pt x="2400" y="757"/>
                    <a:pt x="2405" y="759"/>
                  </a:cubicBezTo>
                  <a:cubicBezTo>
                    <a:pt x="2409" y="760"/>
                    <a:pt x="2410" y="756"/>
                    <a:pt x="2411" y="753"/>
                  </a:cubicBezTo>
                  <a:cubicBezTo>
                    <a:pt x="2412" y="750"/>
                    <a:pt x="2411" y="743"/>
                    <a:pt x="2414" y="747"/>
                  </a:cubicBezTo>
                  <a:cubicBezTo>
                    <a:pt x="2417" y="750"/>
                    <a:pt x="2416" y="750"/>
                    <a:pt x="2416" y="753"/>
                  </a:cubicBezTo>
                  <a:cubicBezTo>
                    <a:pt x="2417" y="756"/>
                    <a:pt x="2417" y="754"/>
                    <a:pt x="2419" y="756"/>
                  </a:cubicBezTo>
                  <a:cubicBezTo>
                    <a:pt x="2422" y="758"/>
                    <a:pt x="2420" y="762"/>
                    <a:pt x="2424" y="762"/>
                  </a:cubicBezTo>
                  <a:cubicBezTo>
                    <a:pt x="2428" y="762"/>
                    <a:pt x="2427" y="760"/>
                    <a:pt x="2429" y="759"/>
                  </a:cubicBezTo>
                  <a:cubicBezTo>
                    <a:pt x="2431" y="758"/>
                    <a:pt x="2432" y="760"/>
                    <a:pt x="2435" y="759"/>
                  </a:cubicBezTo>
                  <a:cubicBezTo>
                    <a:pt x="2438" y="758"/>
                    <a:pt x="2440" y="756"/>
                    <a:pt x="2441" y="754"/>
                  </a:cubicBezTo>
                  <a:cubicBezTo>
                    <a:pt x="2442" y="752"/>
                    <a:pt x="2443" y="749"/>
                    <a:pt x="2444" y="751"/>
                  </a:cubicBezTo>
                  <a:cubicBezTo>
                    <a:pt x="2445" y="754"/>
                    <a:pt x="2446" y="748"/>
                    <a:pt x="2448" y="751"/>
                  </a:cubicBezTo>
                  <a:cubicBezTo>
                    <a:pt x="2450" y="754"/>
                    <a:pt x="2450" y="755"/>
                    <a:pt x="2447" y="756"/>
                  </a:cubicBezTo>
                  <a:cubicBezTo>
                    <a:pt x="2444" y="756"/>
                    <a:pt x="2442" y="758"/>
                    <a:pt x="2445" y="758"/>
                  </a:cubicBezTo>
                  <a:cubicBezTo>
                    <a:pt x="2449" y="757"/>
                    <a:pt x="2459" y="754"/>
                    <a:pt x="2460" y="755"/>
                  </a:cubicBezTo>
                  <a:cubicBezTo>
                    <a:pt x="2462" y="755"/>
                    <a:pt x="2477" y="751"/>
                    <a:pt x="2477" y="755"/>
                  </a:cubicBezTo>
                  <a:cubicBezTo>
                    <a:pt x="2477" y="759"/>
                    <a:pt x="2476" y="755"/>
                    <a:pt x="2474" y="756"/>
                  </a:cubicBezTo>
                  <a:cubicBezTo>
                    <a:pt x="2472" y="756"/>
                    <a:pt x="2468" y="755"/>
                    <a:pt x="2472" y="757"/>
                  </a:cubicBezTo>
                  <a:cubicBezTo>
                    <a:pt x="2477" y="760"/>
                    <a:pt x="2481" y="763"/>
                    <a:pt x="2485" y="765"/>
                  </a:cubicBezTo>
                  <a:cubicBezTo>
                    <a:pt x="2488" y="766"/>
                    <a:pt x="2492" y="767"/>
                    <a:pt x="2489" y="765"/>
                  </a:cubicBezTo>
                  <a:cubicBezTo>
                    <a:pt x="2486" y="763"/>
                    <a:pt x="2486" y="762"/>
                    <a:pt x="2490" y="761"/>
                  </a:cubicBezTo>
                  <a:cubicBezTo>
                    <a:pt x="2494" y="760"/>
                    <a:pt x="2498" y="759"/>
                    <a:pt x="2495" y="761"/>
                  </a:cubicBezTo>
                  <a:cubicBezTo>
                    <a:pt x="2493" y="763"/>
                    <a:pt x="2491" y="763"/>
                    <a:pt x="2495" y="765"/>
                  </a:cubicBezTo>
                  <a:cubicBezTo>
                    <a:pt x="2499" y="768"/>
                    <a:pt x="2503" y="770"/>
                    <a:pt x="2500" y="769"/>
                  </a:cubicBezTo>
                  <a:cubicBezTo>
                    <a:pt x="2497" y="768"/>
                    <a:pt x="2490" y="766"/>
                    <a:pt x="2494" y="769"/>
                  </a:cubicBezTo>
                  <a:cubicBezTo>
                    <a:pt x="2498" y="772"/>
                    <a:pt x="2501" y="774"/>
                    <a:pt x="2503" y="776"/>
                  </a:cubicBezTo>
                  <a:cubicBezTo>
                    <a:pt x="2505" y="777"/>
                    <a:pt x="2506" y="783"/>
                    <a:pt x="2509" y="782"/>
                  </a:cubicBezTo>
                  <a:cubicBezTo>
                    <a:pt x="2511" y="781"/>
                    <a:pt x="2515" y="780"/>
                    <a:pt x="2517" y="778"/>
                  </a:cubicBezTo>
                  <a:cubicBezTo>
                    <a:pt x="2519" y="777"/>
                    <a:pt x="2538" y="771"/>
                    <a:pt x="2542" y="770"/>
                  </a:cubicBezTo>
                  <a:cubicBezTo>
                    <a:pt x="2546" y="769"/>
                    <a:pt x="2549" y="768"/>
                    <a:pt x="2557" y="772"/>
                  </a:cubicBezTo>
                  <a:cubicBezTo>
                    <a:pt x="2564" y="777"/>
                    <a:pt x="2562" y="779"/>
                    <a:pt x="2566" y="782"/>
                  </a:cubicBezTo>
                  <a:cubicBezTo>
                    <a:pt x="2570" y="784"/>
                    <a:pt x="2568" y="789"/>
                    <a:pt x="2572" y="791"/>
                  </a:cubicBezTo>
                  <a:cubicBezTo>
                    <a:pt x="2577" y="793"/>
                    <a:pt x="2587" y="801"/>
                    <a:pt x="2590" y="803"/>
                  </a:cubicBezTo>
                  <a:cubicBezTo>
                    <a:pt x="2593" y="806"/>
                    <a:pt x="2596" y="818"/>
                    <a:pt x="2594" y="823"/>
                  </a:cubicBezTo>
                  <a:cubicBezTo>
                    <a:pt x="2593" y="829"/>
                    <a:pt x="2590" y="833"/>
                    <a:pt x="2589" y="838"/>
                  </a:cubicBezTo>
                  <a:cubicBezTo>
                    <a:pt x="2588" y="844"/>
                    <a:pt x="2587" y="844"/>
                    <a:pt x="2588" y="848"/>
                  </a:cubicBezTo>
                  <a:cubicBezTo>
                    <a:pt x="2588" y="852"/>
                    <a:pt x="2592" y="858"/>
                    <a:pt x="2594" y="855"/>
                  </a:cubicBezTo>
                  <a:cubicBezTo>
                    <a:pt x="2595" y="852"/>
                    <a:pt x="2596" y="851"/>
                    <a:pt x="2594" y="850"/>
                  </a:cubicBezTo>
                  <a:cubicBezTo>
                    <a:pt x="2593" y="848"/>
                    <a:pt x="2596" y="849"/>
                    <a:pt x="2597" y="850"/>
                  </a:cubicBezTo>
                  <a:cubicBezTo>
                    <a:pt x="2599" y="850"/>
                    <a:pt x="2602" y="847"/>
                    <a:pt x="2602" y="851"/>
                  </a:cubicBezTo>
                  <a:cubicBezTo>
                    <a:pt x="2601" y="855"/>
                    <a:pt x="2598" y="857"/>
                    <a:pt x="2597" y="859"/>
                  </a:cubicBezTo>
                  <a:cubicBezTo>
                    <a:pt x="2597" y="861"/>
                    <a:pt x="2597" y="862"/>
                    <a:pt x="2596" y="862"/>
                  </a:cubicBezTo>
                  <a:cubicBezTo>
                    <a:pt x="2594" y="862"/>
                    <a:pt x="2594" y="863"/>
                    <a:pt x="2595" y="865"/>
                  </a:cubicBezTo>
                  <a:cubicBezTo>
                    <a:pt x="2597" y="867"/>
                    <a:pt x="2598" y="871"/>
                    <a:pt x="2600" y="874"/>
                  </a:cubicBezTo>
                  <a:cubicBezTo>
                    <a:pt x="2602" y="878"/>
                    <a:pt x="2604" y="883"/>
                    <a:pt x="2607" y="885"/>
                  </a:cubicBezTo>
                  <a:cubicBezTo>
                    <a:pt x="2609" y="886"/>
                    <a:pt x="2610" y="886"/>
                    <a:pt x="2610" y="885"/>
                  </a:cubicBezTo>
                  <a:cubicBezTo>
                    <a:pt x="2610" y="883"/>
                    <a:pt x="2614" y="880"/>
                    <a:pt x="2614" y="883"/>
                  </a:cubicBezTo>
                  <a:cubicBezTo>
                    <a:pt x="2613" y="886"/>
                    <a:pt x="2613" y="888"/>
                    <a:pt x="2614" y="891"/>
                  </a:cubicBezTo>
                  <a:cubicBezTo>
                    <a:pt x="2615" y="894"/>
                    <a:pt x="2615" y="899"/>
                    <a:pt x="2617" y="897"/>
                  </a:cubicBezTo>
                  <a:cubicBezTo>
                    <a:pt x="2619" y="895"/>
                    <a:pt x="2621" y="892"/>
                    <a:pt x="2619" y="898"/>
                  </a:cubicBezTo>
                  <a:cubicBezTo>
                    <a:pt x="2618" y="904"/>
                    <a:pt x="2619" y="901"/>
                    <a:pt x="2621" y="904"/>
                  </a:cubicBezTo>
                  <a:cubicBezTo>
                    <a:pt x="2622" y="906"/>
                    <a:pt x="2624" y="911"/>
                    <a:pt x="2625" y="915"/>
                  </a:cubicBezTo>
                  <a:cubicBezTo>
                    <a:pt x="2626" y="918"/>
                    <a:pt x="2625" y="921"/>
                    <a:pt x="2627" y="920"/>
                  </a:cubicBezTo>
                  <a:cubicBezTo>
                    <a:pt x="2629" y="919"/>
                    <a:pt x="2634" y="923"/>
                    <a:pt x="2635" y="925"/>
                  </a:cubicBezTo>
                  <a:cubicBezTo>
                    <a:pt x="2637" y="927"/>
                    <a:pt x="2647" y="938"/>
                    <a:pt x="2649" y="940"/>
                  </a:cubicBezTo>
                  <a:cubicBezTo>
                    <a:pt x="2650" y="942"/>
                    <a:pt x="2652" y="945"/>
                    <a:pt x="2649" y="944"/>
                  </a:cubicBezTo>
                  <a:cubicBezTo>
                    <a:pt x="2645" y="944"/>
                    <a:pt x="2644" y="942"/>
                    <a:pt x="2645" y="946"/>
                  </a:cubicBezTo>
                  <a:cubicBezTo>
                    <a:pt x="2646" y="950"/>
                    <a:pt x="2646" y="950"/>
                    <a:pt x="2648" y="949"/>
                  </a:cubicBezTo>
                  <a:cubicBezTo>
                    <a:pt x="2651" y="948"/>
                    <a:pt x="2652" y="945"/>
                    <a:pt x="2654" y="947"/>
                  </a:cubicBezTo>
                  <a:cubicBezTo>
                    <a:pt x="2657" y="949"/>
                    <a:pt x="2660" y="947"/>
                    <a:pt x="2661" y="946"/>
                  </a:cubicBezTo>
                  <a:cubicBezTo>
                    <a:pt x="2663" y="946"/>
                    <a:pt x="2665" y="944"/>
                    <a:pt x="2666" y="945"/>
                  </a:cubicBezTo>
                  <a:cubicBezTo>
                    <a:pt x="2667" y="946"/>
                    <a:pt x="2668" y="946"/>
                    <a:pt x="2669" y="942"/>
                  </a:cubicBezTo>
                  <a:cubicBezTo>
                    <a:pt x="2671" y="938"/>
                    <a:pt x="2675" y="933"/>
                    <a:pt x="2676" y="927"/>
                  </a:cubicBezTo>
                  <a:cubicBezTo>
                    <a:pt x="2678" y="922"/>
                    <a:pt x="2681" y="894"/>
                    <a:pt x="2681" y="891"/>
                  </a:cubicBezTo>
                  <a:cubicBezTo>
                    <a:pt x="2681" y="888"/>
                    <a:pt x="2680" y="879"/>
                    <a:pt x="2677" y="875"/>
                  </a:cubicBezTo>
                  <a:cubicBezTo>
                    <a:pt x="2674" y="870"/>
                    <a:pt x="2672" y="869"/>
                    <a:pt x="2671" y="864"/>
                  </a:cubicBezTo>
                  <a:cubicBezTo>
                    <a:pt x="2670" y="859"/>
                    <a:pt x="2665" y="845"/>
                    <a:pt x="2662" y="839"/>
                  </a:cubicBezTo>
                  <a:cubicBezTo>
                    <a:pt x="2659" y="833"/>
                    <a:pt x="2657" y="825"/>
                    <a:pt x="2656" y="823"/>
                  </a:cubicBezTo>
                  <a:cubicBezTo>
                    <a:pt x="2656" y="821"/>
                    <a:pt x="2654" y="814"/>
                    <a:pt x="2657" y="822"/>
                  </a:cubicBezTo>
                  <a:cubicBezTo>
                    <a:pt x="2661" y="830"/>
                    <a:pt x="2659" y="814"/>
                    <a:pt x="2661" y="826"/>
                  </a:cubicBezTo>
                  <a:cubicBezTo>
                    <a:pt x="2662" y="839"/>
                    <a:pt x="2663" y="835"/>
                    <a:pt x="2663" y="831"/>
                  </a:cubicBezTo>
                  <a:cubicBezTo>
                    <a:pt x="2664" y="828"/>
                    <a:pt x="2663" y="824"/>
                    <a:pt x="2658" y="817"/>
                  </a:cubicBezTo>
                  <a:cubicBezTo>
                    <a:pt x="2653" y="810"/>
                    <a:pt x="2646" y="795"/>
                    <a:pt x="2643" y="787"/>
                  </a:cubicBezTo>
                  <a:cubicBezTo>
                    <a:pt x="2640" y="778"/>
                    <a:pt x="2633" y="753"/>
                    <a:pt x="2632" y="750"/>
                  </a:cubicBezTo>
                  <a:cubicBezTo>
                    <a:pt x="2631" y="747"/>
                    <a:pt x="2630" y="726"/>
                    <a:pt x="2635" y="727"/>
                  </a:cubicBezTo>
                  <a:cubicBezTo>
                    <a:pt x="2641" y="729"/>
                    <a:pt x="2639" y="725"/>
                    <a:pt x="2638" y="723"/>
                  </a:cubicBezTo>
                  <a:cubicBezTo>
                    <a:pt x="2636" y="721"/>
                    <a:pt x="2635" y="720"/>
                    <a:pt x="2638" y="718"/>
                  </a:cubicBezTo>
                  <a:cubicBezTo>
                    <a:pt x="2641" y="716"/>
                    <a:pt x="2641" y="715"/>
                    <a:pt x="2641" y="714"/>
                  </a:cubicBezTo>
                  <a:cubicBezTo>
                    <a:pt x="2640" y="714"/>
                    <a:pt x="2640" y="711"/>
                    <a:pt x="2641" y="709"/>
                  </a:cubicBezTo>
                  <a:cubicBezTo>
                    <a:pt x="2641" y="709"/>
                    <a:pt x="2639" y="705"/>
                    <a:pt x="2643" y="706"/>
                  </a:cubicBezTo>
                  <a:cubicBezTo>
                    <a:pt x="2647" y="708"/>
                    <a:pt x="2647" y="705"/>
                    <a:pt x="2649" y="703"/>
                  </a:cubicBezTo>
                  <a:cubicBezTo>
                    <a:pt x="2650" y="701"/>
                    <a:pt x="2653" y="696"/>
                    <a:pt x="2656" y="694"/>
                  </a:cubicBezTo>
                  <a:cubicBezTo>
                    <a:pt x="2658" y="692"/>
                    <a:pt x="2660" y="689"/>
                    <a:pt x="2658" y="687"/>
                  </a:cubicBezTo>
                  <a:cubicBezTo>
                    <a:pt x="2656" y="685"/>
                    <a:pt x="2653" y="676"/>
                    <a:pt x="2656" y="679"/>
                  </a:cubicBezTo>
                  <a:cubicBezTo>
                    <a:pt x="2660" y="682"/>
                    <a:pt x="2659" y="678"/>
                    <a:pt x="2660" y="682"/>
                  </a:cubicBezTo>
                  <a:cubicBezTo>
                    <a:pt x="2660" y="686"/>
                    <a:pt x="2663" y="685"/>
                    <a:pt x="2664" y="684"/>
                  </a:cubicBezTo>
                  <a:cubicBezTo>
                    <a:pt x="2666" y="683"/>
                    <a:pt x="2666" y="679"/>
                    <a:pt x="2664" y="679"/>
                  </a:cubicBezTo>
                  <a:cubicBezTo>
                    <a:pt x="2662" y="679"/>
                    <a:pt x="2663" y="676"/>
                    <a:pt x="2666" y="677"/>
                  </a:cubicBezTo>
                  <a:cubicBezTo>
                    <a:pt x="2669" y="679"/>
                    <a:pt x="2670" y="676"/>
                    <a:pt x="2672" y="675"/>
                  </a:cubicBezTo>
                  <a:cubicBezTo>
                    <a:pt x="2674" y="674"/>
                    <a:pt x="2675" y="673"/>
                    <a:pt x="2679" y="673"/>
                  </a:cubicBezTo>
                  <a:cubicBezTo>
                    <a:pt x="2682" y="673"/>
                    <a:pt x="2684" y="671"/>
                    <a:pt x="2684" y="669"/>
                  </a:cubicBezTo>
                  <a:cubicBezTo>
                    <a:pt x="2685" y="667"/>
                    <a:pt x="2684" y="665"/>
                    <a:pt x="2687" y="667"/>
                  </a:cubicBezTo>
                  <a:cubicBezTo>
                    <a:pt x="2689" y="669"/>
                    <a:pt x="2693" y="667"/>
                    <a:pt x="2695" y="665"/>
                  </a:cubicBezTo>
                  <a:cubicBezTo>
                    <a:pt x="2697" y="663"/>
                    <a:pt x="2702" y="661"/>
                    <a:pt x="2704" y="659"/>
                  </a:cubicBezTo>
                  <a:cubicBezTo>
                    <a:pt x="2707" y="657"/>
                    <a:pt x="2709" y="654"/>
                    <a:pt x="2708" y="651"/>
                  </a:cubicBezTo>
                  <a:cubicBezTo>
                    <a:pt x="2706" y="648"/>
                    <a:pt x="2707" y="645"/>
                    <a:pt x="2709" y="648"/>
                  </a:cubicBezTo>
                  <a:cubicBezTo>
                    <a:pt x="2711" y="650"/>
                    <a:pt x="2711" y="649"/>
                    <a:pt x="2712" y="644"/>
                  </a:cubicBezTo>
                  <a:cubicBezTo>
                    <a:pt x="2713" y="638"/>
                    <a:pt x="2719" y="635"/>
                    <a:pt x="2722" y="633"/>
                  </a:cubicBezTo>
                  <a:cubicBezTo>
                    <a:pt x="2725" y="631"/>
                    <a:pt x="2731" y="625"/>
                    <a:pt x="2736" y="625"/>
                  </a:cubicBezTo>
                  <a:cubicBezTo>
                    <a:pt x="2741" y="626"/>
                    <a:pt x="2750" y="628"/>
                    <a:pt x="2750" y="624"/>
                  </a:cubicBezTo>
                  <a:cubicBezTo>
                    <a:pt x="2751" y="620"/>
                    <a:pt x="2752" y="614"/>
                    <a:pt x="2752" y="620"/>
                  </a:cubicBezTo>
                  <a:cubicBezTo>
                    <a:pt x="2753" y="625"/>
                    <a:pt x="2753" y="622"/>
                    <a:pt x="2755" y="619"/>
                  </a:cubicBezTo>
                  <a:cubicBezTo>
                    <a:pt x="2756" y="615"/>
                    <a:pt x="2758" y="612"/>
                    <a:pt x="2762" y="609"/>
                  </a:cubicBezTo>
                  <a:cubicBezTo>
                    <a:pt x="2765" y="607"/>
                    <a:pt x="2770" y="603"/>
                    <a:pt x="2770" y="600"/>
                  </a:cubicBezTo>
                  <a:cubicBezTo>
                    <a:pt x="2770" y="596"/>
                    <a:pt x="2769" y="594"/>
                    <a:pt x="2771" y="595"/>
                  </a:cubicBezTo>
                  <a:cubicBezTo>
                    <a:pt x="2773" y="596"/>
                    <a:pt x="2775" y="594"/>
                    <a:pt x="2777" y="593"/>
                  </a:cubicBezTo>
                  <a:cubicBezTo>
                    <a:pt x="2779" y="593"/>
                    <a:pt x="2779" y="593"/>
                    <a:pt x="2781" y="594"/>
                  </a:cubicBezTo>
                  <a:cubicBezTo>
                    <a:pt x="2783" y="595"/>
                    <a:pt x="2785" y="595"/>
                    <a:pt x="2789" y="593"/>
                  </a:cubicBezTo>
                  <a:cubicBezTo>
                    <a:pt x="2793" y="591"/>
                    <a:pt x="2799" y="591"/>
                    <a:pt x="2801" y="590"/>
                  </a:cubicBezTo>
                  <a:cubicBezTo>
                    <a:pt x="2803" y="589"/>
                    <a:pt x="2809" y="586"/>
                    <a:pt x="2805" y="585"/>
                  </a:cubicBezTo>
                  <a:cubicBezTo>
                    <a:pt x="2802" y="585"/>
                    <a:pt x="2803" y="583"/>
                    <a:pt x="2800" y="586"/>
                  </a:cubicBezTo>
                  <a:cubicBezTo>
                    <a:pt x="2796" y="588"/>
                    <a:pt x="2797" y="582"/>
                    <a:pt x="2793" y="587"/>
                  </a:cubicBezTo>
                  <a:cubicBezTo>
                    <a:pt x="2788" y="593"/>
                    <a:pt x="2778" y="580"/>
                    <a:pt x="2788" y="582"/>
                  </a:cubicBezTo>
                  <a:cubicBezTo>
                    <a:pt x="2797" y="584"/>
                    <a:pt x="2807" y="573"/>
                    <a:pt x="2798" y="572"/>
                  </a:cubicBezTo>
                  <a:cubicBezTo>
                    <a:pt x="2790" y="571"/>
                    <a:pt x="2780" y="565"/>
                    <a:pt x="2790" y="567"/>
                  </a:cubicBezTo>
                  <a:cubicBezTo>
                    <a:pt x="2800" y="570"/>
                    <a:pt x="2797" y="563"/>
                    <a:pt x="2798" y="564"/>
                  </a:cubicBezTo>
                  <a:cubicBezTo>
                    <a:pt x="2799" y="565"/>
                    <a:pt x="2798" y="567"/>
                    <a:pt x="2800" y="567"/>
                  </a:cubicBezTo>
                  <a:cubicBezTo>
                    <a:pt x="2802" y="567"/>
                    <a:pt x="2802" y="567"/>
                    <a:pt x="2805" y="568"/>
                  </a:cubicBezTo>
                  <a:cubicBezTo>
                    <a:pt x="2807" y="569"/>
                    <a:pt x="2812" y="568"/>
                    <a:pt x="2814" y="567"/>
                  </a:cubicBezTo>
                  <a:cubicBezTo>
                    <a:pt x="2817" y="567"/>
                    <a:pt x="2828" y="562"/>
                    <a:pt x="2826" y="554"/>
                  </a:cubicBezTo>
                  <a:cubicBezTo>
                    <a:pt x="2824" y="546"/>
                    <a:pt x="2823" y="548"/>
                    <a:pt x="2821" y="548"/>
                  </a:cubicBezTo>
                  <a:cubicBezTo>
                    <a:pt x="2820" y="548"/>
                    <a:pt x="2818" y="551"/>
                    <a:pt x="2818" y="554"/>
                  </a:cubicBezTo>
                  <a:cubicBezTo>
                    <a:pt x="2818" y="556"/>
                    <a:pt x="2814" y="558"/>
                    <a:pt x="2816" y="550"/>
                  </a:cubicBezTo>
                  <a:cubicBezTo>
                    <a:pt x="2817" y="542"/>
                    <a:pt x="2814" y="546"/>
                    <a:pt x="2813" y="546"/>
                  </a:cubicBezTo>
                  <a:cubicBezTo>
                    <a:pt x="2812" y="546"/>
                    <a:pt x="2810" y="546"/>
                    <a:pt x="2809" y="547"/>
                  </a:cubicBezTo>
                  <a:cubicBezTo>
                    <a:pt x="2808" y="549"/>
                    <a:pt x="2806" y="549"/>
                    <a:pt x="2805" y="548"/>
                  </a:cubicBezTo>
                  <a:cubicBezTo>
                    <a:pt x="2804" y="548"/>
                    <a:pt x="2802" y="548"/>
                    <a:pt x="2799" y="548"/>
                  </a:cubicBezTo>
                  <a:cubicBezTo>
                    <a:pt x="2797" y="549"/>
                    <a:pt x="2793" y="549"/>
                    <a:pt x="2794" y="547"/>
                  </a:cubicBezTo>
                  <a:cubicBezTo>
                    <a:pt x="2795" y="545"/>
                    <a:pt x="2790" y="538"/>
                    <a:pt x="2793" y="541"/>
                  </a:cubicBezTo>
                  <a:cubicBezTo>
                    <a:pt x="2796" y="544"/>
                    <a:pt x="2798" y="545"/>
                    <a:pt x="2801" y="545"/>
                  </a:cubicBezTo>
                  <a:cubicBezTo>
                    <a:pt x="2803" y="544"/>
                    <a:pt x="2806" y="542"/>
                    <a:pt x="2804" y="542"/>
                  </a:cubicBezTo>
                  <a:cubicBezTo>
                    <a:pt x="2803" y="541"/>
                    <a:pt x="2803" y="539"/>
                    <a:pt x="2808" y="541"/>
                  </a:cubicBezTo>
                  <a:cubicBezTo>
                    <a:pt x="2812" y="543"/>
                    <a:pt x="2806" y="537"/>
                    <a:pt x="2810" y="539"/>
                  </a:cubicBezTo>
                  <a:cubicBezTo>
                    <a:pt x="2814" y="541"/>
                    <a:pt x="2815" y="540"/>
                    <a:pt x="2811" y="537"/>
                  </a:cubicBezTo>
                  <a:cubicBezTo>
                    <a:pt x="2808" y="534"/>
                    <a:pt x="2812" y="533"/>
                    <a:pt x="2816" y="537"/>
                  </a:cubicBezTo>
                  <a:cubicBezTo>
                    <a:pt x="2820" y="542"/>
                    <a:pt x="2818" y="538"/>
                    <a:pt x="2818" y="536"/>
                  </a:cubicBezTo>
                  <a:cubicBezTo>
                    <a:pt x="2818" y="534"/>
                    <a:pt x="2820" y="537"/>
                    <a:pt x="2821" y="539"/>
                  </a:cubicBezTo>
                  <a:cubicBezTo>
                    <a:pt x="2822" y="541"/>
                    <a:pt x="2825" y="543"/>
                    <a:pt x="2820" y="534"/>
                  </a:cubicBezTo>
                  <a:cubicBezTo>
                    <a:pt x="2815" y="525"/>
                    <a:pt x="2814" y="525"/>
                    <a:pt x="2816" y="524"/>
                  </a:cubicBezTo>
                  <a:cubicBezTo>
                    <a:pt x="2819" y="524"/>
                    <a:pt x="2819" y="517"/>
                    <a:pt x="2820" y="522"/>
                  </a:cubicBezTo>
                  <a:cubicBezTo>
                    <a:pt x="2821" y="526"/>
                    <a:pt x="2823" y="524"/>
                    <a:pt x="2821" y="518"/>
                  </a:cubicBezTo>
                  <a:cubicBezTo>
                    <a:pt x="2818" y="512"/>
                    <a:pt x="2818" y="510"/>
                    <a:pt x="2814" y="510"/>
                  </a:cubicBezTo>
                  <a:cubicBezTo>
                    <a:pt x="2811" y="511"/>
                    <a:pt x="2811" y="510"/>
                    <a:pt x="2810" y="510"/>
                  </a:cubicBezTo>
                  <a:cubicBezTo>
                    <a:pt x="2808" y="510"/>
                    <a:pt x="2807" y="510"/>
                    <a:pt x="2806" y="511"/>
                  </a:cubicBezTo>
                  <a:cubicBezTo>
                    <a:pt x="2805" y="512"/>
                    <a:pt x="2802" y="512"/>
                    <a:pt x="2801" y="512"/>
                  </a:cubicBezTo>
                  <a:cubicBezTo>
                    <a:pt x="2800" y="512"/>
                    <a:pt x="2801" y="510"/>
                    <a:pt x="2800" y="508"/>
                  </a:cubicBezTo>
                  <a:cubicBezTo>
                    <a:pt x="2799" y="507"/>
                    <a:pt x="2793" y="499"/>
                    <a:pt x="2798" y="504"/>
                  </a:cubicBezTo>
                  <a:cubicBezTo>
                    <a:pt x="2803" y="508"/>
                    <a:pt x="2804" y="508"/>
                    <a:pt x="2805" y="507"/>
                  </a:cubicBezTo>
                  <a:cubicBezTo>
                    <a:pt x="2806" y="506"/>
                    <a:pt x="2806" y="502"/>
                    <a:pt x="2805" y="500"/>
                  </a:cubicBezTo>
                  <a:cubicBezTo>
                    <a:pt x="2803" y="497"/>
                    <a:pt x="2801" y="495"/>
                    <a:pt x="2805" y="495"/>
                  </a:cubicBezTo>
                  <a:cubicBezTo>
                    <a:pt x="2808" y="494"/>
                    <a:pt x="2812" y="491"/>
                    <a:pt x="2807" y="486"/>
                  </a:cubicBezTo>
                  <a:cubicBezTo>
                    <a:pt x="2803" y="482"/>
                    <a:pt x="2800" y="480"/>
                    <a:pt x="2803" y="480"/>
                  </a:cubicBezTo>
                  <a:cubicBezTo>
                    <a:pt x="2807" y="481"/>
                    <a:pt x="2807" y="478"/>
                    <a:pt x="2808" y="475"/>
                  </a:cubicBezTo>
                  <a:cubicBezTo>
                    <a:pt x="2809" y="472"/>
                    <a:pt x="2809" y="471"/>
                    <a:pt x="2806" y="470"/>
                  </a:cubicBezTo>
                  <a:cubicBezTo>
                    <a:pt x="2803" y="468"/>
                    <a:pt x="2790" y="461"/>
                    <a:pt x="2787" y="460"/>
                  </a:cubicBezTo>
                  <a:cubicBezTo>
                    <a:pt x="2784" y="459"/>
                    <a:pt x="2782" y="459"/>
                    <a:pt x="2781" y="456"/>
                  </a:cubicBezTo>
                  <a:cubicBezTo>
                    <a:pt x="2781" y="453"/>
                    <a:pt x="2780" y="454"/>
                    <a:pt x="2779" y="454"/>
                  </a:cubicBezTo>
                  <a:cubicBezTo>
                    <a:pt x="2777" y="455"/>
                    <a:pt x="2773" y="456"/>
                    <a:pt x="2774" y="453"/>
                  </a:cubicBezTo>
                  <a:cubicBezTo>
                    <a:pt x="2775" y="450"/>
                    <a:pt x="2776" y="446"/>
                    <a:pt x="2778" y="444"/>
                  </a:cubicBezTo>
                  <a:cubicBezTo>
                    <a:pt x="2779" y="442"/>
                    <a:pt x="2778" y="445"/>
                    <a:pt x="2777" y="448"/>
                  </a:cubicBezTo>
                  <a:cubicBezTo>
                    <a:pt x="2775" y="452"/>
                    <a:pt x="2776" y="453"/>
                    <a:pt x="2780" y="452"/>
                  </a:cubicBezTo>
                  <a:cubicBezTo>
                    <a:pt x="2783" y="450"/>
                    <a:pt x="2784" y="450"/>
                    <a:pt x="2785" y="452"/>
                  </a:cubicBezTo>
                  <a:cubicBezTo>
                    <a:pt x="2785" y="454"/>
                    <a:pt x="2787" y="455"/>
                    <a:pt x="2788" y="454"/>
                  </a:cubicBezTo>
                  <a:cubicBezTo>
                    <a:pt x="2790" y="454"/>
                    <a:pt x="2792" y="455"/>
                    <a:pt x="2795" y="458"/>
                  </a:cubicBezTo>
                  <a:cubicBezTo>
                    <a:pt x="2798" y="460"/>
                    <a:pt x="2807" y="468"/>
                    <a:pt x="2806" y="462"/>
                  </a:cubicBezTo>
                  <a:cubicBezTo>
                    <a:pt x="2805" y="456"/>
                    <a:pt x="2806" y="458"/>
                    <a:pt x="2804" y="457"/>
                  </a:cubicBezTo>
                  <a:cubicBezTo>
                    <a:pt x="2801" y="455"/>
                    <a:pt x="2790" y="444"/>
                    <a:pt x="2796" y="448"/>
                  </a:cubicBezTo>
                  <a:cubicBezTo>
                    <a:pt x="2802" y="452"/>
                    <a:pt x="2805" y="455"/>
                    <a:pt x="2802" y="450"/>
                  </a:cubicBezTo>
                  <a:cubicBezTo>
                    <a:pt x="2799" y="446"/>
                    <a:pt x="2799" y="441"/>
                    <a:pt x="2800" y="437"/>
                  </a:cubicBezTo>
                  <a:cubicBezTo>
                    <a:pt x="2801" y="434"/>
                    <a:pt x="2801" y="432"/>
                    <a:pt x="2801" y="431"/>
                  </a:cubicBezTo>
                  <a:cubicBezTo>
                    <a:pt x="2800" y="429"/>
                    <a:pt x="2798" y="426"/>
                    <a:pt x="2801" y="429"/>
                  </a:cubicBezTo>
                  <a:cubicBezTo>
                    <a:pt x="2804" y="431"/>
                    <a:pt x="2802" y="427"/>
                    <a:pt x="2799" y="424"/>
                  </a:cubicBezTo>
                  <a:cubicBezTo>
                    <a:pt x="2797" y="420"/>
                    <a:pt x="2797" y="420"/>
                    <a:pt x="2800" y="418"/>
                  </a:cubicBezTo>
                  <a:cubicBezTo>
                    <a:pt x="2803" y="417"/>
                    <a:pt x="2802" y="414"/>
                    <a:pt x="2805" y="414"/>
                  </a:cubicBezTo>
                  <a:cubicBezTo>
                    <a:pt x="2807" y="413"/>
                    <a:pt x="2808" y="413"/>
                    <a:pt x="2810" y="412"/>
                  </a:cubicBezTo>
                  <a:cubicBezTo>
                    <a:pt x="2812" y="412"/>
                    <a:pt x="2817" y="405"/>
                    <a:pt x="2819" y="405"/>
                  </a:cubicBezTo>
                  <a:cubicBezTo>
                    <a:pt x="2821" y="406"/>
                    <a:pt x="2824" y="406"/>
                    <a:pt x="2820" y="409"/>
                  </a:cubicBezTo>
                  <a:cubicBezTo>
                    <a:pt x="2817" y="412"/>
                    <a:pt x="2817" y="414"/>
                    <a:pt x="2818" y="414"/>
                  </a:cubicBezTo>
                  <a:cubicBezTo>
                    <a:pt x="2819" y="415"/>
                    <a:pt x="2816" y="414"/>
                    <a:pt x="2814" y="415"/>
                  </a:cubicBezTo>
                  <a:cubicBezTo>
                    <a:pt x="2812" y="416"/>
                    <a:pt x="2811" y="418"/>
                    <a:pt x="2810" y="420"/>
                  </a:cubicBezTo>
                  <a:cubicBezTo>
                    <a:pt x="2809" y="422"/>
                    <a:pt x="2809" y="423"/>
                    <a:pt x="2811" y="423"/>
                  </a:cubicBezTo>
                  <a:cubicBezTo>
                    <a:pt x="2814" y="424"/>
                    <a:pt x="2813" y="425"/>
                    <a:pt x="2812" y="426"/>
                  </a:cubicBezTo>
                  <a:cubicBezTo>
                    <a:pt x="2812" y="428"/>
                    <a:pt x="2813" y="429"/>
                    <a:pt x="2810" y="429"/>
                  </a:cubicBezTo>
                  <a:cubicBezTo>
                    <a:pt x="2807" y="428"/>
                    <a:pt x="2807" y="430"/>
                    <a:pt x="2806" y="431"/>
                  </a:cubicBezTo>
                  <a:cubicBezTo>
                    <a:pt x="2805" y="433"/>
                    <a:pt x="2805" y="433"/>
                    <a:pt x="2808" y="433"/>
                  </a:cubicBezTo>
                  <a:cubicBezTo>
                    <a:pt x="2810" y="432"/>
                    <a:pt x="2810" y="432"/>
                    <a:pt x="2812" y="434"/>
                  </a:cubicBezTo>
                  <a:cubicBezTo>
                    <a:pt x="2814" y="436"/>
                    <a:pt x="2814" y="437"/>
                    <a:pt x="2812" y="438"/>
                  </a:cubicBezTo>
                  <a:cubicBezTo>
                    <a:pt x="2809" y="439"/>
                    <a:pt x="2810" y="441"/>
                    <a:pt x="2812" y="442"/>
                  </a:cubicBezTo>
                  <a:cubicBezTo>
                    <a:pt x="2814" y="443"/>
                    <a:pt x="2819" y="445"/>
                    <a:pt x="2814" y="445"/>
                  </a:cubicBezTo>
                  <a:cubicBezTo>
                    <a:pt x="2810" y="445"/>
                    <a:pt x="2808" y="445"/>
                    <a:pt x="2808" y="446"/>
                  </a:cubicBezTo>
                  <a:cubicBezTo>
                    <a:pt x="2807" y="448"/>
                    <a:pt x="2809" y="447"/>
                    <a:pt x="2808" y="449"/>
                  </a:cubicBezTo>
                  <a:cubicBezTo>
                    <a:pt x="2806" y="451"/>
                    <a:pt x="2809" y="453"/>
                    <a:pt x="2811" y="455"/>
                  </a:cubicBezTo>
                  <a:cubicBezTo>
                    <a:pt x="2813" y="457"/>
                    <a:pt x="2815" y="459"/>
                    <a:pt x="2816" y="457"/>
                  </a:cubicBezTo>
                  <a:cubicBezTo>
                    <a:pt x="2816" y="455"/>
                    <a:pt x="2817" y="458"/>
                    <a:pt x="2818" y="457"/>
                  </a:cubicBezTo>
                  <a:cubicBezTo>
                    <a:pt x="2821" y="454"/>
                    <a:pt x="2822" y="454"/>
                    <a:pt x="2822" y="456"/>
                  </a:cubicBezTo>
                  <a:cubicBezTo>
                    <a:pt x="2822" y="459"/>
                    <a:pt x="2822" y="460"/>
                    <a:pt x="2820" y="461"/>
                  </a:cubicBezTo>
                  <a:cubicBezTo>
                    <a:pt x="2819" y="462"/>
                    <a:pt x="2818" y="462"/>
                    <a:pt x="2821" y="463"/>
                  </a:cubicBezTo>
                  <a:cubicBezTo>
                    <a:pt x="2824" y="464"/>
                    <a:pt x="2825" y="463"/>
                    <a:pt x="2823" y="466"/>
                  </a:cubicBezTo>
                  <a:cubicBezTo>
                    <a:pt x="2820" y="469"/>
                    <a:pt x="2821" y="470"/>
                    <a:pt x="2823" y="470"/>
                  </a:cubicBezTo>
                  <a:cubicBezTo>
                    <a:pt x="2826" y="470"/>
                    <a:pt x="2829" y="468"/>
                    <a:pt x="2827" y="473"/>
                  </a:cubicBezTo>
                  <a:cubicBezTo>
                    <a:pt x="2824" y="478"/>
                    <a:pt x="2820" y="486"/>
                    <a:pt x="2819" y="488"/>
                  </a:cubicBezTo>
                  <a:cubicBezTo>
                    <a:pt x="2818" y="490"/>
                    <a:pt x="2817" y="492"/>
                    <a:pt x="2818" y="496"/>
                  </a:cubicBezTo>
                  <a:cubicBezTo>
                    <a:pt x="2818" y="501"/>
                    <a:pt x="2818" y="502"/>
                    <a:pt x="2820" y="502"/>
                  </a:cubicBezTo>
                  <a:cubicBezTo>
                    <a:pt x="2822" y="501"/>
                    <a:pt x="2822" y="499"/>
                    <a:pt x="2823" y="495"/>
                  </a:cubicBezTo>
                  <a:cubicBezTo>
                    <a:pt x="2823" y="491"/>
                    <a:pt x="2823" y="490"/>
                    <a:pt x="2826" y="489"/>
                  </a:cubicBezTo>
                  <a:cubicBezTo>
                    <a:pt x="2829" y="488"/>
                    <a:pt x="2831" y="486"/>
                    <a:pt x="2831" y="483"/>
                  </a:cubicBezTo>
                  <a:cubicBezTo>
                    <a:pt x="2832" y="479"/>
                    <a:pt x="2836" y="470"/>
                    <a:pt x="2838" y="467"/>
                  </a:cubicBezTo>
                  <a:cubicBezTo>
                    <a:pt x="2839" y="463"/>
                    <a:pt x="2846" y="450"/>
                    <a:pt x="2847" y="452"/>
                  </a:cubicBezTo>
                  <a:cubicBezTo>
                    <a:pt x="2847" y="453"/>
                    <a:pt x="2849" y="453"/>
                    <a:pt x="2849" y="449"/>
                  </a:cubicBezTo>
                  <a:cubicBezTo>
                    <a:pt x="2849" y="445"/>
                    <a:pt x="2847" y="445"/>
                    <a:pt x="2847" y="445"/>
                  </a:cubicBezTo>
                  <a:cubicBezTo>
                    <a:pt x="2847" y="445"/>
                    <a:pt x="2845" y="445"/>
                    <a:pt x="2846" y="442"/>
                  </a:cubicBezTo>
                  <a:cubicBezTo>
                    <a:pt x="2848" y="440"/>
                    <a:pt x="2849" y="438"/>
                    <a:pt x="2846" y="436"/>
                  </a:cubicBezTo>
                  <a:cubicBezTo>
                    <a:pt x="2843" y="435"/>
                    <a:pt x="2839" y="432"/>
                    <a:pt x="2837" y="426"/>
                  </a:cubicBezTo>
                  <a:cubicBezTo>
                    <a:pt x="2835" y="419"/>
                    <a:pt x="2833" y="415"/>
                    <a:pt x="2833" y="413"/>
                  </a:cubicBezTo>
                  <a:cubicBezTo>
                    <a:pt x="2832" y="411"/>
                    <a:pt x="2829" y="405"/>
                    <a:pt x="2831" y="403"/>
                  </a:cubicBezTo>
                  <a:cubicBezTo>
                    <a:pt x="2833" y="400"/>
                    <a:pt x="2841" y="393"/>
                    <a:pt x="2837" y="399"/>
                  </a:cubicBezTo>
                  <a:cubicBezTo>
                    <a:pt x="2832" y="404"/>
                    <a:pt x="2831" y="407"/>
                    <a:pt x="2835" y="411"/>
                  </a:cubicBezTo>
                  <a:cubicBezTo>
                    <a:pt x="2838" y="416"/>
                    <a:pt x="2846" y="420"/>
                    <a:pt x="2848" y="421"/>
                  </a:cubicBezTo>
                  <a:cubicBezTo>
                    <a:pt x="2851" y="423"/>
                    <a:pt x="2855" y="421"/>
                    <a:pt x="2854" y="426"/>
                  </a:cubicBezTo>
                  <a:cubicBezTo>
                    <a:pt x="2853" y="432"/>
                    <a:pt x="2853" y="432"/>
                    <a:pt x="2856" y="429"/>
                  </a:cubicBezTo>
                  <a:cubicBezTo>
                    <a:pt x="2859" y="427"/>
                    <a:pt x="2859" y="425"/>
                    <a:pt x="2860" y="424"/>
                  </a:cubicBezTo>
                  <a:cubicBezTo>
                    <a:pt x="2861" y="422"/>
                    <a:pt x="2863" y="421"/>
                    <a:pt x="2864" y="418"/>
                  </a:cubicBezTo>
                  <a:cubicBezTo>
                    <a:pt x="2865" y="416"/>
                    <a:pt x="2866" y="416"/>
                    <a:pt x="2867" y="416"/>
                  </a:cubicBezTo>
                  <a:cubicBezTo>
                    <a:pt x="2869" y="416"/>
                    <a:pt x="2870" y="414"/>
                    <a:pt x="2870" y="413"/>
                  </a:cubicBezTo>
                  <a:cubicBezTo>
                    <a:pt x="2869" y="411"/>
                    <a:pt x="2871" y="412"/>
                    <a:pt x="2873" y="410"/>
                  </a:cubicBezTo>
                  <a:cubicBezTo>
                    <a:pt x="2875" y="409"/>
                    <a:pt x="2877" y="406"/>
                    <a:pt x="2878" y="403"/>
                  </a:cubicBezTo>
                  <a:cubicBezTo>
                    <a:pt x="2879" y="399"/>
                    <a:pt x="2878" y="398"/>
                    <a:pt x="2880" y="395"/>
                  </a:cubicBezTo>
                  <a:cubicBezTo>
                    <a:pt x="2881" y="393"/>
                    <a:pt x="2883" y="389"/>
                    <a:pt x="2883" y="387"/>
                  </a:cubicBezTo>
                  <a:cubicBezTo>
                    <a:pt x="2884" y="385"/>
                    <a:pt x="2884" y="380"/>
                    <a:pt x="2885" y="378"/>
                  </a:cubicBezTo>
                  <a:cubicBezTo>
                    <a:pt x="2886" y="377"/>
                    <a:pt x="2885" y="375"/>
                    <a:pt x="2883" y="373"/>
                  </a:cubicBezTo>
                  <a:cubicBezTo>
                    <a:pt x="2881" y="372"/>
                    <a:pt x="2872" y="373"/>
                    <a:pt x="2876" y="368"/>
                  </a:cubicBezTo>
                  <a:cubicBezTo>
                    <a:pt x="2880" y="363"/>
                    <a:pt x="2881" y="361"/>
                    <a:pt x="2883" y="359"/>
                  </a:cubicBezTo>
                  <a:cubicBezTo>
                    <a:pt x="2884" y="357"/>
                    <a:pt x="2886" y="357"/>
                    <a:pt x="2885" y="360"/>
                  </a:cubicBezTo>
                  <a:cubicBezTo>
                    <a:pt x="2883" y="363"/>
                    <a:pt x="2885" y="364"/>
                    <a:pt x="2890" y="363"/>
                  </a:cubicBezTo>
                  <a:cubicBezTo>
                    <a:pt x="2895" y="363"/>
                    <a:pt x="2909" y="361"/>
                    <a:pt x="2911" y="361"/>
                  </a:cubicBezTo>
                  <a:cubicBezTo>
                    <a:pt x="2913" y="361"/>
                    <a:pt x="2927" y="358"/>
                    <a:pt x="2929" y="357"/>
                  </a:cubicBezTo>
                  <a:cubicBezTo>
                    <a:pt x="2931" y="356"/>
                    <a:pt x="2935" y="354"/>
                    <a:pt x="2936" y="355"/>
                  </a:cubicBezTo>
                  <a:cubicBezTo>
                    <a:pt x="2937" y="356"/>
                    <a:pt x="2940" y="353"/>
                    <a:pt x="2943" y="352"/>
                  </a:cubicBezTo>
                  <a:cubicBezTo>
                    <a:pt x="2945" y="352"/>
                    <a:pt x="2960" y="346"/>
                    <a:pt x="2948" y="348"/>
                  </a:cubicBezTo>
                  <a:cubicBezTo>
                    <a:pt x="2936" y="349"/>
                    <a:pt x="2935" y="348"/>
                    <a:pt x="2940" y="345"/>
                  </a:cubicBezTo>
                  <a:cubicBezTo>
                    <a:pt x="2945" y="342"/>
                    <a:pt x="2939" y="344"/>
                    <a:pt x="2934" y="346"/>
                  </a:cubicBezTo>
                  <a:cubicBezTo>
                    <a:pt x="2930" y="348"/>
                    <a:pt x="2927" y="348"/>
                    <a:pt x="2925" y="349"/>
                  </a:cubicBezTo>
                  <a:cubicBezTo>
                    <a:pt x="2922" y="350"/>
                    <a:pt x="2915" y="352"/>
                    <a:pt x="2913" y="352"/>
                  </a:cubicBezTo>
                  <a:cubicBezTo>
                    <a:pt x="2911" y="351"/>
                    <a:pt x="2909" y="352"/>
                    <a:pt x="2907" y="352"/>
                  </a:cubicBezTo>
                  <a:cubicBezTo>
                    <a:pt x="2904" y="353"/>
                    <a:pt x="2900" y="351"/>
                    <a:pt x="2899" y="352"/>
                  </a:cubicBezTo>
                  <a:cubicBezTo>
                    <a:pt x="2897" y="353"/>
                    <a:pt x="2896" y="357"/>
                    <a:pt x="2895" y="356"/>
                  </a:cubicBezTo>
                  <a:cubicBezTo>
                    <a:pt x="2894" y="354"/>
                    <a:pt x="2893" y="356"/>
                    <a:pt x="2892" y="357"/>
                  </a:cubicBezTo>
                  <a:cubicBezTo>
                    <a:pt x="2891" y="358"/>
                    <a:pt x="2891" y="359"/>
                    <a:pt x="2890" y="358"/>
                  </a:cubicBezTo>
                  <a:cubicBezTo>
                    <a:pt x="2888" y="357"/>
                    <a:pt x="2885" y="360"/>
                    <a:pt x="2888" y="357"/>
                  </a:cubicBezTo>
                  <a:cubicBezTo>
                    <a:pt x="2892" y="355"/>
                    <a:pt x="2892" y="353"/>
                    <a:pt x="2893" y="352"/>
                  </a:cubicBezTo>
                  <a:cubicBezTo>
                    <a:pt x="2895" y="351"/>
                    <a:pt x="2900" y="347"/>
                    <a:pt x="2903" y="346"/>
                  </a:cubicBezTo>
                  <a:cubicBezTo>
                    <a:pt x="2906" y="345"/>
                    <a:pt x="2912" y="341"/>
                    <a:pt x="2916" y="340"/>
                  </a:cubicBezTo>
                  <a:cubicBezTo>
                    <a:pt x="2919" y="338"/>
                    <a:pt x="2924" y="338"/>
                    <a:pt x="2925" y="338"/>
                  </a:cubicBezTo>
                  <a:cubicBezTo>
                    <a:pt x="2926" y="338"/>
                    <a:pt x="2940" y="336"/>
                    <a:pt x="2945" y="337"/>
                  </a:cubicBezTo>
                  <a:cubicBezTo>
                    <a:pt x="2950" y="337"/>
                    <a:pt x="2970" y="337"/>
                    <a:pt x="2970" y="331"/>
                  </a:cubicBezTo>
                  <a:cubicBezTo>
                    <a:pt x="2971" y="326"/>
                    <a:pt x="2971" y="316"/>
                    <a:pt x="2974" y="318"/>
                  </a:cubicBezTo>
                  <a:cubicBezTo>
                    <a:pt x="2976" y="321"/>
                    <a:pt x="2978" y="320"/>
                    <a:pt x="2979" y="319"/>
                  </a:cubicBezTo>
                  <a:cubicBezTo>
                    <a:pt x="2981" y="318"/>
                    <a:pt x="2980" y="319"/>
                    <a:pt x="2980" y="322"/>
                  </a:cubicBezTo>
                  <a:cubicBezTo>
                    <a:pt x="2979" y="326"/>
                    <a:pt x="2980" y="330"/>
                    <a:pt x="2983" y="327"/>
                  </a:cubicBezTo>
                  <a:cubicBezTo>
                    <a:pt x="2986" y="325"/>
                    <a:pt x="2995" y="319"/>
                    <a:pt x="2997" y="321"/>
                  </a:cubicBezTo>
                  <a:cubicBezTo>
                    <a:pt x="2998" y="323"/>
                    <a:pt x="3004" y="323"/>
                    <a:pt x="3006" y="323"/>
                  </a:cubicBezTo>
                  <a:cubicBezTo>
                    <a:pt x="3009" y="323"/>
                    <a:pt x="3021" y="322"/>
                    <a:pt x="3021" y="316"/>
                  </a:cubicBezTo>
                  <a:cubicBezTo>
                    <a:pt x="3020" y="311"/>
                    <a:pt x="3018" y="308"/>
                    <a:pt x="3015" y="307"/>
                  </a:cubicBezTo>
                  <a:cubicBezTo>
                    <a:pt x="3011" y="306"/>
                    <a:pt x="3012" y="307"/>
                    <a:pt x="3015" y="309"/>
                  </a:cubicBezTo>
                  <a:cubicBezTo>
                    <a:pt x="3017" y="312"/>
                    <a:pt x="3019" y="316"/>
                    <a:pt x="3015" y="318"/>
                  </a:cubicBezTo>
                  <a:cubicBezTo>
                    <a:pt x="3011" y="320"/>
                    <a:pt x="3004" y="323"/>
                    <a:pt x="3001" y="315"/>
                  </a:cubicBezTo>
                  <a:cubicBezTo>
                    <a:pt x="2997" y="307"/>
                    <a:pt x="2994" y="298"/>
                    <a:pt x="2989" y="298"/>
                  </a:cubicBezTo>
                  <a:cubicBezTo>
                    <a:pt x="2984" y="298"/>
                    <a:pt x="2983" y="295"/>
                    <a:pt x="2985" y="293"/>
                  </a:cubicBezTo>
                  <a:cubicBezTo>
                    <a:pt x="2988" y="291"/>
                    <a:pt x="2991" y="286"/>
                    <a:pt x="2993" y="286"/>
                  </a:cubicBezTo>
                  <a:cubicBezTo>
                    <a:pt x="2994" y="286"/>
                    <a:pt x="3001" y="284"/>
                    <a:pt x="2997" y="283"/>
                  </a:cubicBezTo>
                  <a:cubicBezTo>
                    <a:pt x="2993" y="281"/>
                    <a:pt x="2993" y="284"/>
                    <a:pt x="2992" y="277"/>
                  </a:cubicBezTo>
                  <a:cubicBezTo>
                    <a:pt x="2992" y="271"/>
                    <a:pt x="2993" y="265"/>
                    <a:pt x="2999" y="260"/>
                  </a:cubicBezTo>
                  <a:cubicBezTo>
                    <a:pt x="3005" y="254"/>
                    <a:pt x="3011" y="247"/>
                    <a:pt x="3012" y="243"/>
                  </a:cubicBezTo>
                  <a:cubicBezTo>
                    <a:pt x="3014" y="239"/>
                    <a:pt x="3016" y="232"/>
                    <a:pt x="3020" y="233"/>
                  </a:cubicBezTo>
                  <a:cubicBezTo>
                    <a:pt x="3025" y="235"/>
                    <a:pt x="3023" y="237"/>
                    <a:pt x="3025" y="231"/>
                  </a:cubicBezTo>
                  <a:cubicBezTo>
                    <a:pt x="3026" y="226"/>
                    <a:pt x="3027" y="242"/>
                    <a:pt x="3029" y="231"/>
                  </a:cubicBezTo>
                  <a:cubicBezTo>
                    <a:pt x="3032" y="220"/>
                    <a:pt x="3029" y="240"/>
                    <a:pt x="3034" y="229"/>
                  </a:cubicBezTo>
                  <a:cubicBezTo>
                    <a:pt x="3034" y="229"/>
                    <a:pt x="3036" y="230"/>
                    <a:pt x="3038" y="228"/>
                  </a:cubicBezTo>
                  <a:cubicBezTo>
                    <a:pt x="3040" y="226"/>
                    <a:pt x="3038" y="224"/>
                    <a:pt x="3040" y="228"/>
                  </a:cubicBezTo>
                  <a:cubicBezTo>
                    <a:pt x="3042" y="231"/>
                    <a:pt x="3045" y="228"/>
                    <a:pt x="3047" y="227"/>
                  </a:cubicBezTo>
                  <a:cubicBezTo>
                    <a:pt x="3049" y="227"/>
                    <a:pt x="3050" y="225"/>
                    <a:pt x="3050" y="222"/>
                  </a:cubicBezTo>
                  <a:cubicBezTo>
                    <a:pt x="3051" y="218"/>
                    <a:pt x="3054" y="212"/>
                    <a:pt x="3056" y="209"/>
                  </a:cubicBezTo>
                  <a:cubicBezTo>
                    <a:pt x="3059" y="206"/>
                    <a:pt x="3063" y="201"/>
                    <a:pt x="3060" y="207"/>
                  </a:cubicBezTo>
                  <a:cubicBezTo>
                    <a:pt x="3057" y="212"/>
                    <a:pt x="3064" y="206"/>
                    <a:pt x="3059" y="212"/>
                  </a:cubicBezTo>
                  <a:cubicBezTo>
                    <a:pt x="3055" y="218"/>
                    <a:pt x="3060" y="213"/>
                    <a:pt x="3063" y="214"/>
                  </a:cubicBezTo>
                  <a:cubicBezTo>
                    <a:pt x="3066" y="216"/>
                    <a:pt x="3067" y="216"/>
                    <a:pt x="3068" y="213"/>
                  </a:cubicBezTo>
                  <a:cubicBezTo>
                    <a:pt x="3070" y="209"/>
                    <a:pt x="3073" y="205"/>
                    <a:pt x="3078" y="207"/>
                  </a:cubicBezTo>
                  <a:cubicBezTo>
                    <a:pt x="3083" y="208"/>
                    <a:pt x="3082" y="216"/>
                    <a:pt x="3085" y="211"/>
                  </a:cubicBezTo>
                  <a:cubicBezTo>
                    <a:pt x="3087" y="206"/>
                    <a:pt x="3087" y="207"/>
                    <a:pt x="3088" y="209"/>
                  </a:cubicBezTo>
                  <a:cubicBezTo>
                    <a:pt x="3088" y="211"/>
                    <a:pt x="3091" y="207"/>
                    <a:pt x="3092" y="205"/>
                  </a:cubicBezTo>
                  <a:cubicBezTo>
                    <a:pt x="3092" y="203"/>
                    <a:pt x="3094" y="203"/>
                    <a:pt x="3096" y="203"/>
                  </a:cubicBezTo>
                  <a:cubicBezTo>
                    <a:pt x="3097" y="203"/>
                    <a:pt x="3100" y="201"/>
                    <a:pt x="3103" y="199"/>
                  </a:cubicBezTo>
                  <a:cubicBezTo>
                    <a:pt x="3107" y="198"/>
                    <a:pt x="3108" y="197"/>
                    <a:pt x="3109" y="199"/>
                  </a:cubicBezTo>
                  <a:cubicBezTo>
                    <a:pt x="3111" y="201"/>
                    <a:pt x="3114" y="199"/>
                    <a:pt x="3116" y="198"/>
                  </a:cubicBezTo>
                  <a:cubicBezTo>
                    <a:pt x="3117" y="197"/>
                    <a:pt x="3121" y="193"/>
                    <a:pt x="3120" y="192"/>
                  </a:cubicBezTo>
                  <a:cubicBezTo>
                    <a:pt x="3118" y="191"/>
                    <a:pt x="3118" y="192"/>
                    <a:pt x="3116" y="192"/>
                  </a:cubicBezTo>
                  <a:cubicBezTo>
                    <a:pt x="3115" y="191"/>
                    <a:pt x="3113" y="191"/>
                    <a:pt x="3115" y="189"/>
                  </a:cubicBezTo>
                  <a:cubicBezTo>
                    <a:pt x="3117" y="187"/>
                    <a:pt x="3118" y="186"/>
                    <a:pt x="3117" y="184"/>
                  </a:cubicBezTo>
                  <a:cubicBezTo>
                    <a:pt x="3116" y="182"/>
                    <a:pt x="3114" y="182"/>
                    <a:pt x="3113" y="180"/>
                  </a:cubicBezTo>
                  <a:cubicBezTo>
                    <a:pt x="3112" y="179"/>
                    <a:pt x="3111" y="180"/>
                    <a:pt x="3109" y="180"/>
                  </a:cubicBezTo>
                  <a:cubicBezTo>
                    <a:pt x="3106" y="181"/>
                    <a:pt x="3104" y="178"/>
                    <a:pt x="3105" y="176"/>
                  </a:cubicBezTo>
                  <a:cubicBezTo>
                    <a:pt x="3105" y="173"/>
                    <a:pt x="3104" y="169"/>
                    <a:pt x="3103" y="167"/>
                  </a:cubicBezTo>
                  <a:cubicBezTo>
                    <a:pt x="3102" y="164"/>
                    <a:pt x="3105" y="165"/>
                    <a:pt x="3105" y="163"/>
                  </a:cubicBezTo>
                  <a:cubicBezTo>
                    <a:pt x="3105" y="161"/>
                    <a:pt x="3100" y="161"/>
                    <a:pt x="3098" y="160"/>
                  </a:cubicBezTo>
                  <a:cubicBezTo>
                    <a:pt x="3096" y="160"/>
                    <a:pt x="3095" y="159"/>
                    <a:pt x="3094" y="158"/>
                  </a:cubicBezTo>
                  <a:cubicBezTo>
                    <a:pt x="3092" y="158"/>
                    <a:pt x="3092" y="157"/>
                    <a:pt x="3092" y="156"/>
                  </a:cubicBezTo>
                  <a:cubicBezTo>
                    <a:pt x="3092" y="154"/>
                    <a:pt x="3093" y="149"/>
                    <a:pt x="3093" y="147"/>
                  </a:cubicBezTo>
                  <a:cubicBezTo>
                    <a:pt x="3093" y="145"/>
                    <a:pt x="3093" y="112"/>
                    <a:pt x="3093" y="105"/>
                  </a:cubicBezTo>
                  <a:cubicBezTo>
                    <a:pt x="3093" y="98"/>
                    <a:pt x="3082" y="91"/>
                    <a:pt x="3078" y="89"/>
                  </a:cubicBezTo>
                  <a:cubicBezTo>
                    <a:pt x="3074" y="87"/>
                    <a:pt x="3064" y="92"/>
                    <a:pt x="3060" y="93"/>
                  </a:cubicBezTo>
                  <a:cubicBezTo>
                    <a:pt x="3056" y="94"/>
                    <a:pt x="3053" y="93"/>
                    <a:pt x="3052" y="92"/>
                  </a:cubicBezTo>
                  <a:cubicBezTo>
                    <a:pt x="3050" y="91"/>
                    <a:pt x="3050" y="90"/>
                    <a:pt x="3050" y="90"/>
                  </a:cubicBezTo>
                  <a:cubicBezTo>
                    <a:pt x="3050" y="87"/>
                    <a:pt x="3050" y="83"/>
                    <a:pt x="3046" y="83"/>
                  </a:cubicBezTo>
                  <a:cubicBezTo>
                    <a:pt x="3042" y="83"/>
                    <a:pt x="3038" y="91"/>
                    <a:pt x="3035" y="96"/>
                  </a:cubicBezTo>
                  <a:cubicBezTo>
                    <a:pt x="3032" y="101"/>
                    <a:pt x="3011" y="137"/>
                    <a:pt x="3010" y="139"/>
                  </a:cubicBezTo>
                  <a:cubicBezTo>
                    <a:pt x="3008" y="142"/>
                    <a:pt x="3008" y="145"/>
                    <a:pt x="3009" y="146"/>
                  </a:cubicBezTo>
                  <a:cubicBezTo>
                    <a:pt x="3011" y="148"/>
                    <a:pt x="3008" y="151"/>
                    <a:pt x="3008" y="151"/>
                  </a:cubicBezTo>
                  <a:cubicBezTo>
                    <a:pt x="3008" y="151"/>
                    <a:pt x="2996" y="169"/>
                    <a:pt x="2994" y="172"/>
                  </a:cubicBezTo>
                  <a:cubicBezTo>
                    <a:pt x="2992" y="176"/>
                    <a:pt x="2986" y="175"/>
                    <a:pt x="2984" y="175"/>
                  </a:cubicBezTo>
                  <a:cubicBezTo>
                    <a:pt x="2982" y="174"/>
                    <a:pt x="2980" y="174"/>
                    <a:pt x="2980" y="174"/>
                  </a:cubicBezTo>
                  <a:cubicBezTo>
                    <a:pt x="2969" y="174"/>
                    <a:pt x="2968" y="186"/>
                    <a:pt x="2968" y="186"/>
                  </a:cubicBezTo>
                  <a:cubicBezTo>
                    <a:pt x="2968" y="186"/>
                    <a:pt x="2879" y="186"/>
                    <a:pt x="2865" y="186"/>
                  </a:cubicBezTo>
                  <a:cubicBezTo>
                    <a:pt x="2851" y="186"/>
                    <a:pt x="2843" y="190"/>
                    <a:pt x="2840" y="193"/>
                  </a:cubicBezTo>
                  <a:cubicBezTo>
                    <a:pt x="2836" y="195"/>
                    <a:pt x="2822" y="208"/>
                    <a:pt x="2822" y="208"/>
                  </a:cubicBezTo>
                  <a:cubicBezTo>
                    <a:pt x="2822" y="208"/>
                    <a:pt x="2821" y="209"/>
                    <a:pt x="2819" y="212"/>
                  </a:cubicBezTo>
                  <a:cubicBezTo>
                    <a:pt x="2811" y="219"/>
                    <a:pt x="2804" y="222"/>
                    <a:pt x="2807" y="225"/>
                  </a:cubicBezTo>
                  <a:cubicBezTo>
                    <a:pt x="2809" y="228"/>
                    <a:pt x="2811" y="224"/>
                    <a:pt x="2811" y="228"/>
                  </a:cubicBezTo>
                  <a:cubicBezTo>
                    <a:pt x="2812" y="232"/>
                    <a:pt x="2811" y="231"/>
                    <a:pt x="2809" y="233"/>
                  </a:cubicBezTo>
                  <a:cubicBezTo>
                    <a:pt x="2807" y="234"/>
                    <a:pt x="2808" y="234"/>
                    <a:pt x="2809" y="236"/>
                  </a:cubicBezTo>
                  <a:cubicBezTo>
                    <a:pt x="2810" y="238"/>
                    <a:pt x="2813" y="245"/>
                    <a:pt x="2809" y="247"/>
                  </a:cubicBezTo>
                  <a:cubicBezTo>
                    <a:pt x="2805" y="248"/>
                    <a:pt x="2803" y="246"/>
                    <a:pt x="2799" y="250"/>
                  </a:cubicBezTo>
                  <a:cubicBezTo>
                    <a:pt x="2796" y="254"/>
                    <a:pt x="2789" y="258"/>
                    <a:pt x="2786" y="258"/>
                  </a:cubicBezTo>
                  <a:cubicBezTo>
                    <a:pt x="2783" y="259"/>
                    <a:pt x="2772" y="257"/>
                    <a:pt x="2769" y="257"/>
                  </a:cubicBezTo>
                  <a:cubicBezTo>
                    <a:pt x="2766" y="258"/>
                    <a:pt x="2764" y="257"/>
                    <a:pt x="2759" y="256"/>
                  </a:cubicBezTo>
                  <a:cubicBezTo>
                    <a:pt x="2755" y="254"/>
                    <a:pt x="2748" y="251"/>
                    <a:pt x="2734" y="254"/>
                  </a:cubicBezTo>
                  <a:cubicBezTo>
                    <a:pt x="2728" y="255"/>
                    <a:pt x="2720" y="257"/>
                    <a:pt x="2714" y="258"/>
                  </a:cubicBezTo>
                  <a:cubicBezTo>
                    <a:pt x="2714" y="258"/>
                    <a:pt x="2714" y="259"/>
                    <a:pt x="2713" y="261"/>
                  </a:cubicBezTo>
                  <a:cubicBezTo>
                    <a:pt x="2713" y="264"/>
                    <a:pt x="2714" y="266"/>
                    <a:pt x="2714" y="266"/>
                  </a:cubicBezTo>
                  <a:cubicBezTo>
                    <a:pt x="2714" y="265"/>
                    <a:pt x="2715" y="265"/>
                    <a:pt x="2717" y="266"/>
                  </a:cubicBezTo>
                  <a:cubicBezTo>
                    <a:pt x="2719" y="267"/>
                    <a:pt x="2721" y="265"/>
                    <a:pt x="2719" y="268"/>
                  </a:cubicBezTo>
                  <a:cubicBezTo>
                    <a:pt x="2718" y="271"/>
                    <a:pt x="2720" y="271"/>
                    <a:pt x="2721" y="276"/>
                  </a:cubicBezTo>
                  <a:cubicBezTo>
                    <a:pt x="2722" y="281"/>
                    <a:pt x="2712" y="285"/>
                    <a:pt x="2706" y="289"/>
                  </a:cubicBezTo>
                  <a:cubicBezTo>
                    <a:pt x="2701" y="293"/>
                    <a:pt x="2679" y="307"/>
                    <a:pt x="2665" y="311"/>
                  </a:cubicBezTo>
                  <a:cubicBezTo>
                    <a:pt x="2651" y="316"/>
                    <a:pt x="2635" y="322"/>
                    <a:pt x="2631" y="326"/>
                  </a:cubicBezTo>
                  <a:cubicBezTo>
                    <a:pt x="2626" y="329"/>
                    <a:pt x="2620" y="331"/>
                    <a:pt x="2616" y="332"/>
                  </a:cubicBezTo>
                  <a:cubicBezTo>
                    <a:pt x="2613" y="332"/>
                    <a:pt x="2606" y="332"/>
                    <a:pt x="2602" y="333"/>
                  </a:cubicBezTo>
                  <a:cubicBezTo>
                    <a:pt x="2598" y="335"/>
                    <a:pt x="2595" y="335"/>
                    <a:pt x="2586" y="333"/>
                  </a:cubicBezTo>
                  <a:cubicBezTo>
                    <a:pt x="2577" y="330"/>
                    <a:pt x="2587" y="330"/>
                    <a:pt x="2591" y="329"/>
                  </a:cubicBezTo>
                  <a:cubicBezTo>
                    <a:pt x="2594" y="327"/>
                    <a:pt x="2579" y="324"/>
                    <a:pt x="2571" y="321"/>
                  </a:cubicBezTo>
                  <a:cubicBezTo>
                    <a:pt x="2563" y="319"/>
                    <a:pt x="2568" y="316"/>
                    <a:pt x="2568" y="316"/>
                  </a:cubicBezTo>
                  <a:cubicBezTo>
                    <a:pt x="2568" y="316"/>
                    <a:pt x="2587" y="285"/>
                    <a:pt x="2590" y="282"/>
                  </a:cubicBezTo>
                  <a:cubicBezTo>
                    <a:pt x="2592" y="280"/>
                    <a:pt x="2593" y="284"/>
                    <a:pt x="2592" y="286"/>
                  </a:cubicBezTo>
                  <a:cubicBezTo>
                    <a:pt x="2592" y="287"/>
                    <a:pt x="2592" y="288"/>
                    <a:pt x="2593" y="288"/>
                  </a:cubicBezTo>
                  <a:cubicBezTo>
                    <a:pt x="2594" y="286"/>
                    <a:pt x="2602" y="266"/>
                    <a:pt x="2602" y="266"/>
                  </a:cubicBezTo>
                  <a:cubicBezTo>
                    <a:pt x="2598" y="270"/>
                    <a:pt x="2596" y="245"/>
                    <a:pt x="2592" y="231"/>
                  </a:cubicBezTo>
                  <a:cubicBezTo>
                    <a:pt x="2588" y="217"/>
                    <a:pt x="2561" y="237"/>
                    <a:pt x="2556" y="240"/>
                  </a:cubicBezTo>
                  <a:cubicBezTo>
                    <a:pt x="2550" y="244"/>
                    <a:pt x="2550" y="240"/>
                    <a:pt x="2551" y="234"/>
                  </a:cubicBezTo>
                  <a:cubicBezTo>
                    <a:pt x="2552" y="228"/>
                    <a:pt x="2556" y="227"/>
                    <a:pt x="2559" y="226"/>
                  </a:cubicBezTo>
                  <a:cubicBezTo>
                    <a:pt x="2562" y="226"/>
                    <a:pt x="2563" y="223"/>
                    <a:pt x="2563" y="221"/>
                  </a:cubicBezTo>
                  <a:cubicBezTo>
                    <a:pt x="2563" y="218"/>
                    <a:pt x="2563" y="218"/>
                    <a:pt x="2567" y="216"/>
                  </a:cubicBezTo>
                  <a:cubicBezTo>
                    <a:pt x="2570" y="215"/>
                    <a:pt x="2570" y="213"/>
                    <a:pt x="2572" y="205"/>
                  </a:cubicBezTo>
                  <a:cubicBezTo>
                    <a:pt x="2573" y="197"/>
                    <a:pt x="2570" y="193"/>
                    <a:pt x="2567" y="188"/>
                  </a:cubicBezTo>
                  <a:cubicBezTo>
                    <a:pt x="2564" y="184"/>
                    <a:pt x="2568" y="184"/>
                    <a:pt x="2572" y="184"/>
                  </a:cubicBezTo>
                  <a:cubicBezTo>
                    <a:pt x="2575" y="185"/>
                    <a:pt x="2572" y="181"/>
                    <a:pt x="2568" y="176"/>
                  </a:cubicBezTo>
                  <a:cubicBezTo>
                    <a:pt x="2564" y="171"/>
                    <a:pt x="2562" y="172"/>
                    <a:pt x="2558" y="170"/>
                  </a:cubicBezTo>
                  <a:cubicBezTo>
                    <a:pt x="2553" y="168"/>
                    <a:pt x="2544" y="165"/>
                    <a:pt x="2542" y="162"/>
                  </a:cubicBezTo>
                  <a:cubicBezTo>
                    <a:pt x="2541" y="158"/>
                    <a:pt x="2535" y="160"/>
                    <a:pt x="2528" y="156"/>
                  </a:cubicBezTo>
                  <a:cubicBezTo>
                    <a:pt x="2521" y="153"/>
                    <a:pt x="2520" y="153"/>
                    <a:pt x="2516" y="155"/>
                  </a:cubicBezTo>
                  <a:cubicBezTo>
                    <a:pt x="2511" y="157"/>
                    <a:pt x="2514" y="167"/>
                    <a:pt x="2515" y="169"/>
                  </a:cubicBezTo>
                  <a:cubicBezTo>
                    <a:pt x="2517" y="171"/>
                    <a:pt x="2510" y="171"/>
                    <a:pt x="2506" y="172"/>
                  </a:cubicBezTo>
                  <a:cubicBezTo>
                    <a:pt x="2502" y="173"/>
                    <a:pt x="2501" y="179"/>
                    <a:pt x="2501" y="183"/>
                  </a:cubicBezTo>
                  <a:cubicBezTo>
                    <a:pt x="2501" y="187"/>
                    <a:pt x="2500" y="189"/>
                    <a:pt x="2498" y="188"/>
                  </a:cubicBezTo>
                  <a:cubicBezTo>
                    <a:pt x="2497" y="186"/>
                    <a:pt x="2496" y="189"/>
                    <a:pt x="2496" y="189"/>
                  </a:cubicBezTo>
                  <a:cubicBezTo>
                    <a:pt x="2493" y="198"/>
                    <a:pt x="2493" y="192"/>
                    <a:pt x="2493" y="192"/>
                  </a:cubicBezTo>
                  <a:cubicBezTo>
                    <a:pt x="2493" y="191"/>
                    <a:pt x="2492" y="189"/>
                    <a:pt x="2493" y="186"/>
                  </a:cubicBezTo>
                  <a:cubicBezTo>
                    <a:pt x="2495" y="184"/>
                    <a:pt x="2494" y="180"/>
                    <a:pt x="2493" y="179"/>
                  </a:cubicBezTo>
                  <a:cubicBezTo>
                    <a:pt x="2492" y="178"/>
                    <a:pt x="2490" y="182"/>
                    <a:pt x="2488" y="186"/>
                  </a:cubicBezTo>
                  <a:cubicBezTo>
                    <a:pt x="2486" y="190"/>
                    <a:pt x="2486" y="189"/>
                    <a:pt x="2485" y="188"/>
                  </a:cubicBezTo>
                  <a:cubicBezTo>
                    <a:pt x="2483" y="187"/>
                    <a:pt x="2483" y="189"/>
                    <a:pt x="2481" y="189"/>
                  </a:cubicBezTo>
                  <a:cubicBezTo>
                    <a:pt x="2478" y="190"/>
                    <a:pt x="2479" y="190"/>
                    <a:pt x="2477" y="192"/>
                  </a:cubicBezTo>
                  <a:cubicBezTo>
                    <a:pt x="2475" y="195"/>
                    <a:pt x="2476" y="195"/>
                    <a:pt x="2473" y="199"/>
                  </a:cubicBezTo>
                  <a:cubicBezTo>
                    <a:pt x="2470" y="202"/>
                    <a:pt x="2468" y="211"/>
                    <a:pt x="2467" y="215"/>
                  </a:cubicBezTo>
                  <a:cubicBezTo>
                    <a:pt x="2465" y="218"/>
                    <a:pt x="2465" y="224"/>
                    <a:pt x="2465" y="229"/>
                  </a:cubicBezTo>
                  <a:cubicBezTo>
                    <a:pt x="2465" y="233"/>
                    <a:pt x="2467" y="233"/>
                    <a:pt x="2466" y="240"/>
                  </a:cubicBezTo>
                  <a:cubicBezTo>
                    <a:pt x="2465" y="246"/>
                    <a:pt x="2466" y="251"/>
                    <a:pt x="2468" y="255"/>
                  </a:cubicBezTo>
                  <a:cubicBezTo>
                    <a:pt x="2469" y="259"/>
                    <a:pt x="2472" y="259"/>
                    <a:pt x="2472" y="262"/>
                  </a:cubicBezTo>
                  <a:cubicBezTo>
                    <a:pt x="2473" y="265"/>
                    <a:pt x="2475" y="268"/>
                    <a:pt x="2474" y="278"/>
                  </a:cubicBezTo>
                  <a:cubicBezTo>
                    <a:pt x="2474" y="288"/>
                    <a:pt x="2465" y="300"/>
                    <a:pt x="2461" y="308"/>
                  </a:cubicBezTo>
                  <a:cubicBezTo>
                    <a:pt x="2456" y="317"/>
                    <a:pt x="2452" y="318"/>
                    <a:pt x="2447" y="322"/>
                  </a:cubicBezTo>
                  <a:cubicBezTo>
                    <a:pt x="2441" y="327"/>
                    <a:pt x="2434" y="324"/>
                    <a:pt x="2430" y="321"/>
                  </a:cubicBezTo>
                  <a:cubicBezTo>
                    <a:pt x="2427" y="318"/>
                    <a:pt x="2419" y="299"/>
                    <a:pt x="2420" y="291"/>
                  </a:cubicBezTo>
                  <a:cubicBezTo>
                    <a:pt x="2421" y="284"/>
                    <a:pt x="2419" y="275"/>
                    <a:pt x="2418" y="270"/>
                  </a:cubicBezTo>
                  <a:cubicBezTo>
                    <a:pt x="2418" y="265"/>
                    <a:pt x="2418" y="255"/>
                    <a:pt x="2419" y="250"/>
                  </a:cubicBezTo>
                  <a:cubicBezTo>
                    <a:pt x="2421" y="246"/>
                    <a:pt x="2421" y="237"/>
                    <a:pt x="2423" y="232"/>
                  </a:cubicBezTo>
                  <a:cubicBezTo>
                    <a:pt x="2424" y="227"/>
                    <a:pt x="2427" y="220"/>
                    <a:pt x="2428" y="217"/>
                  </a:cubicBezTo>
                  <a:cubicBezTo>
                    <a:pt x="2430" y="214"/>
                    <a:pt x="2431" y="208"/>
                    <a:pt x="2432" y="205"/>
                  </a:cubicBezTo>
                  <a:cubicBezTo>
                    <a:pt x="2434" y="203"/>
                    <a:pt x="2435" y="196"/>
                    <a:pt x="2435" y="195"/>
                  </a:cubicBezTo>
                  <a:cubicBezTo>
                    <a:pt x="2435" y="193"/>
                    <a:pt x="2435" y="193"/>
                    <a:pt x="2438" y="192"/>
                  </a:cubicBezTo>
                  <a:cubicBezTo>
                    <a:pt x="2442" y="191"/>
                    <a:pt x="2444" y="182"/>
                    <a:pt x="2445" y="177"/>
                  </a:cubicBezTo>
                  <a:cubicBezTo>
                    <a:pt x="2446" y="172"/>
                    <a:pt x="2444" y="176"/>
                    <a:pt x="2443" y="177"/>
                  </a:cubicBezTo>
                  <a:cubicBezTo>
                    <a:pt x="2442" y="179"/>
                    <a:pt x="2441" y="180"/>
                    <a:pt x="2440" y="180"/>
                  </a:cubicBezTo>
                  <a:cubicBezTo>
                    <a:pt x="2438" y="179"/>
                    <a:pt x="2437" y="184"/>
                    <a:pt x="2437" y="185"/>
                  </a:cubicBezTo>
                  <a:cubicBezTo>
                    <a:pt x="2436" y="185"/>
                    <a:pt x="2434" y="188"/>
                    <a:pt x="2434" y="190"/>
                  </a:cubicBezTo>
                  <a:cubicBezTo>
                    <a:pt x="2434" y="192"/>
                    <a:pt x="2433" y="192"/>
                    <a:pt x="2432" y="192"/>
                  </a:cubicBezTo>
                  <a:cubicBezTo>
                    <a:pt x="2430" y="192"/>
                    <a:pt x="2429" y="193"/>
                    <a:pt x="2426" y="194"/>
                  </a:cubicBezTo>
                  <a:cubicBezTo>
                    <a:pt x="2424" y="196"/>
                    <a:pt x="2422" y="201"/>
                    <a:pt x="2420" y="202"/>
                  </a:cubicBezTo>
                  <a:cubicBezTo>
                    <a:pt x="2419" y="202"/>
                    <a:pt x="2417" y="203"/>
                    <a:pt x="2416" y="205"/>
                  </a:cubicBezTo>
                  <a:cubicBezTo>
                    <a:pt x="2414" y="207"/>
                    <a:pt x="2413" y="204"/>
                    <a:pt x="2413" y="204"/>
                  </a:cubicBezTo>
                  <a:cubicBezTo>
                    <a:pt x="2412" y="199"/>
                    <a:pt x="2417" y="192"/>
                    <a:pt x="2420" y="190"/>
                  </a:cubicBezTo>
                  <a:cubicBezTo>
                    <a:pt x="2423" y="188"/>
                    <a:pt x="2422" y="188"/>
                    <a:pt x="2424" y="186"/>
                  </a:cubicBezTo>
                  <a:cubicBezTo>
                    <a:pt x="2427" y="183"/>
                    <a:pt x="2431" y="176"/>
                    <a:pt x="2434" y="171"/>
                  </a:cubicBezTo>
                  <a:cubicBezTo>
                    <a:pt x="2436" y="166"/>
                    <a:pt x="2437" y="164"/>
                    <a:pt x="2440" y="162"/>
                  </a:cubicBezTo>
                  <a:cubicBezTo>
                    <a:pt x="2442" y="160"/>
                    <a:pt x="2442" y="160"/>
                    <a:pt x="2445" y="153"/>
                  </a:cubicBezTo>
                  <a:cubicBezTo>
                    <a:pt x="2449" y="146"/>
                    <a:pt x="2449" y="152"/>
                    <a:pt x="2448" y="156"/>
                  </a:cubicBezTo>
                  <a:cubicBezTo>
                    <a:pt x="2448" y="160"/>
                    <a:pt x="2450" y="157"/>
                    <a:pt x="2453" y="153"/>
                  </a:cubicBezTo>
                  <a:cubicBezTo>
                    <a:pt x="2456" y="150"/>
                    <a:pt x="2455" y="153"/>
                    <a:pt x="2459" y="151"/>
                  </a:cubicBezTo>
                  <a:cubicBezTo>
                    <a:pt x="2464" y="149"/>
                    <a:pt x="2463" y="151"/>
                    <a:pt x="2462" y="152"/>
                  </a:cubicBezTo>
                  <a:cubicBezTo>
                    <a:pt x="2461" y="154"/>
                    <a:pt x="2460" y="154"/>
                    <a:pt x="2458" y="158"/>
                  </a:cubicBezTo>
                  <a:cubicBezTo>
                    <a:pt x="2456" y="162"/>
                    <a:pt x="2460" y="160"/>
                    <a:pt x="2461" y="158"/>
                  </a:cubicBezTo>
                  <a:cubicBezTo>
                    <a:pt x="2462" y="156"/>
                    <a:pt x="2464" y="155"/>
                    <a:pt x="2467" y="154"/>
                  </a:cubicBezTo>
                  <a:cubicBezTo>
                    <a:pt x="2470" y="154"/>
                    <a:pt x="2470" y="153"/>
                    <a:pt x="2472" y="149"/>
                  </a:cubicBezTo>
                  <a:cubicBezTo>
                    <a:pt x="2474" y="145"/>
                    <a:pt x="2478" y="146"/>
                    <a:pt x="2481" y="147"/>
                  </a:cubicBezTo>
                  <a:cubicBezTo>
                    <a:pt x="2484" y="148"/>
                    <a:pt x="2486" y="145"/>
                    <a:pt x="2489" y="145"/>
                  </a:cubicBezTo>
                  <a:cubicBezTo>
                    <a:pt x="2491" y="145"/>
                    <a:pt x="2494" y="145"/>
                    <a:pt x="2496" y="142"/>
                  </a:cubicBezTo>
                  <a:cubicBezTo>
                    <a:pt x="2497" y="139"/>
                    <a:pt x="2503" y="141"/>
                    <a:pt x="2507" y="141"/>
                  </a:cubicBezTo>
                  <a:cubicBezTo>
                    <a:pt x="2511" y="141"/>
                    <a:pt x="2515" y="144"/>
                    <a:pt x="2519" y="148"/>
                  </a:cubicBezTo>
                  <a:cubicBezTo>
                    <a:pt x="2523" y="153"/>
                    <a:pt x="2523" y="150"/>
                    <a:pt x="2523" y="146"/>
                  </a:cubicBezTo>
                  <a:cubicBezTo>
                    <a:pt x="2523" y="142"/>
                    <a:pt x="2525" y="143"/>
                    <a:pt x="2530" y="143"/>
                  </a:cubicBezTo>
                  <a:cubicBezTo>
                    <a:pt x="2534" y="143"/>
                    <a:pt x="2544" y="146"/>
                    <a:pt x="2550" y="146"/>
                  </a:cubicBezTo>
                  <a:cubicBezTo>
                    <a:pt x="2555" y="146"/>
                    <a:pt x="2550" y="144"/>
                    <a:pt x="2549" y="142"/>
                  </a:cubicBezTo>
                  <a:cubicBezTo>
                    <a:pt x="2547" y="141"/>
                    <a:pt x="2546" y="140"/>
                    <a:pt x="2547" y="139"/>
                  </a:cubicBezTo>
                  <a:cubicBezTo>
                    <a:pt x="2547" y="139"/>
                    <a:pt x="2545" y="137"/>
                    <a:pt x="2543" y="136"/>
                  </a:cubicBezTo>
                  <a:cubicBezTo>
                    <a:pt x="2541" y="135"/>
                    <a:pt x="2541" y="135"/>
                    <a:pt x="2541" y="131"/>
                  </a:cubicBezTo>
                  <a:cubicBezTo>
                    <a:pt x="2542" y="128"/>
                    <a:pt x="2541" y="128"/>
                    <a:pt x="2537" y="126"/>
                  </a:cubicBezTo>
                  <a:cubicBezTo>
                    <a:pt x="2535" y="124"/>
                    <a:pt x="2538" y="123"/>
                    <a:pt x="2537" y="123"/>
                  </a:cubicBezTo>
                  <a:cubicBezTo>
                    <a:pt x="2535" y="123"/>
                    <a:pt x="2531" y="125"/>
                    <a:pt x="2531" y="125"/>
                  </a:cubicBezTo>
                  <a:cubicBezTo>
                    <a:pt x="2528" y="126"/>
                    <a:pt x="2525" y="122"/>
                    <a:pt x="2525" y="122"/>
                  </a:cubicBezTo>
                  <a:cubicBezTo>
                    <a:pt x="2523" y="122"/>
                    <a:pt x="2519" y="121"/>
                    <a:pt x="2519" y="121"/>
                  </a:cubicBezTo>
                  <a:cubicBezTo>
                    <a:pt x="2511" y="119"/>
                    <a:pt x="2514" y="116"/>
                    <a:pt x="2514" y="116"/>
                  </a:cubicBezTo>
                  <a:cubicBezTo>
                    <a:pt x="2517" y="112"/>
                    <a:pt x="2518" y="111"/>
                    <a:pt x="2513" y="112"/>
                  </a:cubicBezTo>
                  <a:cubicBezTo>
                    <a:pt x="2509" y="112"/>
                    <a:pt x="2471" y="118"/>
                    <a:pt x="2466" y="121"/>
                  </a:cubicBezTo>
                  <a:cubicBezTo>
                    <a:pt x="2462" y="125"/>
                    <a:pt x="2458" y="128"/>
                    <a:pt x="2454" y="125"/>
                  </a:cubicBezTo>
                  <a:cubicBezTo>
                    <a:pt x="2450" y="123"/>
                    <a:pt x="2447" y="121"/>
                    <a:pt x="2442" y="121"/>
                  </a:cubicBezTo>
                  <a:cubicBezTo>
                    <a:pt x="2437" y="121"/>
                    <a:pt x="2432" y="120"/>
                    <a:pt x="2431" y="116"/>
                  </a:cubicBezTo>
                  <a:cubicBezTo>
                    <a:pt x="2429" y="111"/>
                    <a:pt x="2420" y="107"/>
                    <a:pt x="2414" y="106"/>
                  </a:cubicBezTo>
                  <a:cubicBezTo>
                    <a:pt x="2407" y="105"/>
                    <a:pt x="2404" y="106"/>
                    <a:pt x="2400" y="110"/>
                  </a:cubicBezTo>
                  <a:cubicBezTo>
                    <a:pt x="2397" y="114"/>
                    <a:pt x="2397" y="110"/>
                    <a:pt x="2399" y="107"/>
                  </a:cubicBezTo>
                  <a:cubicBezTo>
                    <a:pt x="2400" y="104"/>
                    <a:pt x="2398" y="103"/>
                    <a:pt x="2401" y="101"/>
                  </a:cubicBezTo>
                  <a:cubicBezTo>
                    <a:pt x="2404" y="99"/>
                    <a:pt x="2414" y="88"/>
                    <a:pt x="2417" y="86"/>
                  </a:cubicBezTo>
                  <a:cubicBezTo>
                    <a:pt x="2419" y="85"/>
                    <a:pt x="2417" y="84"/>
                    <a:pt x="2419" y="85"/>
                  </a:cubicBezTo>
                  <a:cubicBezTo>
                    <a:pt x="2422" y="86"/>
                    <a:pt x="2425" y="84"/>
                    <a:pt x="2419" y="83"/>
                  </a:cubicBezTo>
                  <a:cubicBezTo>
                    <a:pt x="2413" y="81"/>
                    <a:pt x="2402" y="84"/>
                    <a:pt x="2400" y="86"/>
                  </a:cubicBezTo>
                  <a:cubicBezTo>
                    <a:pt x="2397" y="88"/>
                    <a:pt x="2391" y="93"/>
                    <a:pt x="2394" y="94"/>
                  </a:cubicBezTo>
                  <a:cubicBezTo>
                    <a:pt x="2397" y="96"/>
                    <a:pt x="2400" y="98"/>
                    <a:pt x="2398" y="98"/>
                  </a:cubicBezTo>
                  <a:cubicBezTo>
                    <a:pt x="2395" y="98"/>
                    <a:pt x="2392" y="92"/>
                    <a:pt x="2390" y="93"/>
                  </a:cubicBezTo>
                  <a:cubicBezTo>
                    <a:pt x="2389" y="94"/>
                    <a:pt x="2336" y="118"/>
                    <a:pt x="2336" y="118"/>
                  </a:cubicBezTo>
                  <a:cubicBezTo>
                    <a:pt x="2336" y="118"/>
                    <a:pt x="2332" y="121"/>
                    <a:pt x="2329" y="120"/>
                  </a:cubicBezTo>
                  <a:cubicBezTo>
                    <a:pt x="2327" y="118"/>
                    <a:pt x="2317" y="114"/>
                    <a:pt x="2319" y="111"/>
                  </a:cubicBezTo>
                  <a:cubicBezTo>
                    <a:pt x="2321" y="108"/>
                    <a:pt x="2324" y="101"/>
                    <a:pt x="2315" y="105"/>
                  </a:cubicBezTo>
                  <a:cubicBezTo>
                    <a:pt x="2306" y="108"/>
                    <a:pt x="2292" y="118"/>
                    <a:pt x="2279" y="114"/>
                  </a:cubicBezTo>
                  <a:cubicBezTo>
                    <a:pt x="2279" y="114"/>
                    <a:pt x="2273" y="114"/>
                    <a:pt x="2278" y="110"/>
                  </a:cubicBezTo>
                  <a:cubicBezTo>
                    <a:pt x="2283" y="106"/>
                    <a:pt x="2309" y="84"/>
                    <a:pt x="2313" y="81"/>
                  </a:cubicBezTo>
                  <a:cubicBezTo>
                    <a:pt x="2317" y="79"/>
                    <a:pt x="2328" y="73"/>
                    <a:pt x="2335" y="70"/>
                  </a:cubicBezTo>
                  <a:cubicBezTo>
                    <a:pt x="2342" y="68"/>
                    <a:pt x="2359" y="62"/>
                    <a:pt x="2363" y="59"/>
                  </a:cubicBezTo>
                  <a:cubicBezTo>
                    <a:pt x="2363" y="59"/>
                    <a:pt x="2350" y="59"/>
                    <a:pt x="2342" y="58"/>
                  </a:cubicBezTo>
                  <a:cubicBezTo>
                    <a:pt x="2334" y="58"/>
                    <a:pt x="2324" y="55"/>
                    <a:pt x="2324" y="55"/>
                  </a:cubicBezTo>
                  <a:cubicBezTo>
                    <a:pt x="2322" y="55"/>
                    <a:pt x="2322" y="58"/>
                    <a:pt x="2319" y="53"/>
                  </a:cubicBezTo>
                  <a:cubicBezTo>
                    <a:pt x="2317" y="47"/>
                    <a:pt x="2308" y="54"/>
                    <a:pt x="2308" y="54"/>
                  </a:cubicBezTo>
                  <a:cubicBezTo>
                    <a:pt x="2297" y="62"/>
                    <a:pt x="2289" y="53"/>
                    <a:pt x="2284" y="50"/>
                  </a:cubicBezTo>
                  <a:cubicBezTo>
                    <a:pt x="2280" y="46"/>
                    <a:pt x="2275" y="44"/>
                    <a:pt x="2274" y="45"/>
                  </a:cubicBezTo>
                  <a:cubicBezTo>
                    <a:pt x="2273" y="45"/>
                    <a:pt x="2270" y="46"/>
                    <a:pt x="2270" y="47"/>
                  </a:cubicBezTo>
                  <a:cubicBezTo>
                    <a:pt x="2270" y="48"/>
                    <a:pt x="2270" y="49"/>
                    <a:pt x="2268" y="50"/>
                  </a:cubicBezTo>
                  <a:cubicBezTo>
                    <a:pt x="2267" y="50"/>
                    <a:pt x="2267" y="49"/>
                    <a:pt x="2265" y="46"/>
                  </a:cubicBezTo>
                  <a:cubicBezTo>
                    <a:pt x="2264" y="42"/>
                    <a:pt x="2262" y="40"/>
                    <a:pt x="2260" y="39"/>
                  </a:cubicBezTo>
                  <a:cubicBezTo>
                    <a:pt x="2258" y="38"/>
                    <a:pt x="2257" y="36"/>
                    <a:pt x="2255" y="36"/>
                  </a:cubicBezTo>
                  <a:cubicBezTo>
                    <a:pt x="2254" y="36"/>
                    <a:pt x="2240" y="33"/>
                    <a:pt x="2236" y="33"/>
                  </a:cubicBezTo>
                  <a:cubicBezTo>
                    <a:pt x="2233" y="32"/>
                    <a:pt x="2230" y="36"/>
                    <a:pt x="2224" y="38"/>
                  </a:cubicBezTo>
                  <a:cubicBezTo>
                    <a:pt x="2217" y="39"/>
                    <a:pt x="2207" y="33"/>
                    <a:pt x="2204" y="31"/>
                  </a:cubicBezTo>
                  <a:cubicBezTo>
                    <a:pt x="2201" y="29"/>
                    <a:pt x="2200" y="29"/>
                    <a:pt x="2198" y="30"/>
                  </a:cubicBezTo>
                  <a:cubicBezTo>
                    <a:pt x="2195" y="30"/>
                    <a:pt x="2194" y="30"/>
                    <a:pt x="2192" y="27"/>
                  </a:cubicBezTo>
                  <a:cubicBezTo>
                    <a:pt x="2190" y="25"/>
                    <a:pt x="2185" y="14"/>
                    <a:pt x="2185" y="8"/>
                  </a:cubicBezTo>
                  <a:cubicBezTo>
                    <a:pt x="2184" y="2"/>
                    <a:pt x="2177" y="1"/>
                    <a:pt x="2175" y="0"/>
                  </a:cubicBezTo>
                  <a:cubicBezTo>
                    <a:pt x="2172" y="0"/>
                    <a:pt x="2173" y="2"/>
                    <a:pt x="2173" y="2"/>
                  </a:cubicBezTo>
                  <a:cubicBezTo>
                    <a:pt x="2173" y="2"/>
                    <a:pt x="2173" y="12"/>
                    <a:pt x="2173" y="14"/>
                  </a:cubicBezTo>
                  <a:cubicBezTo>
                    <a:pt x="2173" y="17"/>
                    <a:pt x="2171" y="17"/>
                    <a:pt x="2171" y="17"/>
                  </a:cubicBezTo>
                  <a:lnTo>
                    <a:pt x="1249" y="17"/>
                  </a:lnTo>
                  <a:lnTo>
                    <a:pt x="1234" y="17"/>
                  </a:lnTo>
                  <a:cubicBezTo>
                    <a:pt x="1235" y="18"/>
                    <a:pt x="1238" y="17"/>
                    <a:pt x="1239" y="17"/>
                  </a:cubicBezTo>
                  <a:cubicBezTo>
                    <a:pt x="1240" y="17"/>
                    <a:pt x="1247" y="16"/>
                    <a:pt x="1247" y="18"/>
                  </a:cubicBezTo>
                  <a:cubicBezTo>
                    <a:pt x="1246" y="20"/>
                    <a:pt x="1248" y="25"/>
                    <a:pt x="1249" y="26"/>
                  </a:cubicBezTo>
                  <a:cubicBezTo>
                    <a:pt x="1250" y="27"/>
                    <a:pt x="1251" y="28"/>
                    <a:pt x="1253" y="28"/>
                  </a:cubicBezTo>
                  <a:cubicBezTo>
                    <a:pt x="1254" y="28"/>
                    <a:pt x="1255" y="28"/>
                    <a:pt x="1255" y="30"/>
                  </a:cubicBezTo>
                  <a:cubicBezTo>
                    <a:pt x="1256" y="31"/>
                    <a:pt x="1258" y="34"/>
                    <a:pt x="1257" y="35"/>
                  </a:cubicBezTo>
                  <a:cubicBezTo>
                    <a:pt x="1256" y="37"/>
                    <a:pt x="1255" y="38"/>
                    <a:pt x="1255" y="39"/>
                  </a:cubicBezTo>
                  <a:cubicBezTo>
                    <a:pt x="1256" y="40"/>
                    <a:pt x="1256" y="41"/>
                    <a:pt x="1254" y="42"/>
                  </a:cubicBezTo>
                  <a:cubicBezTo>
                    <a:pt x="1252" y="43"/>
                    <a:pt x="1254" y="43"/>
                    <a:pt x="1256" y="44"/>
                  </a:cubicBezTo>
                  <a:cubicBezTo>
                    <a:pt x="1256" y="44"/>
                    <a:pt x="1261" y="47"/>
                    <a:pt x="1260" y="52"/>
                  </a:cubicBezTo>
                  <a:cubicBezTo>
                    <a:pt x="1259" y="57"/>
                    <a:pt x="1261" y="57"/>
                    <a:pt x="1263" y="58"/>
                  </a:cubicBezTo>
                  <a:cubicBezTo>
                    <a:pt x="1264" y="59"/>
                    <a:pt x="1265" y="60"/>
                    <a:pt x="1262" y="61"/>
                  </a:cubicBezTo>
                  <a:cubicBezTo>
                    <a:pt x="1260" y="62"/>
                    <a:pt x="1261" y="63"/>
                    <a:pt x="1261" y="64"/>
                  </a:cubicBezTo>
                  <a:cubicBezTo>
                    <a:pt x="1261" y="65"/>
                    <a:pt x="1260" y="66"/>
                    <a:pt x="1260" y="66"/>
                  </a:cubicBezTo>
                  <a:cubicBezTo>
                    <a:pt x="1259" y="67"/>
                    <a:pt x="1259" y="69"/>
                    <a:pt x="1259" y="69"/>
                  </a:cubicBezTo>
                  <a:cubicBezTo>
                    <a:pt x="1260" y="70"/>
                    <a:pt x="1260" y="71"/>
                    <a:pt x="1259" y="72"/>
                  </a:cubicBezTo>
                  <a:cubicBezTo>
                    <a:pt x="1259" y="73"/>
                    <a:pt x="1258" y="74"/>
                    <a:pt x="1259" y="75"/>
                  </a:cubicBezTo>
                  <a:cubicBezTo>
                    <a:pt x="1260" y="77"/>
                    <a:pt x="1261" y="79"/>
                    <a:pt x="1260" y="79"/>
                  </a:cubicBezTo>
                  <a:cubicBezTo>
                    <a:pt x="1260" y="79"/>
                    <a:pt x="1258" y="80"/>
                    <a:pt x="1260" y="82"/>
                  </a:cubicBezTo>
                  <a:cubicBezTo>
                    <a:pt x="1261" y="84"/>
                    <a:pt x="1260" y="87"/>
                    <a:pt x="1260" y="87"/>
                  </a:cubicBezTo>
                  <a:cubicBezTo>
                    <a:pt x="1259" y="88"/>
                    <a:pt x="1250" y="96"/>
                    <a:pt x="1248" y="97"/>
                  </a:cubicBezTo>
                  <a:cubicBezTo>
                    <a:pt x="1245" y="98"/>
                    <a:pt x="1243" y="98"/>
                    <a:pt x="1242" y="99"/>
                  </a:cubicBezTo>
                  <a:cubicBezTo>
                    <a:pt x="1242" y="99"/>
                    <a:pt x="1239" y="99"/>
                    <a:pt x="1240" y="97"/>
                  </a:cubicBezTo>
                  <a:cubicBezTo>
                    <a:pt x="1240" y="96"/>
                    <a:pt x="1240" y="95"/>
                    <a:pt x="1238" y="96"/>
                  </a:cubicBezTo>
                  <a:cubicBezTo>
                    <a:pt x="1236" y="97"/>
                    <a:pt x="1237" y="96"/>
                    <a:pt x="1239" y="94"/>
                  </a:cubicBezTo>
                  <a:cubicBezTo>
                    <a:pt x="1241" y="91"/>
                    <a:pt x="1239" y="91"/>
                    <a:pt x="1241" y="89"/>
                  </a:cubicBezTo>
                  <a:cubicBezTo>
                    <a:pt x="1244" y="87"/>
                    <a:pt x="1245" y="86"/>
                    <a:pt x="1245" y="89"/>
                  </a:cubicBezTo>
                  <a:cubicBezTo>
                    <a:pt x="1245" y="92"/>
                    <a:pt x="1245" y="94"/>
                    <a:pt x="1247" y="90"/>
                  </a:cubicBezTo>
                  <a:cubicBezTo>
                    <a:pt x="1249" y="87"/>
                    <a:pt x="1251" y="82"/>
                    <a:pt x="1250" y="85"/>
                  </a:cubicBezTo>
                  <a:cubicBezTo>
                    <a:pt x="1249" y="89"/>
                    <a:pt x="1250" y="90"/>
                    <a:pt x="1252" y="88"/>
                  </a:cubicBezTo>
                  <a:cubicBezTo>
                    <a:pt x="1254" y="85"/>
                    <a:pt x="1255" y="79"/>
                    <a:pt x="1251" y="73"/>
                  </a:cubicBezTo>
                  <a:cubicBezTo>
                    <a:pt x="1248" y="68"/>
                    <a:pt x="1251" y="72"/>
                    <a:pt x="1254" y="71"/>
                  </a:cubicBezTo>
                  <a:cubicBezTo>
                    <a:pt x="1257" y="70"/>
                    <a:pt x="1256" y="68"/>
                    <a:pt x="1255" y="66"/>
                  </a:cubicBezTo>
                  <a:cubicBezTo>
                    <a:pt x="1254" y="64"/>
                    <a:pt x="1255" y="63"/>
                    <a:pt x="1252" y="66"/>
                  </a:cubicBezTo>
                  <a:cubicBezTo>
                    <a:pt x="1250" y="69"/>
                    <a:pt x="1247" y="72"/>
                    <a:pt x="1245" y="73"/>
                  </a:cubicBezTo>
                  <a:cubicBezTo>
                    <a:pt x="1242" y="75"/>
                    <a:pt x="1239" y="78"/>
                    <a:pt x="1238" y="79"/>
                  </a:cubicBezTo>
                  <a:cubicBezTo>
                    <a:pt x="1237" y="81"/>
                    <a:pt x="1234" y="85"/>
                    <a:pt x="1237" y="84"/>
                  </a:cubicBezTo>
                  <a:cubicBezTo>
                    <a:pt x="1240" y="84"/>
                    <a:pt x="1243" y="85"/>
                    <a:pt x="1239" y="86"/>
                  </a:cubicBezTo>
                  <a:cubicBezTo>
                    <a:pt x="1235" y="87"/>
                    <a:pt x="1232" y="87"/>
                    <a:pt x="1235" y="83"/>
                  </a:cubicBezTo>
                  <a:cubicBezTo>
                    <a:pt x="1237" y="78"/>
                    <a:pt x="1240" y="75"/>
                    <a:pt x="1241" y="74"/>
                  </a:cubicBezTo>
                  <a:cubicBezTo>
                    <a:pt x="1242" y="72"/>
                    <a:pt x="1241" y="69"/>
                    <a:pt x="1243" y="67"/>
                  </a:cubicBezTo>
                  <a:cubicBezTo>
                    <a:pt x="1246" y="65"/>
                    <a:pt x="1245" y="66"/>
                    <a:pt x="1245" y="69"/>
                  </a:cubicBezTo>
                  <a:cubicBezTo>
                    <a:pt x="1244" y="72"/>
                    <a:pt x="1245" y="72"/>
                    <a:pt x="1247" y="68"/>
                  </a:cubicBezTo>
                  <a:cubicBezTo>
                    <a:pt x="1250" y="65"/>
                    <a:pt x="1252" y="65"/>
                    <a:pt x="1250" y="63"/>
                  </a:cubicBezTo>
                  <a:cubicBezTo>
                    <a:pt x="1248" y="61"/>
                    <a:pt x="1246" y="58"/>
                    <a:pt x="1246" y="56"/>
                  </a:cubicBezTo>
                  <a:cubicBezTo>
                    <a:pt x="1246" y="54"/>
                    <a:pt x="1246" y="54"/>
                    <a:pt x="1245" y="57"/>
                  </a:cubicBezTo>
                  <a:cubicBezTo>
                    <a:pt x="1244" y="59"/>
                    <a:pt x="1244" y="61"/>
                    <a:pt x="1241" y="58"/>
                  </a:cubicBezTo>
                  <a:cubicBezTo>
                    <a:pt x="1238" y="55"/>
                    <a:pt x="1235" y="52"/>
                    <a:pt x="1231" y="52"/>
                  </a:cubicBezTo>
                  <a:cubicBezTo>
                    <a:pt x="1228" y="52"/>
                    <a:pt x="1207" y="54"/>
                    <a:pt x="1198" y="50"/>
                  </a:cubicBezTo>
                  <a:cubicBezTo>
                    <a:pt x="1189" y="45"/>
                    <a:pt x="1180" y="41"/>
                    <a:pt x="1180" y="45"/>
                  </a:cubicBezTo>
                  <a:cubicBezTo>
                    <a:pt x="1180" y="48"/>
                    <a:pt x="1181" y="62"/>
                    <a:pt x="1185" y="67"/>
                  </a:cubicBezTo>
                  <a:cubicBezTo>
                    <a:pt x="1189" y="73"/>
                    <a:pt x="1194" y="81"/>
                    <a:pt x="1194" y="84"/>
                  </a:cubicBezTo>
                  <a:cubicBezTo>
                    <a:pt x="1194" y="86"/>
                    <a:pt x="1198" y="96"/>
                    <a:pt x="1199" y="98"/>
                  </a:cubicBezTo>
                  <a:cubicBezTo>
                    <a:pt x="1201" y="101"/>
                    <a:pt x="1199" y="102"/>
                    <a:pt x="1199" y="103"/>
                  </a:cubicBezTo>
                  <a:cubicBezTo>
                    <a:pt x="1199" y="105"/>
                    <a:pt x="1199" y="104"/>
                    <a:pt x="1201" y="102"/>
                  </a:cubicBezTo>
                  <a:cubicBezTo>
                    <a:pt x="1203" y="100"/>
                    <a:pt x="1201" y="100"/>
                    <a:pt x="1204" y="101"/>
                  </a:cubicBezTo>
                  <a:cubicBezTo>
                    <a:pt x="1208" y="102"/>
                    <a:pt x="1214" y="102"/>
                    <a:pt x="1209" y="105"/>
                  </a:cubicBezTo>
                  <a:cubicBezTo>
                    <a:pt x="1204" y="107"/>
                    <a:pt x="1204" y="107"/>
                    <a:pt x="1204" y="108"/>
                  </a:cubicBezTo>
                  <a:cubicBezTo>
                    <a:pt x="1203" y="109"/>
                    <a:pt x="1202" y="109"/>
                    <a:pt x="1201" y="108"/>
                  </a:cubicBezTo>
                  <a:cubicBezTo>
                    <a:pt x="1201" y="107"/>
                    <a:pt x="1200" y="108"/>
                    <a:pt x="1201" y="110"/>
                  </a:cubicBezTo>
                  <a:cubicBezTo>
                    <a:pt x="1202" y="112"/>
                    <a:pt x="1204" y="113"/>
                    <a:pt x="1206" y="113"/>
                  </a:cubicBezTo>
                  <a:cubicBezTo>
                    <a:pt x="1208" y="113"/>
                    <a:pt x="1212" y="114"/>
                    <a:pt x="1209" y="115"/>
                  </a:cubicBezTo>
                  <a:cubicBezTo>
                    <a:pt x="1205" y="116"/>
                    <a:pt x="1207" y="117"/>
                    <a:pt x="1208" y="118"/>
                  </a:cubicBezTo>
                  <a:cubicBezTo>
                    <a:pt x="1208" y="119"/>
                    <a:pt x="1209" y="121"/>
                    <a:pt x="1208" y="124"/>
                  </a:cubicBezTo>
                  <a:cubicBezTo>
                    <a:pt x="1208" y="127"/>
                    <a:pt x="1205" y="132"/>
                    <a:pt x="1205" y="126"/>
                  </a:cubicBezTo>
                  <a:cubicBezTo>
                    <a:pt x="1206" y="120"/>
                    <a:pt x="1204" y="116"/>
                    <a:pt x="1203" y="122"/>
                  </a:cubicBezTo>
                  <a:cubicBezTo>
                    <a:pt x="1202" y="128"/>
                    <a:pt x="1203" y="128"/>
                    <a:pt x="1203" y="130"/>
                  </a:cubicBezTo>
                  <a:cubicBezTo>
                    <a:pt x="1202" y="131"/>
                    <a:pt x="1203" y="132"/>
                    <a:pt x="1204" y="132"/>
                  </a:cubicBezTo>
                  <a:cubicBezTo>
                    <a:pt x="1206" y="132"/>
                    <a:pt x="1228" y="136"/>
                    <a:pt x="1228" y="136"/>
                  </a:cubicBezTo>
                  <a:cubicBezTo>
                    <a:pt x="1228" y="136"/>
                    <a:pt x="1235" y="136"/>
                    <a:pt x="1227" y="138"/>
                  </a:cubicBezTo>
                  <a:cubicBezTo>
                    <a:pt x="1219" y="139"/>
                    <a:pt x="1213" y="140"/>
                    <a:pt x="1209" y="137"/>
                  </a:cubicBezTo>
                  <a:cubicBezTo>
                    <a:pt x="1206" y="134"/>
                    <a:pt x="1204" y="133"/>
                    <a:pt x="1205" y="138"/>
                  </a:cubicBezTo>
                  <a:cubicBezTo>
                    <a:pt x="1207" y="143"/>
                    <a:pt x="1206" y="149"/>
                    <a:pt x="1205" y="151"/>
                  </a:cubicBezTo>
                  <a:cubicBezTo>
                    <a:pt x="1205" y="153"/>
                    <a:pt x="1207" y="155"/>
                    <a:pt x="1207" y="158"/>
                  </a:cubicBezTo>
                  <a:cubicBezTo>
                    <a:pt x="1208" y="160"/>
                    <a:pt x="1206" y="161"/>
                    <a:pt x="1206" y="165"/>
                  </a:cubicBezTo>
                  <a:cubicBezTo>
                    <a:pt x="1206" y="169"/>
                    <a:pt x="1206" y="170"/>
                    <a:pt x="1206" y="174"/>
                  </a:cubicBezTo>
                  <a:cubicBezTo>
                    <a:pt x="1206" y="178"/>
                    <a:pt x="1205" y="183"/>
                    <a:pt x="1204" y="186"/>
                  </a:cubicBezTo>
                  <a:cubicBezTo>
                    <a:pt x="1204" y="188"/>
                    <a:pt x="1202" y="198"/>
                    <a:pt x="1202" y="201"/>
                  </a:cubicBezTo>
                  <a:cubicBezTo>
                    <a:pt x="1202" y="204"/>
                    <a:pt x="1200" y="231"/>
                    <a:pt x="1200" y="235"/>
                  </a:cubicBezTo>
                  <a:cubicBezTo>
                    <a:pt x="1199" y="239"/>
                    <a:pt x="1198" y="246"/>
                    <a:pt x="1196" y="249"/>
                  </a:cubicBezTo>
                  <a:cubicBezTo>
                    <a:pt x="1194" y="251"/>
                    <a:pt x="1194" y="255"/>
                    <a:pt x="1196" y="252"/>
                  </a:cubicBezTo>
                  <a:cubicBezTo>
                    <a:pt x="1198" y="248"/>
                    <a:pt x="1200" y="251"/>
                    <a:pt x="1198" y="253"/>
                  </a:cubicBezTo>
                  <a:cubicBezTo>
                    <a:pt x="1196" y="255"/>
                    <a:pt x="1191" y="263"/>
                    <a:pt x="1191" y="264"/>
                  </a:cubicBezTo>
                  <a:cubicBezTo>
                    <a:pt x="1190" y="265"/>
                    <a:pt x="1185" y="275"/>
                    <a:pt x="1188" y="278"/>
                  </a:cubicBezTo>
                  <a:cubicBezTo>
                    <a:pt x="1190" y="281"/>
                    <a:pt x="1192" y="284"/>
                    <a:pt x="1191" y="287"/>
                  </a:cubicBezTo>
                  <a:cubicBezTo>
                    <a:pt x="1190" y="290"/>
                    <a:pt x="1191" y="304"/>
                    <a:pt x="1195" y="308"/>
                  </a:cubicBezTo>
                  <a:cubicBezTo>
                    <a:pt x="1200" y="312"/>
                    <a:pt x="1199" y="312"/>
                    <a:pt x="1199" y="315"/>
                  </a:cubicBezTo>
                  <a:cubicBezTo>
                    <a:pt x="1198" y="318"/>
                    <a:pt x="1199" y="344"/>
                    <a:pt x="1199" y="349"/>
                  </a:cubicBezTo>
                  <a:cubicBezTo>
                    <a:pt x="1198" y="353"/>
                    <a:pt x="1197" y="359"/>
                    <a:pt x="1199" y="357"/>
                  </a:cubicBezTo>
                  <a:cubicBezTo>
                    <a:pt x="1201" y="355"/>
                    <a:pt x="1202" y="355"/>
                    <a:pt x="1200" y="358"/>
                  </a:cubicBezTo>
                  <a:cubicBezTo>
                    <a:pt x="1197" y="362"/>
                    <a:pt x="1197" y="360"/>
                    <a:pt x="1195" y="363"/>
                  </a:cubicBezTo>
                  <a:cubicBezTo>
                    <a:pt x="1194" y="365"/>
                    <a:pt x="1192" y="369"/>
                    <a:pt x="1193" y="373"/>
                  </a:cubicBezTo>
                  <a:cubicBezTo>
                    <a:pt x="1195" y="377"/>
                    <a:pt x="1203" y="388"/>
                    <a:pt x="1205" y="390"/>
                  </a:cubicBezTo>
                  <a:cubicBezTo>
                    <a:pt x="1207" y="393"/>
                    <a:pt x="1215" y="404"/>
                    <a:pt x="1213" y="408"/>
                  </a:cubicBezTo>
                  <a:cubicBezTo>
                    <a:pt x="1212" y="412"/>
                    <a:pt x="1211" y="415"/>
                    <a:pt x="1213" y="418"/>
                  </a:cubicBezTo>
                  <a:cubicBezTo>
                    <a:pt x="1215" y="421"/>
                    <a:pt x="1216" y="423"/>
                    <a:pt x="1215" y="427"/>
                  </a:cubicBezTo>
                  <a:cubicBezTo>
                    <a:pt x="1214" y="430"/>
                    <a:pt x="1216" y="435"/>
                    <a:pt x="1219" y="438"/>
                  </a:cubicBezTo>
                  <a:cubicBezTo>
                    <a:pt x="1222" y="441"/>
                    <a:pt x="1239" y="462"/>
                    <a:pt x="1239" y="462"/>
                  </a:cubicBezTo>
                  <a:cubicBezTo>
                    <a:pt x="1239" y="462"/>
                    <a:pt x="1238" y="464"/>
                    <a:pt x="1241" y="465"/>
                  </a:cubicBezTo>
                  <a:cubicBezTo>
                    <a:pt x="1243" y="466"/>
                    <a:pt x="1243" y="467"/>
                    <a:pt x="1245" y="468"/>
                  </a:cubicBezTo>
                  <a:cubicBezTo>
                    <a:pt x="1247" y="470"/>
                    <a:pt x="1249" y="472"/>
                    <a:pt x="1250" y="472"/>
                  </a:cubicBezTo>
                  <a:cubicBezTo>
                    <a:pt x="1252" y="472"/>
                    <a:pt x="1257" y="476"/>
                    <a:pt x="1256" y="474"/>
                  </a:cubicBezTo>
                  <a:cubicBezTo>
                    <a:pt x="1255" y="471"/>
                    <a:pt x="1258" y="476"/>
                    <a:pt x="1256" y="470"/>
                  </a:cubicBezTo>
                  <a:cubicBezTo>
                    <a:pt x="1254" y="465"/>
                    <a:pt x="1257" y="468"/>
                    <a:pt x="1256" y="466"/>
                  </a:cubicBezTo>
                  <a:cubicBezTo>
                    <a:pt x="1256" y="465"/>
                    <a:pt x="1257" y="464"/>
                    <a:pt x="1258" y="463"/>
                  </a:cubicBezTo>
                  <a:cubicBezTo>
                    <a:pt x="1260" y="462"/>
                    <a:pt x="1260" y="463"/>
                    <a:pt x="1262" y="464"/>
                  </a:cubicBezTo>
                  <a:cubicBezTo>
                    <a:pt x="1263" y="465"/>
                    <a:pt x="1268" y="466"/>
                    <a:pt x="1270" y="464"/>
                  </a:cubicBezTo>
                  <a:cubicBezTo>
                    <a:pt x="1271" y="462"/>
                    <a:pt x="1272" y="461"/>
                    <a:pt x="1274" y="463"/>
                  </a:cubicBezTo>
                  <a:cubicBezTo>
                    <a:pt x="1277" y="465"/>
                    <a:pt x="1279" y="465"/>
                    <a:pt x="1280" y="465"/>
                  </a:cubicBezTo>
                  <a:cubicBezTo>
                    <a:pt x="1280" y="464"/>
                    <a:pt x="1286" y="466"/>
                    <a:pt x="1281" y="467"/>
                  </a:cubicBezTo>
                  <a:cubicBezTo>
                    <a:pt x="1277" y="468"/>
                    <a:pt x="1274" y="465"/>
                    <a:pt x="1271" y="466"/>
                  </a:cubicBezTo>
                  <a:cubicBezTo>
                    <a:pt x="1268" y="467"/>
                    <a:pt x="1264" y="467"/>
                    <a:pt x="1264" y="466"/>
                  </a:cubicBezTo>
                  <a:cubicBezTo>
                    <a:pt x="1263" y="466"/>
                    <a:pt x="1259" y="466"/>
                    <a:pt x="1260" y="470"/>
                  </a:cubicBezTo>
                  <a:cubicBezTo>
                    <a:pt x="1260" y="474"/>
                    <a:pt x="1260" y="476"/>
                    <a:pt x="1265" y="482"/>
                  </a:cubicBezTo>
                  <a:cubicBezTo>
                    <a:pt x="1270" y="488"/>
                    <a:pt x="1271" y="490"/>
                    <a:pt x="1267" y="488"/>
                  </a:cubicBezTo>
                  <a:cubicBezTo>
                    <a:pt x="1263" y="485"/>
                    <a:pt x="1259" y="486"/>
                    <a:pt x="1259" y="481"/>
                  </a:cubicBezTo>
                  <a:cubicBezTo>
                    <a:pt x="1260" y="477"/>
                    <a:pt x="1260" y="476"/>
                    <a:pt x="1258" y="476"/>
                  </a:cubicBezTo>
                  <a:cubicBezTo>
                    <a:pt x="1256" y="476"/>
                    <a:pt x="1255" y="476"/>
                    <a:pt x="1255" y="480"/>
                  </a:cubicBezTo>
                  <a:cubicBezTo>
                    <a:pt x="1255" y="484"/>
                    <a:pt x="1254" y="487"/>
                    <a:pt x="1256" y="490"/>
                  </a:cubicBezTo>
                  <a:cubicBezTo>
                    <a:pt x="1259" y="492"/>
                    <a:pt x="1259" y="495"/>
                    <a:pt x="1259" y="497"/>
                  </a:cubicBezTo>
                  <a:cubicBezTo>
                    <a:pt x="1259" y="499"/>
                    <a:pt x="1260" y="500"/>
                    <a:pt x="1263" y="502"/>
                  </a:cubicBezTo>
                  <a:cubicBezTo>
                    <a:pt x="1265" y="503"/>
                    <a:pt x="1272" y="508"/>
                    <a:pt x="1274" y="509"/>
                  </a:cubicBezTo>
                  <a:cubicBezTo>
                    <a:pt x="1276" y="509"/>
                    <a:pt x="1277" y="507"/>
                    <a:pt x="1278" y="513"/>
                  </a:cubicBezTo>
                  <a:cubicBezTo>
                    <a:pt x="1279" y="518"/>
                    <a:pt x="1279" y="523"/>
                    <a:pt x="1276" y="521"/>
                  </a:cubicBezTo>
                  <a:cubicBezTo>
                    <a:pt x="1274" y="520"/>
                    <a:pt x="1274" y="523"/>
                    <a:pt x="1275" y="525"/>
                  </a:cubicBezTo>
                  <a:cubicBezTo>
                    <a:pt x="1276" y="527"/>
                    <a:pt x="1274" y="530"/>
                    <a:pt x="1277" y="535"/>
                  </a:cubicBezTo>
                  <a:cubicBezTo>
                    <a:pt x="1279" y="539"/>
                    <a:pt x="1302" y="563"/>
                    <a:pt x="1306" y="567"/>
                  </a:cubicBezTo>
                  <a:cubicBezTo>
                    <a:pt x="1310" y="571"/>
                    <a:pt x="1309" y="572"/>
                    <a:pt x="1310" y="573"/>
                  </a:cubicBezTo>
                  <a:cubicBezTo>
                    <a:pt x="1310" y="575"/>
                    <a:pt x="1311" y="577"/>
                    <a:pt x="1313" y="578"/>
                  </a:cubicBezTo>
                  <a:cubicBezTo>
                    <a:pt x="1314" y="579"/>
                    <a:pt x="1319" y="581"/>
                    <a:pt x="1318" y="584"/>
                  </a:cubicBezTo>
                  <a:cubicBezTo>
                    <a:pt x="1317" y="587"/>
                    <a:pt x="1318" y="588"/>
                    <a:pt x="1318" y="590"/>
                  </a:cubicBezTo>
                  <a:cubicBezTo>
                    <a:pt x="1318" y="592"/>
                    <a:pt x="1318" y="595"/>
                    <a:pt x="1318" y="596"/>
                  </a:cubicBezTo>
                  <a:cubicBezTo>
                    <a:pt x="1318" y="598"/>
                    <a:pt x="1316" y="599"/>
                    <a:pt x="1321" y="601"/>
                  </a:cubicBezTo>
                  <a:cubicBezTo>
                    <a:pt x="1325" y="603"/>
                    <a:pt x="1344" y="607"/>
                    <a:pt x="1348" y="607"/>
                  </a:cubicBezTo>
                  <a:cubicBezTo>
                    <a:pt x="1353" y="607"/>
                    <a:pt x="1355" y="606"/>
                    <a:pt x="1359" y="609"/>
                  </a:cubicBezTo>
                  <a:cubicBezTo>
                    <a:pt x="1364" y="612"/>
                    <a:pt x="1378" y="622"/>
                    <a:pt x="1381" y="621"/>
                  </a:cubicBezTo>
                  <a:cubicBezTo>
                    <a:pt x="1383" y="620"/>
                    <a:pt x="1387" y="619"/>
                    <a:pt x="1389" y="624"/>
                  </a:cubicBezTo>
                  <a:cubicBezTo>
                    <a:pt x="1391" y="628"/>
                    <a:pt x="1391" y="631"/>
                    <a:pt x="1396" y="631"/>
                  </a:cubicBezTo>
                  <a:cubicBezTo>
                    <a:pt x="1401" y="630"/>
                    <a:pt x="1402" y="632"/>
                    <a:pt x="1405" y="634"/>
                  </a:cubicBezTo>
                  <a:cubicBezTo>
                    <a:pt x="1408" y="637"/>
                    <a:pt x="1414" y="640"/>
                    <a:pt x="1416" y="641"/>
                  </a:cubicBezTo>
                  <a:cubicBezTo>
                    <a:pt x="1417" y="643"/>
                    <a:pt x="1425" y="650"/>
                    <a:pt x="1429" y="659"/>
                  </a:cubicBezTo>
                  <a:cubicBezTo>
                    <a:pt x="1431" y="664"/>
                    <a:pt x="1433" y="670"/>
                    <a:pt x="1436" y="676"/>
                  </a:cubicBezTo>
                  <a:lnTo>
                    <a:pt x="1516" y="670"/>
                  </a:lnTo>
                  <a:lnTo>
                    <a:pt x="1512" y="678"/>
                  </a:lnTo>
                  <a:lnTo>
                    <a:pt x="1627" y="718"/>
                  </a:lnTo>
                  <a:cubicBezTo>
                    <a:pt x="1627" y="718"/>
                    <a:pt x="1630" y="719"/>
                    <a:pt x="1632" y="719"/>
                  </a:cubicBezTo>
                  <a:cubicBezTo>
                    <a:pt x="1634" y="719"/>
                    <a:pt x="1646" y="722"/>
                    <a:pt x="1649" y="722"/>
                  </a:cubicBezTo>
                  <a:cubicBezTo>
                    <a:pt x="1652" y="722"/>
                    <a:pt x="1732" y="722"/>
                    <a:pt x="1732" y="722"/>
                  </a:cubicBezTo>
                  <a:cubicBezTo>
                    <a:pt x="1732" y="722"/>
                    <a:pt x="1734" y="714"/>
                    <a:pt x="1734" y="709"/>
                  </a:cubicBezTo>
                  <a:cubicBezTo>
                    <a:pt x="1735" y="704"/>
                    <a:pt x="1735" y="705"/>
                    <a:pt x="1737" y="705"/>
                  </a:cubicBezTo>
                  <a:cubicBezTo>
                    <a:pt x="1739" y="705"/>
                    <a:pt x="1790" y="705"/>
                    <a:pt x="1790" y="705"/>
                  </a:cubicBezTo>
                  <a:cubicBezTo>
                    <a:pt x="1790" y="705"/>
                    <a:pt x="1791" y="705"/>
                    <a:pt x="1793" y="707"/>
                  </a:cubicBezTo>
                  <a:cubicBezTo>
                    <a:pt x="1795" y="709"/>
                    <a:pt x="1802" y="718"/>
                    <a:pt x="1805" y="719"/>
                  </a:cubicBezTo>
                  <a:cubicBezTo>
                    <a:pt x="1809" y="721"/>
                    <a:pt x="1814" y="724"/>
                    <a:pt x="1816" y="726"/>
                  </a:cubicBezTo>
                  <a:cubicBezTo>
                    <a:pt x="1818" y="728"/>
                    <a:pt x="1833" y="740"/>
                    <a:pt x="1837" y="742"/>
                  </a:cubicBezTo>
                  <a:cubicBezTo>
                    <a:pt x="1841" y="744"/>
                    <a:pt x="1845" y="749"/>
                    <a:pt x="1847" y="753"/>
                  </a:cubicBezTo>
                  <a:cubicBezTo>
                    <a:pt x="1849" y="756"/>
                    <a:pt x="1853" y="764"/>
                    <a:pt x="1853" y="768"/>
                  </a:cubicBezTo>
                  <a:cubicBezTo>
                    <a:pt x="1853" y="772"/>
                    <a:pt x="1853" y="776"/>
                    <a:pt x="1855" y="779"/>
                  </a:cubicBezTo>
                  <a:cubicBezTo>
                    <a:pt x="1857" y="782"/>
                    <a:pt x="1866" y="790"/>
                    <a:pt x="1877" y="796"/>
                  </a:cubicBezTo>
                  <a:cubicBezTo>
                    <a:pt x="1887" y="802"/>
                    <a:pt x="1899" y="808"/>
                    <a:pt x="1902" y="808"/>
                  </a:cubicBezTo>
                  <a:cubicBezTo>
                    <a:pt x="1905" y="808"/>
                    <a:pt x="1908" y="805"/>
                    <a:pt x="1910" y="802"/>
                  </a:cubicBezTo>
                  <a:cubicBezTo>
                    <a:pt x="1912" y="798"/>
                    <a:pt x="1915" y="793"/>
                    <a:pt x="1917" y="789"/>
                  </a:cubicBezTo>
                  <a:cubicBezTo>
                    <a:pt x="1918" y="784"/>
                    <a:pt x="1921" y="780"/>
                    <a:pt x="1926" y="779"/>
                  </a:cubicBezTo>
                  <a:cubicBezTo>
                    <a:pt x="1931" y="779"/>
                    <a:pt x="1930" y="779"/>
                    <a:pt x="1931" y="778"/>
                  </a:cubicBezTo>
                  <a:cubicBezTo>
                    <a:pt x="1932" y="777"/>
                    <a:pt x="1932" y="776"/>
                    <a:pt x="1934" y="776"/>
                  </a:cubicBezTo>
                  <a:cubicBezTo>
                    <a:pt x="1936" y="775"/>
                    <a:pt x="1944" y="777"/>
                    <a:pt x="1949" y="778"/>
                  </a:cubicBezTo>
                  <a:cubicBezTo>
                    <a:pt x="1954" y="779"/>
                    <a:pt x="1957" y="780"/>
                    <a:pt x="1958" y="779"/>
                  </a:cubicBezTo>
                  <a:cubicBezTo>
                    <a:pt x="1960" y="779"/>
                    <a:pt x="1961" y="779"/>
                    <a:pt x="1965" y="781"/>
                  </a:cubicBezTo>
                  <a:cubicBezTo>
                    <a:pt x="1969" y="783"/>
                    <a:pt x="1981" y="795"/>
                    <a:pt x="1983" y="798"/>
                  </a:cubicBezTo>
                  <a:cubicBezTo>
                    <a:pt x="1985" y="801"/>
                    <a:pt x="1992" y="816"/>
                    <a:pt x="1996" y="822"/>
                  </a:cubicBezTo>
                  <a:cubicBezTo>
                    <a:pt x="2001" y="829"/>
                    <a:pt x="2012" y="845"/>
                    <a:pt x="2014" y="848"/>
                  </a:cubicBezTo>
                  <a:cubicBezTo>
                    <a:pt x="2016" y="851"/>
                    <a:pt x="2019" y="856"/>
                    <a:pt x="2020" y="856"/>
                  </a:cubicBezTo>
                  <a:cubicBezTo>
                    <a:pt x="2022" y="857"/>
                    <a:pt x="2028" y="858"/>
                    <a:pt x="2027" y="867"/>
                  </a:cubicBezTo>
                  <a:cubicBezTo>
                    <a:pt x="2027" y="867"/>
                    <a:pt x="2027" y="869"/>
                    <a:pt x="2028" y="871"/>
                  </a:cubicBezTo>
                  <a:cubicBezTo>
                    <a:pt x="2028" y="873"/>
                    <a:pt x="2040" y="902"/>
                    <a:pt x="2040" y="902"/>
                  </a:cubicBezTo>
                  <a:cubicBezTo>
                    <a:pt x="2040" y="902"/>
                    <a:pt x="2040" y="903"/>
                    <a:pt x="2042" y="903"/>
                  </a:cubicBezTo>
                  <a:cubicBezTo>
                    <a:pt x="2044" y="903"/>
                    <a:pt x="2049" y="904"/>
                    <a:pt x="2053" y="906"/>
                  </a:cubicBezTo>
                  <a:cubicBezTo>
                    <a:pt x="2056" y="907"/>
                    <a:pt x="2070" y="913"/>
                    <a:pt x="2071" y="914"/>
                  </a:cubicBezTo>
                  <a:cubicBezTo>
                    <a:pt x="2073" y="914"/>
                    <a:pt x="2076" y="915"/>
                    <a:pt x="2077" y="914"/>
                  </a:cubicBezTo>
                  <a:cubicBezTo>
                    <a:pt x="2079" y="914"/>
                    <a:pt x="2086" y="915"/>
                    <a:pt x="2087" y="916"/>
                  </a:cubicBezTo>
                  <a:cubicBezTo>
                    <a:pt x="2089" y="917"/>
                    <a:pt x="2095" y="923"/>
                    <a:pt x="2100" y="921"/>
                  </a:cubicBezTo>
                  <a:cubicBezTo>
                    <a:pt x="2105" y="920"/>
                    <a:pt x="2107" y="918"/>
                    <a:pt x="2107" y="918"/>
                  </a:cubicBezTo>
                  <a:close/>
                  <a:moveTo>
                    <a:pt x="1389" y="661"/>
                  </a:moveTo>
                  <a:lnTo>
                    <a:pt x="1389" y="661"/>
                  </a:lnTo>
                  <a:cubicBezTo>
                    <a:pt x="1389" y="661"/>
                    <a:pt x="1395" y="668"/>
                    <a:pt x="1394" y="665"/>
                  </a:cubicBezTo>
                  <a:cubicBezTo>
                    <a:pt x="1392" y="661"/>
                    <a:pt x="1391" y="661"/>
                    <a:pt x="1389" y="661"/>
                  </a:cubicBezTo>
                  <a:close/>
                  <a:moveTo>
                    <a:pt x="1396" y="647"/>
                  </a:moveTo>
                  <a:lnTo>
                    <a:pt x="1396" y="647"/>
                  </a:lnTo>
                  <a:cubicBezTo>
                    <a:pt x="1394" y="643"/>
                    <a:pt x="1390" y="644"/>
                    <a:pt x="1391" y="645"/>
                  </a:cubicBezTo>
                  <a:cubicBezTo>
                    <a:pt x="1391" y="645"/>
                    <a:pt x="1398" y="651"/>
                    <a:pt x="1396" y="647"/>
                  </a:cubicBezTo>
                  <a:close/>
                  <a:moveTo>
                    <a:pt x="1332" y="623"/>
                  </a:moveTo>
                  <a:lnTo>
                    <a:pt x="1332" y="623"/>
                  </a:lnTo>
                  <a:cubicBezTo>
                    <a:pt x="1332" y="623"/>
                    <a:pt x="1335" y="626"/>
                    <a:pt x="1337" y="624"/>
                  </a:cubicBezTo>
                  <a:cubicBezTo>
                    <a:pt x="1339" y="622"/>
                    <a:pt x="1334" y="621"/>
                    <a:pt x="1332" y="623"/>
                  </a:cubicBezTo>
                  <a:close/>
                  <a:moveTo>
                    <a:pt x="1353" y="622"/>
                  </a:moveTo>
                  <a:lnTo>
                    <a:pt x="1353" y="622"/>
                  </a:lnTo>
                  <a:cubicBezTo>
                    <a:pt x="1359" y="619"/>
                    <a:pt x="1347" y="620"/>
                    <a:pt x="1344" y="619"/>
                  </a:cubicBezTo>
                  <a:cubicBezTo>
                    <a:pt x="1344" y="619"/>
                    <a:pt x="1346" y="625"/>
                    <a:pt x="1353" y="622"/>
                  </a:cubicBezTo>
                  <a:close/>
                  <a:moveTo>
                    <a:pt x="1234" y="35"/>
                  </a:moveTo>
                  <a:lnTo>
                    <a:pt x="1234" y="35"/>
                  </a:lnTo>
                  <a:cubicBezTo>
                    <a:pt x="1234" y="35"/>
                    <a:pt x="1230" y="38"/>
                    <a:pt x="1234" y="40"/>
                  </a:cubicBezTo>
                  <a:cubicBezTo>
                    <a:pt x="1238" y="42"/>
                    <a:pt x="1240" y="41"/>
                    <a:pt x="1238" y="38"/>
                  </a:cubicBezTo>
                  <a:cubicBezTo>
                    <a:pt x="1236" y="35"/>
                    <a:pt x="1237" y="35"/>
                    <a:pt x="1234" y="35"/>
                  </a:cubicBezTo>
                  <a:close/>
                  <a:moveTo>
                    <a:pt x="1243" y="30"/>
                  </a:moveTo>
                  <a:lnTo>
                    <a:pt x="1243" y="30"/>
                  </a:lnTo>
                  <a:cubicBezTo>
                    <a:pt x="1243" y="30"/>
                    <a:pt x="1235" y="30"/>
                    <a:pt x="1238" y="33"/>
                  </a:cubicBezTo>
                  <a:cubicBezTo>
                    <a:pt x="1242" y="35"/>
                    <a:pt x="1244" y="35"/>
                    <a:pt x="1245" y="33"/>
                  </a:cubicBezTo>
                  <a:cubicBezTo>
                    <a:pt x="1247" y="32"/>
                    <a:pt x="1246" y="29"/>
                    <a:pt x="1243" y="30"/>
                  </a:cubicBezTo>
                  <a:close/>
                  <a:moveTo>
                    <a:pt x="1252" y="48"/>
                  </a:moveTo>
                  <a:lnTo>
                    <a:pt x="1252" y="48"/>
                  </a:lnTo>
                  <a:cubicBezTo>
                    <a:pt x="1256" y="46"/>
                    <a:pt x="1254" y="43"/>
                    <a:pt x="1250" y="45"/>
                  </a:cubicBezTo>
                  <a:cubicBezTo>
                    <a:pt x="1250" y="45"/>
                    <a:pt x="1243" y="48"/>
                    <a:pt x="1247" y="52"/>
                  </a:cubicBezTo>
                  <a:cubicBezTo>
                    <a:pt x="1252" y="56"/>
                    <a:pt x="1253" y="57"/>
                    <a:pt x="1253" y="58"/>
                  </a:cubicBezTo>
                  <a:cubicBezTo>
                    <a:pt x="1254" y="60"/>
                    <a:pt x="1258" y="63"/>
                    <a:pt x="1257" y="60"/>
                  </a:cubicBezTo>
                  <a:cubicBezTo>
                    <a:pt x="1256" y="56"/>
                    <a:pt x="1254" y="55"/>
                    <a:pt x="1252" y="52"/>
                  </a:cubicBezTo>
                  <a:cubicBezTo>
                    <a:pt x="1250" y="49"/>
                    <a:pt x="1248" y="50"/>
                    <a:pt x="1252" y="48"/>
                  </a:cubicBezTo>
                  <a:close/>
                  <a:moveTo>
                    <a:pt x="160" y="1138"/>
                  </a:moveTo>
                  <a:lnTo>
                    <a:pt x="160" y="1138"/>
                  </a:lnTo>
                  <a:cubicBezTo>
                    <a:pt x="158" y="1133"/>
                    <a:pt x="153" y="1128"/>
                    <a:pt x="146" y="1125"/>
                  </a:cubicBezTo>
                  <a:cubicBezTo>
                    <a:pt x="138" y="1123"/>
                    <a:pt x="132" y="1118"/>
                    <a:pt x="134" y="1123"/>
                  </a:cubicBezTo>
                  <a:cubicBezTo>
                    <a:pt x="135" y="1129"/>
                    <a:pt x="135" y="1131"/>
                    <a:pt x="132" y="1134"/>
                  </a:cubicBezTo>
                  <a:cubicBezTo>
                    <a:pt x="130" y="1136"/>
                    <a:pt x="125" y="1139"/>
                    <a:pt x="128" y="1142"/>
                  </a:cubicBezTo>
                  <a:cubicBezTo>
                    <a:pt x="132" y="1145"/>
                    <a:pt x="133" y="1149"/>
                    <a:pt x="133" y="1153"/>
                  </a:cubicBezTo>
                  <a:cubicBezTo>
                    <a:pt x="133" y="1157"/>
                    <a:pt x="130" y="1163"/>
                    <a:pt x="137" y="1165"/>
                  </a:cubicBezTo>
                  <a:cubicBezTo>
                    <a:pt x="137" y="1165"/>
                    <a:pt x="140" y="1168"/>
                    <a:pt x="143" y="1166"/>
                  </a:cubicBezTo>
                  <a:cubicBezTo>
                    <a:pt x="145" y="1163"/>
                    <a:pt x="162" y="1152"/>
                    <a:pt x="165" y="1150"/>
                  </a:cubicBezTo>
                  <a:cubicBezTo>
                    <a:pt x="169" y="1148"/>
                    <a:pt x="170" y="1146"/>
                    <a:pt x="167" y="1144"/>
                  </a:cubicBezTo>
                  <a:cubicBezTo>
                    <a:pt x="164" y="1142"/>
                    <a:pt x="162" y="1143"/>
                    <a:pt x="160" y="1138"/>
                  </a:cubicBezTo>
                  <a:close/>
                  <a:moveTo>
                    <a:pt x="107" y="1110"/>
                  </a:moveTo>
                  <a:lnTo>
                    <a:pt x="107" y="1110"/>
                  </a:lnTo>
                  <a:cubicBezTo>
                    <a:pt x="107" y="1110"/>
                    <a:pt x="110" y="1112"/>
                    <a:pt x="111" y="1111"/>
                  </a:cubicBezTo>
                  <a:cubicBezTo>
                    <a:pt x="111" y="1110"/>
                    <a:pt x="108" y="1110"/>
                    <a:pt x="107" y="1110"/>
                  </a:cubicBezTo>
                  <a:close/>
                  <a:moveTo>
                    <a:pt x="128" y="1103"/>
                  </a:moveTo>
                  <a:lnTo>
                    <a:pt x="128" y="1103"/>
                  </a:lnTo>
                  <a:cubicBezTo>
                    <a:pt x="124" y="1099"/>
                    <a:pt x="123" y="1095"/>
                    <a:pt x="119" y="1096"/>
                  </a:cubicBezTo>
                  <a:cubicBezTo>
                    <a:pt x="115" y="1097"/>
                    <a:pt x="115" y="1098"/>
                    <a:pt x="112" y="1096"/>
                  </a:cubicBezTo>
                  <a:cubicBezTo>
                    <a:pt x="110" y="1094"/>
                    <a:pt x="108" y="1093"/>
                    <a:pt x="107" y="1095"/>
                  </a:cubicBezTo>
                  <a:cubicBezTo>
                    <a:pt x="106" y="1097"/>
                    <a:pt x="104" y="1098"/>
                    <a:pt x="108" y="1100"/>
                  </a:cubicBezTo>
                  <a:cubicBezTo>
                    <a:pt x="111" y="1101"/>
                    <a:pt x="114" y="1103"/>
                    <a:pt x="115" y="1106"/>
                  </a:cubicBezTo>
                  <a:cubicBezTo>
                    <a:pt x="115" y="1106"/>
                    <a:pt x="116" y="1109"/>
                    <a:pt x="120" y="1108"/>
                  </a:cubicBezTo>
                  <a:cubicBezTo>
                    <a:pt x="124" y="1107"/>
                    <a:pt x="132" y="1107"/>
                    <a:pt x="128" y="1103"/>
                  </a:cubicBezTo>
                  <a:close/>
                  <a:moveTo>
                    <a:pt x="97" y="1098"/>
                  </a:moveTo>
                  <a:lnTo>
                    <a:pt x="97" y="1098"/>
                  </a:lnTo>
                  <a:cubicBezTo>
                    <a:pt x="95" y="1099"/>
                    <a:pt x="94" y="1100"/>
                    <a:pt x="95" y="1101"/>
                  </a:cubicBezTo>
                  <a:cubicBezTo>
                    <a:pt x="96" y="1102"/>
                    <a:pt x="97" y="1104"/>
                    <a:pt x="99" y="1103"/>
                  </a:cubicBezTo>
                  <a:cubicBezTo>
                    <a:pt x="99" y="1103"/>
                    <a:pt x="104" y="1102"/>
                    <a:pt x="101" y="1099"/>
                  </a:cubicBezTo>
                  <a:cubicBezTo>
                    <a:pt x="98" y="1097"/>
                    <a:pt x="99" y="1097"/>
                    <a:pt x="97" y="1098"/>
                  </a:cubicBezTo>
                  <a:close/>
                  <a:moveTo>
                    <a:pt x="103" y="1088"/>
                  </a:moveTo>
                  <a:lnTo>
                    <a:pt x="103" y="1088"/>
                  </a:lnTo>
                  <a:cubicBezTo>
                    <a:pt x="96" y="1088"/>
                    <a:pt x="93" y="1087"/>
                    <a:pt x="90" y="1087"/>
                  </a:cubicBezTo>
                  <a:cubicBezTo>
                    <a:pt x="88" y="1086"/>
                    <a:pt x="87" y="1086"/>
                    <a:pt x="86" y="1088"/>
                  </a:cubicBezTo>
                  <a:cubicBezTo>
                    <a:pt x="85" y="1090"/>
                    <a:pt x="85" y="1091"/>
                    <a:pt x="90" y="1091"/>
                  </a:cubicBezTo>
                  <a:cubicBezTo>
                    <a:pt x="90" y="1091"/>
                    <a:pt x="95" y="1092"/>
                    <a:pt x="98" y="1091"/>
                  </a:cubicBezTo>
                  <a:cubicBezTo>
                    <a:pt x="101" y="1091"/>
                    <a:pt x="110" y="1088"/>
                    <a:pt x="103" y="1088"/>
                  </a:cubicBezTo>
                  <a:close/>
                  <a:moveTo>
                    <a:pt x="65" y="1071"/>
                  </a:moveTo>
                  <a:lnTo>
                    <a:pt x="65" y="1071"/>
                  </a:lnTo>
                  <a:cubicBezTo>
                    <a:pt x="62" y="1070"/>
                    <a:pt x="61" y="1069"/>
                    <a:pt x="60" y="1071"/>
                  </a:cubicBezTo>
                  <a:cubicBezTo>
                    <a:pt x="58" y="1074"/>
                    <a:pt x="58" y="1073"/>
                    <a:pt x="56" y="1074"/>
                  </a:cubicBezTo>
                  <a:cubicBezTo>
                    <a:pt x="54" y="1074"/>
                    <a:pt x="52" y="1074"/>
                    <a:pt x="54" y="1077"/>
                  </a:cubicBezTo>
                  <a:cubicBezTo>
                    <a:pt x="56" y="1080"/>
                    <a:pt x="56" y="1085"/>
                    <a:pt x="59" y="1083"/>
                  </a:cubicBezTo>
                  <a:cubicBezTo>
                    <a:pt x="62" y="1081"/>
                    <a:pt x="64" y="1081"/>
                    <a:pt x="65" y="1082"/>
                  </a:cubicBezTo>
                  <a:cubicBezTo>
                    <a:pt x="66" y="1083"/>
                    <a:pt x="67" y="1084"/>
                    <a:pt x="67" y="1084"/>
                  </a:cubicBezTo>
                  <a:cubicBezTo>
                    <a:pt x="67" y="1084"/>
                    <a:pt x="68" y="1086"/>
                    <a:pt x="70" y="1084"/>
                  </a:cubicBezTo>
                  <a:cubicBezTo>
                    <a:pt x="73" y="1083"/>
                    <a:pt x="75" y="1084"/>
                    <a:pt x="71" y="1080"/>
                  </a:cubicBezTo>
                  <a:cubicBezTo>
                    <a:pt x="67" y="1075"/>
                    <a:pt x="67" y="1072"/>
                    <a:pt x="65" y="1071"/>
                  </a:cubicBezTo>
                  <a:close/>
                  <a:moveTo>
                    <a:pt x="14" y="1051"/>
                  </a:moveTo>
                  <a:lnTo>
                    <a:pt x="14" y="1051"/>
                  </a:lnTo>
                  <a:cubicBezTo>
                    <a:pt x="9" y="1052"/>
                    <a:pt x="7" y="1053"/>
                    <a:pt x="5" y="1055"/>
                  </a:cubicBezTo>
                  <a:cubicBezTo>
                    <a:pt x="4" y="1056"/>
                    <a:pt x="0" y="1060"/>
                    <a:pt x="5" y="1061"/>
                  </a:cubicBezTo>
                  <a:cubicBezTo>
                    <a:pt x="10" y="1061"/>
                    <a:pt x="12" y="1062"/>
                    <a:pt x="12" y="1062"/>
                  </a:cubicBezTo>
                  <a:cubicBezTo>
                    <a:pt x="12" y="1062"/>
                    <a:pt x="18" y="1063"/>
                    <a:pt x="17" y="1057"/>
                  </a:cubicBezTo>
                  <a:cubicBezTo>
                    <a:pt x="17" y="1052"/>
                    <a:pt x="18" y="1050"/>
                    <a:pt x="14" y="1051"/>
                  </a:cubicBezTo>
                  <a:close/>
                  <a:moveTo>
                    <a:pt x="2130" y="832"/>
                  </a:moveTo>
                  <a:lnTo>
                    <a:pt x="2130" y="832"/>
                  </a:lnTo>
                  <a:cubicBezTo>
                    <a:pt x="2125" y="834"/>
                    <a:pt x="2121" y="835"/>
                    <a:pt x="2119" y="837"/>
                  </a:cubicBezTo>
                  <a:cubicBezTo>
                    <a:pt x="2119" y="837"/>
                    <a:pt x="2116" y="842"/>
                    <a:pt x="2122" y="838"/>
                  </a:cubicBezTo>
                  <a:cubicBezTo>
                    <a:pt x="2128" y="835"/>
                    <a:pt x="2135" y="830"/>
                    <a:pt x="2130" y="832"/>
                  </a:cubicBezTo>
                  <a:close/>
                  <a:moveTo>
                    <a:pt x="2110" y="850"/>
                  </a:moveTo>
                  <a:lnTo>
                    <a:pt x="2110" y="850"/>
                  </a:lnTo>
                  <a:cubicBezTo>
                    <a:pt x="2112" y="848"/>
                    <a:pt x="2118" y="839"/>
                    <a:pt x="2114" y="842"/>
                  </a:cubicBezTo>
                  <a:cubicBezTo>
                    <a:pt x="2114" y="842"/>
                    <a:pt x="2108" y="851"/>
                    <a:pt x="2110" y="850"/>
                  </a:cubicBezTo>
                  <a:close/>
                  <a:moveTo>
                    <a:pt x="2560" y="148"/>
                  </a:moveTo>
                  <a:lnTo>
                    <a:pt x="2560" y="148"/>
                  </a:lnTo>
                  <a:cubicBezTo>
                    <a:pt x="2564" y="148"/>
                    <a:pt x="2563" y="147"/>
                    <a:pt x="2562" y="144"/>
                  </a:cubicBezTo>
                  <a:cubicBezTo>
                    <a:pt x="2561" y="141"/>
                    <a:pt x="2560" y="141"/>
                    <a:pt x="2559" y="143"/>
                  </a:cubicBezTo>
                  <a:cubicBezTo>
                    <a:pt x="2557" y="144"/>
                    <a:pt x="2555" y="145"/>
                    <a:pt x="2555" y="145"/>
                  </a:cubicBezTo>
                  <a:cubicBezTo>
                    <a:pt x="2549" y="145"/>
                    <a:pt x="2557" y="148"/>
                    <a:pt x="2560" y="148"/>
                  </a:cubicBezTo>
                  <a:close/>
                  <a:moveTo>
                    <a:pt x="2376" y="65"/>
                  </a:moveTo>
                  <a:lnTo>
                    <a:pt x="2376" y="65"/>
                  </a:lnTo>
                  <a:cubicBezTo>
                    <a:pt x="2376" y="65"/>
                    <a:pt x="2381" y="62"/>
                    <a:pt x="2390" y="57"/>
                  </a:cubicBezTo>
                  <a:cubicBezTo>
                    <a:pt x="2400" y="52"/>
                    <a:pt x="2395" y="53"/>
                    <a:pt x="2391" y="54"/>
                  </a:cubicBezTo>
                  <a:cubicBezTo>
                    <a:pt x="2387" y="55"/>
                    <a:pt x="2378" y="59"/>
                    <a:pt x="2374" y="62"/>
                  </a:cubicBezTo>
                  <a:cubicBezTo>
                    <a:pt x="2370" y="65"/>
                    <a:pt x="2376" y="65"/>
                    <a:pt x="2376" y="65"/>
                  </a:cubicBezTo>
                  <a:close/>
                  <a:moveTo>
                    <a:pt x="2613" y="901"/>
                  </a:moveTo>
                  <a:lnTo>
                    <a:pt x="2613" y="901"/>
                  </a:lnTo>
                  <a:cubicBezTo>
                    <a:pt x="2613" y="899"/>
                    <a:pt x="2609" y="898"/>
                    <a:pt x="2610" y="899"/>
                  </a:cubicBezTo>
                  <a:cubicBezTo>
                    <a:pt x="2610" y="899"/>
                    <a:pt x="2613" y="903"/>
                    <a:pt x="2613" y="901"/>
                  </a:cubicBezTo>
                  <a:close/>
                  <a:moveTo>
                    <a:pt x="2672" y="945"/>
                  </a:moveTo>
                  <a:lnTo>
                    <a:pt x="2672" y="945"/>
                  </a:lnTo>
                  <a:cubicBezTo>
                    <a:pt x="2673" y="942"/>
                    <a:pt x="2671" y="943"/>
                    <a:pt x="2663" y="954"/>
                  </a:cubicBezTo>
                  <a:cubicBezTo>
                    <a:pt x="2663" y="954"/>
                    <a:pt x="2671" y="948"/>
                    <a:pt x="2672" y="945"/>
                  </a:cubicBezTo>
                  <a:close/>
                  <a:moveTo>
                    <a:pt x="3001" y="333"/>
                  </a:moveTo>
                  <a:lnTo>
                    <a:pt x="3001" y="333"/>
                  </a:lnTo>
                  <a:cubicBezTo>
                    <a:pt x="2999" y="330"/>
                    <a:pt x="2997" y="331"/>
                    <a:pt x="2995" y="333"/>
                  </a:cubicBezTo>
                  <a:cubicBezTo>
                    <a:pt x="2994" y="334"/>
                    <a:pt x="2993" y="335"/>
                    <a:pt x="2996" y="335"/>
                  </a:cubicBezTo>
                  <a:cubicBezTo>
                    <a:pt x="2996" y="335"/>
                    <a:pt x="3002" y="336"/>
                    <a:pt x="3001" y="33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" name="Freeform 2166"/>
            <p:cNvSpPr>
              <a:spLocks/>
            </p:cNvSpPr>
            <p:nvPr/>
          </p:nvSpPr>
          <p:spPr bwMode="auto">
            <a:xfrm>
              <a:off x="10761433" y="2724766"/>
              <a:ext cx="28998" cy="10750"/>
            </a:xfrm>
            <a:custGeom>
              <a:avLst/>
              <a:gdLst>
                <a:gd name="T0" fmla="*/ 2147483647 w 36"/>
                <a:gd name="T1" fmla="*/ 2147483647 h 13"/>
                <a:gd name="T2" fmla="*/ 2147483647 w 36"/>
                <a:gd name="T3" fmla="*/ 2147483647 h 13"/>
                <a:gd name="T4" fmla="*/ 2147483647 w 36"/>
                <a:gd name="T5" fmla="*/ 2147483647 h 13"/>
                <a:gd name="T6" fmla="*/ 2147483647 w 36"/>
                <a:gd name="T7" fmla="*/ 2147483647 h 13"/>
                <a:gd name="T8" fmla="*/ 2147483647 w 36"/>
                <a:gd name="T9" fmla="*/ 2147483647 h 13"/>
                <a:gd name="T10" fmla="*/ 2147483647 w 36"/>
                <a:gd name="T11" fmla="*/ 2147483647 h 13"/>
                <a:gd name="T12" fmla="*/ 2147483647 w 36"/>
                <a:gd name="T13" fmla="*/ 2147483647 h 13"/>
                <a:gd name="T14" fmla="*/ 2147483647 w 36"/>
                <a:gd name="T15" fmla="*/ 2147483647 h 13"/>
                <a:gd name="T16" fmla="*/ 2147483647 w 36"/>
                <a:gd name="T17" fmla="*/ 2147483647 h 13"/>
                <a:gd name="T18" fmla="*/ 2147483647 w 36"/>
                <a:gd name="T19" fmla="*/ 2147483647 h 13"/>
                <a:gd name="T20" fmla="*/ 2147483647 w 36"/>
                <a:gd name="T21" fmla="*/ 2147483647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">
                  <a:moveTo>
                    <a:pt x="20" y="1"/>
                  </a:moveTo>
                  <a:cubicBezTo>
                    <a:pt x="18" y="1"/>
                    <a:pt x="10" y="0"/>
                    <a:pt x="5" y="1"/>
                  </a:cubicBezTo>
                  <a:cubicBezTo>
                    <a:pt x="0" y="2"/>
                    <a:pt x="5" y="6"/>
                    <a:pt x="5" y="6"/>
                  </a:cubicBezTo>
                  <a:cubicBezTo>
                    <a:pt x="5" y="6"/>
                    <a:pt x="11" y="9"/>
                    <a:pt x="13" y="11"/>
                  </a:cubicBezTo>
                  <a:cubicBezTo>
                    <a:pt x="15" y="12"/>
                    <a:pt x="18" y="12"/>
                    <a:pt x="19" y="10"/>
                  </a:cubicBezTo>
                  <a:cubicBezTo>
                    <a:pt x="21" y="9"/>
                    <a:pt x="22" y="8"/>
                    <a:pt x="23" y="10"/>
                  </a:cubicBezTo>
                  <a:cubicBezTo>
                    <a:pt x="25" y="13"/>
                    <a:pt x="25" y="10"/>
                    <a:pt x="28" y="9"/>
                  </a:cubicBezTo>
                  <a:cubicBezTo>
                    <a:pt x="30" y="7"/>
                    <a:pt x="31" y="10"/>
                    <a:pt x="34" y="8"/>
                  </a:cubicBezTo>
                  <a:cubicBezTo>
                    <a:pt x="36" y="7"/>
                    <a:pt x="29" y="4"/>
                    <a:pt x="27" y="4"/>
                  </a:cubicBezTo>
                  <a:cubicBezTo>
                    <a:pt x="25" y="4"/>
                    <a:pt x="24" y="4"/>
                    <a:pt x="25" y="2"/>
                  </a:cubicBezTo>
                  <a:cubicBezTo>
                    <a:pt x="25" y="0"/>
                    <a:pt x="22" y="1"/>
                    <a:pt x="2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" name="Freeform 2167"/>
            <p:cNvSpPr>
              <a:spLocks/>
            </p:cNvSpPr>
            <p:nvPr/>
          </p:nvSpPr>
          <p:spPr bwMode="auto">
            <a:xfrm>
              <a:off x="10785599" y="2743785"/>
              <a:ext cx="12083" cy="6615"/>
            </a:xfrm>
            <a:custGeom>
              <a:avLst/>
              <a:gdLst>
                <a:gd name="T0" fmla="*/ 2147483647 w 15"/>
                <a:gd name="T1" fmla="*/ 2147483647 h 8"/>
                <a:gd name="T2" fmla="*/ 2147483647 w 15"/>
                <a:gd name="T3" fmla="*/ 2147483647 h 8"/>
                <a:gd name="T4" fmla="*/ 2147483647 w 15"/>
                <a:gd name="T5" fmla="*/ 2147483647 h 8"/>
                <a:gd name="T6" fmla="*/ 2147483647 w 15"/>
                <a:gd name="T7" fmla="*/ 2147483647 h 8"/>
                <a:gd name="T8" fmla="*/ 2147483647 w 15"/>
                <a:gd name="T9" fmla="*/ 2147483647 h 8"/>
                <a:gd name="T10" fmla="*/ 2147483647 w 15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8">
                  <a:moveTo>
                    <a:pt x="5" y="6"/>
                  </a:moveTo>
                  <a:cubicBezTo>
                    <a:pt x="6" y="7"/>
                    <a:pt x="8" y="8"/>
                    <a:pt x="10" y="7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5" y="1"/>
                    <a:pt x="13" y="0"/>
                    <a:pt x="11" y="1"/>
                  </a:cubicBezTo>
                  <a:cubicBezTo>
                    <a:pt x="10" y="2"/>
                    <a:pt x="10" y="3"/>
                    <a:pt x="5" y="3"/>
                  </a:cubicBezTo>
                  <a:cubicBezTo>
                    <a:pt x="0" y="4"/>
                    <a:pt x="5" y="6"/>
                    <a:pt x="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" name="Freeform 2168"/>
            <p:cNvSpPr>
              <a:spLocks/>
            </p:cNvSpPr>
            <p:nvPr/>
          </p:nvSpPr>
          <p:spPr bwMode="auto">
            <a:xfrm>
              <a:off x="10892731" y="2759497"/>
              <a:ext cx="11411" cy="10750"/>
            </a:xfrm>
            <a:custGeom>
              <a:avLst/>
              <a:gdLst>
                <a:gd name="T0" fmla="*/ 2147483647 w 14"/>
                <a:gd name="T1" fmla="*/ 2147483647 h 13"/>
                <a:gd name="T2" fmla="*/ 0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2147483647 h 13"/>
                <a:gd name="T10" fmla="*/ 2147483647 w 14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3">
                  <a:moveTo>
                    <a:pt x="9" y="1"/>
                  </a:moveTo>
                  <a:cubicBezTo>
                    <a:pt x="5" y="2"/>
                    <a:pt x="0" y="9"/>
                    <a:pt x="0" y="9"/>
                  </a:cubicBezTo>
                  <a:cubicBezTo>
                    <a:pt x="0" y="13"/>
                    <a:pt x="2" y="11"/>
                    <a:pt x="3" y="9"/>
                  </a:cubicBezTo>
                  <a:cubicBezTo>
                    <a:pt x="3" y="7"/>
                    <a:pt x="7" y="8"/>
                    <a:pt x="9" y="8"/>
                  </a:cubicBezTo>
                  <a:cubicBezTo>
                    <a:pt x="12" y="7"/>
                    <a:pt x="10" y="6"/>
                    <a:pt x="11" y="3"/>
                  </a:cubicBezTo>
                  <a:cubicBezTo>
                    <a:pt x="12" y="0"/>
                    <a:pt x="14" y="0"/>
                    <a:pt x="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" name="Freeform 2169"/>
            <p:cNvSpPr>
              <a:spLocks/>
            </p:cNvSpPr>
            <p:nvPr/>
          </p:nvSpPr>
          <p:spPr bwMode="auto">
            <a:xfrm>
              <a:off x="10926697" y="2775207"/>
              <a:ext cx="24165" cy="11576"/>
            </a:xfrm>
            <a:custGeom>
              <a:avLst/>
              <a:gdLst>
                <a:gd name="T0" fmla="*/ 2147483647 w 30"/>
                <a:gd name="T1" fmla="*/ 2147483647 h 14"/>
                <a:gd name="T2" fmla="*/ 2147483647 w 30"/>
                <a:gd name="T3" fmla="*/ 2147483647 h 14"/>
                <a:gd name="T4" fmla="*/ 2147483647 w 30"/>
                <a:gd name="T5" fmla="*/ 2147483647 h 14"/>
                <a:gd name="T6" fmla="*/ 2147483647 w 30"/>
                <a:gd name="T7" fmla="*/ 2147483647 h 14"/>
                <a:gd name="T8" fmla="*/ 2147483647 w 30"/>
                <a:gd name="T9" fmla="*/ 2147483647 h 14"/>
                <a:gd name="T10" fmla="*/ 2147483647 w 30"/>
                <a:gd name="T11" fmla="*/ 2147483647 h 14"/>
                <a:gd name="T12" fmla="*/ 2147483647 w 30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4">
                  <a:moveTo>
                    <a:pt x="20" y="12"/>
                  </a:moveTo>
                  <a:cubicBezTo>
                    <a:pt x="23" y="14"/>
                    <a:pt x="23" y="14"/>
                    <a:pt x="27" y="13"/>
                  </a:cubicBezTo>
                  <a:cubicBezTo>
                    <a:pt x="30" y="12"/>
                    <a:pt x="27" y="11"/>
                    <a:pt x="24" y="10"/>
                  </a:cubicBezTo>
                  <a:cubicBezTo>
                    <a:pt x="20" y="10"/>
                    <a:pt x="20" y="8"/>
                    <a:pt x="17" y="6"/>
                  </a:cubicBezTo>
                  <a:cubicBezTo>
                    <a:pt x="14" y="4"/>
                    <a:pt x="14" y="1"/>
                    <a:pt x="7" y="1"/>
                  </a:cubicBezTo>
                  <a:cubicBezTo>
                    <a:pt x="0" y="0"/>
                    <a:pt x="8" y="4"/>
                    <a:pt x="8" y="4"/>
                  </a:cubicBezTo>
                  <a:cubicBezTo>
                    <a:pt x="8" y="4"/>
                    <a:pt x="18" y="10"/>
                    <a:pt x="20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" name="Freeform 2170"/>
            <p:cNvSpPr>
              <a:spLocks/>
            </p:cNvSpPr>
            <p:nvPr/>
          </p:nvSpPr>
          <p:spPr bwMode="auto">
            <a:xfrm>
              <a:off x="10952473" y="2762804"/>
              <a:ext cx="8055" cy="4962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0 h 6"/>
                <a:gd name="T4" fmla="*/ 0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6">
                  <a:moveTo>
                    <a:pt x="8" y="4"/>
                  </a:moveTo>
                  <a:cubicBezTo>
                    <a:pt x="10" y="3"/>
                    <a:pt x="10" y="0"/>
                    <a:pt x="6" y="0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3" y="4"/>
                    <a:pt x="6" y="6"/>
                    <a:pt x="8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" name="Freeform 2171"/>
            <p:cNvSpPr>
              <a:spLocks/>
            </p:cNvSpPr>
            <p:nvPr/>
          </p:nvSpPr>
          <p:spPr bwMode="auto">
            <a:xfrm>
              <a:off x="11013691" y="2766111"/>
              <a:ext cx="16915" cy="13231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0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2147483647 w 21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6">
                  <a:moveTo>
                    <a:pt x="16" y="3"/>
                  </a:moveTo>
                  <a:cubicBezTo>
                    <a:pt x="14" y="3"/>
                    <a:pt x="14" y="3"/>
                    <a:pt x="12" y="1"/>
                  </a:cubicBezTo>
                  <a:cubicBezTo>
                    <a:pt x="11" y="0"/>
                    <a:pt x="10" y="0"/>
                    <a:pt x="5" y="0"/>
                  </a:cubicBezTo>
                  <a:cubicBezTo>
                    <a:pt x="0" y="0"/>
                    <a:pt x="3" y="3"/>
                    <a:pt x="3" y="3"/>
                  </a:cubicBezTo>
                  <a:cubicBezTo>
                    <a:pt x="3" y="3"/>
                    <a:pt x="8" y="10"/>
                    <a:pt x="10" y="13"/>
                  </a:cubicBezTo>
                  <a:cubicBezTo>
                    <a:pt x="13" y="16"/>
                    <a:pt x="13" y="11"/>
                    <a:pt x="14" y="9"/>
                  </a:cubicBezTo>
                  <a:cubicBezTo>
                    <a:pt x="16" y="8"/>
                    <a:pt x="13" y="7"/>
                    <a:pt x="17" y="5"/>
                  </a:cubicBezTo>
                  <a:cubicBezTo>
                    <a:pt x="21" y="3"/>
                    <a:pt x="18" y="3"/>
                    <a:pt x="16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" name="Freeform 2172"/>
            <p:cNvSpPr>
              <a:spLocks/>
            </p:cNvSpPr>
            <p:nvPr/>
          </p:nvSpPr>
          <p:spPr bwMode="auto">
            <a:xfrm>
              <a:off x="11029801" y="2765285"/>
              <a:ext cx="16915" cy="10750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3">
                  <a:moveTo>
                    <a:pt x="10" y="7"/>
                  </a:move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0" y="8"/>
                    <a:pt x="13" y="11"/>
                  </a:cubicBezTo>
                  <a:cubicBezTo>
                    <a:pt x="15" y="13"/>
                    <a:pt x="17" y="10"/>
                    <a:pt x="19" y="5"/>
                  </a:cubicBezTo>
                  <a:cubicBezTo>
                    <a:pt x="21" y="0"/>
                    <a:pt x="20" y="2"/>
                    <a:pt x="10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" name="Freeform 2173"/>
            <p:cNvSpPr>
              <a:spLocks/>
            </p:cNvSpPr>
            <p:nvPr/>
          </p:nvSpPr>
          <p:spPr bwMode="auto">
            <a:xfrm>
              <a:off x="11049134" y="2763631"/>
              <a:ext cx="14500" cy="14885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2147483647 h 18"/>
                <a:gd name="T20" fmla="*/ 2147483647 w 18"/>
                <a:gd name="T21" fmla="*/ 2147483647 h 18"/>
                <a:gd name="T22" fmla="*/ 2147483647 w 18"/>
                <a:gd name="T23" fmla="*/ 2147483647 h 18"/>
                <a:gd name="T24" fmla="*/ 2147483647 w 18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8">
                  <a:moveTo>
                    <a:pt x="5" y="15"/>
                  </a:moveTo>
                  <a:cubicBezTo>
                    <a:pt x="6" y="18"/>
                    <a:pt x="8" y="15"/>
                    <a:pt x="7" y="14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1" y="12"/>
                    <a:pt x="12" y="13"/>
                    <a:pt x="14" y="12"/>
                  </a:cubicBezTo>
                  <a:cubicBezTo>
                    <a:pt x="16" y="10"/>
                    <a:pt x="17" y="11"/>
                    <a:pt x="18" y="10"/>
                  </a:cubicBezTo>
                  <a:cubicBezTo>
                    <a:pt x="18" y="8"/>
                    <a:pt x="15" y="6"/>
                    <a:pt x="13" y="5"/>
                  </a:cubicBezTo>
                  <a:cubicBezTo>
                    <a:pt x="11" y="5"/>
                    <a:pt x="11" y="4"/>
                    <a:pt x="13" y="2"/>
                  </a:cubicBezTo>
                  <a:cubicBezTo>
                    <a:pt x="15" y="0"/>
                    <a:pt x="12" y="0"/>
                    <a:pt x="9" y="1"/>
                  </a:cubicBezTo>
                  <a:cubicBezTo>
                    <a:pt x="6" y="1"/>
                    <a:pt x="7" y="2"/>
                    <a:pt x="7" y="5"/>
                  </a:cubicBezTo>
                  <a:cubicBezTo>
                    <a:pt x="7" y="8"/>
                    <a:pt x="8" y="9"/>
                    <a:pt x="4" y="7"/>
                  </a:cubicBezTo>
                  <a:cubicBezTo>
                    <a:pt x="1" y="6"/>
                    <a:pt x="1" y="11"/>
                    <a:pt x="1" y="11"/>
                  </a:cubicBezTo>
                  <a:cubicBezTo>
                    <a:pt x="0" y="18"/>
                    <a:pt x="2" y="17"/>
                    <a:pt x="3" y="15"/>
                  </a:cubicBezTo>
                  <a:cubicBezTo>
                    <a:pt x="3" y="13"/>
                    <a:pt x="4" y="12"/>
                    <a:pt x="5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" name="Freeform 2174"/>
            <p:cNvSpPr>
              <a:spLocks/>
            </p:cNvSpPr>
            <p:nvPr/>
          </p:nvSpPr>
          <p:spPr bwMode="auto">
            <a:xfrm>
              <a:off x="11063633" y="2767766"/>
              <a:ext cx="4028" cy="7442"/>
            </a:xfrm>
            <a:custGeom>
              <a:avLst/>
              <a:gdLst>
                <a:gd name="T0" fmla="*/ 2147483647 w 5"/>
                <a:gd name="T1" fmla="*/ 0 h 9"/>
                <a:gd name="T2" fmla="*/ 2147483647 w 5"/>
                <a:gd name="T3" fmla="*/ 2147483647 h 9"/>
                <a:gd name="T4" fmla="*/ 2147483647 w 5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0" y="0"/>
                    <a:pt x="2" y="5"/>
                    <a:pt x="2" y="5"/>
                  </a:cubicBezTo>
                  <a:cubicBezTo>
                    <a:pt x="4" y="9"/>
                    <a:pt x="5" y="1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" name="Freeform 2175"/>
            <p:cNvSpPr>
              <a:spLocks/>
            </p:cNvSpPr>
            <p:nvPr/>
          </p:nvSpPr>
          <p:spPr bwMode="auto">
            <a:xfrm>
              <a:off x="11069271" y="2766938"/>
              <a:ext cx="4833" cy="4962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1" y="3"/>
                    <a:pt x="2" y="6"/>
                    <a:pt x="4" y="4"/>
                  </a:cubicBezTo>
                  <a:cubicBezTo>
                    <a:pt x="6" y="3"/>
                    <a:pt x="6" y="3"/>
                    <a:pt x="4" y="2"/>
                  </a:cubicBezTo>
                  <a:cubicBezTo>
                    <a:pt x="2" y="1"/>
                    <a:pt x="0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" name="Freeform 2176"/>
            <p:cNvSpPr>
              <a:spLocks/>
            </p:cNvSpPr>
            <p:nvPr/>
          </p:nvSpPr>
          <p:spPr bwMode="auto">
            <a:xfrm>
              <a:off x="11070882" y="2757016"/>
              <a:ext cx="4833" cy="9096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4" y="4"/>
                  </a:moveTo>
                  <a:cubicBezTo>
                    <a:pt x="2" y="2"/>
                    <a:pt x="0" y="0"/>
                    <a:pt x="1" y="6"/>
                  </a:cubicBezTo>
                  <a:cubicBezTo>
                    <a:pt x="1" y="6"/>
                    <a:pt x="2" y="11"/>
                    <a:pt x="4" y="8"/>
                  </a:cubicBezTo>
                  <a:cubicBezTo>
                    <a:pt x="5" y="5"/>
                    <a:pt x="6" y="5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" name="Freeform 2177"/>
            <p:cNvSpPr>
              <a:spLocks/>
            </p:cNvSpPr>
            <p:nvPr/>
          </p:nvSpPr>
          <p:spPr bwMode="auto">
            <a:xfrm>
              <a:off x="11085381" y="2746266"/>
              <a:ext cx="45108" cy="16538"/>
            </a:xfrm>
            <a:custGeom>
              <a:avLst/>
              <a:gdLst>
                <a:gd name="T0" fmla="*/ 2147483647 w 56"/>
                <a:gd name="T1" fmla="*/ 2147483647 h 20"/>
                <a:gd name="T2" fmla="*/ 2147483647 w 56"/>
                <a:gd name="T3" fmla="*/ 2147483647 h 20"/>
                <a:gd name="T4" fmla="*/ 2147483647 w 56"/>
                <a:gd name="T5" fmla="*/ 2147483647 h 20"/>
                <a:gd name="T6" fmla="*/ 2147483647 w 56"/>
                <a:gd name="T7" fmla="*/ 2147483647 h 20"/>
                <a:gd name="T8" fmla="*/ 2147483647 w 56"/>
                <a:gd name="T9" fmla="*/ 2147483647 h 20"/>
                <a:gd name="T10" fmla="*/ 2147483647 w 56"/>
                <a:gd name="T11" fmla="*/ 2147483647 h 20"/>
                <a:gd name="T12" fmla="*/ 2147483647 w 56"/>
                <a:gd name="T13" fmla="*/ 2147483647 h 20"/>
                <a:gd name="T14" fmla="*/ 2147483647 w 56"/>
                <a:gd name="T15" fmla="*/ 2147483647 h 20"/>
                <a:gd name="T16" fmla="*/ 2147483647 w 56"/>
                <a:gd name="T17" fmla="*/ 2147483647 h 20"/>
                <a:gd name="T18" fmla="*/ 2147483647 w 56"/>
                <a:gd name="T19" fmla="*/ 2147483647 h 20"/>
                <a:gd name="T20" fmla="*/ 2147483647 w 56"/>
                <a:gd name="T21" fmla="*/ 2147483647 h 20"/>
                <a:gd name="T22" fmla="*/ 2147483647 w 56"/>
                <a:gd name="T23" fmla="*/ 2147483647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" h="20">
                  <a:moveTo>
                    <a:pt x="50" y="1"/>
                  </a:moveTo>
                  <a:cubicBezTo>
                    <a:pt x="48" y="0"/>
                    <a:pt x="48" y="4"/>
                    <a:pt x="46" y="7"/>
                  </a:cubicBezTo>
                  <a:cubicBezTo>
                    <a:pt x="45" y="11"/>
                    <a:pt x="36" y="15"/>
                    <a:pt x="34" y="15"/>
                  </a:cubicBezTo>
                  <a:cubicBezTo>
                    <a:pt x="33" y="15"/>
                    <a:pt x="29" y="16"/>
                    <a:pt x="24" y="16"/>
                  </a:cubicBezTo>
                  <a:cubicBezTo>
                    <a:pt x="19" y="17"/>
                    <a:pt x="16" y="18"/>
                    <a:pt x="16" y="18"/>
                  </a:cubicBezTo>
                  <a:cubicBezTo>
                    <a:pt x="0" y="19"/>
                    <a:pt x="22" y="20"/>
                    <a:pt x="22" y="20"/>
                  </a:cubicBezTo>
                  <a:cubicBezTo>
                    <a:pt x="27" y="20"/>
                    <a:pt x="35" y="19"/>
                    <a:pt x="37" y="18"/>
                  </a:cubicBezTo>
                  <a:cubicBezTo>
                    <a:pt x="39" y="16"/>
                    <a:pt x="44" y="16"/>
                    <a:pt x="47" y="15"/>
                  </a:cubicBezTo>
                  <a:cubicBezTo>
                    <a:pt x="50" y="14"/>
                    <a:pt x="52" y="15"/>
                    <a:pt x="49" y="13"/>
                  </a:cubicBezTo>
                  <a:cubicBezTo>
                    <a:pt x="47" y="10"/>
                    <a:pt x="48" y="10"/>
                    <a:pt x="50" y="10"/>
                  </a:cubicBezTo>
                  <a:cubicBezTo>
                    <a:pt x="52" y="10"/>
                    <a:pt x="52" y="10"/>
                    <a:pt x="54" y="7"/>
                  </a:cubicBezTo>
                  <a:cubicBezTo>
                    <a:pt x="56" y="5"/>
                    <a:pt x="52" y="3"/>
                    <a:pt x="5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" name="Freeform 2178"/>
            <p:cNvSpPr>
              <a:spLocks/>
            </p:cNvSpPr>
            <p:nvPr/>
          </p:nvSpPr>
          <p:spPr bwMode="auto">
            <a:xfrm>
              <a:off x="11126462" y="2757016"/>
              <a:ext cx="38665" cy="4962"/>
            </a:xfrm>
            <a:custGeom>
              <a:avLst/>
              <a:gdLst>
                <a:gd name="T0" fmla="*/ 2147483647 w 48"/>
                <a:gd name="T1" fmla="*/ 2147483647 h 6"/>
                <a:gd name="T2" fmla="*/ 2147483647 w 48"/>
                <a:gd name="T3" fmla="*/ 2147483647 h 6"/>
                <a:gd name="T4" fmla="*/ 2147483647 w 48"/>
                <a:gd name="T5" fmla="*/ 2147483647 h 6"/>
                <a:gd name="T6" fmla="*/ 2147483647 w 48"/>
                <a:gd name="T7" fmla="*/ 2147483647 h 6"/>
                <a:gd name="T8" fmla="*/ 2147483647 w 48"/>
                <a:gd name="T9" fmla="*/ 2147483647 h 6"/>
                <a:gd name="T10" fmla="*/ 2147483647 w 48"/>
                <a:gd name="T11" fmla="*/ 2147483647 h 6"/>
                <a:gd name="T12" fmla="*/ 2147483647 w 48"/>
                <a:gd name="T13" fmla="*/ 2147483647 h 6"/>
                <a:gd name="T14" fmla="*/ 2147483647 w 48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6">
                  <a:moveTo>
                    <a:pt x="28" y="2"/>
                  </a:moveTo>
                  <a:cubicBezTo>
                    <a:pt x="27" y="2"/>
                    <a:pt x="20" y="3"/>
                    <a:pt x="19" y="1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4" y="4"/>
                    <a:pt x="7" y="2"/>
                  </a:cubicBezTo>
                  <a:cubicBezTo>
                    <a:pt x="0" y="1"/>
                    <a:pt x="10" y="5"/>
                    <a:pt x="10" y="5"/>
                  </a:cubicBezTo>
                  <a:cubicBezTo>
                    <a:pt x="10" y="5"/>
                    <a:pt x="15" y="6"/>
                    <a:pt x="18" y="6"/>
                  </a:cubicBezTo>
                  <a:cubicBezTo>
                    <a:pt x="21" y="6"/>
                    <a:pt x="29" y="4"/>
                    <a:pt x="29" y="4"/>
                  </a:cubicBezTo>
                  <a:cubicBezTo>
                    <a:pt x="48" y="1"/>
                    <a:pt x="29" y="2"/>
                    <a:pt x="28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" name="Freeform 2179"/>
            <p:cNvSpPr>
              <a:spLocks/>
            </p:cNvSpPr>
            <p:nvPr/>
          </p:nvSpPr>
          <p:spPr bwMode="auto">
            <a:xfrm>
              <a:off x="11168348" y="2748747"/>
              <a:ext cx="7250" cy="5788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0 h 7"/>
                <a:gd name="T4" fmla="*/ 0 w 9"/>
                <a:gd name="T5" fmla="*/ 2147483647 h 7"/>
                <a:gd name="T6" fmla="*/ 2147483647 w 9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4" y="4"/>
                  </a:moveTo>
                  <a:cubicBezTo>
                    <a:pt x="9" y="1"/>
                    <a:pt x="7" y="0"/>
                    <a:pt x="5" y="0"/>
                  </a:cubicBezTo>
                  <a:cubicBezTo>
                    <a:pt x="2" y="0"/>
                    <a:pt x="1" y="0"/>
                    <a:pt x="0" y="3"/>
                  </a:cubicBezTo>
                  <a:cubicBezTo>
                    <a:pt x="0" y="7"/>
                    <a:pt x="4" y="4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" name="Freeform 2180"/>
            <p:cNvSpPr>
              <a:spLocks/>
            </p:cNvSpPr>
            <p:nvPr/>
          </p:nvSpPr>
          <p:spPr bwMode="auto">
            <a:xfrm>
              <a:off x="11218290" y="2737169"/>
              <a:ext cx="3222" cy="4135"/>
            </a:xfrm>
            <a:custGeom>
              <a:avLst/>
              <a:gdLst>
                <a:gd name="T0" fmla="*/ 0 w 4"/>
                <a:gd name="T1" fmla="*/ 2147483647 h 5"/>
                <a:gd name="T2" fmla="*/ 2147483647 w 4"/>
                <a:gd name="T3" fmla="*/ 2147483647 h 5"/>
                <a:gd name="T4" fmla="*/ 0 w 4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4" y="4"/>
                    <a:pt x="4" y="2"/>
                  </a:cubicBezTo>
                  <a:cubicBezTo>
                    <a:pt x="4" y="0"/>
                    <a:pt x="1" y="3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" name="Freeform 2181"/>
            <p:cNvSpPr>
              <a:spLocks/>
            </p:cNvSpPr>
            <p:nvPr/>
          </p:nvSpPr>
          <p:spPr bwMode="auto">
            <a:xfrm>
              <a:off x="11236011" y="2728900"/>
              <a:ext cx="9666" cy="6615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7" y="1"/>
                  </a:moveTo>
                  <a:cubicBezTo>
                    <a:pt x="2" y="2"/>
                    <a:pt x="0" y="2"/>
                    <a:pt x="2" y="4"/>
                  </a:cubicBezTo>
                  <a:cubicBezTo>
                    <a:pt x="2" y="4"/>
                    <a:pt x="11" y="8"/>
                    <a:pt x="11" y="5"/>
                  </a:cubicBezTo>
                  <a:cubicBezTo>
                    <a:pt x="12" y="3"/>
                    <a:pt x="12" y="0"/>
                    <a:pt x="7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" name="Freeform 2182"/>
            <p:cNvSpPr>
              <a:spLocks/>
            </p:cNvSpPr>
            <p:nvPr/>
          </p:nvSpPr>
          <p:spPr bwMode="auto">
            <a:xfrm>
              <a:off x="11261786" y="2702440"/>
              <a:ext cx="30610" cy="29769"/>
            </a:xfrm>
            <a:custGeom>
              <a:avLst/>
              <a:gdLst>
                <a:gd name="T0" fmla="*/ 2147483647 w 38"/>
                <a:gd name="T1" fmla="*/ 2147483647 h 36"/>
                <a:gd name="T2" fmla="*/ 2147483647 w 38"/>
                <a:gd name="T3" fmla="*/ 2147483647 h 36"/>
                <a:gd name="T4" fmla="*/ 2147483647 w 38"/>
                <a:gd name="T5" fmla="*/ 2147483647 h 36"/>
                <a:gd name="T6" fmla="*/ 2147483647 w 38"/>
                <a:gd name="T7" fmla="*/ 2147483647 h 36"/>
                <a:gd name="T8" fmla="*/ 2147483647 w 38"/>
                <a:gd name="T9" fmla="*/ 2147483647 h 36"/>
                <a:gd name="T10" fmla="*/ 2147483647 w 38"/>
                <a:gd name="T11" fmla="*/ 2147483647 h 36"/>
                <a:gd name="T12" fmla="*/ 2147483647 w 38"/>
                <a:gd name="T13" fmla="*/ 2147483647 h 36"/>
                <a:gd name="T14" fmla="*/ 2147483647 w 38"/>
                <a:gd name="T15" fmla="*/ 2147483647 h 36"/>
                <a:gd name="T16" fmla="*/ 2147483647 w 38"/>
                <a:gd name="T17" fmla="*/ 2147483647 h 36"/>
                <a:gd name="T18" fmla="*/ 2147483647 w 38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6">
                  <a:moveTo>
                    <a:pt x="33" y="3"/>
                  </a:moveTo>
                  <a:cubicBezTo>
                    <a:pt x="28" y="5"/>
                    <a:pt x="22" y="6"/>
                    <a:pt x="23" y="11"/>
                  </a:cubicBezTo>
                  <a:cubicBezTo>
                    <a:pt x="23" y="16"/>
                    <a:pt x="23" y="19"/>
                    <a:pt x="21" y="17"/>
                  </a:cubicBezTo>
                  <a:cubicBezTo>
                    <a:pt x="19" y="15"/>
                    <a:pt x="16" y="15"/>
                    <a:pt x="13" y="18"/>
                  </a:cubicBezTo>
                  <a:cubicBezTo>
                    <a:pt x="10" y="21"/>
                    <a:pt x="11" y="21"/>
                    <a:pt x="11" y="23"/>
                  </a:cubicBezTo>
                  <a:cubicBezTo>
                    <a:pt x="11" y="26"/>
                    <a:pt x="10" y="26"/>
                    <a:pt x="9" y="27"/>
                  </a:cubicBezTo>
                  <a:cubicBezTo>
                    <a:pt x="7" y="28"/>
                    <a:pt x="0" y="36"/>
                    <a:pt x="6" y="33"/>
                  </a:cubicBezTo>
                  <a:lnTo>
                    <a:pt x="35" y="11"/>
                  </a:lnTo>
                  <a:cubicBezTo>
                    <a:pt x="35" y="11"/>
                    <a:pt x="37" y="11"/>
                    <a:pt x="37" y="7"/>
                  </a:cubicBezTo>
                  <a:cubicBezTo>
                    <a:pt x="37" y="4"/>
                    <a:pt x="38" y="0"/>
                    <a:pt x="3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" name="Freeform 2183"/>
            <p:cNvSpPr>
              <a:spLocks/>
            </p:cNvSpPr>
            <p:nvPr/>
          </p:nvSpPr>
          <p:spPr bwMode="auto">
            <a:xfrm>
              <a:off x="10008287" y="3973402"/>
              <a:ext cx="12888" cy="14885"/>
            </a:xfrm>
            <a:custGeom>
              <a:avLst/>
              <a:gdLst>
                <a:gd name="T0" fmla="*/ 2147483647 w 16"/>
                <a:gd name="T1" fmla="*/ 2147483647 h 18"/>
                <a:gd name="T2" fmla="*/ 2147483647 w 16"/>
                <a:gd name="T3" fmla="*/ 2147483647 h 18"/>
                <a:gd name="T4" fmla="*/ 2147483647 w 16"/>
                <a:gd name="T5" fmla="*/ 2147483647 h 18"/>
                <a:gd name="T6" fmla="*/ 2147483647 w 16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8">
                  <a:moveTo>
                    <a:pt x="11" y="6"/>
                  </a:moveTo>
                  <a:cubicBezTo>
                    <a:pt x="16" y="0"/>
                    <a:pt x="6" y="6"/>
                    <a:pt x="3" y="7"/>
                  </a:cubicBezTo>
                  <a:cubicBezTo>
                    <a:pt x="0" y="9"/>
                    <a:pt x="2" y="12"/>
                    <a:pt x="2" y="12"/>
                  </a:cubicBezTo>
                  <a:cubicBezTo>
                    <a:pt x="3" y="18"/>
                    <a:pt x="6" y="12"/>
                    <a:pt x="11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" name="Freeform 2184"/>
            <p:cNvSpPr>
              <a:spLocks/>
            </p:cNvSpPr>
            <p:nvPr/>
          </p:nvSpPr>
          <p:spPr bwMode="auto">
            <a:xfrm>
              <a:off x="2870707" y="1818471"/>
              <a:ext cx="495385" cy="251381"/>
            </a:xfrm>
            <a:custGeom>
              <a:avLst/>
              <a:gdLst>
                <a:gd name="T0" fmla="*/ 2147483647 w 615"/>
                <a:gd name="T1" fmla="*/ 2147483647 h 304"/>
                <a:gd name="T2" fmla="*/ 2147483647 w 615"/>
                <a:gd name="T3" fmla="*/ 2147483647 h 304"/>
                <a:gd name="T4" fmla="*/ 2147483647 w 615"/>
                <a:gd name="T5" fmla="*/ 2147483647 h 304"/>
                <a:gd name="T6" fmla="*/ 2147483647 w 615"/>
                <a:gd name="T7" fmla="*/ 2147483647 h 304"/>
                <a:gd name="T8" fmla="*/ 2147483647 w 615"/>
                <a:gd name="T9" fmla="*/ 2147483647 h 304"/>
                <a:gd name="T10" fmla="*/ 2147483647 w 615"/>
                <a:gd name="T11" fmla="*/ 2147483647 h 304"/>
                <a:gd name="T12" fmla="*/ 2147483647 w 615"/>
                <a:gd name="T13" fmla="*/ 2147483647 h 304"/>
                <a:gd name="T14" fmla="*/ 2147483647 w 615"/>
                <a:gd name="T15" fmla="*/ 2147483647 h 304"/>
                <a:gd name="T16" fmla="*/ 2147483647 w 615"/>
                <a:gd name="T17" fmla="*/ 2147483647 h 304"/>
                <a:gd name="T18" fmla="*/ 2147483647 w 615"/>
                <a:gd name="T19" fmla="*/ 2147483647 h 304"/>
                <a:gd name="T20" fmla="*/ 2147483647 w 615"/>
                <a:gd name="T21" fmla="*/ 2147483647 h 304"/>
                <a:gd name="T22" fmla="*/ 2147483647 w 615"/>
                <a:gd name="T23" fmla="*/ 2147483647 h 304"/>
                <a:gd name="T24" fmla="*/ 2147483647 w 615"/>
                <a:gd name="T25" fmla="*/ 2147483647 h 304"/>
                <a:gd name="T26" fmla="*/ 2147483647 w 615"/>
                <a:gd name="T27" fmla="*/ 2147483647 h 304"/>
                <a:gd name="T28" fmla="*/ 2147483647 w 615"/>
                <a:gd name="T29" fmla="*/ 2147483647 h 304"/>
                <a:gd name="T30" fmla="*/ 2147483647 w 615"/>
                <a:gd name="T31" fmla="*/ 2147483647 h 304"/>
                <a:gd name="T32" fmla="*/ 2147483647 w 615"/>
                <a:gd name="T33" fmla="*/ 2147483647 h 304"/>
                <a:gd name="T34" fmla="*/ 2147483647 w 615"/>
                <a:gd name="T35" fmla="*/ 2147483647 h 304"/>
                <a:gd name="T36" fmla="*/ 2147483647 w 615"/>
                <a:gd name="T37" fmla="*/ 2147483647 h 304"/>
                <a:gd name="T38" fmla="*/ 2147483647 w 615"/>
                <a:gd name="T39" fmla="*/ 2147483647 h 304"/>
                <a:gd name="T40" fmla="*/ 2147483647 w 615"/>
                <a:gd name="T41" fmla="*/ 2147483647 h 304"/>
                <a:gd name="T42" fmla="*/ 2147483647 w 615"/>
                <a:gd name="T43" fmla="*/ 2147483647 h 304"/>
                <a:gd name="T44" fmla="*/ 2147483647 w 615"/>
                <a:gd name="T45" fmla="*/ 2147483647 h 304"/>
                <a:gd name="T46" fmla="*/ 2147483647 w 615"/>
                <a:gd name="T47" fmla="*/ 2147483647 h 304"/>
                <a:gd name="T48" fmla="*/ 2147483647 w 615"/>
                <a:gd name="T49" fmla="*/ 2147483647 h 304"/>
                <a:gd name="T50" fmla="*/ 2147483647 w 615"/>
                <a:gd name="T51" fmla="*/ 2147483647 h 304"/>
                <a:gd name="T52" fmla="*/ 2147483647 w 615"/>
                <a:gd name="T53" fmla="*/ 2147483647 h 304"/>
                <a:gd name="T54" fmla="*/ 2147483647 w 615"/>
                <a:gd name="T55" fmla="*/ 2147483647 h 304"/>
                <a:gd name="T56" fmla="*/ 2147483647 w 615"/>
                <a:gd name="T57" fmla="*/ 2147483647 h 304"/>
                <a:gd name="T58" fmla="*/ 2147483647 w 615"/>
                <a:gd name="T59" fmla="*/ 2147483647 h 304"/>
                <a:gd name="T60" fmla="*/ 2147483647 w 615"/>
                <a:gd name="T61" fmla="*/ 2147483647 h 304"/>
                <a:gd name="T62" fmla="*/ 2147483647 w 615"/>
                <a:gd name="T63" fmla="*/ 2147483647 h 304"/>
                <a:gd name="T64" fmla="*/ 2147483647 w 615"/>
                <a:gd name="T65" fmla="*/ 2147483647 h 304"/>
                <a:gd name="T66" fmla="*/ 2147483647 w 615"/>
                <a:gd name="T67" fmla="*/ 2147483647 h 304"/>
                <a:gd name="T68" fmla="*/ 2147483647 w 615"/>
                <a:gd name="T69" fmla="*/ 2147483647 h 304"/>
                <a:gd name="T70" fmla="*/ 2147483647 w 615"/>
                <a:gd name="T71" fmla="*/ 2147483647 h 304"/>
                <a:gd name="T72" fmla="*/ 2147483647 w 615"/>
                <a:gd name="T73" fmla="*/ 2147483647 h 304"/>
                <a:gd name="T74" fmla="*/ 2147483647 w 615"/>
                <a:gd name="T75" fmla="*/ 2147483647 h 304"/>
                <a:gd name="T76" fmla="*/ 2147483647 w 615"/>
                <a:gd name="T77" fmla="*/ 2147483647 h 304"/>
                <a:gd name="T78" fmla="*/ 2147483647 w 615"/>
                <a:gd name="T79" fmla="*/ 2147483647 h 304"/>
                <a:gd name="T80" fmla="*/ 2147483647 w 615"/>
                <a:gd name="T81" fmla="*/ 2147483647 h 304"/>
                <a:gd name="T82" fmla="*/ 2147483647 w 615"/>
                <a:gd name="T83" fmla="*/ 2147483647 h 304"/>
                <a:gd name="T84" fmla="*/ 2147483647 w 615"/>
                <a:gd name="T85" fmla="*/ 2147483647 h 304"/>
                <a:gd name="T86" fmla="*/ 2147483647 w 615"/>
                <a:gd name="T87" fmla="*/ 2147483647 h 304"/>
                <a:gd name="T88" fmla="*/ 2147483647 w 615"/>
                <a:gd name="T89" fmla="*/ 2147483647 h 304"/>
                <a:gd name="T90" fmla="*/ 2147483647 w 615"/>
                <a:gd name="T91" fmla="*/ 2147483647 h 304"/>
                <a:gd name="T92" fmla="*/ 2147483647 w 615"/>
                <a:gd name="T93" fmla="*/ 2147483647 h 304"/>
                <a:gd name="T94" fmla="*/ 2147483647 w 615"/>
                <a:gd name="T95" fmla="*/ 2147483647 h 304"/>
                <a:gd name="T96" fmla="*/ 2147483647 w 615"/>
                <a:gd name="T97" fmla="*/ 2147483647 h 304"/>
                <a:gd name="T98" fmla="*/ 2147483647 w 615"/>
                <a:gd name="T99" fmla="*/ 2147483647 h 304"/>
                <a:gd name="T100" fmla="*/ 2147483647 w 615"/>
                <a:gd name="T101" fmla="*/ 2147483647 h 304"/>
                <a:gd name="T102" fmla="*/ 2147483647 w 615"/>
                <a:gd name="T103" fmla="*/ 2147483647 h 304"/>
                <a:gd name="T104" fmla="*/ 2147483647 w 615"/>
                <a:gd name="T105" fmla="*/ 2147483647 h 304"/>
                <a:gd name="T106" fmla="*/ 2147483647 w 615"/>
                <a:gd name="T107" fmla="*/ 2147483647 h 304"/>
                <a:gd name="T108" fmla="*/ 2147483647 w 615"/>
                <a:gd name="T109" fmla="*/ 2147483647 h 304"/>
                <a:gd name="T110" fmla="*/ 2147483647 w 615"/>
                <a:gd name="T111" fmla="*/ 2147483647 h 304"/>
                <a:gd name="T112" fmla="*/ 2147483647 w 615"/>
                <a:gd name="T113" fmla="*/ 2147483647 h 304"/>
                <a:gd name="T114" fmla="*/ 2147483647 w 615"/>
                <a:gd name="T115" fmla="*/ 2147483647 h 304"/>
                <a:gd name="T116" fmla="*/ 2147483647 w 615"/>
                <a:gd name="T117" fmla="*/ 2147483647 h 304"/>
                <a:gd name="T118" fmla="*/ 2147483647 w 615"/>
                <a:gd name="T119" fmla="*/ 2147483647 h 304"/>
                <a:gd name="T120" fmla="*/ 2147483647 w 615"/>
                <a:gd name="T121" fmla="*/ 2147483647 h 304"/>
                <a:gd name="T122" fmla="*/ 2147483647 w 615"/>
                <a:gd name="T123" fmla="*/ 2147483647 h 304"/>
                <a:gd name="T124" fmla="*/ 2147483647 w 615"/>
                <a:gd name="T125" fmla="*/ 2147483647 h 3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15" h="304">
                  <a:moveTo>
                    <a:pt x="607" y="233"/>
                  </a:moveTo>
                  <a:cubicBezTo>
                    <a:pt x="615" y="235"/>
                    <a:pt x="614" y="227"/>
                    <a:pt x="614" y="224"/>
                  </a:cubicBezTo>
                  <a:cubicBezTo>
                    <a:pt x="614" y="222"/>
                    <a:pt x="612" y="213"/>
                    <a:pt x="611" y="209"/>
                  </a:cubicBezTo>
                  <a:cubicBezTo>
                    <a:pt x="610" y="206"/>
                    <a:pt x="611" y="207"/>
                    <a:pt x="610" y="204"/>
                  </a:cubicBezTo>
                  <a:cubicBezTo>
                    <a:pt x="608" y="201"/>
                    <a:pt x="607" y="202"/>
                    <a:pt x="606" y="204"/>
                  </a:cubicBezTo>
                  <a:cubicBezTo>
                    <a:pt x="604" y="205"/>
                    <a:pt x="602" y="205"/>
                    <a:pt x="600" y="204"/>
                  </a:cubicBezTo>
                  <a:cubicBezTo>
                    <a:pt x="598" y="203"/>
                    <a:pt x="598" y="203"/>
                    <a:pt x="597" y="205"/>
                  </a:cubicBezTo>
                  <a:cubicBezTo>
                    <a:pt x="597" y="206"/>
                    <a:pt x="596" y="205"/>
                    <a:pt x="593" y="206"/>
                  </a:cubicBezTo>
                  <a:cubicBezTo>
                    <a:pt x="590" y="206"/>
                    <a:pt x="590" y="203"/>
                    <a:pt x="590" y="199"/>
                  </a:cubicBezTo>
                  <a:cubicBezTo>
                    <a:pt x="589" y="194"/>
                    <a:pt x="584" y="195"/>
                    <a:pt x="582" y="196"/>
                  </a:cubicBezTo>
                  <a:cubicBezTo>
                    <a:pt x="581" y="198"/>
                    <a:pt x="579" y="198"/>
                    <a:pt x="577" y="197"/>
                  </a:cubicBezTo>
                  <a:cubicBezTo>
                    <a:pt x="575" y="195"/>
                    <a:pt x="575" y="194"/>
                    <a:pt x="573" y="194"/>
                  </a:cubicBezTo>
                  <a:cubicBezTo>
                    <a:pt x="571" y="194"/>
                    <a:pt x="570" y="193"/>
                    <a:pt x="567" y="191"/>
                  </a:cubicBezTo>
                  <a:cubicBezTo>
                    <a:pt x="564" y="189"/>
                    <a:pt x="557" y="185"/>
                    <a:pt x="554" y="184"/>
                  </a:cubicBezTo>
                  <a:cubicBezTo>
                    <a:pt x="551" y="183"/>
                    <a:pt x="550" y="184"/>
                    <a:pt x="548" y="180"/>
                  </a:cubicBezTo>
                  <a:cubicBezTo>
                    <a:pt x="547" y="176"/>
                    <a:pt x="544" y="174"/>
                    <a:pt x="541" y="174"/>
                  </a:cubicBezTo>
                  <a:cubicBezTo>
                    <a:pt x="538" y="173"/>
                    <a:pt x="537" y="172"/>
                    <a:pt x="537" y="175"/>
                  </a:cubicBezTo>
                  <a:cubicBezTo>
                    <a:pt x="537" y="177"/>
                    <a:pt x="537" y="178"/>
                    <a:pt x="543" y="182"/>
                  </a:cubicBezTo>
                  <a:cubicBezTo>
                    <a:pt x="549" y="186"/>
                    <a:pt x="541" y="184"/>
                    <a:pt x="538" y="181"/>
                  </a:cubicBezTo>
                  <a:cubicBezTo>
                    <a:pt x="535" y="179"/>
                    <a:pt x="531" y="178"/>
                    <a:pt x="529" y="178"/>
                  </a:cubicBezTo>
                  <a:cubicBezTo>
                    <a:pt x="526" y="179"/>
                    <a:pt x="522" y="175"/>
                    <a:pt x="520" y="173"/>
                  </a:cubicBezTo>
                  <a:cubicBezTo>
                    <a:pt x="518" y="170"/>
                    <a:pt x="516" y="170"/>
                    <a:pt x="515" y="169"/>
                  </a:cubicBezTo>
                  <a:cubicBezTo>
                    <a:pt x="513" y="169"/>
                    <a:pt x="509" y="169"/>
                    <a:pt x="508" y="164"/>
                  </a:cubicBezTo>
                  <a:cubicBezTo>
                    <a:pt x="507" y="158"/>
                    <a:pt x="502" y="155"/>
                    <a:pt x="499" y="154"/>
                  </a:cubicBezTo>
                  <a:cubicBezTo>
                    <a:pt x="497" y="152"/>
                    <a:pt x="485" y="150"/>
                    <a:pt x="493" y="141"/>
                  </a:cubicBezTo>
                  <a:cubicBezTo>
                    <a:pt x="501" y="132"/>
                    <a:pt x="499" y="125"/>
                    <a:pt x="498" y="121"/>
                  </a:cubicBezTo>
                  <a:cubicBezTo>
                    <a:pt x="498" y="117"/>
                    <a:pt x="488" y="103"/>
                    <a:pt x="487" y="102"/>
                  </a:cubicBezTo>
                  <a:cubicBezTo>
                    <a:pt x="485" y="101"/>
                    <a:pt x="483" y="99"/>
                    <a:pt x="483" y="98"/>
                  </a:cubicBezTo>
                  <a:cubicBezTo>
                    <a:pt x="482" y="96"/>
                    <a:pt x="482" y="95"/>
                    <a:pt x="481" y="93"/>
                  </a:cubicBezTo>
                  <a:cubicBezTo>
                    <a:pt x="480" y="91"/>
                    <a:pt x="478" y="88"/>
                    <a:pt x="478" y="85"/>
                  </a:cubicBezTo>
                  <a:cubicBezTo>
                    <a:pt x="477" y="82"/>
                    <a:pt x="476" y="77"/>
                    <a:pt x="474" y="74"/>
                  </a:cubicBezTo>
                  <a:cubicBezTo>
                    <a:pt x="472" y="72"/>
                    <a:pt x="468" y="59"/>
                    <a:pt x="467" y="54"/>
                  </a:cubicBezTo>
                  <a:cubicBezTo>
                    <a:pt x="466" y="50"/>
                    <a:pt x="464" y="48"/>
                    <a:pt x="461" y="45"/>
                  </a:cubicBezTo>
                  <a:cubicBezTo>
                    <a:pt x="458" y="42"/>
                    <a:pt x="459" y="41"/>
                    <a:pt x="462" y="43"/>
                  </a:cubicBezTo>
                  <a:cubicBezTo>
                    <a:pt x="466" y="44"/>
                    <a:pt x="462" y="40"/>
                    <a:pt x="461" y="38"/>
                  </a:cubicBezTo>
                  <a:cubicBezTo>
                    <a:pt x="460" y="37"/>
                    <a:pt x="458" y="35"/>
                    <a:pt x="457" y="33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2" y="30"/>
                    <a:pt x="451" y="29"/>
                    <a:pt x="449" y="27"/>
                  </a:cubicBezTo>
                  <a:cubicBezTo>
                    <a:pt x="448" y="26"/>
                    <a:pt x="449" y="22"/>
                    <a:pt x="445" y="24"/>
                  </a:cubicBezTo>
                  <a:cubicBezTo>
                    <a:pt x="440" y="25"/>
                    <a:pt x="432" y="20"/>
                    <a:pt x="431" y="18"/>
                  </a:cubicBezTo>
                  <a:cubicBezTo>
                    <a:pt x="429" y="17"/>
                    <a:pt x="426" y="14"/>
                    <a:pt x="423" y="13"/>
                  </a:cubicBezTo>
                  <a:cubicBezTo>
                    <a:pt x="420" y="12"/>
                    <a:pt x="417" y="10"/>
                    <a:pt x="416" y="8"/>
                  </a:cubicBezTo>
                  <a:cubicBezTo>
                    <a:pt x="414" y="7"/>
                    <a:pt x="405" y="7"/>
                    <a:pt x="406" y="12"/>
                  </a:cubicBezTo>
                  <a:cubicBezTo>
                    <a:pt x="407" y="18"/>
                    <a:pt x="403" y="15"/>
                    <a:pt x="397" y="11"/>
                  </a:cubicBezTo>
                  <a:cubicBezTo>
                    <a:pt x="391" y="7"/>
                    <a:pt x="385" y="6"/>
                    <a:pt x="381" y="5"/>
                  </a:cubicBezTo>
                  <a:cubicBezTo>
                    <a:pt x="377" y="4"/>
                    <a:pt x="376" y="5"/>
                    <a:pt x="372" y="8"/>
                  </a:cubicBezTo>
                  <a:cubicBezTo>
                    <a:pt x="367" y="10"/>
                    <a:pt x="375" y="13"/>
                    <a:pt x="379" y="15"/>
                  </a:cubicBezTo>
                  <a:cubicBezTo>
                    <a:pt x="382" y="18"/>
                    <a:pt x="374" y="12"/>
                    <a:pt x="367" y="16"/>
                  </a:cubicBezTo>
                  <a:cubicBezTo>
                    <a:pt x="361" y="19"/>
                    <a:pt x="369" y="21"/>
                    <a:pt x="368" y="23"/>
                  </a:cubicBezTo>
                  <a:cubicBezTo>
                    <a:pt x="366" y="25"/>
                    <a:pt x="369" y="26"/>
                    <a:pt x="370" y="27"/>
                  </a:cubicBezTo>
                  <a:cubicBezTo>
                    <a:pt x="370" y="28"/>
                    <a:pt x="370" y="30"/>
                    <a:pt x="370" y="33"/>
                  </a:cubicBezTo>
                  <a:cubicBezTo>
                    <a:pt x="371" y="36"/>
                    <a:pt x="373" y="39"/>
                    <a:pt x="373" y="42"/>
                  </a:cubicBezTo>
                  <a:cubicBezTo>
                    <a:pt x="373" y="45"/>
                    <a:pt x="373" y="47"/>
                    <a:pt x="375" y="50"/>
                  </a:cubicBezTo>
                  <a:cubicBezTo>
                    <a:pt x="376" y="52"/>
                    <a:pt x="376" y="53"/>
                    <a:pt x="376" y="56"/>
                  </a:cubicBezTo>
                  <a:cubicBezTo>
                    <a:pt x="376" y="60"/>
                    <a:pt x="378" y="61"/>
                    <a:pt x="378" y="63"/>
                  </a:cubicBezTo>
                  <a:cubicBezTo>
                    <a:pt x="379" y="64"/>
                    <a:pt x="379" y="65"/>
                    <a:pt x="381" y="68"/>
                  </a:cubicBezTo>
                  <a:cubicBezTo>
                    <a:pt x="383" y="71"/>
                    <a:pt x="384" y="73"/>
                    <a:pt x="382" y="73"/>
                  </a:cubicBezTo>
                  <a:cubicBezTo>
                    <a:pt x="380" y="72"/>
                    <a:pt x="382" y="74"/>
                    <a:pt x="381" y="77"/>
                  </a:cubicBezTo>
                  <a:cubicBezTo>
                    <a:pt x="380" y="81"/>
                    <a:pt x="382" y="81"/>
                    <a:pt x="384" y="81"/>
                  </a:cubicBezTo>
                  <a:cubicBezTo>
                    <a:pt x="386" y="82"/>
                    <a:pt x="385" y="82"/>
                    <a:pt x="386" y="87"/>
                  </a:cubicBezTo>
                  <a:cubicBezTo>
                    <a:pt x="387" y="91"/>
                    <a:pt x="390" y="91"/>
                    <a:pt x="393" y="93"/>
                  </a:cubicBezTo>
                  <a:cubicBezTo>
                    <a:pt x="396" y="94"/>
                    <a:pt x="393" y="95"/>
                    <a:pt x="396" y="96"/>
                  </a:cubicBezTo>
                  <a:cubicBezTo>
                    <a:pt x="400" y="97"/>
                    <a:pt x="400" y="99"/>
                    <a:pt x="396" y="99"/>
                  </a:cubicBezTo>
                  <a:cubicBezTo>
                    <a:pt x="391" y="98"/>
                    <a:pt x="393" y="100"/>
                    <a:pt x="398" y="102"/>
                  </a:cubicBezTo>
                  <a:cubicBezTo>
                    <a:pt x="403" y="105"/>
                    <a:pt x="394" y="104"/>
                    <a:pt x="391" y="105"/>
                  </a:cubicBezTo>
                  <a:cubicBezTo>
                    <a:pt x="387" y="105"/>
                    <a:pt x="387" y="108"/>
                    <a:pt x="385" y="109"/>
                  </a:cubicBezTo>
                  <a:cubicBezTo>
                    <a:pt x="383" y="111"/>
                    <a:pt x="383" y="108"/>
                    <a:pt x="382" y="109"/>
                  </a:cubicBezTo>
                  <a:cubicBezTo>
                    <a:pt x="380" y="110"/>
                    <a:pt x="380" y="111"/>
                    <a:pt x="382" y="114"/>
                  </a:cubicBezTo>
                  <a:cubicBezTo>
                    <a:pt x="384" y="116"/>
                    <a:pt x="380" y="116"/>
                    <a:pt x="377" y="113"/>
                  </a:cubicBezTo>
                  <a:cubicBezTo>
                    <a:pt x="375" y="111"/>
                    <a:pt x="375" y="109"/>
                    <a:pt x="372" y="109"/>
                  </a:cubicBezTo>
                  <a:cubicBezTo>
                    <a:pt x="368" y="108"/>
                    <a:pt x="370" y="99"/>
                    <a:pt x="369" y="96"/>
                  </a:cubicBezTo>
                  <a:cubicBezTo>
                    <a:pt x="369" y="92"/>
                    <a:pt x="369" y="92"/>
                    <a:pt x="367" y="93"/>
                  </a:cubicBezTo>
                  <a:cubicBezTo>
                    <a:pt x="365" y="94"/>
                    <a:pt x="363" y="90"/>
                    <a:pt x="362" y="88"/>
                  </a:cubicBezTo>
                  <a:cubicBezTo>
                    <a:pt x="361" y="85"/>
                    <a:pt x="363" y="85"/>
                    <a:pt x="361" y="82"/>
                  </a:cubicBezTo>
                  <a:cubicBezTo>
                    <a:pt x="360" y="78"/>
                    <a:pt x="359" y="83"/>
                    <a:pt x="358" y="81"/>
                  </a:cubicBezTo>
                  <a:cubicBezTo>
                    <a:pt x="356" y="78"/>
                    <a:pt x="355" y="71"/>
                    <a:pt x="355" y="63"/>
                  </a:cubicBezTo>
                  <a:cubicBezTo>
                    <a:pt x="355" y="54"/>
                    <a:pt x="352" y="53"/>
                    <a:pt x="347" y="54"/>
                  </a:cubicBezTo>
                  <a:cubicBezTo>
                    <a:pt x="343" y="55"/>
                    <a:pt x="343" y="51"/>
                    <a:pt x="342" y="48"/>
                  </a:cubicBezTo>
                  <a:cubicBezTo>
                    <a:pt x="341" y="45"/>
                    <a:pt x="338" y="48"/>
                    <a:pt x="336" y="44"/>
                  </a:cubicBezTo>
                  <a:cubicBezTo>
                    <a:pt x="335" y="41"/>
                    <a:pt x="332" y="43"/>
                    <a:pt x="330" y="43"/>
                  </a:cubicBezTo>
                  <a:cubicBezTo>
                    <a:pt x="328" y="42"/>
                    <a:pt x="322" y="38"/>
                    <a:pt x="319" y="36"/>
                  </a:cubicBezTo>
                  <a:cubicBezTo>
                    <a:pt x="317" y="34"/>
                    <a:pt x="317" y="34"/>
                    <a:pt x="320" y="33"/>
                  </a:cubicBezTo>
                  <a:cubicBezTo>
                    <a:pt x="322" y="31"/>
                    <a:pt x="317" y="31"/>
                    <a:pt x="315" y="32"/>
                  </a:cubicBezTo>
                  <a:cubicBezTo>
                    <a:pt x="313" y="33"/>
                    <a:pt x="313" y="34"/>
                    <a:pt x="312" y="30"/>
                  </a:cubicBezTo>
                  <a:cubicBezTo>
                    <a:pt x="311" y="27"/>
                    <a:pt x="291" y="29"/>
                    <a:pt x="287" y="29"/>
                  </a:cubicBezTo>
                  <a:cubicBezTo>
                    <a:pt x="283" y="29"/>
                    <a:pt x="283" y="30"/>
                    <a:pt x="284" y="32"/>
                  </a:cubicBezTo>
                  <a:cubicBezTo>
                    <a:pt x="286" y="35"/>
                    <a:pt x="291" y="39"/>
                    <a:pt x="294" y="39"/>
                  </a:cubicBezTo>
                  <a:cubicBezTo>
                    <a:pt x="296" y="38"/>
                    <a:pt x="297" y="39"/>
                    <a:pt x="298" y="41"/>
                  </a:cubicBezTo>
                  <a:cubicBezTo>
                    <a:pt x="298" y="43"/>
                    <a:pt x="300" y="44"/>
                    <a:pt x="301" y="44"/>
                  </a:cubicBezTo>
                  <a:cubicBezTo>
                    <a:pt x="302" y="43"/>
                    <a:pt x="307" y="43"/>
                    <a:pt x="312" y="44"/>
                  </a:cubicBezTo>
                  <a:cubicBezTo>
                    <a:pt x="317" y="44"/>
                    <a:pt x="314" y="48"/>
                    <a:pt x="312" y="47"/>
                  </a:cubicBezTo>
                  <a:cubicBezTo>
                    <a:pt x="310" y="47"/>
                    <a:pt x="308" y="47"/>
                    <a:pt x="303" y="47"/>
                  </a:cubicBezTo>
                  <a:cubicBezTo>
                    <a:pt x="298" y="48"/>
                    <a:pt x="300" y="50"/>
                    <a:pt x="302" y="49"/>
                  </a:cubicBezTo>
                  <a:cubicBezTo>
                    <a:pt x="304" y="48"/>
                    <a:pt x="304" y="50"/>
                    <a:pt x="309" y="53"/>
                  </a:cubicBezTo>
                  <a:cubicBezTo>
                    <a:pt x="314" y="56"/>
                    <a:pt x="319" y="57"/>
                    <a:pt x="313" y="58"/>
                  </a:cubicBezTo>
                  <a:cubicBezTo>
                    <a:pt x="307" y="59"/>
                    <a:pt x="303" y="57"/>
                    <a:pt x="311" y="60"/>
                  </a:cubicBezTo>
                  <a:cubicBezTo>
                    <a:pt x="318" y="64"/>
                    <a:pt x="312" y="64"/>
                    <a:pt x="311" y="64"/>
                  </a:cubicBezTo>
                  <a:cubicBezTo>
                    <a:pt x="310" y="63"/>
                    <a:pt x="288" y="56"/>
                    <a:pt x="285" y="55"/>
                  </a:cubicBezTo>
                  <a:cubicBezTo>
                    <a:pt x="282" y="53"/>
                    <a:pt x="281" y="57"/>
                    <a:pt x="278" y="59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75" y="61"/>
                    <a:pt x="275" y="64"/>
                    <a:pt x="274" y="65"/>
                  </a:cubicBezTo>
                  <a:cubicBezTo>
                    <a:pt x="272" y="66"/>
                    <a:pt x="271" y="65"/>
                    <a:pt x="271" y="69"/>
                  </a:cubicBezTo>
                  <a:cubicBezTo>
                    <a:pt x="271" y="73"/>
                    <a:pt x="269" y="70"/>
                    <a:pt x="267" y="69"/>
                  </a:cubicBezTo>
                  <a:cubicBezTo>
                    <a:pt x="265" y="68"/>
                    <a:pt x="262" y="68"/>
                    <a:pt x="263" y="64"/>
                  </a:cubicBezTo>
                  <a:cubicBezTo>
                    <a:pt x="264" y="60"/>
                    <a:pt x="261" y="63"/>
                    <a:pt x="258" y="65"/>
                  </a:cubicBezTo>
                  <a:cubicBezTo>
                    <a:pt x="254" y="67"/>
                    <a:pt x="255" y="69"/>
                    <a:pt x="255" y="69"/>
                  </a:cubicBezTo>
                  <a:cubicBezTo>
                    <a:pt x="256" y="69"/>
                    <a:pt x="256" y="72"/>
                    <a:pt x="253" y="75"/>
                  </a:cubicBezTo>
                  <a:cubicBezTo>
                    <a:pt x="249" y="78"/>
                    <a:pt x="247" y="77"/>
                    <a:pt x="248" y="75"/>
                  </a:cubicBezTo>
                  <a:cubicBezTo>
                    <a:pt x="249" y="72"/>
                    <a:pt x="250" y="73"/>
                    <a:pt x="246" y="71"/>
                  </a:cubicBezTo>
                  <a:cubicBezTo>
                    <a:pt x="242" y="68"/>
                    <a:pt x="246" y="66"/>
                    <a:pt x="248" y="66"/>
                  </a:cubicBezTo>
                  <a:cubicBezTo>
                    <a:pt x="250" y="66"/>
                    <a:pt x="257" y="61"/>
                    <a:pt x="259" y="60"/>
                  </a:cubicBezTo>
                  <a:cubicBezTo>
                    <a:pt x="260" y="58"/>
                    <a:pt x="256" y="59"/>
                    <a:pt x="262" y="56"/>
                  </a:cubicBezTo>
                  <a:cubicBezTo>
                    <a:pt x="268" y="54"/>
                    <a:pt x="261" y="52"/>
                    <a:pt x="261" y="52"/>
                  </a:cubicBezTo>
                  <a:cubicBezTo>
                    <a:pt x="261" y="52"/>
                    <a:pt x="221" y="33"/>
                    <a:pt x="212" y="28"/>
                  </a:cubicBezTo>
                  <a:cubicBezTo>
                    <a:pt x="202" y="23"/>
                    <a:pt x="197" y="31"/>
                    <a:pt x="194" y="34"/>
                  </a:cubicBezTo>
                  <a:cubicBezTo>
                    <a:pt x="191" y="37"/>
                    <a:pt x="192" y="36"/>
                    <a:pt x="189" y="39"/>
                  </a:cubicBezTo>
                  <a:cubicBezTo>
                    <a:pt x="185" y="42"/>
                    <a:pt x="186" y="44"/>
                    <a:pt x="191" y="43"/>
                  </a:cubicBezTo>
                  <a:cubicBezTo>
                    <a:pt x="195" y="43"/>
                    <a:pt x="193" y="47"/>
                    <a:pt x="189" y="49"/>
                  </a:cubicBezTo>
                  <a:cubicBezTo>
                    <a:pt x="185" y="52"/>
                    <a:pt x="182" y="51"/>
                    <a:pt x="185" y="49"/>
                  </a:cubicBezTo>
                  <a:cubicBezTo>
                    <a:pt x="189" y="47"/>
                    <a:pt x="187" y="48"/>
                    <a:pt x="183" y="48"/>
                  </a:cubicBezTo>
                  <a:cubicBezTo>
                    <a:pt x="180" y="49"/>
                    <a:pt x="174" y="49"/>
                    <a:pt x="171" y="51"/>
                  </a:cubicBezTo>
                  <a:cubicBezTo>
                    <a:pt x="167" y="52"/>
                    <a:pt x="163" y="55"/>
                    <a:pt x="156" y="54"/>
                  </a:cubicBezTo>
                  <a:cubicBezTo>
                    <a:pt x="149" y="53"/>
                    <a:pt x="159" y="51"/>
                    <a:pt x="161" y="50"/>
                  </a:cubicBezTo>
                  <a:cubicBezTo>
                    <a:pt x="162" y="48"/>
                    <a:pt x="164" y="48"/>
                    <a:pt x="162" y="46"/>
                  </a:cubicBezTo>
                  <a:cubicBezTo>
                    <a:pt x="160" y="44"/>
                    <a:pt x="163" y="42"/>
                    <a:pt x="164" y="41"/>
                  </a:cubicBezTo>
                  <a:cubicBezTo>
                    <a:pt x="165" y="40"/>
                    <a:pt x="169" y="40"/>
                    <a:pt x="172" y="40"/>
                  </a:cubicBezTo>
                  <a:cubicBezTo>
                    <a:pt x="175" y="40"/>
                    <a:pt x="175" y="39"/>
                    <a:pt x="174" y="38"/>
                  </a:cubicBezTo>
                  <a:cubicBezTo>
                    <a:pt x="173" y="37"/>
                    <a:pt x="172" y="35"/>
                    <a:pt x="172" y="35"/>
                  </a:cubicBezTo>
                  <a:cubicBezTo>
                    <a:pt x="172" y="35"/>
                    <a:pt x="173" y="33"/>
                    <a:pt x="172" y="31"/>
                  </a:cubicBezTo>
                  <a:cubicBezTo>
                    <a:pt x="171" y="29"/>
                    <a:pt x="173" y="25"/>
                    <a:pt x="174" y="22"/>
                  </a:cubicBezTo>
                  <a:cubicBezTo>
                    <a:pt x="175" y="20"/>
                    <a:pt x="175" y="17"/>
                    <a:pt x="174" y="17"/>
                  </a:cubicBezTo>
                  <a:cubicBezTo>
                    <a:pt x="173" y="16"/>
                    <a:pt x="173" y="15"/>
                    <a:pt x="161" y="7"/>
                  </a:cubicBezTo>
                  <a:cubicBezTo>
                    <a:pt x="150" y="0"/>
                    <a:pt x="146" y="5"/>
                    <a:pt x="145" y="6"/>
                  </a:cubicBezTo>
                  <a:cubicBezTo>
                    <a:pt x="143" y="7"/>
                    <a:pt x="121" y="14"/>
                    <a:pt x="119" y="14"/>
                  </a:cubicBezTo>
                  <a:cubicBezTo>
                    <a:pt x="116" y="15"/>
                    <a:pt x="90" y="23"/>
                    <a:pt x="87" y="24"/>
                  </a:cubicBezTo>
                  <a:cubicBezTo>
                    <a:pt x="85" y="25"/>
                    <a:pt x="74" y="30"/>
                    <a:pt x="70" y="30"/>
                  </a:cubicBezTo>
                  <a:cubicBezTo>
                    <a:pt x="66" y="31"/>
                    <a:pt x="58" y="35"/>
                    <a:pt x="55" y="38"/>
                  </a:cubicBezTo>
                  <a:cubicBezTo>
                    <a:pt x="51" y="41"/>
                    <a:pt x="47" y="45"/>
                    <a:pt x="43" y="46"/>
                  </a:cubicBezTo>
                  <a:cubicBezTo>
                    <a:pt x="40" y="47"/>
                    <a:pt x="31" y="53"/>
                    <a:pt x="31" y="53"/>
                  </a:cubicBezTo>
                  <a:cubicBezTo>
                    <a:pt x="28" y="54"/>
                    <a:pt x="21" y="58"/>
                    <a:pt x="19" y="63"/>
                  </a:cubicBezTo>
                  <a:cubicBezTo>
                    <a:pt x="17" y="68"/>
                    <a:pt x="24" y="69"/>
                    <a:pt x="32" y="70"/>
                  </a:cubicBezTo>
                  <a:cubicBezTo>
                    <a:pt x="40" y="70"/>
                    <a:pt x="24" y="78"/>
                    <a:pt x="20" y="79"/>
                  </a:cubicBezTo>
                  <a:cubicBezTo>
                    <a:pt x="17" y="81"/>
                    <a:pt x="16" y="81"/>
                    <a:pt x="15" y="84"/>
                  </a:cubicBezTo>
                  <a:cubicBezTo>
                    <a:pt x="14" y="87"/>
                    <a:pt x="12" y="87"/>
                    <a:pt x="7" y="92"/>
                  </a:cubicBezTo>
                  <a:cubicBezTo>
                    <a:pt x="3" y="97"/>
                    <a:pt x="0" y="101"/>
                    <a:pt x="1" y="108"/>
                  </a:cubicBezTo>
                  <a:cubicBezTo>
                    <a:pt x="2" y="115"/>
                    <a:pt x="5" y="115"/>
                    <a:pt x="8" y="113"/>
                  </a:cubicBezTo>
                  <a:cubicBezTo>
                    <a:pt x="12" y="112"/>
                    <a:pt x="13" y="112"/>
                    <a:pt x="19" y="112"/>
                  </a:cubicBezTo>
                  <a:cubicBezTo>
                    <a:pt x="26" y="112"/>
                    <a:pt x="25" y="115"/>
                    <a:pt x="24" y="117"/>
                  </a:cubicBezTo>
                  <a:cubicBezTo>
                    <a:pt x="23" y="119"/>
                    <a:pt x="29" y="116"/>
                    <a:pt x="32" y="115"/>
                  </a:cubicBezTo>
                  <a:cubicBezTo>
                    <a:pt x="35" y="113"/>
                    <a:pt x="34" y="113"/>
                    <a:pt x="39" y="111"/>
                  </a:cubicBezTo>
                  <a:cubicBezTo>
                    <a:pt x="44" y="110"/>
                    <a:pt x="44" y="111"/>
                    <a:pt x="43" y="112"/>
                  </a:cubicBezTo>
                  <a:cubicBezTo>
                    <a:pt x="42" y="113"/>
                    <a:pt x="39" y="117"/>
                    <a:pt x="35" y="119"/>
                  </a:cubicBezTo>
                  <a:cubicBezTo>
                    <a:pt x="32" y="121"/>
                    <a:pt x="30" y="121"/>
                    <a:pt x="28" y="126"/>
                  </a:cubicBezTo>
                  <a:cubicBezTo>
                    <a:pt x="27" y="131"/>
                    <a:pt x="38" y="130"/>
                    <a:pt x="41" y="129"/>
                  </a:cubicBezTo>
                  <a:cubicBezTo>
                    <a:pt x="44" y="129"/>
                    <a:pt x="48" y="130"/>
                    <a:pt x="51" y="130"/>
                  </a:cubicBezTo>
                  <a:cubicBezTo>
                    <a:pt x="54" y="130"/>
                    <a:pt x="56" y="132"/>
                    <a:pt x="55" y="127"/>
                  </a:cubicBezTo>
                  <a:cubicBezTo>
                    <a:pt x="54" y="122"/>
                    <a:pt x="54" y="124"/>
                    <a:pt x="56" y="123"/>
                  </a:cubicBezTo>
                  <a:cubicBezTo>
                    <a:pt x="58" y="122"/>
                    <a:pt x="56" y="125"/>
                    <a:pt x="57" y="124"/>
                  </a:cubicBezTo>
                  <a:cubicBezTo>
                    <a:pt x="59" y="124"/>
                    <a:pt x="60" y="125"/>
                    <a:pt x="59" y="126"/>
                  </a:cubicBezTo>
                  <a:cubicBezTo>
                    <a:pt x="58" y="128"/>
                    <a:pt x="56" y="130"/>
                    <a:pt x="63" y="128"/>
                  </a:cubicBezTo>
                  <a:cubicBezTo>
                    <a:pt x="70" y="125"/>
                    <a:pt x="64" y="129"/>
                    <a:pt x="92" y="123"/>
                  </a:cubicBezTo>
                  <a:cubicBezTo>
                    <a:pt x="120" y="117"/>
                    <a:pt x="103" y="123"/>
                    <a:pt x="103" y="123"/>
                  </a:cubicBezTo>
                  <a:cubicBezTo>
                    <a:pt x="103" y="123"/>
                    <a:pt x="41" y="146"/>
                    <a:pt x="28" y="152"/>
                  </a:cubicBezTo>
                  <a:cubicBezTo>
                    <a:pt x="16" y="158"/>
                    <a:pt x="40" y="166"/>
                    <a:pt x="43" y="168"/>
                  </a:cubicBezTo>
                  <a:cubicBezTo>
                    <a:pt x="47" y="169"/>
                    <a:pt x="47" y="169"/>
                    <a:pt x="49" y="174"/>
                  </a:cubicBezTo>
                  <a:cubicBezTo>
                    <a:pt x="50" y="178"/>
                    <a:pt x="52" y="177"/>
                    <a:pt x="54" y="177"/>
                  </a:cubicBezTo>
                  <a:cubicBezTo>
                    <a:pt x="55" y="176"/>
                    <a:pt x="59" y="176"/>
                    <a:pt x="62" y="177"/>
                  </a:cubicBezTo>
                  <a:cubicBezTo>
                    <a:pt x="65" y="178"/>
                    <a:pt x="82" y="178"/>
                    <a:pt x="86" y="176"/>
                  </a:cubicBezTo>
                  <a:cubicBezTo>
                    <a:pt x="90" y="175"/>
                    <a:pt x="94" y="173"/>
                    <a:pt x="99" y="176"/>
                  </a:cubicBezTo>
                  <a:cubicBezTo>
                    <a:pt x="104" y="179"/>
                    <a:pt x="110" y="177"/>
                    <a:pt x="115" y="178"/>
                  </a:cubicBezTo>
                  <a:cubicBezTo>
                    <a:pt x="120" y="178"/>
                    <a:pt x="124" y="177"/>
                    <a:pt x="130" y="177"/>
                  </a:cubicBezTo>
                  <a:cubicBezTo>
                    <a:pt x="135" y="177"/>
                    <a:pt x="150" y="176"/>
                    <a:pt x="152" y="175"/>
                  </a:cubicBezTo>
                  <a:cubicBezTo>
                    <a:pt x="154" y="174"/>
                    <a:pt x="159" y="172"/>
                    <a:pt x="162" y="173"/>
                  </a:cubicBezTo>
                  <a:cubicBezTo>
                    <a:pt x="164" y="174"/>
                    <a:pt x="168" y="173"/>
                    <a:pt x="172" y="171"/>
                  </a:cubicBezTo>
                  <a:cubicBezTo>
                    <a:pt x="175" y="169"/>
                    <a:pt x="177" y="170"/>
                    <a:pt x="183" y="173"/>
                  </a:cubicBezTo>
                  <a:cubicBezTo>
                    <a:pt x="189" y="176"/>
                    <a:pt x="191" y="172"/>
                    <a:pt x="194" y="174"/>
                  </a:cubicBezTo>
                  <a:cubicBezTo>
                    <a:pt x="198" y="175"/>
                    <a:pt x="206" y="176"/>
                    <a:pt x="209" y="179"/>
                  </a:cubicBezTo>
                  <a:cubicBezTo>
                    <a:pt x="212" y="182"/>
                    <a:pt x="213" y="178"/>
                    <a:pt x="215" y="179"/>
                  </a:cubicBezTo>
                  <a:cubicBezTo>
                    <a:pt x="218" y="181"/>
                    <a:pt x="221" y="183"/>
                    <a:pt x="224" y="182"/>
                  </a:cubicBezTo>
                  <a:cubicBezTo>
                    <a:pt x="227" y="181"/>
                    <a:pt x="226" y="183"/>
                    <a:pt x="231" y="183"/>
                  </a:cubicBezTo>
                  <a:cubicBezTo>
                    <a:pt x="235" y="183"/>
                    <a:pt x="235" y="184"/>
                    <a:pt x="238" y="188"/>
                  </a:cubicBezTo>
                  <a:cubicBezTo>
                    <a:pt x="241" y="191"/>
                    <a:pt x="247" y="193"/>
                    <a:pt x="250" y="192"/>
                  </a:cubicBezTo>
                  <a:cubicBezTo>
                    <a:pt x="254" y="191"/>
                    <a:pt x="255" y="191"/>
                    <a:pt x="254" y="193"/>
                  </a:cubicBezTo>
                  <a:cubicBezTo>
                    <a:pt x="253" y="196"/>
                    <a:pt x="255" y="194"/>
                    <a:pt x="257" y="197"/>
                  </a:cubicBezTo>
                  <a:cubicBezTo>
                    <a:pt x="259" y="199"/>
                    <a:pt x="250" y="198"/>
                    <a:pt x="244" y="197"/>
                  </a:cubicBezTo>
                  <a:cubicBezTo>
                    <a:pt x="239" y="197"/>
                    <a:pt x="235" y="198"/>
                    <a:pt x="232" y="199"/>
                  </a:cubicBezTo>
                  <a:cubicBezTo>
                    <a:pt x="229" y="200"/>
                    <a:pt x="229" y="203"/>
                    <a:pt x="220" y="201"/>
                  </a:cubicBezTo>
                  <a:cubicBezTo>
                    <a:pt x="212" y="199"/>
                    <a:pt x="213" y="201"/>
                    <a:pt x="203" y="198"/>
                  </a:cubicBezTo>
                  <a:cubicBezTo>
                    <a:pt x="192" y="196"/>
                    <a:pt x="188" y="198"/>
                    <a:pt x="172" y="196"/>
                  </a:cubicBezTo>
                  <a:cubicBezTo>
                    <a:pt x="156" y="194"/>
                    <a:pt x="148" y="196"/>
                    <a:pt x="129" y="197"/>
                  </a:cubicBezTo>
                  <a:cubicBezTo>
                    <a:pt x="110" y="198"/>
                    <a:pt x="66" y="211"/>
                    <a:pt x="62" y="212"/>
                  </a:cubicBezTo>
                  <a:cubicBezTo>
                    <a:pt x="59" y="213"/>
                    <a:pt x="59" y="212"/>
                    <a:pt x="61" y="218"/>
                  </a:cubicBezTo>
                  <a:cubicBezTo>
                    <a:pt x="62" y="224"/>
                    <a:pt x="66" y="230"/>
                    <a:pt x="71" y="232"/>
                  </a:cubicBezTo>
                  <a:cubicBezTo>
                    <a:pt x="76" y="234"/>
                    <a:pt x="77" y="235"/>
                    <a:pt x="76" y="235"/>
                  </a:cubicBezTo>
                  <a:cubicBezTo>
                    <a:pt x="75" y="236"/>
                    <a:pt x="74" y="237"/>
                    <a:pt x="78" y="238"/>
                  </a:cubicBezTo>
                  <a:cubicBezTo>
                    <a:pt x="81" y="240"/>
                    <a:pt x="87" y="247"/>
                    <a:pt x="98" y="252"/>
                  </a:cubicBezTo>
                  <a:cubicBezTo>
                    <a:pt x="110" y="258"/>
                    <a:pt x="136" y="258"/>
                    <a:pt x="142" y="258"/>
                  </a:cubicBezTo>
                  <a:cubicBezTo>
                    <a:pt x="148" y="258"/>
                    <a:pt x="178" y="260"/>
                    <a:pt x="183" y="261"/>
                  </a:cubicBezTo>
                  <a:cubicBezTo>
                    <a:pt x="189" y="261"/>
                    <a:pt x="192" y="264"/>
                    <a:pt x="187" y="263"/>
                  </a:cubicBezTo>
                  <a:cubicBezTo>
                    <a:pt x="182" y="262"/>
                    <a:pt x="185" y="265"/>
                    <a:pt x="185" y="265"/>
                  </a:cubicBezTo>
                  <a:cubicBezTo>
                    <a:pt x="182" y="267"/>
                    <a:pt x="190" y="270"/>
                    <a:pt x="188" y="271"/>
                  </a:cubicBezTo>
                  <a:cubicBezTo>
                    <a:pt x="186" y="271"/>
                    <a:pt x="188" y="272"/>
                    <a:pt x="186" y="278"/>
                  </a:cubicBezTo>
                  <a:cubicBezTo>
                    <a:pt x="184" y="285"/>
                    <a:pt x="195" y="296"/>
                    <a:pt x="200" y="300"/>
                  </a:cubicBezTo>
                  <a:cubicBezTo>
                    <a:pt x="205" y="304"/>
                    <a:pt x="219" y="301"/>
                    <a:pt x="222" y="301"/>
                  </a:cubicBezTo>
                  <a:cubicBezTo>
                    <a:pt x="226" y="301"/>
                    <a:pt x="252" y="299"/>
                    <a:pt x="256" y="299"/>
                  </a:cubicBezTo>
                  <a:cubicBezTo>
                    <a:pt x="260" y="299"/>
                    <a:pt x="296" y="297"/>
                    <a:pt x="301" y="296"/>
                  </a:cubicBezTo>
                  <a:cubicBezTo>
                    <a:pt x="306" y="295"/>
                    <a:pt x="324" y="292"/>
                    <a:pt x="335" y="291"/>
                  </a:cubicBezTo>
                  <a:cubicBezTo>
                    <a:pt x="345" y="290"/>
                    <a:pt x="352" y="281"/>
                    <a:pt x="357" y="278"/>
                  </a:cubicBezTo>
                  <a:cubicBezTo>
                    <a:pt x="362" y="275"/>
                    <a:pt x="384" y="274"/>
                    <a:pt x="391" y="274"/>
                  </a:cubicBezTo>
                  <a:cubicBezTo>
                    <a:pt x="398" y="274"/>
                    <a:pt x="407" y="264"/>
                    <a:pt x="410" y="261"/>
                  </a:cubicBezTo>
                  <a:cubicBezTo>
                    <a:pt x="412" y="259"/>
                    <a:pt x="411" y="259"/>
                    <a:pt x="411" y="255"/>
                  </a:cubicBezTo>
                  <a:cubicBezTo>
                    <a:pt x="411" y="250"/>
                    <a:pt x="417" y="243"/>
                    <a:pt x="424" y="244"/>
                  </a:cubicBezTo>
                  <a:cubicBezTo>
                    <a:pt x="432" y="245"/>
                    <a:pt x="435" y="255"/>
                    <a:pt x="430" y="260"/>
                  </a:cubicBezTo>
                  <a:cubicBezTo>
                    <a:pt x="425" y="264"/>
                    <a:pt x="435" y="264"/>
                    <a:pt x="440" y="264"/>
                  </a:cubicBezTo>
                  <a:cubicBezTo>
                    <a:pt x="446" y="264"/>
                    <a:pt x="454" y="262"/>
                    <a:pt x="459" y="265"/>
                  </a:cubicBezTo>
                  <a:cubicBezTo>
                    <a:pt x="465" y="269"/>
                    <a:pt x="462" y="266"/>
                    <a:pt x="473" y="267"/>
                  </a:cubicBezTo>
                  <a:cubicBezTo>
                    <a:pt x="485" y="268"/>
                    <a:pt x="476" y="272"/>
                    <a:pt x="469" y="275"/>
                  </a:cubicBezTo>
                  <a:cubicBezTo>
                    <a:pt x="462" y="279"/>
                    <a:pt x="486" y="277"/>
                    <a:pt x="494" y="276"/>
                  </a:cubicBezTo>
                  <a:cubicBezTo>
                    <a:pt x="503" y="275"/>
                    <a:pt x="502" y="277"/>
                    <a:pt x="502" y="279"/>
                  </a:cubicBezTo>
                  <a:cubicBezTo>
                    <a:pt x="503" y="281"/>
                    <a:pt x="500" y="281"/>
                    <a:pt x="521" y="282"/>
                  </a:cubicBezTo>
                  <a:cubicBezTo>
                    <a:pt x="542" y="284"/>
                    <a:pt x="553" y="283"/>
                    <a:pt x="557" y="282"/>
                  </a:cubicBezTo>
                  <a:cubicBezTo>
                    <a:pt x="560" y="281"/>
                    <a:pt x="569" y="277"/>
                    <a:pt x="571" y="276"/>
                  </a:cubicBezTo>
                  <a:cubicBezTo>
                    <a:pt x="573" y="275"/>
                    <a:pt x="576" y="276"/>
                    <a:pt x="581" y="274"/>
                  </a:cubicBezTo>
                  <a:cubicBezTo>
                    <a:pt x="586" y="273"/>
                    <a:pt x="582" y="272"/>
                    <a:pt x="582" y="271"/>
                  </a:cubicBezTo>
                  <a:cubicBezTo>
                    <a:pt x="581" y="269"/>
                    <a:pt x="583" y="269"/>
                    <a:pt x="585" y="265"/>
                  </a:cubicBezTo>
                  <a:cubicBezTo>
                    <a:pt x="586" y="260"/>
                    <a:pt x="576" y="262"/>
                    <a:pt x="573" y="263"/>
                  </a:cubicBezTo>
                  <a:cubicBezTo>
                    <a:pt x="571" y="263"/>
                    <a:pt x="571" y="261"/>
                    <a:pt x="573" y="260"/>
                  </a:cubicBezTo>
                  <a:cubicBezTo>
                    <a:pt x="576" y="258"/>
                    <a:pt x="576" y="256"/>
                    <a:pt x="573" y="255"/>
                  </a:cubicBezTo>
                  <a:cubicBezTo>
                    <a:pt x="569" y="254"/>
                    <a:pt x="574" y="253"/>
                    <a:pt x="577" y="251"/>
                  </a:cubicBezTo>
                  <a:cubicBezTo>
                    <a:pt x="581" y="248"/>
                    <a:pt x="576" y="247"/>
                    <a:pt x="574" y="246"/>
                  </a:cubicBezTo>
                  <a:cubicBezTo>
                    <a:pt x="572" y="245"/>
                    <a:pt x="563" y="244"/>
                    <a:pt x="562" y="245"/>
                  </a:cubicBezTo>
                  <a:cubicBezTo>
                    <a:pt x="560" y="246"/>
                    <a:pt x="557" y="249"/>
                    <a:pt x="552" y="250"/>
                  </a:cubicBezTo>
                  <a:cubicBezTo>
                    <a:pt x="548" y="251"/>
                    <a:pt x="545" y="256"/>
                    <a:pt x="542" y="260"/>
                  </a:cubicBezTo>
                  <a:cubicBezTo>
                    <a:pt x="539" y="265"/>
                    <a:pt x="539" y="266"/>
                    <a:pt x="536" y="266"/>
                  </a:cubicBezTo>
                  <a:cubicBezTo>
                    <a:pt x="534" y="265"/>
                    <a:pt x="535" y="263"/>
                    <a:pt x="538" y="260"/>
                  </a:cubicBezTo>
                  <a:cubicBezTo>
                    <a:pt x="542" y="257"/>
                    <a:pt x="542" y="254"/>
                    <a:pt x="543" y="251"/>
                  </a:cubicBezTo>
                  <a:cubicBezTo>
                    <a:pt x="543" y="248"/>
                    <a:pt x="543" y="247"/>
                    <a:pt x="541" y="248"/>
                  </a:cubicBezTo>
                  <a:cubicBezTo>
                    <a:pt x="540" y="248"/>
                    <a:pt x="539" y="246"/>
                    <a:pt x="538" y="243"/>
                  </a:cubicBezTo>
                  <a:cubicBezTo>
                    <a:pt x="536" y="240"/>
                    <a:pt x="535" y="239"/>
                    <a:pt x="532" y="239"/>
                  </a:cubicBezTo>
                  <a:cubicBezTo>
                    <a:pt x="530" y="239"/>
                    <a:pt x="527" y="238"/>
                    <a:pt x="528" y="234"/>
                  </a:cubicBezTo>
                  <a:cubicBezTo>
                    <a:pt x="529" y="230"/>
                    <a:pt x="531" y="232"/>
                    <a:pt x="537" y="236"/>
                  </a:cubicBezTo>
                  <a:cubicBezTo>
                    <a:pt x="543" y="240"/>
                    <a:pt x="552" y="240"/>
                    <a:pt x="554" y="241"/>
                  </a:cubicBezTo>
                  <a:cubicBezTo>
                    <a:pt x="556" y="242"/>
                    <a:pt x="559" y="239"/>
                    <a:pt x="560" y="238"/>
                  </a:cubicBezTo>
                  <a:cubicBezTo>
                    <a:pt x="560" y="237"/>
                    <a:pt x="562" y="233"/>
                    <a:pt x="558" y="232"/>
                  </a:cubicBezTo>
                  <a:cubicBezTo>
                    <a:pt x="555" y="231"/>
                    <a:pt x="560" y="230"/>
                    <a:pt x="564" y="228"/>
                  </a:cubicBezTo>
                  <a:cubicBezTo>
                    <a:pt x="567" y="227"/>
                    <a:pt x="568" y="223"/>
                    <a:pt x="568" y="221"/>
                  </a:cubicBezTo>
                  <a:cubicBezTo>
                    <a:pt x="569" y="219"/>
                    <a:pt x="571" y="220"/>
                    <a:pt x="570" y="221"/>
                  </a:cubicBezTo>
                  <a:cubicBezTo>
                    <a:pt x="570" y="223"/>
                    <a:pt x="572" y="222"/>
                    <a:pt x="574" y="222"/>
                  </a:cubicBezTo>
                  <a:cubicBezTo>
                    <a:pt x="577" y="222"/>
                    <a:pt x="576" y="224"/>
                    <a:pt x="577" y="227"/>
                  </a:cubicBezTo>
                  <a:cubicBezTo>
                    <a:pt x="578" y="230"/>
                    <a:pt x="579" y="229"/>
                    <a:pt x="580" y="229"/>
                  </a:cubicBezTo>
                  <a:cubicBezTo>
                    <a:pt x="582" y="230"/>
                    <a:pt x="585" y="232"/>
                    <a:pt x="587" y="234"/>
                  </a:cubicBezTo>
                  <a:cubicBezTo>
                    <a:pt x="589" y="236"/>
                    <a:pt x="588" y="232"/>
                    <a:pt x="589" y="231"/>
                  </a:cubicBezTo>
                  <a:cubicBezTo>
                    <a:pt x="590" y="230"/>
                    <a:pt x="591" y="228"/>
                    <a:pt x="594" y="221"/>
                  </a:cubicBezTo>
                  <a:cubicBezTo>
                    <a:pt x="597" y="215"/>
                    <a:pt x="597" y="221"/>
                    <a:pt x="596" y="225"/>
                  </a:cubicBezTo>
                  <a:cubicBezTo>
                    <a:pt x="594" y="230"/>
                    <a:pt x="598" y="231"/>
                    <a:pt x="607" y="23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" name="Freeform 2185"/>
            <p:cNvSpPr>
              <a:spLocks/>
            </p:cNvSpPr>
            <p:nvPr/>
          </p:nvSpPr>
          <p:spPr bwMode="auto">
            <a:xfrm>
              <a:off x="2689469" y="1756454"/>
              <a:ext cx="286760" cy="186055"/>
            </a:xfrm>
            <a:custGeom>
              <a:avLst/>
              <a:gdLst>
                <a:gd name="T0" fmla="*/ 2147483647 w 356"/>
                <a:gd name="T1" fmla="*/ 2147483647 h 225"/>
                <a:gd name="T2" fmla="*/ 2147483647 w 356"/>
                <a:gd name="T3" fmla="*/ 2147483647 h 225"/>
                <a:gd name="T4" fmla="*/ 2147483647 w 356"/>
                <a:gd name="T5" fmla="*/ 2147483647 h 225"/>
                <a:gd name="T6" fmla="*/ 2147483647 w 356"/>
                <a:gd name="T7" fmla="*/ 2147483647 h 225"/>
                <a:gd name="T8" fmla="*/ 2147483647 w 356"/>
                <a:gd name="T9" fmla="*/ 2147483647 h 225"/>
                <a:gd name="T10" fmla="*/ 2147483647 w 356"/>
                <a:gd name="T11" fmla="*/ 2147483647 h 225"/>
                <a:gd name="T12" fmla="*/ 2147483647 w 356"/>
                <a:gd name="T13" fmla="*/ 2147483647 h 225"/>
                <a:gd name="T14" fmla="*/ 2147483647 w 356"/>
                <a:gd name="T15" fmla="*/ 2147483647 h 225"/>
                <a:gd name="T16" fmla="*/ 2147483647 w 356"/>
                <a:gd name="T17" fmla="*/ 2147483647 h 225"/>
                <a:gd name="T18" fmla="*/ 2147483647 w 356"/>
                <a:gd name="T19" fmla="*/ 2147483647 h 225"/>
                <a:gd name="T20" fmla="*/ 2147483647 w 356"/>
                <a:gd name="T21" fmla="*/ 2147483647 h 225"/>
                <a:gd name="T22" fmla="*/ 2147483647 w 356"/>
                <a:gd name="T23" fmla="*/ 2147483647 h 225"/>
                <a:gd name="T24" fmla="*/ 2147483647 w 356"/>
                <a:gd name="T25" fmla="*/ 2147483647 h 225"/>
                <a:gd name="T26" fmla="*/ 2147483647 w 356"/>
                <a:gd name="T27" fmla="*/ 2147483647 h 225"/>
                <a:gd name="T28" fmla="*/ 2147483647 w 356"/>
                <a:gd name="T29" fmla="*/ 2147483647 h 225"/>
                <a:gd name="T30" fmla="*/ 2147483647 w 356"/>
                <a:gd name="T31" fmla="*/ 2147483647 h 225"/>
                <a:gd name="T32" fmla="*/ 2147483647 w 356"/>
                <a:gd name="T33" fmla="*/ 2147483647 h 225"/>
                <a:gd name="T34" fmla="*/ 2147483647 w 356"/>
                <a:gd name="T35" fmla="*/ 2147483647 h 225"/>
                <a:gd name="T36" fmla="*/ 2147483647 w 356"/>
                <a:gd name="T37" fmla="*/ 2147483647 h 225"/>
                <a:gd name="T38" fmla="*/ 2147483647 w 356"/>
                <a:gd name="T39" fmla="*/ 2147483647 h 225"/>
                <a:gd name="T40" fmla="*/ 2147483647 w 356"/>
                <a:gd name="T41" fmla="*/ 2147483647 h 225"/>
                <a:gd name="T42" fmla="*/ 2147483647 w 356"/>
                <a:gd name="T43" fmla="*/ 2147483647 h 225"/>
                <a:gd name="T44" fmla="*/ 2147483647 w 356"/>
                <a:gd name="T45" fmla="*/ 2147483647 h 225"/>
                <a:gd name="T46" fmla="*/ 2147483647 w 356"/>
                <a:gd name="T47" fmla="*/ 2147483647 h 225"/>
                <a:gd name="T48" fmla="*/ 2147483647 w 356"/>
                <a:gd name="T49" fmla="*/ 2147483647 h 225"/>
                <a:gd name="T50" fmla="*/ 2147483647 w 356"/>
                <a:gd name="T51" fmla="*/ 2147483647 h 225"/>
                <a:gd name="T52" fmla="*/ 2147483647 w 356"/>
                <a:gd name="T53" fmla="*/ 2147483647 h 225"/>
                <a:gd name="T54" fmla="*/ 2147483647 w 356"/>
                <a:gd name="T55" fmla="*/ 2147483647 h 225"/>
                <a:gd name="T56" fmla="*/ 2147483647 w 356"/>
                <a:gd name="T57" fmla="*/ 2147483647 h 225"/>
                <a:gd name="T58" fmla="*/ 2147483647 w 356"/>
                <a:gd name="T59" fmla="*/ 2147483647 h 225"/>
                <a:gd name="T60" fmla="*/ 2147483647 w 356"/>
                <a:gd name="T61" fmla="*/ 2147483647 h 225"/>
                <a:gd name="T62" fmla="*/ 2147483647 w 356"/>
                <a:gd name="T63" fmla="*/ 2147483647 h 225"/>
                <a:gd name="T64" fmla="*/ 2147483647 w 356"/>
                <a:gd name="T65" fmla="*/ 2147483647 h 225"/>
                <a:gd name="T66" fmla="*/ 2147483647 w 356"/>
                <a:gd name="T67" fmla="*/ 2147483647 h 225"/>
                <a:gd name="T68" fmla="*/ 2147483647 w 356"/>
                <a:gd name="T69" fmla="*/ 2147483647 h 225"/>
                <a:gd name="T70" fmla="*/ 2147483647 w 356"/>
                <a:gd name="T71" fmla="*/ 2147483647 h 225"/>
                <a:gd name="T72" fmla="*/ 2147483647 w 356"/>
                <a:gd name="T73" fmla="*/ 2147483647 h 225"/>
                <a:gd name="T74" fmla="*/ 2147483647 w 356"/>
                <a:gd name="T75" fmla="*/ 2147483647 h 2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6" h="225">
                  <a:moveTo>
                    <a:pt x="21" y="166"/>
                  </a:moveTo>
                  <a:cubicBezTo>
                    <a:pt x="30" y="166"/>
                    <a:pt x="31" y="168"/>
                    <a:pt x="26" y="168"/>
                  </a:cubicBezTo>
                  <a:cubicBezTo>
                    <a:pt x="22" y="169"/>
                    <a:pt x="19" y="167"/>
                    <a:pt x="24" y="171"/>
                  </a:cubicBezTo>
                  <a:cubicBezTo>
                    <a:pt x="29" y="174"/>
                    <a:pt x="50" y="181"/>
                    <a:pt x="54" y="182"/>
                  </a:cubicBezTo>
                  <a:cubicBezTo>
                    <a:pt x="57" y="183"/>
                    <a:pt x="62" y="186"/>
                    <a:pt x="68" y="193"/>
                  </a:cubicBezTo>
                  <a:cubicBezTo>
                    <a:pt x="74" y="201"/>
                    <a:pt x="82" y="211"/>
                    <a:pt x="89" y="218"/>
                  </a:cubicBezTo>
                  <a:cubicBezTo>
                    <a:pt x="95" y="225"/>
                    <a:pt x="101" y="223"/>
                    <a:pt x="104" y="221"/>
                  </a:cubicBezTo>
                  <a:cubicBezTo>
                    <a:pt x="107" y="219"/>
                    <a:pt x="106" y="217"/>
                    <a:pt x="115" y="214"/>
                  </a:cubicBezTo>
                  <a:cubicBezTo>
                    <a:pt x="125" y="212"/>
                    <a:pt x="131" y="207"/>
                    <a:pt x="136" y="202"/>
                  </a:cubicBezTo>
                  <a:cubicBezTo>
                    <a:pt x="141" y="197"/>
                    <a:pt x="144" y="199"/>
                    <a:pt x="145" y="202"/>
                  </a:cubicBezTo>
                  <a:cubicBezTo>
                    <a:pt x="147" y="205"/>
                    <a:pt x="149" y="205"/>
                    <a:pt x="152" y="204"/>
                  </a:cubicBezTo>
                  <a:cubicBezTo>
                    <a:pt x="154" y="203"/>
                    <a:pt x="160" y="203"/>
                    <a:pt x="170" y="200"/>
                  </a:cubicBezTo>
                  <a:cubicBezTo>
                    <a:pt x="180" y="196"/>
                    <a:pt x="184" y="194"/>
                    <a:pt x="183" y="179"/>
                  </a:cubicBezTo>
                  <a:cubicBezTo>
                    <a:pt x="182" y="164"/>
                    <a:pt x="188" y="165"/>
                    <a:pt x="190" y="161"/>
                  </a:cubicBezTo>
                  <a:cubicBezTo>
                    <a:pt x="192" y="158"/>
                    <a:pt x="193" y="157"/>
                    <a:pt x="191" y="154"/>
                  </a:cubicBezTo>
                  <a:cubicBezTo>
                    <a:pt x="190" y="152"/>
                    <a:pt x="188" y="153"/>
                    <a:pt x="189" y="150"/>
                  </a:cubicBezTo>
                  <a:cubicBezTo>
                    <a:pt x="190" y="148"/>
                    <a:pt x="192" y="149"/>
                    <a:pt x="193" y="150"/>
                  </a:cubicBezTo>
                  <a:cubicBezTo>
                    <a:pt x="194" y="152"/>
                    <a:pt x="195" y="150"/>
                    <a:pt x="199" y="151"/>
                  </a:cubicBezTo>
                  <a:cubicBezTo>
                    <a:pt x="204" y="152"/>
                    <a:pt x="214" y="146"/>
                    <a:pt x="218" y="144"/>
                  </a:cubicBezTo>
                  <a:cubicBezTo>
                    <a:pt x="221" y="142"/>
                    <a:pt x="221" y="142"/>
                    <a:pt x="221" y="139"/>
                  </a:cubicBezTo>
                  <a:cubicBezTo>
                    <a:pt x="220" y="137"/>
                    <a:pt x="221" y="136"/>
                    <a:pt x="222" y="135"/>
                  </a:cubicBezTo>
                  <a:cubicBezTo>
                    <a:pt x="223" y="134"/>
                    <a:pt x="223" y="132"/>
                    <a:pt x="224" y="129"/>
                  </a:cubicBezTo>
                  <a:cubicBezTo>
                    <a:pt x="225" y="125"/>
                    <a:pt x="234" y="120"/>
                    <a:pt x="240" y="119"/>
                  </a:cubicBezTo>
                  <a:cubicBezTo>
                    <a:pt x="246" y="117"/>
                    <a:pt x="250" y="115"/>
                    <a:pt x="253" y="114"/>
                  </a:cubicBezTo>
                  <a:cubicBezTo>
                    <a:pt x="256" y="113"/>
                    <a:pt x="267" y="106"/>
                    <a:pt x="272" y="104"/>
                  </a:cubicBezTo>
                  <a:cubicBezTo>
                    <a:pt x="276" y="102"/>
                    <a:pt x="283" y="98"/>
                    <a:pt x="286" y="98"/>
                  </a:cubicBezTo>
                  <a:cubicBezTo>
                    <a:pt x="290" y="98"/>
                    <a:pt x="298" y="95"/>
                    <a:pt x="301" y="93"/>
                  </a:cubicBezTo>
                  <a:cubicBezTo>
                    <a:pt x="303" y="92"/>
                    <a:pt x="309" y="88"/>
                    <a:pt x="327" y="83"/>
                  </a:cubicBezTo>
                  <a:cubicBezTo>
                    <a:pt x="345" y="78"/>
                    <a:pt x="338" y="78"/>
                    <a:pt x="347" y="75"/>
                  </a:cubicBezTo>
                  <a:cubicBezTo>
                    <a:pt x="356" y="72"/>
                    <a:pt x="352" y="67"/>
                    <a:pt x="350" y="65"/>
                  </a:cubicBezTo>
                  <a:cubicBezTo>
                    <a:pt x="348" y="62"/>
                    <a:pt x="343" y="59"/>
                    <a:pt x="337" y="57"/>
                  </a:cubicBezTo>
                  <a:cubicBezTo>
                    <a:pt x="332" y="55"/>
                    <a:pt x="308" y="36"/>
                    <a:pt x="308" y="36"/>
                  </a:cubicBezTo>
                  <a:cubicBezTo>
                    <a:pt x="279" y="10"/>
                    <a:pt x="242" y="22"/>
                    <a:pt x="239" y="23"/>
                  </a:cubicBezTo>
                  <a:cubicBezTo>
                    <a:pt x="236" y="24"/>
                    <a:pt x="236" y="26"/>
                    <a:pt x="237" y="28"/>
                  </a:cubicBezTo>
                  <a:cubicBezTo>
                    <a:pt x="238" y="31"/>
                    <a:pt x="233" y="34"/>
                    <a:pt x="227" y="37"/>
                  </a:cubicBezTo>
                  <a:cubicBezTo>
                    <a:pt x="222" y="40"/>
                    <a:pt x="227" y="31"/>
                    <a:pt x="227" y="27"/>
                  </a:cubicBezTo>
                  <a:cubicBezTo>
                    <a:pt x="228" y="22"/>
                    <a:pt x="222" y="24"/>
                    <a:pt x="220" y="23"/>
                  </a:cubicBezTo>
                  <a:cubicBezTo>
                    <a:pt x="217" y="22"/>
                    <a:pt x="216" y="24"/>
                    <a:pt x="212" y="26"/>
                  </a:cubicBezTo>
                  <a:cubicBezTo>
                    <a:pt x="208" y="28"/>
                    <a:pt x="208" y="30"/>
                    <a:pt x="203" y="32"/>
                  </a:cubicBezTo>
                  <a:cubicBezTo>
                    <a:pt x="198" y="34"/>
                    <a:pt x="207" y="28"/>
                    <a:pt x="208" y="24"/>
                  </a:cubicBezTo>
                  <a:cubicBezTo>
                    <a:pt x="210" y="20"/>
                    <a:pt x="209" y="21"/>
                    <a:pt x="206" y="21"/>
                  </a:cubicBezTo>
                  <a:cubicBezTo>
                    <a:pt x="203" y="21"/>
                    <a:pt x="195" y="19"/>
                    <a:pt x="192" y="18"/>
                  </a:cubicBezTo>
                  <a:cubicBezTo>
                    <a:pt x="188" y="17"/>
                    <a:pt x="185" y="17"/>
                    <a:pt x="175" y="14"/>
                  </a:cubicBezTo>
                  <a:cubicBezTo>
                    <a:pt x="166" y="11"/>
                    <a:pt x="164" y="9"/>
                    <a:pt x="163" y="7"/>
                  </a:cubicBezTo>
                  <a:cubicBezTo>
                    <a:pt x="162" y="6"/>
                    <a:pt x="160" y="4"/>
                    <a:pt x="158" y="3"/>
                  </a:cubicBezTo>
                  <a:cubicBezTo>
                    <a:pt x="157" y="3"/>
                    <a:pt x="154" y="4"/>
                    <a:pt x="148" y="2"/>
                  </a:cubicBezTo>
                  <a:cubicBezTo>
                    <a:pt x="142" y="0"/>
                    <a:pt x="126" y="3"/>
                    <a:pt x="123" y="5"/>
                  </a:cubicBezTo>
                  <a:cubicBezTo>
                    <a:pt x="120" y="6"/>
                    <a:pt x="101" y="8"/>
                    <a:pt x="98" y="8"/>
                  </a:cubicBezTo>
                  <a:cubicBezTo>
                    <a:pt x="95" y="7"/>
                    <a:pt x="80" y="8"/>
                    <a:pt x="77" y="9"/>
                  </a:cubicBezTo>
                  <a:cubicBezTo>
                    <a:pt x="74" y="9"/>
                    <a:pt x="44" y="13"/>
                    <a:pt x="42" y="14"/>
                  </a:cubicBezTo>
                  <a:cubicBezTo>
                    <a:pt x="39" y="14"/>
                    <a:pt x="33" y="14"/>
                    <a:pt x="39" y="15"/>
                  </a:cubicBezTo>
                  <a:cubicBezTo>
                    <a:pt x="44" y="16"/>
                    <a:pt x="48" y="29"/>
                    <a:pt x="48" y="29"/>
                  </a:cubicBezTo>
                  <a:cubicBezTo>
                    <a:pt x="48" y="29"/>
                    <a:pt x="49" y="33"/>
                    <a:pt x="50" y="36"/>
                  </a:cubicBezTo>
                  <a:cubicBezTo>
                    <a:pt x="51" y="39"/>
                    <a:pt x="53" y="39"/>
                    <a:pt x="56" y="43"/>
                  </a:cubicBezTo>
                  <a:cubicBezTo>
                    <a:pt x="58" y="47"/>
                    <a:pt x="58" y="46"/>
                    <a:pt x="66" y="48"/>
                  </a:cubicBezTo>
                  <a:cubicBezTo>
                    <a:pt x="73" y="50"/>
                    <a:pt x="69" y="54"/>
                    <a:pt x="65" y="57"/>
                  </a:cubicBezTo>
                  <a:cubicBezTo>
                    <a:pt x="61" y="60"/>
                    <a:pt x="61" y="61"/>
                    <a:pt x="60" y="63"/>
                  </a:cubicBezTo>
                  <a:cubicBezTo>
                    <a:pt x="59" y="65"/>
                    <a:pt x="62" y="67"/>
                    <a:pt x="55" y="70"/>
                  </a:cubicBezTo>
                  <a:cubicBezTo>
                    <a:pt x="48" y="73"/>
                    <a:pt x="47" y="78"/>
                    <a:pt x="45" y="82"/>
                  </a:cubicBezTo>
                  <a:cubicBezTo>
                    <a:pt x="43" y="87"/>
                    <a:pt x="43" y="86"/>
                    <a:pt x="37" y="93"/>
                  </a:cubicBezTo>
                  <a:cubicBezTo>
                    <a:pt x="31" y="101"/>
                    <a:pt x="34" y="95"/>
                    <a:pt x="41" y="101"/>
                  </a:cubicBezTo>
                  <a:cubicBezTo>
                    <a:pt x="49" y="107"/>
                    <a:pt x="42" y="108"/>
                    <a:pt x="40" y="108"/>
                  </a:cubicBezTo>
                  <a:cubicBezTo>
                    <a:pt x="39" y="108"/>
                    <a:pt x="36" y="109"/>
                    <a:pt x="34" y="110"/>
                  </a:cubicBezTo>
                  <a:cubicBezTo>
                    <a:pt x="32" y="112"/>
                    <a:pt x="30" y="110"/>
                    <a:pt x="26" y="110"/>
                  </a:cubicBezTo>
                  <a:cubicBezTo>
                    <a:pt x="23" y="111"/>
                    <a:pt x="26" y="118"/>
                    <a:pt x="27" y="120"/>
                  </a:cubicBezTo>
                  <a:cubicBezTo>
                    <a:pt x="28" y="122"/>
                    <a:pt x="26" y="127"/>
                    <a:pt x="24" y="131"/>
                  </a:cubicBezTo>
                  <a:cubicBezTo>
                    <a:pt x="23" y="135"/>
                    <a:pt x="20" y="134"/>
                    <a:pt x="18" y="136"/>
                  </a:cubicBezTo>
                  <a:cubicBezTo>
                    <a:pt x="17" y="137"/>
                    <a:pt x="17" y="138"/>
                    <a:pt x="16" y="138"/>
                  </a:cubicBezTo>
                  <a:cubicBezTo>
                    <a:pt x="15" y="139"/>
                    <a:pt x="15" y="139"/>
                    <a:pt x="15" y="140"/>
                  </a:cubicBezTo>
                  <a:cubicBezTo>
                    <a:pt x="15" y="142"/>
                    <a:pt x="14" y="142"/>
                    <a:pt x="13" y="143"/>
                  </a:cubicBezTo>
                  <a:cubicBezTo>
                    <a:pt x="12" y="145"/>
                    <a:pt x="11" y="146"/>
                    <a:pt x="11" y="147"/>
                  </a:cubicBezTo>
                  <a:cubicBezTo>
                    <a:pt x="11" y="149"/>
                    <a:pt x="10" y="149"/>
                    <a:pt x="8" y="150"/>
                  </a:cubicBezTo>
                  <a:cubicBezTo>
                    <a:pt x="7" y="151"/>
                    <a:pt x="6" y="151"/>
                    <a:pt x="6" y="152"/>
                  </a:cubicBezTo>
                  <a:cubicBezTo>
                    <a:pt x="6" y="153"/>
                    <a:pt x="6" y="154"/>
                    <a:pt x="5" y="156"/>
                  </a:cubicBezTo>
                  <a:cubicBezTo>
                    <a:pt x="3" y="157"/>
                    <a:pt x="2" y="158"/>
                    <a:pt x="3" y="161"/>
                  </a:cubicBezTo>
                  <a:cubicBezTo>
                    <a:pt x="4" y="164"/>
                    <a:pt x="4" y="164"/>
                    <a:pt x="2" y="166"/>
                  </a:cubicBezTo>
                  <a:cubicBezTo>
                    <a:pt x="0" y="169"/>
                    <a:pt x="12" y="167"/>
                    <a:pt x="21" y="16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" name="Freeform 2186"/>
            <p:cNvSpPr>
              <a:spLocks/>
            </p:cNvSpPr>
            <p:nvPr/>
          </p:nvSpPr>
          <p:spPr bwMode="auto">
            <a:xfrm>
              <a:off x="2910177" y="1625801"/>
              <a:ext cx="333479" cy="142229"/>
            </a:xfrm>
            <a:custGeom>
              <a:avLst/>
              <a:gdLst>
                <a:gd name="T0" fmla="*/ 2147483647 w 414"/>
                <a:gd name="T1" fmla="*/ 2147483647 h 172"/>
                <a:gd name="T2" fmla="*/ 2147483647 w 414"/>
                <a:gd name="T3" fmla="*/ 2147483647 h 172"/>
                <a:gd name="T4" fmla="*/ 2147483647 w 414"/>
                <a:gd name="T5" fmla="*/ 2147483647 h 172"/>
                <a:gd name="T6" fmla="*/ 2147483647 w 414"/>
                <a:gd name="T7" fmla="*/ 2147483647 h 172"/>
                <a:gd name="T8" fmla="*/ 2147483647 w 414"/>
                <a:gd name="T9" fmla="*/ 2147483647 h 172"/>
                <a:gd name="T10" fmla="*/ 2147483647 w 414"/>
                <a:gd name="T11" fmla="*/ 2147483647 h 172"/>
                <a:gd name="T12" fmla="*/ 2147483647 w 414"/>
                <a:gd name="T13" fmla="*/ 2147483647 h 172"/>
                <a:gd name="T14" fmla="*/ 2147483647 w 414"/>
                <a:gd name="T15" fmla="*/ 2147483647 h 172"/>
                <a:gd name="T16" fmla="*/ 2147483647 w 414"/>
                <a:gd name="T17" fmla="*/ 2147483647 h 172"/>
                <a:gd name="T18" fmla="*/ 2147483647 w 414"/>
                <a:gd name="T19" fmla="*/ 2147483647 h 172"/>
                <a:gd name="T20" fmla="*/ 2147483647 w 414"/>
                <a:gd name="T21" fmla="*/ 2147483647 h 172"/>
                <a:gd name="T22" fmla="*/ 2147483647 w 414"/>
                <a:gd name="T23" fmla="*/ 2147483647 h 172"/>
                <a:gd name="T24" fmla="*/ 2147483647 w 414"/>
                <a:gd name="T25" fmla="*/ 2147483647 h 172"/>
                <a:gd name="T26" fmla="*/ 2147483647 w 414"/>
                <a:gd name="T27" fmla="*/ 2147483647 h 172"/>
                <a:gd name="T28" fmla="*/ 2147483647 w 414"/>
                <a:gd name="T29" fmla="*/ 2147483647 h 172"/>
                <a:gd name="T30" fmla="*/ 2147483647 w 414"/>
                <a:gd name="T31" fmla="*/ 2147483647 h 172"/>
                <a:gd name="T32" fmla="*/ 2147483647 w 414"/>
                <a:gd name="T33" fmla="*/ 2147483647 h 172"/>
                <a:gd name="T34" fmla="*/ 2147483647 w 414"/>
                <a:gd name="T35" fmla="*/ 2147483647 h 172"/>
                <a:gd name="T36" fmla="*/ 2147483647 w 414"/>
                <a:gd name="T37" fmla="*/ 2147483647 h 172"/>
                <a:gd name="T38" fmla="*/ 2147483647 w 414"/>
                <a:gd name="T39" fmla="*/ 2147483647 h 172"/>
                <a:gd name="T40" fmla="*/ 2147483647 w 414"/>
                <a:gd name="T41" fmla="*/ 2147483647 h 172"/>
                <a:gd name="T42" fmla="*/ 2147483647 w 414"/>
                <a:gd name="T43" fmla="*/ 2147483647 h 172"/>
                <a:gd name="T44" fmla="*/ 2147483647 w 414"/>
                <a:gd name="T45" fmla="*/ 2147483647 h 172"/>
                <a:gd name="T46" fmla="*/ 2147483647 w 414"/>
                <a:gd name="T47" fmla="*/ 2147483647 h 172"/>
                <a:gd name="T48" fmla="*/ 2147483647 w 414"/>
                <a:gd name="T49" fmla="*/ 2147483647 h 172"/>
                <a:gd name="T50" fmla="*/ 2147483647 w 414"/>
                <a:gd name="T51" fmla="*/ 2147483647 h 172"/>
                <a:gd name="T52" fmla="*/ 2147483647 w 414"/>
                <a:gd name="T53" fmla="*/ 2147483647 h 172"/>
                <a:gd name="T54" fmla="*/ 2147483647 w 414"/>
                <a:gd name="T55" fmla="*/ 2147483647 h 172"/>
                <a:gd name="T56" fmla="*/ 2147483647 w 414"/>
                <a:gd name="T57" fmla="*/ 2147483647 h 172"/>
                <a:gd name="T58" fmla="*/ 2147483647 w 414"/>
                <a:gd name="T59" fmla="*/ 2147483647 h 172"/>
                <a:gd name="T60" fmla="*/ 2147483647 w 414"/>
                <a:gd name="T61" fmla="*/ 2147483647 h 172"/>
                <a:gd name="T62" fmla="*/ 2147483647 w 414"/>
                <a:gd name="T63" fmla="*/ 2147483647 h 172"/>
                <a:gd name="T64" fmla="*/ 2147483647 w 414"/>
                <a:gd name="T65" fmla="*/ 2147483647 h 172"/>
                <a:gd name="T66" fmla="*/ 2147483647 w 414"/>
                <a:gd name="T67" fmla="*/ 2147483647 h 172"/>
                <a:gd name="T68" fmla="*/ 2147483647 w 414"/>
                <a:gd name="T69" fmla="*/ 2147483647 h 172"/>
                <a:gd name="T70" fmla="*/ 2147483647 w 414"/>
                <a:gd name="T71" fmla="*/ 2147483647 h 172"/>
                <a:gd name="T72" fmla="*/ 2147483647 w 414"/>
                <a:gd name="T73" fmla="*/ 2147483647 h 172"/>
                <a:gd name="T74" fmla="*/ 2147483647 w 414"/>
                <a:gd name="T75" fmla="*/ 2147483647 h 172"/>
                <a:gd name="T76" fmla="*/ 2147483647 w 414"/>
                <a:gd name="T77" fmla="*/ 2147483647 h 172"/>
                <a:gd name="T78" fmla="*/ 2147483647 w 414"/>
                <a:gd name="T79" fmla="*/ 2147483647 h 172"/>
                <a:gd name="T80" fmla="*/ 2147483647 w 414"/>
                <a:gd name="T81" fmla="*/ 2147483647 h 172"/>
                <a:gd name="T82" fmla="*/ 2147483647 w 414"/>
                <a:gd name="T83" fmla="*/ 2147483647 h 172"/>
                <a:gd name="T84" fmla="*/ 2147483647 w 414"/>
                <a:gd name="T85" fmla="*/ 2147483647 h 172"/>
                <a:gd name="T86" fmla="*/ 2147483647 w 414"/>
                <a:gd name="T87" fmla="*/ 2147483647 h 172"/>
                <a:gd name="T88" fmla="*/ 2147483647 w 414"/>
                <a:gd name="T89" fmla="*/ 2147483647 h 172"/>
                <a:gd name="T90" fmla="*/ 2147483647 w 414"/>
                <a:gd name="T91" fmla="*/ 2147483647 h 172"/>
                <a:gd name="T92" fmla="*/ 2147483647 w 414"/>
                <a:gd name="T93" fmla="*/ 2147483647 h 172"/>
                <a:gd name="T94" fmla="*/ 2147483647 w 414"/>
                <a:gd name="T95" fmla="*/ 2147483647 h 1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14" h="172">
                  <a:moveTo>
                    <a:pt x="62" y="35"/>
                  </a:moveTo>
                  <a:cubicBezTo>
                    <a:pt x="59" y="37"/>
                    <a:pt x="61" y="38"/>
                    <a:pt x="61" y="40"/>
                  </a:cubicBezTo>
                  <a:cubicBezTo>
                    <a:pt x="61" y="41"/>
                    <a:pt x="70" y="43"/>
                    <a:pt x="73" y="44"/>
                  </a:cubicBezTo>
                  <a:cubicBezTo>
                    <a:pt x="76" y="44"/>
                    <a:pt x="89" y="46"/>
                    <a:pt x="98" y="48"/>
                  </a:cubicBezTo>
                  <a:cubicBezTo>
                    <a:pt x="107" y="50"/>
                    <a:pt x="94" y="50"/>
                    <a:pt x="89" y="50"/>
                  </a:cubicBezTo>
                  <a:cubicBezTo>
                    <a:pt x="83" y="50"/>
                    <a:pt x="75" y="47"/>
                    <a:pt x="72" y="48"/>
                  </a:cubicBezTo>
                  <a:cubicBezTo>
                    <a:pt x="70" y="48"/>
                    <a:pt x="62" y="47"/>
                    <a:pt x="57" y="47"/>
                  </a:cubicBezTo>
                  <a:cubicBezTo>
                    <a:pt x="51" y="47"/>
                    <a:pt x="44" y="49"/>
                    <a:pt x="38" y="51"/>
                  </a:cubicBezTo>
                  <a:cubicBezTo>
                    <a:pt x="31" y="53"/>
                    <a:pt x="33" y="58"/>
                    <a:pt x="35" y="58"/>
                  </a:cubicBezTo>
                  <a:cubicBezTo>
                    <a:pt x="38" y="58"/>
                    <a:pt x="39" y="60"/>
                    <a:pt x="35" y="63"/>
                  </a:cubicBezTo>
                  <a:cubicBezTo>
                    <a:pt x="30" y="65"/>
                    <a:pt x="33" y="69"/>
                    <a:pt x="37" y="69"/>
                  </a:cubicBezTo>
                  <a:cubicBezTo>
                    <a:pt x="42" y="69"/>
                    <a:pt x="55" y="69"/>
                    <a:pt x="60" y="69"/>
                  </a:cubicBezTo>
                  <a:cubicBezTo>
                    <a:pt x="64" y="68"/>
                    <a:pt x="84" y="67"/>
                    <a:pt x="93" y="67"/>
                  </a:cubicBezTo>
                  <a:cubicBezTo>
                    <a:pt x="101" y="68"/>
                    <a:pt x="94" y="70"/>
                    <a:pt x="93" y="70"/>
                  </a:cubicBezTo>
                  <a:cubicBezTo>
                    <a:pt x="91" y="71"/>
                    <a:pt x="84" y="72"/>
                    <a:pt x="81" y="71"/>
                  </a:cubicBezTo>
                  <a:cubicBezTo>
                    <a:pt x="77" y="71"/>
                    <a:pt x="60" y="72"/>
                    <a:pt x="57" y="73"/>
                  </a:cubicBezTo>
                  <a:cubicBezTo>
                    <a:pt x="54" y="74"/>
                    <a:pt x="38" y="73"/>
                    <a:pt x="32" y="74"/>
                  </a:cubicBezTo>
                  <a:cubicBezTo>
                    <a:pt x="25" y="76"/>
                    <a:pt x="22" y="79"/>
                    <a:pt x="17" y="85"/>
                  </a:cubicBezTo>
                  <a:cubicBezTo>
                    <a:pt x="12" y="91"/>
                    <a:pt x="25" y="90"/>
                    <a:pt x="34" y="90"/>
                  </a:cubicBezTo>
                  <a:cubicBezTo>
                    <a:pt x="42" y="91"/>
                    <a:pt x="51" y="89"/>
                    <a:pt x="56" y="88"/>
                  </a:cubicBezTo>
                  <a:cubicBezTo>
                    <a:pt x="61" y="87"/>
                    <a:pt x="79" y="82"/>
                    <a:pt x="84" y="82"/>
                  </a:cubicBezTo>
                  <a:cubicBezTo>
                    <a:pt x="89" y="81"/>
                    <a:pt x="89" y="82"/>
                    <a:pt x="88" y="82"/>
                  </a:cubicBezTo>
                  <a:cubicBezTo>
                    <a:pt x="87" y="83"/>
                    <a:pt x="85" y="84"/>
                    <a:pt x="83" y="85"/>
                  </a:cubicBezTo>
                  <a:cubicBezTo>
                    <a:pt x="82" y="86"/>
                    <a:pt x="78" y="88"/>
                    <a:pt x="75" y="89"/>
                  </a:cubicBezTo>
                  <a:cubicBezTo>
                    <a:pt x="72" y="89"/>
                    <a:pt x="68" y="89"/>
                    <a:pt x="66" y="91"/>
                  </a:cubicBezTo>
                  <a:cubicBezTo>
                    <a:pt x="64" y="92"/>
                    <a:pt x="57" y="94"/>
                    <a:pt x="57" y="94"/>
                  </a:cubicBezTo>
                  <a:cubicBezTo>
                    <a:pt x="57" y="94"/>
                    <a:pt x="14" y="101"/>
                    <a:pt x="11" y="101"/>
                  </a:cubicBezTo>
                  <a:cubicBezTo>
                    <a:pt x="7" y="102"/>
                    <a:pt x="3" y="106"/>
                    <a:pt x="1" y="110"/>
                  </a:cubicBezTo>
                  <a:cubicBezTo>
                    <a:pt x="0" y="114"/>
                    <a:pt x="14" y="119"/>
                    <a:pt x="17" y="118"/>
                  </a:cubicBezTo>
                  <a:cubicBezTo>
                    <a:pt x="20" y="118"/>
                    <a:pt x="25" y="119"/>
                    <a:pt x="27" y="120"/>
                  </a:cubicBezTo>
                  <a:cubicBezTo>
                    <a:pt x="30" y="120"/>
                    <a:pt x="34" y="120"/>
                    <a:pt x="35" y="118"/>
                  </a:cubicBezTo>
                  <a:cubicBezTo>
                    <a:pt x="37" y="117"/>
                    <a:pt x="40" y="116"/>
                    <a:pt x="41" y="116"/>
                  </a:cubicBezTo>
                  <a:cubicBezTo>
                    <a:pt x="42" y="117"/>
                    <a:pt x="44" y="116"/>
                    <a:pt x="47" y="115"/>
                  </a:cubicBezTo>
                  <a:cubicBezTo>
                    <a:pt x="49" y="114"/>
                    <a:pt x="50" y="117"/>
                    <a:pt x="48" y="119"/>
                  </a:cubicBezTo>
                  <a:cubicBezTo>
                    <a:pt x="46" y="120"/>
                    <a:pt x="46" y="123"/>
                    <a:pt x="49" y="122"/>
                  </a:cubicBezTo>
                  <a:cubicBezTo>
                    <a:pt x="52" y="121"/>
                    <a:pt x="50" y="123"/>
                    <a:pt x="50" y="123"/>
                  </a:cubicBezTo>
                  <a:cubicBezTo>
                    <a:pt x="49" y="124"/>
                    <a:pt x="51" y="127"/>
                    <a:pt x="54" y="127"/>
                  </a:cubicBezTo>
                  <a:cubicBezTo>
                    <a:pt x="57" y="127"/>
                    <a:pt x="61" y="128"/>
                    <a:pt x="63" y="129"/>
                  </a:cubicBezTo>
                  <a:cubicBezTo>
                    <a:pt x="64" y="131"/>
                    <a:pt x="69" y="131"/>
                    <a:pt x="71" y="130"/>
                  </a:cubicBezTo>
                  <a:cubicBezTo>
                    <a:pt x="74" y="128"/>
                    <a:pt x="72" y="125"/>
                    <a:pt x="71" y="122"/>
                  </a:cubicBezTo>
                  <a:cubicBezTo>
                    <a:pt x="69" y="120"/>
                    <a:pt x="69" y="118"/>
                    <a:pt x="72" y="120"/>
                  </a:cubicBezTo>
                  <a:cubicBezTo>
                    <a:pt x="75" y="121"/>
                    <a:pt x="80" y="118"/>
                    <a:pt x="83" y="118"/>
                  </a:cubicBezTo>
                  <a:cubicBezTo>
                    <a:pt x="85" y="117"/>
                    <a:pt x="85" y="121"/>
                    <a:pt x="84" y="123"/>
                  </a:cubicBezTo>
                  <a:cubicBezTo>
                    <a:pt x="82" y="124"/>
                    <a:pt x="83" y="124"/>
                    <a:pt x="87" y="128"/>
                  </a:cubicBezTo>
                  <a:cubicBezTo>
                    <a:pt x="91" y="132"/>
                    <a:pt x="96" y="130"/>
                    <a:pt x="96" y="130"/>
                  </a:cubicBezTo>
                  <a:cubicBezTo>
                    <a:pt x="101" y="128"/>
                    <a:pt x="110" y="123"/>
                    <a:pt x="113" y="121"/>
                  </a:cubicBezTo>
                  <a:cubicBezTo>
                    <a:pt x="115" y="118"/>
                    <a:pt x="115" y="117"/>
                    <a:pt x="110" y="112"/>
                  </a:cubicBezTo>
                  <a:cubicBezTo>
                    <a:pt x="105" y="106"/>
                    <a:pt x="108" y="107"/>
                    <a:pt x="109" y="109"/>
                  </a:cubicBezTo>
                  <a:cubicBezTo>
                    <a:pt x="111" y="110"/>
                    <a:pt x="115" y="112"/>
                    <a:pt x="118" y="112"/>
                  </a:cubicBezTo>
                  <a:cubicBezTo>
                    <a:pt x="120" y="112"/>
                    <a:pt x="122" y="106"/>
                    <a:pt x="122" y="101"/>
                  </a:cubicBezTo>
                  <a:cubicBezTo>
                    <a:pt x="121" y="95"/>
                    <a:pt x="124" y="98"/>
                    <a:pt x="125" y="100"/>
                  </a:cubicBezTo>
                  <a:cubicBezTo>
                    <a:pt x="126" y="101"/>
                    <a:pt x="127" y="105"/>
                    <a:pt x="132" y="103"/>
                  </a:cubicBezTo>
                  <a:cubicBezTo>
                    <a:pt x="137" y="101"/>
                    <a:pt x="135" y="104"/>
                    <a:pt x="134" y="105"/>
                  </a:cubicBezTo>
                  <a:cubicBezTo>
                    <a:pt x="132" y="106"/>
                    <a:pt x="130" y="106"/>
                    <a:pt x="129" y="111"/>
                  </a:cubicBezTo>
                  <a:cubicBezTo>
                    <a:pt x="128" y="115"/>
                    <a:pt x="126" y="115"/>
                    <a:pt x="126" y="121"/>
                  </a:cubicBezTo>
                  <a:cubicBezTo>
                    <a:pt x="125" y="127"/>
                    <a:pt x="135" y="125"/>
                    <a:pt x="138" y="124"/>
                  </a:cubicBezTo>
                  <a:cubicBezTo>
                    <a:pt x="142" y="123"/>
                    <a:pt x="158" y="123"/>
                    <a:pt x="163" y="121"/>
                  </a:cubicBezTo>
                  <a:cubicBezTo>
                    <a:pt x="169" y="120"/>
                    <a:pt x="169" y="116"/>
                    <a:pt x="169" y="114"/>
                  </a:cubicBezTo>
                  <a:cubicBezTo>
                    <a:pt x="169" y="111"/>
                    <a:pt x="170" y="107"/>
                    <a:pt x="171" y="112"/>
                  </a:cubicBezTo>
                  <a:cubicBezTo>
                    <a:pt x="171" y="117"/>
                    <a:pt x="172" y="115"/>
                    <a:pt x="176" y="114"/>
                  </a:cubicBezTo>
                  <a:cubicBezTo>
                    <a:pt x="181" y="112"/>
                    <a:pt x="178" y="116"/>
                    <a:pt x="177" y="119"/>
                  </a:cubicBezTo>
                  <a:cubicBezTo>
                    <a:pt x="175" y="122"/>
                    <a:pt x="183" y="120"/>
                    <a:pt x="187" y="119"/>
                  </a:cubicBezTo>
                  <a:cubicBezTo>
                    <a:pt x="191" y="119"/>
                    <a:pt x="194" y="120"/>
                    <a:pt x="196" y="118"/>
                  </a:cubicBezTo>
                  <a:cubicBezTo>
                    <a:pt x="198" y="116"/>
                    <a:pt x="199" y="116"/>
                    <a:pt x="201" y="118"/>
                  </a:cubicBezTo>
                  <a:cubicBezTo>
                    <a:pt x="204" y="119"/>
                    <a:pt x="209" y="117"/>
                    <a:pt x="212" y="114"/>
                  </a:cubicBezTo>
                  <a:cubicBezTo>
                    <a:pt x="215" y="112"/>
                    <a:pt x="222" y="105"/>
                    <a:pt x="218" y="115"/>
                  </a:cubicBezTo>
                  <a:cubicBezTo>
                    <a:pt x="214" y="124"/>
                    <a:pt x="203" y="130"/>
                    <a:pt x="196" y="129"/>
                  </a:cubicBezTo>
                  <a:cubicBezTo>
                    <a:pt x="189" y="129"/>
                    <a:pt x="178" y="130"/>
                    <a:pt x="174" y="131"/>
                  </a:cubicBezTo>
                  <a:cubicBezTo>
                    <a:pt x="171" y="132"/>
                    <a:pt x="130" y="144"/>
                    <a:pt x="115" y="147"/>
                  </a:cubicBezTo>
                  <a:cubicBezTo>
                    <a:pt x="100" y="150"/>
                    <a:pt x="124" y="161"/>
                    <a:pt x="138" y="167"/>
                  </a:cubicBezTo>
                  <a:cubicBezTo>
                    <a:pt x="152" y="172"/>
                    <a:pt x="171" y="166"/>
                    <a:pt x="171" y="166"/>
                  </a:cubicBezTo>
                  <a:cubicBezTo>
                    <a:pt x="171" y="166"/>
                    <a:pt x="284" y="130"/>
                    <a:pt x="292" y="126"/>
                  </a:cubicBezTo>
                  <a:cubicBezTo>
                    <a:pt x="300" y="122"/>
                    <a:pt x="304" y="126"/>
                    <a:pt x="304" y="126"/>
                  </a:cubicBezTo>
                  <a:cubicBezTo>
                    <a:pt x="307" y="127"/>
                    <a:pt x="323" y="132"/>
                    <a:pt x="324" y="132"/>
                  </a:cubicBezTo>
                  <a:cubicBezTo>
                    <a:pt x="325" y="132"/>
                    <a:pt x="326" y="133"/>
                    <a:pt x="327" y="131"/>
                  </a:cubicBezTo>
                  <a:cubicBezTo>
                    <a:pt x="328" y="130"/>
                    <a:pt x="331" y="126"/>
                    <a:pt x="333" y="124"/>
                  </a:cubicBezTo>
                  <a:cubicBezTo>
                    <a:pt x="335" y="122"/>
                    <a:pt x="337" y="123"/>
                    <a:pt x="337" y="123"/>
                  </a:cubicBezTo>
                  <a:cubicBezTo>
                    <a:pt x="337" y="123"/>
                    <a:pt x="389" y="125"/>
                    <a:pt x="391" y="125"/>
                  </a:cubicBezTo>
                  <a:cubicBezTo>
                    <a:pt x="393" y="124"/>
                    <a:pt x="394" y="126"/>
                    <a:pt x="392" y="123"/>
                  </a:cubicBezTo>
                  <a:cubicBezTo>
                    <a:pt x="390" y="120"/>
                    <a:pt x="395" y="121"/>
                    <a:pt x="397" y="119"/>
                  </a:cubicBezTo>
                  <a:cubicBezTo>
                    <a:pt x="400" y="117"/>
                    <a:pt x="397" y="117"/>
                    <a:pt x="395" y="114"/>
                  </a:cubicBezTo>
                  <a:cubicBezTo>
                    <a:pt x="394" y="111"/>
                    <a:pt x="400" y="109"/>
                    <a:pt x="403" y="106"/>
                  </a:cubicBezTo>
                  <a:cubicBezTo>
                    <a:pt x="405" y="104"/>
                    <a:pt x="405" y="104"/>
                    <a:pt x="404" y="102"/>
                  </a:cubicBezTo>
                  <a:cubicBezTo>
                    <a:pt x="402" y="101"/>
                    <a:pt x="404" y="99"/>
                    <a:pt x="405" y="99"/>
                  </a:cubicBezTo>
                  <a:cubicBezTo>
                    <a:pt x="406" y="98"/>
                    <a:pt x="406" y="97"/>
                    <a:pt x="404" y="96"/>
                  </a:cubicBezTo>
                  <a:cubicBezTo>
                    <a:pt x="402" y="95"/>
                    <a:pt x="401" y="97"/>
                    <a:pt x="408" y="91"/>
                  </a:cubicBezTo>
                  <a:cubicBezTo>
                    <a:pt x="414" y="85"/>
                    <a:pt x="413" y="78"/>
                    <a:pt x="413" y="78"/>
                  </a:cubicBezTo>
                  <a:cubicBezTo>
                    <a:pt x="411" y="63"/>
                    <a:pt x="397" y="60"/>
                    <a:pt x="385" y="58"/>
                  </a:cubicBezTo>
                  <a:cubicBezTo>
                    <a:pt x="374" y="55"/>
                    <a:pt x="370" y="59"/>
                    <a:pt x="368" y="61"/>
                  </a:cubicBezTo>
                  <a:cubicBezTo>
                    <a:pt x="366" y="62"/>
                    <a:pt x="365" y="62"/>
                    <a:pt x="364" y="66"/>
                  </a:cubicBezTo>
                  <a:cubicBezTo>
                    <a:pt x="363" y="70"/>
                    <a:pt x="365" y="72"/>
                    <a:pt x="369" y="73"/>
                  </a:cubicBezTo>
                  <a:cubicBezTo>
                    <a:pt x="372" y="75"/>
                    <a:pt x="370" y="75"/>
                    <a:pt x="368" y="75"/>
                  </a:cubicBezTo>
                  <a:cubicBezTo>
                    <a:pt x="365" y="75"/>
                    <a:pt x="365" y="78"/>
                    <a:pt x="364" y="83"/>
                  </a:cubicBezTo>
                  <a:cubicBezTo>
                    <a:pt x="363" y="88"/>
                    <a:pt x="361" y="80"/>
                    <a:pt x="360" y="77"/>
                  </a:cubicBezTo>
                  <a:cubicBezTo>
                    <a:pt x="359" y="75"/>
                    <a:pt x="359" y="75"/>
                    <a:pt x="358" y="70"/>
                  </a:cubicBezTo>
                  <a:cubicBezTo>
                    <a:pt x="357" y="66"/>
                    <a:pt x="353" y="67"/>
                    <a:pt x="349" y="67"/>
                  </a:cubicBezTo>
                  <a:cubicBezTo>
                    <a:pt x="345" y="67"/>
                    <a:pt x="342" y="71"/>
                    <a:pt x="339" y="63"/>
                  </a:cubicBezTo>
                  <a:cubicBezTo>
                    <a:pt x="335" y="56"/>
                    <a:pt x="330" y="55"/>
                    <a:pt x="323" y="57"/>
                  </a:cubicBezTo>
                  <a:cubicBezTo>
                    <a:pt x="316" y="59"/>
                    <a:pt x="321" y="48"/>
                    <a:pt x="322" y="44"/>
                  </a:cubicBezTo>
                  <a:cubicBezTo>
                    <a:pt x="324" y="41"/>
                    <a:pt x="322" y="42"/>
                    <a:pt x="319" y="38"/>
                  </a:cubicBezTo>
                  <a:cubicBezTo>
                    <a:pt x="316" y="35"/>
                    <a:pt x="314" y="34"/>
                    <a:pt x="311" y="33"/>
                  </a:cubicBezTo>
                  <a:cubicBezTo>
                    <a:pt x="309" y="32"/>
                    <a:pt x="308" y="28"/>
                    <a:pt x="308" y="24"/>
                  </a:cubicBezTo>
                  <a:cubicBezTo>
                    <a:pt x="308" y="20"/>
                    <a:pt x="304" y="21"/>
                    <a:pt x="302" y="18"/>
                  </a:cubicBezTo>
                  <a:cubicBezTo>
                    <a:pt x="300" y="15"/>
                    <a:pt x="307" y="14"/>
                    <a:pt x="309" y="12"/>
                  </a:cubicBezTo>
                  <a:cubicBezTo>
                    <a:pt x="312" y="10"/>
                    <a:pt x="310" y="8"/>
                    <a:pt x="307" y="8"/>
                  </a:cubicBezTo>
                  <a:cubicBezTo>
                    <a:pt x="305" y="8"/>
                    <a:pt x="306" y="7"/>
                    <a:pt x="303" y="4"/>
                  </a:cubicBezTo>
                  <a:cubicBezTo>
                    <a:pt x="300" y="0"/>
                    <a:pt x="300" y="2"/>
                    <a:pt x="298" y="3"/>
                  </a:cubicBezTo>
                  <a:cubicBezTo>
                    <a:pt x="297" y="4"/>
                    <a:pt x="295" y="4"/>
                    <a:pt x="290" y="3"/>
                  </a:cubicBezTo>
                  <a:cubicBezTo>
                    <a:pt x="285" y="3"/>
                    <a:pt x="283" y="5"/>
                    <a:pt x="282" y="5"/>
                  </a:cubicBezTo>
                  <a:cubicBezTo>
                    <a:pt x="281" y="6"/>
                    <a:pt x="280" y="9"/>
                    <a:pt x="278" y="10"/>
                  </a:cubicBezTo>
                  <a:cubicBezTo>
                    <a:pt x="276" y="10"/>
                    <a:pt x="275" y="11"/>
                    <a:pt x="275" y="14"/>
                  </a:cubicBezTo>
                  <a:cubicBezTo>
                    <a:pt x="274" y="17"/>
                    <a:pt x="271" y="18"/>
                    <a:pt x="269" y="19"/>
                  </a:cubicBezTo>
                  <a:cubicBezTo>
                    <a:pt x="266" y="21"/>
                    <a:pt x="264" y="24"/>
                    <a:pt x="266" y="25"/>
                  </a:cubicBezTo>
                  <a:cubicBezTo>
                    <a:pt x="269" y="25"/>
                    <a:pt x="265" y="26"/>
                    <a:pt x="263" y="27"/>
                  </a:cubicBezTo>
                  <a:cubicBezTo>
                    <a:pt x="261" y="27"/>
                    <a:pt x="259" y="27"/>
                    <a:pt x="257" y="28"/>
                  </a:cubicBezTo>
                  <a:cubicBezTo>
                    <a:pt x="255" y="29"/>
                    <a:pt x="250" y="30"/>
                    <a:pt x="247" y="35"/>
                  </a:cubicBezTo>
                  <a:cubicBezTo>
                    <a:pt x="244" y="41"/>
                    <a:pt x="249" y="40"/>
                    <a:pt x="250" y="40"/>
                  </a:cubicBezTo>
                  <a:cubicBezTo>
                    <a:pt x="252" y="41"/>
                    <a:pt x="253" y="41"/>
                    <a:pt x="256" y="43"/>
                  </a:cubicBezTo>
                  <a:cubicBezTo>
                    <a:pt x="259" y="44"/>
                    <a:pt x="274" y="53"/>
                    <a:pt x="279" y="56"/>
                  </a:cubicBezTo>
                  <a:cubicBezTo>
                    <a:pt x="283" y="59"/>
                    <a:pt x="280" y="59"/>
                    <a:pt x="278" y="60"/>
                  </a:cubicBezTo>
                  <a:cubicBezTo>
                    <a:pt x="276" y="61"/>
                    <a:pt x="272" y="64"/>
                    <a:pt x="263" y="66"/>
                  </a:cubicBezTo>
                  <a:cubicBezTo>
                    <a:pt x="255" y="68"/>
                    <a:pt x="261" y="70"/>
                    <a:pt x="263" y="70"/>
                  </a:cubicBezTo>
                  <a:cubicBezTo>
                    <a:pt x="264" y="71"/>
                    <a:pt x="291" y="80"/>
                    <a:pt x="295" y="82"/>
                  </a:cubicBezTo>
                  <a:cubicBezTo>
                    <a:pt x="300" y="84"/>
                    <a:pt x="296" y="92"/>
                    <a:pt x="296" y="95"/>
                  </a:cubicBezTo>
                  <a:cubicBezTo>
                    <a:pt x="295" y="97"/>
                    <a:pt x="290" y="96"/>
                    <a:pt x="290" y="96"/>
                  </a:cubicBezTo>
                  <a:cubicBezTo>
                    <a:pt x="257" y="90"/>
                    <a:pt x="230" y="93"/>
                    <a:pt x="220" y="93"/>
                  </a:cubicBezTo>
                  <a:cubicBezTo>
                    <a:pt x="210" y="93"/>
                    <a:pt x="212" y="82"/>
                    <a:pt x="212" y="77"/>
                  </a:cubicBezTo>
                  <a:cubicBezTo>
                    <a:pt x="211" y="72"/>
                    <a:pt x="207" y="71"/>
                    <a:pt x="203" y="72"/>
                  </a:cubicBezTo>
                  <a:cubicBezTo>
                    <a:pt x="199" y="72"/>
                    <a:pt x="188" y="73"/>
                    <a:pt x="186" y="73"/>
                  </a:cubicBezTo>
                  <a:cubicBezTo>
                    <a:pt x="183" y="73"/>
                    <a:pt x="186" y="70"/>
                    <a:pt x="188" y="69"/>
                  </a:cubicBezTo>
                  <a:cubicBezTo>
                    <a:pt x="189" y="68"/>
                    <a:pt x="189" y="67"/>
                    <a:pt x="194" y="68"/>
                  </a:cubicBezTo>
                  <a:cubicBezTo>
                    <a:pt x="198" y="68"/>
                    <a:pt x="189" y="63"/>
                    <a:pt x="185" y="60"/>
                  </a:cubicBezTo>
                  <a:cubicBezTo>
                    <a:pt x="182" y="58"/>
                    <a:pt x="167" y="46"/>
                    <a:pt x="164" y="44"/>
                  </a:cubicBezTo>
                  <a:cubicBezTo>
                    <a:pt x="162" y="42"/>
                    <a:pt x="158" y="42"/>
                    <a:pt x="156" y="43"/>
                  </a:cubicBezTo>
                  <a:cubicBezTo>
                    <a:pt x="155" y="43"/>
                    <a:pt x="153" y="44"/>
                    <a:pt x="150" y="43"/>
                  </a:cubicBezTo>
                  <a:cubicBezTo>
                    <a:pt x="146" y="42"/>
                    <a:pt x="144" y="43"/>
                    <a:pt x="140" y="44"/>
                  </a:cubicBezTo>
                  <a:cubicBezTo>
                    <a:pt x="137" y="45"/>
                    <a:pt x="128" y="46"/>
                    <a:pt x="126" y="45"/>
                  </a:cubicBezTo>
                  <a:cubicBezTo>
                    <a:pt x="124" y="45"/>
                    <a:pt x="122" y="44"/>
                    <a:pt x="124" y="43"/>
                  </a:cubicBezTo>
                  <a:cubicBezTo>
                    <a:pt x="126" y="42"/>
                    <a:pt x="123" y="41"/>
                    <a:pt x="121" y="40"/>
                  </a:cubicBezTo>
                  <a:cubicBezTo>
                    <a:pt x="119" y="39"/>
                    <a:pt x="108" y="28"/>
                    <a:pt x="106" y="27"/>
                  </a:cubicBezTo>
                  <a:cubicBezTo>
                    <a:pt x="104" y="25"/>
                    <a:pt x="99" y="24"/>
                    <a:pt x="96" y="24"/>
                  </a:cubicBezTo>
                  <a:cubicBezTo>
                    <a:pt x="94" y="24"/>
                    <a:pt x="91" y="27"/>
                    <a:pt x="89" y="27"/>
                  </a:cubicBezTo>
                  <a:cubicBezTo>
                    <a:pt x="88" y="28"/>
                    <a:pt x="81" y="29"/>
                    <a:pt x="78" y="29"/>
                  </a:cubicBezTo>
                  <a:cubicBezTo>
                    <a:pt x="75" y="29"/>
                    <a:pt x="71" y="31"/>
                    <a:pt x="69" y="32"/>
                  </a:cubicBezTo>
                  <a:cubicBezTo>
                    <a:pt x="68" y="33"/>
                    <a:pt x="65" y="34"/>
                    <a:pt x="62" y="3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" name="Freeform 2187"/>
            <p:cNvSpPr>
              <a:spLocks/>
            </p:cNvSpPr>
            <p:nvPr/>
          </p:nvSpPr>
          <p:spPr bwMode="auto">
            <a:xfrm>
              <a:off x="2862652" y="1667146"/>
              <a:ext cx="53163" cy="38864"/>
            </a:xfrm>
            <a:custGeom>
              <a:avLst/>
              <a:gdLst>
                <a:gd name="T0" fmla="*/ 2147483647 w 66"/>
                <a:gd name="T1" fmla="*/ 2147483647 h 47"/>
                <a:gd name="T2" fmla="*/ 2147483647 w 66"/>
                <a:gd name="T3" fmla="*/ 2147483647 h 47"/>
                <a:gd name="T4" fmla="*/ 2147483647 w 66"/>
                <a:gd name="T5" fmla="*/ 2147483647 h 47"/>
                <a:gd name="T6" fmla="*/ 2147483647 w 66"/>
                <a:gd name="T7" fmla="*/ 2147483647 h 47"/>
                <a:gd name="T8" fmla="*/ 2147483647 w 66"/>
                <a:gd name="T9" fmla="*/ 2147483647 h 47"/>
                <a:gd name="T10" fmla="*/ 2147483647 w 66"/>
                <a:gd name="T11" fmla="*/ 2147483647 h 47"/>
                <a:gd name="T12" fmla="*/ 2147483647 w 66"/>
                <a:gd name="T13" fmla="*/ 2147483647 h 47"/>
                <a:gd name="T14" fmla="*/ 2147483647 w 66"/>
                <a:gd name="T15" fmla="*/ 2147483647 h 47"/>
                <a:gd name="T16" fmla="*/ 2147483647 w 66"/>
                <a:gd name="T17" fmla="*/ 2147483647 h 47"/>
                <a:gd name="T18" fmla="*/ 2147483647 w 66"/>
                <a:gd name="T19" fmla="*/ 2147483647 h 47"/>
                <a:gd name="T20" fmla="*/ 2147483647 w 66"/>
                <a:gd name="T21" fmla="*/ 214748364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47">
                  <a:moveTo>
                    <a:pt x="62" y="3"/>
                  </a:moveTo>
                  <a:cubicBezTo>
                    <a:pt x="57" y="0"/>
                    <a:pt x="53" y="7"/>
                    <a:pt x="53" y="7"/>
                  </a:cubicBezTo>
                  <a:cubicBezTo>
                    <a:pt x="53" y="7"/>
                    <a:pt x="47" y="7"/>
                    <a:pt x="46" y="9"/>
                  </a:cubicBezTo>
                  <a:cubicBezTo>
                    <a:pt x="45" y="12"/>
                    <a:pt x="40" y="13"/>
                    <a:pt x="36" y="13"/>
                  </a:cubicBezTo>
                  <a:cubicBezTo>
                    <a:pt x="32" y="13"/>
                    <a:pt x="28" y="17"/>
                    <a:pt x="24" y="20"/>
                  </a:cubicBezTo>
                  <a:cubicBezTo>
                    <a:pt x="20" y="23"/>
                    <a:pt x="13" y="29"/>
                    <a:pt x="10" y="31"/>
                  </a:cubicBezTo>
                  <a:cubicBezTo>
                    <a:pt x="6" y="33"/>
                    <a:pt x="0" y="37"/>
                    <a:pt x="8" y="39"/>
                  </a:cubicBezTo>
                  <a:cubicBezTo>
                    <a:pt x="16" y="40"/>
                    <a:pt x="19" y="42"/>
                    <a:pt x="23" y="43"/>
                  </a:cubicBezTo>
                  <a:cubicBezTo>
                    <a:pt x="23" y="43"/>
                    <a:pt x="30" y="47"/>
                    <a:pt x="36" y="41"/>
                  </a:cubicBezTo>
                  <a:cubicBezTo>
                    <a:pt x="43" y="35"/>
                    <a:pt x="56" y="21"/>
                    <a:pt x="60" y="16"/>
                  </a:cubicBezTo>
                  <a:cubicBezTo>
                    <a:pt x="64" y="11"/>
                    <a:pt x="66" y="7"/>
                    <a:pt x="6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" name="Freeform 2188"/>
            <p:cNvSpPr>
              <a:spLocks/>
            </p:cNvSpPr>
            <p:nvPr/>
          </p:nvSpPr>
          <p:spPr bwMode="auto">
            <a:xfrm>
              <a:off x="2764380" y="1584456"/>
              <a:ext cx="209432" cy="102537"/>
            </a:xfrm>
            <a:custGeom>
              <a:avLst/>
              <a:gdLst>
                <a:gd name="T0" fmla="*/ 2147483647 w 260"/>
                <a:gd name="T1" fmla="*/ 2147483647 h 124"/>
                <a:gd name="T2" fmla="*/ 2147483647 w 260"/>
                <a:gd name="T3" fmla="*/ 2147483647 h 124"/>
                <a:gd name="T4" fmla="*/ 2147483647 w 260"/>
                <a:gd name="T5" fmla="*/ 2147483647 h 124"/>
                <a:gd name="T6" fmla="*/ 2147483647 w 260"/>
                <a:gd name="T7" fmla="*/ 2147483647 h 124"/>
                <a:gd name="T8" fmla="*/ 2147483647 w 260"/>
                <a:gd name="T9" fmla="*/ 2147483647 h 124"/>
                <a:gd name="T10" fmla="*/ 2147483647 w 260"/>
                <a:gd name="T11" fmla="*/ 2147483647 h 124"/>
                <a:gd name="T12" fmla="*/ 2147483647 w 260"/>
                <a:gd name="T13" fmla="*/ 2147483647 h 124"/>
                <a:gd name="T14" fmla="*/ 2147483647 w 260"/>
                <a:gd name="T15" fmla="*/ 2147483647 h 124"/>
                <a:gd name="T16" fmla="*/ 2147483647 w 260"/>
                <a:gd name="T17" fmla="*/ 2147483647 h 124"/>
                <a:gd name="T18" fmla="*/ 2147483647 w 260"/>
                <a:gd name="T19" fmla="*/ 2147483647 h 124"/>
                <a:gd name="T20" fmla="*/ 2147483647 w 260"/>
                <a:gd name="T21" fmla="*/ 2147483647 h 124"/>
                <a:gd name="T22" fmla="*/ 2147483647 w 260"/>
                <a:gd name="T23" fmla="*/ 2147483647 h 124"/>
                <a:gd name="T24" fmla="*/ 2147483647 w 260"/>
                <a:gd name="T25" fmla="*/ 2147483647 h 124"/>
                <a:gd name="T26" fmla="*/ 2147483647 w 260"/>
                <a:gd name="T27" fmla="*/ 2147483647 h 124"/>
                <a:gd name="T28" fmla="*/ 2147483647 w 260"/>
                <a:gd name="T29" fmla="*/ 2147483647 h 124"/>
                <a:gd name="T30" fmla="*/ 2147483647 w 260"/>
                <a:gd name="T31" fmla="*/ 2147483647 h 124"/>
                <a:gd name="T32" fmla="*/ 2147483647 w 260"/>
                <a:gd name="T33" fmla="*/ 2147483647 h 124"/>
                <a:gd name="T34" fmla="*/ 2147483647 w 260"/>
                <a:gd name="T35" fmla="*/ 2147483647 h 124"/>
                <a:gd name="T36" fmla="*/ 2147483647 w 260"/>
                <a:gd name="T37" fmla="*/ 2147483647 h 124"/>
                <a:gd name="T38" fmla="*/ 2147483647 w 260"/>
                <a:gd name="T39" fmla="*/ 2147483647 h 124"/>
                <a:gd name="T40" fmla="*/ 2147483647 w 260"/>
                <a:gd name="T41" fmla="*/ 2147483647 h 124"/>
                <a:gd name="T42" fmla="*/ 2147483647 w 260"/>
                <a:gd name="T43" fmla="*/ 2147483647 h 124"/>
                <a:gd name="T44" fmla="*/ 2147483647 w 260"/>
                <a:gd name="T45" fmla="*/ 2147483647 h 124"/>
                <a:gd name="T46" fmla="*/ 2147483647 w 260"/>
                <a:gd name="T47" fmla="*/ 2147483647 h 124"/>
                <a:gd name="T48" fmla="*/ 2147483647 w 260"/>
                <a:gd name="T49" fmla="*/ 2147483647 h 124"/>
                <a:gd name="T50" fmla="*/ 2147483647 w 260"/>
                <a:gd name="T51" fmla="*/ 2147483647 h 124"/>
                <a:gd name="T52" fmla="*/ 2147483647 w 260"/>
                <a:gd name="T53" fmla="*/ 2147483647 h 124"/>
                <a:gd name="T54" fmla="*/ 2147483647 w 260"/>
                <a:gd name="T55" fmla="*/ 2147483647 h 124"/>
                <a:gd name="T56" fmla="*/ 2147483647 w 260"/>
                <a:gd name="T57" fmla="*/ 2147483647 h 124"/>
                <a:gd name="T58" fmla="*/ 2147483647 w 260"/>
                <a:gd name="T59" fmla="*/ 2147483647 h 124"/>
                <a:gd name="T60" fmla="*/ 2147483647 w 260"/>
                <a:gd name="T61" fmla="*/ 2147483647 h 124"/>
                <a:gd name="T62" fmla="*/ 2147483647 w 260"/>
                <a:gd name="T63" fmla="*/ 2147483647 h 124"/>
                <a:gd name="T64" fmla="*/ 2147483647 w 260"/>
                <a:gd name="T65" fmla="*/ 2147483647 h 124"/>
                <a:gd name="T66" fmla="*/ 2147483647 w 260"/>
                <a:gd name="T67" fmla="*/ 2147483647 h 124"/>
                <a:gd name="T68" fmla="*/ 2147483647 w 260"/>
                <a:gd name="T69" fmla="*/ 2147483647 h 124"/>
                <a:gd name="T70" fmla="*/ 2147483647 w 260"/>
                <a:gd name="T71" fmla="*/ 2147483647 h 124"/>
                <a:gd name="T72" fmla="*/ 2147483647 w 260"/>
                <a:gd name="T73" fmla="*/ 2147483647 h 124"/>
                <a:gd name="T74" fmla="*/ 2147483647 w 260"/>
                <a:gd name="T75" fmla="*/ 2147483647 h 124"/>
                <a:gd name="T76" fmla="*/ 2147483647 w 260"/>
                <a:gd name="T77" fmla="*/ 2147483647 h 124"/>
                <a:gd name="T78" fmla="*/ 2147483647 w 260"/>
                <a:gd name="T79" fmla="*/ 2147483647 h 124"/>
                <a:gd name="T80" fmla="*/ 2147483647 w 260"/>
                <a:gd name="T81" fmla="*/ 2147483647 h 124"/>
                <a:gd name="T82" fmla="*/ 2147483647 w 260"/>
                <a:gd name="T83" fmla="*/ 2147483647 h 124"/>
                <a:gd name="T84" fmla="*/ 2147483647 w 260"/>
                <a:gd name="T85" fmla="*/ 2147483647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0" h="124">
                  <a:moveTo>
                    <a:pt x="4" y="103"/>
                  </a:moveTo>
                  <a:cubicBezTo>
                    <a:pt x="6" y="102"/>
                    <a:pt x="5" y="102"/>
                    <a:pt x="13" y="100"/>
                  </a:cubicBezTo>
                  <a:cubicBezTo>
                    <a:pt x="22" y="99"/>
                    <a:pt x="19" y="107"/>
                    <a:pt x="19" y="107"/>
                  </a:cubicBezTo>
                  <a:cubicBezTo>
                    <a:pt x="15" y="119"/>
                    <a:pt x="34" y="115"/>
                    <a:pt x="40" y="116"/>
                  </a:cubicBezTo>
                  <a:cubicBezTo>
                    <a:pt x="46" y="117"/>
                    <a:pt x="67" y="116"/>
                    <a:pt x="70" y="115"/>
                  </a:cubicBezTo>
                  <a:cubicBezTo>
                    <a:pt x="72" y="113"/>
                    <a:pt x="72" y="113"/>
                    <a:pt x="70" y="109"/>
                  </a:cubicBezTo>
                  <a:cubicBezTo>
                    <a:pt x="69" y="105"/>
                    <a:pt x="71" y="103"/>
                    <a:pt x="73" y="100"/>
                  </a:cubicBezTo>
                  <a:cubicBezTo>
                    <a:pt x="75" y="97"/>
                    <a:pt x="77" y="99"/>
                    <a:pt x="79" y="100"/>
                  </a:cubicBezTo>
                  <a:cubicBezTo>
                    <a:pt x="81" y="100"/>
                    <a:pt x="79" y="102"/>
                    <a:pt x="80" y="103"/>
                  </a:cubicBezTo>
                  <a:cubicBezTo>
                    <a:pt x="81" y="104"/>
                    <a:pt x="81" y="104"/>
                    <a:pt x="80" y="105"/>
                  </a:cubicBezTo>
                  <a:cubicBezTo>
                    <a:pt x="79" y="106"/>
                    <a:pt x="83" y="108"/>
                    <a:pt x="87" y="110"/>
                  </a:cubicBezTo>
                  <a:cubicBezTo>
                    <a:pt x="90" y="111"/>
                    <a:pt x="91" y="113"/>
                    <a:pt x="90" y="115"/>
                  </a:cubicBezTo>
                  <a:cubicBezTo>
                    <a:pt x="89" y="117"/>
                    <a:pt x="90" y="118"/>
                    <a:pt x="91" y="121"/>
                  </a:cubicBezTo>
                  <a:cubicBezTo>
                    <a:pt x="93" y="124"/>
                    <a:pt x="94" y="123"/>
                    <a:pt x="96" y="122"/>
                  </a:cubicBezTo>
                  <a:cubicBezTo>
                    <a:pt x="97" y="121"/>
                    <a:pt x="112" y="117"/>
                    <a:pt x="117" y="114"/>
                  </a:cubicBezTo>
                  <a:cubicBezTo>
                    <a:pt x="123" y="111"/>
                    <a:pt x="121" y="110"/>
                    <a:pt x="120" y="108"/>
                  </a:cubicBezTo>
                  <a:cubicBezTo>
                    <a:pt x="118" y="106"/>
                    <a:pt x="118" y="102"/>
                    <a:pt x="118" y="100"/>
                  </a:cubicBezTo>
                  <a:cubicBezTo>
                    <a:pt x="118" y="98"/>
                    <a:pt x="119" y="96"/>
                    <a:pt x="116" y="93"/>
                  </a:cubicBezTo>
                  <a:cubicBezTo>
                    <a:pt x="113" y="89"/>
                    <a:pt x="114" y="89"/>
                    <a:pt x="118" y="86"/>
                  </a:cubicBezTo>
                  <a:cubicBezTo>
                    <a:pt x="122" y="84"/>
                    <a:pt x="122" y="88"/>
                    <a:pt x="122" y="88"/>
                  </a:cubicBezTo>
                  <a:cubicBezTo>
                    <a:pt x="122" y="88"/>
                    <a:pt x="120" y="92"/>
                    <a:pt x="125" y="97"/>
                  </a:cubicBezTo>
                  <a:cubicBezTo>
                    <a:pt x="131" y="102"/>
                    <a:pt x="138" y="101"/>
                    <a:pt x="147" y="94"/>
                  </a:cubicBezTo>
                  <a:cubicBezTo>
                    <a:pt x="155" y="86"/>
                    <a:pt x="149" y="81"/>
                    <a:pt x="148" y="79"/>
                  </a:cubicBezTo>
                  <a:cubicBezTo>
                    <a:pt x="146" y="78"/>
                    <a:pt x="144" y="78"/>
                    <a:pt x="142" y="76"/>
                  </a:cubicBezTo>
                  <a:cubicBezTo>
                    <a:pt x="140" y="74"/>
                    <a:pt x="146" y="71"/>
                    <a:pt x="148" y="73"/>
                  </a:cubicBezTo>
                  <a:cubicBezTo>
                    <a:pt x="149" y="75"/>
                    <a:pt x="157" y="73"/>
                    <a:pt x="159" y="72"/>
                  </a:cubicBezTo>
                  <a:cubicBezTo>
                    <a:pt x="161" y="72"/>
                    <a:pt x="161" y="71"/>
                    <a:pt x="160" y="69"/>
                  </a:cubicBezTo>
                  <a:cubicBezTo>
                    <a:pt x="159" y="67"/>
                    <a:pt x="160" y="64"/>
                    <a:pt x="160" y="60"/>
                  </a:cubicBezTo>
                  <a:cubicBezTo>
                    <a:pt x="160" y="56"/>
                    <a:pt x="171" y="54"/>
                    <a:pt x="173" y="54"/>
                  </a:cubicBezTo>
                  <a:cubicBezTo>
                    <a:pt x="174" y="54"/>
                    <a:pt x="177" y="53"/>
                    <a:pt x="178" y="55"/>
                  </a:cubicBezTo>
                  <a:cubicBezTo>
                    <a:pt x="180" y="57"/>
                    <a:pt x="178" y="59"/>
                    <a:pt x="175" y="61"/>
                  </a:cubicBezTo>
                  <a:cubicBezTo>
                    <a:pt x="173" y="62"/>
                    <a:pt x="173" y="67"/>
                    <a:pt x="173" y="68"/>
                  </a:cubicBezTo>
                  <a:cubicBezTo>
                    <a:pt x="172" y="69"/>
                    <a:pt x="172" y="71"/>
                    <a:pt x="173" y="72"/>
                  </a:cubicBezTo>
                  <a:cubicBezTo>
                    <a:pt x="174" y="73"/>
                    <a:pt x="173" y="74"/>
                    <a:pt x="173" y="74"/>
                  </a:cubicBezTo>
                  <a:cubicBezTo>
                    <a:pt x="173" y="74"/>
                    <a:pt x="171" y="76"/>
                    <a:pt x="170" y="78"/>
                  </a:cubicBezTo>
                  <a:cubicBezTo>
                    <a:pt x="169" y="80"/>
                    <a:pt x="169" y="83"/>
                    <a:pt x="173" y="85"/>
                  </a:cubicBezTo>
                  <a:cubicBezTo>
                    <a:pt x="176" y="87"/>
                    <a:pt x="179" y="88"/>
                    <a:pt x="181" y="88"/>
                  </a:cubicBezTo>
                  <a:cubicBezTo>
                    <a:pt x="183" y="87"/>
                    <a:pt x="189" y="88"/>
                    <a:pt x="190" y="89"/>
                  </a:cubicBezTo>
                  <a:cubicBezTo>
                    <a:pt x="192" y="90"/>
                    <a:pt x="199" y="90"/>
                    <a:pt x="201" y="89"/>
                  </a:cubicBezTo>
                  <a:cubicBezTo>
                    <a:pt x="202" y="89"/>
                    <a:pt x="204" y="88"/>
                    <a:pt x="205" y="86"/>
                  </a:cubicBezTo>
                  <a:cubicBezTo>
                    <a:pt x="206" y="85"/>
                    <a:pt x="211" y="81"/>
                    <a:pt x="212" y="81"/>
                  </a:cubicBezTo>
                  <a:cubicBezTo>
                    <a:pt x="213" y="81"/>
                    <a:pt x="236" y="66"/>
                    <a:pt x="239" y="64"/>
                  </a:cubicBezTo>
                  <a:cubicBezTo>
                    <a:pt x="242" y="62"/>
                    <a:pt x="241" y="61"/>
                    <a:pt x="241" y="60"/>
                  </a:cubicBezTo>
                  <a:cubicBezTo>
                    <a:pt x="240" y="59"/>
                    <a:pt x="240" y="57"/>
                    <a:pt x="238" y="55"/>
                  </a:cubicBezTo>
                  <a:cubicBezTo>
                    <a:pt x="237" y="53"/>
                    <a:pt x="234" y="52"/>
                    <a:pt x="234" y="52"/>
                  </a:cubicBezTo>
                  <a:cubicBezTo>
                    <a:pt x="222" y="46"/>
                    <a:pt x="230" y="45"/>
                    <a:pt x="237" y="46"/>
                  </a:cubicBezTo>
                  <a:cubicBezTo>
                    <a:pt x="244" y="47"/>
                    <a:pt x="250" y="45"/>
                    <a:pt x="241" y="42"/>
                  </a:cubicBezTo>
                  <a:cubicBezTo>
                    <a:pt x="231" y="38"/>
                    <a:pt x="228" y="36"/>
                    <a:pt x="228" y="32"/>
                  </a:cubicBezTo>
                  <a:cubicBezTo>
                    <a:pt x="229" y="27"/>
                    <a:pt x="251" y="20"/>
                    <a:pt x="255" y="19"/>
                  </a:cubicBezTo>
                  <a:cubicBezTo>
                    <a:pt x="260" y="18"/>
                    <a:pt x="257" y="16"/>
                    <a:pt x="254" y="14"/>
                  </a:cubicBezTo>
                  <a:cubicBezTo>
                    <a:pt x="251" y="12"/>
                    <a:pt x="244" y="10"/>
                    <a:pt x="241" y="9"/>
                  </a:cubicBezTo>
                  <a:cubicBezTo>
                    <a:pt x="238" y="8"/>
                    <a:pt x="235" y="6"/>
                    <a:pt x="229" y="3"/>
                  </a:cubicBezTo>
                  <a:cubicBezTo>
                    <a:pt x="223" y="0"/>
                    <a:pt x="217" y="2"/>
                    <a:pt x="214" y="2"/>
                  </a:cubicBezTo>
                  <a:cubicBezTo>
                    <a:pt x="210" y="2"/>
                    <a:pt x="211" y="3"/>
                    <a:pt x="212" y="5"/>
                  </a:cubicBezTo>
                  <a:cubicBezTo>
                    <a:pt x="213" y="6"/>
                    <a:pt x="207" y="7"/>
                    <a:pt x="203" y="7"/>
                  </a:cubicBezTo>
                  <a:cubicBezTo>
                    <a:pt x="199" y="8"/>
                    <a:pt x="201" y="10"/>
                    <a:pt x="204" y="11"/>
                  </a:cubicBezTo>
                  <a:cubicBezTo>
                    <a:pt x="207" y="13"/>
                    <a:pt x="210" y="13"/>
                    <a:pt x="214" y="13"/>
                  </a:cubicBezTo>
                  <a:cubicBezTo>
                    <a:pt x="217" y="13"/>
                    <a:pt x="216" y="14"/>
                    <a:pt x="215" y="14"/>
                  </a:cubicBezTo>
                  <a:cubicBezTo>
                    <a:pt x="214" y="15"/>
                    <a:pt x="214" y="16"/>
                    <a:pt x="212" y="17"/>
                  </a:cubicBezTo>
                  <a:cubicBezTo>
                    <a:pt x="210" y="18"/>
                    <a:pt x="208" y="19"/>
                    <a:pt x="204" y="17"/>
                  </a:cubicBezTo>
                  <a:cubicBezTo>
                    <a:pt x="201" y="15"/>
                    <a:pt x="199" y="14"/>
                    <a:pt x="202" y="18"/>
                  </a:cubicBezTo>
                  <a:cubicBezTo>
                    <a:pt x="205" y="21"/>
                    <a:pt x="199" y="20"/>
                    <a:pt x="197" y="20"/>
                  </a:cubicBezTo>
                  <a:cubicBezTo>
                    <a:pt x="195" y="20"/>
                    <a:pt x="190" y="18"/>
                    <a:pt x="189" y="17"/>
                  </a:cubicBezTo>
                  <a:cubicBezTo>
                    <a:pt x="187" y="17"/>
                    <a:pt x="184" y="18"/>
                    <a:pt x="179" y="15"/>
                  </a:cubicBezTo>
                  <a:cubicBezTo>
                    <a:pt x="174" y="12"/>
                    <a:pt x="171" y="14"/>
                    <a:pt x="168" y="15"/>
                  </a:cubicBezTo>
                  <a:cubicBezTo>
                    <a:pt x="165" y="15"/>
                    <a:pt x="156" y="15"/>
                    <a:pt x="154" y="15"/>
                  </a:cubicBezTo>
                  <a:cubicBezTo>
                    <a:pt x="152" y="15"/>
                    <a:pt x="148" y="15"/>
                    <a:pt x="145" y="16"/>
                  </a:cubicBezTo>
                  <a:cubicBezTo>
                    <a:pt x="143" y="17"/>
                    <a:pt x="141" y="18"/>
                    <a:pt x="136" y="17"/>
                  </a:cubicBezTo>
                  <a:cubicBezTo>
                    <a:pt x="130" y="17"/>
                    <a:pt x="128" y="20"/>
                    <a:pt x="127" y="23"/>
                  </a:cubicBezTo>
                  <a:cubicBezTo>
                    <a:pt x="126" y="25"/>
                    <a:pt x="124" y="28"/>
                    <a:pt x="119" y="30"/>
                  </a:cubicBezTo>
                  <a:cubicBezTo>
                    <a:pt x="113" y="31"/>
                    <a:pt x="110" y="35"/>
                    <a:pt x="109" y="36"/>
                  </a:cubicBezTo>
                  <a:cubicBezTo>
                    <a:pt x="109" y="37"/>
                    <a:pt x="107" y="38"/>
                    <a:pt x="105" y="39"/>
                  </a:cubicBezTo>
                  <a:cubicBezTo>
                    <a:pt x="103" y="39"/>
                    <a:pt x="100" y="41"/>
                    <a:pt x="99" y="43"/>
                  </a:cubicBezTo>
                  <a:cubicBezTo>
                    <a:pt x="98" y="46"/>
                    <a:pt x="96" y="48"/>
                    <a:pt x="93" y="48"/>
                  </a:cubicBezTo>
                  <a:cubicBezTo>
                    <a:pt x="89" y="49"/>
                    <a:pt x="91" y="53"/>
                    <a:pt x="90" y="55"/>
                  </a:cubicBezTo>
                  <a:cubicBezTo>
                    <a:pt x="90" y="57"/>
                    <a:pt x="84" y="58"/>
                    <a:pt x="81" y="58"/>
                  </a:cubicBezTo>
                  <a:cubicBezTo>
                    <a:pt x="79" y="58"/>
                    <a:pt x="76" y="59"/>
                    <a:pt x="74" y="60"/>
                  </a:cubicBezTo>
                  <a:cubicBezTo>
                    <a:pt x="72" y="62"/>
                    <a:pt x="73" y="63"/>
                    <a:pt x="69" y="63"/>
                  </a:cubicBezTo>
                  <a:cubicBezTo>
                    <a:pt x="64" y="62"/>
                    <a:pt x="64" y="65"/>
                    <a:pt x="63" y="66"/>
                  </a:cubicBezTo>
                  <a:cubicBezTo>
                    <a:pt x="62" y="68"/>
                    <a:pt x="61" y="70"/>
                    <a:pt x="59" y="71"/>
                  </a:cubicBezTo>
                  <a:cubicBezTo>
                    <a:pt x="57" y="73"/>
                    <a:pt x="56" y="74"/>
                    <a:pt x="55" y="77"/>
                  </a:cubicBezTo>
                  <a:cubicBezTo>
                    <a:pt x="54" y="79"/>
                    <a:pt x="51" y="81"/>
                    <a:pt x="44" y="81"/>
                  </a:cubicBezTo>
                  <a:cubicBezTo>
                    <a:pt x="36" y="80"/>
                    <a:pt x="40" y="80"/>
                    <a:pt x="27" y="82"/>
                  </a:cubicBezTo>
                  <a:cubicBezTo>
                    <a:pt x="15" y="84"/>
                    <a:pt x="15" y="89"/>
                    <a:pt x="15" y="91"/>
                  </a:cubicBezTo>
                  <a:cubicBezTo>
                    <a:pt x="15" y="92"/>
                    <a:pt x="13" y="94"/>
                    <a:pt x="11" y="95"/>
                  </a:cubicBezTo>
                  <a:cubicBezTo>
                    <a:pt x="9" y="95"/>
                    <a:pt x="6" y="97"/>
                    <a:pt x="3" y="101"/>
                  </a:cubicBezTo>
                  <a:cubicBezTo>
                    <a:pt x="0" y="104"/>
                    <a:pt x="3" y="105"/>
                    <a:pt x="4" y="10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" name="Freeform 2189"/>
            <p:cNvSpPr>
              <a:spLocks/>
            </p:cNvSpPr>
            <p:nvPr/>
          </p:nvSpPr>
          <p:spPr bwMode="auto">
            <a:xfrm>
              <a:off x="2984283" y="1624974"/>
              <a:ext cx="42692" cy="12404"/>
            </a:xfrm>
            <a:custGeom>
              <a:avLst/>
              <a:gdLst>
                <a:gd name="T0" fmla="*/ 2147483647 w 53"/>
                <a:gd name="T1" fmla="*/ 2147483647 h 15"/>
                <a:gd name="T2" fmla="*/ 2147483647 w 53"/>
                <a:gd name="T3" fmla="*/ 2147483647 h 15"/>
                <a:gd name="T4" fmla="*/ 2147483647 w 53"/>
                <a:gd name="T5" fmla="*/ 2147483647 h 15"/>
                <a:gd name="T6" fmla="*/ 2147483647 w 53"/>
                <a:gd name="T7" fmla="*/ 0 h 15"/>
                <a:gd name="T8" fmla="*/ 2147483647 w 53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5">
                  <a:moveTo>
                    <a:pt x="5" y="4"/>
                  </a:moveTo>
                  <a:cubicBezTo>
                    <a:pt x="5" y="4"/>
                    <a:pt x="0" y="6"/>
                    <a:pt x="6" y="8"/>
                  </a:cubicBezTo>
                  <a:cubicBezTo>
                    <a:pt x="13" y="10"/>
                    <a:pt x="38" y="15"/>
                    <a:pt x="45" y="12"/>
                  </a:cubicBezTo>
                  <a:cubicBezTo>
                    <a:pt x="53" y="9"/>
                    <a:pt x="48" y="1"/>
                    <a:pt x="42" y="0"/>
                  </a:cubicBezTo>
                  <a:cubicBezTo>
                    <a:pt x="35" y="0"/>
                    <a:pt x="14" y="0"/>
                    <a:pt x="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" name="Freeform 2190"/>
            <p:cNvSpPr>
              <a:spLocks/>
            </p:cNvSpPr>
            <p:nvPr/>
          </p:nvSpPr>
          <p:spPr bwMode="auto">
            <a:xfrm>
              <a:off x="2978645" y="1554687"/>
              <a:ext cx="44303" cy="24807"/>
            </a:xfrm>
            <a:custGeom>
              <a:avLst/>
              <a:gdLst>
                <a:gd name="T0" fmla="*/ 2147483647 w 55"/>
                <a:gd name="T1" fmla="*/ 2147483647 h 30"/>
                <a:gd name="T2" fmla="*/ 2147483647 w 55"/>
                <a:gd name="T3" fmla="*/ 2147483647 h 30"/>
                <a:gd name="T4" fmla="*/ 2147483647 w 55"/>
                <a:gd name="T5" fmla="*/ 2147483647 h 30"/>
                <a:gd name="T6" fmla="*/ 2147483647 w 55"/>
                <a:gd name="T7" fmla="*/ 2147483647 h 30"/>
                <a:gd name="T8" fmla="*/ 2147483647 w 55"/>
                <a:gd name="T9" fmla="*/ 2147483647 h 30"/>
                <a:gd name="T10" fmla="*/ 2147483647 w 55"/>
                <a:gd name="T11" fmla="*/ 0 h 30"/>
                <a:gd name="T12" fmla="*/ 2147483647 w 55"/>
                <a:gd name="T13" fmla="*/ 2147483647 h 30"/>
                <a:gd name="T14" fmla="*/ 2147483647 w 55"/>
                <a:gd name="T15" fmla="*/ 2147483647 h 30"/>
                <a:gd name="T16" fmla="*/ 2147483647 w 5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30">
                  <a:moveTo>
                    <a:pt x="11" y="15"/>
                  </a:moveTo>
                  <a:cubicBezTo>
                    <a:pt x="15" y="17"/>
                    <a:pt x="16" y="19"/>
                    <a:pt x="26" y="24"/>
                  </a:cubicBezTo>
                  <a:cubicBezTo>
                    <a:pt x="35" y="30"/>
                    <a:pt x="49" y="22"/>
                    <a:pt x="52" y="20"/>
                  </a:cubicBezTo>
                  <a:cubicBezTo>
                    <a:pt x="55" y="19"/>
                    <a:pt x="54" y="17"/>
                    <a:pt x="52" y="16"/>
                  </a:cubicBezTo>
                  <a:cubicBezTo>
                    <a:pt x="51" y="16"/>
                    <a:pt x="33" y="3"/>
                    <a:pt x="31" y="1"/>
                  </a:cubicBez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11" y="6"/>
                    <a:pt x="11" y="6"/>
                  </a:cubicBezTo>
                  <a:cubicBezTo>
                    <a:pt x="10" y="7"/>
                    <a:pt x="9" y="8"/>
                    <a:pt x="4" y="7"/>
                  </a:cubicBezTo>
                  <a:cubicBezTo>
                    <a:pt x="0" y="7"/>
                    <a:pt x="7" y="13"/>
                    <a:pt x="11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" name="Freeform 2191"/>
            <p:cNvSpPr>
              <a:spLocks/>
            </p:cNvSpPr>
            <p:nvPr/>
          </p:nvSpPr>
          <p:spPr bwMode="auto">
            <a:xfrm>
              <a:off x="3026975" y="1512514"/>
              <a:ext cx="112771" cy="29769"/>
            </a:xfrm>
            <a:custGeom>
              <a:avLst/>
              <a:gdLst>
                <a:gd name="T0" fmla="*/ 2147483647 w 140"/>
                <a:gd name="T1" fmla="*/ 2147483647 h 36"/>
                <a:gd name="T2" fmla="*/ 2147483647 w 140"/>
                <a:gd name="T3" fmla="*/ 2147483647 h 36"/>
                <a:gd name="T4" fmla="*/ 2147483647 w 140"/>
                <a:gd name="T5" fmla="*/ 2147483647 h 36"/>
                <a:gd name="T6" fmla="*/ 2147483647 w 140"/>
                <a:gd name="T7" fmla="*/ 2147483647 h 36"/>
                <a:gd name="T8" fmla="*/ 2147483647 w 140"/>
                <a:gd name="T9" fmla="*/ 2147483647 h 36"/>
                <a:gd name="T10" fmla="*/ 2147483647 w 140"/>
                <a:gd name="T11" fmla="*/ 2147483647 h 36"/>
                <a:gd name="T12" fmla="*/ 2147483647 w 140"/>
                <a:gd name="T13" fmla="*/ 2147483647 h 36"/>
                <a:gd name="T14" fmla="*/ 2147483647 w 140"/>
                <a:gd name="T15" fmla="*/ 2147483647 h 36"/>
                <a:gd name="T16" fmla="*/ 2147483647 w 140"/>
                <a:gd name="T17" fmla="*/ 2147483647 h 36"/>
                <a:gd name="T18" fmla="*/ 2147483647 w 140"/>
                <a:gd name="T19" fmla="*/ 2147483647 h 36"/>
                <a:gd name="T20" fmla="*/ 2147483647 w 140"/>
                <a:gd name="T21" fmla="*/ 2147483647 h 36"/>
                <a:gd name="T22" fmla="*/ 2147483647 w 140"/>
                <a:gd name="T23" fmla="*/ 2147483647 h 36"/>
                <a:gd name="T24" fmla="*/ 2147483647 w 140"/>
                <a:gd name="T25" fmla="*/ 2147483647 h 36"/>
                <a:gd name="T26" fmla="*/ 2147483647 w 140"/>
                <a:gd name="T27" fmla="*/ 2147483647 h 36"/>
                <a:gd name="T28" fmla="*/ 2147483647 w 140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" h="36">
                  <a:moveTo>
                    <a:pt x="10" y="36"/>
                  </a:moveTo>
                  <a:cubicBezTo>
                    <a:pt x="12" y="36"/>
                    <a:pt x="26" y="32"/>
                    <a:pt x="29" y="31"/>
                  </a:cubicBezTo>
                  <a:cubicBezTo>
                    <a:pt x="33" y="30"/>
                    <a:pt x="43" y="28"/>
                    <a:pt x="48" y="32"/>
                  </a:cubicBezTo>
                  <a:cubicBezTo>
                    <a:pt x="52" y="36"/>
                    <a:pt x="57" y="36"/>
                    <a:pt x="59" y="36"/>
                  </a:cubicBezTo>
                  <a:cubicBezTo>
                    <a:pt x="61" y="36"/>
                    <a:pt x="65" y="36"/>
                    <a:pt x="69" y="31"/>
                  </a:cubicBezTo>
                  <a:cubicBezTo>
                    <a:pt x="74" y="26"/>
                    <a:pt x="76" y="28"/>
                    <a:pt x="82" y="29"/>
                  </a:cubicBezTo>
                  <a:cubicBezTo>
                    <a:pt x="87" y="30"/>
                    <a:pt x="108" y="31"/>
                    <a:pt x="119" y="33"/>
                  </a:cubicBezTo>
                  <a:cubicBezTo>
                    <a:pt x="131" y="36"/>
                    <a:pt x="137" y="31"/>
                    <a:pt x="138" y="25"/>
                  </a:cubicBezTo>
                  <a:cubicBezTo>
                    <a:pt x="140" y="19"/>
                    <a:pt x="134" y="15"/>
                    <a:pt x="131" y="14"/>
                  </a:cubicBezTo>
                  <a:cubicBezTo>
                    <a:pt x="128" y="13"/>
                    <a:pt x="125" y="12"/>
                    <a:pt x="123" y="11"/>
                  </a:cubicBezTo>
                  <a:cubicBezTo>
                    <a:pt x="121" y="11"/>
                    <a:pt x="121" y="7"/>
                    <a:pt x="106" y="4"/>
                  </a:cubicBezTo>
                  <a:cubicBezTo>
                    <a:pt x="91" y="0"/>
                    <a:pt x="84" y="3"/>
                    <a:pt x="81" y="4"/>
                  </a:cubicBezTo>
                  <a:cubicBezTo>
                    <a:pt x="77" y="4"/>
                    <a:pt x="18" y="23"/>
                    <a:pt x="9" y="25"/>
                  </a:cubicBezTo>
                  <a:cubicBezTo>
                    <a:pt x="0" y="28"/>
                    <a:pt x="3" y="34"/>
                    <a:pt x="3" y="34"/>
                  </a:cubicBezTo>
                  <a:cubicBezTo>
                    <a:pt x="5" y="36"/>
                    <a:pt x="8" y="36"/>
                    <a:pt x="10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" name="Freeform 2192"/>
            <p:cNvSpPr>
              <a:spLocks/>
            </p:cNvSpPr>
            <p:nvPr/>
          </p:nvSpPr>
          <p:spPr bwMode="auto">
            <a:xfrm>
              <a:off x="3024558" y="1551380"/>
              <a:ext cx="103911" cy="49614"/>
            </a:xfrm>
            <a:custGeom>
              <a:avLst/>
              <a:gdLst>
                <a:gd name="T0" fmla="*/ 2147483647 w 129"/>
                <a:gd name="T1" fmla="*/ 2147483647 h 60"/>
                <a:gd name="T2" fmla="*/ 2147483647 w 129"/>
                <a:gd name="T3" fmla="*/ 2147483647 h 60"/>
                <a:gd name="T4" fmla="*/ 2147483647 w 129"/>
                <a:gd name="T5" fmla="*/ 2147483647 h 60"/>
                <a:gd name="T6" fmla="*/ 2147483647 w 129"/>
                <a:gd name="T7" fmla="*/ 2147483647 h 60"/>
                <a:gd name="T8" fmla="*/ 2147483647 w 129"/>
                <a:gd name="T9" fmla="*/ 2147483647 h 60"/>
                <a:gd name="T10" fmla="*/ 2147483647 w 129"/>
                <a:gd name="T11" fmla="*/ 2147483647 h 60"/>
                <a:gd name="T12" fmla="*/ 2147483647 w 129"/>
                <a:gd name="T13" fmla="*/ 2147483647 h 60"/>
                <a:gd name="T14" fmla="*/ 2147483647 w 129"/>
                <a:gd name="T15" fmla="*/ 2147483647 h 60"/>
                <a:gd name="T16" fmla="*/ 2147483647 w 129"/>
                <a:gd name="T17" fmla="*/ 2147483647 h 60"/>
                <a:gd name="T18" fmla="*/ 2147483647 w 129"/>
                <a:gd name="T19" fmla="*/ 2147483647 h 60"/>
                <a:gd name="T20" fmla="*/ 2147483647 w 129"/>
                <a:gd name="T21" fmla="*/ 2147483647 h 60"/>
                <a:gd name="T22" fmla="*/ 2147483647 w 129"/>
                <a:gd name="T23" fmla="*/ 2147483647 h 60"/>
                <a:gd name="T24" fmla="*/ 2147483647 w 129"/>
                <a:gd name="T25" fmla="*/ 2147483647 h 60"/>
                <a:gd name="T26" fmla="*/ 2147483647 w 129"/>
                <a:gd name="T27" fmla="*/ 2147483647 h 60"/>
                <a:gd name="T28" fmla="*/ 2147483647 w 129"/>
                <a:gd name="T29" fmla="*/ 2147483647 h 60"/>
                <a:gd name="T30" fmla="*/ 2147483647 w 129"/>
                <a:gd name="T31" fmla="*/ 2147483647 h 60"/>
                <a:gd name="T32" fmla="*/ 2147483647 w 129"/>
                <a:gd name="T33" fmla="*/ 2147483647 h 60"/>
                <a:gd name="T34" fmla="*/ 2147483647 w 129"/>
                <a:gd name="T35" fmla="*/ 2147483647 h 60"/>
                <a:gd name="T36" fmla="*/ 2147483647 w 129"/>
                <a:gd name="T37" fmla="*/ 2147483647 h 60"/>
                <a:gd name="T38" fmla="*/ 2147483647 w 129"/>
                <a:gd name="T39" fmla="*/ 2147483647 h 60"/>
                <a:gd name="T40" fmla="*/ 2147483647 w 129"/>
                <a:gd name="T41" fmla="*/ 2147483647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9" h="60">
                  <a:moveTo>
                    <a:pt x="9" y="32"/>
                  </a:moveTo>
                  <a:cubicBezTo>
                    <a:pt x="8" y="33"/>
                    <a:pt x="8" y="34"/>
                    <a:pt x="10" y="35"/>
                  </a:cubicBezTo>
                  <a:cubicBezTo>
                    <a:pt x="12" y="36"/>
                    <a:pt x="10" y="35"/>
                    <a:pt x="9" y="38"/>
                  </a:cubicBezTo>
                  <a:cubicBezTo>
                    <a:pt x="8" y="40"/>
                    <a:pt x="11" y="44"/>
                    <a:pt x="13" y="44"/>
                  </a:cubicBezTo>
                  <a:cubicBezTo>
                    <a:pt x="15" y="44"/>
                    <a:pt x="17" y="46"/>
                    <a:pt x="18" y="47"/>
                  </a:cubicBezTo>
                  <a:cubicBezTo>
                    <a:pt x="19" y="48"/>
                    <a:pt x="20" y="49"/>
                    <a:pt x="23" y="49"/>
                  </a:cubicBezTo>
                  <a:cubicBezTo>
                    <a:pt x="27" y="48"/>
                    <a:pt x="25" y="47"/>
                    <a:pt x="32" y="53"/>
                  </a:cubicBezTo>
                  <a:cubicBezTo>
                    <a:pt x="38" y="60"/>
                    <a:pt x="52" y="57"/>
                    <a:pt x="52" y="57"/>
                  </a:cubicBezTo>
                  <a:cubicBezTo>
                    <a:pt x="52" y="57"/>
                    <a:pt x="105" y="46"/>
                    <a:pt x="109" y="45"/>
                  </a:cubicBezTo>
                  <a:cubicBezTo>
                    <a:pt x="113" y="43"/>
                    <a:pt x="113" y="42"/>
                    <a:pt x="113" y="41"/>
                  </a:cubicBezTo>
                  <a:cubicBezTo>
                    <a:pt x="112" y="40"/>
                    <a:pt x="113" y="38"/>
                    <a:pt x="114" y="37"/>
                  </a:cubicBezTo>
                  <a:cubicBezTo>
                    <a:pt x="115" y="36"/>
                    <a:pt x="115" y="35"/>
                    <a:pt x="114" y="33"/>
                  </a:cubicBezTo>
                  <a:cubicBezTo>
                    <a:pt x="113" y="31"/>
                    <a:pt x="112" y="32"/>
                    <a:pt x="114" y="28"/>
                  </a:cubicBezTo>
                  <a:cubicBezTo>
                    <a:pt x="116" y="24"/>
                    <a:pt x="103" y="25"/>
                    <a:pt x="98" y="26"/>
                  </a:cubicBezTo>
                  <a:cubicBezTo>
                    <a:pt x="92" y="27"/>
                    <a:pt x="91" y="24"/>
                    <a:pt x="89" y="21"/>
                  </a:cubicBezTo>
                  <a:cubicBezTo>
                    <a:pt x="87" y="18"/>
                    <a:pt x="107" y="16"/>
                    <a:pt x="115" y="15"/>
                  </a:cubicBezTo>
                  <a:cubicBezTo>
                    <a:pt x="122" y="13"/>
                    <a:pt x="129" y="7"/>
                    <a:pt x="128" y="3"/>
                  </a:cubicBezTo>
                  <a:cubicBezTo>
                    <a:pt x="128" y="0"/>
                    <a:pt x="115" y="2"/>
                    <a:pt x="115" y="2"/>
                  </a:cubicBezTo>
                  <a:cubicBezTo>
                    <a:pt x="115" y="2"/>
                    <a:pt x="23" y="13"/>
                    <a:pt x="12" y="16"/>
                  </a:cubicBezTo>
                  <a:cubicBezTo>
                    <a:pt x="0" y="18"/>
                    <a:pt x="8" y="29"/>
                    <a:pt x="8" y="29"/>
                  </a:cubicBezTo>
                  <a:cubicBezTo>
                    <a:pt x="9" y="30"/>
                    <a:pt x="10" y="30"/>
                    <a:pt x="9" y="3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" name="Freeform 2193"/>
            <p:cNvSpPr>
              <a:spLocks/>
            </p:cNvSpPr>
            <p:nvPr/>
          </p:nvSpPr>
          <p:spPr bwMode="auto">
            <a:xfrm>
              <a:off x="3224324" y="1572879"/>
              <a:ext cx="47525" cy="39692"/>
            </a:xfrm>
            <a:custGeom>
              <a:avLst/>
              <a:gdLst>
                <a:gd name="T0" fmla="*/ 2147483647 w 59"/>
                <a:gd name="T1" fmla="*/ 2147483647 h 48"/>
                <a:gd name="T2" fmla="*/ 2147483647 w 59"/>
                <a:gd name="T3" fmla="*/ 2147483647 h 48"/>
                <a:gd name="T4" fmla="*/ 2147483647 w 59"/>
                <a:gd name="T5" fmla="*/ 2147483647 h 48"/>
                <a:gd name="T6" fmla="*/ 2147483647 w 59"/>
                <a:gd name="T7" fmla="*/ 2147483647 h 48"/>
                <a:gd name="T8" fmla="*/ 2147483647 w 59"/>
                <a:gd name="T9" fmla="*/ 2147483647 h 48"/>
                <a:gd name="T10" fmla="*/ 2147483647 w 59"/>
                <a:gd name="T11" fmla="*/ 2147483647 h 48"/>
                <a:gd name="T12" fmla="*/ 2147483647 w 59"/>
                <a:gd name="T13" fmla="*/ 2147483647 h 48"/>
                <a:gd name="T14" fmla="*/ 2147483647 w 59"/>
                <a:gd name="T15" fmla="*/ 2147483647 h 48"/>
                <a:gd name="T16" fmla="*/ 2147483647 w 59"/>
                <a:gd name="T17" fmla="*/ 2147483647 h 48"/>
                <a:gd name="T18" fmla="*/ 2147483647 w 59"/>
                <a:gd name="T19" fmla="*/ 2147483647 h 48"/>
                <a:gd name="T20" fmla="*/ 2147483647 w 59"/>
                <a:gd name="T21" fmla="*/ 2147483647 h 48"/>
                <a:gd name="T22" fmla="*/ 2147483647 w 59"/>
                <a:gd name="T23" fmla="*/ 2147483647 h 48"/>
                <a:gd name="T24" fmla="*/ 2147483647 w 59"/>
                <a:gd name="T25" fmla="*/ 2147483647 h 48"/>
                <a:gd name="T26" fmla="*/ 2147483647 w 59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48">
                  <a:moveTo>
                    <a:pt x="3" y="6"/>
                  </a:moveTo>
                  <a:cubicBezTo>
                    <a:pt x="5" y="7"/>
                    <a:pt x="7" y="12"/>
                    <a:pt x="8" y="16"/>
                  </a:cubicBezTo>
                  <a:cubicBezTo>
                    <a:pt x="10" y="19"/>
                    <a:pt x="12" y="25"/>
                    <a:pt x="14" y="27"/>
                  </a:cubicBezTo>
                  <a:cubicBezTo>
                    <a:pt x="16" y="29"/>
                    <a:pt x="22" y="38"/>
                    <a:pt x="25" y="41"/>
                  </a:cubicBezTo>
                  <a:cubicBezTo>
                    <a:pt x="27" y="44"/>
                    <a:pt x="31" y="43"/>
                    <a:pt x="33" y="42"/>
                  </a:cubicBezTo>
                  <a:cubicBezTo>
                    <a:pt x="35" y="42"/>
                    <a:pt x="37" y="43"/>
                    <a:pt x="42" y="46"/>
                  </a:cubicBezTo>
                  <a:cubicBezTo>
                    <a:pt x="48" y="48"/>
                    <a:pt x="54" y="46"/>
                    <a:pt x="57" y="40"/>
                  </a:cubicBezTo>
                  <a:cubicBezTo>
                    <a:pt x="59" y="34"/>
                    <a:pt x="51" y="31"/>
                    <a:pt x="49" y="29"/>
                  </a:cubicBezTo>
                  <a:cubicBezTo>
                    <a:pt x="48" y="28"/>
                    <a:pt x="47" y="28"/>
                    <a:pt x="46" y="26"/>
                  </a:cubicBezTo>
                  <a:cubicBezTo>
                    <a:pt x="46" y="25"/>
                    <a:pt x="44" y="25"/>
                    <a:pt x="41" y="25"/>
                  </a:cubicBezTo>
                  <a:cubicBezTo>
                    <a:pt x="38" y="25"/>
                    <a:pt x="38" y="25"/>
                    <a:pt x="38" y="20"/>
                  </a:cubicBezTo>
                  <a:cubicBezTo>
                    <a:pt x="38" y="15"/>
                    <a:pt x="21" y="4"/>
                    <a:pt x="18" y="2"/>
                  </a:cubicBezTo>
                  <a:cubicBezTo>
                    <a:pt x="15" y="0"/>
                    <a:pt x="8" y="2"/>
                    <a:pt x="4" y="3"/>
                  </a:cubicBezTo>
                  <a:cubicBezTo>
                    <a:pt x="0" y="4"/>
                    <a:pt x="3" y="6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" name="Freeform 2194"/>
            <p:cNvSpPr>
              <a:spLocks/>
            </p:cNvSpPr>
            <p:nvPr/>
          </p:nvSpPr>
          <p:spPr bwMode="auto">
            <a:xfrm>
              <a:off x="3237212" y="1475303"/>
              <a:ext cx="181239" cy="95921"/>
            </a:xfrm>
            <a:custGeom>
              <a:avLst/>
              <a:gdLst>
                <a:gd name="T0" fmla="*/ 2147483647 w 225"/>
                <a:gd name="T1" fmla="*/ 2147483647 h 116"/>
                <a:gd name="T2" fmla="*/ 2147483647 w 225"/>
                <a:gd name="T3" fmla="*/ 2147483647 h 116"/>
                <a:gd name="T4" fmla="*/ 2147483647 w 225"/>
                <a:gd name="T5" fmla="*/ 2147483647 h 116"/>
                <a:gd name="T6" fmla="*/ 2147483647 w 225"/>
                <a:gd name="T7" fmla="*/ 2147483647 h 116"/>
                <a:gd name="T8" fmla="*/ 2147483647 w 225"/>
                <a:gd name="T9" fmla="*/ 2147483647 h 116"/>
                <a:gd name="T10" fmla="*/ 2147483647 w 225"/>
                <a:gd name="T11" fmla="*/ 2147483647 h 116"/>
                <a:gd name="T12" fmla="*/ 2147483647 w 225"/>
                <a:gd name="T13" fmla="*/ 2147483647 h 116"/>
                <a:gd name="T14" fmla="*/ 2147483647 w 225"/>
                <a:gd name="T15" fmla="*/ 2147483647 h 116"/>
                <a:gd name="T16" fmla="*/ 2147483647 w 225"/>
                <a:gd name="T17" fmla="*/ 2147483647 h 116"/>
                <a:gd name="T18" fmla="*/ 2147483647 w 225"/>
                <a:gd name="T19" fmla="*/ 2147483647 h 116"/>
                <a:gd name="T20" fmla="*/ 2147483647 w 225"/>
                <a:gd name="T21" fmla="*/ 2147483647 h 116"/>
                <a:gd name="T22" fmla="*/ 2147483647 w 225"/>
                <a:gd name="T23" fmla="*/ 2147483647 h 116"/>
                <a:gd name="T24" fmla="*/ 2147483647 w 225"/>
                <a:gd name="T25" fmla="*/ 2147483647 h 116"/>
                <a:gd name="T26" fmla="*/ 2147483647 w 225"/>
                <a:gd name="T27" fmla="*/ 2147483647 h 116"/>
                <a:gd name="T28" fmla="*/ 2147483647 w 225"/>
                <a:gd name="T29" fmla="*/ 2147483647 h 116"/>
                <a:gd name="T30" fmla="*/ 2147483647 w 225"/>
                <a:gd name="T31" fmla="*/ 2147483647 h 116"/>
                <a:gd name="T32" fmla="*/ 2147483647 w 225"/>
                <a:gd name="T33" fmla="*/ 2147483647 h 116"/>
                <a:gd name="T34" fmla="*/ 2147483647 w 225"/>
                <a:gd name="T35" fmla="*/ 2147483647 h 116"/>
                <a:gd name="T36" fmla="*/ 2147483647 w 225"/>
                <a:gd name="T37" fmla="*/ 2147483647 h 116"/>
                <a:gd name="T38" fmla="*/ 2147483647 w 225"/>
                <a:gd name="T39" fmla="*/ 2147483647 h 116"/>
                <a:gd name="T40" fmla="*/ 2147483647 w 225"/>
                <a:gd name="T41" fmla="*/ 2147483647 h 116"/>
                <a:gd name="T42" fmla="*/ 2147483647 w 225"/>
                <a:gd name="T43" fmla="*/ 2147483647 h 116"/>
                <a:gd name="T44" fmla="*/ 2147483647 w 225"/>
                <a:gd name="T45" fmla="*/ 2147483647 h 116"/>
                <a:gd name="T46" fmla="*/ 2147483647 w 225"/>
                <a:gd name="T47" fmla="*/ 2147483647 h 116"/>
                <a:gd name="T48" fmla="*/ 2147483647 w 225"/>
                <a:gd name="T49" fmla="*/ 2147483647 h 116"/>
                <a:gd name="T50" fmla="*/ 2147483647 w 225"/>
                <a:gd name="T51" fmla="*/ 2147483647 h 116"/>
                <a:gd name="T52" fmla="*/ 2147483647 w 225"/>
                <a:gd name="T53" fmla="*/ 2147483647 h 116"/>
                <a:gd name="T54" fmla="*/ 2147483647 w 225"/>
                <a:gd name="T55" fmla="*/ 2147483647 h 116"/>
                <a:gd name="T56" fmla="*/ 2147483647 w 225"/>
                <a:gd name="T57" fmla="*/ 2147483647 h 116"/>
                <a:gd name="T58" fmla="*/ 2147483647 w 225"/>
                <a:gd name="T59" fmla="*/ 2147483647 h 116"/>
                <a:gd name="T60" fmla="*/ 2147483647 w 225"/>
                <a:gd name="T61" fmla="*/ 2147483647 h 116"/>
                <a:gd name="T62" fmla="*/ 2147483647 w 225"/>
                <a:gd name="T63" fmla="*/ 2147483647 h 116"/>
                <a:gd name="T64" fmla="*/ 2147483647 w 225"/>
                <a:gd name="T65" fmla="*/ 2147483647 h 116"/>
                <a:gd name="T66" fmla="*/ 2147483647 w 225"/>
                <a:gd name="T67" fmla="*/ 2147483647 h 116"/>
                <a:gd name="T68" fmla="*/ 2147483647 w 225"/>
                <a:gd name="T69" fmla="*/ 2147483647 h 116"/>
                <a:gd name="T70" fmla="*/ 2147483647 w 225"/>
                <a:gd name="T71" fmla="*/ 2147483647 h 116"/>
                <a:gd name="T72" fmla="*/ 2147483647 w 225"/>
                <a:gd name="T73" fmla="*/ 2147483647 h 116"/>
                <a:gd name="T74" fmla="*/ 2147483647 w 225"/>
                <a:gd name="T75" fmla="*/ 0 h 116"/>
                <a:gd name="T76" fmla="*/ 2147483647 w 225"/>
                <a:gd name="T77" fmla="*/ 2147483647 h 116"/>
                <a:gd name="T78" fmla="*/ 2147483647 w 225"/>
                <a:gd name="T79" fmla="*/ 2147483647 h 116"/>
                <a:gd name="T80" fmla="*/ 0 w 225"/>
                <a:gd name="T81" fmla="*/ 2147483647 h 1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5" h="116">
                  <a:moveTo>
                    <a:pt x="8" y="26"/>
                  </a:moveTo>
                  <a:cubicBezTo>
                    <a:pt x="11" y="26"/>
                    <a:pt x="23" y="25"/>
                    <a:pt x="29" y="25"/>
                  </a:cubicBezTo>
                  <a:cubicBezTo>
                    <a:pt x="35" y="25"/>
                    <a:pt x="28" y="32"/>
                    <a:pt x="24" y="35"/>
                  </a:cubicBezTo>
                  <a:cubicBezTo>
                    <a:pt x="21" y="38"/>
                    <a:pt x="21" y="39"/>
                    <a:pt x="21" y="41"/>
                  </a:cubicBezTo>
                  <a:cubicBezTo>
                    <a:pt x="21" y="43"/>
                    <a:pt x="27" y="43"/>
                    <a:pt x="29" y="41"/>
                  </a:cubicBezTo>
                  <a:cubicBezTo>
                    <a:pt x="32" y="40"/>
                    <a:pt x="36" y="37"/>
                    <a:pt x="37" y="34"/>
                  </a:cubicBezTo>
                  <a:cubicBezTo>
                    <a:pt x="38" y="32"/>
                    <a:pt x="40" y="30"/>
                    <a:pt x="44" y="29"/>
                  </a:cubicBezTo>
                  <a:cubicBezTo>
                    <a:pt x="48" y="28"/>
                    <a:pt x="55" y="32"/>
                    <a:pt x="58" y="33"/>
                  </a:cubicBezTo>
                  <a:cubicBezTo>
                    <a:pt x="61" y="34"/>
                    <a:pt x="60" y="35"/>
                    <a:pt x="59" y="36"/>
                  </a:cubicBezTo>
                  <a:cubicBezTo>
                    <a:pt x="58" y="36"/>
                    <a:pt x="54" y="39"/>
                    <a:pt x="50" y="42"/>
                  </a:cubicBezTo>
                  <a:cubicBezTo>
                    <a:pt x="46" y="45"/>
                    <a:pt x="53" y="45"/>
                    <a:pt x="53" y="45"/>
                  </a:cubicBezTo>
                  <a:cubicBezTo>
                    <a:pt x="53" y="45"/>
                    <a:pt x="56" y="45"/>
                    <a:pt x="58" y="46"/>
                  </a:cubicBezTo>
                  <a:cubicBezTo>
                    <a:pt x="61" y="47"/>
                    <a:pt x="62" y="46"/>
                    <a:pt x="65" y="45"/>
                  </a:cubicBezTo>
                  <a:cubicBezTo>
                    <a:pt x="68" y="44"/>
                    <a:pt x="71" y="44"/>
                    <a:pt x="75" y="45"/>
                  </a:cubicBezTo>
                  <a:cubicBezTo>
                    <a:pt x="78" y="47"/>
                    <a:pt x="76" y="49"/>
                    <a:pt x="74" y="48"/>
                  </a:cubicBezTo>
                  <a:cubicBezTo>
                    <a:pt x="73" y="47"/>
                    <a:pt x="71" y="48"/>
                    <a:pt x="71" y="50"/>
                  </a:cubicBezTo>
                  <a:cubicBezTo>
                    <a:pt x="70" y="53"/>
                    <a:pt x="64" y="52"/>
                    <a:pt x="59" y="53"/>
                  </a:cubicBezTo>
                  <a:cubicBezTo>
                    <a:pt x="54" y="53"/>
                    <a:pt x="55" y="55"/>
                    <a:pt x="58" y="55"/>
                  </a:cubicBezTo>
                  <a:cubicBezTo>
                    <a:pt x="61" y="55"/>
                    <a:pt x="67" y="55"/>
                    <a:pt x="71" y="56"/>
                  </a:cubicBezTo>
                  <a:cubicBezTo>
                    <a:pt x="75" y="56"/>
                    <a:pt x="76" y="58"/>
                    <a:pt x="73" y="59"/>
                  </a:cubicBezTo>
                  <a:cubicBezTo>
                    <a:pt x="71" y="60"/>
                    <a:pt x="72" y="61"/>
                    <a:pt x="71" y="63"/>
                  </a:cubicBezTo>
                  <a:cubicBezTo>
                    <a:pt x="71" y="65"/>
                    <a:pt x="62" y="64"/>
                    <a:pt x="58" y="63"/>
                  </a:cubicBezTo>
                  <a:cubicBezTo>
                    <a:pt x="54" y="62"/>
                    <a:pt x="48" y="63"/>
                    <a:pt x="43" y="60"/>
                  </a:cubicBezTo>
                  <a:cubicBezTo>
                    <a:pt x="39" y="57"/>
                    <a:pt x="30" y="60"/>
                    <a:pt x="23" y="61"/>
                  </a:cubicBezTo>
                  <a:cubicBezTo>
                    <a:pt x="17" y="63"/>
                    <a:pt x="20" y="68"/>
                    <a:pt x="24" y="72"/>
                  </a:cubicBezTo>
                  <a:cubicBezTo>
                    <a:pt x="29" y="77"/>
                    <a:pt x="39" y="82"/>
                    <a:pt x="43" y="82"/>
                  </a:cubicBezTo>
                  <a:cubicBezTo>
                    <a:pt x="46" y="82"/>
                    <a:pt x="52" y="84"/>
                    <a:pt x="54" y="84"/>
                  </a:cubicBezTo>
                  <a:cubicBezTo>
                    <a:pt x="57" y="84"/>
                    <a:pt x="59" y="81"/>
                    <a:pt x="60" y="80"/>
                  </a:cubicBezTo>
                  <a:cubicBezTo>
                    <a:pt x="62" y="79"/>
                    <a:pt x="66" y="77"/>
                    <a:pt x="69" y="77"/>
                  </a:cubicBezTo>
                  <a:cubicBezTo>
                    <a:pt x="72" y="76"/>
                    <a:pt x="76" y="77"/>
                    <a:pt x="78" y="75"/>
                  </a:cubicBezTo>
                  <a:cubicBezTo>
                    <a:pt x="81" y="74"/>
                    <a:pt x="85" y="74"/>
                    <a:pt x="89" y="74"/>
                  </a:cubicBezTo>
                  <a:cubicBezTo>
                    <a:pt x="93" y="74"/>
                    <a:pt x="94" y="76"/>
                    <a:pt x="94" y="79"/>
                  </a:cubicBezTo>
                  <a:cubicBezTo>
                    <a:pt x="95" y="82"/>
                    <a:pt x="102" y="83"/>
                    <a:pt x="106" y="82"/>
                  </a:cubicBezTo>
                  <a:cubicBezTo>
                    <a:pt x="110" y="81"/>
                    <a:pt x="118" y="81"/>
                    <a:pt x="121" y="81"/>
                  </a:cubicBezTo>
                  <a:cubicBezTo>
                    <a:pt x="125" y="81"/>
                    <a:pt x="135" y="83"/>
                    <a:pt x="139" y="84"/>
                  </a:cubicBezTo>
                  <a:cubicBezTo>
                    <a:pt x="143" y="86"/>
                    <a:pt x="147" y="88"/>
                    <a:pt x="149" y="87"/>
                  </a:cubicBezTo>
                  <a:cubicBezTo>
                    <a:pt x="152" y="86"/>
                    <a:pt x="154" y="88"/>
                    <a:pt x="155" y="89"/>
                  </a:cubicBezTo>
                  <a:cubicBezTo>
                    <a:pt x="155" y="90"/>
                    <a:pt x="156" y="92"/>
                    <a:pt x="158" y="93"/>
                  </a:cubicBezTo>
                  <a:cubicBezTo>
                    <a:pt x="161" y="94"/>
                    <a:pt x="161" y="97"/>
                    <a:pt x="161" y="99"/>
                  </a:cubicBezTo>
                  <a:cubicBezTo>
                    <a:pt x="161" y="102"/>
                    <a:pt x="162" y="104"/>
                    <a:pt x="164" y="105"/>
                  </a:cubicBezTo>
                  <a:cubicBezTo>
                    <a:pt x="166" y="105"/>
                    <a:pt x="167" y="108"/>
                    <a:pt x="168" y="109"/>
                  </a:cubicBezTo>
                  <a:cubicBezTo>
                    <a:pt x="170" y="111"/>
                    <a:pt x="178" y="114"/>
                    <a:pt x="180" y="114"/>
                  </a:cubicBezTo>
                  <a:cubicBezTo>
                    <a:pt x="181" y="114"/>
                    <a:pt x="186" y="115"/>
                    <a:pt x="189" y="116"/>
                  </a:cubicBezTo>
                  <a:cubicBezTo>
                    <a:pt x="191" y="116"/>
                    <a:pt x="196" y="116"/>
                    <a:pt x="197" y="116"/>
                  </a:cubicBezTo>
                  <a:cubicBezTo>
                    <a:pt x="198" y="115"/>
                    <a:pt x="217" y="111"/>
                    <a:pt x="219" y="110"/>
                  </a:cubicBezTo>
                  <a:cubicBezTo>
                    <a:pt x="221" y="109"/>
                    <a:pt x="221" y="108"/>
                    <a:pt x="220" y="106"/>
                  </a:cubicBezTo>
                  <a:cubicBezTo>
                    <a:pt x="220" y="105"/>
                    <a:pt x="221" y="103"/>
                    <a:pt x="223" y="99"/>
                  </a:cubicBezTo>
                  <a:cubicBezTo>
                    <a:pt x="225" y="96"/>
                    <a:pt x="219" y="94"/>
                    <a:pt x="218" y="93"/>
                  </a:cubicBezTo>
                  <a:cubicBezTo>
                    <a:pt x="217" y="92"/>
                    <a:pt x="213" y="88"/>
                    <a:pt x="211" y="88"/>
                  </a:cubicBezTo>
                  <a:cubicBezTo>
                    <a:pt x="210" y="88"/>
                    <a:pt x="208" y="86"/>
                    <a:pt x="207" y="83"/>
                  </a:cubicBezTo>
                  <a:cubicBezTo>
                    <a:pt x="205" y="80"/>
                    <a:pt x="203" y="81"/>
                    <a:pt x="200" y="81"/>
                  </a:cubicBezTo>
                  <a:cubicBezTo>
                    <a:pt x="198" y="80"/>
                    <a:pt x="198" y="78"/>
                    <a:pt x="197" y="76"/>
                  </a:cubicBezTo>
                  <a:cubicBezTo>
                    <a:pt x="196" y="74"/>
                    <a:pt x="195" y="71"/>
                    <a:pt x="194" y="69"/>
                  </a:cubicBezTo>
                  <a:cubicBezTo>
                    <a:pt x="194" y="67"/>
                    <a:pt x="200" y="62"/>
                    <a:pt x="203" y="60"/>
                  </a:cubicBezTo>
                  <a:cubicBezTo>
                    <a:pt x="207" y="58"/>
                    <a:pt x="199" y="57"/>
                    <a:pt x="198" y="56"/>
                  </a:cubicBezTo>
                  <a:cubicBezTo>
                    <a:pt x="196" y="56"/>
                    <a:pt x="192" y="55"/>
                    <a:pt x="190" y="55"/>
                  </a:cubicBezTo>
                  <a:cubicBezTo>
                    <a:pt x="188" y="55"/>
                    <a:pt x="189" y="53"/>
                    <a:pt x="191" y="51"/>
                  </a:cubicBezTo>
                  <a:cubicBezTo>
                    <a:pt x="193" y="50"/>
                    <a:pt x="189" y="47"/>
                    <a:pt x="188" y="47"/>
                  </a:cubicBezTo>
                  <a:cubicBezTo>
                    <a:pt x="186" y="47"/>
                    <a:pt x="183" y="45"/>
                    <a:pt x="182" y="44"/>
                  </a:cubicBezTo>
                  <a:cubicBezTo>
                    <a:pt x="180" y="43"/>
                    <a:pt x="177" y="41"/>
                    <a:pt x="174" y="41"/>
                  </a:cubicBezTo>
                  <a:cubicBezTo>
                    <a:pt x="171" y="41"/>
                    <a:pt x="170" y="42"/>
                    <a:pt x="168" y="42"/>
                  </a:cubicBezTo>
                  <a:cubicBezTo>
                    <a:pt x="167" y="42"/>
                    <a:pt x="164" y="43"/>
                    <a:pt x="161" y="44"/>
                  </a:cubicBezTo>
                  <a:cubicBezTo>
                    <a:pt x="158" y="46"/>
                    <a:pt x="153" y="43"/>
                    <a:pt x="150" y="42"/>
                  </a:cubicBezTo>
                  <a:cubicBezTo>
                    <a:pt x="147" y="41"/>
                    <a:pt x="152" y="36"/>
                    <a:pt x="153" y="34"/>
                  </a:cubicBezTo>
                  <a:cubicBezTo>
                    <a:pt x="154" y="31"/>
                    <a:pt x="153" y="30"/>
                    <a:pt x="149" y="30"/>
                  </a:cubicBezTo>
                  <a:cubicBezTo>
                    <a:pt x="146" y="31"/>
                    <a:pt x="141" y="25"/>
                    <a:pt x="134" y="23"/>
                  </a:cubicBezTo>
                  <a:cubicBezTo>
                    <a:pt x="127" y="21"/>
                    <a:pt x="123" y="22"/>
                    <a:pt x="121" y="23"/>
                  </a:cubicBezTo>
                  <a:cubicBezTo>
                    <a:pt x="119" y="24"/>
                    <a:pt x="114" y="25"/>
                    <a:pt x="111" y="26"/>
                  </a:cubicBezTo>
                  <a:cubicBezTo>
                    <a:pt x="108" y="26"/>
                    <a:pt x="107" y="24"/>
                    <a:pt x="108" y="30"/>
                  </a:cubicBezTo>
                  <a:cubicBezTo>
                    <a:pt x="109" y="36"/>
                    <a:pt x="102" y="33"/>
                    <a:pt x="99" y="32"/>
                  </a:cubicBezTo>
                  <a:cubicBezTo>
                    <a:pt x="95" y="31"/>
                    <a:pt x="97" y="29"/>
                    <a:pt x="99" y="28"/>
                  </a:cubicBezTo>
                  <a:cubicBezTo>
                    <a:pt x="101" y="26"/>
                    <a:pt x="99" y="23"/>
                    <a:pt x="98" y="22"/>
                  </a:cubicBezTo>
                  <a:cubicBezTo>
                    <a:pt x="96" y="20"/>
                    <a:pt x="94" y="15"/>
                    <a:pt x="92" y="13"/>
                  </a:cubicBezTo>
                  <a:cubicBezTo>
                    <a:pt x="89" y="10"/>
                    <a:pt x="83" y="6"/>
                    <a:pt x="81" y="5"/>
                  </a:cubicBezTo>
                  <a:cubicBezTo>
                    <a:pt x="79" y="4"/>
                    <a:pt x="72" y="3"/>
                    <a:pt x="67" y="2"/>
                  </a:cubicBezTo>
                  <a:cubicBezTo>
                    <a:pt x="62" y="0"/>
                    <a:pt x="54" y="0"/>
                    <a:pt x="51" y="0"/>
                  </a:cubicBezTo>
                  <a:cubicBezTo>
                    <a:pt x="49" y="1"/>
                    <a:pt x="39" y="3"/>
                    <a:pt x="36" y="3"/>
                  </a:cubicBezTo>
                  <a:cubicBezTo>
                    <a:pt x="33" y="3"/>
                    <a:pt x="27" y="3"/>
                    <a:pt x="23" y="4"/>
                  </a:cubicBezTo>
                  <a:cubicBezTo>
                    <a:pt x="19" y="5"/>
                    <a:pt x="15" y="5"/>
                    <a:pt x="11" y="3"/>
                  </a:cubicBezTo>
                  <a:cubicBezTo>
                    <a:pt x="7" y="2"/>
                    <a:pt x="4" y="3"/>
                    <a:pt x="6" y="5"/>
                  </a:cubicBezTo>
                  <a:cubicBezTo>
                    <a:pt x="8" y="7"/>
                    <a:pt x="4" y="8"/>
                    <a:pt x="4" y="8"/>
                  </a:cubicBezTo>
                  <a:cubicBezTo>
                    <a:pt x="0" y="11"/>
                    <a:pt x="1" y="17"/>
                    <a:pt x="0" y="21"/>
                  </a:cubicBezTo>
                  <a:cubicBezTo>
                    <a:pt x="0" y="25"/>
                    <a:pt x="5" y="27"/>
                    <a:pt x="8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" name="Freeform 2195"/>
            <p:cNvSpPr>
              <a:spLocks/>
            </p:cNvSpPr>
            <p:nvPr/>
          </p:nvSpPr>
          <p:spPr bwMode="auto">
            <a:xfrm>
              <a:off x="3319373" y="1565437"/>
              <a:ext cx="44303" cy="12404"/>
            </a:xfrm>
            <a:custGeom>
              <a:avLst/>
              <a:gdLst>
                <a:gd name="T0" fmla="*/ 2147483647 w 55"/>
                <a:gd name="T1" fmla="*/ 0 h 15"/>
                <a:gd name="T2" fmla="*/ 2147483647 w 55"/>
                <a:gd name="T3" fmla="*/ 0 h 15"/>
                <a:gd name="T4" fmla="*/ 2147483647 w 55"/>
                <a:gd name="T5" fmla="*/ 2147483647 h 15"/>
                <a:gd name="T6" fmla="*/ 2147483647 w 55"/>
                <a:gd name="T7" fmla="*/ 2147483647 h 15"/>
                <a:gd name="T8" fmla="*/ 2147483647 w 55"/>
                <a:gd name="T9" fmla="*/ 2147483647 h 15"/>
                <a:gd name="T10" fmla="*/ 2147483647 w 55"/>
                <a:gd name="T11" fmla="*/ 2147483647 h 15"/>
                <a:gd name="T12" fmla="*/ 2147483647 w 55"/>
                <a:gd name="T13" fmla="*/ 2147483647 h 15"/>
                <a:gd name="T14" fmla="*/ 2147483647 w 55"/>
                <a:gd name="T15" fmla="*/ 2147483647 h 15"/>
                <a:gd name="T16" fmla="*/ 2147483647 w 5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5">
                  <a:moveTo>
                    <a:pt x="33" y="0"/>
                  </a:moveTo>
                  <a:cubicBezTo>
                    <a:pt x="30" y="0"/>
                    <a:pt x="27" y="0"/>
                    <a:pt x="25" y="0"/>
                  </a:cubicBezTo>
                  <a:cubicBezTo>
                    <a:pt x="23" y="0"/>
                    <a:pt x="12" y="3"/>
                    <a:pt x="6" y="4"/>
                  </a:cubicBezTo>
                  <a:cubicBezTo>
                    <a:pt x="0" y="6"/>
                    <a:pt x="3" y="9"/>
                    <a:pt x="3" y="9"/>
                  </a:cubicBezTo>
                  <a:cubicBezTo>
                    <a:pt x="5" y="10"/>
                    <a:pt x="11" y="14"/>
                    <a:pt x="15" y="15"/>
                  </a:cubicBezTo>
                  <a:cubicBezTo>
                    <a:pt x="19" y="15"/>
                    <a:pt x="29" y="15"/>
                    <a:pt x="32" y="13"/>
                  </a:cubicBezTo>
                  <a:cubicBezTo>
                    <a:pt x="36" y="11"/>
                    <a:pt x="47" y="12"/>
                    <a:pt x="51" y="12"/>
                  </a:cubicBezTo>
                  <a:cubicBezTo>
                    <a:pt x="55" y="12"/>
                    <a:pt x="55" y="10"/>
                    <a:pt x="53" y="8"/>
                  </a:cubicBezTo>
                  <a:cubicBezTo>
                    <a:pt x="52" y="7"/>
                    <a:pt x="35" y="1"/>
                    <a:pt x="3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" name="Freeform 2196"/>
            <p:cNvSpPr>
              <a:spLocks/>
            </p:cNvSpPr>
            <p:nvPr/>
          </p:nvSpPr>
          <p:spPr bwMode="auto">
            <a:xfrm>
              <a:off x="3427311" y="1508380"/>
              <a:ext cx="103104" cy="63673"/>
            </a:xfrm>
            <a:custGeom>
              <a:avLst/>
              <a:gdLst>
                <a:gd name="T0" fmla="*/ 2147483647 w 128"/>
                <a:gd name="T1" fmla="*/ 2147483647 h 77"/>
                <a:gd name="T2" fmla="*/ 2147483647 w 128"/>
                <a:gd name="T3" fmla="*/ 2147483647 h 77"/>
                <a:gd name="T4" fmla="*/ 2147483647 w 128"/>
                <a:gd name="T5" fmla="*/ 2147483647 h 77"/>
                <a:gd name="T6" fmla="*/ 2147483647 w 128"/>
                <a:gd name="T7" fmla="*/ 2147483647 h 77"/>
                <a:gd name="T8" fmla="*/ 2147483647 w 128"/>
                <a:gd name="T9" fmla="*/ 2147483647 h 77"/>
                <a:gd name="T10" fmla="*/ 2147483647 w 128"/>
                <a:gd name="T11" fmla="*/ 2147483647 h 77"/>
                <a:gd name="T12" fmla="*/ 2147483647 w 128"/>
                <a:gd name="T13" fmla="*/ 2147483647 h 77"/>
                <a:gd name="T14" fmla="*/ 2147483647 w 128"/>
                <a:gd name="T15" fmla="*/ 2147483647 h 77"/>
                <a:gd name="T16" fmla="*/ 2147483647 w 128"/>
                <a:gd name="T17" fmla="*/ 2147483647 h 77"/>
                <a:gd name="T18" fmla="*/ 2147483647 w 128"/>
                <a:gd name="T19" fmla="*/ 2147483647 h 77"/>
                <a:gd name="T20" fmla="*/ 2147483647 w 128"/>
                <a:gd name="T21" fmla="*/ 2147483647 h 77"/>
                <a:gd name="T22" fmla="*/ 2147483647 w 128"/>
                <a:gd name="T23" fmla="*/ 2147483647 h 77"/>
                <a:gd name="T24" fmla="*/ 2147483647 w 128"/>
                <a:gd name="T25" fmla="*/ 2147483647 h 77"/>
                <a:gd name="T26" fmla="*/ 2147483647 w 128"/>
                <a:gd name="T27" fmla="*/ 2147483647 h 77"/>
                <a:gd name="T28" fmla="*/ 2147483647 w 128"/>
                <a:gd name="T29" fmla="*/ 2147483647 h 77"/>
                <a:gd name="T30" fmla="*/ 2147483647 w 128"/>
                <a:gd name="T31" fmla="*/ 2147483647 h 77"/>
                <a:gd name="T32" fmla="*/ 2147483647 w 128"/>
                <a:gd name="T33" fmla="*/ 2147483647 h 77"/>
                <a:gd name="T34" fmla="*/ 2147483647 w 128"/>
                <a:gd name="T35" fmla="*/ 2147483647 h 77"/>
                <a:gd name="T36" fmla="*/ 2147483647 w 128"/>
                <a:gd name="T37" fmla="*/ 2147483647 h 77"/>
                <a:gd name="T38" fmla="*/ 2147483647 w 128"/>
                <a:gd name="T39" fmla="*/ 2147483647 h 77"/>
                <a:gd name="T40" fmla="*/ 2147483647 w 128"/>
                <a:gd name="T41" fmla="*/ 2147483647 h 77"/>
                <a:gd name="T42" fmla="*/ 2147483647 w 128"/>
                <a:gd name="T43" fmla="*/ 2147483647 h 77"/>
                <a:gd name="T44" fmla="*/ 2147483647 w 128"/>
                <a:gd name="T45" fmla="*/ 2147483647 h 77"/>
                <a:gd name="T46" fmla="*/ 2147483647 w 128"/>
                <a:gd name="T47" fmla="*/ 2147483647 h 77"/>
                <a:gd name="T48" fmla="*/ 2147483647 w 128"/>
                <a:gd name="T49" fmla="*/ 2147483647 h 77"/>
                <a:gd name="T50" fmla="*/ 2147483647 w 128"/>
                <a:gd name="T51" fmla="*/ 2147483647 h 77"/>
                <a:gd name="T52" fmla="*/ 2147483647 w 128"/>
                <a:gd name="T53" fmla="*/ 2147483647 h 77"/>
                <a:gd name="T54" fmla="*/ 2147483647 w 128"/>
                <a:gd name="T55" fmla="*/ 2147483647 h 77"/>
                <a:gd name="T56" fmla="*/ 2147483647 w 128"/>
                <a:gd name="T57" fmla="*/ 2147483647 h 77"/>
                <a:gd name="T58" fmla="*/ 2147483647 w 128"/>
                <a:gd name="T59" fmla="*/ 2147483647 h 77"/>
                <a:gd name="T60" fmla="*/ 2147483647 w 128"/>
                <a:gd name="T61" fmla="*/ 2147483647 h 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8" h="77">
                  <a:moveTo>
                    <a:pt x="12" y="31"/>
                  </a:moveTo>
                  <a:cubicBezTo>
                    <a:pt x="15" y="31"/>
                    <a:pt x="18" y="34"/>
                    <a:pt x="18" y="36"/>
                  </a:cubicBezTo>
                  <a:cubicBezTo>
                    <a:pt x="18" y="38"/>
                    <a:pt x="19" y="39"/>
                    <a:pt x="20" y="40"/>
                  </a:cubicBezTo>
                  <a:cubicBezTo>
                    <a:pt x="22" y="40"/>
                    <a:pt x="22" y="42"/>
                    <a:pt x="22" y="42"/>
                  </a:cubicBezTo>
                  <a:cubicBezTo>
                    <a:pt x="22" y="43"/>
                    <a:pt x="24" y="45"/>
                    <a:pt x="26" y="45"/>
                  </a:cubicBezTo>
                  <a:cubicBezTo>
                    <a:pt x="28" y="46"/>
                    <a:pt x="35" y="46"/>
                    <a:pt x="38" y="46"/>
                  </a:cubicBezTo>
                  <a:cubicBezTo>
                    <a:pt x="41" y="45"/>
                    <a:pt x="47" y="46"/>
                    <a:pt x="56" y="50"/>
                  </a:cubicBezTo>
                  <a:cubicBezTo>
                    <a:pt x="64" y="54"/>
                    <a:pt x="53" y="55"/>
                    <a:pt x="49" y="55"/>
                  </a:cubicBezTo>
                  <a:cubicBezTo>
                    <a:pt x="45" y="55"/>
                    <a:pt x="38" y="55"/>
                    <a:pt x="32" y="56"/>
                  </a:cubicBezTo>
                  <a:cubicBezTo>
                    <a:pt x="26" y="57"/>
                    <a:pt x="29" y="59"/>
                    <a:pt x="31" y="59"/>
                  </a:cubicBezTo>
                  <a:cubicBezTo>
                    <a:pt x="32" y="59"/>
                    <a:pt x="42" y="64"/>
                    <a:pt x="46" y="65"/>
                  </a:cubicBezTo>
                  <a:cubicBezTo>
                    <a:pt x="49" y="66"/>
                    <a:pt x="49" y="71"/>
                    <a:pt x="50" y="74"/>
                  </a:cubicBezTo>
                  <a:cubicBezTo>
                    <a:pt x="52" y="77"/>
                    <a:pt x="60" y="76"/>
                    <a:pt x="62" y="76"/>
                  </a:cubicBezTo>
                  <a:cubicBezTo>
                    <a:pt x="64" y="75"/>
                    <a:pt x="106" y="66"/>
                    <a:pt x="111" y="65"/>
                  </a:cubicBezTo>
                  <a:cubicBezTo>
                    <a:pt x="116" y="65"/>
                    <a:pt x="120" y="62"/>
                    <a:pt x="122" y="60"/>
                  </a:cubicBezTo>
                  <a:cubicBezTo>
                    <a:pt x="124" y="58"/>
                    <a:pt x="126" y="54"/>
                    <a:pt x="121" y="52"/>
                  </a:cubicBezTo>
                  <a:cubicBezTo>
                    <a:pt x="116" y="49"/>
                    <a:pt x="119" y="45"/>
                    <a:pt x="124" y="39"/>
                  </a:cubicBezTo>
                  <a:cubicBezTo>
                    <a:pt x="128" y="33"/>
                    <a:pt x="122" y="31"/>
                    <a:pt x="122" y="31"/>
                  </a:cubicBezTo>
                  <a:cubicBezTo>
                    <a:pt x="122" y="31"/>
                    <a:pt x="113" y="26"/>
                    <a:pt x="107" y="25"/>
                  </a:cubicBezTo>
                  <a:cubicBezTo>
                    <a:pt x="100" y="23"/>
                    <a:pt x="97" y="23"/>
                    <a:pt x="91" y="25"/>
                  </a:cubicBezTo>
                  <a:cubicBezTo>
                    <a:pt x="85" y="27"/>
                    <a:pt x="83" y="23"/>
                    <a:pt x="82" y="20"/>
                  </a:cubicBezTo>
                  <a:cubicBezTo>
                    <a:pt x="81" y="17"/>
                    <a:pt x="80" y="16"/>
                    <a:pt x="78" y="16"/>
                  </a:cubicBezTo>
                  <a:cubicBezTo>
                    <a:pt x="76" y="16"/>
                    <a:pt x="75" y="16"/>
                    <a:pt x="73" y="14"/>
                  </a:cubicBezTo>
                  <a:cubicBezTo>
                    <a:pt x="71" y="12"/>
                    <a:pt x="66" y="11"/>
                    <a:pt x="63" y="11"/>
                  </a:cubicBezTo>
                  <a:cubicBezTo>
                    <a:pt x="60" y="11"/>
                    <a:pt x="57" y="10"/>
                    <a:pt x="54" y="8"/>
                  </a:cubicBezTo>
                  <a:cubicBezTo>
                    <a:pt x="51" y="6"/>
                    <a:pt x="46" y="5"/>
                    <a:pt x="43" y="5"/>
                  </a:cubicBezTo>
                  <a:cubicBezTo>
                    <a:pt x="40" y="5"/>
                    <a:pt x="32" y="3"/>
                    <a:pt x="28" y="1"/>
                  </a:cubicBezTo>
                  <a:cubicBezTo>
                    <a:pt x="23" y="0"/>
                    <a:pt x="14" y="1"/>
                    <a:pt x="9" y="5"/>
                  </a:cubicBezTo>
                  <a:cubicBezTo>
                    <a:pt x="4" y="9"/>
                    <a:pt x="12" y="14"/>
                    <a:pt x="12" y="14"/>
                  </a:cubicBezTo>
                  <a:cubicBezTo>
                    <a:pt x="12" y="14"/>
                    <a:pt x="27" y="21"/>
                    <a:pt x="14" y="22"/>
                  </a:cubicBezTo>
                  <a:cubicBezTo>
                    <a:pt x="0" y="24"/>
                    <a:pt x="9" y="30"/>
                    <a:pt x="12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" name="Freeform 2197"/>
            <p:cNvSpPr>
              <a:spLocks/>
            </p:cNvSpPr>
            <p:nvPr/>
          </p:nvSpPr>
          <p:spPr bwMode="auto">
            <a:xfrm>
              <a:off x="3485307" y="1567918"/>
              <a:ext cx="89411" cy="24807"/>
            </a:xfrm>
            <a:custGeom>
              <a:avLst/>
              <a:gdLst>
                <a:gd name="T0" fmla="*/ 2147483647 w 111"/>
                <a:gd name="T1" fmla="*/ 2147483647 h 30"/>
                <a:gd name="T2" fmla="*/ 2147483647 w 111"/>
                <a:gd name="T3" fmla="*/ 2147483647 h 30"/>
                <a:gd name="T4" fmla="*/ 2147483647 w 111"/>
                <a:gd name="T5" fmla="*/ 2147483647 h 30"/>
                <a:gd name="T6" fmla="*/ 2147483647 w 111"/>
                <a:gd name="T7" fmla="*/ 2147483647 h 30"/>
                <a:gd name="T8" fmla="*/ 2147483647 w 111"/>
                <a:gd name="T9" fmla="*/ 2147483647 h 30"/>
                <a:gd name="T10" fmla="*/ 2147483647 w 111"/>
                <a:gd name="T11" fmla="*/ 2147483647 h 30"/>
                <a:gd name="T12" fmla="*/ 2147483647 w 111"/>
                <a:gd name="T13" fmla="*/ 2147483647 h 30"/>
                <a:gd name="T14" fmla="*/ 2147483647 w 111"/>
                <a:gd name="T15" fmla="*/ 2147483647 h 30"/>
                <a:gd name="T16" fmla="*/ 2147483647 w 111"/>
                <a:gd name="T17" fmla="*/ 2147483647 h 30"/>
                <a:gd name="T18" fmla="*/ 2147483647 w 111"/>
                <a:gd name="T19" fmla="*/ 2147483647 h 30"/>
                <a:gd name="T20" fmla="*/ 2147483647 w 111"/>
                <a:gd name="T21" fmla="*/ 2147483647 h 30"/>
                <a:gd name="T22" fmla="*/ 2147483647 w 111"/>
                <a:gd name="T23" fmla="*/ 2147483647 h 30"/>
                <a:gd name="T24" fmla="*/ 2147483647 w 111"/>
                <a:gd name="T25" fmla="*/ 2147483647 h 30"/>
                <a:gd name="T26" fmla="*/ 2147483647 w 111"/>
                <a:gd name="T27" fmla="*/ 2147483647 h 30"/>
                <a:gd name="T28" fmla="*/ 2147483647 w 111"/>
                <a:gd name="T29" fmla="*/ 2147483647 h 30"/>
                <a:gd name="T30" fmla="*/ 2147483647 w 111"/>
                <a:gd name="T31" fmla="*/ 2147483647 h 30"/>
                <a:gd name="T32" fmla="*/ 2147483647 w 111"/>
                <a:gd name="T33" fmla="*/ 2147483647 h 30"/>
                <a:gd name="T34" fmla="*/ 2147483647 w 111"/>
                <a:gd name="T35" fmla="*/ 2147483647 h 30"/>
                <a:gd name="T36" fmla="*/ 2147483647 w 111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30">
                  <a:moveTo>
                    <a:pt x="57" y="27"/>
                  </a:moveTo>
                  <a:cubicBezTo>
                    <a:pt x="63" y="26"/>
                    <a:pt x="81" y="29"/>
                    <a:pt x="90" y="30"/>
                  </a:cubicBezTo>
                  <a:cubicBezTo>
                    <a:pt x="98" y="30"/>
                    <a:pt x="106" y="16"/>
                    <a:pt x="109" y="12"/>
                  </a:cubicBezTo>
                  <a:cubicBezTo>
                    <a:pt x="111" y="9"/>
                    <a:pt x="106" y="7"/>
                    <a:pt x="100" y="6"/>
                  </a:cubicBezTo>
                  <a:cubicBezTo>
                    <a:pt x="94" y="5"/>
                    <a:pt x="92" y="6"/>
                    <a:pt x="89" y="7"/>
                  </a:cubicBezTo>
                  <a:cubicBezTo>
                    <a:pt x="86" y="8"/>
                    <a:pt x="85" y="8"/>
                    <a:pt x="83" y="7"/>
                  </a:cubicBezTo>
                  <a:cubicBezTo>
                    <a:pt x="82" y="6"/>
                    <a:pt x="80" y="6"/>
                    <a:pt x="79" y="6"/>
                  </a:cubicBezTo>
                  <a:cubicBezTo>
                    <a:pt x="78" y="7"/>
                    <a:pt x="76" y="7"/>
                    <a:pt x="75" y="6"/>
                  </a:cubicBezTo>
                  <a:cubicBezTo>
                    <a:pt x="75" y="5"/>
                    <a:pt x="72" y="6"/>
                    <a:pt x="71" y="6"/>
                  </a:cubicBezTo>
                  <a:cubicBezTo>
                    <a:pt x="69" y="6"/>
                    <a:pt x="68" y="7"/>
                    <a:pt x="63" y="6"/>
                  </a:cubicBezTo>
                  <a:cubicBezTo>
                    <a:pt x="58" y="4"/>
                    <a:pt x="50" y="6"/>
                    <a:pt x="48" y="7"/>
                  </a:cubicBezTo>
                  <a:cubicBezTo>
                    <a:pt x="47" y="7"/>
                    <a:pt x="44" y="8"/>
                    <a:pt x="42" y="7"/>
                  </a:cubicBezTo>
                  <a:cubicBezTo>
                    <a:pt x="41" y="6"/>
                    <a:pt x="40" y="7"/>
                    <a:pt x="38" y="8"/>
                  </a:cubicBezTo>
                  <a:cubicBezTo>
                    <a:pt x="36" y="8"/>
                    <a:pt x="35" y="8"/>
                    <a:pt x="35" y="4"/>
                  </a:cubicBezTo>
                  <a:cubicBezTo>
                    <a:pt x="34" y="0"/>
                    <a:pt x="29" y="4"/>
                    <a:pt x="29" y="4"/>
                  </a:cubicBezTo>
                  <a:cubicBezTo>
                    <a:pt x="29" y="5"/>
                    <a:pt x="29" y="6"/>
                    <a:pt x="26" y="6"/>
                  </a:cubicBezTo>
                  <a:cubicBezTo>
                    <a:pt x="22" y="6"/>
                    <a:pt x="16" y="8"/>
                    <a:pt x="13" y="9"/>
                  </a:cubicBezTo>
                  <a:cubicBezTo>
                    <a:pt x="10" y="10"/>
                    <a:pt x="0" y="14"/>
                    <a:pt x="10" y="22"/>
                  </a:cubicBezTo>
                  <a:cubicBezTo>
                    <a:pt x="20" y="30"/>
                    <a:pt x="51" y="27"/>
                    <a:pt x="57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" name="Freeform 2198"/>
            <p:cNvSpPr>
              <a:spLocks/>
            </p:cNvSpPr>
            <p:nvPr/>
          </p:nvSpPr>
          <p:spPr bwMode="auto">
            <a:xfrm>
              <a:off x="3475642" y="1345478"/>
              <a:ext cx="319786" cy="205901"/>
            </a:xfrm>
            <a:custGeom>
              <a:avLst/>
              <a:gdLst>
                <a:gd name="T0" fmla="*/ 2147483647 w 397"/>
                <a:gd name="T1" fmla="*/ 2147483647 h 249"/>
                <a:gd name="T2" fmla="*/ 2147483647 w 397"/>
                <a:gd name="T3" fmla="*/ 2147483647 h 249"/>
                <a:gd name="T4" fmla="*/ 2147483647 w 397"/>
                <a:gd name="T5" fmla="*/ 2147483647 h 249"/>
                <a:gd name="T6" fmla="*/ 2147483647 w 397"/>
                <a:gd name="T7" fmla="*/ 2147483647 h 249"/>
                <a:gd name="T8" fmla="*/ 2147483647 w 397"/>
                <a:gd name="T9" fmla="*/ 2147483647 h 249"/>
                <a:gd name="T10" fmla="*/ 2147483647 w 397"/>
                <a:gd name="T11" fmla="*/ 2147483647 h 249"/>
                <a:gd name="T12" fmla="*/ 2147483647 w 397"/>
                <a:gd name="T13" fmla="*/ 2147483647 h 249"/>
                <a:gd name="T14" fmla="*/ 2147483647 w 397"/>
                <a:gd name="T15" fmla="*/ 2147483647 h 249"/>
                <a:gd name="T16" fmla="*/ 2147483647 w 397"/>
                <a:gd name="T17" fmla="*/ 2147483647 h 249"/>
                <a:gd name="T18" fmla="*/ 2147483647 w 397"/>
                <a:gd name="T19" fmla="*/ 2147483647 h 249"/>
                <a:gd name="T20" fmla="*/ 2147483647 w 397"/>
                <a:gd name="T21" fmla="*/ 2147483647 h 249"/>
                <a:gd name="T22" fmla="*/ 2147483647 w 397"/>
                <a:gd name="T23" fmla="*/ 2147483647 h 249"/>
                <a:gd name="T24" fmla="*/ 2147483647 w 397"/>
                <a:gd name="T25" fmla="*/ 2147483647 h 249"/>
                <a:gd name="T26" fmla="*/ 2147483647 w 397"/>
                <a:gd name="T27" fmla="*/ 2147483647 h 249"/>
                <a:gd name="T28" fmla="*/ 2147483647 w 397"/>
                <a:gd name="T29" fmla="*/ 2147483647 h 249"/>
                <a:gd name="T30" fmla="*/ 2147483647 w 397"/>
                <a:gd name="T31" fmla="*/ 2147483647 h 249"/>
                <a:gd name="T32" fmla="*/ 2147483647 w 397"/>
                <a:gd name="T33" fmla="*/ 2147483647 h 249"/>
                <a:gd name="T34" fmla="*/ 2147483647 w 397"/>
                <a:gd name="T35" fmla="*/ 2147483647 h 249"/>
                <a:gd name="T36" fmla="*/ 2147483647 w 397"/>
                <a:gd name="T37" fmla="*/ 2147483647 h 249"/>
                <a:gd name="T38" fmla="*/ 2147483647 w 397"/>
                <a:gd name="T39" fmla="*/ 2147483647 h 249"/>
                <a:gd name="T40" fmla="*/ 2147483647 w 397"/>
                <a:gd name="T41" fmla="*/ 2147483647 h 249"/>
                <a:gd name="T42" fmla="*/ 2147483647 w 397"/>
                <a:gd name="T43" fmla="*/ 2147483647 h 249"/>
                <a:gd name="T44" fmla="*/ 2147483647 w 397"/>
                <a:gd name="T45" fmla="*/ 2147483647 h 249"/>
                <a:gd name="T46" fmla="*/ 2147483647 w 397"/>
                <a:gd name="T47" fmla="*/ 2147483647 h 249"/>
                <a:gd name="T48" fmla="*/ 2147483647 w 397"/>
                <a:gd name="T49" fmla="*/ 2147483647 h 249"/>
                <a:gd name="T50" fmla="*/ 2147483647 w 397"/>
                <a:gd name="T51" fmla="*/ 2147483647 h 249"/>
                <a:gd name="T52" fmla="*/ 2147483647 w 397"/>
                <a:gd name="T53" fmla="*/ 2147483647 h 249"/>
                <a:gd name="T54" fmla="*/ 2147483647 w 397"/>
                <a:gd name="T55" fmla="*/ 2147483647 h 249"/>
                <a:gd name="T56" fmla="*/ 2147483647 w 397"/>
                <a:gd name="T57" fmla="*/ 2147483647 h 249"/>
                <a:gd name="T58" fmla="*/ 2147483647 w 397"/>
                <a:gd name="T59" fmla="*/ 2147483647 h 249"/>
                <a:gd name="T60" fmla="*/ 2147483647 w 397"/>
                <a:gd name="T61" fmla="*/ 2147483647 h 249"/>
                <a:gd name="T62" fmla="*/ 2147483647 w 397"/>
                <a:gd name="T63" fmla="*/ 2147483647 h 249"/>
                <a:gd name="T64" fmla="*/ 2147483647 w 397"/>
                <a:gd name="T65" fmla="*/ 2147483647 h 249"/>
                <a:gd name="T66" fmla="*/ 2147483647 w 397"/>
                <a:gd name="T67" fmla="*/ 2147483647 h 249"/>
                <a:gd name="T68" fmla="*/ 2147483647 w 397"/>
                <a:gd name="T69" fmla="*/ 2147483647 h 249"/>
                <a:gd name="T70" fmla="*/ 2147483647 w 397"/>
                <a:gd name="T71" fmla="*/ 2147483647 h 249"/>
                <a:gd name="T72" fmla="*/ 2147483647 w 397"/>
                <a:gd name="T73" fmla="*/ 2147483647 h 249"/>
                <a:gd name="T74" fmla="*/ 2147483647 w 397"/>
                <a:gd name="T75" fmla="*/ 2147483647 h 249"/>
                <a:gd name="T76" fmla="*/ 2147483647 w 397"/>
                <a:gd name="T77" fmla="*/ 2147483647 h 249"/>
                <a:gd name="T78" fmla="*/ 2147483647 w 397"/>
                <a:gd name="T79" fmla="*/ 2147483647 h 249"/>
                <a:gd name="T80" fmla="*/ 2147483647 w 397"/>
                <a:gd name="T81" fmla="*/ 2147483647 h 249"/>
                <a:gd name="T82" fmla="*/ 2147483647 w 397"/>
                <a:gd name="T83" fmla="*/ 2147483647 h 249"/>
                <a:gd name="T84" fmla="*/ 2147483647 w 397"/>
                <a:gd name="T85" fmla="*/ 2147483647 h 249"/>
                <a:gd name="T86" fmla="*/ 2147483647 w 397"/>
                <a:gd name="T87" fmla="*/ 2147483647 h 249"/>
                <a:gd name="T88" fmla="*/ 2147483647 w 397"/>
                <a:gd name="T89" fmla="*/ 2147483647 h 249"/>
                <a:gd name="T90" fmla="*/ 2147483647 w 397"/>
                <a:gd name="T91" fmla="*/ 2147483647 h 249"/>
                <a:gd name="T92" fmla="*/ 2147483647 w 397"/>
                <a:gd name="T93" fmla="*/ 2147483647 h 249"/>
                <a:gd name="T94" fmla="*/ 2147483647 w 397"/>
                <a:gd name="T95" fmla="*/ 2147483647 h 249"/>
                <a:gd name="T96" fmla="*/ 2147483647 w 397"/>
                <a:gd name="T97" fmla="*/ 2147483647 h 249"/>
                <a:gd name="T98" fmla="*/ 2147483647 w 397"/>
                <a:gd name="T99" fmla="*/ 2147483647 h 2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7" h="249">
                  <a:moveTo>
                    <a:pt x="6" y="115"/>
                  </a:moveTo>
                  <a:cubicBezTo>
                    <a:pt x="7" y="118"/>
                    <a:pt x="9" y="121"/>
                    <a:pt x="13" y="121"/>
                  </a:cubicBezTo>
                  <a:cubicBezTo>
                    <a:pt x="16" y="122"/>
                    <a:pt x="16" y="124"/>
                    <a:pt x="17" y="126"/>
                  </a:cubicBezTo>
                  <a:cubicBezTo>
                    <a:pt x="19" y="127"/>
                    <a:pt x="19" y="129"/>
                    <a:pt x="22" y="130"/>
                  </a:cubicBezTo>
                  <a:cubicBezTo>
                    <a:pt x="25" y="130"/>
                    <a:pt x="28" y="134"/>
                    <a:pt x="33" y="135"/>
                  </a:cubicBezTo>
                  <a:cubicBezTo>
                    <a:pt x="39" y="137"/>
                    <a:pt x="52" y="136"/>
                    <a:pt x="58" y="135"/>
                  </a:cubicBezTo>
                  <a:cubicBezTo>
                    <a:pt x="64" y="133"/>
                    <a:pt x="68" y="130"/>
                    <a:pt x="75" y="130"/>
                  </a:cubicBezTo>
                  <a:cubicBezTo>
                    <a:pt x="82" y="129"/>
                    <a:pt x="71" y="136"/>
                    <a:pt x="67" y="138"/>
                  </a:cubicBezTo>
                  <a:cubicBezTo>
                    <a:pt x="64" y="140"/>
                    <a:pt x="52" y="141"/>
                    <a:pt x="45" y="142"/>
                  </a:cubicBezTo>
                  <a:cubicBezTo>
                    <a:pt x="38" y="142"/>
                    <a:pt x="36" y="145"/>
                    <a:pt x="35" y="149"/>
                  </a:cubicBezTo>
                  <a:cubicBezTo>
                    <a:pt x="34" y="153"/>
                    <a:pt x="36" y="154"/>
                    <a:pt x="39" y="155"/>
                  </a:cubicBezTo>
                  <a:cubicBezTo>
                    <a:pt x="41" y="156"/>
                    <a:pt x="46" y="156"/>
                    <a:pt x="48" y="156"/>
                  </a:cubicBezTo>
                  <a:cubicBezTo>
                    <a:pt x="51" y="156"/>
                    <a:pt x="50" y="158"/>
                    <a:pt x="52" y="161"/>
                  </a:cubicBezTo>
                  <a:cubicBezTo>
                    <a:pt x="53" y="163"/>
                    <a:pt x="53" y="164"/>
                    <a:pt x="59" y="164"/>
                  </a:cubicBezTo>
                  <a:cubicBezTo>
                    <a:pt x="64" y="164"/>
                    <a:pt x="72" y="158"/>
                    <a:pt x="75" y="156"/>
                  </a:cubicBezTo>
                  <a:cubicBezTo>
                    <a:pt x="78" y="153"/>
                    <a:pt x="80" y="153"/>
                    <a:pt x="85" y="154"/>
                  </a:cubicBezTo>
                  <a:cubicBezTo>
                    <a:pt x="90" y="155"/>
                    <a:pt x="90" y="159"/>
                    <a:pt x="88" y="162"/>
                  </a:cubicBezTo>
                  <a:cubicBezTo>
                    <a:pt x="87" y="165"/>
                    <a:pt x="93" y="165"/>
                    <a:pt x="98" y="164"/>
                  </a:cubicBezTo>
                  <a:cubicBezTo>
                    <a:pt x="104" y="164"/>
                    <a:pt x="104" y="161"/>
                    <a:pt x="106" y="159"/>
                  </a:cubicBezTo>
                  <a:cubicBezTo>
                    <a:pt x="107" y="158"/>
                    <a:pt x="107" y="158"/>
                    <a:pt x="109" y="159"/>
                  </a:cubicBezTo>
                  <a:cubicBezTo>
                    <a:pt x="111" y="159"/>
                    <a:pt x="111" y="158"/>
                    <a:pt x="113" y="155"/>
                  </a:cubicBezTo>
                  <a:cubicBezTo>
                    <a:pt x="115" y="153"/>
                    <a:pt x="116" y="155"/>
                    <a:pt x="116" y="157"/>
                  </a:cubicBezTo>
                  <a:cubicBezTo>
                    <a:pt x="116" y="159"/>
                    <a:pt x="122" y="157"/>
                    <a:pt x="124" y="156"/>
                  </a:cubicBezTo>
                  <a:cubicBezTo>
                    <a:pt x="126" y="156"/>
                    <a:pt x="127" y="155"/>
                    <a:pt x="125" y="151"/>
                  </a:cubicBezTo>
                  <a:cubicBezTo>
                    <a:pt x="124" y="147"/>
                    <a:pt x="128" y="149"/>
                    <a:pt x="130" y="152"/>
                  </a:cubicBezTo>
                  <a:cubicBezTo>
                    <a:pt x="132" y="155"/>
                    <a:pt x="134" y="153"/>
                    <a:pt x="138" y="152"/>
                  </a:cubicBezTo>
                  <a:cubicBezTo>
                    <a:pt x="143" y="151"/>
                    <a:pt x="143" y="151"/>
                    <a:pt x="143" y="154"/>
                  </a:cubicBezTo>
                  <a:cubicBezTo>
                    <a:pt x="143" y="157"/>
                    <a:pt x="142" y="157"/>
                    <a:pt x="156" y="159"/>
                  </a:cubicBezTo>
                  <a:cubicBezTo>
                    <a:pt x="171" y="161"/>
                    <a:pt x="171" y="155"/>
                    <a:pt x="183" y="156"/>
                  </a:cubicBezTo>
                  <a:cubicBezTo>
                    <a:pt x="196" y="157"/>
                    <a:pt x="183" y="159"/>
                    <a:pt x="181" y="159"/>
                  </a:cubicBezTo>
                  <a:cubicBezTo>
                    <a:pt x="179" y="159"/>
                    <a:pt x="170" y="161"/>
                    <a:pt x="168" y="161"/>
                  </a:cubicBezTo>
                  <a:cubicBezTo>
                    <a:pt x="167" y="161"/>
                    <a:pt x="160" y="162"/>
                    <a:pt x="157" y="161"/>
                  </a:cubicBezTo>
                  <a:cubicBezTo>
                    <a:pt x="153" y="161"/>
                    <a:pt x="145" y="163"/>
                    <a:pt x="142" y="163"/>
                  </a:cubicBezTo>
                  <a:cubicBezTo>
                    <a:pt x="139" y="164"/>
                    <a:pt x="141" y="166"/>
                    <a:pt x="143" y="167"/>
                  </a:cubicBezTo>
                  <a:cubicBezTo>
                    <a:pt x="144" y="168"/>
                    <a:pt x="159" y="168"/>
                    <a:pt x="165" y="168"/>
                  </a:cubicBezTo>
                  <a:cubicBezTo>
                    <a:pt x="172" y="168"/>
                    <a:pt x="190" y="168"/>
                    <a:pt x="207" y="166"/>
                  </a:cubicBezTo>
                  <a:cubicBezTo>
                    <a:pt x="225" y="165"/>
                    <a:pt x="207" y="170"/>
                    <a:pt x="205" y="170"/>
                  </a:cubicBezTo>
                  <a:cubicBezTo>
                    <a:pt x="203" y="170"/>
                    <a:pt x="172" y="172"/>
                    <a:pt x="169" y="172"/>
                  </a:cubicBezTo>
                  <a:cubicBezTo>
                    <a:pt x="165" y="173"/>
                    <a:pt x="152" y="174"/>
                    <a:pt x="145" y="173"/>
                  </a:cubicBezTo>
                  <a:cubicBezTo>
                    <a:pt x="138" y="171"/>
                    <a:pt x="134" y="175"/>
                    <a:pt x="131" y="174"/>
                  </a:cubicBezTo>
                  <a:cubicBezTo>
                    <a:pt x="128" y="172"/>
                    <a:pt x="126" y="174"/>
                    <a:pt x="123" y="173"/>
                  </a:cubicBezTo>
                  <a:cubicBezTo>
                    <a:pt x="120" y="172"/>
                    <a:pt x="116" y="173"/>
                    <a:pt x="113" y="176"/>
                  </a:cubicBezTo>
                  <a:cubicBezTo>
                    <a:pt x="111" y="178"/>
                    <a:pt x="93" y="184"/>
                    <a:pt x="88" y="185"/>
                  </a:cubicBezTo>
                  <a:cubicBezTo>
                    <a:pt x="84" y="185"/>
                    <a:pt x="85" y="188"/>
                    <a:pt x="87" y="189"/>
                  </a:cubicBezTo>
                  <a:cubicBezTo>
                    <a:pt x="88" y="189"/>
                    <a:pt x="90" y="191"/>
                    <a:pt x="92" y="193"/>
                  </a:cubicBezTo>
                  <a:cubicBezTo>
                    <a:pt x="95" y="195"/>
                    <a:pt x="101" y="196"/>
                    <a:pt x="105" y="196"/>
                  </a:cubicBezTo>
                  <a:cubicBezTo>
                    <a:pt x="108" y="197"/>
                    <a:pt x="116" y="198"/>
                    <a:pt x="123" y="201"/>
                  </a:cubicBezTo>
                  <a:cubicBezTo>
                    <a:pt x="129" y="204"/>
                    <a:pt x="124" y="205"/>
                    <a:pt x="120" y="204"/>
                  </a:cubicBezTo>
                  <a:cubicBezTo>
                    <a:pt x="116" y="204"/>
                    <a:pt x="108" y="202"/>
                    <a:pt x="104" y="202"/>
                  </a:cubicBezTo>
                  <a:cubicBezTo>
                    <a:pt x="101" y="203"/>
                    <a:pt x="107" y="206"/>
                    <a:pt x="114" y="211"/>
                  </a:cubicBezTo>
                  <a:cubicBezTo>
                    <a:pt x="121" y="217"/>
                    <a:pt x="127" y="214"/>
                    <a:pt x="130" y="213"/>
                  </a:cubicBezTo>
                  <a:cubicBezTo>
                    <a:pt x="133" y="211"/>
                    <a:pt x="135" y="211"/>
                    <a:pt x="140" y="213"/>
                  </a:cubicBezTo>
                  <a:cubicBezTo>
                    <a:pt x="144" y="216"/>
                    <a:pt x="155" y="215"/>
                    <a:pt x="168" y="217"/>
                  </a:cubicBezTo>
                  <a:cubicBezTo>
                    <a:pt x="180" y="218"/>
                    <a:pt x="167" y="219"/>
                    <a:pt x="166" y="219"/>
                  </a:cubicBezTo>
                  <a:cubicBezTo>
                    <a:pt x="165" y="219"/>
                    <a:pt x="159" y="220"/>
                    <a:pt x="157" y="219"/>
                  </a:cubicBezTo>
                  <a:cubicBezTo>
                    <a:pt x="154" y="219"/>
                    <a:pt x="148" y="220"/>
                    <a:pt x="146" y="221"/>
                  </a:cubicBezTo>
                  <a:cubicBezTo>
                    <a:pt x="143" y="221"/>
                    <a:pt x="141" y="222"/>
                    <a:pt x="137" y="222"/>
                  </a:cubicBezTo>
                  <a:cubicBezTo>
                    <a:pt x="132" y="221"/>
                    <a:pt x="130" y="223"/>
                    <a:pt x="129" y="225"/>
                  </a:cubicBezTo>
                  <a:cubicBezTo>
                    <a:pt x="127" y="227"/>
                    <a:pt x="135" y="230"/>
                    <a:pt x="137" y="231"/>
                  </a:cubicBezTo>
                  <a:cubicBezTo>
                    <a:pt x="139" y="232"/>
                    <a:pt x="150" y="237"/>
                    <a:pt x="152" y="238"/>
                  </a:cubicBezTo>
                  <a:cubicBezTo>
                    <a:pt x="153" y="238"/>
                    <a:pt x="155" y="239"/>
                    <a:pt x="157" y="241"/>
                  </a:cubicBezTo>
                  <a:cubicBezTo>
                    <a:pt x="159" y="243"/>
                    <a:pt x="161" y="242"/>
                    <a:pt x="164" y="241"/>
                  </a:cubicBezTo>
                  <a:cubicBezTo>
                    <a:pt x="166" y="241"/>
                    <a:pt x="165" y="240"/>
                    <a:pt x="171" y="242"/>
                  </a:cubicBezTo>
                  <a:cubicBezTo>
                    <a:pt x="177" y="245"/>
                    <a:pt x="185" y="245"/>
                    <a:pt x="191" y="246"/>
                  </a:cubicBezTo>
                  <a:cubicBezTo>
                    <a:pt x="197" y="247"/>
                    <a:pt x="207" y="249"/>
                    <a:pt x="214" y="248"/>
                  </a:cubicBezTo>
                  <a:cubicBezTo>
                    <a:pt x="221" y="247"/>
                    <a:pt x="219" y="245"/>
                    <a:pt x="219" y="245"/>
                  </a:cubicBezTo>
                  <a:cubicBezTo>
                    <a:pt x="218" y="244"/>
                    <a:pt x="217" y="242"/>
                    <a:pt x="216" y="240"/>
                  </a:cubicBezTo>
                  <a:cubicBezTo>
                    <a:pt x="215" y="238"/>
                    <a:pt x="212" y="238"/>
                    <a:pt x="206" y="236"/>
                  </a:cubicBezTo>
                  <a:cubicBezTo>
                    <a:pt x="200" y="234"/>
                    <a:pt x="217" y="234"/>
                    <a:pt x="220" y="234"/>
                  </a:cubicBezTo>
                  <a:cubicBezTo>
                    <a:pt x="223" y="234"/>
                    <a:pt x="227" y="236"/>
                    <a:pt x="228" y="238"/>
                  </a:cubicBezTo>
                  <a:cubicBezTo>
                    <a:pt x="229" y="241"/>
                    <a:pt x="233" y="242"/>
                    <a:pt x="236" y="243"/>
                  </a:cubicBezTo>
                  <a:cubicBezTo>
                    <a:pt x="238" y="243"/>
                    <a:pt x="240" y="246"/>
                    <a:pt x="244" y="247"/>
                  </a:cubicBezTo>
                  <a:cubicBezTo>
                    <a:pt x="249" y="248"/>
                    <a:pt x="246" y="245"/>
                    <a:pt x="245" y="244"/>
                  </a:cubicBezTo>
                  <a:cubicBezTo>
                    <a:pt x="245" y="242"/>
                    <a:pt x="243" y="241"/>
                    <a:pt x="242" y="239"/>
                  </a:cubicBezTo>
                  <a:cubicBezTo>
                    <a:pt x="241" y="236"/>
                    <a:pt x="239" y="233"/>
                    <a:pt x="236" y="231"/>
                  </a:cubicBezTo>
                  <a:cubicBezTo>
                    <a:pt x="234" y="229"/>
                    <a:pt x="230" y="226"/>
                    <a:pt x="227" y="221"/>
                  </a:cubicBezTo>
                  <a:cubicBezTo>
                    <a:pt x="224" y="215"/>
                    <a:pt x="225" y="215"/>
                    <a:pt x="227" y="214"/>
                  </a:cubicBezTo>
                  <a:cubicBezTo>
                    <a:pt x="229" y="213"/>
                    <a:pt x="234" y="218"/>
                    <a:pt x="235" y="220"/>
                  </a:cubicBezTo>
                  <a:cubicBezTo>
                    <a:pt x="236" y="223"/>
                    <a:pt x="246" y="230"/>
                    <a:pt x="247" y="231"/>
                  </a:cubicBezTo>
                  <a:cubicBezTo>
                    <a:pt x="248" y="232"/>
                    <a:pt x="251" y="233"/>
                    <a:pt x="253" y="237"/>
                  </a:cubicBezTo>
                  <a:cubicBezTo>
                    <a:pt x="254" y="242"/>
                    <a:pt x="260" y="244"/>
                    <a:pt x="264" y="246"/>
                  </a:cubicBezTo>
                  <a:cubicBezTo>
                    <a:pt x="268" y="248"/>
                    <a:pt x="269" y="246"/>
                    <a:pt x="270" y="243"/>
                  </a:cubicBezTo>
                  <a:cubicBezTo>
                    <a:pt x="271" y="239"/>
                    <a:pt x="273" y="235"/>
                    <a:pt x="276" y="232"/>
                  </a:cubicBezTo>
                  <a:cubicBezTo>
                    <a:pt x="278" y="230"/>
                    <a:pt x="278" y="229"/>
                    <a:pt x="275" y="224"/>
                  </a:cubicBezTo>
                  <a:cubicBezTo>
                    <a:pt x="271" y="218"/>
                    <a:pt x="268" y="217"/>
                    <a:pt x="271" y="213"/>
                  </a:cubicBezTo>
                  <a:cubicBezTo>
                    <a:pt x="274" y="210"/>
                    <a:pt x="281" y="219"/>
                    <a:pt x="288" y="223"/>
                  </a:cubicBezTo>
                  <a:cubicBezTo>
                    <a:pt x="294" y="228"/>
                    <a:pt x="298" y="219"/>
                    <a:pt x="299" y="215"/>
                  </a:cubicBezTo>
                  <a:cubicBezTo>
                    <a:pt x="299" y="211"/>
                    <a:pt x="294" y="210"/>
                    <a:pt x="288" y="210"/>
                  </a:cubicBezTo>
                  <a:cubicBezTo>
                    <a:pt x="283" y="209"/>
                    <a:pt x="285" y="209"/>
                    <a:pt x="288" y="208"/>
                  </a:cubicBezTo>
                  <a:cubicBezTo>
                    <a:pt x="291" y="207"/>
                    <a:pt x="291" y="206"/>
                    <a:pt x="290" y="204"/>
                  </a:cubicBezTo>
                  <a:cubicBezTo>
                    <a:pt x="290" y="202"/>
                    <a:pt x="288" y="201"/>
                    <a:pt x="289" y="198"/>
                  </a:cubicBezTo>
                  <a:cubicBezTo>
                    <a:pt x="290" y="196"/>
                    <a:pt x="288" y="194"/>
                    <a:pt x="289" y="189"/>
                  </a:cubicBezTo>
                  <a:cubicBezTo>
                    <a:pt x="290" y="183"/>
                    <a:pt x="294" y="184"/>
                    <a:pt x="295" y="184"/>
                  </a:cubicBezTo>
                  <a:cubicBezTo>
                    <a:pt x="296" y="184"/>
                    <a:pt x="299" y="184"/>
                    <a:pt x="301" y="181"/>
                  </a:cubicBezTo>
                  <a:cubicBezTo>
                    <a:pt x="304" y="178"/>
                    <a:pt x="304" y="180"/>
                    <a:pt x="302" y="184"/>
                  </a:cubicBezTo>
                  <a:cubicBezTo>
                    <a:pt x="300" y="188"/>
                    <a:pt x="302" y="195"/>
                    <a:pt x="305" y="204"/>
                  </a:cubicBezTo>
                  <a:cubicBezTo>
                    <a:pt x="308" y="214"/>
                    <a:pt x="312" y="210"/>
                    <a:pt x="314" y="205"/>
                  </a:cubicBezTo>
                  <a:cubicBezTo>
                    <a:pt x="317" y="200"/>
                    <a:pt x="326" y="196"/>
                    <a:pt x="328" y="194"/>
                  </a:cubicBezTo>
                  <a:cubicBezTo>
                    <a:pt x="331" y="193"/>
                    <a:pt x="331" y="190"/>
                    <a:pt x="330" y="187"/>
                  </a:cubicBezTo>
                  <a:cubicBezTo>
                    <a:pt x="329" y="183"/>
                    <a:pt x="334" y="186"/>
                    <a:pt x="338" y="187"/>
                  </a:cubicBezTo>
                  <a:cubicBezTo>
                    <a:pt x="342" y="189"/>
                    <a:pt x="343" y="183"/>
                    <a:pt x="345" y="181"/>
                  </a:cubicBezTo>
                  <a:cubicBezTo>
                    <a:pt x="347" y="179"/>
                    <a:pt x="348" y="178"/>
                    <a:pt x="351" y="177"/>
                  </a:cubicBezTo>
                  <a:cubicBezTo>
                    <a:pt x="354" y="177"/>
                    <a:pt x="370" y="174"/>
                    <a:pt x="373" y="173"/>
                  </a:cubicBezTo>
                  <a:cubicBezTo>
                    <a:pt x="375" y="172"/>
                    <a:pt x="381" y="171"/>
                    <a:pt x="384" y="170"/>
                  </a:cubicBezTo>
                  <a:cubicBezTo>
                    <a:pt x="387" y="170"/>
                    <a:pt x="389" y="167"/>
                    <a:pt x="393" y="166"/>
                  </a:cubicBezTo>
                  <a:cubicBezTo>
                    <a:pt x="397" y="165"/>
                    <a:pt x="396" y="162"/>
                    <a:pt x="396" y="160"/>
                  </a:cubicBezTo>
                  <a:cubicBezTo>
                    <a:pt x="396" y="157"/>
                    <a:pt x="391" y="155"/>
                    <a:pt x="388" y="153"/>
                  </a:cubicBezTo>
                  <a:cubicBezTo>
                    <a:pt x="385" y="151"/>
                    <a:pt x="381" y="146"/>
                    <a:pt x="378" y="143"/>
                  </a:cubicBezTo>
                  <a:cubicBezTo>
                    <a:pt x="376" y="141"/>
                    <a:pt x="373" y="138"/>
                    <a:pt x="371" y="138"/>
                  </a:cubicBezTo>
                  <a:cubicBezTo>
                    <a:pt x="369" y="137"/>
                    <a:pt x="368" y="140"/>
                    <a:pt x="367" y="144"/>
                  </a:cubicBezTo>
                  <a:cubicBezTo>
                    <a:pt x="366" y="147"/>
                    <a:pt x="365" y="150"/>
                    <a:pt x="363" y="151"/>
                  </a:cubicBezTo>
                  <a:cubicBezTo>
                    <a:pt x="361" y="153"/>
                    <a:pt x="361" y="145"/>
                    <a:pt x="360" y="142"/>
                  </a:cubicBezTo>
                  <a:cubicBezTo>
                    <a:pt x="360" y="138"/>
                    <a:pt x="351" y="137"/>
                    <a:pt x="348" y="136"/>
                  </a:cubicBezTo>
                  <a:cubicBezTo>
                    <a:pt x="345" y="134"/>
                    <a:pt x="341" y="139"/>
                    <a:pt x="339" y="141"/>
                  </a:cubicBezTo>
                  <a:cubicBezTo>
                    <a:pt x="337" y="143"/>
                    <a:pt x="337" y="143"/>
                    <a:pt x="335" y="141"/>
                  </a:cubicBezTo>
                  <a:cubicBezTo>
                    <a:pt x="333" y="138"/>
                    <a:pt x="328" y="140"/>
                    <a:pt x="324" y="142"/>
                  </a:cubicBezTo>
                  <a:cubicBezTo>
                    <a:pt x="320" y="144"/>
                    <a:pt x="320" y="146"/>
                    <a:pt x="316" y="144"/>
                  </a:cubicBezTo>
                  <a:cubicBezTo>
                    <a:pt x="312" y="142"/>
                    <a:pt x="319" y="138"/>
                    <a:pt x="323" y="136"/>
                  </a:cubicBezTo>
                  <a:cubicBezTo>
                    <a:pt x="327" y="134"/>
                    <a:pt x="327" y="128"/>
                    <a:pt x="327" y="125"/>
                  </a:cubicBezTo>
                  <a:cubicBezTo>
                    <a:pt x="328" y="123"/>
                    <a:pt x="329" y="120"/>
                    <a:pt x="331" y="117"/>
                  </a:cubicBezTo>
                  <a:cubicBezTo>
                    <a:pt x="332" y="113"/>
                    <a:pt x="329" y="115"/>
                    <a:pt x="327" y="117"/>
                  </a:cubicBezTo>
                  <a:cubicBezTo>
                    <a:pt x="325" y="118"/>
                    <a:pt x="323" y="119"/>
                    <a:pt x="318" y="121"/>
                  </a:cubicBezTo>
                  <a:cubicBezTo>
                    <a:pt x="312" y="122"/>
                    <a:pt x="315" y="119"/>
                    <a:pt x="317" y="119"/>
                  </a:cubicBezTo>
                  <a:cubicBezTo>
                    <a:pt x="318" y="118"/>
                    <a:pt x="324" y="115"/>
                    <a:pt x="327" y="114"/>
                  </a:cubicBezTo>
                  <a:cubicBezTo>
                    <a:pt x="330" y="112"/>
                    <a:pt x="327" y="111"/>
                    <a:pt x="327" y="110"/>
                  </a:cubicBezTo>
                  <a:cubicBezTo>
                    <a:pt x="326" y="110"/>
                    <a:pt x="325" y="111"/>
                    <a:pt x="323" y="107"/>
                  </a:cubicBezTo>
                  <a:cubicBezTo>
                    <a:pt x="320" y="103"/>
                    <a:pt x="314" y="103"/>
                    <a:pt x="308" y="104"/>
                  </a:cubicBezTo>
                  <a:cubicBezTo>
                    <a:pt x="302" y="104"/>
                    <a:pt x="300" y="103"/>
                    <a:pt x="296" y="101"/>
                  </a:cubicBezTo>
                  <a:cubicBezTo>
                    <a:pt x="292" y="99"/>
                    <a:pt x="303" y="97"/>
                    <a:pt x="308" y="95"/>
                  </a:cubicBezTo>
                  <a:cubicBezTo>
                    <a:pt x="313" y="92"/>
                    <a:pt x="309" y="83"/>
                    <a:pt x="308" y="80"/>
                  </a:cubicBezTo>
                  <a:cubicBezTo>
                    <a:pt x="308" y="77"/>
                    <a:pt x="303" y="76"/>
                    <a:pt x="299" y="75"/>
                  </a:cubicBezTo>
                  <a:cubicBezTo>
                    <a:pt x="295" y="74"/>
                    <a:pt x="282" y="73"/>
                    <a:pt x="275" y="77"/>
                  </a:cubicBezTo>
                  <a:cubicBezTo>
                    <a:pt x="268" y="81"/>
                    <a:pt x="284" y="95"/>
                    <a:pt x="284" y="96"/>
                  </a:cubicBezTo>
                  <a:cubicBezTo>
                    <a:pt x="285" y="97"/>
                    <a:pt x="293" y="103"/>
                    <a:pt x="288" y="101"/>
                  </a:cubicBezTo>
                  <a:cubicBezTo>
                    <a:pt x="283" y="99"/>
                    <a:pt x="286" y="100"/>
                    <a:pt x="279" y="101"/>
                  </a:cubicBezTo>
                  <a:cubicBezTo>
                    <a:pt x="272" y="101"/>
                    <a:pt x="256" y="92"/>
                    <a:pt x="255" y="89"/>
                  </a:cubicBezTo>
                  <a:cubicBezTo>
                    <a:pt x="253" y="87"/>
                    <a:pt x="254" y="85"/>
                    <a:pt x="257" y="84"/>
                  </a:cubicBezTo>
                  <a:cubicBezTo>
                    <a:pt x="260" y="82"/>
                    <a:pt x="259" y="77"/>
                    <a:pt x="259" y="75"/>
                  </a:cubicBezTo>
                  <a:cubicBezTo>
                    <a:pt x="259" y="72"/>
                    <a:pt x="256" y="69"/>
                    <a:pt x="250" y="68"/>
                  </a:cubicBezTo>
                  <a:cubicBezTo>
                    <a:pt x="245" y="66"/>
                    <a:pt x="241" y="68"/>
                    <a:pt x="238" y="70"/>
                  </a:cubicBezTo>
                  <a:cubicBezTo>
                    <a:pt x="235" y="73"/>
                    <a:pt x="233" y="70"/>
                    <a:pt x="232" y="69"/>
                  </a:cubicBezTo>
                  <a:cubicBezTo>
                    <a:pt x="230" y="67"/>
                    <a:pt x="223" y="66"/>
                    <a:pt x="221" y="66"/>
                  </a:cubicBezTo>
                  <a:cubicBezTo>
                    <a:pt x="218" y="66"/>
                    <a:pt x="207" y="65"/>
                    <a:pt x="206" y="65"/>
                  </a:cubicBezTo>
                  <a:cubicBezTo>
                    <a:pt x="204" y="65"/>
                    <a:pt x="202" y="64"/>
                    <a:pt x="204" y="63"/>
                  </a:cubicBezTo>
                  <a:cubicBezTo>
                    <a:pt x="205" y="62"/>
                    <a:pt x="198" y="57"/>
                    <a:pt x="197" y="55"/>
                  </a:cubicBezTo>
                  <a:cubicBezTo>
                    <a:pt x="196" y="54"/>
                    <a:pt x="190" y="49"/>
                    <a:pt x="189" y="48"/>
                  </a:cubicBezTo>
                  <a:cubicBezTo>
                    <a:pt x="189" y="47"/>
                    <a:pt x="184" y="40"/>
                    <a:pt x="181" y="38"/>
                  </a:cubicBezTo>
                  <a:cubicBezTo>
                    <a:pt x="178" y="36"/>
                    <a:pt x="169" y="26"/>
                    <a:pt x="167" y="23"/>
                  </a:cubicBezTo>
                  <a:cubicBezTo>
                    <a:pt x="165" y="19"/>
                    <a:pt x="157" y="13"/>
                    <a:pt x="154" y="11"/>
                  </a:cubicBezTo>
                  <a:cubicBezTo>
                    <a:pt x="152" y="10"/>
                    <a:pt x="135" y="7"/>
                    <a:pt x="133" y="6"/>
                  </a:cubicBezTo>
                  <a:cubicBezTo>
                    <a:pt x="131" y="4"/>
                    <a:pt x="116" y="1"/>
                    <a:pt x="112" y="1"/>
                  </a:cubicBezTo>
                  <a:cubicBezTo>
                    <a:pt x="108" y="0"/>
                    <a:pt x="109" y="2"/>
                    <a:pt x="110" y="3"/>
                  </a:cubicBezTo>
                  <a:cubicBezTo>
                    <a:pt x="111" y="3"/>
                    <a:pt x="110" y="4"/>
                    <a:pt x="107" y="4"/>
                  </a:cubicBezTo>
                  <a:cubicBezTo>
                    <a:pt x="105" y="4"/>
                    <a:pt x="95" y="2"/>
                    <a:pt x="92" y="2"/>
                  </a:cubicBezTo>
                  <a:cubicBezTo>
                    <a:pt x="88" y="2"/>
                    <a:pt x="87" y="3"/>
                    <a:pt x="86" y="4"/>
                  </a:cubicBezTo>
                  <a:cubicBezTo>
                    <a:pt x="84" y="6"/>
                    <a:pt x="86" y="6"/>
                    <a:pt x="83" y="8"/>
                  </a:cubicBezTo>
                  <a:cubicBezTo>
                    <a:pt x="80" y="10"/>
                    <a:pt x="83" y="12"/>
                    <a:pt x="83" y="12"/>
                  </a:cubicBezTo>
                  <a:cubicBezTo>
                    <a:pt x="92" y="15"/>
                    <a:pt x="101" y="14"/>
                    <a:pt x="109" y="13"/>
                  </a:cubicBezTo>
                  <a:cubicBezTo>
                    <a:pt x="118" y="13"/>
                    <a:pt x="119" y="16"/>
                    <a:pt x="122" y="17"/>
                  </a:cubicBezTo>
                  <a:cubicBezTo>
                    <a:pt x="124" y="17"/>
                    <a:pt x="125" y="19"/>
                    <a:pt x="123" y="20"/>
                  </a:cubicBezTo>
                  <a:cubicBezTo>
                    <a:pt x="121" y="22"/>
                    <a:pt x="123" y="20"/>
                    <a:pt x="122" y="23"/>
                  </a:cubicBezTo>
                  <a:cubicBezTo>
                    <a:pt x="122" y="25"/>
                    <a:pt x="116" y="25"/>
                    <a:pt x="114" y="25"/>
                  </a:cubicBezTo>
                  <a:cubicBezTo>
                    <a:pt x="111" y="25"/>
                    <a:pt x="94" y="23"/>
                    <a:pt x="90" y="22"/>
                  </a:cubicBezTo>
                  <a:cubicBezTo>
                    <a:pt x="87" y="21"/>
                    <a:pt x="64" y="27"/>
                    <a:pt x="61" y="27"/>
                  </a:cubicBezTo>
                  <a:cubicBezTo>
                    <a:pt x="58" y="28"/>
                    <a:pt x="54" y="29"/>
                    <a:pt x="52" y="32"/>
                  </a:cubicBezTo>
                  <a:cubicBezTo>
                    <a:pt x="50" y="34"/>
                    <a:pt x="51" y="34"/>
                    <a:pt x="46" y="36"/>
                  </a:cubicBezTo>
                  <a:cubicBezTo>
                    <a:pt x="41" y="38"/>
                    <a:pt x="42" y="39"/>
                    <a:pt x="51" y="40"/>
                  </a:cubicBezTo>
                  <a:cubicBezTo>
                    <a:pt x="59" y="40"/>
                    <a:pt x="51" y="41"/>
                    <a:pt x="49" y="42"/>
                  </a:cubicBezTo>
                  <a:cubicBezTo>
                    <a:pt x="46" y="42"/>
                    <a:pt x="43" y="44"/>
                    <a:pt x="44" y="46"/>
                  </a:cubicBezTo>
                  <a:cubicBezTo>
                    <a:pt x="45" y="48"/>
                    <a:pt x="56" y="47"/>
                    <a:pt x="59" y="47"/>
                  </a:cubicBezTo>
                  <a:cubicBezTo>
                    <a:pt x="63" y="46"/>
                    <a:pt x="64" y="47"/>
                    <a:pt x="63" y="47"/>
                  </a:cubicBezTo>
                  <a:cubicBezTo>
                    <a:pt x="62" y="47"/>
                    <a:pt x="59" y="49"/>
                    <a:pt x="61" y="49"/>
                  </a:cubicBezTo>
                  <a:cubicBezTo>
                    <a:pt x="63" y="49"/>
                    <a:pt x="64" y="50"/>
                    <a:pt x="67" y="51"/>
                  </a:cubicBezTo>
                  <a:cubicBezTo>
                    <a:pt x="71" y="53"/>
                    <a:pt x="76" y="51"/>
                    <a:pt x="80" y="51"/>
                  </a:cubicBezTo>
                  <a:cubicBezTo>
                    <a:pt x="84" y="50"/>
                    <a:pt x="89" y="52"/>
                    <a:pt x="82" y="54"/>
                  </a:cubicBezTo>
                  <a:cubicBezTo>
                    <a:pt x="75" y="56"/>
                    <a:pt x="34" y="62"/>
                    <a:pt x="30" y="63"/>
                  </a:cubicBezTo>
                  <a:cubicBezTo>
                    <a:pt x="27" y="63"/>
                    <a:pt x="25" y="65"/>
                    <a:pt x="28" y="66"/>
                  </a:cubicBezTo>
                  <a:cubicBezTo>
                    <a:pt x="32" y="67"/>
                    <a:pt x="29" y="69"/>
                    <a:pt x="27" y="70"/>
                  </a:cubicBezTo>
                  <a:cubicBezTo>
                    <a:pt x="24" y="70"/>
                    <a:pt x="25" y="72"/>
                    <a:pt x="30" y="73"/>
                  </a:cubicBezTo>
                  <a:cubicBezTo>
                    <a:pt x="36" y="74"/>
                    <a:pt x="32" y="76"/>
                    <a:pt x="32" y="76"/>
                  </a:cubicBezTo>
                  <a:cubicBezTo>
                    <a:pt x="32" y="76"/>
                    <a:pt x="12" y="81"/>
                    <a:pt x="8" y="81"/>
                  </a:cubicBezTo>
                  <a:cubicBezTo>
                    <a:pt x="5" y="82"/>
                    <a:pt x="6" y="83"/>
                    <a:pt x="9" y="83"/>
                  </a:cubicBezTo>
                  <a:cubicBezTo>
                    <a:pt x="12" y="84"/>
                    <a:pt x="12" y="85"/>
                    <a:pt x="10" y="86"/>
                  </a:cubicBezTo>
                  <a:cubicBezTo>
                    <a:pt x="8" y="87"/>
                    <a:pt x="11" y="87"/>
                    <a:pt x="13" y="88"/>
                  </a:cubicBezTo>
                  <a:cubicBezTo>
                    <a:pt x="15" y="88"/>
                    <a:pt x="21" y="91"/>
                    <a:pt x="26" y="92"/>
                  </a:cubicBezTo>
                  <a:cubicBezTo>
                    <a:pt x="30" y="93"/>
                    <a:pt x="34" y="91"/>
                    <a:pt x="37" y="90"/>
                  </a:cubicBezTo>
                  <a:cubicBezTo>
                    <a:pt x="40" y="89"/>
                    <a:pt x="39" y="91"/>
                    <a:pt x="43" y="91"/>
                  </a:cubicBezTo>
                  <a:cubicBezTo>
                    <a:pt x="47" y="92"/>
                    <a:pt x="44" y="92"/>
                    <a:pt x="42" y="93"/>
                  </a:cubicBezTo>
                  <a:cubicBezTo>
                    <a:pt x="40" y="93"/>
                    <a:pt x="39" y="94"/>
                    <a:pt x="41" y="96"/>
                  </a:cubicBezTo>
                  <a:cubicBezTo>
                    <a:pt x="43" y="98"/>
                    <a:pt x="45" y="98"/>
                    <a:pt x="49" y="98"/>
                  </a:cubicBezTo>
                  <a:cubicBezTo>
                    <a:pt x="52" y="98"/>
                    <a:pt x="61" y="95"/>
                    <a:pt x="68" y="93"/>
                  </a:cubicBezTo>
                  <a:cubicBezTo>
                    <a:pt x="75" y="91"/>
                    <a:pt x="73" y="92"/>
                    <a:pt x="80" y="93"/>
                  </a:cubicBezTo>
                  <a:cubicBezTo>
                    <a:pt x="86" y="94"/>
                    <a:pt x="76" y="98"/>
                    <a:pt x="71" y="99"/>
                  </a:cubicBezTo>
                  <a:cubicBezTo>
                    <a:pt x="66" y="101"/>
                    <a:pt x="65" y="100"/>
                    <a:pt x="73" y="105"/>
                  </a:cubicBezTo>
                  <a:cubicBezTo>
                    <a:pt x="82" y="110"/>
                    <a:pt x="75" y="109"/>
                    <a:pt x="73" y="107"/>
                  </a:cubicBezTo>
                  <a:cubicBezTo>
                    <a:pt x="71" y="106"/>
                    <a:pt x="62" y="106"/>
                    <a:pt x="60" y="106"/>
                  </a:cubicBezTo>
                  <a:cubicBezTo>
                    <a:pt x="58" y="106"/>
                    <a:pt x="39" y="106"/>
                    <a:pt x="35" y="105"/>
                  </a:cubicBezTo>
                  <a:cubicBezTo>
                    <a:pt x="30" y="104"/>
                    <a:pt x="6" y="103"/>
                    <a:pt x="3" y="102"/>
                  </a:cubicBezTo>
                  <a:cubicBezTo>
                    <a:pt x="0" y="102"/>
                    <a:pt x="2" y="104"/>
                    <a:pt x="4" y="106"/>
                  </a:cubicBezTo>
                  <a:cubicBezTo>
                    <a:pt x="5" y="108"/>
                    <a:pt x="6" y="113"/>
                    <a:pt x="6" y="1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" name="Freeform 2199"/>
            <p:cNvSpPr>
              <a:spLocks/>
            </p:cNvSpPr>
            <p:nvPr/>
          </p:nvSpPr>
          <p:spPr bwMode="auto">
            <a:xfrm>
              <a:off x="3312930" y="1789530"/>
              <a:ext cx="179627" cy="143056"/>
            </a:xfrm>
            <a:custGeom>
              <a:avLst/>
              <a:gdLst>
                <a:gd name="T0" fmla="*/ 2147483647 w 223"/>
                <a:gd name="T1" fmla="*/ 2147483647 h 173"/>
                <a:gd name="T2" fmla="*/ 2147483647 w 223"/>
                <a:gd name="T3" fmla="*/ 2147483647 h 173"/>
                <a:gd name="T4" fmla="*/ 2147483647 w 223"/>
                <a:gd name="T5" fmla="*/ 2147483647 h 173"/>
                <a:gd name="T6" fmla="*/ 2147483647 w 223"/>
                <a:gd name="T7" fmla="*/ 2147483647 h 173"/>
                <a:gd name="T8" fmla="*/ 2147483647 w 223"/>
                <a:gd name="T9" fmla="*/ 2147483647 h 173"/>
                <a:gd name="T10" fmla="*/ 2147483647 w 223"/>
                <a:gd name="T11" fmla="*/ 2147483647 h 173"/>
                <a:gd name="T12" fmla="*/ 2147483647 w 223"/>
                <a:gd name="T13" fmla="*/ 2147483647 h 173"/>
                <a:gd name="T14" fmla="*/ 2147483647 w 223"/>
                <a:gd name="T15" fmla="*/ 2147483647 h 173"/>
                <a:gd name="T16" fmla="*/ 2147483647 w 223"/>
                <a:gd name="T17" fmla="*/ 2147483647 h 173"/>
                <a:gd name="T18" fmla="*/ 2147483647 w 223"/>
                <a:gd name="T19" fmla="*/ 2147483647 h 173"/>
                <a:gd name="T20" fmla="*/ 2147483647 w 223"/>
                <a:gd name="T21" fmla="*/ 2147483647 h 173"/>
                <a:gd name="T22" fmla="*/ 2147483647 w 223"/>
                <a:gd name="T23" fmla="*/ 2147483647 h 173"/>
                <a:gd name="T24" fmla="*/ 2147483647 w 223"/>
                <a:gd name="T25" fmla="*/ 2147483647 h 173"/>
                <a:gd name="T26" fmla="*/ 2147483647 w 223"/>
                <a:gd name="T27" fmla="*/ 2147483647 h 173"/>
                <a:gd name="T28" fmla="*/ 2147483647 w 223"/>
                <a:gd name="T29" fmla="*/ 2147483647 h 173"/>
                <a:gd name="T30" fmla="*/ 2147483647 w 223"/>
                <a:gd name="T31" fmla="*/ 2147483647 h 173"/>
                <a:gd name="T32" fmla="*/ 2147483647 w 223"/>
                <a:gd name="T33" fmla="*/ 2147483647 h 173"/>
                <a:gd name="T34" fmla="*/ 2147483647 w 223"/>
                <a:gd name="T35" fmla="*/ 2147483647 h 173"/>
                <a:gd name="T36" fmla="*/ 2147483647 w 223"/>
                <a:gd name="T37" fmla="*/ 2147483647 h 173"/>
                <a:gd name="T38" fmla="*/ 2147483647 w 223"/>
                <a:gd name="T39" fmla="*/ 2147483647 h 173"/>
                <a:gd name="T40" fmla="*/ 2147483647 w 223"/>
                <a:gd name="T41" fmla="*/ 2147483647 h 173"/>
                <a:gd name="T42" fmla="*/ 2147483647 w 223"/>
                <a:gd name="T43" fmla="*/ 2147483647 h 173"/>
                <a:gd name="T44" fmla="*/ 2147483647 w 223"/>
                <a:gd name="T45" fmla="*/ 2147483647 h 173"/>
                <a:gd name="T46" fmla="*/ 2147483647 w 223"/>
                <a:gd name="T47" fmla="*/ 2147483647 h 173"/>
                <a:gd name="T48" fmla="*/ 2147483647 w 223"/>
                <a:gd name="T49" fmla="*/ 2147483647 h 173"/>
                <a:gd name="T50" fmla="*/ 2147483647 w 223"/>
                <a:gd name="T51" fmla="*/ 2147483647 h 173"/>
                <a:gd name="T52" fmla="*/ 2147483647 w 223"/>
                <a:gd name="T53" fmla="*/ 2147483647 h 173"/>
                <a:gd name="T54" fmla="*/ 2147483647 w 223"/>
                <a:gd name="T55" fmla="*/ 2147483647 h 173"/>
                <a:gd name="T56" fmla="*/ 2147483647 w 223"/>
                <a:gd name="T57" fmla="*/ 2147483647 h 173"/>
                <a:gd name="T58" fmla="*/ 2147483647 w 223"/>
                <a:gd name="T59" fmla="*/ 2147483647 h 173"/>
                <a:gd name="T60" fmla="*/ 2147483647 w 223"/>
                <a:gd name="T61" fmla="*/ 2147483647 h 173"/>
                <a:gd name="T62" fmla="*/ 2147483647 w 223"/>
                <a:gd name="T63" fmla="*/ 2147483647 h 173"/>
                <a:gd name="T64" fmla="*/ 2147483647 w 223"/>
                <a:gd name="T65" fmla="*/ 2147483647 h 173"/>
                <a:gd name="T66" fmla="*/ 2147483647 w 223"/>
                <a:gd name="T67" fmla="*/ 2147483647 h 173"/>
                <a:gd name="T68" fmla="*/ 2147483647 w 223"/>
                <a:gd name="T69" fmla="*/ 2147483647 h 173"/>
                <a:gd name="T70" fmla="*/ 2147483647 w 223"/>
                <a:gd name="T71" fmla="*/ 2147483647 h 173"/>
                <a:gd name="T72" fmla="*/ 2147483647 w 223"/>
                <a:gd name="T73" fmla="*/ 2147483647 h 173"/>
                <a:gd name="T74" fmla="*/ 2147483647 w 223"/>
                <a:gd name="T75" fmla="*/ 2147483647 h 173"/>
                <a:gd name="T76" fmla="*/ 2147483647 w 223"/>
                <a:gd name="T77" fmla="*/ 2147483647 h 173"/>
                <a:gd name="T78" fmla="*/ 2147483647 w 223"/>
                <a:gd name="T79" fmla="*/ 2147483647 h 173"/>
                <a:gd name="T80" fmla="*/ 2147483647 w 223"/>
                <a:gd name="T81" fmla="*/ 2147483647 h 173"/>
                <a:gd name="T82" fmla="*/ 2147483647 w 223"/>
                <a:gd name="T83" fmla="*/ 2147483647 h 173"/>
                <a:gd name="T84" fmla="*/ 2147483647 w 223"/>
                <a:gd name="T85" fmla="*/ 2147483647 h 173"/>
                <a:gd name="T86" fmla="*/ 2147483647 w 223"/>
                <a:gd name="T87" fmla="*/ 2147483647 h 173"/>
                <a:gd name="T88" fmla="*/ 2147483647 w 223"/>
                <a:gd name="T89" fmla="*/ 2147483647 h 173"/>
                <a:gd name="T90" fmla="*/ 2147483647 w 223"/>
                <a:gd name="T91" fmla="*/ 2147483647 h 173"/>
                <a:gd name="T92" fmla="*/ 2147483647 w 223"/>
                <a:gd name="T93" fmla="*/ 2147483647 h 173"/>
                <a:gd name="T94" fmla="*/ 2147483647 w 223"/>
                <a:gd name="T95" fmla="*/ 2147483647 h 173"/>
                <a:gd name="T96" fmla="*/ 2147483647 w 223"/>
                <a:gd name="T97" fmla="*/ 2147483647 h 173"/>
                <a:gd name="T98" fmla="*/ 2147483647 w 223"/>
                <a:gd name="T99" fmla="*/ 2147483647 h 173"/>
                <a:gd name="T100" fmla="*/ 2147483647 w 223"/>
                <a:gd name="T101" fmla="*/ 2147483647 h 173"/>
                <a:gd name="T102" fmla="*/ 2147483647 w 223"/>
                <a:gd name="T103" fmla="*/ 2147483647 h 173"/>
                <a:gd name="T104" fmla="*/ 2147483647 w 223"/>
                <a:gd name="T105" fmla="*/ 2147483647 h 173"/>
                <a:gd name="T106" fmla="*/ 2147483647 w 223"/>
                <a:gd name="T107" fmla="*/ 2147483647 h 173"/>
                <a:gd name="T108" fmla="*/ 2147483647 w 223"/>
                <a:gd name="T109" fmla="*/ 2147483647 h 173"/>
                <a:gd name="T110" fmla="*/ 2147483647 w 223"/>
                <a:gd name="T111" fmla="*/ 2147483647 h 1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3" h="173">
                  <a:moveTo>
                    <a:pt x="204" y="105"/>
                  </a:moveTo>
                  <a:cubicBezTo>
                    <a:pt x="206" y="104"/>
                    <a:pt x="212" y="102"/>
                    <a:pt x="217" y="100"/>
                  </a:cubicBezTo>
                  <a:cubicBezTo>
                    <a:pt x="223" y="97"/>
                    <a:pt x="216" y="89"/>
                    <a:pt x="214" y="87"/>
                  </a:cubicBezTo>
                  <a:cubicBezTo>
                    <a:pt x="212" y="86"/>
                    <a:pt x="212" y="84"/>
                    <a:pt x="211" y="81"/>
                  </a:cubicBezTo>
                  <a:cubicBezTo>
                    <a:pt x="209" y="78"/>
                    <a:pt x="208" y="79"/>
                    <a:pt x="205" y="80"/>
                  </a:cubicBezTo>
                  <a:cubicBezTo>
                    <a:pt x="201" y="82"/>
                    <a:pt x="201" y="82"/>
                    <a:pt x="195" y="85"/>
                  </a:cubicBezTo>
                  <a:cubicBezTo>
                    <a:pt x="190" y="88"/>
                    <a:pt x="192" y="85"/>
                    <a:pt x="194" y="81"/>
                  </a:cubicBezTo>
                  <a:cubicBezTo>
                    <a:pt x="195" y="77"/>
                    <a:pt x="193" y="77"/>
                    <a:pt x="191" y="76"/>
                  </a:cubicBezTo>
                  <a:cubicBezTo>
                    <a:pt x="188" y="75"/>
                    <a:pt x="188" y="73"/>
                    <a:pt x="187" y="67"/>
                  </a:cubicBezTo>
                  <a:cubicBezTo>
                    <a:pt x="187" y="61"/>
                    <a:pt x="168" y="59"/>
                    <a:pt x="162" y="60"/>
                  </a:cubicBezTo>
                  <a:cubicBezTo>
                    <a:pt x="157" y="61"/>
                    <a:pt x="152" y="64"/>
                    <a:pt x="149" y="68"/>
                  </a:cubicBezTo>
                  <a:cubicBezTo>
                    <a:pt x="146" y="72"/>
                    <a:pt x="147" y="70"/>
                    <a:pt x="145" y="65"/>
                  </a:cubicBezTo>
                  <a:cubicBezTo>
                    <a:pt x="143" y="61"/>
                    <a:pt x="146" y="61"/>
                    <a:pt x="149" y="60"/>
                  </a:cubicBezTo>
                  <a:cubicBezTo>
                    <a:pt x="152" y="58"/>
                    <a:pt x="155" y="56"/>
                    <a:pt x="158" y="54"/>
                  </a:cubicBezTo>
                  <a:cubicBezTo>
                    <a:pt x="160" y="52"/>
                    <a:pt x="165" y="48"/>
                    <a:pt x="168" y="45"/>
                  </a:cubicBezTo>
                  <a:cubicBezTo>
                    <a:pt x="171" y="42"/>
                    <a:pt x="178" y="41"/>
                    <a:pt x="181" y="40"/>
                  </a:cubicBezTo>
                  <a:cubicBezTo>
                    <a:pt x="185" y="38"/>
                    <a:pt x="188" y="38"/>
                    <a:pt x="190" y="35"/>
                  </a:cubicBezTo>
                  <a:cubicBezTo>
                    <a:pt x="192" y="31"/>
                    <a:pt x="186" y="32"/>
                    <a:pt x="184" y="32"/>
                  </a:cubicBezTo>
                  <a:cubicBezTo>
                    <a:pt x="183" y="31"/>
                    <a:pt x="180" y="31"/>
                    <a:pt x="178" y="31"/>
                  </a:cubicBezTo>
                  <a:cubicBezTo>
                    <a:pt x="175" y="32"/>
                    <a:pt x="176" y="31"/>
                    <a:pt x="175" y="29"/>
                  </a:cubicBezTo>
                  <a:cubicBezTo>
                    <a:pt x="174" y="26"/>
                    <a:pt x="177" y="28"/>
                    <a:pt x="179" y="26"/>
                  </a:cubicBezTo>
                  <a:cubicBezTo>
                    <a:pt x="181" y="23"/>
                    <a:pt x="180" y="25"/>
                    <a:pt x="184" y="25"/>
                  </a:cubicBezTo>
                  <a:cubicBezTo>
                    <a:pt x="188" y="26"/>
                    <a:pt x="193" y="23"/>
                    <a:pt x="196" y="19"/>
                  </a:cubicBezTo>
                  <a:cubicBezTo>
                    <a:pt x="200" y="15"/>
                    <a:pt x="191" y="9"/>
                    <a:pt x="189" y="8"/>
                  </a:cubicBezTo>
                  <a:cubicBezTo>
                    <a:pt x="187" y="7"/>
                    <a:pt x="185" y="6"/>
                    <a:pt x="181" y="6"/>
                  </a:cubicBezTo>
                  <a:cubicBezTo>
                    <a:pt x="177" y="6"/>
                    <a:pt x="176" y="5"/>
                    <a:pt x="172" y="3"/>
                  </a:cubicBezTo>
                  <a:cubicBezTo>
                    <a:pt x="168" y="2"/>
                    <a:pt x="166" y="5"/>
                    <a:pt x="164" y="7"/>
                  </a:cubicBezTo>
                  <a:cubicBezTo>
                    <a:pt x="162" y="8"/>
                    <a:pt x="157" y="10"/>
                    <a:pt x="153" y="10"/>
                  </a:cubicBezTo>
                  <a:cubicBezTo>
                    <a:pt x="149" y="11"/>
                    <a:pt x="141" y="11"/>
                    <a:pt x="139" y="12"/>
                  </a:cubicBezTo>
                  <a:cubicBezTo>
                    <a:pt x="136" y="13"/>
                    <a:pt x="134" y="15"/>
                    <a:pt x="130" y="14"/>
                  </a:cubicBezTo>
                  <a:cubicBezTo>
                    <a:pt x="126" y="13"/>
                    <a:pt x="125" y="14"/>
                    <a:pt x="124" y="15"/>
                  </a:cubicBezTo>
                  <a:cubicBezTo>
                    <a:pt x="122" y="16"/>
                    <a:pt x="120" y="15"/>
                    <a:pt x="115" y="11"/>
                  </a:cubicBezTo>
                  <a:cubicBezTo>
                    <a:pt x="110" y="7"/>
                    <a:pt x="105" y="8"/>
                    <a:pt x="104" y="6"/>
                  </a:cubicBezTo>
                  <a:cubicBezTo>
                    <a:pt x="102" y="4"/>
                    <a:pt x="102" y="2"/>
                    <a:pt x="99" y="1"/>
                  </a:cubicBezTo>
                  <a:cubicBezTo>
                    <a:pt x="96" y="0"/>
                    <a:pt x="92" y="1"/>
                    <a:pt x="87" y="4"/>
                  </a:cubicBezTo>
                  <a:cubicBezTo>
                    <a:pt x="83" y="6"/>
                    <a:pt x="86" y="8"/>
                    <a:pt x="89" y="8"/>
                  </a:cubicBezTo>
                  <a:cubicBezTo>
                    <a:pt x="91" y="9"/>
                    <a:pt x="93" y="7"/>
                    <a:pt x="98" y="5"/>
                  </a:cubicBezTo>
                  <a:cubicBezTo>
                    <a:pt x="102" y="3"/>
                    <a:pt x="100" y="7"/>
                    <a:pt x="98" y="8"/>
                  </a:cubicBezTo>
                  <a:cubicBezTo>
                    <a:pt x="97" y="8"/>
                    <a:pt x="97" y="9"/>
                    <a:pt x="95" y="11"/>
                  </a:cubicBezTo>
                  <a:cubicBezTo>
                    <a:pt x="93" y="13"/>
                    <a:pt x="86" y="10"/>
                    <a:pt x="83" y="8"/>
                  </a:cubicBezTo>
                  <a:cubicBezTo>
                    <a:pt x="80" y="7"/>
                    <a:pt x="75" y="7"/>
                    <a:pt x="72" y="8"/>
                  </a:cubicBezTo>
                  <a:cubicBezTo>
                    <a:pt x="69" y="10"/>
                    <a:pt x="70" y="10"/>
                    <a:pt x="66" y="9"/>
                  </a:cubicBezTo>
                  <a:cubicBezTo>
                    <a:pt x="62" y="8"/>
                    <a:pt x="62" y="10"/>
                    <a:pt x="62" y="10"/>
                  </a:cubicBezTo>
                  <a:cubicBezTo>
                    <a:pt x="62" y="14"/>
                    <a:pt x="59" y="13"/>
                    <a:pt x="59" y="17"/>
                  </a:cubicBezTo>
                  <a:cubicBezTo>
                    <a:pt x="58" y="20"/>
                    <a:pt x="61" y="18"/>
                    <a:pt x="63" y="20"/>
                  </a:cubicBezTo>
                  <a:cubicBezTo>
                    <a:pt x="66" y="21"/>
                    <a:pt x="70" y="22"/>
                    <a:pt x="72" y="22"/>
                  </a:cubicBezTo>
                  <a:cubicBezTo>
                    <a:pt x="74" y="22"/>
                    <a:pt x="75" y="24"/>
                    <a:pt x="76" y="26"/>
                  </a:cubicBezTo>
                  <a:cubicBezTo>
                    <a:pt x="76" y="28"/>
                    <a:pt x="76" y="28"/>
                    <a:pt x="78" y="31"/>
                  </a:cubicBezTo>
                  <a:cubicBezTo>
                    <a:pt x="80" y="34"/>
                    <a:pt x="81" y="36"/>
                    <a:pt x="78" y="35"/>
                  </a:cubicBezTo>
                  <a:cubicBezTo>
                    <a:pt x="75" y="34"/>
                    <a:pt x="70" y="29"/>
                    <a:pt x="67" y="26"/>
                  </a:cubicBezTo>
                  <a:cubicBezTo>
                    <a:pt x="64" y="23"/>
                    <a:pt x="61" y="23"/>
                    <a:pt x="57" y="23"/>
                  </a:cubicBezTo>
                  <a:cubicBezTo>
                    <a:pt x="53" y="23"/>
                    <a:pt x="53" y="26"/>
                    <a:pt x="50" y="26"/>
                  </a:cubicBezTo>
                  <a:cubicBezTo>
                    <a:pt x="48" y="26"/>
                    <a:pt x="45" y="27"/>
                    <a:pt x="45" y="27"/>
                  </a:cubicBezTo>
                  <a:cubicBezTo>
                    <a:pt x="36" y="31"/>
                    <a:pt x="49" y="37"/>
                    <a:pt x="59" y="42"/>
                  </a:cubicBezTo>
                  <a:cubicBezTo>
                    <a:pt x="68" y="46"/>
                    <a:pt x="73" y="44"/>
                    <a:pt x="78" y="42"/>
                  </a:cubicBezTo>
                  <a:cubicBezTo>
                    <a:pt x="83" y="41"/>
                    <a:pt x="81" y="40"/>
                    <a:pt x="81" y="38"/>
                  </a:cubicBezTo>
                  <a:cubicBezTo>
                    <a:pt x="82" y="35"/>
                    <a:pt x="86" y="39"/>
                    <a:pt x="89" y="42"/>
                  </a:cubicBezTo>
                  <a:cubicBezTo>
                    <a:pt x="93" y="46"/>
                    <a:pt x="91" y="45"/>
                    <a:pt x="96" y="47"/>
                  </a:cubicBezTo>
                  <a:cubicBezTo>
                    <a:pt x="102" y="49"/>
                    <a:pt x="101" y="50"/>
                    <a:pt x="99" y="50"/>
                  </a:cubicBezTo>
                  <a:cubicBezTo>
                    <a:pt x="97" y="50"/>
                    <a:pt x="93" y="49"/>
                    <a:pt x="87" y="46"/>
                  </a:cubicBezTo>
                  <a:cubicBezTo>
                    <a:pt x="82" y="43"/>
                    <a:pt x="82" y="46"/>
                    <a:pt x="80" y="47"/>
                  </a:cubicBezTo>
                  <a:cubicBezTo>
                    <a:pt x="78" y="48"/>
                    <a:pt x="79" y="50"/>
                    <a:pt x="76" y="51"/>
                  </a:cubicBezTo>
                  <a:cubicBezTo>
                    <a:pt x="73" y="53"/>
                    <a:pt x="74" y="53"/>
                    <a:pt x="77" y="55"/>
                  </a:cubicBezTo>
                  <a:cubicBezTo>
                    <a:pt x="81" y="58"/>
                    <a:pt x="82" y="55"/>
                    <a:pt x="84" y="54"/>
                  </a:cubicBezTo>
                  <a:cubicBezTo>
                    <a:pt x="86" y="53"/>
                    <a:pt x="89" y="57"/>
                    <a:pt x="90" y="59"/>
                  </a:cubicBezTo>
                  <a:cubicBezTo>
                    <a:pt x="91" y="62"/>
                    <a:pt x="91" y="62"/>
                    <a:pt x="92" y="65"/>
                  </a:cubicBezTo>
                  <a:cubicBezTo>
                    <a:pt x="94" y="69"/>
                    <a:pt x="90" y="69"/>
                    <a:pt x="89" y="70"/>
                  </a:cubicBezTo>
                  <a:cubicBezTo>
                    <a:pt x="87" y="70"/>
                    <a:pt x="86" y="70"/>
                    <a:pt x="86" y="68"/>
                  </a:cubicBezTo>
                  <a:cubicBezTo>
                    <a:pt x="86" y="66"/>
                    <a:pt x="83" y="65"/>
                    <a:pt x="82" y="63"/>
                  </a:cubicBezTo>
                  <a:cubicBezTo>
                    <a:pt x="81" y="61"/>
                    <a:pt x="83" y="59"/>
                    <a:pt x="81" y="59"/>
                  </a:cubicBezTo>
                  <a:cubicBezTo>
                    <a:pt x="79" y="60"/>
                    <a:pt x="80" y="64"/>
                    <a:pt x="81" y="65"/>
                  </a:cubicBezTo>
                  <a:cubicBezTo>
                    <a:pt x="81" y="67"/>
                    <a:pt x="81" y="68"/>
                    <a:pt x="83" y="70"/>
                  </a:cubicBezTo>
                  <a:cubicBezTo>
                    <a:pt x="86" y="73"/>
                    <a:pt x="84" y="76"/>
                    <a:pt x="82" y="78"/>
                  </a:cubicBezTo>
                  <a:cubicBezTo>
                    <a:pt x="80" y="79"/>
                    <a:pt x="70" y="79"/>
                    <a:pt x="68" y="78"/>
                  </a:cubicBezTo>
                  <a:cubicBezTo>
                    <a:pt x="65" y="77"/>
                    <a:pt x="67" y="80"/>
                    <a:pt x="66" y="81"/>
                  </a:cubicBezTo>
                  <a:cubicBezTo>
                    <a:pt x="65" y="83"/>
                    <a:pt x="62" y="82"/>
                    <a:pt x="60" y="80"/>
                  </a:cubicBezTo>
                  <a:cubicBezTo>
                    <a:pt x="57" y="79"/>
                    <a:pt x="38" y="64"/>
                    <a:pt x="34" y="60"/>
                  </a:cubicBezTo>
                  <a:cubicBezTo>
                    <a:pt x="30" y="56"/>
                    <a:pt x="25" y="57"/>
                    <a:pt x="19" y="57"/>
                  </a:cubicBezTo>
                  <a:cubicBezTo>
                    <a:pt x="14" y="58"/>
                    <a:pt x="9" y="63"/>
                    <a:pt x="8" y="65"/>
                  </a:cubicBezTo>
                  <a:cubicBezTo>
                    <a:pt x="6" y="68"/>
                    <a:pt x="8" y="70"/>
                    <a:pt x="4" y="73"/>
                  </a:cubicBezTo>
                  <a:cubicBezTo>
                    <a:pt x="0" y="77"/>
                    <a:pt x="4" y="82"/>
                    <a:pt x="4" y="82"/>
                  </a:cubicBezTo>
                  <a:cubicBezTo>
                    <a:pt x="10" y="89"/>
                    <a:pt x="23" y="93"/>
                    <a:pt x="26" y="94"/>
                  </a:cubicBezTo>
                  <a:cubicBezTo>
                    <a:pt x="29" y="95"/>
                    <a:pt x="32" y="102"/>
                    <a:pt x="32" y="102"/>
                  </a:cubicBezTo>
                  <a:cubicBezTo>
                    <a:pt x="35" y="108"/>
                    <a:pt x="39" y="107"/>
                    <a:pt x="40" y="106"/>
                  </a:cubicBezTo>
                  <a:cubicBezTo>
                    <a:pt x="40" y="105"/>
                    <a:pt x="42" y="104"/>
                    <a:pt x="44" y="108"/>
                  </a:cubicBezTo>
                  <a:cubicBezTo>
                    <a:pt x="46" y="112"/>
                    <a:pt x="47" y="110"/>
                    <a:pt x="50" y="106"/>
                  </a:cubicBezTo>
                  <a:cubicBezTo>
                    <a:pt x="53" y="101"/>
                    <a:pt x="55" y="104"/>
                    <a:pt x="58" y="108"/>
                  </a:cubicBezTo>
                  <a:cubicBezTo>
                    <a:pt x="61" y="112"/>
                    <a:pt x="60" y="114"/>
                    <a:pt x="67" y="113"/>
                  </a:cubicBezTo>
                  <a:cubicBezTo>
                    <a:pt x="74" y="112"/>
                    <a:pt x="76" y="119"/>
                    <a:pt x="81" y="123"/>
                  </a:cubicBezTo>
                  <a:cubicBezTo>
                    <a:pt x="85" y="127"/>
                    <a:pt x="92" y="134"/>
                    <a:pt x="95" y="135"/>
                  </a:cubicBezTo>
                  <a:cubicBezTo>
                    <a:pt x="98" y="135"/>
                    <a:pt x="100" y="135"/>
                    <a:pt x="102" y="137"/>
                  </a:cubicBezTo>
                  <a:cubicBezTo>
                    <a:pt x="103" y="138"/>
                    <a:pt x="108" y="144"/>
                    <a:pt x="109" y="147"/>
                  </a:cubicBezTo>
                  <a:cubicBezTo>
                    <a:pt x="109" y="150"/>
                    <a:pt x="111" y="151"/>
                    <a:pt x="113" y="151"/>
                  </a:cubicBezTo>
                  <a:cubicBezTo>
                    <a:pt x="115" y="152"/>
                    <a:pt x="115" y="154"/>
                    <a:pt x="115" y="154"/>
                  </a:cubicBezTo>
                  <a:cubicBezTo>
                    <a:pt x="115" y="154"/>
                    <a:pt x="118" y="159"/>
                    <a:pt x="118" y="163"/>
                  </a:cubicBezTo>
                  <a:cubicBezTo>
                    <a:pt x="119" y="167"/>
                    <a:pt x="125" y="166"/>
                    <a:pt x="126" y="165"/>
                  </a:cubicBezTo>
                  <a:cubicBezTo>
                    <a:pt x="128" y="164"/>
                    <a:pt x="129" y="163"/>
                    <a:pt x="133" y="168"/>
                  </a:cubicBezTo>
                  <a:cubicBezTo>
                    <a:pt x="137" y="173"/>
                    <a:pt x="141" y="168"/>
                    <a:pt x="141" y="168"/>
                  </a:cubicBezTo>
                  <a:cubicBezTo>
                    <a:pt x="141" y="168"/>
                    <a:pt x="156" y="157"/>
                    <a:pt x="159" y="155"/>
                  </a:cubicBezTo>
                  <a:cubicBezTo>
                    <a:pt x="161" y="153"/>
                    <a:pt x="157" y="153"/>
                    <a:pt x="155" y="151"/>
                  </a:cubicBezTo>
                  <a:cubicBezTo>
                    <a:pt x="152" y="150"/>
                    <a:pt x="151" y="148"/>
                    <a:pt x="151" y="146"/>
                  </a:cubicBezTo>
                  <a:cubicBezTo>
                    <a:pt x="151" y="143"/>
                    <a:pt x="153" y="142"/>
                    <a:pt x="153" y="146"/>
                  </a:cubicBezTo>
                  <a:cubicBezTo>
                    <a:pt x="153" y="149"/>
                    <a:pt x="158" y="148"/>
                    <a:pt x="160" y="148"/>
                  </a:cubicBezTo>
                  <a:cubicBezTo>
                    <a:pt x="162" y="147"/>
                    <a:pt x="163" y="147"/>
                    <a:pt x="165" y="148"/>
                  </a:cubicBezTo>
                  <a:cubicBezTo>
                    <a:pt x="168" y="149"/>
                    <a:pt x="173" y="147"/>
                    <a:pt x="176" y="145"/>
                  </a:cubicBezTo>
                  <a:cubicBezTo>
                    <a:pt x="180" y="143"/>
                    <a:pt x="200" y="135"/>
                    <a:pt x="207" y="133"/>
                  </a:cubicBezTo>
                  <a:cubicBezTo>
                    <a:pt x="214" y="130"/>
                    <a:pt x="212" y="129"/>
                    <a:pt x="212" y="127"/>
                  </a:cubicBezTo>
                  <a:cubicBezTo>
                    <a:pt x="212" y="124"/>
                    <a:pt x="213" y="123"/>
                    <a:pt x="210" y="123"/>
                  </a:cubicBezTo>
                  <a:cubicBezTo>
                    <a:pt x="207" y="124"/>
                    <a:pt x="210" y="121"/>
                    <a:pt x="212" y="120"/>
                  </a:cubicBezTo>
                  <a:cubicBezTo>
                    <a:pt x="214" y="118"/>
                    <a:pt x="212" y="116"/>
                    <a:pt x="211" y="113"/>
                  </a:cubicBezTo>
                  <a:cubicBezTo>
                    <a:pt x="210" y="110"/>
                    <a:pt x="212" y="110"/>
                    <a:pt x="206" y="108"/>
                  </a:cubicBezTo>
                  <a:cubicBezTo>
                    <a:pt x="201" y="106"/>
                    <a:pt x="202" y="106"/>
                    <a:pt x="204" y="10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" name="Freeform 2200"/>
            <p:cNvSpPr>
              <a:spLocks/>
            </p:cNvSpPr>
            <p:nvPr/>
          </p:nvSpPr>
          <p:spPr bwMode="auto">
            <a:xfrm>
              <a:off x="3169549" y="1804414"/>
              <a:ext cx="12083" cy="5788"/>
            </a:xfrm>
            <a:custGeom>
              <a:avLst/>
              <a:gdLst>
                <a:gd name="T0" fmla="*/ 2147483647 w 15"/>
                <a:gd name="T1" fmla="*/ 2147483647 h 7"/>
                <a:gd name="T2" fmla="*/ 2147483647 w 15"/>
                <a:gd name="T3" fmla="*/ 2147483647 h 7"/>
                <a:gd name="T4" fmla="*/ 2147483647 w 15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7">
                  <a:moveTo>
                    <a:pt x="2" y="6"/>
                  </a:moveTo>
                  <a:cubicBezTo>
                    <a:pt x="4" y="7"/>
                    <a:pt x="15" y="7"/>
                    <a:pt x="15" y="7"/>
                  </a:cubicBezTo>
                  <a:cubicBezTo>
                    <a:pt x="5" y="0"/>
                    <a:pt x="0" y="5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" name="Freeform 2201"/>
            <p:cNvSpPr>
              <a:spLocks/>
            </p:cNvSpPr>
            <p:nvPr/>
          </p:nvSpPr>
          <p:spPr bwMode="auto">
            <a:xfrm>
              <a:off x="3197742" y="1799452"/>
              <a:ext cx="70884" cy="47961"/>
            </a:xfrm>
            <a:custGeom>
              <a:avLst/>
              <a:gdLst>
                <a:gd name="T0" fmla="*/ 2147483647 w 88"/>
                <a:gd name="T1" fmla="*/ 2147483647 h 58"/>
                <a:gd name="T2" fmla="*/ 2147483647 w 88"/>
                <a:gd name="T3" fmla="*/ 2147483647 h 58"/>
                <a:gd name="T4" fmla="*/ 2147483647 w 88"/>
                <a:gd name="T5" fmla="*/ 2147483647 h 58"/>
                <a:gd name="T6" fmla="*/ 2147483647 w 88"/>
                <a:gd name="T7" fmla="*/ 2147483647 h 58"/>
                <a:gd name="T8" fmla="*/ 2147483647 w 88"/>
                <a:gd name="T9" fmla="*/ 2147483647 h 58"/>
                <a:gd name="T10" fmla="*/ 2147483647 w 88"/>
                <a:gd name="T11" fmla="*/ 2147483647 h 58"/>
                <a:gd name="T12" fmla="*/ 2147483647 w 88"/>
                <a:gd name="T13" fmla="*/ 2147483647 h 58"/>
                <a:gd name="T14" fmla="*/ 2147483647 w 88"/>
                <a:gd name="T15" fmla="*/ 2147483647 h 58"/>
                <a:gd name="T16" fmla="*/ 2147483647 w 88"/>
                <a:gd name="T17" fmla="*/ 2147483647 h 58"/>
                <a:gd name="T18" fmla="*/ 2147483647 w 88"/>
                <a:gd name="T19" fmla="*/ 2147483647 h 58"/>
                <a:gd name="T20" fmla="*/ 2147483647 w 88"/>
                <a:gd name="T21" fmla="*/ 2147483647 h 58"/>
                <a:gd name="T22" fmla="*/ 2147483647 w 88"/>
                <a:gd name="T23" fmla="*/ 2147483647 h 58"/>
                <a:gd name="T24" fmla="*/ 2147483647 w 88"/>
                <a:gd name="T25" fmla="*/ 2147483647 h 58"/>
                <a:gd name="T26" fmla="*/ 2147483647 w 88"/>
                <a:gd name="T27" fmla="*/ 2147483647 h 58"/>
                <a:gd name="T28" fmla="*/ 2147483647 w 88"/>
                <a:gd name="T29" fmla="*/ 2147483647 h 58"/>
                <a:gd name="T30" fmla="*/ 2147483647 w 88"/>
                <a:gd name="T31" fmla="*/ 2147483647 h 58"/>
                <a:gd name="T32" fmla="*/ 2147483647 w 88"/>
                <a:gd name="T33" fmla="*/ 2147483647 h 58"/>
                <a:gd name="T34" fmla="*/ 2147483647 w 88"/>
                <a:gd name="T35" fmla="*/ 21474836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" h="58">
                  <a:moveTo>
                    <a:pt x="45" y="2"/>
                  </a:moveTo>
                  <a:cubicBezTo>
                    <a:pt x="43" y="3"/>
                    <a:pt x="31" y="3"/>
                    <a:pt x="25" y="2"/>
                  </a:cubicBezTo>
                  <a:cubicBezTo>
                    <a:pt x="19" y="2"/>
                    <a:pt x="13" y="5"/>
                    <a:pt x="12" y="8"/>
                  </a:cubicBezTo>
                  <a:cubicBezTo>
                    <a:pt x="10" y="11"/>
                    <a:pt x="6" y="14"/>
                    <a:pt x="3" y="17"/>
                  </a:cubicBezTo>
                  <a:cubicBezTo>
                    <a:pt x="0" y="20"/>
                    <a:pt x="6" y="21"/>
                    <a:pt x="6" y="21"/>
                  </a:cubicBezTo>
                  <a:cubicBezTo>
                    <a:pt x="12" y="20"/>
                    <a:pt x="23" y="27"/>
                    <a:pt x="25" y="28"/>
                  </a:cubicBezTo>
                  <a:cubicBezTo>
                    <a:pt x="26" y="28"/>
                    <a:pt x="29" y="31"/>
                    <a:pt x="30" y="32"/>
                  </a:cubicBezTo>
                  <a:cubicBezTo>
                    <a:pt x="31" y="33"/>
                    <a:pt x="32" y="33"/>
                    <a:pt x="32" y="36"/>
                  </a:cubicBezTo>
                  <a:cubicBezTo>
                    <a:pt x="32" y="39"/>
                    <a:pt x="34" y="38"/>
                    <a:pt x="37" y="40"/>
                  </a:cubicBezTo>
                  <a:cubicBezTo>
                    <a:pt x="39" y="41"/>
                    <a:pt x="54" y="55"/>
                    <a:pt x="55" y="57"/>
                  </a:cubicBezTo>
                  <a:cubicBezTo>
                    <a:pt x="56" y="58"/>
                    <a:pt x="59" y="56"/>
                    <a:pt x="61" y="55"/>
                  </a:cubicBezTo>
                  <a:cubicBezTo>
                    <a:pt x="63" y="54"/>
                    <a:pt x="66" y="53"/>
                    <a:pt x="68" y="51"/>
                  </a:cubicBezTo>
                  <a:cubicBezTo>
                    <a:pt x="69" y="50"/>
                    <a:pt x="72" y="47"/>
                    <a:pt x="77" y="39"/>
                  </a:cubicBezTo>
                  <a:cubicBezTo>
                    <a:pt x="82" y="32"/>
                    <a:pt x="84" y="28"/>
                    <a:pt x="84" y="25"/>
                  </a:cubicBezTo>
                  <a:cubicBezTo>
                    <a:pt x="84" y="23"/>
                    <a:pt x="84" y="21"/>
                    <a:pt x="86" y="18"/>
                  </a:cubicBezTo>
                  <a:cubicBezTo>
                    <a:pt x="88" y="15"/>
                    <a:pt x="84" y="11"/>
                    <a:pt x="81" y="10"/>
                  </a:cubicBezTo>
                  <a:cubicBezTo>
                    <a:pt x="79" y="9"/>
                    <a:pt x="73" y="7"/>
                    <a:pt x="69" y="3"/>
                  </a:cubicBezTo>
                  <a:cubicBezTo>
                    <a:pt x="64" y="0"/>
                    <a:pt x="48" y="1"/>
                    <a:pt x="4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" name="Freeform 2202"/>
            <p:cNvSpPr>
              <a:spLocks/>
            </p:cNvSpPr>
            <p:nvPr/>
          </p:nvSpPr>
          <p:spPr bwMode="auto">
            <a:xfrm>
              <a:off x="3369314" y="1959873"/>
              <a:ext cx="14500" cy="12404"/>
            </a:xfrm>
            <a:custGeom>
              <a:avLst/>
              <a:gdLst>
                <a:gd name="T0" fmla="*/ 2147483647 w 18"/>
                <a:gd name="T1" fmla="*/ 2147483647 h 15"/>
                <a:gd name="T2" fmla="*/ 2147483647 w 18"/>
                <a:gd name="T3" fmla="*/ 2147483647 h 15"/>
                <a:gd name="T4" fmla="*/ 2147483647 w 18"/>
                <a:gd name="T5" fmla="*/ 2147483647 h 15"/>
                <a:gd name="T6" fmla="*/ 2147483647 w 18"/>
                <a:gd name="T7" fmla="*/ 2147483647 h 15"/>
                <a:gd name="T8" fmla="*/ 2147483647 w 18"/>
                <a:gd name="T9" fmla="*/ 2147483647 h 15"/>
                <a:gd name="T10" fmla="*/ 2147483647 w 18"/>
                <a:gd name="T11" fmla="*/ 2147483647 h 15"/>
                <a:gd name="T12" fmla="*/ 2147483647 w 18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5">
                  <a:moveTo>
                    <a:pt x="18" y="12"/>
                  </a:moveTo>
                  <a:cubicBezTo>
                    <a:pt x="18" y="10"/>
                    <a:pt x="17" y="8"/>
                    <a:pt x="16" y="6"/>
                  </a:cubicBezTo>
                  <a:cubicBezTo>
                    <a:pt x="14" y="4"/>
                    <a:pt x="10" y="2"/>
                    <a:pt x="8" y="3"/>
                  </a:cubicBezTo>
                  <a:cubicBezTo>
                    <a:pt x="5" y="3"/>
                    <a:pt x="5" y="3"/>
                    <a:pt x="3" y="2"/>
                  </a:cubicBezTo>
                  <a:cubicBezTo>
                    <a:pt x="0" y="0"/>
                    <a:pt x="1" y="5"/>
                    <a:pt x="1" y="5"/>
                  </a:cubicBezTo>
                  <a:cubicBezTo>
                    <a:pt x="2" y="11"/>
                    <a:pt x="10" y="13"/>
                    <a:pt x="14" y="14"/>
                  </a:cubicBezTo>
                  <a:cubicBezTo>
                    <a:pt x="18" y="15"/>
                    <a:pt x="17" y="14"/>
                    <a:pt x="18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" name="Freeform 2203"/>
            <p:cNvSpPr>
              <a:spLocks/>
            </p:cNvSpPr>
            <p:nvPr/>
          </p:nvSpPr>
          <p:spPr bwMode="auto">
            <a:xfrm>
              <a:off x="3167132" y="2117813"/>
              <a:ext cx="9666" cy="9096"/>
            </a:xfrm>
            <a:custGeom>
              <a:avLst/>
              <a:gdLst>
                <a:gd name="T0" fmla="*/ 2147483647 w 12"/>
                <a:gd name="T1" fmla="*/ 2147483647 h 11"/>
                <a:gd name="T2" fmla="*/ 2147483647 w 12"/>
                <a:gd name="T3" fmla="*/ 2147483647 h 11"/>
                <a:gd name="T4" fmla="*/ 2147483647 w 12"/>
                <a:gd name="T5" fmla="*/ 0 h 11"/>
                <a:gd name="T6" fmla="*/ 2147483647 w 12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1">
                  <a:moveTo>
                    <a:pt x="6" y="7"/>
                  </a:moveTo>
                  <a:cubicBezTo>
                    <a:pt x="6" y="7"/>
                    <a:pt x="9" y="11"/>
                    <a:pt x="10" y="6"/>
                  </a:cubicBezTo>
                  <a:cubicBezTo>
                    <a:pt x="11" y="1"/>
                    <a:pt x="12" y="0"/>
                    <a:pt x="10" y="0"/>
                  </a:cubicBezTo>
                  <a:cubicBezTo>
                    <a:pt x="7" y="0"/>
                    <a:pt x="0" y="3"/>
                    <a:pt x="6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" name="Freeform 2204"/>
            <p:cNvSpPr>
              <a:spLocks/>
            </p:cNvSpPr>
            <p:nvPr/>
          </p:nvSpPr>
          <p:spPr bwMode="auto">
            <a:xfrm>
              <a:off x="3168744" y="2107891"/>
              <a:ext cx="5638" cy="9923"/>
            </a:xfrm>
            <a:custGeom>
              <a:avLst/>
              <a:gdLst>
                <a:gd name="T0" fmla="*/ 2147483647 w 7"/>
                <a:gd name="T1" fmla="*/ 0 h 12"/>
                <a:gd name="T2" fmla="*/ 2147483647 w 7"/>
                <a:gd name="T3" fmla="*/ 2147483647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2147483647 w 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1" y="0"/>
                    <a:pt x="0" y="2"/>
                    <a:pt x="1" y="6"/>
                  </a:cubicBezTo>
                  <a:cubicBezTo>
                    <a:pt x="1" y="9"/>
                    <a:pt x="0" y="11"/>
                    <a:pt x="3" y="11"/>
                  </a:cubicBezTo>
                  <a:cubicBezTo>
                    <a:pt x="3" y="11"/>
                    <a:pt x="7" y="12"/>
                    <a:pt x="6" y="7"/>
                  </a:cubicBezTo>
                  <a:cubicBezTo>
                    <a:pt x="6" y="3"/>
                    <a:pt x="5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" name="Freeform 2205"/>
            <p:cNvSpPr>
              <a:spLocks/>
            </p:cNvSpPr>
            <p:nvPr/>
          </p:nvSpPr>
          <p:spPr bwMode="auto">
            <a:xfrm>
              <a:off x="3250905" y="2064064"/>
              <a:ext cx="19332" cy="10750"/>
            </a:xfrm>
            <a:custGeom>
              <a:avLst/>
              <a:gdLst>
                <a:gd name="T0" fmla="*/ 2147483647 w 24"/>
                <a:gd name="T1" fmla="*/ 2147483647 h 13"/>
                <a:gd name="T2" fmla="*/ 2147483647 w 24"/>
                <a:gd name="T3" fmla="*/ 2147483647 h 13"/>
                <a:gd name="T4" fmla="*/ 2147483647 w 24"/>
                <a:gd name="T5" fmla="*/ 2147483647 h 13"/>
                <a:gd name="T6" fmla="*/ 2147483647 w 24"/>
                <a:gd name="T7" fmla="*/ 2147483647 h 13"/>
                <a:gd name="T8" fmla="*/ 2147483647 w 24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3">
                  <a:moveTo>
                    <a:pt x="18" y="4"/>
                  </a:moveTo>
                  <a:cubicBezTo>
                    <a:pt x="13" y="1"/>
                    <a:pt x="10" y="0"/>
                    <a:pt x="5" y="1"/>
                  </a:cubicBezTo>
                  <a:cubicBezTo>
                    <a:pt x="0" y="1"/>
                    <a:pt x="3" y="4"/>
                    <a:pt x="3" y="4"/>
                  </a:cubicBezTo>
                  <a:cubicBezTo>
                    <a:pt x="13" y="12"/>
                    <a:pt x="19" y="13"/>
                    <a:pt x="22" y="11"/>
                  </a:cubicBezTo>
                  <a:cubicBezTo>
                    <a:pt x="24" y="9"/>
                    <a:pt x="24" y="7"/>
                    <a:pt x="18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" name="Freeform 2206"/>
            <p:cNvSpPr>
              <a:spLocks/>
            </p:cNvSpPr>
            <p:nvPr/>
          </p:nvSpPr>
          <p:spPr bwMode="auto">
            <a:xfrm>
              <a:off x="3325013" y="2052487"/>
              <a:ext cx="18527" cy="13231"/>
            </a:xfrm>
            <a:custGeom>
              <a:avLst/>
              <a:gdLst>
                <a:gd name="T0" fmla="*/ 2147483647 w 23"/>
                <a:gd name="T1" fmla="*/ 2147483647 h 16"/>
                <a:gd name="T2" fmla="*/ 2147483647 w 23"/>
                <a:gd name="T3" fmla="*/ 2147483647 h 16"/>
                <a:gd name="T4" fmla="*/ 2147483647 w 23"/>
                <a:gd name="T5" fmla="*/ 2147483647 h 16"/>
                <a:gd name="T6" fmla="*/ 2147483647 w 23"/>
                <a:gd name="T7" fmla="*/ 2147483647 h 16"/>
                <a:gd name="T8" fmla="*/ 2147483647 w 23"/>
                <a:gd name="T9" fmla="*/ 2147483647 h 16"/>
                <a:gd name="T10" fmla="*/ 2147483647 w 23"/>
                <a:gd name="T11" fmla="*/ 2147483647 h 16"/>
                <a:gd name="T12" fmla="*/ 2147483647 w 23"/>
                <a:gd name="T13" fmla="*/ 2147483647 h 16"/>
                <a:gd name="T14" fmla="*/ 2147483647 w 23"/>
                <a:gd name="T15" fmla="*/ 2147483647 h 16"/>
                <a:gd name="T16" fmla="*/ 2147483647 w 23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6">
                  <a:moveTo>
                    <a:pt x="10" y="3"/>
                  </a:moveTo>
                  <a:cubicBezTo>
                    <a:pt x="9" y="5"/>
                    <a:pt x="8" y="6"/>
                    <a:pt x="4" y="8"/>
                  </a:cubicBezTo>
                  <a:cubicBezTo>
                    <a:pt x="0" y="9"/>
                    <a:pt x="3" y="10"/>
                    <a:pt x="3" y="10"/>
                  </a:cubicBezTo>
                  <a:cubicBezTo>
                    <a:pt x="5" y="11"/>
                    <a:pt x="9" y="13"/>
                    <a:pt x="11" y="13"/>
                  </a:cubicBezTo>
                  <a:cubicBezTo>
                    <a:pt x="13" y="13"/>
                    <a:pt x="14" y="14"/>
                    <a:pt x="16" y="15"/>
                  </a:cubicBezTo>
                  <a:cubicBezTo>
                    <a:pt x="18" y="16"/>
                    <a:pt x="18" y="14"/>
                    <a:pt x="19" y="13"/>
                  </a:cubicBezTo>
                  <a:cubicBezTo>
                    <a:pt x="20" y="11"/>
                    <a:pt x="22" y="7"/>
                    <a:pt x="23" y="5"/>
                  </a:cubicBezTo>
                  <a:cubicBezTo>
                    <a:pt x="23" y="3"/>
                    <a:pt x="20" y="2"/>
                    <a:pt x="17" y="1"/>
                  </a:cubicBezTo>
                  <a:cubicBezTo>
                    <a:pt x="14" y="0"/>
                    <a:pt x="11" y="1"/>
                    <a:pt x="1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" name="Freeform 2207"/>
            <p:cNvSpPr>
              <a:spLocks/>
            </p:cNvSpPr>
            <p:nvPr/>
          </p:nvSpPr>
          <p:spPr bwMode="auto">
            <a:xfrm>
              <a:off x="3371731" y="2042564"/>
              <a:ext cx="12888" cy="17365"/>
            </a:xfrm>
            <a:custGeom>
              <a:avLst/>
              <a:gdLst>
                <a:gd name="T0" fmla="*/ 2147483647 w 16"/>
                <a:gd name="T1" fmla="*/ 2147483647 h 21"/>
                <a:gd name="T2" fmla="*/ 2147483647 w 16"/>
                <a:gd name="T3" fmla="*/ 2147483647 h 21"/>
                <a:gd name="T4" fmla="*/ 2147483647 w 16"/>
                <a:gd name="T5" fmla="*/ 0 h 21"/>
                <a:gd name="T6" fmla="*/ 0 w 16"/>
                <a:gd name="T7" fmla="*/ 2147483647 h 21"/>
                <a:gd name="T8" fmla="*/ 2147483647 w 16"/>
                <a:gd name="T9" fmla="*/ 2147483647 h 21"/>
                <a:gd name="T10" fmla="*/ 2147483647 w 16"/>
                <a:gd name="T11" fmla="*/ 2147483647 h 21"/>
                <a:gd name="T12" fmla="*/ 2147483647 w 16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1">
                  <a:moveTo>
                    <a:pt x="12" y="16"/>
                  </a:moveTo>
                  <a:cubicBezTo>
                    <a:pt x="15" y="13"/>
                    <a:pt x="16" y="13"/>
                    <a:pt x="15" y="8"/>
                  </a:cubicBezTo>
                  <a:cubicBezTo>
                    <a:pt x="14" y="3"/>
                    <a:pt x="8" y="0"/>
                    <a:pt x="4" y="0"/>
                  </a:cubicBezTo>
                  <a:cubicBezTo>
                    <a:pt x="1" y="0"/>
                    <a:pt x="0" y="8"/>
                    <a:pt x="0" y="12"/>
                  </a:cubicBezTo>
                  <a:cubicBezTo>
                    <a:pt x="0" y="15"/>
                    <a:pt x="1" y="15"/>
                    <a:pt x="4" y="15"/>
                  </a:cubicBezTo>
                  <a:cubicBezTo>
                    <a:pt x="6" y="15"/>
                    <a:pt x="6" y="18"/>
                    <a:pt x="6" y="18"/>
                  </a:cubicBezTo>
                  <a:cubicBezTo>
                    <a:pt x="7" y="21"/>
                    <a:pt x="10" y="19"/>
                    <a:pt x="12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" name="Freeform 2208"/>
            <p:cNvSpPr>
              <a:spLocks/>
            </p:cNvSpPr>
            <p:nvPr/>
          </p:nvSpPr>
          <p:spPr bwMode="auto">
            <a:xfrm>
              <a:off x="3381397" y="2035949"/>
              <a:ext cx="8860" cy="13231"/>
            </a:xfrm>
            <a:custGeom>
              <a:avLst/>
              <a:gdLst>
                <a:gd name="T0" fmla="*/ 2147483647 w 11"/>
                <a:gd name="T1" fmla="*/ 2147483647 h 16"/>
                <a:gd name="T2" fmla="*/ 2147483647 w 11"/>
                <a:gd name="T3" fmla="*/ 2147483647 h 16"/>
                <a:gd name="T4" fmla="*/ 2147483647 w 11"/>
                <a:gd name="T5" fmla="*/ 2147483647 h 16"/>
                <a:gd name="T6" fmla="*/ 2147483647 w 11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6">
                  <a:moveTo>
                    <a:pt x="7" y="12"/>
                  </a:moveTo>
                  <a:cubicBezTo>
                    <a:pt x="10" y="16"/>
                    <a:pt x="11" y="9"/>
                    <a:pt x="8" y="4"/>
                  </a:cubicBezTo>
                  <a:cubicBezTo>
                    <a:pt x="6" y="0"/>
                    <a:pt x="4" y="3"/>
                    <a:pt x="2" y="5"/>
                  </a:cubicBezTo>
                  <a:cubicBezTo>
                    <a:pt x="0" y="7"/>
                    <a:pt x="7" y="12"/>
                    <a:pt x="7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" name="Freeform 2209"/>
            <p:cNvSpPr>
              <a:spLocks/>
            </p:cNvSpPr>
            <p:nvPr/>
          </p:nvSpPr>
          <p:spPr bwMode="auto">
            <a:xfrm>
              <a:off x="3399924" y="2000392"/>
              <a:ext cx="118409" cy="71114"/>
            </a:xfrm>
            <a:custGeom>
              <a:avLst/>
              <a:gdLst>
                <a:gd name="T0" fmla="*/ 2147483647 w 147"/>
                <a:gd name="T1" fmla="*/ 2147483647 h 86"/>
                <a:gd name="T2" fmla="*/ 2147483647 w 147"/>
                <a:gd name="T3" fmla="*/ 2147483647 h 86"/>
                <a:gd name="T4" fmla="*/ 2147483647 w 147"/>
                <a:gd name="T5" fmla="*/ 2147483647 h 86"/>
                <a:gd name="T6" fmla="*/ 2147483647 w 147"/>
                <a:gd name="T7" fmla="*/ 2147483647 h 86"/>
                <a:gd name="T8" fmla="*/ 2147483647 w 147"/>
                <a:gd name="T9" fmla="*/ 2147483647 h 86"/>
                <a:gd name="T10" fmla="*/ 2147483647 w 147"/>
                <a:gd name="T11" fmla="*/ 2147483647 h 86"/>
                <a:gd name="T12" fmla="*/ 2147483647 w 147"/>
                <a:gd name="T13" fmla="*/ 2147483647 h 86"/>
                <a:gd name="T14" fmla="*/ 2147483647 w 147"/>
                <a:gd name="T15" fmla="*/ 2147483647 h 86"/>
                <a:gd name="T16" fmla="*/ 2147483647 w 147"/>
                <a:gd name="T17" fmla="*/ 2147483647 h 86"/>
                <a:gd name="T18" fmla="*/ 2147483647 w 147"/>
                <a:gd name="T19" fmla="*/ 2147483647 h 86"/>
                <a:gd name="T20" fmla="*/ 2147483647 w 147"/>
                <a:gd name="T21" fmla="*/ 2147483647 h 86"/>
                <a:gd name="T22" fmla="*/ 2147483647 w 147"/>
                <a:gd name="T23" fmla="*/ 2147483647 h 86"/>
                <a:gd name="T24" fmla="*/ 2147483647 w 147"/>
                <a:gd name="T25" fmla="*/ 2147483647 h 86"/>
                <a:gd name="T26" fmla="*/ 2147483647 w 147"/>
                <a:gd name="T27" fmla="*/ 2147483647 h 86"/>
                <a:gd name="T28" fmla="*/ 2147483647 w 147"/>
                <a:gd name="T29" fmla="*/ 2147483647 h 86"/>
                <a:gd name="T30" fmla="*/ 2147483647 w 147"/>
                <a:gd name="T31" fmla="*/ 2147483647 h 86"/>
                <a:gd name="T32" fmla="*/ 2147483647 w 147"/>
                <a:gd name="T33" fmla="*/ 2147483647 h 86"/>
                <a:gd name="T34" fmla="*/ 2147483647 w 147"/>
                <a:gd name="T35" fmla="*/ 2147483647 h 86"/>
                <a:gd name="T36" fmla="*/ 2147483647 w 147"/>
                <a:gd name="T37" fmla="*/ 2147483647 h 86"/>
                <a:gd name="T38" fmla="*/ 2147483647 w 147"/>
                <a:gd name="T39" fmla="*/ 2147483647 h 86"/>
                <a:gd name="T40" fmla="*/ 2147483647 w 147"/>
                <a:gd name="T41" fmla="*/ 2147483647 h 86"/>
                <a:gd name="T42" fmla="*/ 2147483647 w 147"/>
                <a:gd name="T43" fmla="*/ 2147483647 h 86"/>
                <a:gd name="T44" fmla="*/ 2147483647 w 147"/>
                <a:gd name="T45" fmla="*/ 2147483647 h 86"/>
                <a:gd name="T46" fmla="*/ 2147483647 w 147"/>
                <a:gd name="T47" fmla="*/ 2147483647 h 86"/>
                <a:gd name="T48" fmla="*/ 2147483647 w 147"/>
                <a:gd name="T49" fmla="*/ 2147483647 h 86"/>
                <a:gd name="T50" fmla="*/ 2147483647 w 147"/>
                <a:gd name="T51" fmla="*/ 2147483647 h 86"/>
                <a:gd name="T52" fmla="*/ 2147483647 w 147"/>
                <a:gd name="T53" fmla="*/ 2147483647 h 86"/>
                <a:gd name="T54" fmla="*/ 2147483647 w 147"/>
                <a:gd name="T55" fmla="*/ 2147483647 h 86"/>
                <a:gd name="T56" fmla="*/ 2147483647 w 147"/>
                <a:gd name="T57" fmla="*/ 2147483647 h 86"/>
                <a:gd name="T58" fmla="*/ 2147483647 w 147"/>
                <a:gd name="T59" fmla="*/ 2147483647 h 86"/>
                <a:gd name="T60" fmla="*/ 2147483647 w 147"/>
                <a:gd name="T61" fmla="*/ 2147483647 h 86"/>
                <a:gd name="T62" fmla="*/ 2147483647 w 147"/>
                <a:gd name="T63" fmla="*/ 2147483647 h 86"/>
                <a:gd name="T64" fmla="*/ 2147483647 w 147"/>
                <a:gd name="T65" fmla="*/ 2147483647 h 86"/>
                <a:gd name="T66" fmla="*/ 2147483647 w 147"/>
                <a:gd name="T67" fmla="*/ 2147483647 h 86"/>
                <a:gd name="T68" fmla="*/ 2147483647 w 147"/>
                <a:gd name="T69" fmla="*/ 2147483647 h 86"/>
                <a:gd name="T70" fmla="*/ 2147483647 w 147"/>
                <a:gd name="T71" fmla="*/ 2147483647 h 86"/>
                <a:gd name="T72" fmla="*/ 2147483647 w 147"/>
                <a:gd name="T73" fmla="*/ 2147483647 h 86"/>
                <a:gd name="T74" fmla="*/ 2147483647 w 147"/>
                <a:gd name="T75" fmla="*/ 2147483647 h 86"/>
                <a:gd name="T76" fmla="*/ 2147483647 w 147"/>
                <a:gd name="T77" fmla="*/ 2147483647 h 86"/>
                <a:gd name="T78" fmla="*/ 2147483647 w 147"/>
                <a:gd name="T79" fmla="*/ 2147483647 h 86"/>
                <a:gd name="T80" fmla="*/ 2147483647 w 147"/>
                <a:gd name="T81" fmla="*/ 2147483647 h 86"/>
                <a:gd name="T82" fmla="*/ 2147483647 w 147"/>
                <a:gd name="T83" fmla="*/ 2147483647 h 86"/>
                <a:gd name="T84" fmla="*/ 2147483647 w 147"/>
                <a:gd name="T85" fmla="*/ 2147483647 h 86"/>
                <a:gd name="T86" fmla="*/ 2147483647 w 147"/>
                <a:gd name="T87" fmla="*/ 2147483647 h 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" h="86">
                  <a:moveTo>
                    <a:pt x="99" y="27"/>
                  </a:moveTo>
                  <a:cubicBezTo>
                    <a:pt x="94" y="25"/>
                    <a:pt x="62" y="4"/>
                    <a:pt x="59" y="2"/>
                  </a:cubicBezTo>
                  <a:cubicBezTo>
                    <a:pt x="57" y="1"/>
                    <a:pt x="56" y="0"/>
                    <a:pt x="53" y="2"/>
                  </a:cubicBezTo>
                  <a:cubicBezTo>
                    <a:pt x="51" y="3"/>
                    <a:pt x="46" y="7"/>
                    <a:pt x="44" y="12"/>
                  </a:cubicBezTo>
                  <a:cubicBezTo>
                    <a:pt x="42" y="17"/>
                    <a:pt x="41" y="16"/>
                    <a:pt x="36" y="18"/>
                  </a:cubicBezTo>
                  <a:cubicBezTo>
                    <a:pt x="30" y="20"/>
                    <a:pt x="37" y="24"/>
                    <a:pt x="35" y="25"/>
                  </a:cubicBezTo>
                  <a:cubicBezTo>
                    <a:pt x="33" y="25"/>
                    <a:pt x="32" y="26"/>
                    <a:pt x="37" y="30"/>
                  </a:cubicBezTo>
                  <a:cubicBezTo>
                    <a:pt x="41" y="34"/>
                    <a:pt x="41" y="35"/>
                    <a:pt x="37" y="35"/>
                  </a:cubicBezTo>
                  <a:cubicBezTo>
                    <a:pt x="32" y="36"/>
                    <a:pt x="31" y="37"/>
                    <a:pt x="30" y="41"/>
                  </a:cubicBezTo>
                  <a:cubicBezTo>
                    <a:pt x="29" y="44"/>
                    <a:pt x="17" y="44"/>
                    <a:pt x="12" y="44"/>
                  </a:cubicBezTo>
                  <a:cubicBezTo>
                    <a:pt x="7" y="44"/>
                    <a:pt x="4" y="46"/>
                    <a:pt x="2" y="49"/>
                  </a:cubicBezTo>
                  <a:cubicBezTo>
                    <a:pt x="0" y="52"/>
                    <a:pt x="1" y="53"/>
                    <a:pt x="2" y="54"/>
                  </a:cubicBezTo>
                  <a:cubicBezTo>
                    <a:pt x="3" y="54"/>
                    <a:pt x="4" y="57"/>
                    <a:pt x="4" y="57"/>
                  </a:cubicBezTo>
                  <a:cubicBezTo>
                    <a:pt x="5" y="58"/>
                    <a:pt x="6" y="59"/>
                    <a:pt x="7" y="60"/>
                  </a:cubicBezTo>
                  <a:cubicBezTo>
                    <a:pt x="9" y="61"/>
                    <a:pt x="11" y="60"/>
                    <a:pt x="13" y="62"/>
                  </a:cubicBezTo>
                  <a:cubicBezTo>
                    <a:pt x="15" y="64"/>
                    <a:pt x="16" y="62"/>
                    <a:pt x="16" y="60"/>
                  </a:cubicBezTo>
                  <a:cubicBezTo>
                    <a:pt x="16" y="58"/>
                    <a:pt x="19" y="58"/>
                    <a:pt x="21" y="56"/>
                  </a:cubicBezTo>
                  <a:cubicBezTo>
                    <a:pt x="23" y="55"/>
                    <a:pt x="23" y="56"/>
                    <a:pt x="24" y="59"/>
                  </a:cubicBezTo>
                  <a:cubicBezTo>
                    <a:pt x="25" y="62"/>
                    <a:pt x="27" y="64"/>
                    <a:pt x="29" y="65"/>
                  </a:cubicBezTo>
                  <a:cubicBezTo>
                    <a:pt x="32" y="66"/>
                    <a:pt x="31" y="63"/>
                    <a:pt x="34" y="66"/>
                  </a:cubicBezTo>
                  <a:cubicBezTo>
                    <a:pt x="38" y="69"/>
                    <a:pt x="38" y="69"/>
                    <a:pt x="39" y="64"/>
                  </a:cubicBezTo>
                  <a:cubicBezTo>
                    <a:pt x="40" y="59"/>
                    <a:pt x="43" y="63"/>
                    <a:pt x="45" y="68"/>
                  </a:cubicBezTo>
                  <a:cubicBezTo>
                    <a:pt x="46" y="72"/>
                    <a:pt x="50" y="71"/>
                    <a:pt x="53" y="71"/>
                  </a:cubicBezTo>
                  <a:cubicBezTo>
                    <a:pt x="56" y="70"/>
                    <a:pt x="58" y="72"/>
                    <a:pt x="62" y="75"/>
                  </a:cubicBezTo>
                  <a:cubicBezTo>
                    <a:pt x="65" y="77"/>
                    <a:pt x="72" y="81"/>
                    <a:pt x="74" y="81"/>
                  </a:cubicBezTo>
                  <a:cubicBezTo>
                    <a:pt x="75" y="80"/>
                    <a:pt x="78" y="81"/>
                    <a:pt x="80" y="82"/>
                  </a:cubicBezTo>
                  <a:cubicBezTo>
                    <a:pt x="83" y="82"/>
                    <a:pt x="83" y="80"/>
                    <a:pt x="83" y="78"/>
                  </a:cubicBezTo>
                  <a:cubicBezTo>
                    <a:pt x="83" y="76"/>
                    <a:pt x="85" y="79"/>
                    <a:pt x="87" y="79"/>
                  </a:cubicBezTo>
                  <a:cubicBezTo>
                    <a:pt x="89" y="80"/>
                    <a:pt x="93" y="84"/>
                    <a:pt x="101" y="85"/>
                  </a:cubicBezTo>
                  <a:cubicBezTo>
                    <a:pt x="108" y="86"/>
                    <a:pt x="111" y="83"/>
                    <a:pt x="114" y="81"/>
                  </a:cubicBezTo>
                  <a:cubicBezTo>
                    <a:pt x="117" y="79"/>
                    <a:pt x="141" y="66"/>
                    <a:pt x="144" y="64"/>
                  </a:cubicBezTo>
                  <a:cubicBezTo>
                    <a:pt x="147" y="62"/>
                    <a:pt x="147" y="62"/>
                    <a:pt x="146" y="61"/>
                  </a:cubicBezTo>
                  <a:cubicBezTo>
                    <a:pt x="144" y="60"/>
                    <a:pt x="141" y="61"/>
                    <a:pt x="138" y="62"/>
                  </a:cubicBezTo>
                  <a:cubicBezTo>
                    <a:pt x="136" y="64"/>
                    <a:pt x="134" y="63"/>
                    <a:pt x="133" y="62"/>
                  </a:cubicBezTo>
                  <a:cubicBezTo>
                    <a:pt x="132" y="61"/>
                    <a:pt x="131" y="60"/>
                    <a:pt x="129" y="60"/>
                  </a:cubicBezTo>
                  <a:cubicBezTo>
                    <a:pt x="126" y="60"/>
                    <a:pt x="126" y="59"/>
                    <a:pt x="126" y="58"/>
                  </a:cubicBezTo>
                  <a:cubicBezTo>
                    <a:pt x="126" y="57"/>
                    <a:pt x="126" y="56"/>
                    <a:pt x="125" y="54"/>
                  </a:cubicBezTo>
                  <a:cubicBezTo>
                    <a:pt x="124" y="52"/>
                    <a:pt x="124" y="51"/>
                    <a:pt x="124" y="48"/>
                  </a:cubicBezTo>
                  <a:cubicBezTo>
                    <a:pt x="123" y="45"/>
                    <a:pt x="121" y="44"/>
                    <a:pt x="119" y="41"/>
                  </a:cubicBezTo>
                  <a:cubicBezTo>
                    <a:pt x="118" y="38"/>
                    <a:pt x="118" y="41"/>
                    <a:pt x="118" y="45"/>
                  </a:cubicBezTo>
                  <a:cubicBezTo>
                    <a:pt x="117" y="50"/>
                    <a:pt x="117" y="50"/>
                    <a:pt x="116" y="49"/>
                  </a:cubicBezTo>
                  <a:cubicBezTo>
                    <a:pt x="115" y="48"/>
                    <a:pt x="113" y="46"/>
                    <a:pt x="113" y="44"/>
                  </a:cubicBezTo>
                  <a:cubicBezTo>
                    <a:pt x="113" y="41"/>
                    <a:pt x="114" y="40"/>
                    <a:pt x="113" y="36"/>
                  </a:cubicBezTo>
                  <a:cubicBezTo>
                    <a:pt x="113" y="32"/>
                    <a:pt x="105" y="28"/>
                    <a:pt x="99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" name="Freeform 2210"/>
            <p:cNvSpPr>
              <a:spLocks/>
            </p:cNvSpPr>
            <p:nvPr/>
          </p:nvSpPr>
          <p:spPr bwMode="auto">
            <a:xfrm>
              <a:off x="3497390" y="2012795"/>
              <a:ext cx="19332" cy="19845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2147483647 h 24"/>
                <a:gd name="T6" fmla="*/ 0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2147483647 w 24"/>
                <a:gd name="T13" fmla="*/ 2147483647 h 24"/>
                <a:gd name="T14" fmla="*/ 2147483647 w 24"/>
                <a:gd name="T15" fmla="*/ 2147483647 h 24"/>
                <a:gd name="T16" fmla="*/ 2147483647 w 24"/>
                <a:gd name="T17" fmla="*/ 2147483647 h 24"/>
                <a:gd name="T18" fmla="*/ 2147483647 w 24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4">
                  <a:moveTo>
                    <a:pt x="21" y="13"/>
                  </a:moveTo>
                  <a:cubicBezTo>
                    <a:pt x="24" y="10"/>
                    <a:pt x="20" y="5"/>
                    <a:pt x="16" y="3"/>
                  </a:cubicBezTo>
                  <a:cubicBezTo>
                    <a:pt x="13" y="0"/>
                    <a:pt x="8" y="1"/>
                    <a:pt x="4" y="2"/>
                  </a:cubicBezTo>
                  <a:cubicBezTo>
                    <a:pt x="1" y="3"/>
                    <a:pt x="1" y="5"/>
                    <a:pt x="0" y="11"/>
                  </a:cubicBezTo>
                  <a:cubicBezTo>
                    <a:pt x="0" y="17"/>
                    <a:pt x="1" y="15"/>
                    <a:pt x="2" y="14"/>
                  </a:cubicBezTo>
                  <a:cubicBezTo>
                    <a:pt x="3" y="12"/>
                    <a:pt x="4" y="12"/>
                    <a:pt x="5" y="8"/>
                  </a:cubicBezTo>
                  <a:cubicBezTo>
                    <a:pt x="7" y="4"/>
                    <a:pt x="8" y="8"/>
                    <a:pt x="8" y="8"/>
                  </a:cubicBezTo>
                  <a:cubicBezTo>
                    <a:pt x="8" y="8"/>
                    <a:pt x="9" y="9"/>
                    <a:pt x="10" y="12"/>
                  </a:cubicBezTo>
                  <a:cubicBezTo>
                    <a:pt x="12" y="14"/>
                    <a:pt x="9" y="12"/>
                    <a:pt x="9" y="18"/>
                  </a:cubicBezTo>
                  <a:cubicBezTo>
                    <a:pt x="9" y="24"/>
                    <a:pt x="18" y="17"/>
                    <a:pt x="21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" name="Freeform 2211"/>
            <p:cNvSpPr>
              <a:spLocks/>
            </p:cNvSpPr>
            <p:nvPr/>
          </p:nvSpPr>
          <p:spPr bwMode="auto">
            <a:xfrm>
              <a:off x="3466780" y="1830875"/>
              <a:ext cx="16915" cy="14885"/>
            </a:xfrm>
            <a:custGeom>
              <a:avLst/>
              <a:gdLst>
                <a:gd name="T0" fmla="*/ 0 w 21"/>
                <a:gd name="T1" fmla="*/ 2147483647 h 18"/>
                <a:gd name="T2" fmla="*/ 2147483647 w 21"/>
                <a:gd name="T3" fmla="*/ 2147483647 h 18"/>
                <a:gd name="T4" fmla="*/ 2147483647 w 21"/>
                <a:gd name="T5" fmla="*/ 2147483647 h 18"/>
                <a:gd name="T6" fmla="*/ 2147483647 w 21"/>
                <a:gd name="T7" fmla="*/ 2147483647 h 18"/>
                <a:gd name="T8" fmla="*/ 2147483647 w 21"/>
                <a:gd name="T9" fmla="*/ 0 h 18"/>
                <a:gd name="T10" fmla="*/ 0 w 21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8">
                  <a:moveTo>
                    <a:pt x="0" y="8"/>
                  </a:moveTo>
                  <a:cubicBezTo>
                    <a:pt x="0" y="13"/>
                    <a:pt x="2" y="15"/>
                    <a:pt x="4" y="16"/>
                  </a:cubicBezTo>
                  <a:cubicBezTo>
                    <a:pt x="7" y="18"/>
                    <a:pt x="11" y="17"/>
                    <a:pt x="14" y="16"/>
                  </a:cubicBezTo>
                  <a:cubicBezTo>
                    <a:pt x="14" y="16"/>
                    <a:pt x="21" y="12"/>
                    <a:pt x="18" y="7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6" y="1"/>
                    <a:pt x="0" y="3"/>
                    <a:pt x="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" name="Freeform 2212"/>
            <p:cNvSpPr>
              <a:spLocks/>
            </p:cNvSpPr>
            <p:nvPr/>
          </p:nvSpPr>
          <p:spPr bwMode="auto">
            <a:xfrm>
              <a:off x="3402341" y="1781261"/>
              <a:ext cx="51553" cy="16538"/>
            </a:xfrm>
            <a:custGeom>
              <a:avLst/>
              <a:gdLst>
                <a:gd name="T0" fmla="*/ 2147483647 w 64"/>
                <a:gd name="T1" fmla="*/ 2147483647 h 20"/>
                <a:gd name="T2" fmla="*/ 2147483647 w 64"/>
                <a:gd name="T3" fmla="*/ 2147483647 h 20"/>
                <a:gd name="T4" fmla="*/ 2147483647 w 64"/>
                <a:gd name="T5" fmla="*/ 2147483647 h 20"/>
                <a:gd name="T6" fmla="*/ 2147483647 w 64"/>
                <a:gd name="T7" fmla="*/ 2147483647 h 20"/>
                <a:gd name="T8" fmla="*/ 2147483647 w 64"/>
                <a:gd name="T9" fmla="*/ 2147483647 h 20"/>
                <a:gd name="T10" fmla="*/ 2147483647 w 64"/>
                <a:gd name="T11" fmla="*/ 2147483647 h 20"/>
                <a:gd name="T12" fmla="*/ 2147483647 w 64"/>
                <a:gd name="T13" fmla="*/ 2147483647 h 20"/>
                <a:gd name="T14" fmla="*/ 2147483647 w 64"/>
                <a:gd name="T15" fmla="*/ 2147483647 h 20"/>
                <a:gd name="T16" fmla="*/ 2147483647 w 64"/>
                <a:gd name="T17" fmla="*/ 2147483647 h 20"/>
                <a:gd name="T18" fmla="*/ 2147483647 w 64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20">
                  <a:moveTo>
                    <a:pt x="15" y="19"/>
                  </a:moveTo>
                  <a:cubicBezTo>
                    <a:pt x="18" y="20"/>
                    <a:pt x="22" y="19"/>
                    <a:pt x="23" y="19"/>
                  </a:cubicBezTo>
                  <a:cubicBezTo>
                    <a:pt x="24" y="19"/>
                    <a:pt x="26" y="20"/>
                    <a:pt x="26" y="18"/>
                  </a:cubicBezTo>
                  <a:cubicBezTo>
                    <a:pt x="26" y="15"/>
                    <a:pt x="29" y="17"/>
                    <a:pt x="32" y="18"/>
                  </a:cubicBezTo>
                  <a:cubicBezTo>
                    <a:pt x="36" y="19"/>
                    <a:pt x="45" y="15"/>
                    <a:pt x="47" y="14"/>
                  </a:cubicBezTo>
                  <a:cubicBezTo>
                    <a:pt x="49" y="12"/>
                    <a:pt x="58" y="8"/>
                    <a:pt x="61" y="4"/>
                  </a:cubicBezTo>
                  <a:cubicBezTo>
                    <a:pt x="64" y="0"/>
                    <a:pt x="61" y="1"/>
                    <a:pt x="61" y="1"/>
                  </a:cubicBezTo>
                  <a:cubicBezTo>
                    <a:pt x="61" y="1"/>
                    <a:pt x="9" y="12"/>
                    <a:pt x="5" y="13"/>
                  </a:cubicBezTo>
                  <a:cubicBezTo>
                    <a:pt x="0" y="14"/>
                    <a:pt x="4" y="16"/>
                    <a:pt x="4" y="16"/>
                  </a:cubicBezTo>
                  <a:cubicBezTo>
                    <a:pt x="6" y="16"/>
                    <a:pt x="11" y="18"/>
                    <a:pt x="15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" name="Freeform 2213"/>
            <p:cNvSpPr>
              <a:spLocks/>
            </p:cNvSpPr>
            <p:nvPr/>
          </p:nvSpPr>
          <p:spPr bwMode="auto">
            <a:xfrm>
              <a:off x="3504640" y="1782087"/>
              <a:ext cx="150629" cy="114113"/>
            </a:xfrm>
            <a:custGeom>
              <a:avLst/>
              <a:gdLst>
                <a:gd name="T0" fmla="*/ 2147483647 w 187"/>
                <a:gd name="T1" fmla="*/ 2147483647 h 138"/>
                <a:gd name="T2" fmla="*/ 2147483647 w 187"/>
                <a:gd name="T3" fmla="*/ 2147483647 h 138"/>
                <a:gd name="T4" fmla="*/ 2147483647 w 187"/>
                <a:gd name="T5" fmla="*/ 2147483647 h 138"/>
                <a:gd name="T6" fmla="*/ 2147483647 w 187"/>
                <a:gd name="T7" fmla="*/ 0 h 138"/>
                <a:gd name="T8" fmla="*/ 2147483647 w 187"/>
                <a:gd name="T9" fmla="*/ 2147483647 h 138"/>
                <a:gd name="T10" fmla="*/ 2147483647 w 187"/>
                <a:gd name="T11" fmla="*/ 2147483647 h 138"/>
                <a:gd name="T12" fmla="*/ 2147483647 w 187"/>
                <a:gd name="T13" fmla="*/ 2147483647 h 138"/>
                <a:gd name="T14" fmla="*/ 2147483647 w 187"/>
                <a:gd name="T15" fmla="*/ 2147483647 h 138"/>
                <a:gd name="T16" fmla="*/ 2147483647 w 187"/>
                <a:gd name="T17" fmla="*/ 2147483647 h 138"/>
                <a:gd name="T18" fmla="*/ 2147483647 w 187"/>
                <a:gd name="T19" fmla="*/ 2147483647 h 138"/>
                <a:gd name="T20" fmla="*/ 2147483647 w 187"/>
                <a:gd name="T21" fmla="*/ 2147483647 h 138"/>
                <a:gd name="T22" fmla="*/ 2147483647 w 187"/>
                <a:gd name="T23" fmla="*/ 2147483647 h 138"/>
                <a:gd name="T24" fmla="*/ 2147483647 w 187"/>
                <a:gd name="T25" fmla="*/ 2147483647 h 138"/>
                <a:gd name="T26" fmla="*/ 2147483647 w 187"/>
                <a:gd name="T27" fmla="*/ 2147483647 h 138"/>
                <a:gd name="T28" fmla="*/ 2147483647 w 187"/>
                <a:gd name="T29" fmla="*/ 2147483647 h 138"/>
                <a:gd name="T30" fmla="*/ 2147483647 w 187"/>
                <a:gd name="T31" fmla="*/ 2147483647 h 138"/>
                <a:gd name="T32" fmla="*/ 2147483647 w 187"/>
                <a:gd name="T33" fmla="*/ 2147483647 h 138"/>
                <a:gd name="T34" fmla="*/ 2147483647 w 187"/>
                <a:gd name="T35" fmla="*/ 2147483647 h 138"/>
                <a:gd name="T36" fmla="*/ 2147483647 w 187"/>
                <a:gd name="T37" fmla="*/ 2147483647 h 138"/>
                <a:gd name="T38" fmla="*/ 2147483647 w 187"/>
                <a:gd name="T39" fmla="*/ 2147483647 h 138"/>
                <a:gd name="T40" fmla="*/ 2147483647 w 187"/>
                <a:gd name="T41" fmla="*/ 2147483647 h 138"/>
                <a:gd name="T42" fmla="*/ 2147483647 w 187"/>
                <a:gd name="T43" fmla="*/ 2147483647 h 138"/>
                <a:gd name="T44" fmla="*/ 2147483647 w 187"/>
                <a:gd name="T45" fmla="*/ 2147483647 h 138"/>
                <a:gd name="T46" fmla="*/ 2147483647 w 187"/>
                <a:gd name="T47" fmla="*/ 2147483647 h 138"/>
                <a:gd name="T48" fmla="*/ 2147483647 w 187"/>
                <a:gd name="T49" fmla="*/ 2147483647 h 138"/>
                <a:gd name="T50" fmla="*/ 2147483647 w 187"/>
                <a:gd name="T51" fmla="*/ 2147483647 h 138"/>
                <a:gd name="T52" fmla="*/ 2147483647 w 187"/>
                <a:gd name="T53" fmla="*/ 2147483647 h 138"/>
                <a:gd name="T54" fmla="*/ 2147483647 w 187"/>
                <a:gd name="T55" fmla="*/ 2147483647 h 138"/>
                <a:gd name="T56" fmla="*/ 2147483647 w 187"/>
                <a:gd name="T57" fmla="*/ 2147483647 h 138"/>
                <a:gd name="T58" fmla="*/ 2147483647 w 187"/>
                <a:gd name="T59" fmla="*/ 2147483647 h 138"/>
                <a:gd name="T60" fmla="*/ 2147483647 w 187"/>
                <a:gd name="T61" fmla="*/ 2147483647 h 138"/>
                <a:gd name="T62" fmla="*/ 2147483647 w 187"/>
                <a:gd name="T63" fmla="*/ 2147483647 h 1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7" h="138">
                  <a:moveTo>
                    <a:pt x="173" y="28"/>
                  </a:moveTo>
                  <a:cubicBezTo>
                    <a:pt x="175" y="26"/>
                    <a:pt x="182" y="17"/>
                    <a:pt x="185" y="14"/>
                  </a:cubicBezTo>
                  <a:cubicBezTo>
                    <a:pt x="187" y="12"/>
                    <a:pt x="183" y="11"/>
                    <a:pt x="180" y="11"/>
                  </a:cubicBezTo>
                  <a:cubicBezTo>
                    <a:pt x="178" y="12"/>
                    <a:pt x="172" y="9"/>
                    <a:pt x="168" y="9"/>
                  </a:cubicBezTo>
                  <a:cubicBezTo>
                    <a:pt x="163" y="8"/>
                    <a:pt x="150" y="4"/>
                    <a:pt x="143" y="4"/>
                  </a:cubicBezTo>
                  <a:cubicBezTo>
                    <a:pt x="137" y="4"/>
                    <a:pt x="130" y="4"/>
                    <a:pt x="125" y="7"/>
                  </a:cubicBezTo>
                  <a:cubicBezTo>
                    <a:pt x="120" y="10"/>
                    <a:pt x="119" y="10"/>
                    <a:pt x="116" y="5"/>
                  </a:cubicBezTo>
                  <a:cubicBezTo>
                    <a:pt x="114" y="1"/>
                    <a:pt x="99" y="0"/>
                    <a:pt x="95" y="0"/>
                  </a:cubicBezTo>
                  <a:cubicBezTo>
                    <a:pt x="92" y="0"/>
                    <a:pt x="49" y="0"/>
                    <a:pt x="45" y="0"/>
                  </a:cubicBezTo>
                  <a:cubicBezTo>
                    <a:pt x="41" y="0"/>
                    <a:pt x="30" y="1"/>
                    <a:pt x="26" y="2"/>
                  </a:cubicBezTo>
                  <a:cubicBezTo>
                    <a:pt x="21" y="3"/>
                    <a:pt x="13" y="6"/>
                    <a:pt x="14" y="12"/>
                  </a:cubicBezTo>
                  <a:cubicBezTo>
                    <a:pt x="15" y="17"/>
                    <a:pt x="19" y="16"/>
                    <a:pt x="19" y="16"/>
                  </a:cubicBezTo>
                  <a:cubicBezTo>
                    <a:pt x="23" y="16"/>
                    <a:pt x="25" y="14"/>
                    <a:pt x="22" y="17"/>
                  </a:cubicBezTo>
                  <a:cubicBezTo>
                    <a:pt x="19" y="21"/>
                    <a:pt x="26" y="23"/>
                    <a:pt x="33" y="27"/>
                  </a:cubicBezTo>
                  <a:cubicBezTo>
                    <a:pt x="40" y="31"/>
                    <a:pt x="30" y="28"/>
                    <a:pt x="26" y="28"/>
                  </a:cubicBezTo>
                  <a:cubicBezTo>
                    <a:pt x="22" y="27"/>
                    <a:pt x="6" y="26"/>
                    <a:pt x="4" y="27"/>
                  </a:cubicBezTo>
                  <a:cubicBezTo>
                    <a:pt x="1" y="27"/>
                    <a:pt x="0" y="29"/>
                    <a:pt x="2" y="31"/>
                  </a:cubicBezTo>
                  <a:cubicBezTo>
                    <a:pt x="3" y="32"/>
                    <a:pt x="4" y="35"/>
                    <a:pt x="2" y="38"/>
                  </a:cubicBezTo>
                  <a:cubicBezTo>
                    <a:pt x="1" y="40"/>
                    <a:pt x="4" y="46"/>
                    <a:pt x="4" y="48"/>
                  </a:cubicBezTo>
                  <a:cubicBezTo>
                    <a:pt x="4" y="49"/>
                    <a:pt x="3" y="50"/>
                    <a:pt x="5" y="53"/>
                  </a:cubicBezTo>
                  <a:cubicBezTo>
                    <a:pt x="7" y="56"/>
                    <a:pt x="4" y="62"/>
                    <a:pt x="2" y="66"/>
                  </a:cubicBezTo>
                  <a:cubicBezTo>
                    <a:pt x="0" y="69"/>
                    <a:pt x="2" y="71"/>
                    <a:pt x="3" y="72"/>
                  </a:cubicBezTo>
                  <a:cubicBezTo>
                    <a:pt x="4" y="74"/>
                    <a:pt x="4" y="74"/>
                    <a:pt x="3" y="77"/>
                  </a:cubicBezTo>
                  <a:cubicBezTo>
                    <a:pt x="2" y="80"/>
                    <a:pt x="2" y="82"/>
                    <a:pt x="4" y="83"/>
                  </a:cubicBezTo>
                  <a:cubicBezTo>
                    <a:pt x="5" y="84"/>
                    <a:pt x="5" y="84"/>
                    <a:pt x="5" y="87"/>
                  </a:cubicBezTo>
                  <a:cubicBezTo>
                    <a:pt x="4" y="89"/>
                    <a:pt x="5" y="90"/>
                    <a:pt x="8" y="91"/>
                  </a:cubicBezTo>
                  <a:cubicBezTo>
                    <a:pt x="11" y="91"/>
                    <a:pt x="12" y="93"/>
                    <a:pt x="13" y="96"/>
                  </a:cubicBezTo>
                  <a:cubicBezTo>
                    <a:pt x="13" y="98"/>
                    <a:pt x="13" y="99"/>
                    <a:pt x="16" y="101"/>
                  </a:cubicBezTo>
                  <a:cubicBezTo>
                    <a:pt x="19" y="103"/>
                    <a:pt x="19" y="103"/>
                    <a:pt x="17" y="105"/>
                  </a:cubicBezTo>
                  <a:cubicBezTo>
                    <a:pt x="16" y="108"/>
                    <a:pt x="17" y="109"/>
                    <a:pt x="19" y="111"/>
                  </a:cubicBezTo>
                  <a:cubicBezTo>
                    <a:pt x="20" y="112"/>
                    <a:pt x="18" y="114"/>
                    <a:pt x="18" y="120"/>
                  </a:cubicBezTo>
                  <a:cubicBezTo>
                    <a:pt x="18" y="126"/>
                    <a:pt x="19" y="127"/>
                    <a:pt x="26" y="125"/>
                  </a:cubicBezTo>
                  <a:cubicBezTo>
                    <a:pt x="33" y="124"/>
                    <a:pt x="28" y="127"/>
                    <a:pt x="28" y="127"/>
                  </a:cubicBezTo>
                  <a:cubicBezTo>
                    <a:pt x="27" y="127"/>
                    <a:pt x="28" y="128"/>
                    <a:pt x="21" y="133"/>
                  </a:cubicBezTo>
                  <a:cubicBezTo>
                    <a:pt x="14" y="138"/>
                    <a:pt x="22" y="136"/>
                    <a:pt x="26" y="135"/>
                  </a:cubicBezTo>
                  <a:cubicBezTo>
                    <a:pt x="29" y="134"/>
                    <a:pt x="41" y="134"/>
                    <a:pt x="45" y="133"/>
                  </a:cubicBezTo>
                  <a:cubicBezTo>
                    <a:pt x="48" y="133"/>
                    <a:pt x="52" y="135"/>
                    <a:pt x="55" y="136"/>
                  </a:cubicBezTo>
                  <a:cubicBezTo>
                    <a:pt x="57" y="136"/>
                    <a:pt x="58" y="134"/>
                    <a:pt x="58" y="133"/>
                  </a:cubicBezTo>
                  <a:cubicBezTo>
                    <a:pt x="58" y="131"/>
                    <a:pt x="57" y="131"/>
                    <a:pt x="54" y="132"/>
                  </a:cubicBezTo>
                  <a:cubicBezTo>
                    <a:pt x="50" y="134"/>
                    <a:pt x="53" y="131"/>
                    <a:pt x="54" y="130"/>
                  </a:cubicBezTo>
                  <a:cubicBezTo>
                    <a:pt x="55" y="129"/>
                    <a:pt x="57" y="128"/>
                    <a:pt x="58" y="127"/>
                  </a:cubicBezTo>
                  <a:cubicBezTo>
                    <a:pt x="58" y="125"/>
                    <a:pt x="60" y="121"/>
                    <a:pt x="60" y="121"/>
                  </a:cubicBezTo>
                  <a:cubicBezTo>
                    <a:pt x="62" y="115"/>
                    <a:pt x="66" y="115"/>
                    <a:pt x="68" y="114"/>
                  </a:cubicBezTo>
                  <a:cubicBezTo>
                    <a:pt x="70" y="113"/>
                    <a:pt x="71" y="113"/>
                    <a:pt x="71" y="111"/>
                  </a:cubicBezTo>
                  <a:cubicBezTo>
                    <a:pt x="72" y="110"/>
                    <a:pt x="72" y="110"/>
                    <a:pt x="74" y="108"/>
                  </a:cubicBezTo>
                  <a:cubicBezTo>
                    <a:pt x="77" y="106"/>
                    <a:pt x="76" y="103"/>
                    <a:pt x="76" y="103"/>
                  </a:cubicBezTo>
                  <a:cubicBezTo>
                    <a:pt x="75" y="100"/>
                    <a:pt x="69" y="96"/>
                    <a:pt x="68" y="96"/>
                  </a:cubicBezTo>
                  <a:cubicBezTo>
                    <a:pt x="67" y="95"/>
                    <a:pt x="64" y="95"/>
                    <a:pt x="65" y="91"/>
                  </a:cubicBezTo>
                  <a:cubicBezTo>
                    <a:pt x="66" y="87"/>
                    <a:pt x="62" y="89"/>
                    <a:pt x="58" y="89"/>
                  </a:cubicBezTo>
                  <a:cubicBezTo>
                    <a:pt x="54" y="90"/>
                    <a:pt x="50" y="90"/>
                    <a:pt x="48" y="89"/>
                  </a:cubicBezTo>
                  <a:cubicBezTo>
                    <a:pt x="46" y="87"/>
                    <a:pt x="48" y="86"/>
                    <a:pt x="49" y="86"/>
                  </a:cubicBezTo>
                  <a:cubicBezTo>
                    <a:pt x="51" y="86"/>
                    <a:pt x="63" y="85"/>
                    <a:pt x="66" y="85"/>
                  </a:cubicBezTo>
                  <a:cubicBezTo>
                    <a:pt x="69" y="85"/>
                    <a:pt x="72" y="85"/>
                    <a:pt x="75" y="84"/>
                  </a:cubicBezTo>
                  <a:cubicBezTo>
                    <a:pt x="78" y="83"/>
                    <a:pt x="84" y="85"/>
                    <a:pt x="87" y="86"/>
                  </a:cubicBezTo>
                  <a:cubicBezTo>
                    <a:pt x="90" y="87"/>
                    <a:pt x="102" y="89"/>
                    <a:pt x="110" y="90"/>
                  </a:cubicBezTo>
                  <a:cubicBezTo>
                    <a:pt x="118" y="91"/>
                    <a:pt x="127" y="85"/>
                    <a:pt x="129" y="82"/>
                  </a:cubicBezTo>
                  <a:cubicBezTo>
                    <a:pt x="131" y="79"/>
                    <a:pt x="141" y="66"/>
                    <a:pt x="142" y="65"/>
                  </a:cubicBezTo>
                  <a:cubicBezTo>
                    <a:pt x="143" y="65"/>
                    <a:pt x="150" y="59"/>
                    <a:pt x="143" y="57"/>
                  </a:cubicBezTo>
                  <a:cubicBezTo>
                    <a:pt x="137" y="55"/>
                    <a:pt x="142" y="55"/>
                    <a:pt x="145" y="55"/>
                  </a:cubicBezTo>
                  <a:cubicBezTo>
                    <a:pt x="148" y="55"/>
                    <a:pt x="149" y="53"/>
                    <a:pt x="151" y="51"/>
                  </a:cubicBezTo>
                  <a:cubicBezTo>
                    <a:pt x="153" y="49"/>
                    <a:pt x="158" y="44"/>
                    <a:pt x="159" y="42"/>
                  </a:cubicBezTo>
                  <a:cubicBezTo>
                    <a:pt x="160" y="41"/>
                    <a:pt x="162" y="40"/>
                    <a:pt x="160" y="38"/>
                  </a:cubicBezTo>
                  <a:cubicBezTo>
                    <a:pt x="159" y="36"/>
                    <a:pt x="162" y="36"/>
                    <a:pt x="165" y="36"/>
                  </a:cubicBezTo>
                  <a:cubicBezTo>
                    <a:pt x="168" y="35"/>
                    <a:pt x="172" y="30"/>
                    <a:pt x="173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" name="Freeform 2214"/>
            <p:cNvSpPr>
              <a:spLocks/>
            </p:cNvSpPr>
            <p:nvPr/>
          </p:nvSpPr>
          <p:spPr bwMode="auto">
            <a:xfrm>
              <a:off x="3254933" y="1707665"/>
              <a:ext cx="37858" cy="27288"/>
            </a:xfrm>
            <a:custGeom>
              <a:avLst/>
              <a:gdLst>
                <a:gd name="T0" fmla="*/ 2147483647 w 47"/>
                <a:gd name="T1" fmla="*/ 2147483647 h 33"/>
                <a:gd name="T2" fmla="*/ 2147483647 w 47"/>
                <a:gd name="T3" fmla="*/ 2147483647 h 33"/>
                <a:gd name="T4" fmla="*/ 2147483647 w 47"/>
                <a:gd name="T5" fmla="*/ 2147483647 h 33"/>
                <a:gd name="T6" fmla="*/ 2147483647 w 47"/>
                <a:gd name="T7" fmla="*/ 2147483647 h 33"/>
                <a:gd name="T8" fmla="*/ 2147483647 w 47"/>
                <a:gd name="T9" fmla="*/ 2147483647 h 33"/>
                <a:gd name="T10" fmla="*/ 2147483647 w 47"/>
                <a:gd name="T11" fmla="*/ 2147483647 h 33"/>
                <a:gd name="T12" fmla="*/ 2147483647 w 47"/>
                <a:gd name="T13" fmla="*/ 2147483647 h 33"/>
                <a:gd name="T14" fmla="*/ 2147483647 w 47"/>
                <a:gd name="T15" fmla="*/ 2147483647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33">
                  <a:moveTo>
                    <a:pt x="3" y="17"/>
                  </a:moveTo>
                  <a:cubicBezTo>
                    <a:pt x="0" y="22"/>
                    <a:pt x="4" y="22"/>
                    <a:pt x="4" y="22"/>
                  </a:cubicBezTo>
                  <a:cubicBezTo>
                    <a:pt x="28" y="33"/>
                    <a:pt x="38" y="25"/>
                    <a:pt x="42" y="22"/>
                  </a:cubicBezTo>
                  <a:cubicBezTo>
                    <a:pt x="47" y="19"/>
                    <a:pt x="45" y="16"/>
                    <a:pt x="43" y="15"/>
                  </a:cubicBezTo>
                  <a:cubicBezTo>
                    <a:pt x="41" y="13"/>
                    <a:pt x="41" y="14"/>
                    <a:pt x="40" y="9"/>
                  </a:cubicBezTo>
                  <a:cubicBezTo>
                    <a:pt x="39" y="3"/>
                    <a:pt x="34" y="2"/>
                    <a:pt x="31" y="1"/>
                  </a:cubicBezTo>
                  <a:cubicBezTo>
                    <a:pt x="28" y="0"/>
                    <a:pt x="22" y="2"/>
                    <a:pt x="22" y="2"/>
                  </a:cubicBezTo>
                  <a:cubicBezTo>
                    <a:pt x="6" y="7"/>
                    <a:pt x="6" y="12"/>
                    <a:pt x="3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" name="Freeform 2215"/>
            <p:cNvSpPr>
              <a:spLocks/>
            </p:cNvSpPr>
            <p:nvPr/>
          </p:nvSpPr>
          <p:spPr bwMode="auto">
            <a:xfrm>
              <a:off x="3261377" y="1636551"/>
              <a:ext cx="47525" cy="22326"/>
            </a:xfrm>
            <a:custGeom>
              <a:avLst/>
              <a:gdLst>
                <a:gd name="T0" fmla="*/ 2147483647 w 59"/>
                <a:gd name="T1" fmla="*/ 2147483647 h 27"/>
                <a:gd name="T2" fmla="*/ 2147483647 w 59"/>
                <a:gd name="T3" fmla="*/ 2147483647 h 27"/>
                <a:gd name="T4" fmla="*/ 2147483647 w 59"/>
                <a:gd name="T5" fmla="*/ 2147483647 h 27"/>
                <a:gd name="T6" fmla="*/ 2147483647 w 59"/>
                <a:gd name="T7" fmla="*/ 2147483647 h 27"/>
                <a:gd name="T8" fmla="*/ 2147483647 w 59"/>
                <a:gd name="T9" fmla="*/ 2147483647 h 27"/>
                <a:gd name="T10" fmla="*/ 2147483647 w 59"/>
                <a:gd name="T11" fmla="*/ 2147483647 h 27"/>
                <a:gd name="T12" fmla="*/ 2147483647 w 59"/>
                <a:gd name="T13" fmla="*/ 2147483647 h 27"/>
                <a:gd name="T14" fmla="*/ 2147483647 w 59"/>
                <a:gd name="T15" fmla="*/ 2147483647 h 27"/>
                <a:gd name="T16" fmla="*/ 2147483647 w 59"/>
                <a:gd name="T17" fmla="*/ 2147483647 h 27"/>
                <a:gd name="T18" fmla="*/ 2147483647 w 59"/>
                <a:gd name="T19" fmla="*/ 2147483647 h 27"/>
                <a:gd name="T20" fmla="*/ 2147483647 w 59"/>
                <a:gd name="T21" fmla="*/ 2147483647 h 27"/>
                <a:gd name="T22" fmla="*/ 2147483647 w 59"/>
                <a:gd name="T23" fmla="*/ 2147483647 h 27"/>
                <a:gd name="T24" fmla="*/ 2147483647 w 59"/>
                <a:gd name="T25" fmla="*/ 2147483647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27">
                  <a:moveTo>
                    <a:pt x="56" y="16"/>
                  </a:moveTo>
                  <a:cubicBezTo>
                    <a:pt x="56" y="16"/>
                    <a:pt x="29" y="6"/>
                    <a:pt x="24" y="3"/>
                  </a:cubicBezTo>
                  <a:cubicBezTo>
                    <a:pt x="20" y="1"/>
                    <a:pt x="18" y="0"/>
                    <a:pt x="15" y="1"/>
                  </a:cubicBezTo>
                  <a:cubicBezTo>
                    <a:pt x="13" y="3"/>
                    <a:pt x="8" y="5"/>
                    <a:pt x="4" y="5"/>
                  </a:cubicBezTo>
                  <a:cubicBezTo>
                    <a:pt x="0" y="6"/>
                    <a:pt x="3" y="9"/>
                    <a:pt x="3" y="9"/>
                  </a:cubicBezTo>
                  <a:cubicBezTo>
                    <a:pt x="5" y="12"/>
                    <a:pt x="7" y="14"/>
                    <a:pt x="9" y="14"/>
                  </a:cubicBezTo>
                  <a:cubicBezTo>
                    <a:pt x="11" y="13"/>
                    <a:pt x="12" y="13"/>
                    <a:pt x="11" y="16"/>
                  </a:cubicBezTo>
                  <a:cubicBezTo>
                    <a:pt x="11" y="20"/>
                    <a:pt x="11" y="20"/>
                    <a:pt x="12" y="21"/>
                  </a:cubicBezTo>
                  <a:cubicBezTo>
                    <a:pt x="14" y="23"/>
                    <a:pt x="12" y="21"/>
                    <a:pt x="11" y="23"/>
                  </a:cubicBezTo>
                  <a:cubicBezTo>
                    <a:pt x="9" y="26"/>
                    <a:pt x="13" y="26"/>
                    <a:pt x="16" y="25"/>
                  </a:cubicBezTo>
                  <a:cubicBezTo>
                    <a:pt x="19" y="25"/>
                    <a:pt x="22" y="25"/>
                    <a:pt x="33" y="26"/>
                  </a:cubicBezTo>
                  <a:cubicBezTo>
                    <a:pt x="44" y="27"/>
                    <a:pt x="53" y="22"/>
                    <a:pt x="56" y="20"/>
                  </a:cubicBezTo>
                  <a:cubicBezTo>
                    <a:pt x="59" y="17"/>
                    <a:pt x="56" y="16"/>
                    <a:pt x="56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" name="Freeform 2216"/>
            <p:cNvSpPr>
              <a:spLocks/>
            </p:cNvSpPr>
            <p:nvPr/>
          </p:nvSpPr>
          <p:spPr bwMode="auto">
            <a:xfrm>
              <a:off x="3266210" y="1656396"/>
              <a:ext cx="55580" cy="19845"/>
            </a:xfrm>
            <a:custGeom>
              <a:avLst/>
              <a:gdLst>
                <a:gd name="T0" fmla="*/ 2147483647 w 69"/>
                <a:gd name="T1" fmla="*/ 2147483647 h 24"/>
                <a:gd name="T2" fmla="*/ 2147483647 w 69"/>
                <a:gd name="T3" fmla="*/ 2147483647 h 24"/>
                <a:gd name="T4" fmla="*/ 2147483647 w 69"/>
                <a:gd name="T5" fmla="*/ 2147483647 h 24"/>
                <a:gd name="T6" fmla="*/ 2147483647 w 69"/>
                <a:gd name="T7" fmla="*/ 2147483647 h 24"/>
                <a:gd name="T8" fmla="*/ 2147483647 w 69"/>
                <a:gd name="T9" fmla="*/ 2147483647 h 24"/>
                <a:gd name="T10" fmla="*/ 2147483647 w 69"/>
                <a:gd name="T11" fmla="*/ 2147483647 h 24"/>
                <a:gd name="T12" fmla="*/ 2147483647 w 69"/>
                <a:gd name="T13" fmla="*/ 2147483647 h 24"/>
                <a:gd name="T14" fmla="*/ 2147483647 w 69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24">
                  <a:moveTo>
                    <a:pt x="55" y="1"/>
                  </a:moveTo>
                  <a:cubicBezTo>
                    <a:pt x="53" y="0"/>
                    <a:pt x="30" y="5"/>
                    <a:pt x="26" y="6"/>
                  </a:cubicBezTo>
                  <a:cubicBezTo>
                    <a:pt x="21" y="7"/>
                    <a:pt x="16" y="7"/>
                    <a:pt x="11" y="8"/>
                  </a:cubicBezTo>
                  <a:cubicBezTo>
                    <a:pt x="7" y="9"/>
                    <a:pt x="8" y="11"/>
                    <a:pt x="4" y="12"/>
                  </a:cubicBezTo>
                  <a:cubicBezTo>
                    <a:pt x="0" y="13"/>
                    <a:pt x="6" y="16"/>
                    <a:pt x="6" y="16"/>
                  </a:cubicBezTo>
                  <a:cubicBezTo>
                    <a:pt x="20" y="24"/>
                    <a:pt x="35" y="21"/>
                    <a:pt x="52" y="19"/>
                  </a:cubicBezTo>
                  <a:cubicBezTo>
                    <a:pt x="69" y="17"/>
                    <a:pt x="66" y="10"/>
                    <a:pt x="64" y="6"/>
                  </a:cubicBezTo>
                  <a:cubicBezTo>
                    <a:pt x="62" y="2"/>
                    <a:pt x="57" y="1"/>
                    <a:pt x="5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" name="Freeform 2217"/>
            <p:cNvSpPr>
              <a:spLocks/>
            </p:cNvSpPr>
            <p:nvPr/>
          </p:nvSpPr>
          <p:spPr bwMode="auto">
            <a:xfrm>
              <a:off x="3296013" y="1676243"/>
              <a:ext cx="39470" cy="13231"/>
            </a:xfrm>
            <a:custGeom>
              <a:avLst/>
              <a:gdLst>
                <a:gd name="T0" fmla="*/ 2147483647 w 49"/>
                <a:gd name="T1" fmla="*/ 2147483647 h 16"/>
                <a:gd name="T2" fmla="*/ 2147483647 w 49"/>
                <a:gd name="T3" fmla="*/ 2147483647 h 16"/>
                <a:gd name="T4" fmla="*/ 2147483647 w 49"/>
                <a:gd name="T5" fmla="*/ 2147483647 h 16"/>
                <a:gd name="T6" fmla="*/ 2147483647 w 49"/>
                <a:gd name="T7" fmla="*/ 2147483647 h 16"/>
                <a:gd name="T8" fmla="*/ 2147483647 w 49"/>
                <a:gd name="T9" fmla="*/ 2147483647 h 16"/>
                <a:gd name="T10" fmla="*/ 2147483647 w 49"/>
                <a:gd name="T11" fmla="*/ 2147483647 h 16"/>
                <a:gd name="T12" fmla="*/ 2147483647 w 49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6">
                  <a:moveTo>
                    <a:pt x="6" y="13"/>
                  </a:moveTo>
                  <a:cubicBezTo>
                    <a:pt x="0" y="16"/>
                    <a:pt x="5" y="15"/>
                    <a:pt x="5" y="15"/>
                  </a:cubicBezTo>
                  <a:cubicBezTo>
                    <a:pt x="6" y="14"/>
                    <a:pt x="38" y="7"/>
                    <a:pt x="44" y="5"/>
                  </a:cubicBezTo>
                  <a:cubicBezTo>
                    <a:pt x="49" y="3"/>
                    <a:pt x="47" y="3"/>
                    <a:pt x="45" y="2"/>
                  </a:cubicBezTo>
                  <a:cubicBezTo>
                    <a:pt x="43" y="1"/>
                    <a:pt x="42" y="0"/>
                    <a:pt x="40" y="1"/>
                  </a:cubicBezTo>
                  <a:cubicBezTo>
                    <a:pt x="37" y="2"/>
                    <a:pt x="19" y="4"/>
                    <a:pt x="15" y="6"/>
                  </a:cubicBezTo>
                  <a:cubicBezTo>
                    <a:pt x="11" y="7"/>
                    <a:pt x="11" y="9"/>
                    <a:pt x="6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" name="Freeform 2218"/>
            <p:cNvSpPr>
              <a:spLocks/>
            </p:cNvSpPr>
            <p:nvPr/>
          </p:nvSpPr>
          <p:spPr bwMode="auto">
            <a:xfrm>
              <a:off x="3311318" y="1635724"/>
              <a:ext cx="149824" cy="98402"/>
            </a:xfrm>
            <a:custGeom>
              <a:avLst/>
              <a:gdLst>
                <a:gd name="T0" fmla="*/ 2147483647 w 186"/>
                <a:gd name="T1" fmla="*/ 2147483647 h 119"/>
                <a:gd name="T2" fmla="*/ 2147483647 w 186"/>
                <a:gd name="T3" fmla="*/ 2147483647 h 119"/>
                <a:gd name="T4" fmla="*/ 2147483647 w 186"/>
                <a:gd name="T5" fmla="*/ 2147483647 h 119"/>
                <a:gd name="T6" fmla="*/ 2147483647 w 186"/>
                <a:gd name="T7" fmla="*/ 2147483647 h 119"/>
                <a:gd name="T8" fmla="*/ 2147483647 w 186"/>
                <a:gd name="T9" fmla="*/ 2147483647 h 119"/>
                <a:gd name="T10" fmla="*/ 2147483647 w 186"/>
                <a:gd name="T11" fmla="*/ 2147483647 h 119"/>
                <a:gd name="T12" fmla="*/ 2147483647 w 186"/>
                <a:gd name="T13" fmla="*/ 2147483647 h 119"/>
                <a:gd name="T14" fmla="*/ 2147483647 w 186"/>
                <a:gd name="T15" fmla="*/ 2147483647 h 119"/>
                <a:gd name="T16" fmla="*/ 2147483647 w 186"/>
                <a:gd name="T17" fmla="*/ 2147483647 h 119"/>
                <a:gd name="T18" fmla="*/ 2147483647 w 186"/>
                <a:gd name="T19" fmla="*/ 2147483647 h 119"/>
                <a:gd name="T20" fmla="*/ 2147483647 w 186"/>
                <a:gd name="T21" fmla="*/ 2147483647 h 119"/>
                <a:gd name="T22" fmla="*/ 2147483647 w 186"/>
                <a:gd name="T23" fmla="*/ 2147483647 h 119"/>
                <a:gd name="T24" fmla="*/ 2147483647 w 186"/>
                <a:gd name="T25" fmla="*/ 2147483647 h 119"/>
                <a:gd name="T26" fmla="*/ 2147483647 w 186"/>
                <a:gd name="T27" fmla="*/ 2147483647 h 119"/>
                <a:gd name="T28" fmla="*/ 2147483647 w 186"/>
                <a:gd name="T29" fmla="*/ 2147483647 h 119"/>
                <a:gd name="T30" fmla="*/ 2147483647 w 186"/>
                <a:gd name="T31" fmla="*/ 2147483647 h 119"/>
                <a:gd name="T32" fmla="*/ 2147483647 w 186"/>
                <a:gd name="T33" fmla="*/ 2147483647 h 119"/>
                <a:gd name="T34" fmla="*/ 2147483647 w 186"/>
                <a:gd name="T35" fmla="*/ 2147483647 h 119"/>
                <a:gd name="T36" fmla="*/ 2147483647 w 186"/>
                <a:gd name="T37" fmla="*/ 2147483647 h 119"/>
                <a:gd name="T38" fmla="*/ 2147483647 w 186"/>
                <a:gd name="T39" fmla="*/ 2147483647 h 119"/>
                <a:gd name="T40" fmla="*/ 2147483647 w 186"/>
                <a:gd name="T41" fmla="*/ 2147483647 h 119"/>
                <a:gd name="T42" fmla="*/ 2147483647 w 186"/>
                <a:gd name="T43" fmla="*/ 2147483647 h 119"/>
                <a:gd name="T44" fmla="*/ 2147483647 w 186"/>
                <a:gd name="T45" fmla="*/ 2147483647 h 119"/>
                <a:gd name="T46" fmla="*/ 2147483647 w 186"/>
                <a:gd name="T47" fmla="*/ 2147483647 h 119"/>
                <a:gd name="T48" fmla="*/ 2147483647 w 186"/>
                <a:gd name="T49" fmla="*/ 2147483647 h 119"/>
                <a:gd name="T50" fmla="*/ 2147483647 w 186"/>
                <a:gd name="T51" fmla="*/ 2147483647 h 119"/>
                <a:gd name="T52" fmla="*/ 2147483647 w 186"/>
                <a:gd name="T53" fmla="*/ 2147483647 h 119"/>
                <a:gd name="T54" fmla="*/ 2147483647 w 186"/>
                <a:gd name="T55" fmla="*/ 2147483647 h 119"/>
                <a:gd name="T56" fmla="*/ 2147483647 w 186"/>
                <a:gd name="T57" fmla="*/ 2147483647 h 119"/>
                <a:gd name="T58" fmla="*/ 2147483647 w 186"/>
                <a:gd name="T59" fmla="*/ 2147483647 h 119"/>
                <a:gd name="T60" fmla="*/ 2147483647 w 186"/>
                <a:gd name="T61" fmla="*/ 2147483647 h 119"/>
                <a:gd name="T62" fmla="*/ 2147483647 w 186"/>
                <a:gd name="T63" fmla="*/ 2147483647 h 119"/>
                <a:gd name="T64" fmla="*/ 2147483647 w 186"/>
                <a:gd name="T65" fmla="*/ 2147483647 h 119"/>
                <a:gd name="T66" fmla="*/ 2147483647 w 186"/>
                <a:gd name="T67" fmla="*/ 2147483647 h 119"/>
                <a:gd name="T68" fmla="*/ 2147483647 w 186"/>
                <a:gd name="T69" fmla="*/ 2147483647 h 119"/>
                <a:gd name="T70" fmla="*/ 2147483647 w 186"/>
                <a:gd name="T71" fmla="*/ 2147483647 h 119"/>
                <a:gd name="T72" fmla="*/ 2147483647 w 186"/>
                <a:gd name="T73" fmla="*/ 2147483647 h 119"/>
                <a:gd name="T74" fmla="*/ 2147483647 w 186"/>
                <a:gd name="T75" fmla="*/ 2147483647 h 119"/>
                <a:gd name="T76" fmla="*/ 2147483647 w 186"/>
                <a:gd name="T77" fmla="*/ 2147483647 h 119"/>
                <a:gd name="T78" fmla="*/ 2147483647 w 186"/>
                <a:gd name="T79" fmla="*/ 2147483647 h 119"/>
                <a:gd name="T80" fmla="*/ 2147483647 w 186"/>
                <a:gd name="T81" fmla="*/ 2147483647 h 119"/>
                <a:gd name="T82" fmla="*/ 2147483647 w 186"/>
                <a:gd name="T83" fmla="*/ 2147483647 h 119"/>
                <a:gd name="T84" fmla="*/ 2147483647 w 186"/>
                <a:gd name="T85" fmla="*/ 2147483647 h 119"/>
                <a:gd name="T86" fmla="*/ 2147483647 w 186"/>
                <a:gd name="T87" fmla="*/ 2147483647 h 119"/>
                <a:gd name="T88" fmla="*/ 2147483647 w 186"/>
                <a:gd name="T89" fmla="*/ 2147483647 h 119"/>
                <a:gd name="T90" fmla="*/ 2147483647 w 186"/>
                <a:gd name="T91" fmla="*/ 2147483647 h 119"/>
                <a:gd name="T92" fmla="*/ 2147483647 w 186"/>
                <a:gd name="T93" fmla="*/ 2147483647 h 119"/>
                <a:gd name="T94" fmla="*/ 2147483647 w 186"/>
                <a:gd name="T95" fmla="*/ 2147483647 h 119"/>
                <a:gd name="T96" fmla="*/ 2147483647 w 186"/>
                <a:gd name="T97" fmla="*/ 2147483647 h 119"/>
                <a:gd name="T98" fmla="*/ 2147483647 w 186"/>
                <a:gd name="T99" fmla="*/ 2147483647 h 119"/>
                <a:gd name="T100" fmla="*/ 2147483647 w 186"/>
                <a:gd name="T101" fmla="*/ 2147483647 h 119"/>
                <a:gd name="T102" fmla="*/ 2147483647 w 186"/>
                <a:gd name="T103" fmla="*/ 2147483647 h 119"/>
                <a:gd name="T104" fmla="*/ 2147483647 w 186"/>
                <a:gd name="T105" fmla="*/ 2147483647 h 119"/>
                <a:gd name="T106" fmla="*/ 2147483647 w 186"/>
                <a:gd name="T107" fmla="*/ 2147483647 h 119"/>
                <a:gd name="T108" fmla="*/ 2147483647 w 186"/>
                <a:gd name="T109" fmla="*/ 2147483647 h 119"/>
                <a:gd name="T110" fmla="*/ 2147483647 w 186"/>
                <a:gd name="T111" fmla="*/ 2147483647 h 119"/>
                <a:gd name="T112" fmla="*/ 2147483647 w 186"/>
                <a:gd name="T113" fmla="*/ 2147483647 h 119"/>
                <a:gd name="T114" fmla="*/ 2147483647 w 186"/>
                <a:gd name="T115" fmla="*/ 2147483647 h 119"/>
                <a:gd name="T116" fmla="*/ 2147483647 w 186"/>
                <a:gd name="T117" fmla="*/ 2147483647 h 119"/>
                <a:gd name="T118" fmla="*/ 2147483647 w 186"/>
                <a:gd name="T119" fmla="*/ 2147483647 h 119"/>
                <a:gd name="T120" fmla="*/ 2147483647 w 186"/>
                <a:gd name="T121" fmla="*/ 2147483647 h 119"/>
                <a:gd name="T122" fmla="*/ 2147483647 w 186"/>
                <a:gd name="T123" fmla="*/ 2147483647 h 119"/>
                <a:gd name="T124" fmla="*/ 2147483647 w 186"/>
                <a:gd name="T125" fmla="*/ 2147483647 h 1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6" h="119">
                  <a:moveTo>
                    <a:pt x="145" y="3"/>
                  </a:moveTo>
                  <a:cubicBezTo>
                    <a:pt x="151" y="3"/>
                    <a:pt x="145" y="6"/>
                    <a:pt x="143" y="6"/>
                  </a:cubicBezTo>
                  <a:cubicBezTo>
                    <a:pt x="140" y="7"/>
                    <a:pt x="133" y="5"/>
                    <a:pt x="130" y="7"/>
                  </a:cubicBezTo>
                  <a:cubicBezTo>
                    <a:pt x="126" y="8"/>
                    <a:pt x="130" y="10"/>
                    <a:pt x="132" y="14"/>
                  </a:cubicBezTo>
                  <a:cubicBezTo>
                    <a:pt x="135" y="18"/>
                    <a:pt x="134" y="19"/>
                    <a:pt x="132" y="17"/>
                  </a:cubicBezTo>
                  <a:cubicBezTo>
                    <a:pt x="130" y="16"/>
                    <a:pt x="129" y="17"/>
                    <a:pt x="128" y="20"/>
                  </a:cubicBezTo>
                  <a:cubicBezTo>
                    <a:pt x="126" y="23"/>
                    <a:pt x="123" y="19"/>
                    <a:pt x="123" y="17"/>
                  </a:cubicBezTo>
                  <a:cubicBezTo>
                    <a:pt x="122" y="15"/>
                    <a:pt x="124" y="15"/>
                    <a:pt x="124" y="14"/>
                  </a:cubicBezTo>
                  <a:cubicBezTo>
                    <a:pt x="124" y="13"/>
                    <a:pt x="120" y="13"/>
                    <a:pt x="118" y="13"/>
                  </a:cubicBezTo>
                  <a:cubicBezTo>
                    <a:pt x="116" y="12"/>
                    <a:pt x="113" y="9"/>
                    <a:pt x="111" y="8"/>
                  </a:cubicBezTo>
                  <a:cubicBezTo>
                    <a:pt x="109" y="7"/>
                    <a:pt x="109" y="6"/>
                    <a:pt x="110" y="5"/>
                  </a:cubicBezTo>
                  <a:cubicBezTo>
                    <a:pt x="111" y="4"/>
                    <a:pt x="105" y="5"/>
                    <a:pt x="103" y="6"/>
                  </a:cubicBezTo>
                  <a:cubicBezTo>
                    <a:pt x="100" y="6"/>
                    <a:pt x="95" y="5"/>
                    <a:pt x="91" y="4"/>
                  </a:cubicBezTo>
                  <a:cubicBezTo>
                    <a:pt x="87" y="3"/>
                    <a:pt x="77" y="7"/>
                    <a:pt x="75" y="8"/>
                  </a:cubicBezTo>
                  <a:cubicBezTo>
                    <a:pt x="73" y="9"/>
                    <a:pt x="72" y="9"/>
                    <a:pt x="73" y="11"/>
                  </a:cubicBezTo>
                  <a:cubicBezTo>
                    <a:pt x="74" y="12"/>
                    <a:pt x="70" y="12"/>
                    <a:pt x="68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7" y="17"/>
                    <a:pt x="69" y="20"/>
                    <a:pt x="72" y="21"/>
                  </a:cubicBezTo>
                  <a:cubicBezTo>
                    <a:pt x="74" y="23"/>
                    <a:pt x="78" y="23"/>
                    <a:pt x="80" y="23"/>
                  </a:cubicBezTo>
                  <a:cubicBezTo>
                    <a:pt x="82" y="22"/>
                    <a:pt x="86" y="22"/>
                    <a:pt x="89" y="22"/>
                  </a:cubicBezTo>
                  <a:cubicBezTo>
                    <a:pt x="92" y="22"/>
                    <a:pt x="93" y="24"/>
                    <a:pt x="95" y="25"/>
                  </a:cubicBezTo>
                  <a:cubicBezTo>
                    <a:pt x="98" y="26"/>
                    <a:pt x="98" y="27"/>
                    <a:pt x="100" y="28"/>
                  </a:cubicBezTo>
                  <a:cubicBezTo>
                    <a:pt x="103" y="30"/>
                    <a:pt x="99" y="30"/>
                    <a:pt x="95" y="28"/>
                  </a:cubicBezTo>
                  <a:cubicBezTo>
                    <a:pt x="91" y="26"/>
                    <a:pt x="92" y="28"/>
                    <a:pt x="93" y="29"/>
                  </a:cubicBezTo>
                  <a:cubicBezTo>
                    <a:pt x="93" y="29"/>
                    <a:pt x="92" y="30"/>
                    <a:pt x="91" y="30"/>
                  </a:cubicBezTo>
                  <a:cubicBezTo>
                    <a:pt x="89" y="30"/>
                    <a:pt x="86" y="29"/>
                    <a:pt x="83" y="29"/>
                  </a:cubicBezTo>
                  <a:cubicBezTo>
                    <a:pt x="80" y="30"/>
                    <a:pt x="80" y="32"/>
                    <a:pt x="83" y="34"/>
                  </a:cubicBezTo>
                  <a:cubicBezTo>
                    <a:pt x="87" y="36"/>
                    <a:pt x="93" y="35"/>
                    <a:pt x="96" y="35"/>
                  </a:cubicBezTo>
                  <a:cubicBezTo>
                    <a:pt x="100" y="35"/>
                    <a:pt x="101" y="38"/>
                    <a:pt x="107" y="38"/>
                  </a:cubicBezTo>
                  <a:cubicBezTo>
                    <a:pt x="114" y="39"/>
                    <a:pt x="109" y="40"/>
                    <a:pt x="107" y="40"/>
                  </a:cubicBezTo>
                  <a:cubicBezTo>
                    <a:pt x="105" y="40"/>
                    <a:pt x="102" y="40"/>
                    <a:pt x="100" y="38"/>
                  </a:cubicBezTo>
                  <a:cubicBezTo>
                    <a:pt x="98" y="37"/>
                    <a:pt x="95" y="38"/>
                    <a:pt x="93" y="38"/>
                  </a:cubicBezTo>
                  <a:cubicBezTo>
                    <a:pt x="90" y="39"/>
                    <a:pt x="91" y="41"/>
                    <a:pt x="92" y="41"/>
                  </a:cubicBezTo>
                  <a:cubicBezTo>
                    <a:pt x="93" y="41"/>
                    <a:pt x="94" y="44"/>
                    <a:pt x="98" y="48"/>
                  </a:cubicBezTo>
                  <a:cubicBezTo>
                    <a:pt x="102" y="52"/>
                    <a:pt x="101" y="51"/>
                    <a:pt x="109" y="51"/>
                  </a:cubicBezTo>
                  <a:cubicBezTo>
                    <a:pt x="118" y="50"/>
                    <a:pt x="107" y="53"/>
                    <a:pt x="103" y="55"/>
                  </a:cubicBezTo>
                  <a:cubicBezTo>
                    <a:pt x="99" y="57"/>
                    <a:pt x="92" y="50"/>
                    <a:pt x="90" y="49"/>
                  </a:cubicBezTo>
                  <a:cubicBezTo>
                    <a:pt x="88" y="48"/>
                    <a:pt x="86" y="44"/>
                    <a:pt x="81" y="44"/>
                  </a:cubicBezTo>
                  <a:cubicBezTo>
                    <a:pt x="77" y="43"/>
                    <a:pt x="78" y="43"/>
                    <a:pt x="80" y="42"/>
                  </a:cubicBezTo>
                  <a:cubicBezTo>
                    <a:pt x="82" y="40"/>
                    <a:pt x="79" y="40"/>
                    <a:pt x="77" y="40"/>
                  </a:cubicBezTo>
                  <a:cubicBezTo>
                    <a:pt x="74" y="41"/>
                    <a:pt x="74" y="40"/>
                    <a:pt x="74" y="38"/>
                  </a:cubicBezTo>
                  <a:cubicBezTo>
                    <a:pt x="74" y="37"/>
                    <a:pt x="68" y="33"/>
                    <a:pt x="65" y="32"/>
                  </a:cubicBezTo>
                  <a:cubicBezTo>
                    <a:pt x="62" y="31"/>
                    <a:pt x="58" y="26"/>
                    <a:pt x="56" y="23"/>
                  </a:cubicBezTo>
                  <a:cubicBezTo>
                    <a:pt x="53" y="21"/>
                    <a:pt x="48" y="19"/>
                    <a:pt x="46" y="19"/>
                  </a:cubicBezTo>
                  <a:cubicBezTo>
                    <a:pt x="45" y="18"/>
                    <a:pt x="33" y="18"/>
                    <a:pt x="31" y="19"/>
                  </a:cubicBezTo>
                  <a:cubicBezTo>
                    <a:pt x="28" y="21"/>
                    <a:pt x="29" y="21"/>
                    <a:pt x="30" y="23"/>
                  </a:cubicBezTo>
                  <a:cubicBezTo>
                    <a:pt x="31" y="25"/>
                    <a:pt x="29" y="26"/>
                    <a:pt x="27" y="26"/>
                  </a:cubicBezTo>
                  <a:cubicBezTo>
                    <a:pt x="25" y="26"/>
                    <a:pt x="26" y="29"/>
                    <a:pt x="25" y="31"/>
                  </a:cubicBezTo>
                  <a:cubicBezTo>
                    <a:pt x="23" y="34"/>
                    <a:pt x="26" y="35"/>
                    <a:pt x="29" y="34"/>
                  </a:cubicBezTo>
                  <a:cubicBezTo>
                    <a:pt x="31" y="33"/>
                    <a:pt x="34" y="34"/>
                    <a:pt x="34" y="34"/>
                  </a:cubicBezTo>
                  <a:cubicBezTo>
                    <a:pt x="36" y="34"/>
                    <a:pt x="40" y="33"/>
                    <a:pt x="46" y="32"/>
                  </a:cubicBezTo>
                  <a:cubicBezTo>
                    <a:pt x="53" y="31"/>
                    <a:pt x="42" y="35"/>
                    <a:pt x="38" y="37"/>
                  </a:cubicBezTo>
                  <a:cubicBezTo>
                    <a:pt x="35" y="39"/>
                    <a:pt x="36" y="41"/>
                    <a:pt x="36" y="45"/>
                  </a:cubicBezTo>
                  <a:cubicBezTo>
                    <a:pt x="36" y="49"/>
                    <a:pt x="42" y="49"/>
                    <a:pt x="49" y="48"/>
                  </a:cubicBezTo>
                  <a:cubicBezTo>
                    <a:pt x="55" y="47"/>
                    <a:pt x="50" y="50"/>
                    <a:pt x="48" y="52"/>
                  </a:cubicBezTo>
                  <a:cubicBezTo>
                    <a:pt x="45" y="54"/>
                    <a:pt x="43" y="55"/>
                    <a:pt x="48" y="60"/>
                  </a:cubicBezTo>
                  <a:cubicBezTo>
                    <a:pt x="52" y="64"/>
                    <a:pt x="56" y="62"/>
                    <a:pt x="62" y="62"/>
                  </a:cubicBezTo>
                  <a:cubicBezTo>
                    <a:pt x="68" y="61"/>
                    <a:pt x="61" y="64"/>
                    <a:pt x="61" y="64"/>
                  </a:cubicBezTo>
                  <a:cubicBezTo>
                    <a:pt x="51" y="66"/>
                    <a:pt x="38" y="57"/>
                    <a:pt x="36" y="56"/>
                  </a:cubicBezTo>
                  <a:cubicBezTo>
                    <a:pt x="35" y="55"/>
                    <a:pt x="33" y="56"/>
                    <a:pt x="31" y="56"/>
                  </a:cubicBezTo>
                  <a:cubicBezTo>
                    <a:pt x="29" y="57"/>
                    <a:pt x="27" y="55"/>
                    <a:pt x="23" y="57"/>
                  </a:cubicBezTo>
                  <a:cubicBezTo>
                    <a:pt x="19" y="59"/>
                    <a:pt x="18" y="60"/>
                    <a:pt x="22" y="61"/>
                  </a:cubicBezTo>
                  <a:cubicBezTo>
                    <a:pt x="25" y="62"/>
                    <a:pt x="24" y="64"/>
                    <a:pt x="24" y="64"/>
                  </a:cubicBezTo>
                  <a:cubicBezTo>
                    <a:pt x="24" y="64"/>
                    <a:pt x="19" y="62"/>
                    <a:pt x="25" y="66"/>
                  </a:cubicBezTo>
                  <a:cubicBezTo>
                    <a:pt x="31" y="71"/>
                    <a:pt x="25" y="69"/>
                    <a:pt x="24" y="69"/>
                  </a:cubicBezTo>
                  <a:cubicBezTo>
                    <a:pt x="23" y="68"/>
                    <a:pt x="18" y="68"/>
                    <a:pt x="15" y="67"/>
                  </a:cubicBezTo>
                  <a:cubicBezTo>
                    <a:pt x="13" y="67"/>
                    <a:pt x="10" y="69"/>
                    <a:pt x="10" y="70"/>
                  </a:cubicBezTo>
                  <a:cubicBezTo>
                    <a:pt x="10" y="71"/>
                    <a:pt x="6" y="73"/>
                    <a:pt x="3" y="74"/>
                  </a:cubicBezTo>
                  <a:cubicBezTo>
                    <a:pt x="0" y="75"/>
                    <a:pt x="4" y="79"/>
                    <a:pt x="7" y="82"/>
                  </a:cubicBezTo>
                  <a:cubicBezTo>
                    <a:pt x="10" y="85"/>
                    <a:pt x="15" y="82"/>
                    <a:pt x="16" y="81"/>
                  </a:cubicBezTo>
                  <a:cubicBezTo>
                    <a:pt x="18" y="79"/>
                    <a:pt x="22" y="79"/>
                    <a:pt x="26" y="79"/>
                  </a:cubicBezTo>
                  <a:cubicBezTo>
                    <a:pt x="30" y="79"/>
                    <a:pt x="40" y="77"/>
                    <a:pt x="43" y="77"/>
                  </a:cubicBezTo>
                  <a:cubicBezTo>
                    <a:pt x="46" y="76"/>
                    <a:pt x="49" y="76"/>
                    <a:pt x="49" y="77"/>
                  </a:cubicBezTo>
                  <a:cubicBezTo>
                    <a:pt x="50" y="78"/>
                    <a:pt x="51" y="78"/>
                    <a:pt x="54" y="76"/>
                  </a:cubicBezTo>
                  <a:cubicBezTo>
                    <a:pt x="57" y="75"/>
                    <a:pt x="99" y="72"/>
                    <a:pt x="102" y="71"/>
                  </a:cubicBezTo>
                  <a:cubicBezTo>
                    <a:pt x="104" y="70"/>
                    <a:pt x="109" y="69"/>
                    <a:pt x="110" y="70"/>
                  </a:cubicBezTo>
                  <a:cubicBezTo>
                    <a:pt x="111" y="72"/>
                    <a:pt x="119" y="68"/>
                    <a:pt x="130" y="68"/>
                  </a:cubicBezTo>
                  <a:cubicBezTo>
                    <a:pt x="140" y="67"/>
                    <a:pt x="128" y="72"/>
                    <a:pt x="125" y="72"/>
                  </a:cubicBezTo>
                  <a:cubicBezTo>
                    <a:pt x="122" y="72"/>
                    <a:pt x="113" y="71"/>
                    <a:pt x="106" y="72"/>
                  </a:cubicBezTo>
                  <a:cubicBezTo>
                    <a:pt x="100" y="73"/>
                    <a:pt x="109" y="76"/>
                    <a:pt x="104" y="77"/>
                  </a:cubicBezTo>
                  <a:cubicBezTo>
                    <a:pt x="99" y="78"/>
                    <a:pt x="100" y="80"/>
                    <a:pt x="93" y="81"/>
                  </a:cubicBezTo>
                  <a:cubicBezTo>
                    <a:pt x="87" y="81"/>
                    <a:pt x="102" y="84"/>
                    <a:pt x="94" y="84"/>
                  </a:cubicBezTo>
                  <a:cubicBezTo>
                    <a:pt x="86" y="84"/>
                    <a:pt x="94" y="86"/>
                    <a:pt x="93" y="87"/>
                  </a:cubicBezTo>
                  <a:cubicBezTo>
                    <a:pt x="91" y="87"/>
                    <a:pt x="87" y="86"/>
                    <a:pt x="82" y="86"/>
                  </a:cubicBezTo>
                  <a:cubicBezTo>
                    <a:pt x="78" y="86"/>
                    <a:pt x="78" y="87"/>
                    <a:pt x="81" y="90"/>
                  </a:cubicBezTo>
                  <a:cubicBezTo>
                    <a:pt x="83" y="92"/>
                    <a:pt x="79" y="93"/>
                    <a:pt x="76" y="93"/>
                  </a:cubicBezTo>
                  <a:cubicBezTo>
                    <a:pt x="74" y="93"/>
                    <a:pt x="74" y="95"/>
                    <a:pt x="76" y="96"/>
                  </a:cubicBezTo>
                  <a:cubicBezTo>
                    <a:pt x="78" y="97"/>
                    <a:pt x="80" y="97"/>
                    <a:pt x="84" y="96"/>
                  </a:cubicBezTo>
                  <a:cubicBezTo>
                    <a:pt x="87" y="95"/>
                    <a:pt x="87" y="97"/>
                    <a:pt x="86" y="97"/>
                  </a:cubicBezTo>
                  <a:cubicBezTo>
                    <a:pt x="85" y="97"/>
                    <a:pt x="79" y="98"/>
                    <a:pt x="90" y="100"/>
                  </a:cubicBezTo>
                  <a:cubicBezTo>
                    <a:pt x="101" y="101"/>
                    <a:pt x="91" y="102"/>
                    <a:pt x="91" y="102"/>
                  </a:cubicBezTo>
                  <a:cubicBezTo>
                    <a:pt x="91" y="102"/>
                    <a:pt x="87" y="102"/>
                    <a:pt x="83" y="102"/>
                  </a:cubicBezTo>
                  <a:cubicBezTo>
                    <a:pt x="78" y="103"/>
                    <a:pt x="80" y="104"/>
                    <a:pt x="81" y="105"/>
                  </a:cubicBezTo>
                  <a:cubicBezTo>
                    <a:pt x="82" y="105"/>
                    <a:pt x="83" y="106"/>
                    <a:pt x="84" y="112"/>
                  </a:cubicBezTo>
                  <a:cubicBezTo>
                    <a:pt x="85" y="118"/>
                    <a:pt x="95" y="118"/>
                    <a:pt x="96" y="117"/>
                  </a:cubicBezTo>
                  <a:cubicBezTo>
                    <a:pt x="98" y="117"/>
                    <a:pt x="102" y="118"/>
                    <a:pt x="107" y="119"/>
                  </a:cubicBezTo>
                  <a:cubicBezTo>
                    <a:pt x="111" y="119"/>
                    <a:pt x="115" y="115"/>
                    <a:pt x="118" y="111"/>
                  </a:cubicBezTo>
                  <a:cubicBezTo>
                    <a:pt x="121" y="108"/>
                    <a:pt x="121" y="111"/>
                    <a:pt x="121" y="111"/>
                  </a:cubicBezTo>
                  <a:cubicBezTo>
                    <a:pt x="121" y="111"/>
                    <a:pt x="143" y="114"/>
                    <a:pt x="147" y="114"/>
                  </a:cubicBezTo>
                  <a:cubicBezTo>
                    <a:pt x="151" y="113"/>
                    <a:pt x="161" y="116"/>
                    <a:pt x="164" y="115"/>
                  </a:cubicBezTo>
                  <a:cubicBezTo>
                    <a:pt x="167" y="115"/>
                    <a:pt x="166" y="112"/>
                    <a:pt x="163" y="108"/>
                  </a:cubicBezTo>
                  <a:cubicBezTo>
                    <a:pt x="160" y="104"/>
                    <a:pt x="160" y="104"/>
                    <a:pt x="162" y="102"/>
                  </a:cubicBezTo>
                  <a:cubicBezTo>
                    <a:pt x="163" y="101"/>
                    <a:pt x="169" y="107"/>
                    <a:pt x="174" y="108"/>
                  </a:cubicBezTo>
                  <a:cubicBezTo>
                    <a:pt x="179" y="109"/>
                    <a:pt x="176" y="108"/>
                    <a:pt x="175" y="105"/>
                  </a:cubicBezTo>
                  <a:cubicBezTo>
                    <a:pt x="173" y="103"/>
                    <a:pt x="171" y="104"/>
                    <a:pt x="173" y="103"/>
                  </a:cubicBezTo>
                  <a:cubicBezTo>
                    <a:pt x="174" y="101"/>
                    <a:pt x="169" y="99"/>
                    <a:pt x="167" y="98"/>
                  </a:cubicBezTo>
                  <a:cubicBezTo>
                    <a:pt x="165" y="98"/>
                    <a:pt x="165" y="97"/>
                    <a:pt x="164" y="97"/>
                  </a:cubicBezTo>
                  <a:cubicBezTo>
                    <a:pt x="162" y="96"/>
                    <a:pt x="168" y="91"/>
                    <a:pt x="170" y="89"/>
                  </a:cubicBezTo>
                  <a:cubicBezTo>
                    <a:pt x="172" y="87"/>
                    <a:pt x="171" y="85"/>
                    <a:pt x="172" y="81"/>
                  </a:cubicBezTo>
                  <a:cubicBezTo>
                    <a:pt x="173" y="77"/>
                    <a:pt x="179" y="82"/>
                    <a:pt x="181" y="85"/>
                  </a:cubicBezTo>
                  <a:cubicBezTo>
                    <a:pt x="183" y="87"/>
                    <a:pt x="184" y="87"/>
                    <a:pt x="184" y="85"/>
                  </a:cubicBezTo>
                  <a:cubicBezTo>
                    <a:pt x="183" y="82"/>
                    <a:pt x="184" y="79"/>
                    <a:pt x="185" y="75"/>
                  </a:cubicBezTo>
                  <a:cubicBezTo>
                    <a:pt x="186" y="72"/>
                    <a:pt x="185" y="70"/>
                    <a:pt x="180" y="69"/>
                  </a:cubicBezTo>
                  <a:cubicBezTo>
                    <a:pt x="174" y="68"/>
                    <a:pt x="176" y="65"/>
                    <a:pt x="177" y="63"/>
                  </a:cubicBezTo>
                  <a:cubicBezTo>
                    <a:pt x="178" y="61"/>
                    <a:pt x="178" y="60"/>
                    <a:pt x="176" y="57"/>
                  </a:cubicBezTo>
                  <a:cubicBezTo>
                    <a:pt x="175" y="53"/>
                    <a:pt x="176" y="49"/>
                    <a:pt x="179" y="43"/>
                  </a:cubicBezTo>
                  <a:cubicBezTo>
                    <a:pt x="182" y="38"/>
                    <a:pt x="180" y="34"/>
                    <a:pt x="176" y="32"/>
                  </a:cubicBezTo>
                  <a:cubicBezTo>
                    <a:pt x="171" y="29"/>
                    <a:pt x="174" y="23"/>
                    <a:pt x="174" y="17"/>
                  </a:cubicBezTo>
                  <a:cubicBezTo>
                    <a:pt x="174" y="12"/>
                    <a:pt x="173" y="12"/>
                    <a:pt x="168" y="12"/>
                  </a:cubicBezTo>
                  <a:cubicBezTo>
                    <a:pt x="163" y="12"/>
                    <a:pt x="163" y="11"/>
                    <a:pt x="160" y="10"/>
                  </a:cubicBezTo>
                  <a:cubicBezTo>
                    <a:pt x="157" y="9"/>
                    <a:pt x="157" y="11"/>
                    <a:pt x="154" y="9"/>
                  </a:cubicBezTo>
                  <a:cubicBezTo>
                    <a:pt x="151" y="8"/>
                    <a:pt x="152" y="8"/>
                    <a:pt x="155" y="8"/>
                  </a:cubicBezTo>
                  <a:cubicBezTo>
                    <a:pt x="158" y="8"/>
                    <a:pt x="157" y="7"/>
                    <a:pt x="154" y="7"/>
                  </a:cubicBezTo>
                  <a:cubicBezTo>
                    <a:pt x="151" y="7"/>
                    <a:pt x="152" y="5"/>
                    <a:pt x="150" y="3"/>
                  </a:cubicBezTo>
                  <a:cubicBezTo>
                    <a:pt x="148" y="1"/>
                    <a:pt x="145" y="0"/>
                    <a:pt x="139" y="1"/>
                  </a:cubicBezTo>
                  <a:cubicBezTo>
                    <a:pt x="134" y="2"/>
                    <a:pt x="140" y="4"/>
                    <a:pt x="14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" name="Freeform 2219"/>
            <p:cNvSpPr>
              <a:spLocks/>
            </p:cNvSpPr>
            <p:nvPr/>
          </p:nvSpPr>
          <p:spPr bwMode="auto">
            <a:xfrm>
              <a:off x="3343539" y="1629936"/>
              <a:ext cx="37858" cy="11576"/>
            </a:xfrm>
            <a:custGeom>
              <a:avLst/>
              <a:gdLst>
                <a:gd name="T0" fmla="*/ 2147483647 w 47"/>
                <a:gd name="T1" fmla="*/ 2147483647 h 14"/>
                <a:gd name="T2" fmla="*/ 2147483647 w 47"/>
                <a:gd name="T3" fmla="*/ 2147483647 h 14"/>
                <a:gd name="T4" fmla="*/ 2147483647 w 47"/>
                <a:gd name="T5" fmla="*/ 2147483647 h 14"/>
                <a:gd name="T6" fmla="*/ 2147483647 w 47"/>
                <a:gd name="T7" fmla="*/ 2147483647 h 14"/>
                <a:gd name="T8" fmla="*/ 2147483647 w 47"/>
                <a:gd name="T9" fmla="*/ 2147483647 h 14"/>
                <a:gd name="T10" fmla="*/ 2147483647 w 47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4">
                  <a:moveTo>
                    <a:pt x="7" y="12"/>
                  </a:moveTo>
                  <a:cubicBezTo>
                    <a:pt x="0" y="14"/>
                    <a:pt x="4" y="14"/>
                    <a:pt x="4" y="14"/>
                  </a:cubicBezTo>
                  <a:cubicBezTo>
                    <a:pt x="4" y="14"/>
                    <a:pt x="29" y="7"/>
                    <a:pt x="38" y="7"/>
                  </a:cubicBezTo>
                  <a:cubicBezTo>
                    <a:pt x="47" y="6"/>
                    <a:pt x="43" y="4"/>
                    <a:pt x="43" y="4"/>
                  </a:cubicBezTo>
                  <a:cubicBezTo>
                    <a:pt x="33" y="0"/>
                    <a:pt x="23" y="7"/>
                    <a:pt x="19" y="9"/>
                  </a:cubicBezTo>
                  <a:cubicBezTo>
                    <a:pt x="16" y="10"/>
                    <a:pt x="13" y="10"/>
                    <a:pt x="7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" name="Freeform 2220"/>
            <p:cNvSpPr>
              <a:spLocks/>
            </p:cNvSpPr>
            <p:nvPr/>
          </p:nvSpPr>
          <p:spPr bwMode="auto">
            <a:xfrm>
              <a:off x="3480475" y="1696088"/>
              <a:ext cx="87800" cy="57883"/>
            </a:xfrm>
            <a:custGeom>
              <a:avLst/>
              <a:gdLst>
                <a:gd name="T0" fmla="*/ 2147483647 w 109"/>
                <a:gd name="T1" fmla="*/ 2147483647 h 70"/>
                <a:gd name="T2" fmla="*/ 2147483647 w 109"/>
                <a:gd name="T3" fmla="*/ 2147483647 h 70"/>
                <a:gd name="T4" fmla="*/ 2147483647 w 109"/>
                <a:gd name="T5" fmla="*/ 2147483647 h 70"/>
                <a:gd name="T6" fmla="*/ 2147483647 w 109"/>
                <a:gd name="T7" fmla="*/ 2147483647 h 70"/>
                <a:gd name="T8" fmla="*/ 2147483647 w 109"/>
                <a:gd name="T9" fmla="*/ 2147483647 h 70"/>
                <a:gd name="T10" fmla="*/ 2147483647 w 109"/>
                <a:gd name="T11" fmla="*/ 2147483647 h 70"/>
                <a:gd name="T12" fmla="*/ 2147483647 w 109"/>
                <a:gd name="T13" fmla="*/ 2147483647 h 70"/>
                <a:gd name="T14" fmla="*/ 2147483647 w 109"/>
                <a:gd name="T15" fmla="*/ 2147483647 h 70"/>
                <a:gd name="T16" fmla="*/ 2147483647 w 109"/>
                <a:gd name="T17" fmla="*/ 2147483647 h 70"/>
                <a:gd name="T18" fmla="*/ 2147483647 w 109"/>
                <a:gd name="T19" fmla="*/ 2147483647 h 70"/>
                <a:gd name="T20" fmla="*/ 2147483647 w 109"/>
                <a:gd name="T21" fmla="*/ 2147483647 h 70"/>
                <a:gd name="T22" fmla="*/ 2147483647 w 109"/>
                <a:gd name="T23" fmla="*/ 2147483647 h 70"/>
                <a:gd name="T24" fmla="*/ 2147483647 w 109"/>
                <a:gd name="T25" fmla="*/ 2147483647 h 70"/>
                <a:gd name="T26" fmla="*/ 2147483647 w 109"/>
                <a:gd name="T27" fmla="*/ 2147483647 h 70"/>
                <a:gd name="T28" fmla="*/ 2147483647 w 109"/>
                <a:gd name="T29" fmla="*/ 2147483647 h 70"/>
                <a:gd name="T30" fmla="*/ 2147483647 w 109"/>
                <a:gd name="T31" fmla="*/ 2147483647 h 70"/>
                <a:gd name="T32" fmla="*/ 2147483647 w 109"/>
                <a:gd name="T33" fmla="*/ 2147483647 h 70"/>
                <a:gd name="T34" fmla="*/ 2147483647 w 109"/>
                <a:gd name="T35" fmla="*/ 2147483647 h 70"/>
                <a:gd name="T36" fmla="*/ 2147483647 w 109"/>
                <a:gd name="T37" fmla="*/ 2147483647 h 70"/>
                <a:gd name="T38" fmla="*/ 2147483647 w 109"/>
                <a:gd name="T39" fmla="*/ 2147483647 h 70"/>
                <a:gd name="T40" fmla="*/ 2147483647 w 109"/>
                <a:gd name="T41" fmla="*/ 2147483647 h 70"/>
                <a:gd name="T42" fmla="*/ 2147483647 w 109"/>
                <a:gd name="T43" fmla="*/ 2147483647 h 70"/>
                <a:gd name="T44" fmla="*/ 2147483647 w 109"/>
                <a:gd name="T45" fmla="*/ 2147483647 h 70"/>
                <a:gd name="T46" fmla="*/ 2147483647 w 109"/>
                <a:gd name="T47" fmla="*/ 2147483647 h 70"/>
                <a:gd name="T48" fmla="*/ 2147483647 w 109"/>
                <a:gd name="T49" fmla="*/ 2147483647 h 70"/>
                <a:gd name="T50" fmla="*/ 2147483647 w 109"/>
                <a:gd name="T51" fmla="*/ 2147483647 h 70"/>
                <a:gd name="T52" fmla="*/ 2147483647 w 109"/>
                <a:gd name="T53" fmla="*/ 2147483647 h 70"/>
                <a:gd name="T54" fmla="*/ 2147483647 w 109"/>
                <a:gd name="T55" fmla="*/ 2147483647 h 70"/>
                <a:gd name="T56" fmla="*/ 2147483647 w 109"/>
                <a:gd name="T57" fmla="*/ 2147483647 h 70"/>
                <a:gd name="T58" fmla="*/ 2147483647 w 109"/>
                <a:gd name="T59" fmla="*/ 2147483647 h 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0">
                  <a:moveTo>
                    <a:pt x="15" y="47"/>
                  </a:moveTo>
                  <a:cubicBezTo>
                    <a:pt x="15" y="45"/>
                    <a:pt x="16" y="44"/>
                    <a:pt x="17" y="48"/>
                  </a:cubicBezTo>
                  <a:cubicBezTo>
                    <a:pt x="18" y="52"/>
                    <a:pt x="29" y="56"/>
                    <a:pt x="31" y="55"/>
                  </a:cubicBezTo>
                  <a:cubicBezTo>
                    <a:pt x="33" y="55"/>
                    <a:pt x="33" y="56"/>
                    <a:pt x="35" y="60"/>
                  </a:cubicBezTo>
                  <a:cubicBezTo>
                    <a:pt x="38" y="63"/>
                    <a:pt x="39" y="61"/>
                    <a:pt x="39" y="59"/>
                  </a:cubicBezTo>
                  <a:cubicBezTo>
                    <a:pt x="39" y="58"/>
                    <a:pt x="40" y="58"/>
                    <a:pt x="41" y="59"/>
                  </a:cubicBezTo>
                  <a:cubicBezTo>
                    <a:pt x="43" y="59"/>
                    <a:pt x="45" y="54"/>
                    <a:pt x="50" y="61"/>
                  </a:cubicBezTo>
                  <a:cubicBezTo>
                    <a:pt x="55" y="67"/>
                    <a:pt x="58" y="66"/>
                    <a:pt x="59" y="65"/>
                  </a:cubicBezTo>
                  <a:cubicBezTo>
                    <a:pt x="60" y="65"/>
                    <a:pt x="63" y="66"/>
                    <a:pt x="64" y="68"/>
                  </a:cubicBezTo>
                  <a:cubicBezTo>
                    <a:pt x="65" y="70"/>
                    <a:pt x="71" y="69"/>
                    <a:pt x="74" y="68"/>
                  </a:cubicBezTo>
                  <a:cubicBezTo>
                    <a:pt x="77" y="67"/>
                    <a:pt x="81" y="68"/>
                    <a:pt x="95" y="68"/>
                  </a:cubicBezTo>
                  <a:cubicBezTo>
                    <a:pt x="109" y="67"/>
                    <a:pt x="108" y="53"/>
                    <a:pt x="108" y="50"/>
                  </a:cubicBezTo>
                  <a:cubicBezTo>
                    <a:pt x="108" y="47"/>
                    <a:pt x="106" y="44"/>
                    <a:pt x="103" y="42"/>
                  </a:cubicBezTo>
                  <a:cubicBezTo>
                    <a:pt x="100" y="40"/>
                    <a:pt x="102" y="39"/>
                    <a:pt x="104" y="37"/>
                  </a:cubicBezTo>
                  <a:cubicBezTo>
                    <a:pt x="107" y="35"/>
                    <a:pt x="106" y="31"/>
                    <a:pt x="105" y="29"/>
                  </a:cubicBezTo>
                  <a:cubicBezTo>
                    <a:pt x="104" y="26"/>
                    <a:pt x="104" y="25"/>
                    <a:pt x="103" y="24"/>
                  </a:cubicBezTo>
                  <a:cubicBezTo>
                    <a:pt x="101" y="23"/>
                    <a:pt x="101" y="23"/>
                    <a:pt x="100" y="21"/>
                  </a:cubicBezTo>
                  <a:cubicBezTo>
                    <a:pt x="100" y="19"/>
                    <a:pt x="98" y="19"/>
                    <a:pt x="96" y="18"/>
                  </a:cubicBezTo>
                  <a:cubicBezTo>
                    <a:pt x="93" y="17"/>
                    <a:pt x="88" y="14"/>
                    <a:pt x="86" y="12"/>
                  </a:cubicBezTo>
                  <a:cubicBezTo>
                    <a:pt x="83" y="10"/>
                    <a:pt x="77" y="4"/>
                    <a:pt x="74" y="3"/>
                  </a:cubicBezTo>
                  <a:cubicBezTo>
                    <a:pt x="72" y="2"/>
                    <a:pt x="64" y="2"/>
                    <a:pt x="61" y="1"/>
                  </a:cubicBezTo>
                  <a:cubicBezTo>
                    <a:pt x="59" y="0"/>
                    <a:pt x="56" y="2"/>
                    <a:pt x="54" y="3"/>
                  </a:cubicBezTo>
                  <a:cubicBezTo>
                    <a:pt x="52" y="5"/>
                    <a:pt x="35" y="9"/>
                    <a:pt x="32" y="10"/>
                  </a:cubicBezTo>
                  <a:cubicBezTo>
                    <a:pt x="28" y="12"/>
                    <a:pt x="23" y="12"/>
                    <a:pt x="18" y="15"/>
                  </a:cubicBezTo>
                  <a:cubicBezTo>
                    <a:pt x="13" y="17"/>
                    <a:pt x="14" y="19"/>
                    <a:pt x="19" y="17"/>
                  </a:cubicBezTo>
                  <a:cubicBezTo>
                    <a:pt x="24" y="15"/>
                    <a:pt x="19" y="20"/>
                    <a:pt x="19" y="20"/>
                  </a:cubicBezTo>
                  <a:cubicBezTo>
                    <a:pt x="7" y="28"/>
                    <a:pt x="5" y="33"/>
                    <a:pt x="2" y="39"/>
                  </a:cubicBezTo>
                  <a:cubicBezTo>
                    <a:pt x="0" y="45"/>
                    <a:pt x="2" y="45"/>
                    <a:pt x="3" y="44"/>
                  </a:cubicBezTo>
                  <a:cubicBezTo>
                    <a:pt x="4" y="43"/>
                    <a:pt x="5" y="42"/>
                    <a:pt x="7" y="47"/>
                  </a:cubicBezTo>
                  <a:cubicBezTo>
                    <a:pt x="10" y="52"/>
                    <a:pt x="14" y="49"/>
                    <a:pt x="15" y="4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" name="Freeform 2221"/>
            <p:cNvSpPr>
              <a:spLocks/>
            </p:cNvSpPr>
            <p:nvPr/>
          </p:nvSpPr>
          <p:spPr bwMode="auto">
            <a:xfrm>
              <a:off x="3383009" y="1424862"/>
              <a:ext cx="43498" cy="33076"/>
            </a:xfrm>
            <a:custGeom>
              <a:avLst/>
              <a:gdLst>
                <a:gd name="T0" fmla="*/ 2147483647 w 54"/>
                <a:gd name="T1" fmla="*/ 2147483647 h 40"/>
                <a:gd name="T2" fmla="*/ 2147483647 w 54"/>
                <a:gd name="T3" fmla="*/ 2147483647 h 40"/>
                <a:gd name="T4" fmla="*/ 2147483647 w 54"/>
                <a:gd name="T5" fmla="*/ 2147483647 h 40"/>
                <a:gd name="T6" fmla="*/ 2147483647 w 54"/>
                <a:gd name="T7" fmla="*/ 2147483647 h 40"/>
                <a:gd name="T8" fmla="*/ 2147483647 w 54"/>
                <a:gd name="T9" fmla="*/ 2147483647 h 40"/>
                <a:gd name="T10" fmla="*/ 2147483647 w 54"/>
                <a:gd name="T11" fmla="*/ 2147483647 h 40"/>
                <a:gd name="T12" fmla="*/ 2147483647 w 54"/>
                <a:gd name="T13" fmla="*/ 2147483647 h 40"/>
                <a:gd name="T14" fmla="*/ 2147483647 w 54"/>
                <a:gd name="T15" fmla="*/ 2147483647 h 40"/>
                <a:gd name="T16" fmla="*/ 2147483647 w 54"/>
                <a:gd name="T17" fmla="*/ 2147483647 h 40"/>
                <a:gd name="T18" fmla="*/ 2147483647 w 54"/>
                <a:gd name="T19" fmla="*/ 2147483647 h 40"/>
                <a:gd name="T20" fmla="*/ 2147483647 w 54"/>
                <a:gd name="T21" fmla="*/ 2147483647 h 40"/>
                <a:gd name="T22" fmla="*/ 2147483647 w 54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40">
                  <a:moveTo>
                    <a:pt x="7" y="23"/>
                  </a:moveTo>
                  <a:cubicBezTo>
                    <a:pt x="7" y="23"/>
                    <a:pt x="42" y="36"/>
                    <a:pt x="45" y="38"/>
                  </a:cubicBezTo>
                  <a:cubicBezTo>
                    <a:pt x="48" y="40"/>
                    <a:pt x="49" y="35"/>
                    <a:pt x="51" y="32"/>
                  </a:cubicBezTo>
                  <a:cubicBezTo>
                    <a:pt x="54" y="29"/>
                    <a:pt x="54" y="27"/>
                    <a:pt x="51" y="24"/>
                  </a:cubicBezTo>
                  <a:cubicBezTo>
                    <a:pt x="49" y="21"/>
                    <a:pt x="50" y="22"/>
                    <a:pt x="50" y="18"/>
                  </a:cubicBezTo>
                  <a:cubicBezTo>
                    <a:pt x="50" y="14"/>
                    <a:pt x="46" y="12"/>
                    <a:pt x="46" y="8"/>
                  </a:cubicBezTo>
                  <a:cubicBezTo>
                    <a:pt x="45" y="5"/>
                    <a:pt x="43" y="6"/>
                    <a:pt x="41" y="5"/>
                  </a:cubicBezTo>
                  <a:cubicBezTo>
                    <a:pt x="39" y="3"/>
                    <a:pt x="35" y="2"/>
                    <a:pt x="32" y="3"/>
                  </a:cubicBezTo>
                  <a:cubicBezTo>
                    <a:pt x="30" y="4"/>
                    <a:pt x="25" y="4"/>
                    <a:pt x="23" y="3"/>
                  </a:cubicBezTo>
                  <a:cubicBezTo>
                    <a:pt x="21" y="2"/>
                    <a:pt x="19" y="0"/>
                    <a:pt x="15" y="1"/>
                  </a:cubicBezTo>
                  <a:cubicBezTo>
                    <a:pt x="10" y="2"/>
                    <a:pt x="6" y="3"/>
                    <a:pt x="3" y="12"/>
                  </a:cubicBezTo>
                  <a:cubicBezTo>
                    <a:pt x="0" y="20"/>
                    <a:pt x="7" y="23"/>
                    <a:pt x="7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" name="Freeform 2222"/>
            <p:cNvSpPr>
              <a:spLocks/>
            </p:cNvSpPr>
            <p:nvPr/>
          </p:nvSpPr>
          <p:spPr bwMode="auto">
            <a:xfrm>
              <a:off x="3470003" y="1613398"/>
              <a:ext cx="479275" cy="150498"/>
            </a:xfrm>
            <a:custGeom>
              <a:avLst/>
              <a:gdLst>
                <a:gd name="T0" fmla="*/ 2147483647 w 595"/>
                <a:gd name="T1" fmla="*/ 2147483647 h 182"/>
                <a:gd name="T2" fmla="*/ 2147483647 w 595"/>
                <a:gd name="T3" fmla="*/ 2147483647 h 182"/>
                <a:gd name="T4" fmla="*/ 2147483647 w 595"/>
                <a:gd name="T5" fmla="*/ 2147483647 h 182"/>
                <a:gd name="T6" fmla="*/ 2147483647 w 595"/>
                <a:gd name="T7" fmla="*/ 2147483647 h 182"/>
                <a:gd name="T8" fmla="*/ 2147483647 w 595"/>
                <a:gd name="T9" fmla="*/ 2147483647 h 182"/>
                <a:gd name="T10" fmla="*/ 2147483647 w 595"/>
                <a:gd name="T11" fmla="*/ 2147483647 h 182"/>
                <a:gd name="T12" fmla="*/ 2147483647 w 595"/>
                <a:gd name="T13" fmla="*/ 2147483647 h 182"/>
                <a:gd name="T14" fmla="*/ 2147483647 w 595"/>
                <a:gd name="T15" fmla="*/ 2147483647 h 182"/>
                <a:gd name="T16" fmla="*/ 2147483647 w 595"/>
                <a:gd name="T17" fmla="*/ 2147483647 h 182"/>
                <a:gd name="T18" fmla="*/ 2147483647 w 595"/>
                <a:gd name="T19" fmla="*/ 2147483647 h 182"/>
                <a:gd name="T20" fmla="*/ 2147483647 w 595"/>
                <a:gd name="T21" fmla="*/ 2147483647 h 182"/>
                <a:gd name="T22" fmla="*/ 2147483647 w 595"/>
                <a:gd name="T23" fmla="*/ 2147483647 h 182"/>
                <a:gd name="T24" fmla="*/ 2147483647 w 595"/>
                <a:gd name="T25" fmla="*/ 2147483647 h 182"/>
                <a:gd name="T26" fmla="*/ 2147483647 w 595"/>
                <a:gd name="T27" fmla="*/ 2147483647 h 182"/>
                <a:gd name="T28" fmla="*/ 2147483647 w 595"/>
                <a:gd name="T29" fmla="*/ 2147483647 h 182"/>
                <a:gd name="T30" fmla="*/ 2147483647 w 595"/>
                <a:gd name="T31" fmla="*/ 2147483647 h 182"/>
                <a:gd name="T32" fmla="*/ 2147483647 w 595"/>
                <a:gd name="T33" fmla="*/ 2147483647 h 182"/>
                <a:gd name="T34" fmla="*/ 2147483647 w 595"/>
                <a:gd name="T35" fmla="*/ 2147483647 h 182"/>
                <a:gd name="T36" fmla="*/ 2147483647 w 595"/>
                <a:gd name="T37" fmla="*/ 2147483647 h 182"/>
                <a:gd name="T38" fmla="*/ 2147483647 w 595"/>
                <a:gd name="T39" fmla="*/ 2147483647 h 182"/>
                <a:gd name="T40" fmla="*/ 2147483647 w 595"/>
                <a:gd name="T41" fmla="*/ 2147483647 h 182"/>
                <a:gd name="T42" fmla="*/ 2147483647 w 595"/>
                <a:gd name="T43" fmla="*/ 2147483647 h 182"/>
                <a:gd name="T44" fmla="*/ 2147483647 w 595"/>
                <a:gd name="T45" fmla="*/ 2147483647 h 182"/>
                <a:gd name="T46" fmla="*/ 2147483647 w 595"/>
                <a:gd name="T47" fmla="*/ 2147483647 h 182"/>
                <a:gd name="T48" fmla="*/ 2147483647 w 595"/>
                <a:gd name="T49" fmla="*/ 2147483647 h 182"/>
                <a:gd name="T50" fmla="*/ 2147483647 w 595"/>
                <a:gd name="T51" fmla="*/ 2147483647 h 182"/>
                <a:gd name="T52" fmla="*/ 2147483647 w 595"/>
                <a:gd name="T53" fmla="*/ 2147483647 h 182"/>
                <a:gd name="T54" fmla="*/ 2147483647 w 595"/>
                <a:gd name="T55" fmla="*/ 2147483647 h 182"/>
                <a:gd name="T56" fmla="*/ 2147483647 w 595"/>
                <a:gd name="T57" fmla="*/ 2147483647 h 182"/>
                <a:gd name="T58" fmla="*/ 2147483647 w 595"/>
                <a:gd name="T59" fmla="*/ 2147483647 h 182"/>
                <a:gd name="T60" fmla="*/ 2147483647 w 595"/>
                <a:gd name="T61" fmla="*/ 2147483647 h 182"/>
                <a:gd name="T62" fmla="*/ 2147483647 w 595"/>
                <a:gd name="T63" fmla="*/ 2147483647 h 182"/>
                <a:gd name="T64" fmla="*/ 2147483647 w 595"/>
                <a:gd name="T65" fmla="*/ 2147483647 h 182"/>
                <a:gd name="T66" fmla="*/ 2147483647 w 595"/>
                <a:gd name="T67" fmla="*/ 2147483647 h 182"/>
                <a:gd name="T68" fmla="*/ 2147483647 w 595"/>
                <a:gd name="T69" fmla="*/ 2147483647 h 182"/>
                <a:gd name="T70" fmla="*/ 2147483647 w 595"/>
                <a:gd name="T71" fmla="*/ 2147483647 h 182"/>
                <a:gd name="T72" fmla="*/ 2147483647 w 595"/>
                <a:gd name="T73" fmla="*/ 2147483647 h 182"/>
                <a:gd name="T74" fmla="*/ 2147483647 w 595"/>
                <a:gd name="T75" fmla="*/ 2147483647 h 182"/>
                <a:gd name="T76" fmla="*/ 2147483647 w 595"/>
                <a:gd name="T77" fmla="*/ 2147483647 h 182"/>
                <a:gd name="T78" fmla="*/ 2147483647 w 595"/>
                <a:gd name="T79" fmla="*/ 2147483647 h 182"/>
                <a:gd name="T80" fmla="*/ 2147483647 w 595"/>
                <a:gd name="T81" fmla="*/ 2147483647 h 182"/>
                <a:gd name="T82" fmla="*/ 2147483647 w 595"/>
                <a:gd name="T83" fmla="*/ 2147483647 h 182"/>
                <a:gd name="T84" fmla="*/ 2147483647 w 595"/>
                <a:gd name="T85" fmla="*/ 2147483647 h 182"/>
                <a:gd name="T86" fmla="*/ 2147483647 w 595"/>
                <a:gd name="T87" fmla="*/ 2147483647 h 182"/>
                <a:gd name="T88" fmla="*/ 2147483647 w 595"/>
                <a:gd name="T89" fmla="*/ 2147483647 h 182"/>
                <a:gd name="T90" fmla="*/ 2147483647 w 595"/>
                <a:gd name="T91" fmla="*/ 2147483647 h 182"/>
                <a:gd name="T92" fmla="*/ 2147483647 w 595"/>
                <a:gd name="T93" fmla="*/ 2147483647 h 182"/>
                <a:gd name="T94" fmla="*/ 2147483647 w 595"/>
                <a:gd name="T95" fmla="*/ 2147483647 h 182"/>
                <a:gd name="T96" fmla="*/ 2147483647 w 595"/>
                <a:gd name="T97" fmla="*/ 2147483647 h 182"/>
                <a:gd name="T98" fmla="*/ 2147483647 w 595"/>
                <a:gd name="T99" fmla="*/ 2147483647 h 182"/>
                <a:gd name="T100" fmla="*/ 2147483647 w 595"/>
                <a:gd name="T101" fmla="*/ 2147483647 h 1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5" h="182">
                  <a:moveTo>
                    <a:pt x="234" y="172"/>
                  </a:moveTo>
                  <a:cubicBezTo>
                    <a:pt x="235" y="171"/>
                    <a:pt x="236" y="172"/>
                    <a:pt x="237" y="174"/>
                  </a:cubicBezTo>
                  <a:cubicBezTo>
                    <a:pt x="239" y="176"/>
                    <a:pt x="242" y="175"/>
                    <a:pt x="244" y="174"/>
                  </a:cubicBezTo>
                  <a:cubicBezTo>
                    <a:pt x="246" y="174"/>
                    <a:pt x="252" y="174"/>
                    <a:pt x="254" y="173"/>
                  </a:cubicBezTo>
                  <a:cubicBezTo>
                    <a:pt x="256" y="172"/>
                    <a:pt x="257" y="171"/>
                    <a:pt x="259" y="172"/>
                  </a:cubicBezTo>
                  <a:cubicBezTo>
                    <a:pt x="262" y="172"/>
                    <a:pt x="268" y="170"/>
                    <a:pt x="263" y="164"/>
                  </a:cubicBezTo>
                  <a:cubicBezTo>
                    <a:pt x="259" y="158"/>
                    <a:pt x="263" y="161"/>
                    <a:pt x="263" y="161"/>
                  </a:cubicBezTo>
                  <a:cubicBezTo>
                    <a:pt x="269" y="163"/>
                    <a:pt x="268" y="162"/>
                    <a:pt x="267" y="158"/>
                  </a:cubicBezTo>
                  <a:cubicBezTo>
                    <a:pt x="266" y="154"/>
                    <a:pt x="267" y="155"/>
                    <a:pt x="269" y="156"/>
                  </a:cubicBezTo>
                  <a:cubicBezTo>
                    <a:pt x="270" y="157"/>
                    <a:pt x="272" y="158"/>
                    <a:pt x="272" y="161"/>
                  </a:cubicBezTo>
                  <a:cubicBezTo>
                    <a:pt x="272" y="163"/>
                    <a:pt x="272" y="165"/>
                    <a:pt x="275" y="166"/>
                  </a:cubicBezTo>
                  <a:cubicBezTo>
                    <a:pt x="277" y="166"/>
                    <a:pt x="278" y="160"/>
                    <a:pt x="279" y="157"/>
                  </a:cubicBezTo>
                  <a:cubicBezTo>
                    <a:pt x="280" y="154"/>
                    <a:pt x="281" y="154"/>
                    <a:pt x="282" y="155"/>
                  </a:cubicBezTo>
                  <a:cubicBezTo>
                    <a:pt x="283" y="157"/>
                    <a:pt x="282" y="155"/>
                    <a:pt x="284" y="151"/>
                  </a:cubicBezTo>
                  <a:cubicBezTo>
                    <a:pt x="286" y="148"/>
                    <a:pt x="287" y="152"/>
                    <a:pt x="287" y="155"/>
                  </a:cubicBezTo>
                  <a:cubicBezTo>
                    <a:pt x="287" y="158"/>
                    <a:pt x="286" y="157"/>
                    <a:pt x="289" y="158"/>
                  </a:cubicBezTo>
                  <a:cubicBezTo>
                    <a:pt x="291" y="158"/>
                    <a:pt x="292" y="159"/>
                    <a:pt x="291" y="159"/>
                  </a:cubicBezTo>
                  <a:cubicBezTo>
                    <a:pt x="290" y="160"/>
                    <a:pt x="289" y="159"/>
                    <a:pt x="289" y="163"/>
                  </a:cubicBezTo>
                  <a:cubicBezTo>
                    <a:pt x="288" y="166"/>
                    <a:pt x="287" y="168"/>
                    <a:pt x="285" y="172"/>
                  </a:cubicBezTo>
                  <a:cubicBezTo>
                    <a:pt x="283" y="176"/>
                    <a:pt x="287" y="177"/>
                    <a:pt x="289" y="178"/>
                  </a:cubicBezTo>
                  <a:cubicBezTo>
                    <a:pt x="291" y="178"/>
                    <a:pt x="293" y="178"/>
                    <a:pt x="296" y="177"/>
                  </a:cubicBezTo>
                  <a:cubicBezTo>
                    <a:pt x="298" y="176"/>
                    <a:pt x="299" y="177"/>
                    <a:pt x="301" y="178"/>
                  </a:cubicBezTo>
                  <a:cubicBezTo>
                    <a:pt x="303" y="179"/>
                    <a:pt x="307" y="179"/>
                    <a:pt x="308" y="178"/>
                  </a:cubicBezTo>
                  <a:cubicBezTo>
                    <a:pt x="310" y="176"/>
                    <a:pt x="311" y="176"/>
                    <a:pt x="313" y="179"/>
                  </a:cubicBezTo>
                  <a:cubicBezTo>
                    <a:pt x="314" y="181"/>
                    <a:pt x="319" y="180"/>
                    <a:pt x="321" y="178"/>
                  </a:cubicBezTo>
                  <a:cubicBezTo>
                    <a:pt x="322" y="176"/>
                    <a:pt x="323" y="176"/>
                    <a:pt x="325" y="178"/>
                  </a:cubicBezTo>
                  <a:cubicBezTo>
                    <a:pt x="328" y="180"/>
                    <a:pt x="334" y="179"/>
                    <a:pt x="335" y="178"/>
                  </a:cubicBezTo>
                  <a:cubicBezTo>
                    <a:pt x="336" y="176"/>
                    <a:pt x="337" y="178"/>
                    <a:pt x="338" y="179"/>
                  </a:cubicBezTo>
                  <a:cubicBezTo>
                    <a:pt x="339" y="180"/>
                    <a:pt x="346" y="180"/>
                    <a:pt x="349" y="180"/>
                  </a:cubicBezTo>
                  <a:cubicBezTo>
                    <a:pt x="351" y="180"/>
                    <a:pt x="345" y="175"/>
                    <a:pt x="345" y="175"/>
                  </a:cubicBezTo>
                  <a:cubicBezTo>
                    <a:pt x="341" y="166"/>
                    <a:pt x="345" y="173"/>
                    <a:pt x="351" y="177"/>
                  </a:cubicBezTo>
                  <a:cubicBezTo>
                    <a:pt x="357" y="181"/>
                    <a:pt x="360" y="176"/>
                    <a:pt x="362" y="172"/>
                  </a:cubicBezTo>
                  <a:cubicBezTo>
                    <a:pt x="364" y="167"/>
                    <a:pt x="365" y="172"/>
                    <a:pt x="366" y="177"/>
                  </a:cubicBezTo>
                  <a:cubicBezTo>
                    <a:pt x="367" y="181"/>
                    <a:pt x="376" y="177"/>
                    <a:pt x="382" y="177"/>
                  </a:cubicBezTo>
                  <a:cubicBezTo>
                    <a:pt x="387" y="177"/>
                    <a:pt x="387" y="177"/>
                    <a:pt x="386" y="170"/>
                  </a:cubicBezTo>
                  <a:cubicBezTo>
                    <a:pt x="386" y="162"/>
                    <a:pt x="387" y="163"/>
                    <a:pt x="390" y="171"/>
                  </a:cubicBezTo>
                  <a:cubicBezTo>
                    <a:pt x="393" y="179"/>
                    <a:pt x="395" y="178"/>
                    <a:pt x="399" y="177"/>
                  </a:cubicBezTo>
                  <a:cubicBezTo>
                    <a:pt x="402" y="176"/>
                    <a:pt x="402" y="173"/>
                    <a:pt x="403" y="167"/>
                  </a:cubicBezTo>
                  <a:cubicBezTo>
                    <a:pt x="405" y="162"/>
                    <a:pt x="405" y="170"/>
                    <a:pt x="405" y="174"/>
                  </a:cubicBezTo>
                  <a:cubicBezTo>
                    <a:pt x="405" y="178"/>
                    <a:pt x="410" y="177"/>
                    <a:pt x="412" y="176"/>
                  </a:cubicBezTo>
                  <a:cubicBezTo>
                    <a:pt x="414" y="176"/>
                    <a:pt x="417" y="178"/>
                    <a:pt x="421" y="178"/>
                  </a:cubicBezTo>
                  <a:cubicBezTo>
                    <a:pt x="425" y="178"/>
                    <a:pt x="433" y="176"/>
                    <a:pt x="438" y="174"/>
                  </a:cubicBezTo>
                  <a:cubicBezTo>
                    <a:pt x="442" y="173"/>
                    <a:pt x="440" y="174"/>
                    <a:pt x="448" y="174"/>
                  </a:cubicBezTo>
                  <a:cubicBezTo>
                    <a:pt x="456" y="174"/>
                    <a:pt x="456" y="169"/>
                    <a:pt x="456" y="168"/>
                  </a:cubicBezTo>
                  <a:cubicBezTo>
                    <a:pt x="456" y="167"/>
                    <a:pt x="456" y="166"/>
                    <a:pt x="458" y="164"/>
                  </a:cubicBezTo>
                  <a:cubicBezTo>
                    <a:pt x="459" y="162"/>
                    <a:pt x="459" y="161"/>
                    <a:pt x="455" y="154"/>
                  </a:cubicBezTo>
                  <a:cubicBezTo>
                    <a:pt x="451" y="147"/>
                    <a:pt x="456" y="152"/>
                    <a:pt x="459" y="153"/>
                  </a:cubicBezTo>
                  <a:cubicBezTo>
                    <a:pt x="461" y="155"/>
                    <a:pt x="463" y="155"/>
                    <a:pt x="466" y="156"/>
                  </a:cubicBezTo>
                  <a:cubicBezTo>
                    <a:pt x="469" y="156"/>
                    <a:pt x="469" y="156"/>
                    <a:pt x="467" y="161"/>
                  </a:cubicBezTo>
                  <a:cubicBezTo>
                    <a:pt x="466" y="165"/>
                    <a:pt x="468" y="169"/>
                    <a:pt x="474" y="174"/>
                  </a:cubicBezTo>
                  <a:cubicBezTo>
                    <a:pt x="480" y="179"/>
                    <a:pt x="487" y="176"/>
                    <a:pt x="488" y="175"/>
                  </a:cubicBezTo>
                  <a:cubicBezTo>
                    <a:pt x="490" y="173"/>
                    <a:pt x="492" y="175"/>
                    <a:pt x="492" y="175"/>
                  </a:cubicBezTo>
                  <a:cubicBezTo>
                    <a:pt x="498" y="182"/>
                    <a:pt x="522" y="178"/>
                    <a:pt x="525" y="178"/>
                  </a:cubicBezTo>
                  <a:cubicBezTo>
                    <a:pt x="528" y="177"/>
                    <a:pt x="543" y="175"/>
                    <a:pt x="551" y="174"/>
                  </a:cubicBezTo>
                  <a:cubicBezTo>
                    <a:pt x="559" y="173"/>
                    <a:pt x="562" y="172"/>
                    <a:pt x="565" y="170"/>
                  </a:cubicBezTo>
                  <a:cubicBezTo>
                    <a:pt x="567" y="169"/>
                    <a:pt x="566" y="168"/>
                    <a:pt x="565" y="166"/>
                  </a:cubicBezTo>
                  <a:cubicBezTo>
                    <a:pt x="564" y="165"/>
                    <a:pt x="565" y="166"/>
                    <a:pt x="566" y="165"/>
                  </a:cubicBezTo>
                  <a:cubicBezTo>
                    <a:pt x="567" y="164"/>
                    <a:pt x="566" y="164"/>
                    <a:pt x="566" y="162"/>
                  </a:cubicBezTo>
                  <a:cubicBezTo>
                    <a:pt x="565" y="160"/>
                    <a:pt x="565" y="159"/>
                    <a:pt x="566" y="159"/>
                  </a:cubicBezTo>
                  <a:cubicBezTo>
                    <a:pt x="568" y="158"/>
                    <a:pt x="567" y="156"/>
                    <a:pt x="564" y="152"/>
                  </a:cubicBezTo>
                  <a:cubicBezTo>
                    <a:pt x="561" y="149"/>
                    <a:pt x="563" y="149"/>
                    <a:pt x="565" y="149"/>
                  </a:cubicBezTo>
                  <a:cubicBezTo>
                    <a:pt x="567" y="149"/>
                    <a:pt x="568" y="150"/>
                    <a:pt x="566" y="151"/>
                  </a:cubicBezTo>
                  <a:cubicBezTo>
                    <a:pt x="565" y="153"/>
                    <a:pt x="569" y="153"/>
                    <a:pt x="571" y="153"/>
                  </a:cubicBezTo>
                  <a:cubicBezTo>
                    <a:pt x="573" y="152"/>
                    <a:pt x="587" y="151"/>
                    <a:pt x="591" y="151"/>
                  </a:cubicBezTo>
                  <a:cubicBezTo>
                    <a:pt x="595" y="151"/>
                    <a:pt x="591" y="147"/>
                    <a:pt x="586" y="143"/>
                  </a:cubicBezTo>
                  <a:cubicBezTo>
                    <a:pt x="582" y="140"/>
                    <a:pt x="575" y="144"/>
                    <a:pt x="569" y="145"/>
                  </a:cubicBezTo>
                  <a:cubicBezTo>
                    <a:pt x="563" y="146"/>
                    <a:pt x="566" y="144"/>
                    <a:pt x="561" y="142"/>
                  </a:cubicBezTo>
                  <a:cubicBezTo>
                    <a:pt x="556" y="141"/>
                    <a:pt x="559" y="140"/>
                    <a:pt x="561" y="140"/>
                  </a:cubicBezTo>
                  <a:cubicBezTo>
                    <a:pt x="562" y="139"/>
                    <a:pt x="584" y="128"/>
                    <a:pt x="588" y="126"/>
                  </a:cubicBezTo>
                  <a:cubicBezTo>
                    <a:pt x="592" y="125"/>
                    <a:pt x="589" y="123"/>
                    <a:pt x="589" y="121"/>
                  </a:cubicBezTo>
                  <a:cubicBezTo>
                    <a:pt x="589" y="118"/>
                    <a:pt x="588" y="118"/>
                    <a:pt x="585" y="114"/>
                  </a:cubicBezTo>
                  <a:cubicBezTo>
                    <a:pt x="582" y="111"/>
                    <a:pt x="579" y="112"/>
                    <a:pt x="567" y="112"/>
                  </a:cubicBezTo>
                  <a:cubicBezTo>
                    <a:pt x="555" y="112"/>
                    <a:pt x="566" y="110"/>
                    <a:pt x="570" y="108"/>
                  </a:cubicBezTo>
                  <a:cubicBezTo>
                    <a:pt x="574" y="107"/>
                    <a:pt x="570" y="106"/>
                    <a:pt x="566" y="103"/>
                  </a:cubicBezTo>
                  <a:cubicBezTo>
                    <a:pt x="563" y="100"/>
                    <a:pt x="552" y="99"/>
                    <a:pt x="545" y="100"/>
                  </a:cubicBezTo>
                  <a:cubicBezTo>
                    <a:pt x="537" y="101"/>
                    <a:pt x="536" y="99"/>
                    <a:pt x="535" y="94"/>
                  </a:cubicBezTo>
                  <a:cubicBezTo>
                    <a:pt x="533" y="89"/>
                    <a:pt x="522" y="89"/>
                    <a:pt x="520" y="89"/>
                  </a:cubicBezTo>
                  <a:cubicBezTo>
                    <a:pt x="518" y="89"/>
                    <a:pt x="518" y="90"/>
                    <a:pt x="504" y="88"/>
                  </a:cubicBezTo>
                  <a:cubicBezTo>
                    <a:pt x="491" y="86"/>
                    <a:pt x="477" y="91"/>
                    <a:pt x="469" y="93"/>
                  </a:cubicBezTo>
                  <a:cubicBezTo>
                    <a:pt x="460" y="94"/>
                    <a:pt x="447" y="89"/>
                    <a:pt x="442" y="88"/>
                  </a:cubicBezTo>
                  <a:cubicBezTo>
                    <a:pt x="438" y="87"/>
                    <a:pt x="438" y="88"/>
                    <a:pt x="438" y="90"/>
                  </a:cubicBezTo>
                  <a:cubicBezTo>
                    <a:pt x="438" y="92"/>
                    <a:pt x="436" y="91"/>
                    <a:pt x="434" y="92"/>
                  </a:cubicBezTo>
                  <a:cubicBezTo>
                    <a:pt x="431" y="92"/>
                    <a:pt x="431" y="92"/>
                    <a:pt x="429" y="93"/>
                  </a:cubicBezTo>
                  <a:cubicBezTo>
                    <a:pt x="428" y="95"/>
                    <a:pt x="428" y="95"/>
                    <a:pt x="423" y="96"/>
                  </a:cubicBezTo>
                  <a:cubicBezTo>
                    <a:pt x="419" y="97"/>
                    <a:pt x="415" y="95"/>
                    <a:pt x="418" y="99"/>
                  </a:cubicBezTo>
                  <a:cubicBezTo>
                    <a:pt x="421" y="103"/>
                    <a:pt x="410" y="100"/>
                    <a:pt x="405" y="99"/>
                  </a:cubicBezTo>
                  <a:cubicBezTo>
                    <a:pt x="400" y="99"/>
                    <a:pt x="399" y="102"/>
                    <a:pt x="397" y="104"/>
                  </a:cubicBezTo>
                  <a:cubicBezTo>
                    <a:pt x="395" y="105"/>
                    <a:pt x="393" y="105"/>
                    <a:pt x="390" y="104"/>
                  </a:cubicBezTo>
                  <a:cubicBezTo>
                    <a:pt x="388" y="104"/>
                    <a:pt x="384" y="103"/>
                    <a:pt x="381" y="105"/>
                  </a:cubicBezTo>
                  <a:cubicBezTo>
                    <a:pt x="379" y="107"/>
                    <a:pt x="377" y="107"/>
                    <a:pt x="370" y="108"/>
                  </a:cubicBezTo>
                  <a:cubicBezTo>
                    <a:pt x="364" y="109"/>
                    <a:pt x="365" y="110"/>
                    <a:pt x="377" y="114"/>
                  </a:cubicBezTo>
                  <a:cubicBezTo>
                    <a:pt x="389" y="117"/>
                    <a:pt x="378" y="116"/>
                    <a:pt x="375" y="115"/>
                  </a:cubicBezTo>
                  <a:cubicBezTo>
                    <a:pt x="371" y="115"/>
                    <a:pt x="366" y="114"/>
                    <a:pt x="357" y="116"/>
                  </a:cubicBezTo>
                  <a:cubicBezTo>
                    <a:pt x="348" y="119"/>
                    <a:pt x="338" y="110"/>
                    <a:pt x="334" y="105"/>
                  </a:cubicBezTo>
                  <a:cubicBezTo>
                    <a:pt x="330" y="100"/>
                    <a:pt x="324" y="100"/>
                    <a:pt x="320" y="106"/>
                  </a:cubicBezTo>
                  <a:cubicBezTo>
                    <a:pt x="316" y="113"/>
                    <a:pt x="316" y="113"/>
                    <a:pt x="314" y="107"/>
                  </a:cubicBezTo>
                  <a:cubicBezTo>
                    <a:pt x="312" y="101"/>
                    <a:pt x="303" y="108"/>
                    <a:pt x="298" y="110"/>
                  </a:cubicBezTo>
                  <a:cubicBezTo>
                    <a:pt x="294" y="112"/>
                    <a:pt x="287" y="104"/>
                    <a:pt x="284" y="100"/>
                  </a:cubicBezTo>
                  <a:cubicBezTo>
                    <a:pt x="281" y="95"/>
                    <a:pt x="279" y="99"/>
                    <a:pt x="277" y="101"/>
                  </a:cubicBezTo>
                  <a:cubicBezTo>
                    <a:pt x="275" y="102"/>
                    <a:pt x="273" y="102"/>
                    <a:pt x="274" y="105"/>
                  </a:cubicBezTo>
                  <a:cubicBezTo>
                    <a:pt x="275" y="108"/>
                    <a:pt x="276" y="107"/>
                    <a:pt x="274" y="107"/>
                  </a:cubicBezTo>
                  <a:cubicBezTo>
                    <a:pt x="271" y="107"/>
                    <a:pt x="252" y="107"/>
                    <a:pt x="247" y="106"/>
                  </a:cubicBezTo>
                  <a:cubicBezTo>
                    <a:pt x="242" y="105"/>
                    <a:pt x="244" y="104"/>
                    <a:pt x="247" y="103"/>
                  </a:cubicBezTo>
                  <a:cubicBezTo>
                    <a:pt x="250" y="101"/>
                    <a:pt x="253" y="103"/>
                    <a:pt x="260" y="101"/>
                  </a:cubicBezTo>
                  <a:cubicBezTo>
                    <a:pt x="267" y="100"/>
                    <a:pt x="257" y="92"/>
                    <a:pt x="254" y="87"/>
                  </a:cubicBezTo>
                  <a:cubicBezTo>
                    <a:pt x="251" y="83"/>
                    <a:pt x="248" y="87"/>
                    <a:pt x="245" y="89"/>
                  </a:cubicBezTo>
                  <a:cubicBezTo>
                    <a:pt x="242" y="91"/>
                    <a:pt x="244" y="87"/>
                    <a:pt x="244" y="84"/>
                  </a:cubicBezTo>
                  <a:cubicBezTo>
                    <a:pt x="243" y="82"/>
                    <a:pt x="240" y="77"/>
                    <a:pt x="237" y="76"/>
                  </a:cubicBezTo>
                  <a:cubicBezTo>
                    <a:pt x="235" y="74"/>
                    <a:pt x="235" y="75"/>
                    <a:pt x="234" y="76"/>
                  </a:cubicBezTo>
                  <a:cubicBezTo>
                    <a:pt x="233" y="78"/>
                    <a:pt x="231" y="78"/>
                    <a:pt x="230" y="78"/>
                  </a:cubicBezTo>
                  <a:cubicBezTo>
                    <a:pt x="229" y="78"/>
                    <a:pt x="217" y="76"/>
                    <a:pt x="213" y="76"/>
                  </a:cubicBezTo>
                  <a:cubicBezTo>
                    <a:pt x="209" y="75"/>
                    <a:pt x="209" y="76"/>
                    <a:pt x="207" y="79"/>
                  </a:cubicBezTo>
                  <a:cubicBezTo>
                    <a:pt x="205" y="82"/>
                    <a:pt x="203" y="82"/>
                    <a:pt x="200" y="84"/>
                  </a:cubicBezTo>
                  <a:cubicBezTo>
                    <a:pt x="197" y="86"/>
                    <a:pt x="198" y="84"/>
                    <a:pt x="198" y="83"/>
                  </a:cubicBezTo>
                  <a:cubicBezTo>
                    <a:pt x="199" y="81"/>
                    <a:pt x="200" y="80"/>
                    <a:pt x="202" y="80"/>
                  </a:cubicBezTo>
                  <a:cubicBezTo>
                    <a:pt x="205" y="80"/>
                    <a:pt x="203" y="78"/>
                    <a:pt x="200" y="76"/>
                  </a:cubicBezTo>
                  <a:cubicBezTo>
                    <a:pt x="196" y="74"/>
                    <a:pt x="200" y="74"/>
                    <a:pt x="203" y="74"/>
                  </a:cubicBezTo>
                  <a:cubicBezTo>
                    <a:pt x="206" y="74"/>
                    <a:pt x="216" y="73"/>
                    <a:pt x="220" y="72"/>
                  </a:cubicBezTo>
                  <a:cubicBezTo>
                    <a:pt x="225" y="72"/>
                    <a:pt x="227" y="71"/>
                    <a:pt x="225" y="71"/>
                  </a:cubicBezTo>
                  <a:cubicBezTo>
                    <a:pt x="224" y="70"/>
                    <a:pt x="196" y="67"/>
                    <a:pt x="193" y="66"/>
                  </a:cubicBezTo>
                  <a:cubicBezTo>
                    <a:pt x="190" y="65"/>
                    <a:pt x="189" y="65"/>
                    <a:pt x="190" y="63"/>
                  </a:cubicBezTo>
                  <a:cubicBezTo>
                    <a:pt x="192" y="62"/>
                    <a:pt x="189" y="63"/>
                    <a:pt x="185" y="59"/>
                  </a:cubicBezTo>
                  <a:cubicBezTo>
                    <a:pt x="180" y="55"/>
                    <a:pt x="192" y="59"/>
                    <a:pt x="194" y="61"/>
                  </a:cubicBezTo>
                  <a:cubicBezTo>
                    <a:pt x="196" y="62"/>
                    <a:pt x="200" y="62"/>
                    <a:pt x="204" y="63"/>
                  </a:cubicBezTo>
                  <a:cubicBezTo>
                    <a:pt x="207" y="63"/>
                    <a:pt x="217" y="64"/>
                    <a:pt x="217" y="64"/>
                  </a:cubicBezTo>
                  <a:cubicBezTo>
                    <a:pt x="220" y="64"/>
                    <a:pt x="222" y="66"/>
                    <a:pt x="221" y="64"/>
                  </a:cubicBezTo>
                  <a:cubicBezTo>
                    <a:pt x="220" y="62"/>
                    <a:pt x="224" y="63"/>
                    <a:pt x="224" y="63"/>
                  </a:cubicBezTo>
                  <a:cubicBezTo>
                    <a:pt x="227" y="64"/>
                    <a:pt x="241" y="64"/>
                    <a:pt x="249" y="65"/>
                  </a:cubicBezTo>
                  <a:cubicBezTo>
                    <a:pt x="257" y="66"/>
                    <a:pt x="258" y="62"/>
                    <a:pt x="259" y="58"/>
                  </a:cubicBezTo>
                  <a:cubicBezTo>
                    <a:pt x="259" y="54"/>
                    <a:pt x="251" y="54"/>
                    <a:pt x="248" y="53"/>
                  </a:cubicBezTo>
                  <a:cubicBezTo>
                    <a:pt x="246" y="53"/>
                    <a:pt x="240" y="51"/>
                    <a:pt x="233" y="50"/>
                  </a:cubicBezTo>
                  <a:cubicBezTo>
                    <a:pt x="226" y="48"/>
                    <a:pt x="211" y="48"/>
                    <a:pt x="208" y="47"/>
                  </a:cubicBezTo>
                  <a:cubicBezTo>
                    <a:pt x="205" y="46"/>
                    <a:pt x="193" y="45"/>
                    <a:pt x="187" y="42"/>
                  </a:cubicBezTo>
                  <a:cubicBezTo>
                    <a:pt x="181" y="40"/>
                    <a:pt x="190" y="39"/>
                    <a:pt x="192" y="40"/>
                  </a:cubicBezTo>
                  <a:cubicBezTo>
                    <a:pt x="194" y="42"/>
                    <a:pt x="202" y="42"/>
                    <a:pt x="204" y="42"/>
                  </a:cubicBezTo>
                  <a:cubicBezTo>
                    <a:pt x="206" y="42"/>
                    <a:pt x="208" y="42"/>
                    <a:pt x="211" y="43"/>
                  </a:cubicBezTo>
                  <a:cubicBezTo>
                    <a:pt x="215" y="44"/>
                    <a:pt x="211" y="40"/>
                    <a:pt x="211" y="40"/>
                  </a:cubicBezTo>
                  <a:cubicBezTo>
                    <a:pt x="197" y="21"/>
                    <a:pt x="170" y="30"/>
                    <a:pt x="167" y="31"/>
                  </a:cubicBezTo>
                  <a:cubicBezTo>
                    <a:pt x="164" y="33"/>
                    <a:pt x="158" y="34"/>
                    <a:pt x="155" y="33"/>
                  </a:cubicBezTo>
                  <a:cubicBezTo>
                    <a:pt x="153" y="33"/>
                    <a:pt x="151" y="33"/>
                    <a:pt x="149" y="34"/>
                  </a:cubicBezTo>
                  <a:cubicBezTo>
                    <a:pt x="146" y="34"/>
                    <a:pt x="142" y="33"/>
                    <a:pt x="138" y="33"/>
                  </a:cubicBezTo>
                  <a:cubicBezTo>
                    <a:pt x="135" y="32"/>
                    <a:pt x="132" y="32"/>
                    <a:pt x="130" y="35"/>
                  </a:cubicBezTo>
                  <a:cubicBezTo>
                    <a:pt x="128" y="38"/>
                    <a:pt x="125" y="42"/>
                    <a:pt x="120" y="46"/>
                  </a:cubicBezTo>
                  <a:cubicBezTo>
                    <a:pt x="115" y="50"/>
                    <a:pt x="112" y="45"/>
                    <a:pt x="117" y="42"/>
                  </a:cubicBezTo>
                  <a:cubicBezTo>
                    <a:pt x="122" y="40"/>
                    <a:pt x="127" y="31"/>
                    <a:pt x="129" y="29"/>
                  </a:cubicBezTo>
                  <a:cubicBezTo>
                    <a:pt x="130" y="26"/>
                    <a:pt x="118" y="16"/>
                    <a:pt x="115" y="14"/>
                  </a:cubicBezTo>
                  <a:cubicBezTo>
                    <a:pt x="112" y="12"/>
                    <a:pt x="107" y="10"/>
                    <a:pt x="103" y="11"/>
                  </a:cubicBezTo>
                  <a:cubicBezTo>
                    <a:pt x="99" y="12"/>
                    <a:pt x="89" y="10"/>
                    <a:pt x="86" y="9"/>
                  </a:cubicBezTo>
                  <a:cubicBezTo>
                    <a:pt x="83" y="8"/>
                    <a:pt x="77" y="8"/>
                    <a:pt x="74" y="7"/>
                  </a:cubicBezTo>
                  <a:cubicBezTo>
                    <a:pt x="71" y="6"/>
                    <a:pt x="60" y="4"/>
                    <a:pt x="56" y="2"/>
                  </a:cubicBezTo>
                  <a:cubicBezTo>
                    <a:pt x="52" y="0"/>
                    <a:pt x="29" y="2"/>
                    <a:pt x="25" y="2"/>
                  </a:cubicBezTo>
                  <a:cubicBezTo>
                    <a:pt x="22" y="3"/>
                    <a:pt x="23" y="4"/>
                    <a:pt x="25" y="6"/>
                  </a:cubicBezTo>
                  <a:cubicBezTo>
                    <a:pt x="26" y="7"/>
                    <a:pt x="15" y="8"/>
                    <a:pt x="13" y="7"/>
                  </a:cubicBezTo>
                  <a:cubicBezTo>
                    <a:pt x="11" y="7"/>
                    <a:pt x="8" y="8"/>
                    <a:pt x="10" y="8"/>
                  </a:cubicBezTo>
                  <a:cubicBezTo>
                    <a:pt x="12" y="9"/>
                    <a:pt x="13" y="10"/>
                    <a:pt x="7" y="11"/>
                  </a:cubicBezTo>
                  <a:cubicBezTo>
                    <a:pt x="2" y="13"/>
                    <a:pt x="15" y="16"/>
                    <a:pt x="19" y="17"/>
                  </a:cubicBezTo>
                  <a:cubicBezTo>
                    <a:pt x="24" y="19"/>
                    <a:pt x="22" y="19"/>
                    <a:pt x="19" y="20"/>
                  </a:cubicBezTo>
                  <a:cubicBezTo>
                    <a:pt x="16" y="20"/>
                    <a:pt x="18" y="21"/>
                    <a:pt x="21" y="22"/>
                  </a:cubicBezTo>
                  <a:cubicBezTo>
                    <a:pt x="25" y="24"/>
                    <a:pt x="21" y="25"/>
                    <a:pt x="18" y="25"/>
                  </a:cubicBezTo>
                  <a:cubicBezTo>
                    <a:pt x="15" y="25"/>
                    <a:pt x="9" y="24"/>
                    <a:pt x="4" y="25"/>
                  </a:cubicBezTo>
                  <a:cubicBezTo>
                    <a:pt x="0" y="27"/>
                    <a:pt x="7" y="27"/>
                    <a:pt x="11" y="26"/>
                  </a:cubicBezTo>
                  <a:cubicBezTo>
                    <a:pt x="15" y="26"/>
                    <a:pt x="16" y="27"/>
                    <a:pt x="18" y="29"/>
                  </a:cubicBezTo>
                  <a:cubicBezTo>
                    <a:pt x="20" y="31"/>
                    <a:pt x="22" y="31"/>
                    <a:pt x="24" y="31"/>
                  </a:cubicBezTo>
                  <a:cubicBezTo>
                    <a:pt x="25" y="32"/>
                    <a:pt x="28" y="33"/>
                    <a:pt x="28" y="33"/>
                  </a:cubicBezTo>
                  <a:cubicBezTo>
                    <a:pt x="34" y="39"/>
                    <a:pt x="45" y="34"/>
                    <a:pt x="45" y="34"/>
                  </a:cubicBezTo>
                  <a:cubicBezTo>
                    <a:pt x="51" y="33"/>
                    <a:pt x="44" y="36"/>
                    <a:pt x="38" y="39"/>
                  </a:cubicBezTo>
                  <a:cubicBezTo>
                    <a:pt x="32" y="42"/>
                    <a:pt x="29" y="38"/>
                    <a:pt x="34" y="44"/>
                  </a:cubicBezTo>
                  <a:cubicBezTo>
                    <a:pt x="39" y="49"/>
                    <a:pt x="53" y="51"/>
                    <a:pt x="63" y="51"/>
                  </a:cubicBezTo>
                  <a:cubicBezTo>
                    <a:pt x="74" y="51"/>
                    <a:pt x="68" y="53"/>
                    <a:pt x="66" y="53"/>
                  </a:cubicBezTo>
                  <a:cubicBezTo>
                    <a:pt x="64" y="54"/>
                    <a:pt x="61" y="53"/>
                    <a:pt x="57" y="56"/>
                  </a:cubicBezTo>
                  <a:cubicBezTo>
                    <a:pt x="53" y="59"/>
                    <a:pt x="59" y="59"/>
                    <a:pt x="62" y="59"/>
                  </a:cubicBezTo>
                  <a:cubicBezTo>
                    <a:pt x="65" y="59"/>
                    <a:pt x="71" y="57"/>
                    <a:pt x="74" y="55"/>
                  </a:cubicBezTo>
                  <a:cubicBezTo>
                    <a:pt x="77" y="53"/>
                    <a:pt x="78" y="56"/>
                    <a:pt x="82" y="57"/>
                  </a:cubicBezTo>
                  <a:cubicBezTo>
                    <a:pt x="85" y="57"/>
                    <a:pt x="98" y="57"/>
                    <a:pt x="102" y="58"/>
                  </a:cubicBezTo>
                  <a:cubicBezTo>
                    <a:pt x="106" y="59"/>
                    <a:pt x="107" y="58"/>
                    <a:pt x="109" y="56"/>
                  </a:cubicBezTo>
                  <a:cubicBezTo>
                    <a:pt x="111" y="54"/>
                    <a:pt x="111" y="54"/>
                    <a:pt x="114" y="55"/>
                  </a:cubicBezTo>
                  <a:cubicBezTo>
                    <a:pt x="118" y="55"/>
                    <a:pt x="123" y="51"/>
                    <a:pt x="127" y="50"/>
                  </a:cubicBezTo>
                  <a:cubicBezTo>
                    <a:pt x="131" y="49"/>
                    <a:pt x="131" y="51"/>
                    <a:pt x="132" y="53"/>
                  </a:cubicBezTo>
                  <a:cubicBezTo>
                    <a:pt x="133" y="55"/>
                    <a:pt x="134" y="58"/>
                    <a:pt x="139" y="60"/>
                  </a:cubicBezTo>
                  <a:cubicBezTo>
                    <a:pt x="143" y="62"/>
                    <a:pt x="145" y="66"/>
                    <a:pt x="146" y="68"/>
                  </a:cubicBezTo>
                  <a:cubicBezTo>
                    <a:pt x="147" y="70"/>
                    <a:pt x="147" y="74"/>
                    <a:pt x="149" y="76"/>
                  </a:cubicBezTo>
                  <a:cubicBezTo>
                    <a:pt x="150" y="78"/>
                    <a:pt x="156" y="82"/>
                    <a:pt x="161" y="83"/>
                  </a:cubicBezTo>
                  <a:cubicBezTo>
                    <a:pt x="166" y="84"/>
                    <a:pt x="165" y="88"/>
                    <a:pt x="164" y="91"/>
                  </a:cubicBezTo>
                  <a:cubicBezTo>
                    <a:pt x="164" y="94"/>
                    <a:pt x="164" y="95"/>
                    <a:pt x="166" y="97"/>
                  </a:cubicBezTo>
                  <a:cubicBezTo>
                    <a:pt x="168" y="98"/>
                    <a:pt x="166" y="99"/>
                    <a:pt x="166" y="102"/>
                  </a:cubicBezTo>
                  <a:cubicBezTo>
                    <a:pt x="167" y="105"/>
                    <a:pt x="166" y="105"/>
                    <a:pt x="164" y="105"/>
                  </a:cubicBezTo>
                  <a:cubicBezTo>
                    <a:pt x="162" y="106"/>
                    <a:pt x="160" y="108"/>
                    <a:pt x="157" y="110"/>
                  </a:cubicBezTo>
                  <a:cubicBezTo>
                    <a:pt x="154" y="113"/>
                    <a:pt x="153" y="117"/>
                    <a:pt x="156" y="118"/>
                  </a:cubicBezTo>
                  <a:cubicBezTo>
                    <a:pt x="159" y="119"/>
                    <a:pt x="155" y="120"/>
                    <a:pt x="153" y="123"/>
                  </a:cubicBezTo>
                  <a:cubicBezTo>
                    <a:pt x="151" y="126"/>
                    <a:pt x="149" y="127"/>
                    <a:pt x="156" y="132"/>
                  </a:cubicBezTo>
                  <a:cubicBezTo>
                    <a:pt x="163" y="137"/>
                    <a:pt x="158" y="138"/>
                    <a:pt x="162" y="143"/>
                  </a:cubicBezTo>
                  <a:cubicBezTo>
                    <a:pt x="167" y="148"/>
                    <a:pt x="167" y="151"/>
                    <a:pt x="166" y="153"/>
                  </a:cubicBezTo>
                  <a:cubicBezTo>
                    <a:pt x="166" y="155"/>
                    <a:pt x="167" y="157"/>
                    <a:pt x="170" y="160"/>
                  </a:cubicBezTo>
                  <a:cubicBezTo>
                    <a:pt x="172" y="163"/>
                    <a:pt x="172" y="164"/>
                    <a:pt x="175" y="162"/>
                  </a:cubicBezTo>
                  <a:cubicBezTo>
                    <a:pt x="179" y="161"/>
                    <a:pt x="179" y="166"/>
                    <a:pt x="182" y="167"/>
                  </a:cubicBezTo>
                  <a:cubicBezTo>
                    <a:pt x="186" y="168"/>
                    <a:pt x="187" y="168"/>
                    <a:pt x="189" y="165"/>
                  </a:cubicBezTo>
                  <a:cubicBezTo>
                    <a:pt x="191" y="163"/>
                    <a:pt x="191" y="164"/>
                    <a:pt x="191" y="165"/>
                  </a:cubicBezTo>
                  <a:cubicBezTo>
                    <a:pt x="192" y="166"/>
                    <a:pt x="192" y="169"/>
                    <a:pt x="194" y="168"/>
                  </a:cubicBezTo>
                  <a:cubicBezTo>
                    <a:pt x="197" y="168"/>
                    <a:pt x="196" y="165"/>
                    <a:pt x="195" y="164"/>
                  </a:cubicBezTo>
                  <a:cubicBezTo>
                    <a:pt x="194" y="162"/>
                    <a:pt x="198" y="159"/>
                    <a:pt x="207" y="153"/>
                  </a:cubicBezTo>
                  <a:cubicBezTo>
                    <a:pt x="216" y="147"/>
                    <a:pt x="206" y="158"/>
                    <a:pt x="203" y="162"/>
                  </a:cubicBezTo>
                  <a:cubicBezTo>
                    <a:pt x="200" y="166"/>
                    <a:pt x="205" y="165"/>
                    <a:pt x="207" y="163"/>
                  </a:cubicBezTo>
                  <a:cubicBezTo>
                    <a:pt x="209" y="160"/>
                    <a:pt x="209" y="162"/>
                    <a:pt x="211" y="166"/>
                  </a:cubicBezTo>
                  <a:cubicBezTo>
                    <a:pt x="213" y="170"/>
                    <a:pt x="220" y="170"/>
                    <a:pt x="223" y="171"/>
                  </a:cubicBezTo>
                  <a:cubicBezTo>
                    <a:pt x="226" y="171"/>
                    <a:pt x="229" y="172"/>
                    <a:pt x="230" y="172"/>
                  </a:cubicBezTo>
                  <a:cubicBezTo>
                    <a:pt x="232" y="172"/>
                    <a:pt x="232" y="174"/>
                    <a:pt x="234" y="17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" name="Freeform 2223"/>
            <p:cNvSpPr>
              <a:spLocks/>
            </p:cNvSpPr>
            <p:nvPr/>
          </p:nvSpPr>
          <p:spPr bwMode="auto">
            <a:xfrm>
              <a:off x="3740653" y="2078122"/>
              <a:ext cx="16915" cy="27288"/>
            </a:xfrm>
            <a:custGeom>
              <a:avLst/>
              <a:gdLst>
                <a:gd name="T0" fmla="*/ 2147483647 w 21"/>
                <a:gd name="T1" fmla="*/ 2147483647 h 33"/>
                <a:gd name="T2" fmla="*/ 2147483647 w 21"/>
                <a:gd name="T3" fmla="*/ 2147483647 h 33"/>
                <a:gd name="T4" fmla="*/ 2147483647 w 21"/>
                <a:gd name="T5" fmla="*/ 2147483647 h 33"/>
                <a:gd name="T6" fmla="*/ 2147483647 w 21"/>
                <a:gd name="T7" fmla="*/ 0 h 33"/>
                <a:gd name="T8" fmla="*/ 2147483647 w 21"/>
                <a:gd name="T9" fmla="*/ 2147483647 h 33"/>
                <a:gd name="T10" fmla="*/ 2147483647 w 21"/>
                <a:gd name="T11" fmla="*/ 2147483647 h 33"/>
                <a:gd name="T12" fmla="*/ 2147483647 w 21"/>
                <a:gd name="T13" fmla="*/ 2147483647 h 33"/>
                <a:gd name="T14" fmla="*/ 2147483647 w 21"/>
                <a:gd name="T15" fmla="*/ 2147483647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33">
                  <a:moveTo>
                    <a:pt x="2" y="25"/>
                  </a:moveTo>
                  <a:cubicBezTo>
                    <a:pt x="2" y="25"/>
                    <a:pt x="8" y="33"/>
                    <a:pt x="13" y="33"/>
                  </a:cubicBezTo>
                  <a:cubicBezTo>
                    <a:pt x="17" y="33"/>
                    <a:pt x="20" y="29"/>
                    <a:pt x="21" y="21"/>
                  </a:cubicBezTo>
                  <a:cubicBezTo>
                    <a:pt x="21" y="14"/>
                    <a:pt x="19" y="0"/>
                    <a:pt x="13" y="0"/>
                  </a:cubicBezTo>
                  <a:cubicBezTo>
                    <a:pt x="8" y="0"/>
                    <a:pt x="3" y="8"/>
                    <a:pt x="2" y="9"/>
                  </a:cubicBezTo>
                  <a:cubicBezTo>
                    <a:pt x="0" y="11"/>
                    <a:pt x="0" y="11"/>
                    <a:pt x="2" y="14"/>
                  </a:cubicBezTo>
                  <a:cubicBezTo>
                    <a:pt x="5" y="17"/>
                    <a:pt x="7" y="19"/>
                    <a:pt x="5" y="21"/>
                  </a:cubicBezTo>
                  <a:cubicBezTo>
                    <a:pt x="2" y="22"/>
                    <a:pt x="1" y="22"/>
                    <a:pt x="2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" name="Freeform 2224"/>
            <p:cNvSpPr>
              <a:spLocks/>
            </p:cNvSpPr>
            <p:nvPr/>
          </p:nvSpPr>
          <p:spPr bwMode="auto">
            <a:xfrm>
              <a:off x="3905781" y="1797799"/>
              <a:ext cx="132909" cy="57883"/>
            </a:xfrm>
            <a:custGeom>
              <a:avLst/>
              <a:gdLst>
                <a:gd name="T0" fmla="*/ 2147483647 w 165"/>
                <a:gd name="T1" fmla="*/ 2147483647 h 70"/>
                <a:gd name="T2" fmla="*/ 2147483647 w 165"/>
                <a:gd name="T3" fmla="*/ 2147483647 h 70"/>
                <a:gd name="T4" fmla="*/ 2147483647 w 165"/>
                <a:gd name="T5" fmla="*/ 2147483647 h 70"/>
                <a:gd name="T6" fmla="*/ 2147483647 w 165"/>
                <a:gd name="T7" fmla="*/ 2147483647 h 70"/>
                <a:gd name="T8" fmla="*/ 2147483647 w 165"/>
                <a:gd name="T9" fmla="*/ 2147483647 h 70"/>
                <a:gd name="T10" fmla="*/ 2147483647 w 165"/>
                <a:gd name="T11" fmla="*/ 2147483647 h 70"/>
                <a:gd name="T12" fmla="*/ 2147483647 w 165"/>
                <a:gd name="T13" fmla="*/ 2147483647 h 70"/>
                <a:gd name="T14" fmla="*/ 2147483647 w 165"/>
                <a:gd name="T15" fmla="*/ 2147483647 h 70"/>
                <a:gd name="T16" fmla="*/ 2147483647 w 165"/>
                <a:gd name="T17" fmla="*/ 2147483647 h 70"/>
                <a:gd name="T18" fmla="*/ 2147483647 w 165"/>
                <a:gd name="T19" fmla="*/ 2147483647 h 70"/>
                <a:gd name="T20" fmla="*/ 2147483647 w 165"/>
                <a:gd name="T21" fmla="*/ 2147483647 h 70"/>
                <a:gd name="T22" fmla="*/ 2147483647 w 165"/>
                <a:gd name="T23" fmla="*/ 2147483647 h 70"/>
                <a:gd name="T24" fmla="*/ 2147483647 w 165"/>
                <a:gd name="T25" fmla="*/ 2147483647 h 70"/>
                <a:gd name="T26" fmla="*/ 2147483647 w 165"/>
                <a:gd name="T27" fmla="*/ 2147483647 h 70"/>
                <a:gd name="T28" fmla="*/ 2147483647 w 165"/>
                <a:gd name="T29" fmla="*/ 2147483647 h 70"/>
                <a:gd name="T30" fmla="*/ 2147483647 w 165"/>
                <a:gd name="T31" fmla="*/ 2147483647 h 70"/>
                <a:gd name="T32" fmla="*/ 2147483647 w 165"/>
                <a:gd name="T33" fmla="*/ 2147483647 h 70"/>
                <a:gd name="T34" fmla="*/ 2147483647 w 165"/>
                <a:gd name="T35" fmla="*/ 2147483647 h 70"/>
                <a:gd name="T36" fmla="*/ 2147483647 w 165"/>
                <a:gd name="T37" fmla="*/ 2147483647 h 70"/>
                <a:gd name="T38" fmla="*/ 2147483647 w 165"/>
                <a:gd name="T39" fmla="*/ 2147483647 h 70"/>
                <a:gd name="T40" fmla="*/ 2147483647 w 165"/>
                <a:gd name="T41" fmla="*/ 2147483647 h 70"/>
                <a:gd name="T42" fmla="*/ 2147483647 w 165"/>
                <a:gd name="T43" fmla="*/ 2147483647 h 70"/>
                <a:gd name="T44" fmla="*/ 2147483647 w 165"/>
                <a:gd name="T45" fmla="*/ 2147483647 h 70"/>
                <a:gd name="T46" fmla="*/ 2147483647 w 165"/>
                <a:gd name="T47" fmla="*/ 2147483647 h 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5" h="70">
                  <a:moveTo>
                    <a:pt x="152" y="45"/>
                  </a:moveTo>
                  <a:cubicBezTo>
                    <a:pt x="148" y="44"/>
                    <a:pt x="142" y="37"/>
                    <a:pt x="141" y="34"/>
                  </a:cubicBezTo>
                  <a:cubicBezTo>
                    <a:pt x="140" y="32"/>
                    <a:pt x="137" y="32"/>
                    <a:pt x="135" y="32"/>
                  </a:cubicBezTo>
                  <a:cubicBezTo>
                    <a:pt x="132" y="32"/>
                    <a:pt x="130" y="29"/>
                    <a:pt x="129" y="25"/>
                  </a:cubicBezTo>
                  <a:cubicBezTo>
                    <a:pt x="129" y="21"/>
                    <a:pt x="116" y="17"/>
                    <a:pt x="113" y="16"/>
                  </a:cubicBezTo>
                  <a:cubicBezTo>
                    <a:pt x="110" y="14"/>
                    <a:pt x="89" y="10"/>
                    <a:pt x="84" y="9"/>
                  </a:cubicBezTo>
                  <a:cubicBezTo>
                    <a:pt x="79" y="8"/>
                    <a:pt x="71" y="11"/>
                    <a:pt x="66" y="11"/>
                  </a:cubicBezTo>
                  <a:cubicBezTo>
                    <a:pt x="61" y="12"/>
                    <a:pt x="47" y="11"/>
                    <a:pt x="44" y="10"/>
                  </a:cubicBezTo>
                  <a:cubicBezTo>
                    <a:pt x="42" y="8"/>
                    <a:pt x="36" y="9"/>
                    <a:pt x="34" y="7"/>
                  </a:cubicBezTo>
                  <a:cubicBezTo>
                    <a:pt x="32" y="5"/>
                    <a:pt x="30" y="6"/>
                    <a:pt x="28" y="6"/>
                  </a:cubicBezTo>
                  <a:cubicBezTo>
                    <a:pt x="26" y="7"/>
                    <a:pt x="24" y="8"/>
                    <a:pt x="20" y="4"/>
                  </a:cubicBezTo>
                  <a:cubicBezTo>
                    <a:pt x="16" y="0"/>
                    <a:pt x="5" y="4"/>
                    <a:pt x="5" y="4"/>
                  </a:cubicBezTo>
                  <a:cubicBezTo>
                    <a:pt x="1" y="5"/>
                    <a:pt x="6" y="9"/>
                    <a:pt x="3" y="11"/>
                  </a:cubicBezTo>
                  <a:cubicBezTo>
                    <a:pt x="0" y="13"/>
                    <a:pt x="0" y="15"/>
                    <a:pt x="4" y="19"/>
                  </a:cubicBezTo>
                  <a:cubicBezTo>
                    <a:pt x="8" y="22"/>
                    <a:pt x="6" y="23"/>
                    <a:pt x="3" y="23"/>
                  </a:cubicBezTo>
                  <a:cubicBezTo>
                    <a:pt x="1" y="24"/>
                    <a:pt x="2" y="23"/>
                    <a:pt x="1" y="30"/>
                  </a:cubicBezTo>
                  <a:cubicBezTo>
                    <a:pt x="1" y="37"/>
                    <a:pt x="16" y="37"/>
                    <a:pt x="19" y="37"/>
                  </a:cubicBezTo>
                  <a:cubicBezTo>
                    <a:pt x="22" y="37"/>
                    <a:pt x="26" y="32"/>
                    <a:pt x="25" y="47"/>
                  </a:cubicBezTo>
                  <a:cubicBezTo>
                    <a:pt x="24" y="61"/>
                    <a:pt x="41" y="66"/>
                    <a:pt x="47" y="68"/>
                  </a:cubicBezTo>
                  <a:cubicBezTo>
                    <a:pt x="53" y="70"/>
                    <a:pt x="78" y="62"/>
                    <a:pt x="84" y="60"/>
                  </a:cubicBezTo>
                  <a:cubicBezTo>
                    <a:pt x="91" y="57"/>
                    <a:pt x="152" y="59"/>
                    <a:pt x="158" y="59"/>
                  </a:cubicBezTo>
                  <a:cubicBezTo>
                    <a:pt x="165" y="58"/>
                    <a:pt x="159" y="56"/>
                    <a:pt x="157" y="56"/>
                  </a:cubicBezTo>
                  <a:cubicBezTo>
                    <a:pt x="155" y="56"/>
                    <a:pt x="153" y="52"/>
                    <a:pt x="156" y="49"/>
                  </a:cubicBezTo>
                  <a:cubicBezTo>
                    <a:pt x="158" y="47"/>
                    <a:pt x="155" y="46"/>
                    <a:pt x="152" y="4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" name="Freeform 2225"/>
            <p:cNvSpPr>
              <a:spLocks/>
            </p:cNvSpPr>
            <p:nvPr/>
          </p:nvSpPr>
          <p:spPr bwMode="auto">
            <a:xfrm>
              <a:off x="3789788" y="2185620"/>
              <a:ext cx="17721" cy="23154"/>
            </a:xfrm>
            <a:custGeom>
              <a:avLst/>
              <a:gdLst>
                <a:gd name="T0" fmla="*/ 2147483647 w 22"/>
                <a:gd name="T1" fmla="*/ 2147483647 h 28"/>
                <a:gd name="T2" fmla="*/ 2147483647 w 22"/>
                <a:gd name="T3" fmla="*/ 2147483647 h 28"/>
                <a:gd name="T4" fmla="*/ 2147483647 w 22"/>
                <a:gd name="T5" fmla="*/ 2147483647 h 28"/>
                <a:gd name="T6" fmla="*/ 2147483647 w 22"/>
                <a:gd name="T7" fmla="*/ 2147483647 h 28"/>
                <a:gd name="T8" fmla="*/ 2147483647 w 22"/>
                <a:gd name="T9" fmla="*/ 2147483647 h 28"/>
                <a:gd name="T10" fmla="*/ 2147483647 w 22"/>
                <a:gd name="T11" fmla="*/ 2147483647 h 28"/>
                <a:gd name="T12" fmla="*/ 2147483647 w 22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8">
                  <a:moveTo>
                    <a:pt x="6" y="17"/>
                  </a:moveTo>
                  <a:cubicBezTo>
                    <a:pt x="8" y="18"/>
                    <a:pt x="10" y="19"/>
                    <a:pt x="12" y="23"/>
                  </a:cubicBezTo>
                  <a:cubicBezTo>
                    <a:pt x="13" y="28"/>
                    <a:pt x="15" y="27"/>
                    <a:pt x="19" y="24"/>
                  </a:cubicBezTo>
                  <a:cubicBezTo>
                    <a:pt x="22" y="21"/>
                    <a:pt x="15" y="10"/>
                    <a:pt x="13" y="5"/>
                  </a:cubicBezTo>
                  <a:cubicBezTo>
                    <a:pt x="10" y="0"/>
                    <a:pt x="10" y="2"/>
                    <a:pt x="5" y="1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0" y="9"/>
                    <a:pt x="4" y="15"/>
                    <a:pt x="6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" name="Freeform 2226"/>
            <p:cNvSpPr>
              <a:spLocks/>
            </p:cNvSpPr>
            <p:nvPr/>
          </p:nvSpPr>
          <p:spPr bwMode="auto">
            <a:xfrm>
              <a:off x="3808315" y="2179005"/>
              <a:ext cx="36248" cy="27288"/>
            </a:xfrm>
            <a:custGeom>
              <a:avLst/>
              <a:gdLst>
                <a:gd name="T0" fmla="*/ 2147483647 w 45"/>
                <a:gd name="T1" fmla="*/ 2147483647 h 33"/>
                <a:gd name="T2" fmla="*/ 2147483647 w 45"/>
                <a:gd name="T3" fmla="*/ 2147483647 h 33"/>
                <a:gd name="T4" fmla="*/ 2147483647 w 45"/>
                <a:gd name="T5" fmla="*/ 2147483647 h 33"/>
                <a:gd name="T6" fmla="*/ 2147483647 w 45"/>
                <a:gd name="T7" fmla="*/ 2147483647 h 33"/>
                <a:gd name="T8" fmla="*/ 2147483647 w 45"/>
                <a:gd name="T9" fmla="*/ 2147483647 h 33"/>
                <a:gd name="T10" fmla="*/ 2147483647 w 45"/>
                <a:gd name="T11" fmla="*/ 2147483647 h 33"/>
                <a:gd name="T12" fmla="*/ 2147483647 w 45"/>
                <a:gd name="T13" fmla="*/ 2147483647 h 33"/>
                <a:gd name="T14" fmla="*/ 2147483647 w 45"/>
                <a:gd name="T15" fmla="*/ 2147483647 h 33"/>
                <a:gd name="T16" fmla="*/ 2147483647 w 45"/>
                <a:gd name="T17" fmla="*/ 2147483647 h 33"/>
                <a:gd name="T18" fmla="*/ 2147483647 w 45"/>
                <a:gd name="T19" fmla="*/ 2147483647 h 33"/>
                <a:gd name="T20" fmla="*/ 2147483647 w 45"/>
                <a:gd name="T21" fmla="*/ 2147483647 h 33"/>
                <a:gd name="T22" fmla="*/ 2147483647 w 45"/>
                <a:gd name="T23" fmla="*/ 2147483647 h 33"/>
                <a:gd name="T24" fmla="*/ 2147483647 w 45"/>
                <a:gd name="T25" fmla="*/ 2147483647 h 33"/>
                <a:gd name="T26" fmla="*/ 2147483647 w 45"/>
                <a:gd name="T27" fmla="*/ 2147483647 h 33"/>
                <a:gd name="T28" fmla="*/ 2147483647 w 45"/>
                <a:gd name="T29" fmla="*/ 2147483647 h 33"/>
                <a:gd name="T30" fmla="*/ 2147483647 w 45"/>
                <a:gd name="T31" fmla="*/ 2147483647 h 33"/>
                <a:gd name="T32" fmla="*/ 2147483647 w 45"/>
                <a:gd name="T33" fmla="*/ 2147483647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3">
                  <a:moveTo>
                    <a:pt x="25" y="11"/>
                  </a:moveTo>
                  <a:cubicBezTo>
                    <a:pt x="24" y="10"/>
                    <a:pt x="21" y="10"/>
                    <a:pt x="20" y="8"/>
                  </a:cubicBezTo>
                  <a:cubicBezTo>
                    <a:pt x="18" y="6"/>
                    <a:pt x="16" y="6"/>
                    <a:pt x="14" y="5"/>
                  </a:cubicBezTo>
                  <a:cubicBezTo>
                    <a:pt x="13" y="4"/>
                    <a:pt x="12" y="6"/>
                    <a:pt x="6" y="3"/>
                  </a:cubicBezTo>
                  <a:cubicBezTo>
                    <a:pt x="0" y="0"/>
                    <a:pt x="3" y="4"/>
                    <a:pt x="3" y="4"/>
                  </a:cubicBezTo>
                  <a:cubicBezTo>
                    <a:pt x="3" y="6"/>
                    <a:pt x="8" y="10"/>
                    <a:pt x="11" y="12"/>
                  </a:cubicBezTo>
                  <a:cubicBezTo>
                    <a:pt x="14" y="14"/>
                    <a:pt x="13" y="20"/>
                    <a:pt x="13" y="22"/>
                  </a:cubicBezTo>
                  <a:cubicBezTo>
                    <a:pt x="14" y="25"/>
                    <a:pt x="19" y="23"/>
                    <a:pt x="23" y="22"/>
                  </a:cubicBezTo>
                  <a:cubicBezTo>
                    <a:pt x="27" y="21"/>
                    <a:pt x="26" y="24"/>
                    <a:pt x="25" y="24"/>
                  </a:cubicBezTo>
                  <a:cubicBezTo>
                    <a:pt x="24" y="25"/>
                    <a:pt x="22" y="25"/>
                    <a:pt x="23" y="27"/>
                  </a:cubicBezTo>
                  <a:cubicBezTo>
                    <a:pt x="24" y="30"/>
                    <a:pt x="27" y="28"/>
                    <a:pt x="29" y="27"/>
                  </a:cubicBezTo>
                  <a:cubicBezTo>
                    <a:pt x="31" y="25"/>
                    <a:pt x="31" y="28"/>
                    <a:pt x="34" y="29"/>
                  </a:cubicBezTo>
                  <a:cubicBezTo>
                    <a:pt x="37" y="31"/>
                    <a:pt x="38" y="33"/>
                    <a:pt x="41" y="28"/>
                  </a:cubicBezTo>
                  <a:cubicBezTo>
                    <a:pt x="45" y="23"/>
                    <a:pt x="37" y="26"/>
                    <a:pt x="35" y="25"/>
                  </a:cubicBezTo>
                  <a:cubicBezTo>
                    <a:pt x="32" y="24"/>
                    <a:pt x="29" y="23"/>
                    <a:pt x="27" y="22"/>
                  </a:cubicBezTo>
                  <a:cubicBezTo>
                    <a:pt x="26" y="20"/>
                    <a:pt x="25" y="20"/>
                    <a:pt x="27" y="18"/>
                  </a:cubicBezTo>
                  <a:cubicBezTo>
                    <a:pt x="29" y="16"/>
                    <a:pt x="26" y="11"/>
                    <a:pt x="25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" name="Freeform 2227"/>
            <p:cNvSpPr>
              <a:spLocks/>
            </p:cNvSpPr>
            <p:nvPr/>
          </p:nvSpPr>
          <p:spPr bwMode="auto">
            <a:xfrm>
              <a:off x="3731792" y="2188928"/>
              <a:ext cx="198154" cy="128171"/>
            </a:xfrm>
            <a:custGeom>
              <a:avLst/>
              <a:gdLst>
                <a:gd name="T0" fmla="*/ 2147483647 w 246"/>
                <a:gd name="T1" fmla="*/ 2147483647 h 155"/>
                <a:gd name="T2" fmla="*/ 2147483647 w 246"/>
                <a:gd name="T3" fmla="*/ 2147483647 h 155"/>
                <a:gd name="T4" fmla="*/ 2147483647 w 246"/>
                <a:gd name="T5" fmla="*/ 2147483647 h 155"/>
                <a:gd name="T6" fmla="*/ 2147483647 w 246"/>
                <a:gd name="T7" fmla="*/ 2147483647 h 155"/>
                <a:gd name="T8" fmla="*/ 2147483647 w 246"/>
                <a:gd name="T9" fmla="*/ 2147483647 h 155"/>
                <a:gd name="T10" fmla="*/ 2147483647 w 246"/>
                <a:gd name="T11" fmla="*/ 2147483647 h 155"/>
                <a:gd name="T12" fmla="*/ 2147483647 w 246"/>
                <a:gd name="T13" fmla="*/ 2147483647 h 155"/>
                <a:gd name="T14" fmla="*/ 2147483647 w 246"/>
                <a:gd name="T15" fmla="*/ 2147483647 h 155"/>
                <a:gd name="T16" fmla="*/ 2147483647 w 246"/>
                <a:gd name="T17" fmla="*/ 2147483647 h 155"/>
                <a:gd name="T18" fmla="*/ 2147483647 w 246"/>
                <a:gd name="T19" fmla="*/ 2147483647 h 155"/>
                <a:gd name="T20" fmla="*/ 2147483647 w 246"/>
                <a:gd name="T21" fmla="*/ 2147483647 h 155"/>
                <a:gd name="T22" fmla="*/ 2147483647 w 246"/>
                <a:gd name="T23" fmla="*/ 2147483647 h 155"/>
                <a:gd name="T24" fmla="*/ 2147483647 w 246"/>
                <a:gd name="T25" fmla="*/ 2147483647 h 155"/>
                <a:gd name="T26" fmla="*/ 2147483647 w 246"/>
                <a:gd name="T27" fmla="*/ 2147483647 h 155"/>
                <a:gd name="T28" fmla="*/ 2147483647 w 246"/>
                <a:gd name="T29" fmla="*/ 2147483647 h 155"/>
                <a:gd name="T30" fmla="*/ 2147483647 w 246"/>
                <a:gd name="T31" fmla="*/ 2147483647 h 155"/>
                <a:gd name="T32" fmla="*/ 2147483647 w 246"/>
                <a:gd name="T33" fmla="*/ 2147483647 h 155"/>
                <a:gd name="T34" fmla="*/ 2147483647 w 246"/>
                <a:gd name="T35" fmla="*/ 2147483647 h 155"/>
                <a:gd name="T36" fmla="*/ 2147483647 w 246"/>
                <a:gd name="T37" fmla="*/ 2147483647 h 155"/>
                <a:gd name="T38" fmla="*/ 2147483647 w 246"/>
                <a:gd name="T39" fmla="*/ 2147483647 h 155"/>
                <a:gd name="T40" fmla="*/ 2147483647 w 246"/>
                <a:gd name="T41" fmla="*/ 2147483647 h 155"/>
                <a:gd name="T42" fmla="*/ 2147483647 w 246"/>
                <a:gd name="T43" fmla="*/ 2147483647 h 155"/>
                <a:gd name="T44" fmla="*/ 2147483647 w 246"/>
                <a:gd name="T45" fmla="*/ 2147483647 h 155"/>
                <a:gd name="T46" fmla="*/ 2147483647 w 246"/>
                <a:gd name="T47" fmla="*/ 2147483647 h 155"/>
                <a:gd name="T48" fmla="*/ 2147483647 w 246"/>
                <a:gd name="T49" fmla="*/ 2147483647 h 155"/>
                <a:gd name="T50" fmla="*/ 2147483647 w 246"/>
                <a:gd name="T51" fmla="*/ 2147483647 h 155"/>
                <a:gd name="T52" fmla="*/ 2147483647 w 246"/>
                <a:gd name="T53" fmla="*/ 2147483647 h 155"/>
                <a:gd name="T54" fmla="*/ 2147483647 w 246"/>
                <a:gd name="T55" fmla="*/ 2147483647 h 155"/>
                <a:gd name="T56" fmla="*/ 2147483647 w 246"/>
                <a:gd name="T57" fmla="*/ 2147483647 h 155"/>
                <a:gd name="T58" fmla="*/ 2147483647 w 246"/>
                <a:gd name="T59" fmla="*/ 2147483647 h 155"/>
                <a:gd name="T60" fmla="*/ 2147483647 w 246"/>
                <a:gd name="T61" fmla="*/ 2147483647 h 155"/>
                <a:gd name="T62" fmla="*/ 2147483647 w 246"/>
                <a:gd name="T63" fmla="*/ 2147483647 h 155"/>
                <a:gd name="T64" fmla="*/ 2147483647 w 246"/>
                <a:gd name="T65" fmla="*/ 2147483647 h 155"/>
                <a:gd name="T66" fmla="*/ 2147483647 w 246"/>
                <a:gd name="T67" fmla="*/ 2147483647 h 155"/>
                <a:gd name="T68" fmla="*/ 2147483647 w 246"/>
                <a:gd name="T69" fmla="*/ 2147483647 h 155"/>
                <a:gd name="T70" fmla="*/ 2147483647 w 246"/>
                <a:gd name="T71" fmla="*/ 2147483647 h 155"/>
                <a:gd name="T72" fmla="*/ 2147483647 w 246"/>
                <a:gd name="T73" fmla="*/ 2147483647 h 155"/>
                <a:gd name="T74" fmla="*/ 2147483647 w 246"/>
                <a:gd name="T75" fmla="*/ 2147483647 h 155"/>
                <a:gd name="T76" fmla="*/ 2147483647 w 246"/>
                <a:gd name="T77" fmla="*/ 2147483647 h 155"/>
                <a:gd name="T78" fmla="*/ 2147483647 w 246"/>
                <a:gd name="T79" fmla="*/ 2147483647 h 155"/>
                <a:gd name="T80" fmla="*/ 2147483647 w 246"/>
                <a:gd name="T81" fmla="*/ 2147483647 h 155"/>
                <a:gd name="T82" fmla="*/ 2147483647 w 246"/>
                <a:gd name="T83" fmla="*/ 2147483647 h 155"/>
                <a:gd name="T84" fmla="*/ 2147483647 w 246"/>
                <a:gd name="T85" fmla="*/ 2147483647 h 155"/>
                <a:gd name="T86" fmla="*/ 2147483647 w 246"/>
                <a:gd name="T87" fmla="*/ 2147483647 h 155"/>
                <a:gd name="T88" fmla="*/ 2147483647 w 246"/>
                <a:gd name="T89" fmla="*/ 2147483647 h 155"/>
                <a:gd name="T90" fmla="*/ 2147483647 w 246"/>
                <a:gd name="T91" fmla="*/ 2147483647 h 155"/>
                <a:gd name="T92" fmla="*/ 2147483647 w 246"/>
                <a:gd name="T93" fmla="*/ 2147483647 h 155"/>
                <a:gd name="T94" fmla="*/ 2147483647 w 246"/>
                <a:gd name="T95" fmla="*/ 2147483647 h 155"/>
                <a:gd name="T96" fmla="*/ 2147483647 w 246"/>
                <a:gd name="T97" fmla="*/ 2147483647 h 155"/>
                <a:gd name="T98" fmla="*/ 2147483647 w 246"/>
                <a:gd name="T99" fmla="*/ 2147483647 h 155"/>
                <a:gd name="T100" fmla="*/ 2147483647 w 246"/>
                <a:gd name="T101" fmla="*/ 2147483647 h 155"/>
                <a:gd name="T102" fmla="*/ 2147483647 w 246"/>
                <a:gd name="T103" fmla="*/ 2147483647 h 155"/>
                <a:gd name="T104" fmla="*/ 2147483647 w 246"/>
                <a:gd name="T105" fmla="*/ 2147483647 h 155"/>
                <a:gd name="T106" fmla="*/ 2147483647 w 246"/>
                <a:gd name="T107" fmla="*/ 2147483647 h 155"/>
                <a:gd name="T108" fmla="*/ 2147483647 w 246"/>
                <a:gd name="T109" fmla="*/ 2147483647 h 155"/>
                <a:gd name="T110" fmla="*/ 2147483647 w 246"/>
                <a:gd name="T111" fmla="*/ 2147483647 h 155"/>
                <a:gd name="T112" fmla="*/ 2147483647 w 246"/>
                <a:gd name="T113" fmla="*/ 2147483647 h 1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6" h="155">
                  <a:moveTo>
                    <a:pt x="239" y="118"/>
                  </a:moveTo>
                  <a:cubicBezTo>
                    <a:pt x="233" y="117"/>
                    <a:pt x="223" y="113"/>
                    <a:pt x="220" y="106"/>
                  </a:cubicBezTo>
                  <a:cubicBezTo>
                    <a:pt x="216" y="100"/>
                    <a:pt x="216" y="100"/>
                    <a:pt x="215" y="102"/>
                  </a:cubicBezTo>
                  <a:cubicBezTo>
                    <a:pt x="214" y="104"/>
                    <a:pt x="213" y="103"/>
                    <a:pt x="210" y="103"/>
                  </a:cubicBezTo>
                  <a:cubicBezTo>
                    <a:pt x="208" y="103"/>
                    <a:pt x="198" y="99"/>
                    <a:pt x="198" y="102"/>
                  </a:cubicBezTo>
                  <a:cubicBezTo>
                    <a:pt x="199" y="104"/>
                    <a:pt x="198" y="104"/>
                    <a:pt x="194" y="105"/>
                  </a:cubicBezTo>
                  <a:cubicBezTo>
                    <a:pt x="191" y="105"/>
                    <a:pt x="182" y="106"/>
                    <a:pt x="182" y="106"/>
                  </a:cubicBezTo>
                  <a:cubicBezTo>
                    <a:pt x="182" y="106"/>
                    <a:pt x="179" y="104"/>
                    <a:pt x="183" y="102"/>
                  </a:cubicBezTo>
                  <a:cubicBezTo>
                    <a:pt x="187" y="101"/>
                    <a:pt x="194" y="100"/>
                    <a:pt x="193" y="97"/>
                  </a:cubicBezTo>
                  <a:cubicBezTo>
                    <a:pt x="193" y="94"/>
                    <a:pt x="188" y="93"/>
                    <a:pt x="188" y="88"/>
                  </a:cubicBezTo>
                  <a:cubicBezTo>
                    <a:pt x="188" y="83"/>
                    <a:pt x="181" y="73"/>
                    <a:pt x="174" y="69"/>
                  </a:cubicBezTo>
                  <a:cubicBezTo>
                    <a:pt x="167" y="65"/>
                    <a:pt x="154" y="59"/>
                    <a:pt x="149" y="55"/>
                  </a:cubicBezTo>
                  <a:cubicBezTo>
                    <a:pt x="144" y="52"/>
                    <a:pt x="132" y="45"/>
                    <a:pt x="125" y="44"/>
                  </a:cubicBezTo>
                  <a:cubicBezTo>
                    <a:pt x="118" y="42"/>
                    <a:pt x="108" y="39"/>
                    <a:pt x="101" y="32"/>
                  </a:cubicBezTo>
                  <a:cubicBezTo>
                    <a:pt x="95" y="25"/>
                    <a:pt x="93" y="23"/>
                    <a:pt x="89" y="29"/>
                  </a:cubicBezTo>
                  <a:cubicBezTo>
                    <a:pt x="86" y="35"/>
                    <a:pt x="82" y="43"/>
                    <a:pt x="81" y="40"/>
                  </a:cubicBezTo>
                  <a:cubicBezTo>
                    <a:pt x="81" y="37"/>
                    <a:pt x="79" y="36"/>
                    <a:pt x="78" y="32"/>
                  </a:cubicBezTo>
                  <a:cubicBezTo>
                    <a:pt x="78" y="29"/>
                    <a:pt x="76" y="27"/>
                    <a:pt x="74" y="27"/>
                  </a:cubicBezTo>
                  <a:cubicBezTo>
                    <a:pt x="71" y="26"/>
                    <a:pt x="66" y="22"/>
                    <a:pt x="71" y="21"/>
                  </a:cubicBezTo>
                  <a:cubicBezTo>
                    <a:pt x="76" y="21"/>
                    <a:pt x="77" y="18"/>
                    <a:pt x="74" y="11"/>
                  </a:cubicBezTo>
                  <a:cubicBezTo>
                    <a:pt x="70" y="4"/>
                    <a:pt x="69" y="8"/>
                    <a:pt x="66" y="8"/>
                  </a:cubicBezTo>
                  <a:cubicBezTo>
                    <a:pt x="62" y="9"/>
                    <a:pt x="59" y="8"/>
                    <a:pt x="60" y="4"/>
                  </a:cubicBezTo>
                  <a:cubicBezTo>
                    <a:pt x="62" y="0"/>
                    <a:pt x="58" y="2"/>
                    <a:pt x="56" y="2"/>
                  </a:cubicBezTo>
                  <a:cubicBezTo>
                    <a:pt x="56" y="2"/>
                    <a:pt x="49" y="5"/>
                    <a:pt x="46" y="14"/>
                  </a:cubicBezTo>
                  <a:cubicBezTo>
                    <a:pt x="43" y="22"/>
                    <a:pt x="40" y="28"/>
                    <a:pt x="41" y="31"/>
                  </a:cubicBezTo>
                  <a:cubicBezTo>
                    <a:pt x="41" y="34"/>
                    <a:pt x="43" y="31"/>
                    <a:pt x="41" y="34"/>
                  </a:cubicBezTo>
                  <a:cubicBezTo>
                    <a:pt x="39" y="36"/>
                    <a:pt x="39" y="36"/>
                    <a:pt x="40" y="39"/>
                  </a:cubicBezTo>
                  <a:cubicBezTo>
                    <a:pt x="41" y="41"/>
                    <a:pt x="42" y="45"/>
                    <a:pt x="40" y="48"/>
                  </a:cubicBezTo>
                  <a:cubicBezTo>
                    <a:pt x="37" y="51"/>
                    <a:pt x="37" y="51"/>
                    <a:pt x="38" y="53"/>
                  </a:cubicBezTo>
                  <a:cubicBezTo>
                    <a:pt x="39" y="55"/>
                    <a:pt x="40" y="55"/>
                    <a:pt x="39" y="57"/>
                  </a:cubicBezTo>
                  <a:cubicBezTo>
                    <a:pt x="38" y="59"/>
                    <a:pt x="38" y="60"/>
                    <a:pt x="38" y="62"/>
                  </a:cubicBezTo>
                  <a:cubicBezTo>
                    <a:pt x="38" y="63"/>
                    <a:pt x="38" y="65"/>
                    <a:pt x="36" y="66"/>
                  </a:cubicBezTo>
                  <a:cubicBezTo>
                    <a:pt x="34" y="68"/>
                    <a:pt x="31" y="73"/>
                    <a:pt x="32" y="81"/>
                  </a:cubicBezTo>
                  <a:cubicBezTo>
                    <a:pt x="34" y="89"/>
                    <a:pt x="32" y="90"/>
                    <a:pt x="34" y="93"/>
                  </a:cubicBezTo>
                  <a:cubicBezTo>
                    <a:pt x="36" y="97"/>
                    <a:pt x="42" y="99"/>
                    <a:pt x="37" y="102"/>
                  </a:cubicBezTo>
                  <a:cubicBezTo>
                    <a:pt x="31" y="104"/>
                    <a:pt x="11" y="108"/>
                    <a:pt x="6" y="121"/>
                  </a:cubicBezTo>
                  <a:cubicBezTo>
                    <a:pt x="0" y="134"/>
                    <a:pt x="7" y="125"/>
                    <a:pt x="14" y="125"/>
                  </a:cubicBezTo>
                  <a:cubicBezTo>
                    <a:pt x="21" y="125"/>
                    <a:pt x="54" y="116"/>
                    <a:pt x="55" y="120"/>
                  </a:cubicBezTo>
                  <a:cubicBezTo>
                    <a:pt x="56" y="124"/>
                    <a:pt x="57" y="123"/>
                    <a:pt x="57" y="125"/>
                  </a:cubicBezTo>
                  <a:cubicBezTo>
                    <a:pt x="58" y="127"/>
                    <a:pt x="60" y="128"/>
                    <a:pt x="58" y="131"/>
                  </a:cubicBezTo>
                  <a:cubicBezTo>
                    <a:pt x="57" y="134"/>
                    <a:pt x="56" y="140"/>
                    <a:pt x="58" y="144"/>
                  </a:cubicBezTo>
                  <a:cubicBezTo>
                    <a:pt x="60" y="147"/>
                    <a:pt x="67" y="155"/>
                    <a:pt x="75" y="152"/>
                  </a:cubicBezTo>
                  <a:cubicBezTo>
                    <a:pt x="82" y="149"/>
                    <a:pt x="95" y="142"/>
                    <a:pt x="97" y="137"/>
                  </a:cubicBezTo>
                  <a:cubicBezTo>
                    <a:pt x="98" y="132"/>
                    <a:pt x="101" y="128"/>
                    <a:pt x="105" y="127"/>
                  </a:cubicBezTo>
                  <a:cubicBezTo>
                    <a:pt x="109" y="127"/>
                    <a:pt x="112" y="125"/>
                    <a:pt x="114" y="123"/>
                  </a:cubicBezTo>
                  <a:cubicBezTo>
                    <a:pt x="115" y="122"/>
                    <a:pt x="120" y="119"/>
                    <a:pt x="121" y="119"/>
                  </a:cubicBezTo>
                  <a:cubicBezTo>
                    <a:pt x="123" y="119"/>
                    <a:pt x="126" y="118"/>
                    <a:pt x="126" y="114"/>
                  </a:cubicBezTo>
                  <a:cubicBezTo>
                    <a:pt x="126" y="109"/>
                    <a:pt x="124" y="107"/>
                    <a:pt x="127" y="105"/>
                  </a:cubicBezTo>
                  <a:cubicBezTo>
                    <a:pt x="130" y="103"/>
                    <a:pt x="152" y="91"/>
                    <a:pt x="146" y="100"/>
                  </a:cubicBezTo>
                  <a:cubicBezTo>
                    <a:pt x="140" y="108"/>
                    <a:pt x="140" y="107"/>
                    <a:pt x="149" y="106"/>
                  </a:cubicBezTo>
                  <a:cubicBezTo>
                    <a:pt x="157" y="106"/>
                    <a:pt x="173" y="111"/>
                    <a:pt x="166" y="116"/>
                  </a:cubicBezTo>
                  <a:cubicBezTo>
                    <a:pt x="159" y="121"/>
                    <a:pt x="162" y="122"/>
                    <a:pt x="168" y="122"/>
                  </a:cubicBezTo>
                  <a:cubicBezTo>
                    <a:pt x="175" y="122"/>
                    <a:pt x="188" y="125"/>
                    <a:pt x="193" y="128"/>
                  </a:cubicBezTo>
                  <a:cubicBezTo>
                    <a:pt x="198" y="130"/>
                    <a:pt x="215" y="138"/>
                    <a:pt x="216" y="134"/>
                  </a:cubicBezTo>
                  <a:cubicBezTo>
                    <a:pt x="217" y="130"/>
                    <a:pt x="219" y="129"/>
                    <a:pt x="223" y="128"/>
                  </a:cubicBezTo>
                  <a:cubicBezTo>
                    <a:pt x="226" y="127"/>
                    <a:pt x="235" y="123"/>
                    <a:pt x="236" y="122"/>
                  </a:cubicBezTo>
                  <a:cubicBezTo>
                    <a:pt x="238" y="121"/>
                    <a:pt x="246" y="119"/>
                    <a:pt x="239" y="1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" name="Freeform 2228"/>
            <p:cNvSpPr>
              <a:spLocks/>
            </p:cNvSpPr>
            <p:nvPr/>
          </p:nvSpPr>
          <p:spPr bwMode="auto">
            <a:xfrm>
              <a:off x="3824425" y="2320406"/>
              <a:ext cx="56385" cy="37211"/>
            </a:xfrm>
            <a:custGeom>
              <a:avLst/>
              <a:gdLst>
                <a:gd name="T0" fmla="*/ 2147483647 w 70"/>
                <a:gd name="T1" fmla="*/ 2147483647 h 45"/>
                <a:gd name="T2" fmla="*/ 2147483647 w 70"/>
                <a:gd name="T3" fmla="*/ 2147483647 h 45"/>
                <a:gd name="T4" fmla="*/ 2147483647 w 70"/>
                <a:gd name="T5" fmla="*/ 2147483647 h 45"/>
                <a:gd name="T6" fmla="*/ 2147483647 w 70"/>
                <a:gd name="T7" fmla="*/ 2147483647 h 45"/>
                <a:gd name="T8" fmla="*/ 2147483647 w 70"/>
                <a:gd name="T9" fmla="*/ 2147483647 h 45"/>
                <a:gd name="T10" fmla="*/ 2147483647 w 70"/>
                <a:gd name="T11" fmla="*/ 2147483647 h 45"/>
                <a:gd name="T12" fmla="*/ 2147483647 w 70"/>
                <a:gd name="T13" fmla="*/ 2147483647 h 45"/>
                <a:gd name="T14" fmla="*/ 2147483647 w 70"/>
                <a:gd name="T15" fmla="*/ 2147483647 h 45"/>
                <a:gd name="T16" fmla="*/ 0 w 70"/>
                <a:gd name="T17" fmla="*/ 2147483647 h 45"/>
                <a:gd name="T18" fmla="*/ 2147483647 w 70"/>
                <a:gd name="T19" fmla="*/ 2147483647 h 45"/>
                <a:gd name="T20" fmla="*/ 2147483647 w 70"/>
                <a:gd name="T21" fmla="*/ 2147483647 h 45"/>
                <a:gd name="T22" fmla="*/ 2147483647 w 70"/>
                <a:gd name="T23" fmla="*/ 2147483647 h 45"/>
                <a:gd name="T24" fmla="*/ 2147483647 w 70"/>
                <a:gd name="T25" fmla="*/ 2147483647 h 45"/>
                <a:gd name="T26" fmla="*/ 2147483647 w 70"/>
                <a:gd name="T27" fmla="*/ 2147483647 h 45"/>
                <a:gd name="T28" fmla="*/ 2147483647 w 70"/>
                <a:gd name="T29" fmla="*/ 2147483647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0" h="45">
                  <a:moveTo>
                    <a:pt x="68" y="7"/>
                  </a:moveTo>
                  <a:cubicBezTo>
                    <a:pt x="70" y="3"/>
                    <a:pt x="64" y="4"/>
                    <a:pt x="61" y="2"/>
                  </a:cubicBezTo>
                  <a:cubicBezTo>
                    <a:pt x="58" y="0"/>
                    <a:pt x="55" y="2"/>
                    <a:pt x="53" y="3"/>
                  </a:cubicBezTo>
                  <a:cubicBezTo>
                    <a:pt x="51" y="4"/>
                    <a:pt x="49" y="4"/>
                    <a:pt x="45" y="4"/>
                  </a:cubicBezTo>
                  <a:cubicBezTo>
                    <a:pt x="41" y="3"/>
                    <a:pt x="42" y="2"/>
                    <a:pt x="35" y="7"/>
                  </a:cubicBezTo>
                  <a:cubicBezTo>
                    <a:pt x="28" y="12"/>
                    <a:pt x="24" y="6"/>
                    <a:pt x="22" y="4"/>
                  </a:cubicBezTo>
                  <a:cubicBezTo>
                    <a:pt x="21" y="2"/>
                    <a:pt x="14" y="9"/>
                    <a:pt x="13" y="14"/>
                  </a:cubicBezTo>
                  <a:cubicBezTo>
                    <a:pt x="11" y="20"/>
                    <a:pt x="7" y="24"/>
                    <a:pt x="4" y="26"/>
                  </a:cubicBezTo>
                  <a:cubicBezTo>
                    <a:pt x="0" y="28"/>
                    <a:pt x="0" y="30"/>
                    <a:pt x="0" y="30"/>
                  </a:cubicBezTo>
                  <a:cubicBezTo>
                    <a:pt x="0" y="30"/>
                    <a:pt x="3" y="38"/>
                    <a:pt x="5" y="42"/>
                  </a:cubicBezTo>
                  <a:cubicBezTo>
                    <a:pt x="8" y="45"/>
                    <a:pt x="9" y="45"/>
                    <a:pt x="13" y="43"/>
                  </a:cubicBezTo>
                  <a:cubicBezTo>
                    <a:pt x="17" y="41"/>
                    <a:pt x="16" y="42"/>
                    <a:pt x="24" y="43"/>
                  </a:cubicBezTo>
                  <a:cubicBezTo>
                    <a:pt x="32" y="44"/>
                    <a:pt x="41" y="37"/>
                    <a:pt x="46" y="31"/>
                  </a:cubicBezTo>
                  <a:cubicBezTo>
                    <a:pt x="52" y="25"/>
                    <a:pt x="56" y="24"/>
                    <a:pt x="62" y="20"/>
                  </a:cubicBezTo>
                  <a:cubicBezTo>
                    <a:pt x="69" y="17"/>
                    <a:pt x="65" y="11"/>
                    <a:pt x="68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" name="Freeform 2229"/>
            <p:cNvSpPr>
              <a:spLocks/>
            </p:cNvSpPr>
            <p:nvPr/>
          </p:nvSpPr>
          <p:spPr bwMode="auto">
            <a:xfrm>
              <a:off x="3963777" y="2414674"/>
              <a:ext cx="13693" cy="4962"/>
            </a:xfrm>
            <a:custGeom>
              <a:avLst/>
              <a:gdLst>
                <a:gd name="T0" fmla="*/ 2147483647 w 17"/>
                <a:gd name="T1" fmla="*/ 0 h 6"/>
                <a:gd name="T2" fmla="*/ 2147483647 w 17"/>
                <a:gd name="T3" fmla="*/ 2147483647 h 6"/>
                <a:gd name="T4" fmla="*/ 2147483647 w 17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2"/>
                    <a:pt x="0" y="5"/>
                    <a:pt x="4" y="5"/>
                  </a:cubicBezTo>
                  <a:cubicBezTo>
                    <a:pt x="8" y="6"/>
                    <a:pt x="17" y="0"/>
                    <a:pt x="17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" name="Freeform 2230"/>
            <p:cNvSpPr>
              <a:spLocks/>
            </p:cNvSpPr>
            <p:nvPr/>
          </p:nvSpPr>
          <p:spPr bwMode="auto">
            <a:xfrm>
              <a:off x="3920280" y="2346041"/>
              <a:ext cx="29803" cy="38038"/>
            </a:xfrm>
            <a:custGeom>
              <a:avLst/>
              <a:gdLst>
                <a:gd name="T0" fmla="*/ 2147483647 w 37"/>
                <a:gd name="T1" fmla="*/ 2147483647 h 46"/>
                <a:gd name="T2" fmla="*/ 2147483647 w 37"/>
                <a:gd name="T3" fmla="*/ 2147483647 h 46"/>
                <a:gd name="T4" fmla="*/ 2147483647 w 37"/>
                <a:gd name="T5" fmla="*/ 2147483647 h 46"/>
                <a:gd name="T6" fmla="*/ 2147483647 w 37"/>
                <a:gd name="T7" fmla="*/ 2147483647 h 46"/>
                <a:gd name="T8" fmla="*/ 2147483647 w 37"/>
                <a:gd name="T9" fmla="*/ 2147483647 h 46"/>
                <a:gd name="T10" fmla="*/ 2147483647 w 37"/>
                <a:gd name="T11" fmla="*/ 2147483647 h 46"/>
                <a:gd name="T12" fmla="*/ 2147483647 w 37"/>
                <a:gd name="T13" fmla="*/ 2147483647 h 46"/>
                <a:gd name="T14" fmla="*/ 2147483647 w 37"/>
                <a:gd name="T15" fmla="*/ 2147483647 h 46"/>
                <a:gd name="T16" fmla="*/ 2147483647 w 37"/>
                <a:gd name="T17" fmla="*/ 2147483647 h 46"/>
                <a:gd name="T18" fmla="*/ 2147483647 w 37"/>
                <a:gd name="T19" fmla="*/ 2147483647 h 46"/>
                <a:gd name="T20" fmla="*/ 2147483647 w 37"/>
                <a:gd name="T21" fmla="*/ 214748364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46">
                  <a:moveTo>
                    <a:pt x="15" y="42"/>
                  </a:moveTo>
                  <a:cubicBezTo>
                    <a:pt x="20" y="46"/>
                    <a:pt x="21" y="43"/>
                    <a:pt x="21" y="43"/>
                  </a:cubicBezTo>
                  <a:cubicBezTo>
                    <a:pt x="23" y="40"/>
                    <a:pt x="25" y="35"/>
                    <a:pt x="26" y="33"/>
                  </a:cubicBezTo>
                  <a:cubicBezTo>
                    <a:pt x="27" y="31"/>
                    <a:pt x="31" y="24"/>
                    <a:pt x="34" y="22"/>
                  </a:cubicBezTo>
                  <a:cubicBezTo>
                    <a:pt x="36" y="20"/>
                    <a:pt x="36" y="16"/>
                    <a:pt x="37" y="12"/>
                  </a:cubicBezTo>
                  <a:cubicBezTo>
                    <a:pt x="37" y="7"/>
                    <a:pt x="33" y="3"/>
                    <a:pt x="29" y="2"/>
                  </a:cubicBezTo>
                  <a:cubicBezTo>
                    <a:pt x="26" y="0"/>
                    <a:pt x="21" y="2"/>
                    <a:pt x="19" y="2"/>
                  </a:cubicBezTo>
                  <a:cubicBezTo>
                    <a:pt x="17" y="1"/>
                    <a:pt x="15" y="1"/>
                    <a:pt x="13" y="4"/>
                  </a:cubicBezTo>
                  <a:cubicBezTo>
                    <a:pt x="10" y="6"/>
                    <a:pt x="10" y="7"/>
                    <a:pt x="5" y="14"/>
                  </a:cubicBezTo>
                  <a:cubicBezTo>
                    <a:pt x="0" y="21"/>
                    <a:pt x="3" y="31"/>
                    <a:pt x="5" y="33"/>
                  </a:cubicBezTo>
                  <a:cubicBezTo>
                    <a:pt x="6" y="35"/>
                    <a:pt x="10" y="38"/>
                    <a:pt x="15" y="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" name="Freeform 2231"/>
            <p:cNvSpPr>
              <a:spLocks/>
            </p:cNvSpPr>
            <p:nvPr/>
          </p:nvSpPr>
          <p:spPr bwMode="auto">
            <a:xfrm>
              <a:off x="3968610" y="2298906"/>
              <a:ext cx="33026" cy="18192"/>
            </a:xfrm>
            <a:custGeom>
              <a:avLst/>
              <a:gdLst>
                <a:gd name="T0" fmla="*/ 2147483647 w 41"/>
                <a:gd name="T1" fmla="*/ 2147483647 h 22"/>
                <a:gd name="T2" fmla="*/ 2147483647 w 41"/>
                <a:gd name="T3" fmla="*/ 2147483647 h 22"/>
                <a:gd name="T4" fmla="*/ 2147483647 w 41"/>
                <a:gd name="T5" fmla="*/ 2147483647 h 22"/>
                <a:gd name="T6" fmla="*/ 2147483647 w 41"/>
                <a:gd name="T7" fmla="*/ 2147483647 h 22"/>
                <a:gd name="T8" fmla="*/ 2147483647 w 41"/>
                <a:gd name="T9" fmla="*/ 2147483647 h 22"/>
                <a:gd name="T10" fmla="*/ 2147483647 w 41"/>
                <a:gd name="T11" fmla="*/ 2147483647 h 22"/>
                <a:gd name="T12" fmla="*/ 2147483647 w 41"/>
                <a:gd name="T13" fmla="*/ 2147483647 h 22"/>
                <a:gd name="T14" fmla="*/ 2147483647 w 41"/>
                <a:gd name="T15" fmla="*/ 214748364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22">
                  <a:moveTo>
                    <a:pt x="25" y="20"/>
                  </a:moveTo>
                  <a:cubicBezTo>
                    <a:pt x="41" y="15"/>
                    <a:pt x="35" y="9"/>
                    <a:pt x="32" y="6"/>
                  </a:cubicBezTo>
                  <a:cubicBezTo>
                    <a:pt x="30" y="3"/>
                    <a:pt x="28" y="4"/>
                    <a:pt x="26" y="3"/>
                  </a:cubicBezTo>
                  <a:cubicBezTo>
                    <a:pt x="25" y="3"/>
                    <a:pt x="22" y="2"/>
                    <a:pt x="17" y="1"/>
                  </a:cubicBezTo>
                  <a:cubicBezTo>
                    <a:pt x="12" y="0"/>
                    <a:pt x="10" y="3"/>
                    <a:pt x="5" y="4"/>
                  </a:cubicBezTo>
                  <a:cubicBezTo>
                    <a:pt x="0" y="6"/>
                    <a:pt x="3" y="7"/>
                    <a:pt x="6" y="9"/>
                  </a:cubicBezTo>
                  <a:cubicBezTo>
                    <a:pt x="10" y="11"/>
                    <a:pt x="13" y="14"/>
                    <a:pt x="17" y="18"/>
                  </a:cubicBezTo>
                  <a:cubicBezTo>
                    <a:pt x="21" y="22"/>
                    <a:pt x="25" y="20"/>
                    <a:pt x="25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" name="Freeform 2232"/>
            <p:cNvSpPr>
              <a:spLocks/>
            </p:cNvSpPr>
            <p:nvPr/>
          </p:nvSpPr>
          <p:spPr bwMode="auto">
            <a:xfrm>
              <a:off x="3983110" y="2274926"/>
              <a:ext cx="12083" cy="4135"/>
            </a:xfrm>
            <a:custGeom>
              <a:avLst/>
              <a:gdLst>
                <a:gd name="T0" fmla="*/ 2147483647 w 15"/>
                <a:gd name="T1" fmla="*/ 2147483647 h 5"/>
                <a:gd name="T2" fmla="*/ 2147483647 w 15"/>
                <a:gd name="T3" fmla="*/ 2147483647 h 5"/>
                <a:gd name="T4" fmla="*/ 2147483647 w 1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5">
                  <a:moveTo>
                    <a:pt x="15" y="2"/>
                  </a:moveTo>
                  <a:cubicBezTo>
                    <a:pt x="15" y="2"/>
                    <a:pt x="6" y="0"/>
                    <a:pt x="3" y="2"/>
                  </a:cubicBezTo>
                  <a:cubicBezTo>
                    <a:pt x="0" y="5"/>
                    <a:pt x="10" y="2"/>
                    <a:pt x="1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" name="Freeform 2233"/>
            <p:cNvSpPr>
              <a:spLocks/>
            </p:cNvSpPr>
            <p:nvPr/>
          </p:nvSpPr>
          <p:spPr bwMode="auto">
            <a:xfrm>
              <a:off x="3996803" y="2288984"/>
              <a:ext cx="28998" cy="17365"/>
            </a:xfrm>
            <a:custGeom>
              <a:avLst/>
              <a:gdLst>
                <a:gd name="T0" fmla="*/ 2147483647 w 36"/>
                <a:gd name="T1" fmla="*/ 2147483647 h 21"/>
                <a:gd name="T2" fmla="*/ 2147483647 w 36"/>
                <a:gd name="T3" fmla="*/ 2147483647 h 21"/>
                <a:gd name="T4" fmla="*/ 2147483647 w 36"/>
                <a:gd name="T5" fmla="*/ 2147483647 h 21"/>
                <a:gd name="T6" fmla="*/ 2147483647 w 36"/>
                <a:gd name="T7" fmla="*/ 2147483647 h 21"/>
                <a:gd name="T8" fmla="*/ 2147483647 w 36"/>
                <a:gd name="T9" fmla="*/ 2147483647 h 21"/>
                <a:gd name="T10" fmla="*/ 2147483647 w 36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1">
                  <a:moveTo>
                    <a:pt x="26" y="9"/>
                  </a:moveTo>
                  <a:cubicBezTo>
                    <a:pt x="24" y="7"/>
                    <a:pt x="14" y="0"/>
                    <a:pt x="10" y="2"/>
                  </a:cubicBezTo>
                  <a:cubicBezTo>
                    <a:pt x="7" y="3"/>
                    <a:pt x="0" y="5"/>
                    <a:pt x="8" y="10"/>
                  </a:cubicBezTo>
                  <a:cubicBezTo>
                    <a:pt x="17" y="15"/>
                    <a:pt x="21" y="21"/>
                    <a:pt x="31" y="17"/>
                  </a:cubicBezTo>
                  <a:cubicBezTo>
                    <a:pt x="31" y="17"/>
                    <a:pt x="36" y="14"/>
                    <a:pt x="33" y="14"/>
                  </a:cubicBezTo>
                  <a:cubicBezTo>
                    <a:pt x="29" y="13"/>
                    <a:pt x="27" y="12"/>
                    <a:pt x="26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" name="Freeform 2234"/>
            <p:cNvSpPr>
              <a:spLocks/>
            </p:cNvSpPr>
            <p:nvPr/>
          </p:nvSpPr>
          <p:spPr bwMode="auto">
            <a:xfrm>
              <a:off x="4074938" y="2331156"/>
              <a:ext cx="20138" cy="7442"/>
            </a:xfrm>
            <a:custGeom>
              <a:avLst/>
              <a:gdLst>
                <a:gd name="T0" fmla="*/ 2147483647 w 25"/>
                <a:gd name="T1" fmla="*/ 2147483647 h 9"/>
                <a:gd name="T2" fmla="*/ 2147483647 w 25"/>
                <a:gd name="T3" fmla="*/ 2147483647 h 9"/>
                <a:gd name="T4" fmla="*/ 2147483647 w 25"/>
                <a:gd name="T5" fmla="*/ 2147483647 h 9"/>
                <a:gd name="T6" fmla="*/ 2147483647 w 25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9">
                  <a:moveTo>
                    <a:pt x="4" y="4"/>
                  </a:moveTo>
                  <a:cubicBezTo>
                    <a:pt x="7" y="8"/>
                    <a:pt x="22" y="9"/>
                    <a:pt x="22" y="9"/>
                  </a:cubicBezTo>
                  <a:cubicBezTo>
                    <a:pt x="25" y="8"/>
                    <a:pt x="15" y="5"/>
                    <a:pt x="10" y="3"/>
                  </a:cubicBezTo>
                  <a:cubicBezTo>
                    <a:pt x="5" y="0"/>
                    <a:pt x="0" y="0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" name="Freeform 2235"/>
            <p:cNvSpPr>
              <a:spLocks/>
            </p:cNvSpPr>
            <p:nvPr/>
          </p:nvSpPr>
          <p:spPr bwMode="auto">
            <a:xfrm>
              <a:off x="4163542" y="2325368"/>
              <a:ext cx="34637" cy="16538"/>
            </a:xfrm>
            <a:custGeom>
              <a:avLst/>
              <a:gdLst>
                <a:gd name="T0" fmla="*/ 2147483647 w 43"/>
                <a:gd name="T1" fmla="*/ 2147483647 h 20"/>
                <a:gd name="T2" fmla="*/ 2147483647 w 43"/>
                <a:gd name="T3" fmla="*/ 2147483647 h 20"/>
                <a:gd name="T4" fmla="*/ 2147483647 w 43"/>
                <a:gd name="T5" fmla="*/ 2147483647 h 20"/>
                <a:gd name="T6" fmla="*/ 2147483647 w 43"/>
                <a:gd name="T7" fmla="*/ 2147483647 h 20"/>
                <a:gd name="T8" fmla="*/ 2147483647 w 43"/>
                <a:gd name="T9" fmla="*/ 2147483647 h 20"/>
                <a:gd name="T10" fmla="*/ 2147483647 w 43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20">
                  <a:moveTo>
                    <a:pt x="12" y="1"/>
                  </a:moveTo>
                  <a:cubicBezTo>
                    <a:pt x="0" y="0"/>
                    <a:pt x="8" y="3"/>
                    <a:pt x="8" y="3"/>
                  </a:cubicBezTo>
                  <a:cubicBezTo>
                    <a:pt x="15" y="4"/>
                    <a:pt x="18" y="9"/>
                    <a:pt x="20" y="15"/>
                  </a:cubicBezTo>
                  <a:cubicBezTo>
                    <a:pt x="21" y="20"/>
                    <a:pt x="27" y="19"/>
                    <a:pt x="35" y="19"/>
                  </a:cubicBezTo>
                  <a:cubicBezTo>
                    <a:pt x="43" y="19"/>
                    <a:pt x="35" y="14"/>
                    <a:pt x="32" y="11"/>
                  </a:cubicBezTo>
                  <a:cubicBezTo>
                    <a:pt x="29" y="8"/>
                    <a:pt x="24" y="3"/>
                    <a:pt x="1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" name="Freeform 2236"/>
            <p:cNvSpPr>
              <a:spLocks/>
            </p:cNvSpPr>
            <p:nvPr/>
          </p:nvSpPr>
          <p:spPr bwMode="auto">
            <a:xfrm>
              <a:off x="4244093" y="2424598"/>
              <a:ext cx="14500" cy="16538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20">
                  <a:moveTo>
                    <a:pt x="7" y="4"/>
                  </a:moveTo>
                  <a:cubicBezTo>
                    <a:pt x="5" y="6"/>
                    <a:pt x="8" y="6"/>
                    <a:pt x="4" y="10"/>
                  </a:cubicBezTo>
                  <a:cubicBezTo>
                    <a:pt x="0" y="15"/>
                    <a:pt x="2" y="17"/>
                    <a:pt x="2" y="17"/>
                  </a:cubicBezTo>
                  <a:cubicBezTo>
                    <a:pt x="4" y="20"/>
                    <a:pt x="9" y="16"/>
                    <a:pt x="13" y="14"/>
                  </a:cubicBezTo>
                  <a:cubicBezTo>
                    <a:pt x="16" y="13"/>
                    <a:pt x="18" y="9"/>
                    <a:pt x="18" y="7"/>
                  </a:cubicBezTo>
                  <a:cubicBezTo>
                    <a:pt x="18" y="4"/>
                    <a:pt x="16" y="2"/>
                    <a:pt x="14" y="1"/>
                  </a:cubicBezTo>
                  <a:cubicBezTo>
                    <a:pt x="12" y="0"/>
                    <a:pt x="9" y="1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" name="Freeform 2237"/>
            <p:cNvSpPr>
              <a:spLocks/>
            </p:cNvSpPr>
            <p:nvPr/>
          </p:nvSpPr>
          <p:spPr bwMode="auto">
            <a:xfrm>
              <a:off x="4328671" y="2365060"/>
              <a:ext cx="12888" cy="11576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4" y="13"/>
                  </a:moveTo>
                  <a:cubicBezTo>
                    <a:pt x="14" y="13"/>
                    <a:pt x="16" y="11"/>
                    <a:pt x="11" y="6"/>
                  </a:cubicBezTo>
                  <a:cubicBezTo>
                    <a:pt x="6" y="2"/>
                    <a:pt x="3" y="0"/>
                    <a:pt x="1" y="3"/>
                  </a:cubicBezTo>
                  <a:cubicBezTo>
                    <a:pt x="0" y="6"/>
                    <a:pt x="2" y="8"/>
                    <a:pt x="5" y="10"/>
                  </a:cubicBezTo>
                  <a:cubicBezTo>
                    <a:pt x="9" y="12"/>
                    <a:pt x="13" y="14"/>
                    <a:pt x="1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" name="Freeform 2238"/>
            <p:cNvSpPr>
              <a:spLocks/>
            </p:cNvSpPr>
            <p:nvPr/>
          </p:nvSpPr>
          <p:spPr bwMode="auto">
            <a:xfrm>
              <a:off x="4320616" y="2379944"/>
              <a:ext cx="24970" cy="12404"/>
            </a:xfrm>
            <a:custGeom>
              <a:avLst/>
              <a:gdLst>
                <a:gd name="T0" fmla="*/ 2147483647 w 31"/>
                <a:gd name="T1" fmla="*/ 2147483647 h 15"/>
                <a:gd name="T2" fmla="*/ 2147483647 w 31"/>
                <a:gd name="T3" fmla="*/ 2147483647 h 15"/>
                <a:gd name="T4" fmla="*/ 2147483647 w 31"/>
                <a:gd name="T5" fmla="*/ 2147483647 h 15"/>
                <a:gd name="T6" fmla="*/ 2147483647 w 31"/>
                <a:gd name="T7" fmla="*/ 2147483647 h 15"/>
                <a:gd name="T8" fmla="*/ 2147483647 w 31"/>
                <a:gd name="T9" fmla="*/ 2147483647 h 15"/>
                <a:gd name="T10" fmla="*/ 2147483647 w 31"/>
                <a:gd name="T11" fmla="*/ 2147483647 h 15"/>
                <a:gd name="T12" fmla="*/ 2147483647 w 31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5">
                  <a:moveTo>
                    <a:pt x="6" y="4"/>
                  </a:moveTo>
                  <a:cubicBezTo>
                    <a:pt x="7" y="3"/>
                    <a:pt x="15" y="9"/>
                    <a:pt x="19" y="12"/>
                  </a:cubicBezTo>
                  <a:cubicBezTo>
                    <a:pt x="23" y="15"/>
                    <a:pt x="23" y="15"/>
                    <a:pt x="25" y="15"/>
                  </a:cubicBezTo>
                  <a:cubicBezTo>
                    <a:pt x="27" y="14"/>
                    <a:pt x="27" y="11"/>
                    <a:pt x="29" y="11"/>
                  </a:cubicBezTo>
                  <a:cubicBezTo>
                    <a:pt x="30" y="10"/>
                    <a:pt x="29" y="8"/>
                    <a:pt x="30" y="4"/>
                  </a:cubicBezTo>
                  <a:cubicBezTo>
                    <a:pt x="31" y="0"/>
                    <a:pt x="17" y="0"/>
                    <a:pt x="9" y="1"/>
                  </a:cubicBezTo>
                  <a:cubicBezTo>
                    <a:pt x="0" y="1"/>
                    <a:pt x="6" y="4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" name="Freeform 2239"/>
            <p:cNvSpPr>
              <a:spLocks/>
            </p:cNvSpPr>
            <p:nvPr/>
          </p:nvSpPr>
          <p:spPr bwMode="auto">
            <a:xfrm>
              <a:off x="4337531" y="2338599"/>
              <a:ext cx="16110" cy="12404"/>
            </a:xfrm>
            <a:custGeom>
              <a:avLst/>
              <a:gdLst>
                <a:gd name="T0" fmla="*/ 2147483647 w 20"/>
                <a:gd name="T1" fmla="*/ 2147483647 h 15"/>
                <a:gd name="T2" fmla="*/ 2147483647 w 20"/>
                <a:gd name="T3" fmla="*/ 2147483647 h 15"/>
                <a:gd name="T4" fmla="*/ 2147483647 w 20"/>
                <a:gd name="T5" fmla="*/ 2147483647 h 15"/>
                <a:gd name="T6" fmla="*/ 2147483647 w 20"/>
                <a:gd name="T7" fmla="*/ 2147483647 h 15"/>
                <a:gd name="T8" fmla="*/ 2147483647 w 20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5">
                  <a:moveTo>
                    <a:pt x="11" y="2"/>
                  </a:moveTo>
                  <a:cubicBezTo>
                    <a:pt x="7" y="0"/>
                    <a:pt x="5" y="3"/>
                    <a:pt x="3" y="5"/>
                  </a:cubicBezTo>
                  <a:cubicBezTo>
                    <a:pt x="0" y="6"/>
                    <a:pt x="3" y="8"/>
                    <a:pt x="3" y="8"/>
                  </a:cubicBezTo>
                  <a:cubicBezTo>
                    <a:pt x="15" y="15"/>
                    <a:pt x="14" y="7"/>
                    <a:pt x="17" y="5"/>
                  </a:cubicBezTo>
                  <a:cubicBezTo>
                    <a:pt x="20" y="2"/>
                    <a:pt x="16" y="4"/>
                    <a:pt x="1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" name="Freeform 2240"/>
            <p:cNvSpPr>
              <a:spLocks/>
            </p:cNvSpPr>
            <p:nvPr/>
          </p:nvSpPr>
          <p:spPr bwMode="auto">
            <a:xfrm>
              <a:off x="4337531" y="2427905"/>
              <a:ext cx="14500" cy="7442"/>
            </a:xfrm>
            <a:custGeom>
              <a:avLst/>
              <a:gdLst>
                <a:gd name="T0" fmla="*/ 2147483647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9">
                  <a:moveTo>
                    <a:pt x="14" y="9"/>
                  </a:moveTo>
                  <a:cubicBezTo>
                    <a:pt x="14" y="9"/>
                    <a:pt x="16" y="9"/>
                    <a:pt x="17" y="7"/>
                  </a:cubicBezTo>
                  <a:cubicBezTo>
                    <a:pt x="18" y="6"/>
                    <a:pt x="17" y="6"/>
                    <a:pt x="14" y="4"/>
                  </a:cubicBezTo>
                  <a:cubicBezTo>
                    <a:pt x="11" y="3"/>
                    <a:pt x="0" y="0"/>
                    <a:pt x="4" y="4"/>
                  </a:cubicBezTo>
                  <a:cubicBezTo>
                    <a:pt x="8" y="7"/>
                    <a:pt x="14" y="9"/>
                    <a:pt x="14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" name="Freeform 2241"/>
            <p:cNvSpPr>
              <a:spLocks/>
            </p:cNvSpPr>
            <p:nvPr/>
          </p:nvSpPr>
          <p:spPr bwMode="auto">
            <a:xfrm>
              <a:off x="4425332" y="2573441"/>
              <a:ext cx="9666" cy="14057"/>
            </a:xfrm>
            <a:custGeom>
              <a:avLst/>
              <a:gdLst>
                <a:gd name="T0" fmla="*/ 2147483647 w 12"/>
                <a:gd name="T1" fmla="*/ 2147483647 h 17"/>
                <a:gd name="T2" fmla="*/ 2147483647 w 12"/>
                <a:gd name="T3" fmla="*/ 2147483647 h 17"/>
                <a:gd name="T4" fmla="*/ 2147483647 w 12"/>
                <a:gd name="T5" fmla="*/ 2147483647 h 17"/>
                <a:gd name="T6" fmla="*/ 2147483647 w 12"/>
                <a:gd name="T7" fmla="*/ 2147483647 h 17"/>
                <a:gd name="T8" fmla="*/ 2147483647 w 12"/>
                <a:gd name="T9" fmla="*/ 2147483647 h 17"/>
                <a:gd name="T10" fmla="*/ 2147483647 w 12"/>
                <a:gd name="T11" fmla="*/ 2147483647 h 17"/>
                <a:gd name="T12" fmla="*/ 2147483647 w 12"/>
                <a:gd name="T13" fmla="*/ 2147483647 h 17"/>
                <a:gd name="T14" fmla="*/ 2147483647 w 12"/>
                <a:gd name="T15" fmla="*/ 2147483647 h 17"/>
                <a:gd name="T16" fmla="*/ 2147483647 w 12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7">
                  <a:moveTo>
                    <a:pt x="11" y="2"/>
                  </a:moveTo>
                  <a:cubicBezTo>
                    <a:pt x="12" y="0"/>
                    <a:pt x="11" y="0"/>
                    <a:pt x="8" y="1"/>
                  </a:cubicBezTo>
                  <a:cubicBezTo>
                    <a:pt x="5" y="2"/>
                    <a:pt x="2" y="3"/>
                    <a:pt x="1" y="7"/>
                  </a:cubicBezTo>
                  <a:cubicBezTo>
                    <a:pt x="1" y="11"/>
                    <a:pt x="0" y="13"/>
                    <a:pt x="2" y="12"/>
                  </a:cubicBezTo>
                  <a:cubicBezTo>
                    <a:pt x="5" y="11"/>
                    <a:pt x="7" y="13"/>
                    <a:pt x="7" y="13"/>
                  </a:cubicBezTo>
                  <a:cubicBezTo>
                    <a:pt x="7" y="13"/>
                    <a:pt x="11" y="17"/>
                    <a:pt x="11" y="12"/>
                  </a:cubicBezTo>
                  <a:cubicBezTo>
                    <a:pt x="11" y="7"/>
                    <a:pt x="11" y="9"/>
                    <a:pt x="8" y="8"/>
                  </a:cubicBezTo>
                  <a:cubicBezTo>
                    <a:pt x="6" y="8"/>
                    <a:pt x="4" y="7"/>
                    <a:pt x="6" y="5"/>
                  </a:cubicBezTo>
                  <a:cubicBezTo>
                    <a:pt x="8" y="4"/>
                    <a:pt x="10" y="4"/>
                    <a:pt x="1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" name="Freeform 2242"/>
            <p:cNvSpPr>
              <a:spLocks/>
            </p:cNvSpPr>
            <p:nvPr/>
          </p:nvSpPr>
          <p:spPr bwMode="auto">
            <a:xfrm>
              <a:off x="4517160" y="2651998"/>
              <a:ext cx="13693" cy="6615"/>
            </a:xfrm>
            <a:custGeom>
              <a:avLst/>
              <a:gdLst>
                <a:gd name="T0" fmla="*/ 2147483647 w 17"/>
                <a:gd name="T1" fmla="*/ 2147483647 h 8"/>
                <a:gd name="T2" fmla="*/ 2147483647 w 17"/>
                <a:gd name="T3" fmla="*/ 2147483647 h 8"/>
                <a:gd name="T4" fmla="*/ 2147483647 w 17"/>
                <a:gd name="T5" fmla="*/ 2147483647 h 8"/>
                <a:gd name="T6" fmla="*/ 2147483647 w 17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8">
                  <a:moveTo>
                    <a:pt x="9" y="8"/>
                  </a:moveTo>
                  <a:cubicBezTo>
                    <a:pt x="13" y="7"/>
                    <a:pt x="17" y="6"/>
                    <a:pt x="15" y="3"/>
                  </a:cubicBezTo>
                  <a:cubicBezTo>
                    <a:pt x="13" y="0"/>
                    <a:pt x="0" y="0"/>
                    <a:pt x="4" y="4"/>
                  </a:cubicBezTo>
                  <a:cubicBezTo>
                    <a:pt x="4" y="4"/>
                    <a:pt x="6" y="8"/>
                    <a:pt x="9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" name="Freeform 2243"/>
            <p:cNvSpPr>
              <a:spLocks/>
            </p:cNvSpPr>
            <p:nvPr/>
          </p:nvSpPr>
          <p:spPr bwMode="auto">
            <a:xfrm>
              <a:off x="4487355" y="2774380"/>
              <a:ext cx="184461" cy="185229"/>
            </a:xfrm>
            <a:custGeom>
              <a:avLst/>
              <a:gdLst>
                <a:gd name="T0" fmla="*/ 2147483647 w 229"/>
                <a:gd name="T1" fmla="*/ 2147483647 h 224"/>
                <a:gd name="T2" fmla="*/ 2147483647 w 229"/>
                <a:gd name="T3" fmla="*/ 2147483647 h 224"/>
                <a:gd name="T4" fmla="*/ 2147483647 w 229"/>
                <a:gd name="T5" fmla="*/ 2147483647 h 224"/>
                <a:gd name="T6" fmla="*/ 2147483647 w 229"/>
                <a:gd name="T7" fmla="*/ 2147483647 h 224"/>
                <a:gd name="T8" fmla="*/ 2147483647 w 229"/>
                <a:gd name="T9" fmla="*/ 2147483647 h 224"/>
                <a:gd name="T10" fmla="*/ 2147483647 w 229"/>
                <a:gd name="T11" fmla="*/ 2147483647 h 224"/>
                <a:gd name="T12" fmla="*/ 2147483647 w 229"/>
                <a:gd name="T13" fmla="*/ 2147483647 h 224"/>
                <a:gd name="T14" fmla="*/ 2147483647 w 229"/>
                <a:gd name="T15" fmla="*/ 2147483647 h 224"/>
                <a:gd name="T16" fmla="*/ 2147483647 w 229"/>
                <a:gd name="T17" fmla="*/ 2147483647 h 224"/>
                <a:gd name="T18" fmla="*/ 2147483647 w 229"/>
                <a:gd name="T19" fmla="*/ 2147483647 h 224"/>
                <a:gd name="T20" fmla="*/ 2147483647 w 229"/>
                <a:gd name="T21" fmla="*/ 2147483647 h 224"/>
                <a:gd name="T22" fmla="*/ 2147483647 w 229"/>
                <a:gd name="T23" fmla="*/ 2147483647 h 224"/>
                <a:gd name="T24" fmla="*/ 2147483647 w 229"/>
                <a:gd name="T25" fmla="*/ 2147483647 h 224"/>
                <a:gd name="T26" fmla="*/ 2147483647 w 229"/>
                <a:gd name="T27" fmla="*/ 2147483647 h 224"/>
                <a:gd name="T28" fmla="*/ 2147483647 w 229"/>
                <a:gd name="T29" fmla="*/ 2147483647 h 224"/>
                <a:gd name="T30" fmla="*/ 2147483647 w 229"/>
                <a:gd name="T31" fmla="*/ 2147483647 h 224"/>
                <a:gd name="T32" fmla="*/ 2147483647 w 229"/>
                <a:gd name="T33" fmla="*/ 2147483647 h 224"/>
                <a:gd name="T34" fmla="*/ 2147483647 w 229"/>
                <a:gd name="T35" fmla="*/ 2147483647 h 224"/>
                <a:gd name="T36" fmla="*/ 2147483647 w 229"/>
                <a:gd name="T37" fmla="*/ 2147483647 h 224"/>
                <a:gd name="T38" fmla="*/ 2147483647 w 229"/>
                <a:gd name="T39" fmla="*/ 2147483647 h 224"/>
                <a:gd name="T40" fmla="*/ 2147483647 w 229"/>
                <a:gd name="T41" fmla="*/ 2147483647 h 224"/>
                <a:gd name="T42" fmla="*/ 2147483647 w 229"/>
                <a:gd name="T43" fmla="*/ 2147483647 h 224"/>
                <a:gd name="T44" fmla="*/ 2147483647 w 229"/>
                <a:gd name="T45" fmla="*/ 2147483647 h 224"/>
                <a:gd name="T46" fmla="*/ 2147483647 w 229"/>
                <a:gd name="T47" fmla="*/ 2147483647 h 224"/>
                <a:gd name="T48" fmla="*/ 2147483647 w 229"/>
                <a:gd name="T49" fmla="*/ 2147483647 h 224"/>
                <a:gd name="T50" fmla="*/ 2147483647 w 229"/>
                <a:gd name="T51" fmla="*/ 2147483647 h 224"/>
                <a:gd name="T52" fmla="*/ 2147483647 w 229"/>
                <a:gd name="T53" fmla="*/ 2147483647 h 224"/>
                <a:gd name="T54" fmla="*/ 2147483647 w 229"/>
                <a:gd name="T55" fmla="*/ 2147483647 h 224"/>
                <a:gd name="T56" fmla="*/ 2147483647 w 229"/>
                <a:gd name="T57" fmla="*/ 2147483647 h 224"/>
                <a:gd name="T58" fmla="*/ 2147483647 w 229"/>
                <a:gd name="T59" fmla="*/ 2147483647 h 224"/>
                <a:gd name="T60" fmla="*/ 2147483647 w 229"/>
                <a:gd name="T61" fmla="*/ 2147483647 h 224"/>
                <a:gd name="T62" fmla="*/ 2147483647 w 229"/>
                <a:gd name="T63" fmla="*/ 2147483647 h 224"/>
                <a:gd name="T64" fmla="*/ 2147483647 w 229"/>
                <a:gd name="T65" fmla="*/ 2147483647 h 224"/>
                <a:gd name="T66" fmla="*/ 2147483647 w 229"/>
                <a:gd name="T67" fmla="*/ 2147483647 h 224"/>
                <a:gd name="T68" fmla="*/ 2147483647 w 229"/>
                <a:gd name="T69" fmla="*/ 2147483647 h 224"/>
                <a:gd name="T70" fmla="*/ 2147483647 w 229"/>
                <a:gd name="T71" fmla="*/ 2147483647 h 224"/>
                <a:gd name="T72" fmla="*/ 2147483647 w 229"/>
                <a:gd name="T73" fmla="*/ 2147483647 h 224"/>
                <a:gd name="T74" fmla="*/ 2147483647 w 229"/>
                <a:gd name="T75" fmla="*/ 2147483647 h 224"/>
                <a:gd name="T76" fmla="*/ 2147483647 w 229"/>
                <a:gd name="T77" fmla="*/ 2147483647 h 224"/>
                <a:gd name="T78" fmla="*/ 2147483647 w 229"/>
                <a:gd name="T79" fmla="*/ 2147483647 h 224"/>
                <a:gd name="T80" fmla="*/ 2147483647 w 229"/>
                <a:gd name="T81" fmla="*/ 2147483647 h 224"/>
                <a:gd name="T82" fmla="*/ 2147483647 w 229"/>
                <a:gd name="T83" fmla="*/ 2147483647 h 224"/>
                <a:gd name="T84" fmla="*/ 2147483647 w 229"/>
                <a:gd name="T85" fmla="*/ 2147483647 h 224"/>
                <a:gd name="T86" fmla="*/ 2147483647 w 229"/>
                <a:gd name="T87" fmla="*/ 2147483647 h 224"/>
                <a:gd name="T88" fmla="*/ 2147483647 w 229"/>
                <a:gd name="T89" fmla="*/ 2147483647 h 224"/>
                <a:gd name="T90" fmla="*/ 2147483647 w 229"/>
                <a:gd name="T91" fmla="*/ 2147483647 h 224"/>
                <a:gd name="T92" fmla="*/ 2147483647 w 229"/>
                <a:gd name="T93" fmla="*/ 2147483647 h 224"/>
                <a:gd name="T94" fmla="*/ 2147483647 w 229"/>
                <a:gd name="T95" fmla="*/ 2147483647 h 224"/>
                <a:gd name="T96" fmla="*/ 2147483647 w 229"/>
                <a:gd name="T97" fmla="*/ 2147483647 h 224"/>
                <a:gd name="T98" fmla="*/ 2147483647 w 229"/>
                <a:gd name="T99" fmla="*/ 2147483647 h 224"/>
                <a:gd name="T100" fmla="*/ 2147483647 w 229"/>
                <a:gd name="T101" fmla="*/ 2147483647 h 224"/>
                <a:gd name="T102" fmla="*/ 2147483647 w 229"/>
                <a:gd name="T103" fmla="*/ 2147483647 h 224"/>
                <a:gd name="T104" fmla="*/ 2147483647 w 229"/>
                <a:gd name="T105" fmla="*/ 2147483647 h 224"/>
                <a:gd name="T106" fmla="*/ 2147483647 w 229"/>
                <a:gd name="T107" fmla="*/ 2147483647 h 224"/>
                <a:gd name="T108" fmla="*/ 2147483647 w 229"/>
                <a:gd name="T109" fmla="*/ 2147483647 h 224"/>
                <a:gd name="T110" fmla="*/ 2147483647 w 229"/>
                <a:gd name="T111" fmla="*/ 2147483647 h 224"/>
                <a:gd name="T112" fmla="*/ 2147483647 w 229"/>
                <a:gd name="T113" fmla="*/ 2147483647 h 224"/>
                <a:gd name="T114" fmla="*/ 2147483647 w 229"/>
                <a:gd name="T115" fmla="*/ 2147483647 h 224"/>
                <a:gd name="T116" fmla="*/ 2147483647 w 229"/>
                <a:gd name="T117" fmla="*/ 2147483647 h 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9" h="224">
                  <a:moveTo>
                    <a:pt x="128" y="4"/>
                  </a:moveTo>
                  <a:cubicBezTo>
                    <a:pt x="126" y="4"/>
                    <a:pt x="125" y="6"/>
                    <a:pt x="126" y="8"/>
                  </a:cubicBezTo>
                  <a:cubicBezTo>
                    <a:pt x="128" y="10"/>
                    <a:pt x="123" y="9"/>
                    <a:pt x="121" y="9"/>
                  </a:cubicBezTo>
                  <a:cubicBezTo>
                    <a:pt x="119" y="9"/>
                    <a:pt x="119" y="7"/>
                    <a:pt x="119" y="3"/>
                  </a:cubicBezTo>
                  <a:cubicBezTo>
                    <a:pt x="120" y="0"/>
                    <a:pt x="116" y="4"/>
                    <a:pt x="116" y="4"/>
                  </a:cubicBezTo>
                  <a:cubicBezTo>
                    <a:pt x="116" y="4"/>
                    <a:pt x="109" y="10"/>
                    <a:pt x="102" y="11"/>
                  </a:cubicBezTo>
                  <a:cubicBezTo>
                    <a:pt x="95" y="13"/>
                    <a:pt x="91" y="18"/>
                    <a:pt x="89" y="20"/>
                  </a:cubicBezTo>
                  <a:cubicBezTo>
                    <a:pt x="88" y="22"/>
                    <a:pt x="87" y="26"/>
                    <a:pt x="84" y="28"/>
                  </a:cubicBezTo>
                  <a:cubicBezTo>
                    <a:pt x="81" y="30"/>
                    <a:pt x="81" y="31"/>
                    <a:pt x="82" y="34"/>
                  </a:cubicBezTo>
                  <a:cubicBezTo>
                    <a:pt x="83" y="37"/>
                    <a:pt x="77" y="43"/>
                    <a:pt x="72" y="43"/>
                  </a:cubicBezTo>
                  <a:cubicBezTo>
                    <a:pt x="66" y="42"/>
                    <a:pt x="69" y="45"/>
                    <a:pt x="71" y="47"/>
                  </a:cubicBezTo>
                  <a:cubicBezTo>
                    <a:pt x="74" y="48"/>
                    <a:pt x="74" y="48"/>
                    <a:pt x="73" y="49"/>
                  </a:cubicBezTo>
                  <a:cubicBezTo>
                    <a:pt x="71" y="49"/>
                    <a:pt x="69" y="49"/>
                    <a:pt x="68" y="51"/>
                  </a:cubicBezTo>
                  <a:cubicBezTo>
                    <a:pt x="67" y="53"/>
                    <a:pt x="54" y="79"/>
                    <a:pt x="53" y="81"/>
                  </a:cubicBezTo>
                  <a:cubicBezTo>
                    <a:pt x="52" y="84"/>
                    <a:pt x="49" y="92"/>
                    <a:pt x="47" y="94"/>
                  </a:cubicBezTo>
                  <a:cubicBezTo>
                    <a:pt x="46" y="96"/>
                    <a:pt x="42" y="100"/>
                    <a:pt x="40" y="103"/>
                  </a:cubicBezTo>
                  <a:cubicBezTo>
                    <a:pt x="39" y="106"/>
                    <a:pt x="43" y="107"/>
                    <a:pt x="48" y="110"/>
                  </a:cubicBezTo>
                  <a:cubicBezTo>
                    <a:pt x="49" y="110"/>
                    <a:pt x="45" y="111"/>
                    <a:pt x="48" y="111"/>
                  </a:cubicBezTo>
                  <a:cubicBezTo>
                    <a:pt x="52" y="112"/>
                    <a:pt x="47" y="113"/>
                    <a:pt x="44" y="113"/>
                  </a:cubicBezTo>
                  <a:cubicBezTo>
                    <a:pt x="40" y="113"/>
                    <a:pt x="45" y="116"/>
                    <a:pt x="49" y="119"/>
                  </a:cubicBezTo>
                  <a:cubicBezTo>
                    <a:pt x="53" y="122"/>
                    <a:pt x="45" y="118"/>
                    <a:pt x="43" y="117"/>
                  </a:cubicBezTo>
                  <a:cubicBezTo>
                    <a:pt x="42" y="116"/>
                    <a:pt x="37" y="118"/>
                    <a:pt x="35" y="114"/>
                  </a:cubicBezTo>
                  <a:cubicBezTo>
                    <a:pt x="33" y="110"/>
                    <a:pt x="30" y="124"/>
                    <a:pt x="28" y="126"/>
                  </a:cubicBezTo>
                  <a:cubicBezTo>
                    <a:pt x="25" y="129"/>
                    <a:pt x="25" y="128"/>
                    <a:pt x="24" y="133"/>
                  </a:cubicBezTo>
                  <a:cubicBezTo>
                    <a:pt x="24" y="138"/>
                    <a:pt x="22" y="137"/>
                    <a:pt x="21" y="136"/>
                  </a:cubicBezTo>
                  <a:cubicBezTo>
                    <a:pt x="19" y="135"/>
                    <a:pt x="21" y="133"/>
                    <a:pt x="18" y="136"/>
                  </a:cubicBezTo>
                  <a:cubicBezTo>
                    <a:pt x="16" y="138"/>
                    <a:pt x="16" y="133"/>
                    <a:pt x="20" y="130"/>
                  </a:cubicBezTo>
                  <a:cubicBezTo>
                    <a:pt x="24" y="127"/>
                    <a:pt x="13" y="133"/>
                    <a:pt x="8" y="137"/>
                  </a:cubicBezTo>
                  <a:cubicBezTo>
                    <a:pt x="2" y="142"/>
                    <a:pt x="17" y="140"/>
                    <a:pt x="20" y="139"/>
                  </a:cubicBezTo>
                  <a:cubicBezTo>
                    <a:pt x="23" y="138"/>
                    <a:pt x="27" y="138"/>
                    <a:pt x="29" y="139"/>
                  </a:cubicBezTo>
                  <a:cubicBezTo>
                    <a:pt x="31" y="140"/>
                    <a:pt x="32" y="139"/>
                    <a:pt x="35" y="139"/>
                  </a:cubicBezTo>
                  <a:cubicBezTo>
                    <a:pt x="37" y="139"/>
                    <a:pt x="37" y="139"/>
                    <a:pt x="34" y="142"/>
                  </a:cubicBezTo>
                  <a:cubicBezTo>
                    <a:pt x="31" y="145"/>
                    <a:pt x="25" y="146"/>
                    <a:pt x="23" y="149"/>
                  </a:cubicBezTo>
                  <a:cubicBezTo>
                    <a:pt x="20" y="152"/>
                    <a:pt x="12" y="158"/>
                    <a:pt x="7" y="161"/>
                  </a:cubicBezTo>
                  <a:cubicBezTo>
                    <a:pt x="2" y="165"/>
                    <a:pt x="0" y="168"/>
                    <a:pt x="2" y="169"/>
                  </a:cubicBezTo>
                  <a:cubicBezTo>
                    <a:pt x="3" y="171"/>
                    <a:pt x="3" y="172"/>
                    <a:pt x="4" y="177"/>
                  </a:cubicBezTo>
                  <a:cubicBezTo>
                    <a:pt x="4" y="182"/>
                    <a:pt x="11" y="181"/>
                    <a:pt x="15" y="180"/>
                  </a:cubicBezTo>
                  <a:cubicBezTo>
                    <a:pt x="19" y="180"/>
                    <a:pt x="33" y="176"/>
                    <a:pt x="37" y="176"/>
                  </a:cubicBezTo>
                  <a:cubicBezTo>
                    <a:pt x="40" y="176"/>
                    <a:pt x="49" y="175"/>
                    <a:pt x="51" y="175"/>
                  </a:cubicBezTo>
                  <a:cubicBezTo>
                    <a:pt x="53" y="176"/>
                    <a:pt x="63" y="177"/>
                    <a:pt x="67" y="177"/>
                  </a:cubicBezTo>
                  <a:cubicBezTo>
                    <a:pt x="71" y="177"/>
                    <a:pt x="77" y="178"/>
                    <a:pt x="79" y="179"/>
                  </a:cubicBezTo>
                  <a:cubicBezTo>
                    <a:pt x="80" y="180"/>
                    <a:pt x="86" y="181"/>
                    <a:pt x="88" y="182"/>
                  </a:cubicBezTo>
                  <a:cubicBezTo>
                    <a:pt x="90" y="182"/>
                    <a:pt x="91" y="182"/>
                    <a:pt x="90" y="180"/>
                  </a:cubicBezTo>
                  <a:cubicBezTo>
                    <a:pt x="89" y="178"/>
                    <a:pt x="94" y="178"/>
                    <a:pt x="97" y="179"/>
                  </a:cubicBezTo>
                  <a:cubicBezTo>
                    <a:pt x="99" y="179"/>
                    <a:pt x="104" y="179"/>
                    <a:pt x="105" y="177"/>
                  </a:cubicBezTo>
                  <a:cubicBezTo>
                    <a:pt x="106" y="174"/>
                    <a:pt x="104" y="173"/>
                    <a:pt x="106" y="174"/>
                  </a:cubicBezTo>
                  <a:cubicBezTo>
                    <a:pt x="108" y="175"/>
                    <a:pt x="110" y="175"/>
                    <a:pt x="110" y="171"/>
                  </a:cubicBezTo>
                  <a:cubicBezTo>
                    <a:pt x="111" y="168"/>
                    <a:pt x="114" y="173"/>
                    <a:pt x="116" y="172"/>
                  </a:cubicBezTo>
                  <a:cubicBezTo>
                    <a:pt x="118" y="172"/>
                    <a:pt x="120" y="171"/>
                    <a:pt x="119" y="173"/>
                  </a:cubicBezTo>
                  <a:cubicBezTo>
                    <a:pt x="118" y="174"/>
                    <a:pt x="116" y="178"/>
                    <a:pt x="121" y="177"/>
                  </a:cubicBezTo>
                  <a:cubicBezTo>
                    <a:pt x="126" y="177"/>
                    <a:pt x="119" y="180"/>
                    <a:pt x="113" y="182"/>
                  </a:cubicBezTo>
                  <a:cubicBezTo>
                    <a:pt x="107" y="184"/>
                    <a:pt x="112" y="184"/>
                    <a:pt x="117" y="182"/>
                  </a:cubicBezTo>
                  <a:cubicBezTo>
                    <a:pt x="122" y="181"/>
                    <a:pt x="120" y="183"/>
                    <a:pt x="119" y="184"/>
                  </a:cubicBezTo>
                  <a:cubicBezTo>
                    <a:pt x="117" y="185"/>
                    <a:pt x="120" y="185"/>
                    <a:pt x="122" y="184"/>
                  </a:cubicBezTo>
                  <a:cubicBezTo>
                    <a:pt x="124" y="183"/>
                    <a:pt x="127" y="184"/>
                    <a:pt x="128" y="182"/>
                  </a:cubicBezTo>
                  <a:cubicBezTo>
                    <a:pt x="128" y="179"/>
                    <a:pt x="129" y="185"/>
                    <a:pt x="131" y="186"/>
                  </a:cubicBezTo>
                  <a:cubicBezTo>
                    <a:pt x="134" y="187"/>
                    <a:pt x="135" y="186"/>
                    <a:pt x="134" y="179"/>
                  </a:cubicBezTo>
                  <a:cubicBezTo>
                    <a:pt x="134" y="173"/>
                    <a:pt x="136" y="176"/>
                    <a:pt x="137" y="176"/>
                  </a:cubicBezTo>
                  <a:cubicBezTo>
                    <a:pt x="138" y="176"/>
                    <a:pt x="142" y="176"/>
                    <a:pt x="143" y="178"/>
                  </a:cubicBezTo>
                  <a:cubicBezTo>
                    <a:pt x="145" y="181"/>
                    <a:pt x="145" y="179"/>
                    <a:pt x="146" y="176"/>
                  </a:cubicBezTo>
                  <a:cubicBezTo>
                    <a:pt x="147" y="174"/>
                    <a:pt x="150" y="171"/>
                    <a:pt x="150" y="175"/>
                  </a:cubicBezTo>
                  <a:cubicBezTo>
                    <a:pt x="150" y="179"/>
                    <a:pt x="147" y="179"/>
                    <a:pt x="153" y="177"/>
                  </a:cubicBezTo>
                  <a:cubicBezTo>
                    <a:pt x="159" y="175"/>
                    <a:pt x="155" y="178"/>
                    <a:pt x="155" y="178"/>
                  </a:cubicBezTo>
                  <a:cubicBezTo>
                    <a:pt x="155" y="178"/>
                    <a:pt x="129" y="196"/>
                    <a:pt x="125" y="199"/>
                  </a:cubicBezTo>
                  <a:cubicBezTo>
                    <a:pt x="120" y="202"/>
                    <a:pt x="119" y="203"/>
                    <a:pt x="119" y="208"/>
                  </a:cubicBezTo>
                  <a:cubicBezTo>
                    <a:pt x="118" y="213"/>
                    <a:pt x="125" y="211"/>
                    <a:pt x="127" y="210"/>
                  </a:cubicBezTo>
                  <a:cubicBezTo>
                    <a:pt x="130" y="209"/>
                    <a:pt x="130" y="208"/>
                    <a:pt x="132" y="209"/>
                  </a:cubicBezTo>
                  <a:cubicBezTo>
                    <a:pt x="134" y="210"/>
                    <a:pt x="139" y="209"/>
                    <a:pt x="140" y="207"/>
                  </a:cubicBezTo>
                  <a:cubicBezTo>
                    <a:pt x="142" y="205"/>
                    <a:pt x="143" y="204"/>
                    <a:pt x="145" y="202"/>
                  </a:cubicBezTo>
                  <a:cubicBezTo>
                    <a:pt x="146" y="201"/>
                    <a:pt x="150" y="192"/>
                    <a:pt x="151" y="190"/>
                  </a:cubicBezTo>
                  <a:cubicBezTo>
                    <a:pt x="153" y="188"/>
                    <a:pt x="155" y="187"/>
                    <a:pt x="156" y="188"/>
                  </a:cubicBezTo>
                  <a:cubicBezTo>
                    <a:pt x="157" y="190"/>
                    <a:pt x="159" y="188"/>
                    <a:pt x="160" y="188"/>
                  </a:cubicBezTo>
                  <a:cubicBezTo>
                    <a:pt x="161" y="187"/>
                    <a:pt x="167" y="179"/>
                    <a:pt x="164" y="184"/>
                  </a:cubicBezTo>
                  <a:cubicBezTo>
                    <a:pt x="162" y="190"/>
                    <a:pt x="162" y="189"/>
                    <a:pt x="164" y="188"/>
                  </a:cubicBezTo>
                  <a:cubicBezTo>
                    <a:pt x="166" y="187"/>
                    <a:pt x="168" y="185"/>
                    <a:pt x="170" y="181"/>
                  </a:cubicBezTo>
                  <a:cubicBezTo>
                    <a:pt x="171" y="177"/>
                    <a:pt x="175" y="172"/>
                    <a:pt x="176" y="170"/>
                  </a:cubicBezTo>
                  <a:cubicBezTo>
                    <a:pt x="177" y="168"/>
                    <a:pt x="178" y="168"/>
                    <a:pt x="179" y="169"/>
                  </a:cubicBezTo>
                  <a:cubicBezTo>
                    <a:pt x="180" y="170"/>
                    <a:pt x="182" y="169"/>
                    <a:pt x="182" y="171"/>
                  </a:cubicBezTo>
                  <a:cubicBezTo>
                    <a:pt x="183" y="173"/>
                    <a:pt x="185" y="182"/>
                    <a:pt x="187" y="184"/>
                  </a:cubicBezTo>
                  <a:cubicBezTo>
                    <a:pt x="189" y="187"/>
                    <a:pt x="186" y="190"/>
                    <a:pt x="184" y="191"/>
                  </a:cubicBezTo>
                  <a:cubicBezTo>
                    <a:pt x="183" y="192"/>
                    <a:pt x="181" y="193"/>
                    <a:pt x="179" y="200"/>
                  </a:cubicBezTo>
                  <a:cubicBezTo>
                    <a:pt x="176" y="208"/>
                    <a:pt x="174" y="208"/>
                    <a:pt x="177" y="212"/>
                  </a:cubicBezTo>
                  <a:cubicBezTo>
                    <a:pt x="181" y="216"/>
                    <a:pt x="192" y="202"/>
                    <a:pt x="194" y="200"/>
                  </a:cubicBezTo>
                  <a:cubicBezTo>
                    <a:pt x="195" y="198"/>
                    <a:pt x="196" y="199"/>
                    <a:pt x="197" y="197"/>
                  </a:cubicBezTo>
                  <a:cubicBezTo>
                    <a:pt x="198" y="194"/>
                    <a:pt x="199" y="200"/>
                    <a:pt x="196" y="201"/>
                  </a:cubicBezTo>
                  <a:cubicBezTo>
                    <a:pt x="194" y="203"/>
                    <a:pt x="194" y="204"/>
                    <a:pt x="195" y="205"/>
                  </a:cubicBezTo>
                  <a:cubicBezTo>
                    <a:pt x="196" y="206"/>
                    <a:pt x="198" y="205"/>
                    <a:pt x="196" y="207"/>
                  </a:cubicBezTo>
                  <a:cubicBezTo>
                    <a:pt x="193" y="210"/>
                    <a:pt x="195" y="211"/>
                    <a:pt x="198" y="210"/>
                  </a:cubicBezTo>
                  <a:cubicBezTo>
                    <a:pt x="201" y="209"/>
                    <a:pt x="198" y="210"/>
                    <a:pt x="195" y="215"/>
                  </a:cubicBezTo>
                  <a:cubicBezTo>
                    <a:pt x="192" y="220"/>
                    <a:pt x="197" y="222"/>
                    <a:pt x="201" y="219"/>
                  </a:cubicBezTo>
                  <a:cubicBezTo>
                    <a:pt x="205" y="215"/>
                    <a:pt x="203" y="218"/>
                    <a:pt x="205" y="218"/>
                  </a:cubicBezTo>
                  <a:cubicBezTo>
                    <a:pt x="207" y="217"/>
                    <a:pt x="204" y="215"/>
                    <a:pt x="209" y="219"/>
                  </a:cubicBezTo>
                  <a:cubicBezTo>
                    <a:pt x="213" y="224"/>
                    <a:pt x="217" y="212"/>
                    <a:pt x="219" y="206"/>
                  </a:cubicBezTo>
                  <a:cubicBezTo>
                    <a:pt x="220" y="200"/>
                    <a:pt x="224" y="193"/>
                    <a:pt x="226" y="187"/>
                  </a:cubicBezTo>
                  <a:cubicBezTo>
                    <a:pt x="229" y="182"/>
                    <a:pt x="225" y="180"/>
                    <a:pt x="222" y="178"/>
                  </a:cubicBezTo>
                  <a:cubicBezTo>
                    <a:pt x="220" y="176"/>
                    <a:pt x="219" y="179"/>
                    <a:pt x="215" y="184"/>
                  </a:cubicBezTo>
                  <a:cubicBezTo>
                    <a:pt x="210" y="189"/>
                    <a:pt x="211" y="188"/>
                    <a:pt x="210" y="183"/>
                  </a:cubicBezTo>
                  <a:cubicBezTo>
                    <a:pt x="209" y="178"/>
                    <a:pt x="214" y="164"/>
                    <a:pt x="217" y="160"/>
                  </a:cubicBezTo>
                  <a:cubicBezTo>
                    <a:pt x="220" y="156"/>
                    <a:pt x="217" y="158"/>
                    <a:pt x="214" y="159"/>
                  </a:cubicBezTo>
                  <a:cubicBezTo>
                    <a:pt x="210" y="159"/>
                    <a:pt x="206" y="162"/>
                    <a:pt x="205" y="165"/>
                  </a:cubicBezTo>
                  <a:cubicBezTo>
                    <a:pt x="203" y="168"/>
                    <a:pt x="202" y="167"/>
                    <a:pt x="201" y="170"/>
                  </a:cubicBezTo>
                  <a:cubicBezTo>
                    <a:pt x="199" y="173"/>
                    <a:pt x="198" y="176"/>
                    <a:pt x="197" y="179"/>
                  </a:cubicBezTo>
                  <a:cubicBezTo>
                    <a:pt x="196" y="182"/>
                    <a:pt x="196" y="181"/>
                    <a:pt x="194" y="181"/>
                  </a:cubicBezTo>
                  <a:cubicBezTo>
                    <a:pt x="192" y="182"/>
                    <a:pt x="189" y="178"/>
                    <a:pt x="188" y="175"/>
                  </a:cubicBezTo>
                  <a:cubicBezTo>
                    <a:pt x="186" y="173"/>
                    <a:pt x="194" y="164"/>
                    <a:pt x="196" y="162"/>
                  </a:cubicBezTo>
                  <a:cubicBezTo>
                    <a:pt x="197" y="159"/>
                    <a:pt x="194" y="160"/>
                    <a:pt x="193" y="160"/>
                  </a:cubicBezTo>
                  <a:cubicBezTo>
                    <a:pt x="191" y="159"/>
                    <a:pt x="189" y="160"/>
                    <a:pt x="189" y="158"/>
                  </a:cubicBezTo>
                  <a:cubicBezTo>
                    <a:pt x="190" y="156"/>
                    <a:pt x="193" y="158"/>
                    <a:pt x="195" y="157"/>
                  </a:cubicBezTo>
                  <a:cubicBezTo>
                    <a:pt x="197" y="155"/>
                    <a:pt x="198" y="152"/>
                    <a:pt x="199" y="151"/>
                  </a:cubicBezTo>
                  <a:cubicBezTo>
                    <a:pt x="201" y="150"/>
                    <a:pt x="203" y="150"/>
                    <a:pt x="203" y="148"/>
                  </a:cubicBezTo>
                  <a:cubicBezTo>
                    <a:pt x="203" y="146"/>
                    <a:pt x="204" y="145"/>
                    <a:pt x="207" y="146"/>
                  </a:cubicBezTo>
                  <a:cubicBezTo>
                    <a:pt x="211" y="147"/>
                    <a:pt x="212" y="145"/>
                    <a:pt x="214" y="142"/>
                  </a:cubicBezTo>
                  <a:cubicBezTo>
                    <a:pt x="216" y="140"/>
                    <a:pt x="215" y="136"/>
                    <a:pt x="213" y="134"/>
                  </a:cubicBezTo>
                  <a:cubicBezTo>
                    <a:pt x="211" y="132"/>
                    <a:pt x="210" y="136"/>
                    <a:pt x="209" y="139"/>
                  </a:cubicBezTo>
                  <a:cubicBezTo>
                    <a:pt x="207" y="141"/>
                    <a:pt x="206" y="139"/>
                    <a:pt x="204" y="137"/>
                  </a:cubicBezTo>
                  <a:cubicBezTo>
                    <a:pt x="202" y="135"/>
                    <a:pt x="201" y="136"/>
                    <a:pt x="199" y="139"/>
                  </a:cubicBezTo>
                  <a:cubicBezTo>
                    <a:pt x="198" y="141"/>
                    <a:pt x="198" y="141"/>
                    <a:pt x="196" y="143"/>
                  </a:cubicBezTo>
                  <a:cubicBezTo>
                    <a:pt x="194" y="145"/>
                    <a:pt x="193" y="142"/>
                    <a:pt x="194" y="141"/>
                  </a:cubicBezTo>
                  <a:cubicBezTo>
                    <a:pt x="195" y="140"/>
                    <a:pt x="194" y="137"/>
                    <a:pt x="190" y="141"/>
                  </a:cubicBezTo>
                  <a:cubicBezTo>
                    <a:pt x="186" y="145"/>
                    <a:pt x="185" y="142"/>
                    <a:pt x="188" y="141"/>
                  </a:cubicBezTo>
                  <a:cubicBezTo>
                    <a:pt x="190" y="140"/>
                    <a:pt x="191" y="138"/>
                    <a:pt x="188" y="137"/>
                  </a:cubicBezTo>
                  <a:cubicBezTo>
                    <a:pt x="185" y="137"/>
                    <a:pt x="188" y="136"/>
                    <a:pt x="192" y="135"/>
                  </a:cubicBezTo>
                  <a:cubicBezTo>
                    <a:pt x="195" y="134"/>
                    <a:pt x="195" y="133"/>
                    <a:pt x="191" y="132"/>
                  </a:cubicBezTo>
                  <a:cubicBezTo>
                    <a:pt x="186" y="130"/>
                    <a:pt x="186" y="132"/>
                    <a:pt x="188" y="133"/>
                  </a:cubicBezTo>
                  <a:cubicBezTo>
                    <a:pt x="190" y="133"/>
                    <a:pt x="184" y="135"/>
                    <a:pt x="183" y="132"/>
                  </a:cubicBezTo>
                  <a:cubicBezTo>
                    <a:pt x="182" y="129"/>
                    <a:pt x="186" y="130"/>
                    <a:pt x="188" y="127"/>
                  </a:cubicBezTo>
                  <a:cubicBezTo>
                    <a:pt x="190" y="125"/>
                    <a:pt x="185" y="128"/>
                    <a:pt x="181" y="128"/>
                  </a:cubicBezTo>
                  <a:cubicBezTo>
                    <a:pt x="177" y="128"/>
                    <a:pt x="179" y="126"/>
                    <a:pt x="182" y="125"/>
                  </a:cubicBezTo>
                  <a:cubicBezTo>
                    <a:pt x="184" y="124"/>
                    <a:pt x="185" y="122"/>
                    <a:pt x="188" y="120"/>
                  </a:cubicBezTo>
                  <a:cubicBezTo>
                    <a:pt x="192" y="118"/>
                    <a:pt x="193" y="117"/>
                    <a:pt x="195" y="116"/>
                  </a:cubicBezTo>
                  <a:cubicBezTo>
                    <a:pt x="196" y="115"/>
                    <a:pt x="199" y="108"/>
                    <a:pt x="201" y="107"/>
                  </a:cubicBezTo>
                  <a:cubicBezTo>
                    <a:pt x="202" y="107"/>
                    <a:pt x="184" y="100"/>
                    <a:pt x="183" y="99"/>
                  </a:cubicBezTo>
                  <a:cubicBezTo>
                    <a:pt x="182" y="98"/>
                    <a:pt x="178" y="98"/>
                    <a:pt x="177" y="101"/>
                  </a:cubicBezTo>
                  <a:cubicBezTo>
                    <a:pt x="175" y="103"/>
                    <a:pt x="174" y="103"/>
                    <a:pt x="173" y="101"/>
                  </a:cubicBezTo>
                  <a:cubicBezTo>
                    <a:pt x="172" y="99"/>
                    <a:pt x="172" y="99"/>
                    <a:pt x="169" y="102"/>
                  </a:cubicBezTo>
                  <a:cubicBezTo>
                    <a:pt x="167" y="105"/>
                    <a:pt x="166" y="107"/>
                    <a:pt x="166" y="104"/>
                  </a:cubicBezTo>
                  <a:cubicBezTo>
                    <a:pt x="167" y="101"/>
                    <a:pt x="166" y="99"/>
                    <a:pt x="166" y="96"/>
                  </a:cubicBezTo>
                  <a:cubicBezTo>
                    <a:pt x="166" y="93"/>
                    <a:pt x="161" y="99"/>
                    <a:pt x="159" y="101"/>
                  </a:cubicBezTo>
                  <a:cubicBezTo>
                    <a:pt x="158" y="103"/>
                    <a:pt x="156" y="106"/>
                    <a:pt x="154" y="106"/>
                  </a:cubicBezTo>
                  <a:cubicBezTo>
                    <a:pt x="153" y="106"/>
                    <a:pt x="150" y="105"/>
                    <a:pt x="149" y="107"/>
                  </a:cubicBezTo>
                  <a:cubicBezTo>
                    <a:pt x="148" y="110"/>
                    <a:pt x="145" y="107"/>
                    <a:pt x="143" y="106"/>
                  </a:cubicBezTo>
                  <a:cubicBezTo>
                    <a:pt x="141" y="105"/>
                    <a:pt x="140" y="114"/>
                    <a:pt x="136" y="116"/>
                  </a:cubicBezTo>
                  <a:cubicBezTo>
                    <a:pt x="132" y="119"/>
                    <a:pt x="140" y="109"/>
                    <a:pt x="140" y="106"/>
                  </a:cubicBezTo>
                  <a:cubicBezTo>
                    <a:pt x="141" y="104"/>
                    <a:pt x="140" y="103"/>
                    <a:pt x="142" y="101"/>
                  </a:cubicBezTo>
                  <a:cubicBezTo>
                    <a:pt x="145" y="98"/>
                    <a:pt x="140" y="96"/>
                    <a:pt x="139" y="96"/>
                  </a:cubicBezTo>
                  <a:cubicBezTo>
                    <a:pt x="137" y="96"/>
                    <a:pt x="139" y="100"/>
                    <a:pt x="137" y="103"/>
                  </a:cubicBezTo>
                  <a:cubicBezTo>
                    <a:pt x="135" y="106"/>
                    <a:pt x="134" y="103"/>
                    <a:pt x="135" y="102"/>
                  </a:cubicBezTo>
                  <a:cubicBezTo>
                    <a:pt x="136" y="101"/>
                    <a:pt x="136" y="100"/>
                    <a:pt x="134" y="99"/>
                  </a:cubicBezTo>
                  <a:cubicBezTo>
                    <a:pt x="133" y="97"/>
                    <a:pt x="133" y="97"/>
                    <a:pt x="129" y="100"/>
                  </a:cubicBezTo>
                  <a:cubicBezTo>
                    <a:pt x="128" y="101"/>
                    <a:pt x="128" y="98"/>
                    <a:pt x="126" y="100"/>
                  </a:cubicBezTo>
                  <a:cubicBezTo>
                    <a:pt x="125" y="102"/>
                    <a:pt x="124" y="99"/>
                    <a:pt x="123" y="98"/>
                  </a:cubicBezTo>
                  <a:cubicBezTo>
                    <a:pt x="122" y="97"/>
                    <a:pt x="118" y="96"/>
                    <a:pt x="115" y="98"/>
                  </a:cubicBezTo>
                  <a:cubicBezTo>
                    <a:pt x="111" y="99"/>
                    <a:pt x="117" y="95"/>
                    <a:pt x="119" y="92"/>
                  </a:cubicBezTo>
                  <a:cubicBezTo>
                    <a:pt x="121" y="89"/>
                    <a:pt x="118" y="88"/>
                    <a:pt x="114" y="90"/>
                  </a:cubicBezTo>
                  <a:cubicBezTo>
                    <a:pt x="110" y="92"/>
                    <a:pt x="109" y="94"/>
                    <a:pt x="110" y="90"/>
                  </a:cubicBezTo>
                  <a:cubicBezTo>
                    <a:pt x="112" y="87"/>
                    <a:pt x="125" y="82"/>
                    <a:pt x="131" y="79"/>
                  </a:cubicBezTo>
                  <a:cubicBezTo>
                    <a:pt x="136" y="75"/>
                    <a:pt x="128" y="76"/>
                    <a:pt x="125" y="77"/>
                  </a:cubicBezTo>
                  <a:cubicBezTo>
                    <a:pt x="121" y="78"/>
                    <a:pt x="121" y="76"/>
                    <a:pt x="119" y="74"/>
                  </a:cubicBezTo>
                  <a:cubicBezTo>
                    <a:pt x="118" y="72"/>
                    <a:pt x="118" y="73"/>
                    <a:pt x="115" y="75"/>
                  </a:cubicBezTo>
                  <a:cubicBezTo>
                    <a:pt x="114" y="76"/>
                    <a:pt x="113" y="75"/>
                    <a:pt x="111" y="76"/>
                  </a:cubicBezTo>
                  <a:cubicBezTo>
                    <a:pt x="109" y="78"/>
                    <a:pt x="108" y="76"/>
                    <a:pt x="109" y="71"/>
                  </a:cubicBezTo>
                  <a:cubicBezTo>
                    <a:pt x="109" y="67"/>
                    <a:pt x="102" y="77"/>
                    <a:pt x="101" y="79"/>
                  </a:cubicBezTo>
                  <a:cubicBezTo>
                    <a:pt x="100" y="82"/>
                    <a:pt x="100" y="81"/>
                    <a:pt x="98" y="81"/>
                  </a:cubicBezTo>
                  <a:cubicBezTo>
                    <a:pt x="95" y="81"/>
                    <a:pt x="92" y="87"/>
                    <a:pt x="89" y="91"/>
                  </a:cubicBezTo>
                  <a:cubicBezTo>
                    <a:pt x="87" y="95"/>
                    <a:pt x="86" y="95"/>
                    <a:pt x="86" y="94"/>
                  </a:cubicBezTo>
                  <a:cubicBezTo>
                    <a:pt x="86" y="94"/>
                    <a:pt x="86" y="88"/>
                    <a:pt x="85" y="86"/>
                  </a:cubicBezTo>
                  <a:cubicBezTo>
                    <a:pt x="84" y="84"/>
                    <a:pt x="87" y="77"/>
                    <a:pt x="91" y="70"/>
                  </a:cubicBezTo>
                  <a:cubicBezTo>
                    <a:pt x="95" y="63"/>
                    <a:pt x="104" y="53"/>
                    <a:pt x="106" y="51"/>
                  </a:cubicBezTo>
                  <a:cubicBezTo>
                    <a:pt x="108" y="50"/>
                    <a:pt x="110" y="48"/>
                    <a:pt x="110" y="45"/>
                  </a:cubicBezTo>
                  <a:cubicBezTo>
                    <a:pt x="110" y="41"/>
                    <a:pt x="111" y="40"/>
                    <a:pt x="111" y="42"/>
                  </a:cubicBezTo>
                  <a:cubicBezTo>
                    <a:pt x="112" y="44"/>
                    <a:pt x="114" y="41"/>
                    <a:pt x="116" y="39"/>
                  </a:cubicBezTo>
                  <a:cubicBezTo>
                    <a:pt x="119" y="37"/>
                    <a:pt x="121" y="27"/>
                    <a:pt x="122" y="23"/>
                  </a:cubicBezTo>
                  <a:cubicBezTo>
                    <a:pt x="123" y="19"/>
                    <a:pt x="119" y="22"/>
                    <a:pt x="117" y="22"/>
                  </a:cubicBezTo>
                  <a:cubicBezTo>
                    <a:pt x="115" y="23"/>
                    <a:pt x="113" y="20"/>
                    <a:pt x="112" y="17"/>
                  </a:cubicBezTo>
                  <a:cubicBezTo>
                    <a:pt x="111" y="14"/>
                    <a:pt x="124" y="16"/>
                    <a:pt x="127" y="17"/>
                  </a:cubicBezTo>
                  <a:cubicBezTo>
                    <a:pt x="130" y="18"/>
                    <a:pt x="132" y="8"/>
                    <a:pt x="134" y="6"/>
                  </a:cubicBezTo>
                  <a:cubicBezTo>
                    <a:pt x="136" y="4"/>
                    <a:pt x="130" y="4"/>
                    <a:pt x="128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" name="Freeform 2244"/>
            <p:cNvSpPr>
              <a:spLocks/>
            </p:cNvSpPr>
            <p:nvPr/>
          </p:nvSpPr>
          <p:spPr bwMode="auto">
            <a:xfrm>
              <a:off x="4589655" y="2805803"/>
              <a:ext cx="4028" cy="3307"/>
            </a:xfrm>
            <a:custGeom>
              <a:avLst/>
              <a:gdLst>
                <a:gd name="T0" fmla="*/ 0 w 5"/>
                <a:gd name="T1" fmla="*/ 2147483647 h 4"/>
                <a:gd name="T2" fmla="*/ 2147483647 w 5"/>
                <a:gd name="T3" fmla="*/ 2147483647 h 4"/>
                <a:gd name="T4" fmla="*/ 0 w 5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3"/>
                  </a:lnTo>
                  <a:cubicBezTo>
                    <a:pt x="5" y="3"/>
                    <a:pt x="4" y="0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" name="Freeform 2245"/>
            <p:cNvSpPr>
              <a:spLocks/>
            </p:cNvSpPr>
            <p:nvPr/>
          </p:nvSpPr>
          <p:spPr bwMode="auto">
            <a:xfrm>
              <a:off x="4616236" y="2849629"/>
              <a:ext cx="4028" cy="2481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0 h 3"/>
                <a:gd name="T4" fmla="*/ 0 w 5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0"/>
                  </a:lnTo>
                  <a:cubicBezTo>
                    <a:pt x="5" y="0"/>
                    <a:pt x="1" y="1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" name="Freeform 2246"/>
            <p:cNvSpPr>
              <a:spLocks/>
            </p:cNvSpPr>
            <p:nvPr/>
          </p:nvSpPr>
          <p:spPr bwMode="auto">
            <a:xfrm>
              <a:off x="4625902" y="2844668"/>
              <a:ext cx="8860" cy="7442"/>
            </a:xfrm>
            <a:custGeom>
              <a:avLst/>
              <a:gdLst>
                <a:gd name="T0" fmla="*/ 2147483647 w 11"/>
                <a:gd name="T1" fmla="*/ 2147483647 h 9"/>
                <a:gd name="T2" fmla="*/ 0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4" y="3"/>
                  </a:moveTo>
                  <a:cubicBezTo>
                    <a:pt x="2" y="5"/>
                    <a:pt x="1" y="0"/>
                    <a:pt x="0" y="4"/>
                  </a:cubicBezTo>
                  <a:cubicBezTo>
                    <a:pt x="0" y="4"/>
                    <a:pt x="1" y="9"/>
                    <a:pt x="4" y="8"/>
                  </a:cubicBezTo>
                  <a:cubicBezTo>
                    <a:pt x="8" y="7"/>
                    <a:pt x="11" y="7"/>
                    <a:pt x="9" y="5"/>
                  </a:cubicBezTo>
                  <a:cubicBezTo>
                    <a:pt x="7" y="2"/>
                    <a:pt x="7" y="2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" name="Freeform 2247"/>
            <p:cNvSpPr>
              <a:spLocks/>
            </p:cNvSpPr>
            <p:nvPr/>
          </p:nvSpPr>
          <p:spPr bwMode="auto">
            <a:xfrm>
              <a:off x="4568711" y="2934801"/>
              <a:ext cx="4028" cy="19845"/>
            </a:xfrm>
            <a:custGeom>
              <a:avLst/>
              <a:gdLst>
                <a:gd name="T0" fmla="*/ 2147483647 w 5"/>
                <a:gd name="T1" fmla="*/ 2147483647 h 24"/>
                <a:gd name="T2" fmla="*/ 2147483647 w 5"/>
                <a:gd name="T3" fmla="*/ 2147483647 h 24"/>
                <a:gd name="T4" fmla="*/ 2147483647 w 5"/>
                <a:gd name="T5" fmla="*/ 2147483647 h 24"/>
                <a:gd name="T6" fmla="*/ 2147483647 w 5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4">
                  <a:moveTo>
                    <a:pt x="3" y="16"/>
                  </a:moveTo>
                  <a:cubicBezTo>
                    <a:pt x="5" y="9"/>
                    <a:pt x="1" y="0"/>
                    <a:pt x="1" y="6"/>
                  </a:cubicBezTo>
                  <a:cubicBezTo>
                    <a:pt x="2" y="12"/>
                    <a:pt x="5" y="13"/>
                    <a:pt x="1" y="17"/>
                  </a:cubicBezTo>
                  <a:cubicBezTo>
                    <a:pt x="1" y="17"/>
                    <a:pt x="0" y="24"/>
                    <a:pt x="3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" name="Freeform 2248"/>
            <p:cNvSpPr>
              <a:spLocks/>
            </p:cNvSpPr>
            <p:nvPr/>
          </p:nvSpPr>
          <p:spPr bwMode="auto">
            <a:xfrm>
              <a:off x="4344781" y="2911648"/>
              <a:ext cx="4028" cy="5788"/>
            </a:xfrm>
            <a:custGeom>
              <a:avLst/>
              <a:gdLst>
                <a:gd name="T0" fmla="*/ 0 w 5"/>
                <a:gd name="T1" fmla="*/ 2147483647 h 7"/>
                <a:gd name="T2" fmla="*/ 2147483647 w 5"/>
                <a:gd name="T3" fmla="*/ 2147483647 h 7"/>
                <a:gd name="T4" fmla="*/ 0 w 5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1" y="7"/>
                    <a:pt x="5" y="1"/>
                    <a:pt x="5" y="1"/>
                  </a:cubicBezTo>
                  <a:cubicBezTo>
                    <a:pt x="3" y="0"/>
                    <a:pt x="0" y="1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" name="Freeform 2249"/>
            <p:cNvSpPr>
              <a:spLocks/>
            </p:cNvSpPr>
            <p:nvPr/>
          </p:nvSpPr>
          <p:spPr bwMode="auto">
            <a:xfrm>
              <a:off x="4351226" y="2940590"/>
              <a:ext cx="68468" cy="40519"/>
            </a:xfrm>
            <a:custGeom>
              <a:avLst/>
              <a:gdLst>
                <a:gd name="T0" fmla="*/ 2147483647 w 85"/>
                <a:gd name="T1" fmla="*/ 2147483647 h 49"/>
                <a:gd name="T2" fmla="*/ 2147483647 w 85"/>
                <a:gd name="T3" fmla="*/ 2147483647 h 49"/>
                <a:gd name="T4" fmla="*/ 2147483647 w 85"/>
                <a:gd name="T5" fmla="*/ 2147483647 h 49"/>
                <a:gd name="T6" fmla="*/ 2147483647 w 85"/>
                <a:gd name="T7" fmla="*/ 2147483647 h 49"/>
                <a:gd name="T8" fmla="*/ 2147483647 w 85"/>
                <a:gd name="T9" fmla="*/ 2147483647 h 49"/>
                <a:gd name="T10" fmla="*/ 2147483647 w 85"/>
                <a:gd name="T11" fmla="*/ 2147483647 h 49"/>
                <a:gd name="T12" fmla="*/ 2147483647 w 85"/>
                <a:gd name="T13" fmla="*/ 2147483647 h 49"/>
                <a:gd name="T14" fmla="*/ 2147483647 w 85"/>
                <a:gd name="T15" fmla="*/ 2147483647 h 49"/>
                <a:gd name="T16" fmla="*/ 2147483647 w 85"/>
                <a:gd name="T17" fmla="*/ 2147483647 h 49"/>
                <a:gd name="T18" fmla="*/ 2147483647 w 85"/>
                <a:gd name="T19" fmla="*/ 2147483647 h 49"/>
                <a:gd name="T20" fmla="*/ 2147483647 w 85"/>
                <a:gd name="T21" fmla="*/ 2147483647 h 49"/>
                <a:gd name="T22" fmla="*/ 2147483647 w 85"/>
                <a:gd name="T23" fmla="*/ 2147483647 h 49"/>
                <a:gd name="T24" fmla="*/ 2147483647 w 85"/>
                <a:gd name="T25" fmla="*/ 2147483647 h 49"/>
                <a:gd name="T26" fmla="*/ 2147483647 w 85"/>
                <a:gd name="T27" fmla="*/ 2147483647 h 49"/>
                <a:gd name="T28" fmla="*/ 2147483647 w 85"/>
                <a:gd name="T29" fmla="*/ 2147483647 h 49"/>
                <a:gd name="T30" fmla="*/ 2147483647 w 85"/>
                <a:gd name="T31" fmla="*/ 2147483647 h 49"/>
                <a:gd name="T32" fmla="*/ 2147483647 w 85"/>
                <a:gd name="T33" fmla="*/ 2147483647 h 49"/>
                <a:gd name="T34" fmla="*/ 2147483647 w 85"/>
                <a:gd name="T35" fmla="*/ 2147483647 h 49"/>
                <a:gd name="T36" fmla="*/ 2147483647 w 85"/>
                <a:gd name="T37" fmla="*/ 2147483647 h 49"/>
                <a:gd name="T38" fmla="*/ 2147483647 w 85"/>
                <a:gd name="T39" fmla="*/ 2147483647 h 49"/>
                <a:gd name="T40" fmla="*/ 2147483647 w 85"/>
                <a:gd name="T41" fmla="*/ 2147483647 h 49"/>
                <a:gd name="T42" fmla="*/ 2147483647 w 85"/>
                <a:gd name="T43" fmla="*/ 2147483647 h 49"/>
                <a:gd name="T44" fmla="*/ 2147483647 w 85"/>
                <a:gd name="T45" fmla="*/ 2147483647 h 49"/>
                <a:gd name="T46" fmla="*/ 2147483647 w 85"/>
                <a:gd name="T47" fmla="*/ 2147483647 h 49"/>
                <a:gd name="T48" fmla="*/ 2147483647 w 85"/>
                <a:gd name="T49" fmla="*/ 2147483647 h 49"/>
                <a:gd name="T50" fmla="*/ 2147483647 w 85"/>
                <a:gd name="T51" fmla="*/ 2147483647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5" h="49">
                  <a:moveTo>
                    <a:pt x="66" y="36"/>
                  </a:moveTo>
                  <a:cubicBezTo>
                    <a:pt x="68" y="35"/>
                    <a:pt x="69" y="33"/>
                    <a:pt x="71" y="32"/>
                  </a:cubicBezTo>
                  <a:cubicBezTo>
                    <a:pt x="73" y="32"/>
                    <a:pt x="77" y="30"/>
                    <a:pt x="81" y="28"/>
                  </a:cubicBezTo>
                  <a:cubicBezTo>
                    <a:pt x="85" y="26"/>
                    <a:pt x="81" y="26"/>
                    <a:pt x="80" y="26"/>
                  </a:cubicBezTo>
                  <a:cubicBezTo>
                    <a:pt x="79" y="26"/>
                    <a:pt x="23" y="26"/>
                    <a:pt x="20" y="25"/>
                  </a:cubicBezTo>
                  <a:cubicBezTo>
                    <a:pt x="16" y="25"/>
                    <a:pt x="18" y="24"/>
                    <a:pt x="20" y="23"/>
                  </a:cubicBezTo>
                  <a:cubicBezTo>
                    <a:pt x="21" y="21"/>
                    <a:pt x="21" y="19"/>
                    <a:pt x="16" y="16"/>
                  </a:cubicBezTo>
                  <a:cubicBezTo>
                    <a:pt x="11" y="12"/>
                    <a:pt x="15" y="14"/>
                    <a:pt x="14" y="11"/>
                  </a:cubicBezTo>
                  <a:cubicBezTo>
                    <a:pt x="13" y="8"/>
                    <a:pt x="16" y="9"/>
                    <a:pt x="16" y="4"/>
                  </a:cubicBezTo>
                  <a:cubicBezTo>
                    <a:pt x="16" y="0"/>
                    <a:pt x="16" y="2"/>
                    <a:pt x="12" y="4"/>
                  </a:cubicBezTo>
                  <a:cubicBezTo>
                    <a:pt x="8" y="5"/>
                    <a:pt x="7" y="10"/>
                    <a:pt x="3" y="15"/>
                  </a:cubicBezTo>
                  <a:cubicBezTo>
                    <a:pt x="0" y="19"/>
                    <a:pt x="4" y="20"/>
                    <a:pt x="4" y="20"/>
                  </a:cubicBezTo>
                  <a:cubicBezTo>
                    <a:pt x="4" y="20"/>
                    <a:pt x="8" y="19"/>
                    <a:pt x="11" y="20"/>
                  </a:cubicBezTo>
                  <a:cubicBezTo>
                    <a:pt x="15" y="20"/>
                    <a:pt x="14" y="21"/>
                    <a:pt x="12" y="25"/>
                  </a:cubicBezTo>
                  <a:cubicBezTo>
                    <a:pt x="11" y="29"/>
                    <a:pt x="12" y="29"/>
                    <a:pt x="15" y="29"/>
                  </a:cubicBezTo>
                  <a:cubicBezTo>
                    <a:pt x="18" y="29"/>
                    <a:pt x="19" y="28"/>
                    <a:pt x="21" y="31"/>
                  </a:cubicBezTo>
                  <a:cubicBezTo>
                    <a:pt x="24" y="34"/>
                    <a:pt x="27" y="36"/>
                    <a:pt x="28" y="36"/>
                  </a:cubicBezTo>
                  <a:cubicBezTo>
                    <a:pt x="30" y="37"/>
                    <a:pt x="33" y="37"/>
                    <a:pt x="36" y="39"/>
                  </a:cubicBezTo>
                  <a:cubicBezTo>
                    <a:pt x="40" y="40"/>
                    <a:pt x="39" y="40"/>
                    <a:pt x="40" y="39"/>
                  </a:cubicBezTo>
                  <a:cubicBezTo>
                    <a:pt x="41" y="37"/>
                    <a:pt x="42" y="36"/>
                    <a:pt x="44" y="35"/>
                  </a:cubicBezTo>
                  <a:cubicBezTo>
                    <a:pt x="45" y="34"/>
                    <a:pt x="46" y="37"/>
                    <a:pt x="49" y="43"/>
                  </a:cubicBezTo>
                  <a:cubicBezTo>
                    <a:pt x="51" y="49"/>
                    <a:pt x="59" y="47"/>
                    <a:pt x="64" y="47"/>
                  </a:cubicBezTo>
                  <a:cubicBezTo>
                    <a:pt x="68" y="47"/>
                    <a:pt x="67" y="45"/>
                    <a:pt x="66" y="44"/>
                  </a:cubicBezTo>
                  <a:cubicBezTo>
                    <a:pt x="64" y="44"/>
                    <a:pt x="63" y="44"/>
                    <a:pt x="65" y="43"/>
                  </a:cubicBezTo>
                  <a:cubicBezTo>
                    <a:pt x="68" y="42"/>
                    <a:pt x="66" y="40"/>
                    <a:pt x="64" y="39"/>
                  </a:cubicBezTo>
                  <a:cubicBezTo>
                    <a:pt x="62" y="38"/>
                    <a:pt x="64" y="37"/>
                    <a:pt x="66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" name="Freeform 2250"/>
            <p:cNvSpPr>
              <a:spLocks/>
            </p:cNvSpPr>
            <p:nvPr/>
          </p:nvSpPr>
          <p:spPr bwMode="auto">
            <a:xfrm>
              <a:off x="4343976" y="2840534"/>
              <a:ext cx="84578" cy="31423"/>
            </a:xfrm>
            <a:custGeom>
              <a:avLst/>
              <a:gdLst>
                <a:gd name="T0" fmla="*/ 2147483647 w 105"/>
                <a:gd name="T1" fmla="*/ 2147483647 h 38"/>
                <a:gd name="T2" fmla="*/ 2147483647 w 105"/>
                <a:gd name="T3" fmla="*/ 2147483647 h 38"/>
                <a:gd name="T4" fmla="*/ 2147483647 w 105"/>
                <a:gd name="T5" fmla="*/ 2147483647 h 38"/>
                <a:gd name="T6" fmla="*/ 2147483647 w 105"/>
                <a:gd name="T7" fmla="*/ 2147483647 h 38"/>
                <a:gd name="T8" fmla="*/ 2147483647 w 105"/>
                <a:gd name="T9" fmla="*/ 2147483647 h 38"/>
                <a:gd name="T10" fmla="*/ 2147483647 w 105"/>
                <a:gd name="T11" fmla="*/ 0 h 38"/>
                <a:gd name="T12" fmla="*/ 2147483647 w 105"/>
                <a:gd name="T13" fmla="*/ 2147483647 h 38"/>
                <a:gd name="T14" fmla="*/ 2147483647 w 105"/>
                <a:gd name="T15" fmla="*/ 2147483647 h 38"/>
                <a:gd name="T16" fmla="*/ 2147483647 w 105"/>
                <a:gd name="T17" fmla="*/ 2147483647 h 38"/>
                <a:gd name="T18" fmla="*/ 2147483647 w 105"/>
                <a:gd name="T19" fmla="*/ 2147483647 h 38"/>
                <a:gd name="T20" fmla="*/ 2147483647 w 105"/>
                <a:gd name="T21" fmla="*/ 2147483647 h 38"/>
                <a:gd name="T22" fmla="*/ 2147483647 w 105"/>
                <a:gd name="T23" fmla="*/ 2147483647 h 38"/>
                <a:gd name="T24" fmla="*/ 2147483647 w 105"/>
                <a:gd name="T25" fmla="*/ 2147483647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38">
                  <a:moveTo>
                    <a:pt x="98" y="26"/>
                  </a:moveTo>
                  <a:cubicBezTo>
                    <a:pt x="95" y="22"/>
                    <a:pt x="89" y="22"/>
                    <a:pt x="86" y="21"/>
                  </a:cubicBezTo>
                  <a:cubicBezTo>
                    <a:pt x="82" y="19"/>
                    <a:pt x="80" y="18"/>
                    <a:pt x="77" y="15"/>
                  </a:cubicBezTo>
                  <a:cubicBezTo>
                    <a:pt x="75" y="12"/>
                    <a:pt x="73" y="13"/>
                    <a:pt x="70" y="11"/>
                  </a:cubicBezTo>
                  <a:cubicBezTo>
                    <a:pt x="67" y="10"/>
                    <a:pt x="60" y="7"/>
                    <a:pt x="60" y="7"/>
                  </a:cubicBezTo>
                  <a:cubicBezTo>
                    <a:pt x="47" y="2"/>
                    <a:pt x="28" y="0"/>
                    <a:pt x="14" y="0"/>
                  </a:cubicBezTo>
                  <a:cubicBezTo>
                    <a:pt x="0" y="0"/>
                    <a:pt x="12" y="4"/>
                    <a:pt x="12" y="4"/>
                  </a:cubicBezTo>
                  <a:cubicBezTo>
                    <a:pt x="19" y="6"/>
                    <a:pt x="34" y="12"/>
                    <a:pt x="37" y="17"/>
                  </a:cubicBezTo>
                  <a:cubicBezTo>
                    <a:pt x="39" y="22"/>
                    <a:pt x="42" y="23"/>
                    <a:pt x="45" y="24"/>
                  </a:cubicBezTo>
                  <a:cubicBezTo>
                    <a:pt x="49" y="25"/>
                    <a:pt x="57" y="29"/>
                    <a:pt x="62" y="31"/>
                  </a:cubicBezTo>
                  <a:cubicBezTo>
                    <a:pt x="66" y="33"/>
                    <a:pt x="68" y="30"/>
                    <a:pt x="79" y="34"/>
                  </a:cubicBezTo>
                  <a:cubicBezTo>
                    <a:pt x="89" y="38"/>
                    <a:pt x="96" y="36"/>
                    <a:pt x="101" y="34"/>
                  </a:cubicBezTo>
                  <a:cubicBezTo>
                    <a:pt x="105" y="32"/>
                    <a:pt x="101" y="30"/>
                    <a:pt x="98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0" name="Freeform 2251"/>
            <p:cNvSpPr>
              <a:spLocks/>
            </p:cNvSpPr>
            <p:nvPr/>
          </p:nvSpPr>
          <p:spPr bwMode="auto">
            <a:xfrm>
              <a:off x="4418887" y="2921571"/>
              <a:ext cx="11277" cy="14885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8">
                  <a:moveTo>
                    <a:pt x="3" y="10"/>
                  </a:moveTo>
                  <a:cubicBezTo>
                    <a:pt x="6" y="9"/>
                    <a:pt x="6" y="7"/>
                    <a:pt x="10" y="4"/>
                  </a:cubicBezTo>
                  <a:cubicBezTo>
                    <a:pt x="14" y="1"/>
                    <a:pt x="12" y="0"/>
                    <a:pt x="9" y="3"/>
                  </a:cubicBezTo>
                  <a:cubicBezTo>
                    <a:pt x="5" y="5"/>
                    <a:pt x="1" y="10"/>
                    <a:pt x="1" y="14"/>
                  </a:cubicBezTo>
                  <a:cubicBezTo>
                    <a:pt x="0" y="18"/>
                    <a:pt x="2" y="17"/>
                    <a:pt x="3" y="17"/>
                  </a:cubicBezTo>
                  <a:cubicBezTo>
                    <a:pt x="5" y="16"/>
                    <a:pt x="4" y="16"/>
                    <a:pt x="2" y="14"/>
                  </a:cubicBezTo>
                  <a:cubicBezTo>
                    <a:pt x="1" y="13"/>
                    <a:pt x="1" y="11"/>
                    <a:pt x="3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1" name="Freeform 2252"/>
            <p:cNvSpPr>
              <a:spLocks noEditPoints="1"/>
            </p:cNvSpPr>
            <p:nvPr/>
          </p:nvSpPr>
          <p:spPr bwMode="auto">
            <a:xfrm>
              <a:off x="4430165" y="2939762"/>
              <a:ext cx="46720" cy="57057"/>
            </a:xfrm>
            <a:custGeom>
              <a:avLst/>
              <a:gdLst>
                <a:gd name="T0" fmla="*/ 2147483647 w 58"/>
                <a:gd name="T1" fmla="*/ 2147483647 h 69"/>
                <a:gd name="T2" fmla="*/ 2147483647 w 58"/>
                <a:gd name="T3" fmla="*/ 2147483647 h 69"/>
                <a:gd name="T4" fmla="*/ 2147483647 w 58"/>
                <a:gd name="T5" fmla="*/ 2147483647 h 69"/>
                <a:gd name="T6" fmla="*/ 2147483647 w 58"/>
                <a:gd name="T7" fmla="*/ 2147483647 h 69"/>
                <a:gd name="T8" fmla="*/ 2147483647 w 58"/>
                <a:gd name="T9" fmla="*/ 2147483647 h 69"/>
                <a:gd name="T10" fmla="*/ 2147483647 w 58"/>
                <a:gd name="T11" fmla="*/ 2147483647 h 69"/>
                <a:gd name="T12" fmla="*/ 2147483647 w 58"/>
                <a:gd name="T13" fmla="*/ 2147483647 h 69"/>
                <a:gd name="T14" fmla="*/ 2147483647 w 58"/>
                <a:gd name="T15" fmla="*/ 2147483647 h 69"/>
                <a:gd name="T16" fmla="*/ 2147483647 w 58"/>
                <a:gd name="T17" fmla="*/ 2147483647 h 69"/>
                <a:gd name="T18" fmla="*/ 2147483647 w 58"/>
                <a:gd name="T19" fmla="*/ 2147483647 h 69"/>
                <a:gd name="T20" fmla="*/ 2147483647 w 58"/>
                <a:gd name="T21" fmla="*/ 2147483647 h 69"/>
                <a:gd name="T22" fmla="*/ 2147483647 w 58"/>
                <a:gd name="T23" fmla="*/ 2147483647 h 69"/>
                <a:gd name="T24" fmla="*/ 2147483647 w 58"/>
                <a:gd name="T25" fmla="*/ 2147483647 h 69"/>
                <a:gd name="T26" fmla="*/ 2147483647 w 58"/>
                <a:gd name="T27" fmla="*/ 2147483647 h 69"/>
                <a:gd name="T28" fmla="*/ 2147483647 w 58"/>
                <a:gd name="T29" fmla="*/ 2147483647 h 69"/>
                <a:gd name="T30" fmla="*/ 0 w 58"/>
                <a:gd name="T31" fmla="*/ 2147483647 h 69"/>
                <a:gd name="T32" fmla="*/ 2147483647 w 58"/>
                <a:gd name="T33" fmla="*/ 2147483647 h 69"/>
                <a:gd name="T34" fmla="*/ 2147483647 w 58"/>
                <a:gd name="T35" fmla="*/ 2147483647 h 69"/>
                <a:gd name="T36" fmla="*/ 2147483647 w 58"/>
                <a:gd name="T37" fmla="*/ 2147483647 h 69"/>
                <a:gd name="T38" fmla="*/ 2147483647 w 58"/>
                <a:gd name="T39" fmla="*/ 2147483647 h 69"/>
                <a:gd name="T40" fmla="*/ 2147483647 w 58"/>
                <a:gd name="T41" fmla="*/ 2147483647 h 69"/>
                <a:gd name="T42" fmla="*/ 2147483647 w 58"/>
                <a:gd name="T43" fmla="*/ 2147483647 h 69"/>
                <a:gd name="T44" fmla="*/ 2147483647 w 58"/>
                <a:gd name="T45" fmla="*/ 2147483647 h 69"/>
                <a:gd name="T46" fmla="*/ 2147483647 w 58"/>
                <a:gd name="T47" fmla="*/ 2147483647 h 69"/>
                <a:gd name="T48" fmla="*/ 2147483647 w 58"/>
                <a:gd name="T49" fmla="*/ 2147483647 h 69"/>
                <a:gd name="T50" fmla="*/ 2147483647 w 58"/>
                <a:gd name="T51" fmla="*/ 2147483647 h 69"/>
                <a:gd name="T52" fmla="*/ 2147483647 w 58"/>
                <a:gd name="T53" fmla="*/ 2147483647 h 69"/>
                <a:gd name="T54" fmla="*/ 2147483647 w 58"/>
                <a:gd name="T55" fmla="*/ 2147483647 h 69"/>
                <a:gd name="T56" fmla="*/ 2147483647 w 58"/>
                <a:gd name="T57" fmla="*/ 2147483647 h 69"/>
                <a:gd name="T58" fmla="*/ 2147483647 w 58"/>
                <a:gd name="T59" fmla="*/ 2147483647 h 69"/>
                <a:gd name="T60" fmla="*/ 2147483647 w 58"/>
                <a:gd name="T61" fmla="*/ 2147483647 h 69"/>
                <a:gd name="T62" fmla="*/ 2147483647 w 58"/>
                <a:gd name="T63" fmla="*/ 2147483647 h 69"/>
                <a:gd name="T64" fmla="*/ 2147483647 w 58"/>
                <a:gd name="T65" fmla="*/ 2147483647 h 69"/>
                <a:gd name="T66" fmla="*/ 2147483647 w 58"/>
                <a:gd name="T67" fmla="*/ 2147483647 h 69"/>
                <a:gd name="T68" fmla="*/ 2147483647 w 58"/>
                <a:gd name="T69" fmla="*/ 2147483647 h 69"/>
                <a:gd name="T70" fmla="*/ 2147483647 w 58"/>
                <a:gd name="T71" fmla="*/ 2147483647 h 69"/>
                <a:gd name="T72" fmla="*/ 2147483647 w 58"/>
                <a:gd name="T73" fmla="*/ 2147483647 h 69"/>
                <a:gd name="T74" fmla="*/ 2147483647 w 58"/>
                <a:gd name="T75" fmla="*/ 2147483647 h 69"/>
                <a:gd name="T76" fmla="*/ 2147483647 w 58"/>
                <a:gd name="T77" fmla="*/ 2147483647 h 69"/>
                <a:gd name="T78" fmla="*/ 2147483647 w 58"/>
                <a:gd name="T79" fmla="*/ 2147483647 h 69"/>
                <a:gd name="T80" fmla="*/ 2147483647 w 58"/>
                <a:gd name="T81" fmla="*/ 2147483647 h 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8" h="69">
                  <a:moveTo>
                    <a:pt x="57" y="40"/>
                  </a:moveTo>
                  <a:cubicBezTo>
                    <a:pt x="56" y="39"/>
                    <a:pt x="50" y="37"/>
                    <a:pt x="48" y="36"/>
                  </a:cubicBezTo>
                  <a:cubicBezTo>
                    <a:pt x="46" y="35"/>
                    <a:pt x="42" y="33"/>
                    <a:pt x="39" y="35"/>
                  </a:cubicBezTo>
                  <a:cubicBezTo>
                    <a:pt x="36" y="36"/>
                    <a:pt x="36" y="39"/>
                    <a:pt x="36" y="36"/>
                  </a:cubicBezTo>
                  <a:cubicBezTo>
                    <a:pt x="37" y="33"/>
                    <a:pt x="36" y="34"/>
                    <a:pt x="33" y="36"/>
                  </a:cubicBezTo>
                  <a:cubicBezTo>
                    <a:pt x="29" y="38"/>
                    <a:pt x="36" y="29"/>
                    <a:pt x="37" y="26"/>
                  </a:cubicBezTo>
                  <a:cubicBezTo>
                    <a:pt x="37" y="23"/>
                    <a:pt x="39" y="18"/>
                    <a:pt x="41" y="14"/>
                  </a:cubicBezTo>
                  <a:cubicBezTo>
                    <a:pt x="43" y="11"/>
                    <a:pt x="40" y="11"/>
                    <a:pt x="37" y="10"/>
                  </a:cubicBezTo>
                  <a:cubicBezTo>
                    <a:pt x="34" y="9"/>
                    <a:pt x="35" y="8"/>
                    <a:pt x="37" y="4"/>
                  </a:cubicBezTo>
                  <a:cubicBezTo>
                    <a:pt x="38" y="0"/>
                    <a:pt x="37" y="4"/>
                    <a:pt x="35" y="3"/>
                  </a:cubicBezTo>
                  <a:cubicBezTo>
                    <a:pt x="33" y="2"/>
                    <a:pt x="31" y="4"/>
                    <a:pt x="29" y="6"/>
                  </a:cubicBezTo>
                  <a:cubicBezTo>
                    <a:pt x="28" y="8"/>
                    <a:pt x="27" y="9"/>
                    <a:pt x="24" y="11"/>
                  </a:cubicBezTo>
                  <a:cubicBezTo>
                    <a:pt x="21" y="13"/>
                    <a:pt x="20" y="19"/>
                    <a:pt x="18" y="20"/>
                  </a:cubicBezTo>
                  <a:cubicBezTo>
                    <a:pt x="17" y="22"/>
                    <a:pt x="17" y="20"/>
                    <a:pt x="16" y="23"/>
                  </a:cubicBezTo>
                  <a:cubicBezTo>
                    <a:pt x="16" y="26"/>
                    <a:pt x="10" y="35"/>
                    <a:pt x="5" y="39"/>
                  </a:cubicBezTo>
                  <a:cubicBezTo>
                    <a:pt x="0" y="42"/>
                    <a:pt x="0" y="49"/>
                    <a:pt x="0" y="49"/>
                  </a:cubicBezTo>
                  <a:cubicBezTo>
                    <a:pt x="0" y="49"/>
                    <a:pt x="1" y="54"/>
                    <a:pt x="5" y="62"/>
                  </a:cubicBezTo>
                  <a:cubicBezTo>
                    <a:pt x="9" y="69"/>
                    <a:pt x="10" y="63"/>
                    <a:pt x="11" y="65"/>
                  </a:cubicBezTo>
                  <a:cubicBezTo>
                    <a:pt x="12" y="66"/>
                    <a:pt x="15" y="64"/>
                    <a:pt x="19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63"/>
                    <a:pt x="23" y="63"/>
                    <a:pt x="24" y="64"/>
                  </a:cubicBezTo>
                  <a:cubicBezTo>
                    <a:pt x="27" y="65"/>
                    <a:pt x="35" y="62"/>
                    <a:pt x="38" y="61"/>
                  </a:cubicBezTo>
                  <a:cubicBezTo>
                    <a:pt x="41" y="59"/>
                    <a:pt x="44" y="58"/>
                    <a:pt x="46" y="55"/>
                  </a:cubicBezTo>
                  <a:cubicBezTo>
                    <a:pt x="47" y="52"/>
                    <a:pt x="48" y="52"/>
                    <a:pt x="53" y="52"/>
                  </a:cubicBezTo>
                  <a:cubicBezTo>
                    <a:pt x="58" y="53"/>
                    <a:pt x="58" y="48"/>
                    <a:pt x="58" y="45"/>
                  </a:cubicBezTo>
                  <a:cubicBezTo>
                    <a:pt x="58" y="41"/>
                    <a:pt x="58" y="41"/>
                    <a:pt x="57" y="40"/>
                  </a:cubicBezTo>
                  <a:close/>
                  <a:moveTo>
                    <a:pt x="36" y="49"/>
                  </a:moveTo>
                  <a:lnTo>
                    <a:pt x="36" y="49"/>
                  </a:lnTo>
                  <a:cubicBezTo>
                    <a:pt x="35" y="49"/>
                    <a:pt x="28" y="55"/>
                    <a:pt x="27" y="57"/>
                  </a:cubicBezTo>
                  <a:cubicBezTo>
                    <a:pt x="26" y="59"/>
                    <a:pt x="24" y="61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1"/>
                    <a:pt x="18" y="59"/>
                    <a:pt x="16" y="59"/>
                  </a:cubicBezTo>
                  <a:cubicBezTo>
                    <a:pt x="12" y="58"/>
                    <a:pt x="13" y="57"/>
                    <a:pt x="16" y="55"/>
                  </a:cubicBezTo>
                  <a:cubicBezTo>
                    <a:pt x="18" y="54"/>
                    <a:pt x="19" y="55"/>
                    <a:pt x="16" y="53"/>
                  </a:cubicBezTo>
                  <a:cubicBezTo>
                    <a:pt x="12" y="52"/>
                    <a:pt x="20" y="50"/>
                    <a:pt x="23" y="49"/>
                  </a:cubicBezTo>
                  <a:cubicBezTo>
                    <a:pt x="26" y="47"/>
                    <a:pt x="25" y="45"/>
                    <a:pt x="22" y="45"/>
                  </a:cubicBezTo>
                  <a:cubicBezTo>
                    <a:pt x="18" y="46"/>
                    <a:pt x="26" y="45"/>
                    <a:pt x="28" y="42"/>
                  </a:cubicBezTo>
                  <a:cubicBezTo>
                    <a:pt x="31" y="40"/>
                    <a:pt x="28" y="45"/>
                    <a:pt x="33" y="44"/>
                  </a:cubicBezTo>
                  <a:cubicBezTo>
                    <a:pt x="38" y="43"/>
                    <a:pt x="33" y="44"/>
                    <a:pt x="28" y="47"/>
                  </a:cubicBezTo>
                  <a:cubicBezTo>
                    <a:pt x="23" y="49"/>
                    <a:pt x="26" y="52"/>
                    <a:pt x="29" y="51"/>
                  </a:cubicBezTo>
                  <a:cubicBezTo>
                    <a:pt x="32" y="50"/>
                    <a:pt x="37" y="48"/>
                    <a:pt x="36" y="4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2" name="Freeform 2253"/>
            <p:cNvSpPr>
              <a:spLocks/>
            </p:cNvSpPr>
            <p:nvPr/>
          </p:nvSpPr>
          <p:spPr bwMode="auto">
            <a:xfrm>
              <a:off x="4472052" y="3047261"/>
              <a:ext cx="6444" cy="3307"/>
            </a:xfrm>
            <a:custGeom>
              <a:avLst/>
              <a:gdLst>
                <a:gd name="T0" fmla="*/ 0 w 8"/>
                <a:gd name="T1" fmla="*/ 2147483647 h 4"/>
                <a:gd name="T2" fmla="*/ 2147483647 w 8"/>
                <a:gd name="T3" fmla="*/ 2147483647 h 4"/>
                <a:gd name="T4" fmla="*/ 0 w 8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8" y="2"/>
                  </a:lnTo>
                  <a:cubicBezTo>
                    <a:pt x="8" y="2"/>
                    <a:pt x="6" y="0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3" name="Freeform 2254"/>
            <p:cNvSpPr>
              <a:spLocks/>
            </p:cNvSpPr>
            <p:nvPr/>
          </p:nvSpPr>
          <p:spPr bwMode="auto">
            <a:xfrm>
              <a:off x="4284368" y="3018319"/>
              <a:ext cx="4028" cy="7442"/>
            </a:xfrm>
            <a:custGeom>
              <a:avLst/>
              <a:gdLst>
                <a:gd name="T0" fmla="*/ 0 w 5"/>
                <a:gd name="T1" fmla="*/ 2147483647 h 9"/>
                <a:gd name="T2" fmla="*/ 2147483647 w 5"/>
                <a:gd name="T3" fmla="*/ 2147483647 h 9"/>
                <a:gd name="T4" fmla="*/ 0 w 5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9"/>
                    <a:pt x="5" y="6"/>
                    <a:pt x="5" y="3"/>
                  </a:cubicBezTo>
                  <a:cubicBezTo>
                    <a:pt x="5" y="0"/>
                    <a:pt x="2" y="5"/>
                    <a:pt x="0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4" name="Freeform 2255"/>
            <p:cNvSpPr>
              <a:spLocks noEditPoints="1"/>
            </p:cNvSpPr>
            <p:nvPr/>
          </p:nvSpPr>
          <p:spPr bwMode="auto">
            <a:xfrm>
              <a:off x="2278661" y="1892893"/>
              <a:ext cx="2313410" cy="1224655"/>
            </a:xfrm>
            <a:custGeom>
              <a:avLst/>
              <a:gdLst>
                <a:gd name="T0" fmla="*/ 2147483647 w 2872"/>
                <a:gd name="T1" fmla="*/ 2147483647 h 1481"/>
                <a:gd name="T2" fmla="*/ 2147483647 w 2872"/>
                <a:gd name="T3" fmla="*/ 2147483647 h 1481"/>
                <a:gd name="T4" fmla="*/ 2147483647 w 2872"/>
                <a:gd name="T5" fmla="*/ 2147483647 h 1481"/>
                <a:gd name="T6" fmla="*/ 2147483647 w 2872"/>
                <a:gd name="T7" fmla="*/ 2147483647 h 1481"/>
                <a:gd name="T8" fmla="*/ 2147483647 w 2872"/>
                <a:gd name="T9" fmla="*/ 2147483647 h 1481"/>
                <a:gd name="T10" fmla="*/ 2147483647 w 2872"/>
                <a:gd name="T11" fmla="*/ 2147483647 h 1481"/>
                <a:gd name="T12" fmla="*/ 2147483647 w 2872"/>
                <a:gd name="T13" fmla="*/ 2147483647 h 1481"/>
                <a:gd name="T14" fmla="*/ 2147483647 w 2872"/>
                <a:gd name="T15" fmla="*/ 2147483647 h 1481"/>
                <a:gd name="T16" fmla="*/ 2147483647 w 2872"/>
                <a:gd name="T17" fmla="*/ 2147483647 h 1481"/>
                <a:gd name="T18" fmla="*/ 2147483647 w 2872"/>
                <a:gd name="T19" fmla="*/ 2147483647 h 1481"/>
                <a:gd name="T20" fmla="*/ 2147483647 w 2872"/>
                <a:gd name="T21" fmla="*/ 2147483647 h 1481"/>
                <a:gd name="T22" fmla="*/ 2147483647 w 2872"/>
                <a:gd name="T23" fmla="*/ 2147483647 h 1481"/>
                <a:gd name="T24" fmla="*/ 2147483647 w 2872"/>
                <a:gd name="T25" fmla="*/ 2147483647 h 1481"/>
                <a:gd name="T26" fmla="*/ 2147483647 w 2872"/>
                <a:gd name="T27" fmla="*/ 2147483647 h 1481"/>
                <a:gd name="T28" fmla="*/ 2147483647 w 2872"/>
                <a:gd name="T29" fmla="*/ 2147483647 h 1481"/>
                <a:gd name="T30" fmla="*/ 2147483647 w 2872"/>
                <a:gd name="T31" fmla="*/ 2147483647 h 1481"/>
                <a:gd name="T32" fmla="*/ 2147483647 w 2872"/>
                <a:gd name="T33" fmla="*/ 2147483647 h 1481"/>
                <a:gd name="T34" fmla="*/ 2147483647 w 2872"/>
                <a:gd name="T35" fmla="*/ 2147483647 h 1481"/>
                <a:gd name="T36" fmla="*/ 2147483647 w 2872"/>
                <a:gd name="T37" fmla="*/ 2147483647 h 1481"/>
                <a:gd name="T38" fmla="*/ 2147483647 w 2872"/>
                <a:gd name="T39" fmla="*/ 2147483647 h 1481"/>
                <a:gd name="T40" fmla="*/ 2147483647 w 2872"/>
                <a:gd name="T41" fmla="*/ 2147483647 h 1481"/>
                <a:gd name="T42" fmla="*/ 2147483647 w 2872"/>
                <a:gd name="T43" fmla="*/ 2147483647 h 1481"/>
                <a:gd name="T44" fmla="*/ 2147483647 w 2872"/>
                <a:gd name="T45" fmla="*/ 2147483647 h 1481"/>
                <a:gd name="T46" fmla="*/ 2147483647 w 2872"/>
                <a:gd name="T47" fmla="*/ 2147483647 h 1481"/>
                <a:gd name="T48" fmla="*/ 2147483647 w 2872"/>
                <a:gd name="T49" fmla="*/ 2147483647 h 1481"/>
                <a:gd name="T50" fmla="*/ 2147483647 w 2872"/>
                <a:gd name="T51" fmla="*/ 2147483647 h 1481"/>
                <a:gd name="T52" fmla="*/ 2147483647 w 2872"/>
                <a:gd name="T53" fmla="*/ 2147483647 h 1481"/>
                <a:gd name="T54" fmla="*/ 2147483647 w 2872"/>
                <a:gd name="T55" fmla="*/ 2147483647 h 1481"/>
                <a:gd name="T56" fmla="*/ 2147483647 w 2872"/>
                <a:gd name="T57" fmla="*/ 2147483647 h 1481"/>
                <a:gd name="T58" fmla="*/ 2147483647 w 2872"/>
                <a:gd name="T59" fmla="*/ 2147483647 h 1481"/>
                <a:gd name="T60" fmla="*/ 2147483647 w 2872"/>
                <a:gd name="T61" fmla="*/ 2147483647 h 1481"/>
                <a:gd name="T62" fmla="*/ 2147483647 w 2872"/>
                <a:gd name="T63" fmla="*/ 2147483647 h 1481"/>
                <a:gd name="T64" fmla="*/ 2147483647 w 2872"/>
                <a:gd name="T65" fmla="*/ 2147483647 h 1481"/>
                <a:gd name="T66" fmla="*/ 2147483647 w 2872"/>
                <a:gd name="T67" fmla="*/ 2147483647 h 1481"/>
                <a:gd name="T68" fmla="*/ 2147483647 w 2872"/>
                <a:gd name="T69" fmla="*/ 2147483647 h 1481"/>
                <a:gd name="T70" fmla="*/ 2147483647 w 2872"/>
                <a:gd name="T71" fmla="*/ 2147483647 h 1481"/>
                <a:gd name="T72" fmla="*/ 2147483647 w 2872"/>
                <a:gd name="T73" fmla="*/ 2147483647 h 1481"/>
                <a:gd name="T74" fmla="*/ 2147483647 w 2872"/>
                <a:gd name="T75" fmla="*/ 2147483647 h 1481"/>
                <a:gd name="T76" fmla="*/ 2147483647 w 2872"/>
                <a:gd name="T77" fmla="*/ 2147483647 h 1481"/>
                <a:gd name="T78" fmla="*/ 2147483647 w 2872"/>
                <a:gd name="T79" fmla="*/ 2147483647 h 1481"/>
                <a:gd name="T80" fmla="*/ 2147483647 w 2872"/>
                <a:gd name="T81" fmla="*/ 2147483647 h 1481"/>
                <a:gd name="T82" fmla="*/ 2147483647 w 2872"/>
                <a:gd name="T83" fmla="*/ 2147483647 h 1481"/>
                <a:gd name="T84" fmla="*/ 2147483647 w 2872"/>
                <a:gd name="T85" fmla="*/ 2147483647 h 1481"/>
                <a:gd name="T86" fmla="*/ 2147483647 w 2872"/>
                <a:gd name="T87" fmla="*/ 2147483647 h 1481"/>
                <a:gd name="T88" fmla="*/ 2147483647 w 2872"/>
                <a:gd name="T89" fmla="*/ 2147483647 h 1481"/>
                <a:gd name="T90" fmla="*/ 2147483647 w 2872"/>
                <a:gd name="T91" fmla="*/ 2147483647 h 1481"/>
                <a:gd name="T92" fmla="*/ 2147483647 w 2872"/>
                <a:gd name="T93" fmla="*/ 2147483647 h 1481"/>
                <a:gd name="T94" fmla="*/ 2147483647 w 2872"/>
                <a:gd name="T95" fmla="*/ 2147483647 h 1481"/>
                <a:gd name="T96" fmla="*/ 2147483647 w 2872"/>
                <a:gd name="T97" fmla="*/ 2147483647 h 1481"/>
                <a:gd name="T98" fmla="*/ 2147483647 w 2872"/>
                <a:gd name="T99" fmla="*/ 2147483647 h 1481"/>
                <a:gd name="T100" fmla="*/ 2147483647 w 2872"/>
                <a:gd name="T101" fmla="*/ 2147483647 h 1481"/>
                <a:gd name="T102" fmla="*/ 2147483647 w 2872"/>
                <a:gd name="T103" fmla="*/ 2147483647 h 1481"/>
                <a:gd name="T104" fmla="*/ 2147483647 w 2872"/>
                <a:gd name="T105" fmla="*/ 2147483647 h 1481"/>
                <a:gd name="T106" fmla="*/ 2147483647 w 2872"/>
                <a:gd name="T107" fmla="*/ 2147483647 h 1481"/>
                <a:gd name="T108" fmla="*/ 2147483647 w 2872"/>
                <a:gd name="T109" fmla="*/ 2147483647 h 1481"/>
                <a:gd name="T110" fmla="*/ 2147483647 w 2872"/>
                <a:gd name="T111" fmla="*/ 2147483647 h 1481"/>
                <a:gd name="T112" fmla="*/ 2147483647 w 2872"/>
                <a:gd name="T113" fmla="*/ 2147483647 h 1481"/>
                <a:gd name="T114" fmla="*/ 2147483647 w 2872"/>
                <a:gd name="T115" fmla="*/ 2147483647 h 1481"/>
                <a:gd name="T116" fmla="*/ 2147483647 w 2872"/>
                <a:gd name="T117" fmla="*/ 2147483647 h 1481"/>
                <a:gd name="T118" fmla="*/ 2147483647 w 2872"/>
                <a:gd name="T119" fmla="*/ 2147483647 h 1481"/>
                <a:gd name="T120" fmla="*/ 2147483647 w 2872"/>
                <a:gd name="T121" fmla="*/ 2147483647 h 1481"/>
                <a:gd name="T122" fmla="*/ 2147483647 w 2872"/>
                <a:gd name="T123" fmla="*/ 2147483647 h 1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72" h="1481">
                  <a:moveTo>
                    <a:pt x="2858" y="1035"/>
                  </a:moveTo>
                  <a:cubicBezTo>
                    <a:pt x="2858" y="1035"/>
                    <a:pt x="2865" y="1037"/>
                    <a:pt x="2864" y="1035"/>
                  </a:cubicBezTo>
                  <a:cubicBezTo>
                    <a:pt x="2864" y="1034"/>
                    <a:pt x="2867" y="1035"/>
                    <a:pt x="2868" y="1035"/>
                  </a:cubicBezTo>
                  <a:cubicBezTo>
                    <a:pt x="2869" y="1036"/>
                    <a:pt x="2872" y="1033"/>
                    <a:pt x="2867" y="1032"/>
                  </a:cubicBezTo>
                  <a:cubicBezTo>
                    <a:pt x="2863" y="1030"/>
                    <a:pt x="2855" y="1029"/>
                    <a:pt x="2852" y="1028"/>
                  </a:cubicBezTo>
                  <a:cubicBezTo>
                    <a:pt x="2848" y="1028"/>
                    <a:pt x="2838" y="1026"/>
                    <a:pt x="2845" y="1026"/>
                  </a:cubicBezTo>
                  <a:cubicBezTo>
                    <a:pt x="2853" y="1026"/>
                    <a:pt x="2854" y="1027"/>
                    <a:pt x="2856" y="1027"/>
                  </a:cubicBezTo>
                  <a:cubicBezTo>
                    <a:pt x="2857" y="1026"/>
                    <a:pt x="2856" y="1023"/>
                    <a:pt x="2857" y="1023"/>
                  </a:cubicBezTo>
                  <a:cubicBezTo>
                    <a:pt x="2859" y="1024"/>
                    <a:pt x="2866" y="1025"/>
                    <a:pt x="2865" y="1023"/>
                  </a:cubicBezTo>
                  <a:cubicBezTo>
                    <a:pt x="2865" y="1020"/>
                    <a:pt x="2862" y="1022"/>
                    <a:pt x="2859" y="1022"/>
                  </a:cubicBezTo>
                  <a:cubicBezTo>
                    <a:pt x="2857" y="1022"/>
                    <a:pt x="2850" y="1015"/>
                    <a:pt x="2855" y="1016"/>
                  </a:cubicBezTo>
                  <a:cubicBezTo>
                    <a:pt x="2859" y="1018"/>
                    <a:pt x="2865" y="1011"/>
                    <a:pt x="2859" y="1010"/>
                  </a:cubicBezTo>
                  <a:cubicBezTo>
                    <a:pt x="2854" y="1008"/>
                    <a:pt x="2852" y="1005"/>
                    <a:pt x="2856" y="1005"/>
                  </a:cubicBezTo>
                  <a:cubicBezTo>
                    <a:pt x="2860" y="1005"/>
                    <a:pt x="2860" y="1004"/>
                    <a:pt x="2861" y="1003"/>
                  </a:cubicBezTo>
                  <a:cubicBezTo>
                    <a:pt x="2861" y="1001"/>
                    <a:pt x="2863" y="1001"/>
                    <a:pt x="2864" y="1001"/>
                  </a:cubicBezTo>
                  <a:cubicBezTo>
                    <a:pt x="2865" y="1001"/>
                    <a:pt x="2867" y="997"/>
                    <a:pt x="2865" y="993"/>
                  </a:cubicBezTo>
                  <a:cubicBezTo>
                    <a:pt x="2863" y="990"/>
                    <a:pt x="2859" y="992"/>
                    <a:pt x="2856" y="989"/>
                  </a:cubicBezTo>
                  <a:cubicBezTo>
                    <a:pt x="2853" y="987"/>
                    <a:pt x="2847" y="981"/>
                    <a:pt x="2852" y="982"/>
                  </a:cubicBezTo>
                  <a:cubicBezTo>
                    <a:pt x="2858" y="984"/>
                    <a:pt x="2859" y="982"/>
                    <a:pt x="2852" y="981"/>
                  </a:cubicBezTo>
                  <a:cubicBezTo>
                    <a:pt x="2844" y="979"/>
                    <a:pt x="2830" y="977"/>
                    <a:pt x="2838" y="974"/>
                  </a:cubicBezTo>
                  <a:cubicBezTo>
                    <a:pt x="2846" y="972"/>
                    <a:pt x="2841" y="972"/>
                    <a:pt x="2838" y="973"/>
                  </a:cubicBezTo>
                  <a:cubicBezTo>
                    <a:pt x="2835" y="973"/>
                    <a:pt x="2834" y="975"/>
                    <a:pt x="2833" y="974"/>
                  </a:cubicBezTo>
                  <a:cubicBezTo>
                    <a:pt x="2831" y="973"/>
                    <a:pt x="2824" y="972"/>
                    <a:pt x="2820" y="977"/>
                  </a:cubicBezTo>
                  <a:cubicBezTo>
                    <a:pt x="2816" y="983"/>
                    <a:pt x="2813" y="989"/>
                    <a:pt x="2811" y="987"/>
                  </a:cubicBezTo>
                  <a:cubicBezTo>
                    <a:pt x="2808" y="985"/>
                    <a:pt x="2811" y="986"/>
                    <a:pt x="2812" y="983"/>
                  </a:cubicBezTo>
                  <a:cubicBezTo>
                    <a:pt x="2813" y="979"/>
                    <a:pt x="2810" y="979"/>
                    <a:pt x="2809" y="979"/>
                  </a:cubicBezTo>
                  <a:cubicBezTo>
                    <a:pt x="2807" y="979"/>
                    <a:pt x="2802" y="979"/>
                    <a:pt x="2811" y="976"/>
                  </a:cubicBezTo>
                  <a:cubicBezTo>
                    <a:pt x="2820" y="973"/>
                    <a:pt x="2823" y="969"/>
                    <a:pt x="2819" y="966"/>
                  </a:cubicBezTo>
                  <a:cubicBezTo>
                    <a:pt x="2815" y="963"/>
                    <a:pt x="2812" y="957"/>
                    <a:pt x="2805" y="954"/>
                  </a:cubicBezTo>
                  <a:cubicBezTo>
                    <a:pt x="2797" y="951"/>
                    <a:pt x="2789" y="950"/>
                    <a:pt x="2787" y="950"/>
                  </a:cubicBezTo>
                  <a:cubicBezTo>
                    <a:pt x="2784" y="951"/>
                    <a:pt x="2778" y="951"/>
                    <a:pt x="2777" y="953"/>
                  </a:cubicBezTo>
                  <a:cubicBezTo>
                    <a:pt x="2775" y="955"/>
                    <a:pt x="2778" y="955"/>
                    <a:pt x="2783" y="955"/>
                  </a:cubicBezTo>
                  <a:cubicBezTo>
                    <a:pt x="2787" y="955"/>
                    <a:pt x="2804" y="956"/>
                    <a:pt x="2791" y="957"/>
                  </a:cubicBezTo>
                  <a:cubicBezTo>
                    <a:pt x="2779" y="958"/>
                    <a:pt x="2777" y="959"/>
                    <a:pt x="2774" y="960"/>
                  </a:cubicBezTo>
                  <a:cubicBezTo>
                    <a:pt x="2771" y="961"/>
                    <a:pt x="2762" y="964"/>
                    <a:pt x="2758" y="967"/>
                  </a:cubicBezTo>
                  <a:cubicBezTo>
                    <a:pt x="2755" y="970"/>
                    <a:pt x="2755" y="970"/>
                    <a:pt x="2755" y="971"/>
                  </a:cubicBezTo>
                  <a:cubicBezTo>
                    <a:pt x="2755" y="973"/>
                    <a:pt x="2755" y="975"/>
                    <a:pt x="2751" y="975"/>
                  </a:cubicBezTo>
                  <a:cubicBezTo>
                    <a:pt x="2747" y="976"/>
                    <a:pt x="2744" y="977"/>
                    <a:pt x="2740" y="980"/>
                  </a:cubicBezTo>
                  <a:cubicBezTo>
                    <a:pt x="2736" y="983"/>
                    <a:pt x="2732" y="984"/>
                    <a:pt x="2730" y="983"/>
                  </a:cubicBezTo>
                  <a:cubicBezTo>
                    <a:pt x="2728" y="983"/>
                    <a:pt x="2726" y="982"/>
                    <a:pt x="2727" y="984"/>
                  </a:cubicBezTo>
                  <a:cubicBezTo>
                    <a:pt x="2727" y="987"/>
                    <a:pt x="2726" y="987"/>
                    <a:pt x="2725" y="988"/>
                  </a:cubicBezTo>
                  <a:cubicBezTo>
                    <a:pt x="2723" y="988"/>
                    <a:pt x="2719" y="992"/>
                    <a:pt x="2719" y="992"/>
                  </a:cubicBezTo>
                  <a:cubicBezTo>
                    <a:pt x="2719" y="992"/>
                    <a:pt x="2718" y="993"/>
                    <a:pt x="2718" y="994"/>
                  </a:cubicBezTo>
                  <a:cubicBezTo>
                    <a:pt x="2719" y="995"/>
                    <a:pt x="2709" y="994"/>
                    <a:pt x="2713" y="993"/>
                  </a:cubicBezTo>
                  <a:cubicBezTo>
                    <a:pt x="2718" y="992"/>
                    <a:pt x="2718" y="992"/>
                    <a:pt x="2715" y="991"/>
                  </a:cubicBezTo>
                  <a:cubicBezTo>
                    <a:pt x="2712" y="991"/>
                    <a:pt x="2709" y="990"/>
                    <a:pt x="2715" y="988"/>
                  </a:cubicBezTo>
                  <a:cubicBezTo>
                    <a:pt x="2721" y="986"/>
                    <a:pt x="2724" y="985"/>
                    <a:pt x="2721" y="984"/>
                  </a:cubicBezTo>
                  <a:cubicBezTo>
                    <a:pt x="2718" y="982"/>
                    <a:pt x="2718" y="982"/>
                    <a:pt x="2720" y="978"/>
                  </a:cubicBezTo>
                  <a:cubicBezTo>
                    <a:pt x="2721" y="975"/>
                    <a:pt x="2719" y="977"/>
                    <a:pt x="2721" y="975"/>
                  </a:cubicBezTo>
                  <a:cubicBezTo>
                    <a:pt x="2724" y="972"/>
                    <a:pt x="2722" y="971"/>
                    <a:pt x="2726" y="971"/>
                  </a:cubicBezTo>
                  <a:cubicBezTo>
                    <a:pt x="2729" y="970"/>
                    <a:pt x="2730" y="967"/>
                    <a:pt x="2733" y="967"/>
                  </a:cubicBezTo>
                  <a:cubicBezTo>
                    <a:pt x="2736" y="968"/>
                    <a:pt x="2743" y="967"/>
                    <a:pt x="2746" y="966"/>
                  </a:cubicBezTo>
                  <a:cubicBezTo>
                    <a:pt x="2748" y="965"/>
                    <a:pt x="2756" y="964"/>
                    <a:pt x="2758" y="961"/>
                  </a:cubicBezTo>
                  <a:cubicBezTo>
                    <a:pt x="2760" y="958"/>
                    <a:pt x="2762" y="958"/>
                    <a:pt x="2764" y="959"/>
                  </a:cubicBezTo>
                  <a:cubicBezTo>
                    <a:pt x="2766" y="959"/>
                    <a:pt x="2770" y="959"/>
                    <a:pt x="2772" y="956"/>
                  </a:cubicBezTo>
                  <a:cubicBezTo>
                    <a:pt x="2774" y="954"/>
                    <a:pt x="2779" y="949"/>
                    <a:pt x="2771" y="952"/>
                  </a:cubicBezTo>
                  <a:cubicBezTo>
                    <a:pt x="2763" y="956"/>
                    <a:pt x="2750" y="960"/>
                    <a:pt x="2746" y="961"/>
                  </a:cubicBezTo>
                  <a:cubicBezTo>
                    <a:pt x="2742" y="961"/>
                    <a:pt x="2732" y="959"/>
                    <a:pt x="2742" y="958"/>
                  </a:cubicBezTo>
                  <a:cubicBezTo>
                    <a:pt x="2753" y="956"/>
                    <a:pt x="2759" y="956"/>
                    <a:pt x="2762" y="954"/>
                  </a:cubicBezTo>
                  <a:cubicBezTo>
                    <a:pt x="2766" y="953"/>
                    <a:pt x="2774" y="948"/>
                    <a:pt x="2776" y="949"/>
                  </a:cubicBezTo>
                  <a:cubicBezTo>
                    <a:pt x="2778" y="950"/>
                    <a:pt x="2783" y="949"/>
                    <a:pt x="2784" y="947"/>
                  </a:cubicBezTo>
                  <a:cubicBezTo>
                    <a:pt x="2786" y="946"/>
                    <a:pt x="2779" y="946"/>
                    <a:pt x="2783" y="945"/>
                  </a:cubicBezTo>
                  <a:cubicBezTo>
                    <a:pt x="2787" y="943"/>
                    <a:pt x="2796" y="944"/>
                    <a:pt x="2798" y="943"/>
                  </a:cubicBezTo>
                  <a:cubicBezTo>
                    <a:pt x="2801" y="943"/>
                    <a:pt x="2808" y="940"/>
                    <a:pt x="2805" y="940"/>
                  </a:cubicBezTo>
                  <a:cubicBezTo>
                    <a:pt x="2801" y="939"/>
                    <a:pt x="2803" y="939"/>
                    <a:pt x="2806" y="938"/>
                  </a:cubicBezTo>
                  <a:cubicBezTo>
                    <a:pt x="2810" y="937"/>
                    <a:pt x="2812" y="936"/>
                    <a:pt x="2811" y="935"/>
                  </a:cubicBezTo>
                  <a:cubicBezTo>
                    <a:pt x="2809" y="934"/>
                    <a:pt x="2811" y="933"/>
                    <a:pt x="2806" y="933"/>
                  </a:cubicBezTo>
                  <a:cubicBezTo>
                    <a:pt x="2800" y="932"/>
                    <a:pt x="2798" y="930"/>
                    <a:pt x="2796" y="929"/>
                  </a:cubicBezTo>
                  <a:cubicBezTo>
                    <a:pt x="2795" y="927"/>
                    <a:pt x="2792" y="927"/>
                    <a:pt x="2790" y="927"/>
                  </a:cubicBezTo>
                  <a:cubicBezTo>
                    <a:pt x="2788" y="928"/>
                    <a:pt x="2786" y="927"/>
                    <a:pt x="2784" y="926"/>
                  </a:cubicBezTo>
                  <a:cubicBezTo>
                    <a:pt x="2783" y="924"/>
                    <a:pt x="2778" y="923"/>
                    <a:pt x="2777" y="925"/>
                  </a:cubicBezTo>
                  <a:cubicBezTo>
                    <a:pt x="2776" y="927"/>
                    <a:pt x="2777" y="928"/>
                    <a:pt x="2775" y="926"/>
                  </a:cubicBezTo>
                  <a:cubicBezTo>
                    <a:pt x="2773" y="925"/>
                    <a:pt x="2765" y="921"/>
                    <a:pt x="2765" y="923"/>
                  </a:cubicBezTo>
                  <a:cubicBezTo>
                    <a:pt x="2765" y="925"/>
                    <a:pt x="2764" y="923"/>
                    <a:pt x="2761" y="921"/>
                  </a:cubicBezTo>
                  <a:cubicBezTo>
                    <a:pt x="2759" y="920"/>
                    <a:pt x="2755" y="920"/>
                    <a:pt x="2758" y="918"/>
                  </a:cubicBezTo>
                  <a:cubicBezTo>
                    <a:pt x="2760" y="916"/>
                    <a:pt x="2755" y="915"/>
                    <a:pt x="2757" y="912"/>
                  </a:cubicBezTo>
                  <a:cubicBezTo>
                    <a:pt x="2758" y="909"/>
                    <a:pt x="2757" y="908"/>
                    <a:pt x="2753" y="910"/>
                  </a:cubicBezTo>
                  <a:cubicBezTo>
                    <a:pt x="2748" y="912"/>
                    <a:pt x="2744" y="915"/>
                    <a:pt x="2748" y="910"/>
                  </a:cubicBezTo>
                  <a:cubicBezTo>
                    <a:pt x="2753" y="905"/>
                    <a:pt x="2752" y="902"/>
                    <a:pt x="2748" y="905"/>
                  </a:cubicBezTo>
                  <a:cubicBezTo>
                    <a:pt x="2744" y="908"/>
                    <a:pt x="2744" y="911"/>
                    <a:pt x="2742" y="912"/>
                  </a:cubicBezTo>
                  <a:cubicBezTo>
                    <a:pt x="2741" y="913"/>
                    <a:pt x="2738" y="915"/>
                    <a:pt x="2736" y="916"/>
                  </a:cubicBezTo>
                  <a:cubicBezTo>
                    <a:pt x="2734" y="917"/>
                    <a:pt x="2731" y="920"/>
                    <a:pt x="2730" y="921"/>
                  </a:cubicBezTo>
                  <a:cubicBezTo>
                    <a:pt x="2730" y="923"/>
                    <a:pt x="2724" y="928"/>
                    <a:pt x="2728" y="921"/>
                  </a:cubicBezTo>
                  <a:cubicBezTo>
                    <a:pt x="2732" y="914"/>
                    <a:pt x="2731" y="915"/>
                    <a:pt x="2734" y="914"/>
                  </a:cubicBezTo>
                  <a:cubicBezTo>
                    <a:pt x="2737" y="912"/>
                    <a:pt x="2738" y="911"/>
                    <a:pt x="2739" y="910"/>
                  </a:cubicBezTo>
                  <a:cubicBezTo>
                    <a:pt x="2740" y="909"/>
                    <a:pt x="2743" y="907"/>
                    <a:pt x="2738" y="908"/>
                  </a:cubicBezTo>
                  <a:cubicBezTo>
                    <a:pt x="2734" y="909"/>
                    <a:pt x="2722" y="909"/>
                    <a:pt x="2728" y="907"/>
                  </a:cubicBezTo>
                  <a:cubicBezTo>
                    <a:pt x="2734" y="904"/>
                    <a:pt x="2732" y="901"/>
                    <a:pt x="2730" y="901"/>
                  </a:cubicBezTo>
                  <a:cubicBezTo>
                    <a:pt x="2727" y="901"/>
                    <a:pt x="2722" y="903"/>
                    <a:pt x="2721" y="905"/>
                  </a:cubicBezTo>
                  <a:cubicBezTo>
                    <a:pt x="2720" y="907"/>
                    <a:pt x="2711" y="914"/>
                    <a:pt x="2716" y="908"/>
                  </a:cubicBezTo>
                  <a:cubicBezTo>
                    <a:pt x="2721" y="902"/>
                    <a:pt x="2720" y="902"/>
                    <a:pt x="2717" y="904"/>
                  </a:cubicBezTo>
                  <a:cubicBezTo>
                    <a:pt x="2714" y="906"/>
                    <a:pt x="2719" y="898"/>
                    <a:pt x="2712" y="905"/>
                  </a:cubicBezTo>
                  <a:cubicBezTo>
                    <a:pt x="2704" y="913"/>
                    <a:pt x="2704" y="911"/>
                    <a:pt x="2703" y="913"/>
                  </a:cubicBezTo>
                  <a:cubicBezTo>
                    <a:pt x="2701" y="914"/>
                    <a:pt x="2701" y="911"/>
                    <a:pt x="2705" y="907"/>
                  </a:cubicBezTo>
                  <a:cubicBezTo>
                    <a:pt x="2710" y="904"/>
                    <a:pt x="2713" y="901"/>
                    <a:pt x="2708" y="903"/>
                  </a:cubicBezTo>
                  <a:cubicBezTo>
                    <a:pt x="2703" y="906"/>
                    <a:pt x="2702" y="905"/>
                    <a:pt x="2706" y="902"/>
                  </a:cubicBezTo>
                  <a:cubicBezTo>
                    <a:pt x="2709" y="899"/>
                    <a:pt x="2708" y="901"/>
                    <a:pt x="2710" y="898"/>
                  </a:cubicBezTo>
                  <a:cubicBezTo>
                    <a:pt x="2713" y="894"/>
                    <a:pt x="2713" y="895"/>
                    <a:pt x="2715" y="894"/>
                  </a:cubicBezTo>
                  <a:cubicBezTo>
                    <a:pt x="2717" y="894"/>
                    <a:pt x="2718" y="890"/>
                    <a:pt x="2715" y="892"/>
                  </a:cubicBezTo>
                  <a:cubicBezTo>
                    <a:pt x="2712" y="894"/>
                    <a:pt x="2706" y="896"/>
                    <a:pt x="2710" y="892"/>
                  </a:cubicBezTo>
                  <a:cubicBezTo>
                    <a:pt x="2713" y="888"/>
                    <a:pt x="2713" y="886"/>
                    <a:pt x="2711" y="887"/>
                  </a:cubicBezTo>
                  <a:cubicBezTo>
                    <a:pt x="2709" y="889"/>
                    <a:pt x="2709" y="892"/>
                    <a:pt x="2709" y="889"/>
                  </a:cubicBezTo>
                  <a:cubicBezTo>
                    <a:pt x="2709" y="886"/>
                    <a:pt x="2706" y="886"/>
                    <a:pt x="2705" y="886"/>
                  </a:cubicBezTo>
                  <a:cubicBezTo>
                    <a:pt x="2704" y="886"/>
                    <a:pt x="2704" y="885"/>
                    <a:pt x="2707" y="884"/>
                  </a:cubicBezTo>
                  <a:cubicBezTo>
                    <a:pt x="2710" y="882"/>
                    <a:pt x="2710" y="882"/>
                    <a:pt x="2711" y="880"/>
                  </a:cubicBezTo>
                  <a:cubicBezTo>
                    <a:pt x="2712" y="878"/>
                    <a:pt x="2708" y="874"/>
                    <a:pt x="2706" y="878"/>
                  </a:cubicBezTo>
                  <a:cubicBezTo>
                    <a:pt x="2706" y="878"/>
                    <a:pt x="2704" y="881"/>
                    <a:pt x="2702" y="884"/>
                  </a:cubicBezTo>
                  <a:cubicBezTo>
                    <a:pt x="2701" y="887"/>
                    <a:pt x="2699" y="888"/>
                    <a:pt x="2702" y="882"/>
                  </a:cubicBezTo>
                  <a:cubicBezTo>
                    <a:pt x="2704" y="877"/>
                    <a:pt x="2702" y="879"/>
                    <a:pt x="2702" y="878"/>
                  </a:cubicBezTo>
                  <a:cubicBezTo>
                    <a:pt x="2702" y="877"/>
                    <a:pt x="2702" y="876"/>
                    <a:pt x="2700" y="878"/>
                  </a:cubicBezTo>
                  <a:cubicBezTo>
                    <a:pt x="2697" y="880"/>
                    <a:pt x="2687" y="881"/>
                    <a:pt x="2691" y="880"/>
                  </a:cubicBezTo>
                  <a:cubicBezTo>
                    <a:pt x="2695" y="878"/>
                    <a:pt x="2701" y="876"/>
                    <a:pt x="2696" y="875"/>
                  </a:cubicBezTo>
                  <a:cubicBezTo>
                    <a:pt x="2692" y="874"/>
                    <a:pt x="2688" y="875"/>
                    <a:pt x="2685" y="875"/>
                  </a:cubicBezTo>
                  <a:cubicBezTo>
                    <a:pt x="2683" y="874"/>
                    <a:pt x="2683" y="874"/>
                    <a:pt x="2684" y="873"/>
                  </a:cubicBezTo>
                  <a:cubicBezTo>
                    <a:pt x="2685" y="873"/>
                    <a:pt x="2687" y="872"/>
                    <a:pt x="2683" y="871"/>
                  </a:cubicBezTo>
                  <a:cubicBezTo>
                    <a:pt x="2679" y="870"/>
                    <a:pt x="2669" y="867"/>
                    <a:pt x="2675" y="866"/>
                  </a:cubicBezTo>
                  <a:cubicBezTo>
                    <a:pt x="2680" y="866"/>
                    <a:pt x="2682" y="866"/>
                    <a:pt x="2677" y="865"/>
                  </a:cubicBezTo>
                  <a:cubicBezTo>
                    <a:pt x="2672" y="864"/>
                    <a:pt x="2675" y="865"/>
                    <a:pt x="2677" y="862"/>
                  </a:cubicBezTo>
                  <a:cubicBezTo>
                    <a:pt x="2679" y="858"/>
                    <a:pt x="2677" y="858"/>
                    <a:pt x="2674" y="857"/>
                  </a:cubicBezTo>
                  <a:cubicBezTo>
                    <a:pt x="2672" y="857"/>
                    <a:pt x="2664" y="857"/>
                    <a:pt x="2661" y="857"/>
                  </a:cubicBezTo>
                  <a:cubicBezTo>
                    <a:pt x="2659" y="857"/>
                    <a:pt x="2651" y="855"/>
                    <a:pt x="2655" y="854"/>
                  </a:cubicBezTo>
                  <a:cubicBezTo>
                    <a:pt x="2658" y="853"/>
                    <a:pt x="2659" y="853"/>
                    <a:pt x="2661" y="854"/>
                  </a:cubicBezTo>
                  <a:cubicBezTo>
                    <a:pt x="2664" y="855"/>
                    <a:pt x="2667" y="855"/>
                    <a:pt x="2665" y="854"/>
                  </a:cubicBezTo>
                  <a:cubicBezTo>
                    <a:pt x="2663" y="852"/>
                    <a:pt x="2664" y="853"/>
                    <a:pt x="2667" y="853"/>
                  </a:cubicBezTo>
                  <a:cubicBezTo>
                    <a:pt x="2669" y="854"/>
                    <a:pt x="2670" y="853"/>
                    <a:pt x="2665" y="851"/>
                  </a:cubicBezTo>
                  <a:cubicBezTo>
                    <a:pt x="2661" y="849"/>
                    <a:pt x="2661" y="849"/>
                    <a:pt x="2659" y="847"/>
                  </a:cubicBezTo>
                  <a:cubicBezTo>
                    <a:pt x="2658" y="846"/>
                    <a:pt x="2657" y="846"/>
                    <a:pt x="2655" y="847"/>
                  </a:cubicBezTo>
                  <a:cubicBezTo>
                    <a:pt x="2654" y="847"/>
                    <a:pt x="2651" y="846"/>
                    <a:pt x="2654" y="845"/>
                  </a:cubicBezTo>
                  <a:cubicBezTo>
                    <a:pt x="2657" y="844"/>
                    <a:pt x="2655" y="843"/>
                    <a:pt x="2658" y="844"/>
                  </a:cubicBezTo>
                  <a:cubicBezTo>
                    <a:pt x="2661" y="844"/>
                    <a:pt x="2668" y="844"/>
                    <a:pt x="2667" y="842"/>
                  </a:cubicBezTo>
                  <a:cubicBezTo>
                    <a:pt x="2665" y="841"/>
                    <a:pt x="2661" y="840"/>
                    <a:pt x="2658" y="839"/>
                  </a:cubicBezTo>
                  <a:cubicBezTo>
                    <a:pt x="2654" y="839"/>
                    <a:pt x="2646" y="837"/>
                    <a:pt x="2652" y="838"/>
                  </a:cubicBezTo>
                  <a:cubicBezTo>
                    <a:pt x="2659" y="838"/>
                    <a:pt x="2656" y="838"/>
                    <a:pt x="2652" y="836"/>
                  </a:cubicBezTo>
                  <a:cubicBezTo>
                    <a:pt x="2649" y="835"/>
                    <a:pt x="2636" y="831"/>
                    <a:pt x="2637" y="829"/>
                  </a:cubicBezTo>
                  <a:cubicBezTo>
                    <a:pt x="2638" y="828"/>
                    <a:pt x="2638" y="827"/>
                    <a:pt x="2642" y="827"/>
                  </a:cubicBezTo>
                  <a:cubicBezTo>
                    <a:pt x="2646" y="827"/>
                    <a:pt x="2654" y="828"/>
                    <a:pt x="2649" y="828"/>
                  </a:cubicBezTo>
                  <a:cubicBezTo>
                    <a:pt x="2643" y="829"/>
                    <a:pt x="2636" y="828"/>
                    <a:pt x="2641" y="830"/>
                  </a:cubicBezTo>
                  <a:cubicBezTo>
                    <a:pt x="2646" y="832"/>
                    <a:pt x="2654" y="837"/>
                    <a:pt x="2657" y="835"/>
                  </a:cubicBezTo>
                  <a:cubicBezTo>
                    <a:pt x="2661" y="834"/>
                    <a:pt x="2659" y="836"/>
                    <a:pt x="2660" y="836"/>
                  </a:cubicBezTo>
                  <a:cubicBezTo>
                    <a:pt x="2661" y="837"/>
                    <a:pt x="2669" y="840"/>
                    <a:pt x="2666" y="837"/>
                  </a:cubicBezTo>
                  <a:cubicBezTo>
                    <a:pt x="2663" y="834"/>
                    <a:pt x="2662" y="835"/>
                    <a:pt x="2663" y="834"/>
                  </a:cubicBezTo>
                  <a:cubicBezTo>
                    <a:pt x="2664" y="832"/>
                    <a:pt x="2665" y="832"/>
                    <a:pt x="2663" y="832"/>
                  </a:cubicBezTo>
                  <a:cubicBezTo>
                    <a:pt x="2661" y="832"/>
                    <a:pt x="2659" y="831"/>
                    <a:pt x="2662" y="830"/>
                  </a:cubicBezTo>
                  <a:cubicBezTo>
                    <a:pt x="2665" y="828"/>
                    <a:pt x="2666" y="829"/>
                    <a:pt x="2667" y="827"/>
                  </a:cubicBezTo>
                  <a:cubicBezTo>
                    <a:pt x="2668" y="824"/>
                    <a:pt x="2671" y="820"/>
                    <a:pt x="2673" y="820"/>
                  </a:cubicBezTo>
                  <a:cubicBezTo>
                    <a:pt x="2675" y="820"/>
                    <a:pt x="2678" y="823"/>
                    <a:pt x="2677" y="820"/>
                  </a:cubicBezTo>
                  <a:cubicBezTo>
                    <a:pt x="2677" y="818"/>
                    <a:pt x="2676" y="813"/>
                    <a:pt x="2671" y="813"/>
                  </a:cubicBezTo>
                  <a:cubicBezTo>
                    <a:pt x="2667" y="812"/>
                    <a:pt x="2666" y="812"/>
                    <a:pt x="2667" y="810"/>
                  </a:cubicBezTo>
                  <a:cubicBezTo>
                    <a:pt x="2667" y="809"/>
                    <a:pt x="2666" y="810"/>
                    <a:pt x="2665" y="811"/>
                  </a:cubicBezTo>
                  <a:cubicBezTo>
                    <a:pt x="2664" y="811"/>
                    <a:pt x="2661" y="812"/>
                    <a:pt x="2658" y="810"/>
                  </a:cubicBezTo>
                  <a:cubicBezTo>
                    <a:pt x="2656" y="808"/>
                    <a:pt x="2654" y="809"/>
                    <a:pt x="2657" y="807"/>
                  </a:cubicBezTo>
                  <a:cubicBezTo>
                    <a:pt x="2661" y="806"/>
                    <a:pt x="2660" y="805"/>
                    <a:pt x="2660" y="804"/>
                  </a:cubicBezTo>
                  <a:cubicBezTo>
                    <a:pt x="2660" y="802"/>
                    <a:pt x="2660" y="802"/>
                    <a:pt x="2661" y="802"/>
                  </a:cubicBezTo>
                  <a:cubicBezTo>
                    <a:pt x="2662" y="802"/>
                    <a:pt x="2662" y="801"/>
                    <a:pt x="2660" y="801"/>
                  </a:cubicBezTo>
                  <a:cubicBezTo>
                    <a:pt x="2658" y="800"/>
                    <a:pt x="2655" y="797"/>
                    <a:pt x="2645" y="798"/>
                  </a:cubicBezTo>
                  <a:cubicBezTo>
                    <a:pt x="2645" y="798"/>
                    <a:pt x="2642" y="799"/>
                    <a:pt x="2639" y="797"/>
                  </a:cubicBezTo>
                  <a:cubicBezTo>
                    <a:pt x="2636" y="794"/>
                    <a:pt x="2638" y="796"/>
                    <a:pt x="2641" y="797"/>
                  </a:cubicBezTo>
                  <a:cubicBezTo>
                    <a:pt x="2643" y="797"/>
                    <a:pt x="2644" y="798"/>
                    <a:pt x="2645" y="796"/>
                  </a:cubicBezTo>
                  <a:cubicBezTo>
                    <a:pt x="2646" y="794"/>
                    <a:pt x="2647" y="794"/>
                    <a:pt x="2649" y="794"/>
                  </a:cubicBezTo>
                  <a:cubicBezTo>
                    <a:pt x="2651" y="793"/>
                    <a:pt x="2656" y="791"/>
                    <a:pt x="2658" y="790"/>
                  </a:cubicBezTo>
                  <a:cubicBezTo>
                    <a:pt x="2659" y="790"/>
                    <a:pt x="2661" y="788"/>
                    <a:pt x="2658" y="785"/>
                  </a:cubicBezTo>
                  <a:cubicBezTo>
                    <a:pt x="2654" y="782"/>
                    <a:pt x="2646" y="776"/>
                    <a:pt x="2645" y="776"/>
                  </a:cubicBezTo>
                  <a:cubicBezTo>
                    <a:pt x="2645" y="775"/>
                    <a:pt x="2642" y="774"/>
                    <a:pt x="2643" y="775"/>
                  </a:cubicBezTo>
                  <a:cubicBezTo>
                    <a:pt x="2643" y="776"/>
                    <a:pt x="2643" y="779"/>
                    <a:pt x="2640" y="776"/>
                  </a:cubicBezTo>
                  <a:cubicBezTo>
                    <a:pt x="2638" y="773"/>
                    <a:pt x="2637" y="773"/>
                    <a:pt x="2635" y="774"/>
                  </a:cubicBezTo>
                  <a:cubicBezTo>
                    <a:pt x="2634" y="775"/>
                    <a:pt x="2633" y="772"/>
                    <a:pt x="2637" y="772"/>
                  </a:cubicBezTo>
                  <a:cubicBezTo>
                    <a:pt x="2640" y="771"/>
                    <a:pt x="2641" y="771"/>
                    <a:pt x="2643" y="771"/>
                  </a:cubicBezTo>
                  <a:cubicBezTo>
                    <a:pt x="2646" y="771"/>
                    <a:pt x="2646" y="769"/>
                    <a:pt x="2643" y="769"/>
                  </a:cubicBezTo>
                  <a:cubicBezTo>
                    <a:pt x="2641" y="768"/>
                    <a:pt x="2641" y="767"/>
                    <a:pt x="2639" y="768"/>
                  </a:cubicBezTo>
                  <a:cubicBezTo>
                    <a:pt x="2636" y="769"/>
                    <a:pt x="2638" y="768"/>
                    <a:pt x="2639" y="766"/>
                  </a:cubicBezTo>
                  <a:cubicBezTo>
                    <a:pt x="2640" y="764"/>
                    <a:pt x="2641" y="762"/>
                    <a:pt x="2639" y="764"/>
                  </a:cubicBezTo>
                  <a:cubicBezTo>
                    <a:pt x="2637" y="765"/>
                    <a:pt x="2632" y="765"/>
                    <a:pt x="2629" y="764"/>
                  </a:cubicBezTo>
                  <a:cubicBezTo>
                    <a:pt x="2627" y="764"/>
                    <a:pt x="2623" y="764"/>
                    <a:pt x="2621" y="767"/>
                  </a:cubicBezTo>
                  <a:cubicBezTo>
                    <a:pt x="2619" y="770"/>
                    <a:pt x="2616" y="772"/>
                    <a:pt x="2614" y="771"/>
                  </a:cubicBezTo>
                  <a:cubicBezTo>
                    <a:pt x="2613" y="771"/>
                    <a:pt x="2612" y="772"/>
                    <a:pt x="2615" y="769"/>
                  </a:cubicBezTo>
                  <a:cubicBezTo>
                    <a:pt x="2619" y="767"/>
                    <a:pt x="2616" y="767"/>
                    <a:pt x="2620" y="765"/>
                  </a:cubicBezTo>
                  <a:cubicBezTo>
                    <a:pt x="2624" y="763"/>
                    <a:pt x="2626" y="762"/>
                    <a:pt x="2629" y="762"/>
                  </a:cubicBezTo>
                  <a:cubicBezTo>
                    <a:pt x="2633" y="762"/>
                    <a:pt x="2634" y="762"/>
                    <a:pt x="2635" y="761"/>
                  </a:cubicBezTo>
                  <a:cubicBezTo>
                    <a:pt x="2636" y="760"/>
                    <a:pt x="2637" y="760"/>
                    <a:pt x="2634" y="760"/>
                  </a:cubicBezTo>
                  <a:cubicBezTo>
                    <a:pt x="2631" y="759"/>
                    <a:pt x="2630" y="758"/>
                    <a:pt x="2629" y="759"/>
                  </a:cubicBezTo>
                  <a:cubicBezTo>
                    <a:pt x="2627" y="759"/>
                    <a:pt x="2628" y="757"/>
                    <a:pt x="2631" y="757"/>
                  </a:cubicBezTo>
                  <a:cubicBezTo>
                    <a:pt x="2634" y="757"/>
                    <a:pt x="2635" y="756"/>
                    <a:pt x="2634" y="754"/>
                  </a:cubicBezTo>
                  <a:cubicBezTo>
                    <a:pt x="2634" y="752"/>
                    <a:pt x="2634" y="750"/>
                    <a:pt x="2635" y="749"/>
                  </a:cubicBezTo>
                  <a:cubicBezTo>
                    <a:pt x="2636" y="748"/>
                    <a:pt x="2636" y="748"/>
                    <a:pt x="2634" y="747"/>
                  </a:cubicBezTo>
                  <a:cubicBezTo>
                    <a:pt x="2632" y="747"/>
                    <a:pt x="2629" y="747"/>
                    <a:pt x="2629" y="748"/>
                  </a:cubicBezTo>
                  <a:cubicBezTo>
                    <a:pt x="2629" y="748"/>
                    <a:pt x="2629" y="748"/>
                    <a:pt x="2628" y="748"/>
                  </a:cubicBezTo>
                  <a:cubicBezTo>
                    <a:pt x="2627" y="748"/>
                    <a:pt x="2621" y="748"/>
                    <a:pt x="2618" y="751"/>
                  </a:cubicBezTo>
                  <a:cubicBezTo>
                    <a:pt x="2618" y="751"/>
                    <a:pt x="2616" y="754"/>
                    <a:pt x="2617" y="752"/>
                  </a:cubicBezTo>
                  <a:cubicBezTo>
                    <a:pt x="2618" y="750"/>
                    <a:pt x="2618" y="749"/>
                    <a:pt x="2617" y="749"/>
                  </a:cubicBezTo>
                  <a:cubicBezTo>
                    <a:pt x="2615" y="749"/>
                    <a:pt x="2611" y="749"/>
                    <a:pt x="2609" y="752"/>
                  </a:cubicBezTo>
                  <a:cubicBezTo>
                    <a:pt x="2606" y="755"/>
                    <a:pt x="2605" y="755"/>
                    <a:pt x="2604" y="756"/>
                  </a:cubicBezTo>
                  <a:cubicBezTo>
                    <a:pt x="2603" y="756"/>
                    <a:pt x="2602" y="755"/>
                    <a:pt x="2605" y="753"/>
                  </a:cubicBezTo>
                  <a:cubicBezTo>
                    <a:pt x="2607" y="751"/>
                    <a:pt x="2609" y="750"/>
                    <a:pt x="2609" y="750"/>
                  </a:cubicBezTo>
                  <a:cubicBezTo>
                    <a:pt x="2610" y="749"/>
                    <a:pt x="2610" y="748"/>
                    <a:pt x="2608" y="748"/>
                  </a:cubicBezTo>
                  <a:cubicBezTo>
                    <a:pt x="2607" y="748"/>
                    <a:pt x="2607" y="748"/>
                    <a:pt x="2606" y="748"/>
                  </a:cubicBezTo>
                  <a:cubicBezTo>
                    <a:pt x="2605" y="748"/>
                    <a:pt x="2603" y="747"/>
                    <a:pt x="2608" y="747"/>
                  </a:cubicBezTo>
                  <a:cubicBezTo>
                    <a:pt x="2613" y="747"/>
                    <a:pt x="2614" y="746"/>
                    <a:pt x="2617" y="745"/>
                  </a:cubicBezTo>
                  <a:cubicBezTo>
                    <a:pt x="2619" y="745"/>
                    <a:pt x="2623" y="742"/>
                    <a:pt x="2625" y="741"/>
                  </a:cubicBezTo>
                  <a:cubicBezTo>
                    <a:pt x="2626" y="739"/>
                    <a:pt x="2628" y="738"/>
                    <a:pt x="2625" y="737"/>
                  </a:cubicBezTo>
                  <a:cubicBezTo>
                    <a:pt x="2622" y="737"/>
                    <a:pt x="2620" y="737"/>
                    <a:pt x="2623" y="735"/>
                  </a:cubicBezTo>
                  <a:cubicBezTo>
                    <a:pt x="2625" y="733"/>
                    <a:pt x="2624" y="730"/>
                    <a:pt x="2620" y="729"/>
                  </a:cubicBezTo>
                  <a:cubicBezTo>
                    <a:pt x="2620" y="729"/>
                    <a:pt x="2618" y="729"/>
                    <a:pt x="2618" y="729"/>
                  </a:cubicBezTo>
                  <a:cubicBezTo>
                    <a:pt x="2617" y="730"/>
                    <a:pt x="2617" y="731"/>
                    <a:pt x="2616" y="730"/>
                  </a:cubicBezTo>
                  <a:cubicBezTo>
                    <a:pt x="2615" y="730"/>
                    <a:pt x="2613" y="729"/>
                    <a:pt x="2613" y="729"/>
                  </a:cubicBezTo>
                  <a:cubicBezTo>
                    <a:pt x="2612" y="729"/>
                    <a:pt x="2611" y="729"/>
                    <a:pt x="2614" y="728"/>
                  </a:cubicBezTo>
                  <a:cubicBezTo>
                    <a:pt x="2616" y="727"/>
                    <a:pt x="2616" y="726"/>
                    <a:pt x="2616" y="724"/>
                  </a:cubicBezTo>
                  <a:cubicBezTo>
                    <a:pt x="2617" y="723"/>
                    <a:pt x="2616" y="723"/>
                    <a:pt x="2614" y="724"/>
                  </a:cubicBezTo>
                  <a:cubicBezTo>
                    <a:pt x="2612" y="724"/>
                    <a:pt x="2610" y="724"/>
                    <a:pt x="2613" y="722"/>
                  </a:cubicBezTo>
                  <a:cubicBezTo>
                    <a:pt x="2617" y="719"/>
                    <a:pt x="2620" y="721"/>
                    <a:pt x="2617" y="720"/>
                  </a:cubicBezTo>
                  <a:cubicBezTo>
                    <a:pt x="2615" y="718"/>
                    <a:pt x="2611" y="717"/>
                    <a:pt x="2607" y="718"/>
                  </a:cubicBezTo>
                  <a:cubicBezTo>
                    <a:pt x="2604" y="720"/>
                    <a:pt x="2598" y="721"/>
                    <a:pt x="2597" y="721"/>
                  </a:cubicBezTo>
                  <a:cubicBezTo>
                    <a:pt x="2595" y="720"/>
                    <a:pt x="2593" y="721"/>
                    <a:pt x="2593" y="722"/>
                  </a:cubicBezTo>
                  <a:cubicBezTo>
                    <a:pt x="2593" y="724"/>
                    <a:pt x="2593" y="724"/>
                    <a:pt x="2591" y="723"/>
                  </a:cubicBezTo>
                  <a:cubicBezTo>
                    <a:pt x="2590" y="721"/>
                    <a:pt x="2589" y="721"/>
                    <a:pt x="2588" y="721"/>
                  </a:cubicBezTo>
                  <a:cubicBezTo>
                    <a:pt x="2587" y="722"/>
                    <a:pt x="2587" y="720"/>
                    <a:pt x="2589" y="719"/>
                  </a:cubicBezTo>
                  <a:cubicBezTo>
                    <a:pt x="2591" y="719"/>
                    <a:pt x="2592" y="718"/>
                    <a:pt x="2596" y="719"/>
                  </a:cubicBezTo>
                  <a:cubicBezTo>
                    <a:pt x="2600" y="719"/>
                    <a:pt x="2606" y="717"/>
                    <a:pt x="2608" y="714"/>
                  </a:cubicBezTo>
                  <a:cubicBezTo>
                    <a:pt x="2610" y="711"/>
                    <a:pt x="2609" y="712"/>
                    <a:pt x="2607" y="711"/>
                  </a:cubicBezTo>
                  <a:cubicBezTo>
                    <a:pt x="2606" y="711"/>
                    <a:pt x="2603" y="711"/>
                    <a:pt x="2602" y="711"/>
                  </a:cubicBezTo>
                  <a:cubicBezTo>
                    <a:pt x="2600" y="712"/>
                    <a:pt x="2601" y="710"/>
                    <a:pt x="2602" y="709"/>
                  </a:cubicBezTo>
                  <a:cubicBezTo>
                    <a:pt x="2603" y="708"/>
                    <a:pt x="2605" y="704"/>
                    <a:pt x="2602" y="704"/>
                  </a:cubicBezTo>
                  <a:cubicBezTo>
                    <a:pt x="2599" y="705"/>
                    <a:pt x="2599" y="706"/>
                    <a:pt x="2597" y="708"/>
                  </a:cubicBezTo>
                  <a:cubicBezTo>
                    <a:pt x="2596" y="710"/>
                    <a:pt x="2595" y="710"/>
                    <a:pt x="2595" y="710"/>
                  </a:cubicBezTo>
                  <a:cubicBezTo>
                    <a:pt x="2594" y="710"/>
                    <a:pt x="2597" y="706"/>
                    <a:pt x="2597" y="706"/>
                  </a:cubicBezTo>
                  <a:cubicBezTo>
                    <a:pt x="2597" y="706"/>
                    <a:pt x="2598" y="704"/>
                    <a:pt x="2595" y="703"/>
                  </a:cubicBezTo>
                  <a:cubicBezTo>
                    <a:pt x="2591" y="703"/>
                    <a:pt x="2590" y="702"/>
                    <a:pt x="2588" y="703"/>
                  </a:cubicBezTo>
                  <a:cubicBezTo>
                    <a:pt x="2587" y="703"/>
                    <a:pt x="2588" y="701"/>
                    <a:pt x="2591" y="701"/>
                  </a:cubicBezTo>
                  <a:cubicBezTo>
                    <a:pt x="2594" y="700"/>
                    <a:pt x="2596" y="701"/>
                    <a:pt x="2596" y="698"/>
                  </a:cubicBezTo>
                  <a:cubicBezTo>
                    <a:pt x="2597" y="696"/>
                    <a:pt x="2595" y="694"/>
                    <a:pt x="2594" y="695"/>
                  </a:cubicBezTo>
                  <a:cubicBezTo>
                    <a:pt x="2592" y="695"/>
                    <a:pt x="2591" y="695"/>
                    <a:pt x="2589" y="696"/>
                  </a:cubicBezTo>
                  <a:cubicBezTo>
                    <a:pt x="2590" y="695"/>
                    <a:pt x="2593" y="692"/>
                    <a:pt x="2591" y="691"/>
                  </a:cubicBezTo>
                  <a:cubicBezTo>
                    <a:pt x="2588" y="690"/>
                    <a:pt x="2588" y="691"/>
                    <a:pt x="2587" y="693"/>
                  </a:cubicBezTo>
                  <a:cubicBezTo>
                    <a:pt x="2586" y="695"/>
                    <a:pt x="2586" y="695"/>
                    <a:pt x="2585" y="696"/>
                  </a:cubicBezTo>
                  <a:cubicBezTo>
                    <a:pt x="2584" y="697"/>
                    <a:pt x="2584" y="696"/>
                    <a:pt x="2585" y="693"/>
                  </a:cubicBezTo>
                  <a:cubicBezTo>
                    <a:pt x="2586" y="691"/>
                    <a:pt x="2587" y="690"/>
                    <a:pt x="2589" y="690"/>
                  </a:cubicBezTo>
                  <a:cubicBezTo>
                    <a:pt x="2590" y="689"/>
                    <a:pt x="2589" y="689"/>
                    <a:pt x="2587" y="688"/>
                  </a:cubicBezTo>
                  <a:cubicBezTo>
                    <a:pt x="2585" y="688"/>
                    <a:pt x="2579" y="688"/>
                    <a:pt x="2581" y="683"/>
                  </a:cubicBezTo>
                  <a:cubicBezTo>
                    <a:pt x="2583" y="679"/>
                    <a:pt x="2585" y="676"/>
                    <a:pt x="2582" y="678"/>
                  </a:cubicBezTo>
                  <a:cubicBezTo>
                    <a:pt x="2578" y="679"/>
                    <a:pt x="2580" y="676"/>
                    <a:pt x="2582" y="674"/>
                  </a:cubicBezTo>
                  <a:cubicBezTo>
                    <a:pt x="2583" y="672"/>
                    <a:pt x="2582" y="672"/>
                    <a:pt x="2580" y="672"/>
                  </a:cubicBezTo>
                  <a:cubicBezTo>
                    <a:pt x="2579" y="671"/>
                    <a:pt x="2577" y="670"/>
                    <a:pt x="2577" y="672"/>
                  </a:cubicBezTo>
                  <a:cubicBezTo>
                    <a:pt x="2577" y="675"/>
                    <a:pt x="2574" y="676"/>
                    <a:pt x="2573" y="677"/>
                  </a:cubicBezTo>
                  <a:cubicBezTo>
                    <a:pt x="2572" y="677"/>
                    <a:pt x="2571" y="677"/>
                    <a:pt x="2570" y="675"/>
                  </a:cubicBezTo>
                  <a:cubicBezTo>
                    <a:pt x="2570" y="674"/>
                    <a:pt x="2569" y="672"/>
                    <a:pt x="2571" y="672"/>
                  </a:cubicBezTo>
                  <a:cubicBezTo>
                    <a:pt x="2574" y="673"/>
                    <a:pt x="2575" y="672"/>
                    <a:pt x="2575" y="671"/>
                  </a:cubicBezTo>
                  <a:cubicBezTo>
                    <a:pt x="2575" y="670"/>
                    <a:pt x="2573" y="669"/>
                    <a:pt x="2572" y="669"/>
                  </a:cubicBezTo>
                  <a:cubicBezTo>
                    <a:pt x="2570" y="669"/>
                    <a:pt x="2567" y="669"/>
                    <a:pt x="2562" y="672"/>
                  </a:cubicBezTo>
                  <a:cubicBezTo>
                    <a:pt x="2562" y="672"/>
                    <a:pt x="2560" y="674"/>
                    <a:pt x="2563" y="670"/>
                  </a:cubicBezTo>
                  <a:cubicBezTo>
                    <a:pt x="2565" y="665"/>
                    <a:pt x="2567" y="662"/>
                    <a:pt x="2568" y="661"/>
                  </a:cubicBezTo>
                  <a:cubicBezTo>
                    <a:pt x="2568" y="660"/>
                    <a:pt x="2567" y="660"/>
                    <a:pt x="2570" y="660"/>
                  </a:cubicBezTo>
                  <a:cubicBezTo>
                    <a:pt x="2573" y="660"/>
                    <a:pt x="2576" y="661"/>
                    <a:pt x="2573" y="659"/>
                  </a:cubicBezTo>
                  <a:cubicBezTo>
                    <a:pt x="2571" y="657"/>
                    <a:pt x="2570" y="657"/>
                    <a:pt x="2569" y="656"/>
                  </a:cubicBezTo>
                  <a:cubicBezTo>
                    <a:pt x="2568" y="656"/>
                    <a:pt x="2565" y="655"/>
                    <a:pt x="2564" y="655"/>
                  </a:cubicBezTo>
                  <a:cubicBezTo>
                    <a:pt x="2562" y="654"/>
                    <a:pt x="2561" y="654"/>
                    <a:pt x="2560" y="654"/>
                  </a:cubicBezTo>
                  <a:cubicBezTo>
                    <a:pt x="2560" y="654"/>
                    <a:pt x="2559" y="655"/>
                    <a:pt x="2559" y="656"/>
                  </a:cubicBezTo>
                  <a:cubicBezTo>
                    <a:pt x="2559" y="658"/>
                    <a:pt x="2559" y="661"/>
                    <a:pt x="2558" y="663"/>
                  </a:cubicBezTo>
                  <a:cubicBezTo>
                    <a:pt x="2557" y="664"/>
                    <a:pt x="2554" y="669"/>
                    <a:pt x="2553" y="670"/>
                  </a:cubicBezTo>
                  <a:cubicBezTo>
                    <a:pt x="2552" y="672"/>
                    <a:pt x="2551" y="672"/>
                    <a:pt x="2552" y="673"/>
                  </a:cubicBezTo>
                  <a:cubicBezTo>
                    <a:pt x="2553" y="674"/>
                    <a:pt x="2552" y="675"/>
                    <a:pt x="2552" y="676"/>
                  </a:cubicBezTo>
                  <a:cubicBezTo>
                    <a:pt x="2551" y="677"/>
                    <a:pt x="2549" y="680"/>
                    <a:pt x="2550" y="681"/>
                  </a:cubicBezTo>
                  <a:cubicBezTo>
                    <a:pt x="2551" y="682"/>
                    <a:pt x="2555" y="684"/>
                    <a:pt x="2553" y="684"/>
                  </a:cubicBezTo>
                  <a:cubicBezTo>
                    <a:pt x="2551" y="684"/>
                    <a:pt x="2549" y="683"/>
                    <a:pt x="2548" y="682"/>
                  </a:cubicBezTo>
                  <a:cubicBezTo>
                    <a:pt x="2547" y="681"/>
                    <a:pt x="2545" y="680"/>
                    <a:pt x="2544" y="680"/>
                  </a:cubicBezTo>
                  <a:cubicBezTo>
                    <a:pt x="2543" y="680"/>
                    <a:pt x="2542" y="680"/>
                    <a:pt x="2541" y="682"/>
                  </a:cubicBezTo>
                  <a:cubicBezTo>
                    <a:pt x="2539" y="683"/>
                    <a:pt x="2538" y="683"/>
                    <a:pt x="2538" y="685"/>
                  </a:cubicBezTo>
                  <a:cubicBezTo>
                    <a:pt x="2538" y="687"/>
                    <a:pt x="2538" y="690"/>
                    <a:pt x="2539" y="692"/>
                  </a:cubicBezTo>
                  <a:cubicBezTo>
                    <a:pt x="2540" y="694"/>
                    <a:pt x="2539" y="697"/>
                    <a:pt x="2542" y="696"/>
                  </a:cubicBezTo>
                  <a:cubicBezTo>
                    <a:pt x="2544" y="696"/>
                    <a:pt x="2545" y="696"/>
                    <a:pt x="2546" y="697"/>
                  </a:cubicBezTo>
                  <a:cubicBezTo>
                    <a:pt x="2547" y="698"/>
                    <a:pt x="2547" y="698"/>
                    <a:pt x="2548" y="698"/>
                  </a:cubicBezTo>
                  <a:cubicBezTo>
                    <a:pt x="2549" y="699"/>
                    <a:pt x="2549" y="700"/>
                    <a:pt x="2550" y="701"/>
                  </a:cubicBezTo>
                  <a:cubicBezTo>
                    <a:pt x="2552" y="702"/>
                    <a:pt x="2552" y="703"/>
                    <a:pt x="2549" y="701"/>
                  </a:cubicBezTo>
                  <a:cubicBezTo>
                    <a:pt x="2547" y="699"/>
                    <a:pt x="2546" y="699"/>
                    <a:pt x="2545" y="698"/>
                  </a:cubicBezTo>
                  <a:cubicBezTo>
                    <a:pt x="2543" y="698"/>
                    <a:pt x="2543" y="698"/>
                    <a:pt x="2541" y="698"/>
                  </a:cubicBezTo>
                  <a:cubicBezTo>
                    <a:pt x="2540" y="699"/>
                    <a:pt x="2540" y="699"/>
                    <a:pt x="2539" y="699"/>
                  </a:cubicBezTo>
                  <a:cubicBezTo>
                    <a:pt x="2538" y="698"/>
                    <a:pt x="2535" y="697"/>
                    <a:pt x="2537" y="699"/>
                  </a:cubicBezTo>
                  <a:cubicBezTo>
                    <a:pt x="2539" y="702"/>
                    <a:pt x="2540" y="701"/>
                    <a:pt x="2541" y="702"/>
                  </a:cubicBezTo>
                  <a:cubicBezTo>
                    <a:pt x="2542" y="702"/>
                    <a:pt x="2542" y="702"/>
                    <a:pt x="2541" y="703"/>
                  </a:cubicBezTo>
                  <a:cubicBezTo>
                    <a:pt x="2541" y="704"/>
                    <a:pt x="2540" y="704"/>
                    <a:pt x="2541" y="705"/>
                  </a:cubicBezTo>
                  <a:cubicBezTo>
                    <a:pt x="2543" y="706"/>
                    <a:pt x="2544" y="709"/>
                    <a:pt x="2542" y="708"/>
                  </a:cubicBezTo>
                  <a:cubicBezTo>
                    <a:pt x="2540" y="707"/>
                    <a:pt x="2538" y="705"/>
                    <a:pt x="2538" y="705"/>
                  </a:cubicBezTo>
                  <a:cubicBezTo>
                    <a:pt x="2537" y="704"/>
                    <a:pt x="2535" y="702"/>
                    <a:pt x="2536" y="705"/>
                  </a:cubicBezTo>
                  <a:cubicBezTo>
                    <a:pt x="2537" y="707"/>
                    <a:pt x="2536" y="708"/>
                    <a:pt x="2537" y="708"/>
                  </a:cubicBezTo>
                  <a:cubicBezTo>
                    <a:pt x="2538" y="709"/>
                    <a:pt x="2538" y="709"/>
                    <a:pt x="2537" y="710"/>
                  </a:cubicBezTo>
                  <a:cubicBezTo>
                    <a:pt x="2537" y="711"/>
                    <a:pt x="2535" y="713"/>
                    <a:pt x="2534" y="712"/>
                  </a:cubicBezTo>
                  <a:cubicBezTo>
                    <a:pt x="2533" y="711"/>
                    <a:pt x="2531" y="708"/>
                    <a:pt x="2531" y="709"/>
                  </a:cubicBezTo>
                  <a:cubicBezTo>
                    <a:pt x="2530" y="711"/>
                    <a:pt x="2530" y="712"/>
                    <a:pt x="2531" y="714"/>
                  </a:cubicBezTo>
                  <a:cubicBezTo>
                    <a:pt x="2532" y="716"/>
                    <a:pt x="2531" y="718"/>
                    <a:pt x="2533" y="718"/>
                  </a:cubicBezTo>
                  <a:cubicBezTo>
                    <a:pt x="2534" y="718"/>
                    <a:pt x="2535" y="719"/>
                    <a:pt x="2537" y="718"/>
                  </a:cubicBezTo>
                  <a:cubicBezTo>
                    <a:pt x="2538" y="717"/>
                    <a:pt x="2539" y="719"/>
                    <a:pt x="2540" y="719"/>
                  </a:cubicBezTo>
                  <a:cubicBezTo>
                    <a:pt x="2541" y="719"/>
                    <a:pt x="2543" y="720"/>
                    <a:pt x="2538" y="720"/>
                  </a:cubicBezTo>
                  <a:cubicBezTo>
                    <a:pt x="2533" y="720"/>
                    <a:pt x="2529" y="719"/>
                    <a:pt x="2530" y="721"/>
                  </a:cubicBezTo>
                  <a:cubicBezTo>
                    <a:pt x="2531" y="723"/>
                    <a:pt x="2533" y="725"/>
                    <a:pt x="2530" y="724"/>
                  </a:cubicBezTo>
                  <a:cubicBezTo>
                    <a:pt x="2528" y="723"/>
                    <a:pt x="2526" y="721"/>
                    <a:pt x="2525" y="724"/>
                  </a:cubicBezTo>
                  <a:cubicBezTo>
                    <a:pt x="2525" y="727"/>
                    <a:pt x="2523" y="728"/>
                    <a:pt x="2525" y="728"/>
                  </a:cubicBezTo>
                  <a:cubicBezTo>
                    <a:pt x="2527" y="728"/>
                    <a:pt x="2527" y="728"/>
                    <a:pt x="2525" y="731"/>
                  </a:cubicBezTo>
                  <a:cubicBezTo>
                    <a:pt x="2522" y="733"/>
                    <a:pt x="2519" y="735"/>
                    <a:pt x="2521" y="736"/>
                  </a:cubicBezTo>
                  <a:cubicBezTo>
                    <a:pt x="2524" y="738"/>
                    <a:pt x="2527" y="743"/>
                    <a:pt x="2525" y="745"/>
                  </a:cubicBezTo>
                  <a:cubicBezTo>
                    <a:pt x="2524" y="748"/>
                    <a:pt x="2520" y="756"/>
                    <a:pt x="2522" y="747"/>
                  </a:cubicBezTo>
                  <a:cubicBezTo>
                    <a:pt x="2524" y="739"/>
                    <a:pt x="2522" y="741"/>
                    <a:pt x="2520" y="740"/>
                  </a:cubicBezTo>
                  <a:cubicBezTo>
                    <a:pt x="2519" y="739"/>
                    <a:pt x="2518" y="739"/>
                    <a:pt x="2517" y="737"/>
                  </a:cubicBezTo>
                  <a:cubicBezTo>
                    <a:pt x="2516" y="736"/>
                    <a:pt x="2514" y="734"/>
                    <a:pt x="2513" y="734"/>
                  </a:cubicBezTo>
                  <a:cubicBezTo>
                    <a:pt x="2512" y="734"/>
                    <a:pt x="2509" y="731"/>
                    <a:pt x="2509" y="731"/>
                  </a:cubicBezTo>
                  <a:cubicBezTo>
                    <a:pt x="2509" y="731"/>
                    <a:pt x="2507" y="730"/>
                    <a:pt x="2507" y="732"/>
                  </a:cubicBezTo>
                  <a:cubicBezTo>
                    <a:pt x="2506" y="734"/>
                    <a:pt x="2502" y="740"/>
                    <a:pt x="2501" y="740"/>
                  </a:cubicBezTo>
                  <a:cubicBezTo>
                    <a:pt x="2501" y="741"/>
                    <a:pt x="2499" y="742"/>
                    <a:pt x="2500" y="743"/>
                  </a:cubicBezTo>
                  <a:cubicBezTo>
                    <a:pt x="2500" y="744"/>
                    <a:pt x="2499" y="745"/>
                    <a:pt x="2499" y="746"/>
                  </a:cubicBezTo>
                  <a:cubicBezTo>
                    <a:pt x="2499" y="748"/>
                    <a:pt x="2498" y="747"/>
                    <a:pt x="2497" y="748"/>
                  </a:cubicBezTo>
                  <a:cubicBezTo>
                    <a:pt x="2496" y="749"/>
                    <a:pt x="2472" y="758"/>
                    <a:pt x="2472" y="758"/>
                  </a:cubicBezTo>
                  <a:cubicBezTo>
                    <a:pt x="2472" y="758"/>
                    <a:pt x="2469" y="759"/>
                    <a:pt x="2468" y="762"/>
                  </a:cubicBezTo>
                  <a:cubicBezTo>
                    <a:pt x="2466" y="764"/>
                    <a:pt x="2465" y="765"/>
                    <a:pt x="2466" y="767"/>
                  </a:cubicBezTo>
                  <a:cubicBezTo>
                    <a:pt x="2466" y="768"/>
                    <a:pt x="2466" y="769"/>
                    <a:pt x="2465" y="769"/>
                  </a:cubicBezTo>
                  <a:cubicBezTo>
                    <a:pt x="2464" y="770"/>
                    <a:pt x="2464" y="768"/>
                    <a:pt x="2464" y="766"/>
                  </a:cubicBezTo>
                  <a:cubicBezTo>
                    <a:pt x="2464" y="764"/>
                    <a:pt x="2464" y="763"/>
                    <a:pt x="2465" y="761"/>
                  </a:cubicBezTo>
                  <a:cubicBezTo>
                    <a:pt x="2466" y="760"/>
                    <a:pt x="2466" y="758"/>
                    <a:pt x="2464" y="757"/>
                  </a:cubicBezTo>
                  <a:cubicBezTo>
                    <a:pt x="2463" y="755"/>
                    <a:pt x="2463" y="756"/>
                    <a:pt x="2464" y="755"/>
                  </a:cubicBezTo>
                  <a:cubicBezTo>
                    <a:pt x="2465" y="754"/>
                    <a:pt x="2463" y="753"/>
                    <a:pt x="2464" y="752"/>
                  </a:cubicBezTo>
                  <a:cubicBezTo>
                    <a:pt x="2465" y="750"/>
                    <a:pt x="2464" y="750"/>
                    <a:pt x="2463" y="751"/>
                  </a:cubicBezTo>
                  <a:cubicBezTo>
                    <a:pt x="2462" y="752"/>
                    <a:pt x="2460" y="752"/>
                    <a:pt x="2460" y="753"/>
                  </a:cubicBezTo>
                  <a:cubicBezTo>
                    <a:pt x="2460" y="755"/>
                    <a:pt x="2461" y="756"/>
                    <a:pt x="2460" y="757"/>
                  </a:cubicBezTo>
                  <a:cubicBezTo>
                    <a:pt x="2459" y="757"/>
                    <a:pt x="2458" y="758"/>
                    <a:pt x="2458" y="759"/>
                  </a:cubicBezTo>
                  <a:cubicBezTo>
                    <a:pt x="2458" y="760"/>
                    <a:pt x="2458" y="760"/>
                    <a:pt x="2457" y="760"/>
                  </a:cubicBezTo>
                  <a:cubicBezTo>
                    <a:pt x="2456" y="760"/>
                    <a:pt x="2455" y="762"/>
                    <a:pt x="2455" y="763"/>
                  </a:cubicBezTo>
                  <a:cubicBezTo>
                    <a:pt x="2455" y="764"/>
                    <a:pt x="2453" y="766"/>
                    <a:pt x="2452" y="766"/>
                  </a:cubicBezTo>
                  <a:cubicBezTo>
                    <a:pt x="2451" y="766"/>
                    <a:pt x="2449" y="766"/>
                    <a:pt x="2452" y="763"/>
                  </a:cubicBezTo>
                  <a:cubicBezTo>
                    <a:pt x="2454" y="760"/>
                    <a:pt x="2456" y="760"/>
                    <a:pt x="2457" y="759"/>
                  </a:cubicBezTo>
                  <a:cubicBezTo>
                    <a:pt x="2457" y="758"/>
                    <a:pt x="2459" y="756"/>
                    <a:pt x="2458" y="755"/>
                  </a:cubicBezTo>
                  <a:cubicBezTo>
                    <a:pt x="2457" y="753"/>
                    <a:pt x="2456" y="751"/>
                    <a:pt x="2456" y="750"/>
                  </a:cubicBezTo>
                  <a:cubicBezTo>
                    <a:pt x="2457" y="748"/>
                    <a:pt x="2458" y="746"/>
                    <a:pt x="2457" y="745"/>
                  </a:cubicBezTo>
                  <a:cubicBezTo>
                    <a:pt x="2455" y="744"/>
                    <a:pt x="2454" y="744"/>
                    <a:pt x="2452" y="745"/>
                  </a:cubicBezTo>
                  <a:cubicBezTo>
                    <a:pt x="2450" y="746"/>
                    <a:pt x="2448" y="746"/>
                    <a:pt x="2448" y="747"/>
                  </a:cubicBezTo>
                  <a:cubicBezTo>
                    <a:pt x="2448" y="749"/>
                    <a:pt x="2448" y="751"/>
                    <a:pt x="2448" y="752"/>
                  </a:cubicBezTo>
                  <a:cubicBezTo>
                    <a:pt x="2447" y="752"/>
                    <a:pt x="2447" y="755"/>
                    <a:pt x="2447" y="755"/>
                  </a:cubicBezTo>
                  <a:cubicBezTo>
                    <a:pt x="2447" y="756"/>
                    <a:pt x="2446" y="758"/>
                    <a:pt x="2446" y="759"/>
                  </a:cubicBezTo>
                  <a:cubicBezTo>
                    <a:pt x="2446" y="760"/>
                    <a:pt x="2444" y="761"/>
                    <a:pt x="2444" y="762"/>
                  </a:cubicBezTo>
                  <a:cubicBezTo>
                    <a:pt x="2444" y="763"/>
                    <a:pt x="2444" y="766"/>
                    <a:pt x="2443" y="766"/>
                  </a:cubicBezTo>
                  <a:cubicBezTo>
                    <a:pt x="2442" y="767"/>
                    <a:pt x="2440" y="769"/>
                    <a:pt x="2440" y="769"/>
                  </a:cubicBezTo>
                  <a:cubicBezTo>
                    <a:pt x="2440" y="770"/>
                    <a:pt x="2432" y="771"/>
                    <a:pt x="2430" y="772"/>
                  </a:cubicBezTo>
                  <a:cubicBezTo>
                    <a:pt x="2427" y="773"/>
                    <a:pt x="2425" y="773"/>
                    <a:pt x="2423" y="774"/>
                  </a:cubicBezTo>
                  <a:cubicBezTo>
                    <a:pt x="2422" y="774"/>
                    <a:pt x="2420" y="776"/>
                    <a:pt x="2418" y="776"/>
                  </a:cubicBezTo>
                  <a:cubicBezTo>
                    <a:pt x="2416" y="777"/>
                    <a:pt x="2412" y="781"/>
                    <a:pt x="2410" y="782"/>
                  </a:cubicBezTo>
                  <a:cubicBezTo>
                    <a:pt x="2408" y="783"/>
                    <a:pt x="2409" y="781"/>
                    <a:pt x="2412" y="779"/>
                  </a:cubicBezTo>
                  <a:cubicBezTo>
                    <a:pt x="2415" y="777"/>
                    <a:pt x="2416" y="776"/>
                    <a:pt x="2418" y="775"/>
                  </a:cubicBezTo>
                  <a:cubicBezTo>
                    <a:pt x="2421" y="773"/>
                    <a:pt x="2425" y="772"/>
                    <a:pt x="2427" y="771"/>
                  </a:cubicBezTo>
                  <a:cubicBezTo>
                    <a:pt x="2429" y="771"/>
                    <a:pt x="2435" y="770"/>
                    <a:pt x="2436" y="769"/>
                  </a:cubicBezTo>
                  <a:cubicBezTo>
                    <a:pt x="2437" y="769"/>
                    <a:pt x="2438" y="769"/>
                    <a:pt x="2440" y="767"/>
                  </a:cubicBezTo>
                  <a:cubicBezTo>
                    <a:pt x="2442" y="764"/>
                    <a:pt x="2442" y="763"/>
                    <a:pt x="2442" y="761"/>
                  </a:cubicBezTo>
                  <a:cubicBezTo>
                    <a:pt x="2442" y="759"/>
                    <a:pt x="2444" y="758"/>
                    <a:pt x="2444" y="756"/>
                  </a:cubicBezTo>
                  <a:cubicBezTo>
                    <a:pt x="2445" y="754"/>
                    <a:pt x="2447" y="752"/>
                    <a:pt x="2447" y="750"/>
                  </a:cubicBezTo>
                  <a:cubicBezTo>
                    <a:pt x="2446" y="747"/>
                    <a:pt x="2446" y="747"/>
                    <a:pt x="2447" y="746"/>
                  </a:cubicBezTo>
                  <a:cubicBezTo>
                    <a:pt x="2447" y="745"/>
                    <a:pt x="2447" y="744"/>
                    <a:pt x="2446" y="743"/>
                  </a:cubicBezTo>
                  <a:cubicBezTo>
                    <a:pt x="2446" y="742"/>
                    <a:pt x="2443" y="734"/>
                    <a:pt x="2442" y="733"/>
                  </a:cubicBezTo>
                  <a:cubicBezTo>
                    <a:pt x="2441" y="732"/>
                    <a:pt x="2441" y="731"/>
                    <a:pt x="2437" y="730"/>
                  </a:cubicBezTo>
                  <a:cubicBezTo>
                    <a:pt x="2434" y="729"/>
                    <a:pt x="2429" y="727"/>
                    <a:pt x="2429" y="727"/>
                  </a:cubicBezTo>
                  <a:cubicBezTo>
                    <a:pt x="2428" y="727"/>
                    <a:pt x="2426" y="727"/>
                    <a:pt x="2424" y="728"/>
                  </a:cubicBezTo>
                  <a:cubicBezTo>
                    <a:pt x="2423" y="728"/>
                    <a:pt x="2420" y="728"/>
                    <a:pt x="2418" y="727"/>
                  </a:cubicBezTo>
                  <a:cubicBezTo>
                    <a:pt x="2417" y="727"/>
                    <a:pt x="2416" y="727"/>
                    <a:pt x="2415" y="727"/>
                  </a:cubicBezTo>
                  <a:cubicBezTo>
                    <a:pt x="2413" y="727"/>
                    <a:pt x="2412" y="727"/>
                    <a:pt x="2410" y="728"/>
                  </a:cubicBezTo>
                  <a:cubicBezTo>
                    <a:pt x="2409" y="728"/>
                    <a:pt x="2408" y="728"/>
                    <a:pt x="2406" y="730"/>
                  </a:cubicBezTo>
                  <a:cubicBezTo>
                    <a:pt x="2404" y="733"/>
                    <a:pt x="2404" y="733"/>
                    <a:pt x="2402" y="733"/>
                  </a:cubicBezTo>
                  <a:cubicBezTo>
                    <a:pt x="2400" y="734"/>
                    <a:pt x="2399" y="734"/>
                    <a:pt x="2399" y="736"/>
                  </a:cubicBezTo>
                  <a:cubicBezTo>
                    <a:pt x="2399" y="737"/>
                    <a:pt x="2399" y="737"/>
                    <a:pt x="2397" y="737"/>
                  </a:cubicBezTo>
                  <a:cubicBezTo>
                    <a:pt x="2396" y="737"/>
                    <a:pt x="2396" y="737"/>
                    <a:pt x="2395" y="739"/>
                  </a:cubicBezTo>
                  <a:cubicBezTo>
                    <a:pt x="2394" y="741"/>
                    <a:pt x="2393" y="742"/>
                    <a:pt x="2392" y="741"/>
                  </a:cubicBezTo>
                  <a:cubicBezTo>
                    <a:pt x="2390" y="740"/>
                    <a:pt x="2385" y="735"/>
                    <a:pt x="2385" y="735"/>
                  </a:cubicBezTo>
                  <a:cubicBezTo>
                    <a:pt x="2385" y="735"/>
                    <a:pt x="2379" y="734"/>
                    <a:pt x="2382" y="733"/>
                  </a:cubicBezTo>
                  <a:cubicBezTo>
                    <a:pt x="2385" y="733"/>
                    <a:pt x="2384" y="732"/>
                    <a:pt x="2386" y="732"/>
                  </a:cubicBezTo>
                  <a:cubicBezTo>
                    <a:pt x="2387" y="731"/>
                    <a:pt x="2387" y="731"/>
                    <a:pt x="2389" y="731"/>
                  </a:cubicBezTo>
                  <a:cubicBezTo>
                    <a:pt x="2390" y="730"/>
                    <a:pt x="2390" y="728"/>
                    <a:pt x="2391" y="729"/>
                  </a:cubicBezTo>
                  <a:cubicBezTo>
                    <a:pt x="2393" y="731"/>
                    <a:pt x="2394" y="730"/>
                    <a:pt x="2394" y="728"/>
                  </a:cubicBezTo>
                  <a:cubicBezTo>
                    <a:pt x="2393" y="725"/>
                    <a:pt x="2392" y="720"/>
                    <a:pt x="2393" y="722"/>
                  </a:cubicBezTo>
                  <a:cubicBezTo>
                    <a:pt x="2395" y="725"/>
                    <a:pt x="2394" y="720"/>
                    <a:pt x="2396" y="725"/>
                  </a:cubicBezTo>
                  <a:cubicBezTo>
                    <a:pt x="2398" y="729"/>
                    <a:pt x="2399" y="729"/>
                    <a:pt x="2399" y="730"/>
                  </a:cubicBezTo>
                  <a:cubicBezTo>
                    <a:pt x="2400" y="732"/>
                    <a:pt x="2401" y="732"/>
                    <a:pt x="2401" y="731"/>
                  </a:cubicBezTo>
                  <a:cubicBezTo>
                    <a:pt x="2402" y="729"/>
                    <a:pt x="2402" y="726"/>
                    <a:pt x="2403" y="728"/>
                  </a:cubicBezTo>
                  <a:cubicBezTo>
                    <a:pt x="2404" y="729"/>
                    <a:pt x="2405" y="729"/>
                    <a:pt x="2404" y="726"/>
                  </a:cubicBezTo>
                  <a:cubicBezTo>
                    <a:pt x="2404" y="723"/>
                    <a:pt x="2403" y="717"/>
                    <a:pt x="2404" y="719"/>
                  </a:cubicBezTo>
                  <a:cubicBezTo>
                    <a:pt x="2405" y="721"/>
                    <a:pt x="2406" y="721"/>
                    <a:pt x="2406" y="720"/>
                  </a:cubicBezTo>
                  <a:cubicBezTo>
                    <a:pt x="2407" y="719"/>
                    <a:pt x="2408" y="719"/>
                    <a:pt x="2408" y="717"/>
                  </a:cubicBezTo>
                  <a:cubicBezTo>
                    <a:pt x="2408" y="715"/>
                    <a:pt x="2407" y="708"/>
                    <a:pt x="2409" y="710"/>
                  </a:cubicBezTo>
                  <a:cubicBezTo>
                    <a:pt x="2411" y="713"/>
                    <a:pt x="2412" y="712"/>
                    <a:pt x="2412" y="710"/>
                  </a:cubicBezTo>
                  <a:cubicBezTo>
                    <a:pt x="2412" y="709"/>
                    <a:pt x="2412" y="707"/>
                    <a:pt x="2411" y="706"/>
                  </a:cubicBezTo>
                  <a:cubicBezTo>
                    <a:pt x="2410" y="706"/>
                    <a:pt x="2404" y="705"/>
                    <a:pt x="2402" y="705"/>
                  </a:cubicBezTo>
                  <a:cubicBezTo>
                    <a:pt x="2401" y="706"/>
                    <a:pt x="2401" y="705"/>
                    <a:pt x="2399" y="706"/>
                  </a:cubicBezTo>
                  <a:cubicBezTo>
                    <a:pt x="2398" y="707"/>
                    <a:pt x="2396" y="707"/>
                    <a:pt x="2397" y="705"/>
                  </a:cubicBezTo>
                  <a:cubicBezTo>
                    <a:pt x="2399" y="704"/>
                    <a:pt x="2398" y="702"/>
                    <a:pt x="2398" y="701"/>
                  </a:cubicBezTo>
                  <a:cubicBezTo>
                    <a:pt x="2398" y="700"/>
                    <a:pt x="2394" y="694"/>
                    <a:pt x="2399" y="693"/>
                  </a:cubicBezTo>
                  <a:cubicBezTo>
                    <a:pt x="2399" y="693"/>
                    <a:pt x="2402" y="692"/>
                    <a:pt x="2403" y="690"/>
                  </a:cubicBezTo>
                  <a:cubicBezTo>
                    <a:pt x="2403" y="688"/>
                    <a:pt x="2400" y="685"/>
                    <a:pt x="2401" y="685"/>
                  </a:cubicBezTo>
                  <a:cubicBezTo>
                    <a:pt x="2402" y="684"/>
                    <a:pt x="2401" y="683"/>
                    <a:pt x="2400" y="682"/>
                  </a:cubicBezTo>
                  <a:cubicBezTo>
                    <a:pt x="2400" y="681"/>
                    <a:pt x="2400" y="680"/>
                    <a:pt x="2400" y="680"/>
                  </a:cubicBezTo>
                  <a:cubicBezTo>
                    <a:pt x="2401" y="679"/>
                    <a:pt x="2401" y="679"/>
                    <a:pt x="2400" y="678"/>
                  </a:cubicBezTo>
                  <a:cubicBezTo>
                    <a:pt x="2398" y="676"/>
                    <a:pt x="2395" y="674"/>
                    <a:pt x="2394" y="674"/>
                  </a:cubicBezTo>
                  <a:cubicBezTo>
                    <a:pt x="2393" y="674"/>
                    <a:pt x="2375" y="673"/>
                    <a:pt x="2375" y="673"/>
                  </a:cubicBezTo>
                  <a:cubicBezTo>
                    <a:pt x="2375" y="673"/>
                    <a:pt x="2367" y="672"/>
                    <a:pt x="2377" y="671"/>
                  </a:cubicBezTo>
                  <a:cubicBezTo>
                    <a:pt x="2387" y="671"/>
                    <a:pt x="2390" y="672"/>
                    <a:pt x="2391" y="672"/>
                  </a:cubicBezTo>
                  <a:cubicBezTo>
                    <a:pt x="2392" y="672"/>
                    <a:pt x="2396" y="673"/>
                    <a:pt x="2393" y="671"/>
                  </a:cubicBezTo>
                  <a:cubicBezTo>
                    <a:pt x="2391" y="668"/>
                    <a:pt x="2393" y="668"/>
                    <a:pt x="2395" y="669"/>
                  </a:cubicBezTo>
                  <a:cubicBezTo>
                    <a:pt x="2396" y="669"/>
                    <a:pt x="2400" y="670"/>
                    <a:pt x="2400" y="667"/>
                  </a:cubicBezTo>
                  <a:cubicBezTo>
                    <a:pt x="2400" y="664"/>
                    <a:pt x="2400" y="661"/>
                    <a:pt x="2398" y="659"/>
                  </a:cubicBezTo>
                  <a:cubicBezTo>
                    <a:pt x="2396" y="657"/>
                    <a:pt x="2394" y="656"/>
                    <a:pt x="2395" y="655"/>
                  </a:cubicBezTo>
                  <a:cubicBezTo>
                    <a:pt x="2396" y="654"/>
                    <a:pt x="2395" y="651"/>
                    <a:pt x="2394" y="648"/>
                  </a:cubicBezTo>
                  <a:cubicBezTo>
                    <a:pt x="2394" y="646"/>
                    <a:pt x="2393" y="644"/>
                    <a:pt x="2395" y="644"/>
                  </a:cubicBezTo>
                  <a:cubicBezTo>
                    <a:pt x="2397" y="644"/>
                    <a:pt x="2399" y="644"/>
                    <a:pt x="2398" y="642"/>
                  </a:cubicBezTo>
                  <a:cubicBezTo>
                    <a:pt x="2397" y="640"/>
                    <a:pt x="2396" y="637"/>
                    <a:pt x="2400" y="636"/>
                  </a:cubicBezTo>
                  <a:cubicBezTo>
                    <a:pt x="2403" y="635"/>
                    <a:pt x="2408" y="633"/>
                    <a:pt x="2407" y="630"/>
                  </a:cubicBezTo>
                  <a:cubicBezTo>
                    <a:pt x="2407" y="627"/>
                    <a:pt x="2404" y="621"/>
                    <a:pt x="2404" y="620"/>
                  </a:cubicBezTo>
                  <a:cubicBezTo>
                    <a:pt x="2404" y="619"/>
                    <a:pt x="2403" y="618"/>
                    <a:pt x="2401" y="619"/>
                  </a:cubicBezTo>
                  <a:cubicBezTo>
                    <a:pt x="2399" y="620"/>
                    <a:pt x="2397" y="620"/>
                    <a:pt x="2397" y="622"/>
                  </a:cubicBezTo>
                  <a:cubicBezTo>
                    <a:pt x="2397" y="623"/>
                    <a:pt x="2398" y="625"/>
                    <a:pt x="2398" y="626"/>
                  </a:cubicBezTo>
                  <a:cubicBezTo>
                    <a:pt x="2397" y="627"/>
                    <a:pt x="2396" y="628"/>
                    <a:pt x="2394" y="628"/>
                  </a:cubicBezTo>
                  <a:cubicBezTo>
                    <a:pt x="2393" y="627"/>
                    <a:pt x="2391" y="628"/>
                    <a:pt x="2390" y="629"/>
                  </a:cubicBezTo>
                  <a:cubicBezTo>
                    <a:pt x="2389" y="630"/>
                    <a:pt x="2388" y="631"/>
                    <a:pt x="2387" y="628"/>
                  </a:cubicBezTo>
                  <a:cubicBezTo>
                    <a:pt x="2385" y="625"/>
                    <a:pt x="2382" y="622"/>
                    <a:pt x="2382" y="620"/>
                  </a:cubicBezTo>
                  <a:cubicBezTo>
                    <a:pt x="2383" y="618"/>
                    <a:pt x="2382" y="617"/>
                    <a:pt x="2381" y="618"/>
                  </a:cubicBezTo>
                  <a:cubicBezTo>
                    <a:pt x="2379" y="618"/>
                    <a:pt x="2372" y="619"/>
                    <a:pt x="2371" y="619"/>
                  </a:cubicBezTo>
                  <a:cubicBezTo>
                    <a:pt x="2369" y="620"/>
                    <a:pt x="2368" y="619"/>
                    <a:pt x="2368" y="620"/>
                  </a:cubicBezTo>
                  <a:cubicBezTo>
                    <a:pt x="2368" y="622"/>
                    <a:pt x="2367" y="621"/>
                    <a:pt x="2365" y="621"/>
                  </a:cubicBezTo>
                  <a:cubicBezTo>
                    <a:pt x="2364" y="621"/>
                    <a:pt x="2338" y="615"/>
                    <a:pt x="2330" y="608"/>
                  </a:cubicBezTo>
                  <a:cubicBezTo>
                    <a:pt x="2330" y="608"/>
                    <a:pt x="2328" y="607"/>
                    <a:pt x="2329" y="606"/>
                  </a:cubicBezTo>
                  <a:cubicBezTo>
                    <a:pt x="2331" y="605"/>
                    <a:pt x="2331" y="604"/>
                    <a:pt x="2329" y="604"/>
                  </a:cubicBezTo>
                  <a:cubicBezTo>
                    <a:pt x="2328" y="604"/>
                    <a:pt x="2325" y="603"/>
                    <a:pt x="2330" y="602"/>
                  </a:cubicBezTo>
                  <a:cubicBezTo>
                    <a:pt x="2335" y="601"/>
                    <a:pt x="2333" y="600"/>
                    <a:pt x="2331" y="600"/>
                  </a:cubicBezTo>
                  <a:cubicBezTo>
                    <a:pt x="2329" y="600"/>
                    <a:pt x="2327" y="599"/>
                    <a:pt x="2327" y="597"/>
                  </a:cubicBezTo>
                  <a:cubicBezTo>
                    <a:pt x="2328" y="596"/>
                    <a:pt x="2326" y="596"/>
                    <a:pt x="2327" y="595"/>
                  </a:cubicBezTo>
                  <a:cubicBezTo>
                    <a:pt x="2327" y="593"/>
                    <a:pt x="2328" y="594"/>
                    <a:pt x="2329" y="594"/>
                  </a:cubicBezTo>
                  <a:cubicBezTo>
                    <a:pt x="2331" y="594"/>
                    <a:pt x="2335" y="593"/>
                    <a:pt x="2334" y="591"/>
                  </a:cubicBezTo>
                  <a:cubicBezTo>
                    <a:pt x="2332" y="589"/>
                    <a:pt x="2329" y="586"/>
                    <a:pt x="2325" y="587"/>
                  </a:cubicBezTo>
                  <a:cubicBezTo>
                    <a:pt x="2321" y="589"/>
                    <a:pt x="2319" y="591"/>
                    <a:pt x="2315" y="591"/>
                  </a:cubicBezTo>
                  <a:cubicBezTo>
                    <a:pt x="2312" y="591"/>
                    <a:pt x="2313" y="591"/>
                    <a:pt x="2316" y="589"/>
                  </a:cubicBezTo>
                  <a:cubicBezTo>
                    <a:pt x="2319" y="588"/>
                    <a:pt x="2320" y="586"/>
                    <a:pt x="2318" y="585"/>
                  </a:cubicBezTo>
                  <a:cubicBezTo>
                    <a:pt x="2315" y="583"/>
                    <a:pt x="2313" y="581"/>
                    <a:pt x="2314" y="581"/>
                  </a:cubicBezTo>
                  <a:cubicBezTo>
                    <a:pt x="2315" y="580"/>
                    <a:pt x="2315" y="579"/>
                    <a:pt x="2314" y="578"/>
                  </a:cubicBezTo>
                  <a:cubicBezTo>
                    <a:pt x="2312" y="577"/>
                    <a:pt x="2306" y="575"/>
                    <a:pt x="2305" y="574"/>
                  </a:cubicBezTo>
                  <a:cubicBezTo>
                    <a:pt x="2303" y="574"/>
                    <a:pt x="2300" y="572"/>
                    <a:pt x="2300" y="574"/>
                  </a:cubicBezTo>
                  <a:cubicBezTo>
                    <a:pt x="2299" y="576"/>
                    <a:pt x="2300" y="582"/>
                    <a:pt x="2298" y="577"/>
                  </a:cubicBezTo>
                  <a:cubicBezTo>
                    <a:pt x="2296" y="571"/>
                    <a:pt x="2296" y="573"/>
                    <a:pt x="2298" y="572"/>
                  </a:cubicBezTo>
                  <a:cubicBezTo>
                    <a:pt x="2299" y="571"/>
                    <a:pt x="2300" y="570"/>
                    <a:pt x="2299" y="568"/>
                  </a:cubicBezTo>
                  <a:cubicBezTo>
                    <a:pt x="2299" y="565"/>
                    <a:pt x="2298" y="564"/>
                    <a:pt x="2296" y="563"/>
                  </a:cubicBezTo>
                  <a:cubicBezTo>
                    <a:pt x="2294" y="562"/>
                    <a:pt x="2282" y="558"/>
                    <a:pt x="2280" y="557"/>
                  </a:cubicBezTo>
                  <a:cubicBezTo>
                    <a:pt x="2279" y="555"/>
                    <a:pt x="2275" y="552"/>
                    <a:pt x="2271" y="549"/>
                  </a:cubicBezTo>
                  <a:cubicBezTo>
                    <a:pt x="2266" y="547"/>
                    <a:pt x="2264" y="545"/>
                    <a:pt x="2261" y="547"/>
                  </a:cubicBezTo>
                  <a:cubicBezTo>
                    <a:pt x="2258" y="548"/>
                    <a:pt x="2250" y="552"/>
                    <a:pt x="2248" y="552"/>
                  </a:cubicBezTo>
                  <a:cubicBezTo>
                    <a:pt x="2246" y="553"/>
                    <a:pt x="2242" y="555"/>
                    <a:pt x="2240" y="556"/>
                  </a:cubicBezTo>
                  <a:cubicBezTo>
                    <a:pt x="2238" y="557"/>
                    <a:pt x="2234" y="558"/>
                    <a:pt x="2233" y="557"/>
                  </a:cubicBezTo>
                  <a:cubicBezTo>
                    <a:pt x="2232" y="557"/>
                    <a:pt x="2227" y="557"/>
                    <a:pt x="2227" y="559"/>
                  </a:cubicBezTo>
                  <a:cubicBezTo>
                    <a:pt x="2228" y="562"/>
                    <a:pt x="2233" y="564"/>
                    <a:pt x="2228" y="562"/>
                  </a:cubicBezTo>
                  <a:cubicBezTo>
                    <a:pt x="2223" y="559"/>
                    <a:pt x="2212" y="552"/>
                    <a:pt x="2203" y="555"/>
                  </a:cubicBezTo>
                  <a:cubicBezTo>
                    <a:pt x="2193" y="559"/>
                    <a:pt x="2188" y="565"/>
                    <a:pt x="2196" y="556"/>
                  </a:cubicBezTo>
                  <a:cubicBezTo>
                    <a:pt x="2196" y="556"/>
                    <a:pt x="2199" y="555"/>
                    <a:pt x="2195" y="554"/>
                  </a:cubicBezTo>
                  <a:cubicBezTo>
                    <a:pt x="2191" y="553"/>
                    <a:pt x="2172" y="548"/>
                    <a:pt x="2169" y="547"/>
                  </a:cubicBezTo>
                  <a:cubicBezTo>
                    <a:pt x="2166" y="546"/>
                    <a:pt x="2152" y="542"/>
                    <a:pt x="2150" y="541"/>
                  </a:cubicBezTo>
                  <a:cubicBezTo>
                    <a:pt x="2147" y="541"/>
                    <a:pt x="2136" y="539"/>
                    <a:pt x="2133" y="541"/>
                  </a:cubicBezTo>
                  <a:cubicBezTo>
                    <a:pt x="2130" y="543"/>
                    <a:pt x="2118" y="551"/>
                    <a:pt x="2116" y="553"/>
                  </a:cubicBezTo>
                  <a:cubicBezTo>
                    <a:pt x="2114" y="554"/>
                    <a:pt x="2112" y="554"/>
                    <a:pt x="2113" y="556"/>
                  </a:cubicBezTo>
                  <a:cubicBezTo>
                    <a:pt x="2114" y="559"/>
                    <a:pt x="2121" y="577"/>
                    <a:pt x="2122" y="580"/>
                  </a:cubicBezTo>
                  <a:cubicBezTo>
                    <a:pt x="2123" y="583"/>
                    <a:pt x="2125" y="589"/>
                    <a:pt x="2128" y="590"/>
                  </a:cubicBezTo>
                  <a:cubicBezTo>
                    <a:pt x="2131" y="590"/>
                    <a:pt x="2133" y="591"/>
                    <a:pt x="2134" y="592"/>
                  </a:cubicBezTo>
                  <a:cubicBezTo>
                    <a:pt x="2134" y="593"/>
                    <a:pt x="2135" y="593"/>
                    <a:pt x="2133" y="593"/>
                  </a:cubicBezTo>
                  <a:cubicBezTo>
                    <a:pt x="2130" y="592"/>
                    <a:pt x="2128" y="593"/>
                    <a:pt x="2130" y="594"/>
                  </a:cubicBezTo>
                  <a:cubicBezTo>
                    <a:pt x="2131" y="596"/>
                    <a:pt x="2132" y="596"/>
                    <a:pt x="2130" y="597"/>
                  </a:cubicBezTo>
                  <a:cubicBezTo>
                    <a:pt x="2128" y="598"/>
                    <a:pt x="2128" y="600"/>
                    <a:pt x="2127" y="598"/>
                  </a:cubicBezTo>
                  <a:cubicBezTo>
                    <a:pt x="2126" y="597"/>
                    <a:pt x="2125" y="597"/>
                    <a:pt x="2125" y="599"/>
                  </a:cubicBezTo>
                  <a:cubicBezTo>
                    <a:pt x="2124" y="600"/>
                    <a:pt x="2124" y="602"/>
                    <a:pt x="2125" y="606"/>
                  </a:cubicBezTo>
                  <a:cubicBezTo>
                    <a:pt x="2125" y="610"/>
                    <a:pt x="2125" y="617"/>
                    <a:pt x="2123" y="619"/>
                  </a:cubicBezTo>
                  <a:cubicBezTo>
                    <a:pt x="2121" y="620"/>
                    <a:pt x="2114" y="625"/>
                    <a:pt x="2113" y="627"/>
                  </a:cubicBezTo>
                  <a:cubicBezTo>
                    <a:pt x="2112" y="630"/>
                    <a:pt x="2111" y="632"/>
                    <a:pt x="2115" y="631"/>
                  </a:cubicBezTo>
                  <a:cubicBezTo>
                    <a:pt x="2118" y="630"/>
                    <a:pt x="2121" y="631"/>
                    <a:pt x="2123" y="632"/>
                  </a:cubicBezTo>
                  <a:cubicBezTo>
                    <a:pt x="2125" y="633"/>
                    <a:pt x="2126" y="632"/>
                    <a:pt x="2129" y="632"/>
                  </a:cubicBezTo>
                  <a:cubicBezTo>
                    <a:pt x="2131" y="631"/>
                    <a:pt x="2127" y="633"/>
                    <a:pt x="2128" y="633"/>
                  </a:cubicBezTo>
                  <a:cubicBezTo>
                    <a:pt x="2129" y="634"/>
                    <a:pt x="2129" y="635"/>
                    <a:pt x="2127" y="637"/>
                  </a:cubicBezTo>
                  <a:cubicBezTo>
                    <a:pt x="2124" y="638"/>
                    <a:pt x="2122" y="640"/>
                    <a:pt x="2126" y="641"/>
                  </a:cubicBezTo>
                  <a:cubicBezTo>
                    <a:pt x="2129" y="642"/>
                    <a:pt x="2132" y="643"/>
                    <a:pt x="2134" y="643"/>
                  </a:cubicBezTo>
                  <a:cubicBezTo>
                    <a:pt x="2135" y="644"/>
                    <a:pt x="2137" y="644"/>
                    <a:pt x="2134" y="645"/>
                  </a:cubicBezTo>
                  <a:cubicBezTo>
                    <a:pt x="2130" y="646"/>
                    <a:pt x="2124" y="651"/>
                    <a:pt x="2127" y="655"/>
                  </a:cubicBezTo>
                  <a:cubicBezTo>
                    <a:pt x="2130" y="659"/>
                    <a:pt x="2132" y="664"/>
                    <a:pt x="2132" y="666"/>
                  </a:cubicBezTo>
                  <a:cubicBezTo>
                    <a:pt x="2132" y="668"/>
                    <a:pt x="2131" y="669"/>
                    <a:pt x="2133" y="670"/>
                  </a:cubicBezTo>
                  <a:cubicBezTo>
                    <a:pt x="2135" y="670"/>
                    <a:pt x="2140" y="672"/>
                    <a:pt x="2140" y="672"/>
                  </a:cubicBezTo>
                  <a:cubicBezTo>
                    <a:pt x="2140" y="672"/>
                    <a:pt x="2144" y="671"/>
                    <a:pt x="2140" y="674"/>
                  </a:cubicBezTo>
                  <a:cubicBezTo>
                    <a:pt x="2136" y="676"/>
                    <a:pt x="2137" y="676"/>
                    <a:pt x="2139" y="678"/>
                  </a:cubicBezTo>
                  <a:cubicBezTo>
                    <a:pt x="2141" y="680"/>
                    <a:pt x="2141" y="683"/>
                    <a:pt x="2140" y="682"/>
                  </a:cubicBezTo>
                  <a:cubicBezTo>
                    <a:pt x="2138" y="682"/>
                    <a:pt x="2137" y="683"/>
                    <a:pt x="2137" y="684"/>
                  </a:cubicBezTo>
                  <a:cubicBezTo>
                    <a:pt x="2136" y="685"/>
                    <a:pt x="2134" y="684"/>
                    <a:pt x="2135" y="686"/>
                  </a:cubicBezTo>
                  <a:cubicBezTo>
                    <a:pt x="2136" y="689"/>
                    <a:pt x="2136" y="690"/>
                    <a:pt x="2137" y="691"/>
                  </a:cubicBezTo>
                  <a:cubicBezTo>
                    <a:pt x="2138" y="692"/>
                    <a:pt x="2140" y="692"/>
                    <a:pt x="2140" y="692"/>
                  </a:cubicBezTo>
                  <a:cubicBezTo>
                    <a:pt x="2140" y="692"/>
                    <a:pt x="2140" y="694"/>
                    <a:pt x="2138" y="693"/>
                  </a:cubicBezTo>
                  <a:cubicBezTo>
                    <a:pt x="2137" y="693"/>
                    <a:pt x="2136" y="693"/>
                    <a:pt x="2136" y="691"/>
                  </a:cubicBezTo>
                  <a:cubicBezTo>
                    <a:pt x="2135" y="689"/>
                    <a:pt x="2134" y="690"/>
                    <a:pt x="2133" y="689"/>
                  </a:cubicBezTo>
                  <a:cubicBezTo>
                    <a:pt x="2133" y="688"/>
                    <a:pt x="2133" y="687"/>
                    <a:pt x="2131" y="688"/>
                  </a:cubicBezTo>
                  <a:cubicBezTo>
                    <a:pt x="2130" y="689"/>
                    <a:pt x="2130" y="689"/>
                    <a:pt x="2129" y="688"/>
                  </a:cubicBezTo>
                  <a:cubicBezTo>
                    <a:pt x="2128" y="687"/>
                    <a:pt x="2125" y="687"/>
                    <a:pt x="2126" y="688"/>
                  </a:cubicBezTo>
                  <a:cubicBezTo>
                    <a:pt x="2126" y="690"/>
                    <a:pt x="2127" y="690"/>
                    <a:pt x="2127" y="692"/>
                  </a:cubicBezTo>
                  <a:cubicBezTo>
                    <a:pt x="2128" y="693"/>
                    <a:pt x="2127" y="695"/>
                    <a:pt x="2126" y="696"/>
                  </a:cubicBezTo>
                  <a:cubicBezTo>
                    <a:pt x="2125" y="696"/>
                    <a:pt x="2123" y="697"/>
                    <a:pt x="2122" y="699"/>
                  </a:cubicBezTo>
                  <a:cubicBezTo>
                    <a:pt x="2121" y="700"/>
                    <a:pt x="2121" y="701"/>
                    <a:pt x="2123" y="701"/>
                  </a:cubicBezTo>
                  <a:cubicBezTo>
                    <a:pt x="2125" y="701"/>
                    <a:pt x="2125" y="702"/>
                    <a:pt x="2127" y="702"/>
                  </a:cubicBezTo>
                  <a:cubicBezTo>
                    <a:pt x="2128" y="702"/>
                    <a:pt x="2128" y="702"/>
                    <a:pt x="2126" y="703"/>
                  </a:cubicBezTo>
                  <a:cubicBezTo>
                    <a:pt x="2125" y="704"/>
                    <a:pt x="2124" y="707"/>
                    <a:pt x="2123" y="706"/>
                  </a:cubicBezTo>
                  <a:cubicBezTo>
                    <a:pt x="2122" y="706"/>
                    <a:pt x="2122" y="706"/>
                    <a:pt x="2121" y="707"/>
                  </a:cubicBezTo>
                  <a:cubicBezTo>
                    <a:pt x="2121" y="709"/>
                    <a:pt x="2121" y="708"/>
                    <a:pt x="2119" y="710"/>
                  </a:cubicBezTo>
                  <a:cubicBezTo>
                    <a:pt x="2118" y="711"/>
                    <a:pt x="2117" y="710"/>
                    <a:pt x="2115" y="711"/>
                  </a:cubicBezTo>
                  <a:cubicBezTo>
                    <a:pt x="2114" y="713"/>
                    <a:pt x="2113" y="714"/>
                    <a:pt x="2112" y="715"/>
                  </a:cubicBezTo>
                  <a:cubicBezTo>
                    <a:pt x="2111" y="717"/>
                    <a:pt x="2110" y="717"/>
                    <a:pt x="2109" y="719"/>
                  </a:cubicBezTo>
                  <a:cubicBezTo>
                    <a:pt x="2108" y="721"/>
                    <a:pt x="2106" y="723"/>
                    <a:pt x="2106" y="725"/>
                  </a:cubicBezTo>
                  <a:cubicBezTo>
                    <a:pt x="2106" y="726"/>
                    <a:pt x="2106" y="727"/>
                    <a:pt x="2105" y="725"/>
                  </a:cubicBezTo>
                  <a:cubicBezTo>
                    <a:pt x="2105" y="723"/>
                    <a:pt x="2104" y="723"/>
                    <a:pt x="2103" y="725"/>
                  </a:cubicBezTo>
                  <a:cubicBezTo>
                    <a:pt x="2102" y="726"/>
                    <a:pt x="2101" y="725"/>
                    <a:pt x="2101" y="724"/>
                  </a:cubicBezTo>
                  <a:cubicBezTo>
                    <a:pt x="2101" y="723"/>
                    <a:pt x="2098" y="722"/>
                    <a:pt x="2099" y="725"/>
                  </a:cubicBezTo>
                  <a:cubicBezTo>
                    <a:pt x="2101" y="729"/>
                    <a:pt x="2101" y="730"/>
                    <a:pt x="2101" y="732"/>
                  </a:cubicBezTo>
                  <a:cubicBezTo>
                    <a:pt x="2102" y="734"/>
                    <a:pt x="2101" y="736"/>
                    <a:pt x="2101" y="737"/>
                  </a:cubicBezTo>
                  <a:cubicBezTo>
                    <a:pt x="2102" y="738"/>
                    <a:pt x="2102" y="742"/>
                    <a:pt x="2104" y="744"/>
                  </a:cubicBezTo>
                  <a:cubicBezTo>
                    <a:pt x="2106" y="745"/>
                    <a:pt x="2107" y="745"/>
                    <a:pt x="2105" y="742"/>
                  </a:cubicBezTo>
                  <a:cubicBezTo>
                    <a:pt x="2104" y="740"/>
                    <a:pt x="2106" y="741"/>
                    <a:pt x="2107" y="743"/>
                  </a:cubicBezTo>
                  <a:cubicBezTo>
                    <a:pt x="2109" y="745"/>
                    <a:pt x="2108" y="745"/>
                    <a:pt x="2110" y="746"/>
                  </a:cubicBezTo>
                  <a:cubicBezTo>
                    <a:pt x="2112" y="748"/>
                    <a:pt x="2112" y="747"/>
                    <a:pt x="2113" y="748"/>
                  </a:cubicBezTo>
                  <a:cubicBezTo>
                    <a:pt x="2114" y="749"/>
                    <a:pt x="2114" y="747"/>
                    <a:pt x="2116" y="750"/>
                  </a:cubicBezTo>
                  <a:cubicBezTo>
                    <a:pt x="2118" y="753"/>
                    <a:pt x="2116" y="753"/>
                    <a:pt x="2118" y="753"/>
                  </a:cubicBezTo>
                  <a:cubicBezTo>
                    <a:pt x="2119" y="754"/>
                    <a:pt x="2123" y="755"/>
                    <a:pt x="2126" y="756"/>
                  </a:cubicBezTo>
                  <a:cubicBezTo>
                    <a:pt x="2129" y="758"/>
                    <a:pt x="2131" y="757"/>
                    <a:pt x="2132" y="759"/>
                  </a:cubicBezTo>
                  <a:cubicBezTo>
                    <a:pt x="2133" y="760"/>
                    <a:pt x="2135" y="759"/>
                    <a:pt x="2136" y="762"/>
                  </a:cubicBezTo>
                  <a:cubicBezTo>
                    <a:pt x="2137" y="764"/>
                    <a:pt x="2139" y="765"/>
                    <a:pt x="2140" y="766"/>
                  </a:cubicBezTo>
                  <a:cubicBezTo>
                    <a:pt x="2142" y="767"/>
                    <a:pt x="2146" y="769"/>
                    <a:pt x="2147" y="772"/>
                  </a:cubicBezTo>
                  <a:cubicBezTo>
                    <a:pt x="2149" y="775"/>
                    <a:pt x="2153" y="779"/>
                    <a:pt x="2154" y="781"/>
                  </a:cubicBezTo>
                  <a:cubicBezTo>
                    <a:pt x="2156" y="783"/>
                    <a:pt x="2158" y="787"/>
                    <a:pt x="2159" y="790"/>
                  </a:cubicBezTo>
                  <a:cubicBezTo>
                    <a:pt x="2159" y="792"/>
                    <a:pt x="2164" y="801"/>
                    <a:pt x="2165" y="803"/>
                  </a:cubicBezTo>
                  <a:cubicBezTo>
                    <a:pt x="2166" y="806"/>
                    <a:pt x="2166" y="812"/>
                    <a:pt x="2167" y="813"/>
                  </a:cubicBezTo>
                  <a:cubicBezTo>
                    <a:pt x="2168" y="815"/>
                    <a:pt x="2166" y="816"/>
                    <a:pt x="2166" y="818"/>
                  </a:cubicBezTo>
                  <a:cubicBezTo>
                    <a:pt x="2167" y="820"/>
                    <a:pt x="2168" y="830"/>
                    <a:pt x="2168" y="831"/>
                  </a:cubicBezTo>
                  <a:cubicBezTo>
                    <a:pt x="2169" y="833"/>
                    <a:pt x="2167" y="847"/>
                    <a:pt x="2167" y="849"/>
                  </a:cubicBezTo>
                  <a:cubicBezTo>
                    <a:pt x="2168" y="851"/>
                    <a:pt x="2164" y="864"/>
                    <a:pt x="2162" y="865"/>
                  </a:cubicBezTo>
                  <a:cubicBezTo>
                    <a:pt x="2161" y="867"/>
                    <a:pt x="2158" y="869"/>
                    <a:pt x="2155" y="872"/>
                  </a:cubicBezTo>
                  <a:cubicBezTo>
                    <a:pt x="2153" y="875"/>
                    <a:pt x="2149" y="878"/>
                    <a:pt x="2148" y="880"/>
                  </a:cubicBezTo>
                  <a:cubicBezTo>
                    <a:pt x="2147" y="881"/>
                    <a:pt x="2144" y="883"/>
                    <a:pt x="2147" y="882"/>
                  </a:cubicBezTo>
                  <a:cubicBezTo>
                    <a:pt x="2150" y="881"/>
                    <a:pt x="2148" y="882"/>
                    <a:pt x="2145" y="885"/>
                  </a:cubicBezTo>
                  <a:cubicBezTo>
                    <a:pt x="2142" y="888"/>
                    <a:pt x="2137" y="893"/>
                    <a:pt x="2136" y="893"/>
                  </a:cubicBezTo>
                  <a:cubicBezTo>
                    <a:pt x="2135" y="894"/>
                    <a:pt x="2128" y="899"/>
                    <a:pt x="2126" y="900"/>
                  </a:cubicBezTo>
                  <a:cubicBezTo>
                    <a:pt x="2125" y="902"/>
                    <a:pt x="2114" y="907"/>
                    <a:pt x="2111" y="908"/>
                  </a:cubicBezTo>
                  <a:cubicBezTo>
                    <a:pt x="2108" y="909"/>
                    <a:pt x="2063" y="929"/>
                    <a:pt x="2062" y="929"/>
                  </a:cubicBezTo>
                  <a:cubicBezTo>
                    <a:pt x="2061" y="929"/>
                    <a:pt x="2058" y="931"/>
                    <a:pt x="2060" y="931"/>
                  </a:cubicBezTo>
                  <a:cubicBezTo>
                    <a:pt x="2063" y="931"/>
                    <a:pt x="2062" y="932"/>
                    <a:pt x="2064" y="931"/>
                  </a:cubicBezTo>
                  <a:cubicBezTo>
                    <a:pt x="2066" y="931"/>
                    <a:pt x="2064" y="933"/>
                    <a:pt x="2066" y="933"/>
                  </a:cubicBezTo>
                  <a:cubicBezTo>
                    <a:pt x="2068" y="932"/>
                    <a:pt x="2067" y="936"/>
                    <a:pt x="2067" y="937"/>
                  </a:cubicBezTo>
                  <a:cubicBezTo>
                    <a:pt x="2068" y="938"/>
                    <a:pt x="2068" y="942"/>
                    <a:pt x="2069" y="944"/>
                  </a:cubicBezTo>
                  <a:cubicBezTo>
                    <a:pt x="2070" y="946"/>
                    <a:pt x="2070" y="949"/>
                    <a:pt x="2072" y="949"/>
                  </a:cubicBezTo>
                  <a:cubicBezTo>
                    <a:pt x="2074" y="949"/>
                    <a:pt x="2075" y="949"/>
                    <a:pt x="2075" y="950"/>
                  </a:cubicBezTo>
                  <a:cubicBezTo>
                    <a:pt x="2075" y="952"/>
                    <a:pt x="2076" y="955"/>
                    <a:pt x="2078" y="953"/>
                  </a:cubicBezTo>
                  <a:cubicBezTo>
                    <a:pt x="2079" y="952"/>
                    <a:pt x="2085" y="951"/>
                    <a:pt x="2079" y="955"/>
                  </a:cubicBezTo>
                  <a:cubicBezTo>
                    <a:pt x="2079" y="955"/>
                    <a:pt x="2078" y="956"/>
                    <a:pt x="2077" y="956"/>
                  </a:cubicBezTo>
                  <a:cubicBezTo>
                    <a:pt x="2075" y="957"/>
                    <a:pt x="2075" y="958"/>
                    <a:pt x="2078" y="958"/>
                  </a:cubicBezTo>
                  <a:cubicBezTo>
                    <a:pt x="2081" y="957"/>
                    <a:pt x="2080" y="958"/>
                    <a:pt x="2081" y="958"/>
                  </a:cubicBezTo>
                  <a:cubicBezTo>
                    <a:pt x="2082" y="959"/>
                    <a:pt x="2087" y="958"/>
                    <a:pt x="2084" y="960"/>
                  </a:cubicBezTo>
                  <a:cubicBezTo>
                    <a:pt x="2081" y="961"/>
                    <a:pt x="2081" y="962"/>
                    <a:pt x="2083" y="963"/>
                  </a:cubicBezTo>
                  <a:cubicBezTo>
                    <a:pt x="2085" y="964"/>
                    <a:pt x="2084" y="964"/>
                    <a:pt x="2083" y="965"/>
                  </a:cubicBezTo>
                  <a:cubicBezTo>
                    <a:pt x="2083" y="965"/>
                    <a:pt x="2081" y="966"/>
                    <a:pt x="2085" y="968"/>
                  </a:cubicBezTo>
                  <a:cubicBezTo>
                    <a:pt x="2089" y="970"/>
                    <a:pt x="2087" y="970"/>
                    <a:pt x="2085" y="969"/>
                  </a:cubicBezTo>
                  <a:cubicBezTo>
                    <a:pt x="2083" y="969"/>
                    <a:pt x="2082" y="969"/>
                    <a:pt x="2081" y="972"/>
                  </a:cubicBezTo>
                  <a:cubicBezTo>
                    <a:pt x="2081" y="974"/>
                    <a:pt x="2078" y="975"/>
                    <a:pt x="2081" y="975"/>
                  </a:cubicBezTo>
                  <a:cubicBezTo>
                    <a:pt x="2083" y="975"/>
                    <a:pt x="2085" y="975"/>
                    <a:pt x="2084" y="977"/>
                  </a:cubicBezTo>
                  <a:cubicBezTo>
                    <a:pt x="2084" y="979"/>
                    <a:pt x="2085" y="979"/>
                    <a:pt x="2086" y="979"/>
                  </a:cubicBezTo>
                  <a:cubicBezTo>
                    <a:pt x="2086" y="980"/>
                    <a:pt x="2088" y="981"/>
                    <a:pt x="2086" y="982"/>
                  </a:cubicBezTo>
                  <a:cubicBezTo>
                    <a:pt x="2084" y="982"/>
                    <a:pt x="2083" y="982"/>
                    <a:pt x="2082" y="983"/>
                  </a:cubicBezTo>
                  <a:cubicBezTo>
                    <a:pt x="2082" y="984"/>
                    <a:pt x="2081" y="985"/>
                    <a:pt x="2082" y="985"/>
                  </a:cubicBezTo>
                  <a:cubicBezTo>
                    <a:pt x="2084" y="986"/>
                    <a:pt x="2085" y="989"/>
                    <a:pt x="2086" y="990"/>
                  </a:cubicBezTo>
                  <a:cubicBezTo>
                    <a:pt x="2087" y="992"/>
                    <a:pt x="2087" y="993"/>
                    <a:pt x="2087" y="994"/>
                  </a:cubicBezTo>
                  <a:cubicBezTo>
                    <a:pt x="2088" y="996"/>
                    <a:pt x="2088" y="998"/>
                    <a:pt x="2088" y="1001"/>
                  </a:cubicBezTo>
                  <a:cubicBezTo>
                    <a:pt x="2087" y="1004"/>
                    <a:pt x="2086" y="1007"/>
                    <a:pt x="2088" y="1007"/>
                  </a:cubicBezTo>
                  <a:cubicBezTo>
                    <a:pt x="2090" y="1007"/>
                    <a:pt x="2091" y="1007"/>
                    <a:pt x="2091" y="1009"/>
                  </a:cubicBezTo>
                  <a:cubicBezTo>
                    <a:pt x="2092" y="1010"/>
                    <a:pt x="2092" y="1013"/>
                    <a:pt x="2093" y="1013"/>
                  </a:cubicBezTo>
                  <a:cubicBezTo>
                    <a:pt x="2094" y="1013"/>
                    <a:pt x="2095" y="1012"/>
                    <a:pt x="2095" y="1015"/>
                  </a:cubicBezTo>
                  <a:cubicBezTo>
                    <a:pt x="2094" y="1019"/>
                    <a:pt x="2093" y="1027"/>
                    <a:pt x="2095" y="1028"/>
                  </a:cubicBezTo>
                  <a:cubicBezTo>
                    <a:pt x="2098" y="1029"/>
                    <a:pt x="2100" y="1026"/>
                    <a:pt x="2101" y="1033"/>
                  </a:cubicBezTo>
                  <a:cubicBezTo>
                    <a:pt x="2103" y="1040"/>
                    <a:pt x="2100" y="1038"/>
                    <a:pt x="2102" y="1039"/>
                  </a:cubicBezTo>
                  <a:cubicBezTo>
                    <a:pt x="2104" y="1040"/>
                    <a:pt x="2104" y="1040"/>
                    <a:pt x="2103" y="1043"/>
                  </a:cubicBezTo>
                  <a:cubicBezTo>
                    <a:pt x="2101" y="1045"/>
                    <a:pt x="2089" y="1060"/>
                    <a:pt x="2088" y="1062"/>
                  </a:cubicBezTo>
                  <a:cubicBezTo>
                    <a:pt x="2086" y="1064"/>
                    <a:pt x="2085" y="1065"/>
                    <a:pt x="2086" y="1066"/>
                  </a:cubicBezTo>
                  <a:cubicBezTo>
                    <a:pt x="2087" y="1067"/>
                    <a:pt x="2085" y="1067"/>
                    <a:pt x="2088" y="1068"/>
                  </a:cubicBezTo>
                  <a:cubicBezTo>
                    <a:pt x="2090" y="1068"/>
                    <a:pt x="2091" y="1070"/>
                    <a:pt x="2091" y="1071"/>
                  </a:cubicBezTo>
                  <a:cubicBezTo>
                    <a:pt x="2091" y="1072"/>
                    <a:pt x="2088" y="1075"/>
                    <a:pt x="2091" y="1075"/>
                  </a:cubicBezTo>
                  <a:cubicBezTo>
                    <a:pt x="2094" y="1075"/>
                    <a:pt x="2096" y="1074"/>
                    <a:pt x="2093" y="1077"/>
                  </a:cubicBezTo>
                  <a:cubicBezTo>
                    <a:pt x="2090" y="1080"/>
                    <a:pt x="2089" y="1078"/>
                    <a:pt x="2090" y="1080"/>
                  </a:cubicBezTo>
                  <a:cubicBezTo>
                    <a:pt x="2090" y="1081"/>
                    <a:pt x="2090" y="1081"/>
                    <a:pt x="2088" y="1083"/>
                  </a:cubicBezTo>
                  <a:cubicBezTo>
                    <a:pt x="2087" y="1084"/>
                    <a:pt x="2087" y="1085"/>
                    <a:pt x="2087" y="1085"/>
                  </a:cubicBezTo>
                  <a:cubicBezTo>
                    <a:pt x="2088" y="1086"/>
                    <a:pt x="2087" y="1085"/>
                    <a:pt x="2086" y="1082"/>
                  </a:cubicBezTo>
                  <a:cubicBezTo>
                    <a:pt x="2085" y="1079"/>
                    <a:pt x="2084" y="1077"/>
                    <a:pt x="2082" y="1076"/>
                  </a:cubicBezTo>
                  <a:cubicBezTo>
                    <a:pt x="2081" y="1074"/>
                    <a:pt x="2077" y="1072"/>
                    <a:pt x="2077" y="1071"/>
                  </a:cubicBezTo>
                  <a:cubicBezTo>
                    <a:pt x="2076" y="1070"/>
                    <a:pt x="2077" y="1068"/>
                    <a:pt x="2075" y="1070"/>
                  </a:cubicBezTo>
                  <a:cubicBezTo>
                    <a:pt x="2073" y="1072"/>
                    <a:pt x="2065" y="1077"/>
                    <a:pt x="2063" y="1078"/>
                  </a:cubicBezTo>
                  <a:cubicBezTo>
                    <a:pt x="2061" y="1079"/>
                    <a:pt x="2060" y="1080"/>
                    <a:pt x="2061" y="1081"/>
                  </a:cubicBezTo>
                  <a:cubicBezTo>
                    <a:pt x="2061" y="1082"/>
                    <a:pt x="2061" y="1086"/>
                    <a:pt x="2060" y="1088"/>
                  </a:cubicBezTo>
                  <a:cubicBezTo>
                    <a:pt x="2059" y="1089"/>
                    <a:pt x="2060" y="1089"/>
                    <a:pt x="2061" y="1091"/>
                  </a:cubicBezTo>
                  <a:cubicBezTo>
                    <a:pt x="2062" y="1092"/>
                    <a:pt x="2067" y="1097"/>
                    <a:pt x="2068" y="1099"/>
                  </a:cubicBezTo>
                  <a:cubicBezTo>
                    <a:pt x="2068" y="1100"/>
                    <a:pt x="2077" y="1110"/>
                    <a:pt x="2065" y="1098"/>
                  </a:cubicBezTo>
                  <a:cubicBezTo>
                    <a:pt x="2065" y="1098"/>
                    <a:pt x="2058" y="1091"/>
                    <a:pt x="2056" y="1090"/>
                  </a:cubicBezTo>
                  <a:cubicBezTo>
                    <a:pt x="2053" y="1089"/>
                    <a:pt x="2053" y="1088"/>
                    <a:pt x="2052" y="1087"/>
                  </a:cubicBezTo>
                  <a:cubicBezTo>
                    <a:pt x="2051" y="1085"/>
                    <a:pt x="2050" y="1085"/>
                    <a:pt x="2049" y="1085"/>
                  </a:cubicBezTo>
                  <a:cubicBezTo>
                    <a:pt x="2047" y="1085"/>
                    <a:pt x="2046" y="1083"/>
                    <a:pt x="2044" y="1083"/>
                  </a:cubicBezTo>
                  <a:cubicBezTo>
                    <a:pt x="2042" y="1083"/>
                    <a:pt x="2040" y="1083"/>
                    <a:pt x="2039" y="1082"/>
                  </a:cubicBezTo>
                  <a:cubicBezTo>
                    <a:pt x="2038" y="1082"/>
                    <a:pt x="2035" y="1083"/>
                    <a:pt x="2033" y="1084"/>
                  </a:cubicBezTo>
                  <a:cubicBezTo>
                    <a:pt x="2032" y="1086"/>
                    <a:pt x="2029" y="1089"/>
                    <a:pt x="2027" y="1090"/>
                  </a:cubicBezTo>
                  <a:cubicBezTo>
                    <a:pt x="2026" y="1091"/>
                    <a:pt x="2022" y="1091"/>
                    <a:pt x="2021" y="1092"/>
                  </a:cubicBezTo>
                  <a:cubicBezTo>
                    <a:pt x="2021" y="1094"/>
                    <a:pt x="2019" y="1098"/>
                    <a:pt x="2018" y="1095"/>
                  </a:cubicBezTo>
                  <a:cubicBezTo>
                    <a:pt x="2018" y="1092"/>
                    <a:pt x="2019" y="1091"/>
                    <a:pt x="2021" y="1090"/>
                  </a:cubicBezTo>
                  <a:cubicBezTo>
                    <a:pt x="2023" y="1090"/>
                    <a:pt x="2026" y="1089"/>
                    <a:pt x="2027" y="1088"/>
                  </a:cubicBezTo>
                  <a:cubicBezTo>
                    <a:pt x="2028" y="1086"/>
                    <a:pt x="2030" y="1083"/>
                    <a:pt x="2033" y="1082"/>
                  </a:cubicBezTo>
                  <a:cubicBezTo>
                    <a:pt x="2036" y="1081"/>
                    <a:pt x="2037" y="1080"/>
                    <a:pt x="2036" y="1078"/>
                  </a:cubicBezTo>
                  <a:cubicBezTo>
                    <a:pt x="2035" y="1077"/>
                    <a:pt x="2033" y="1071"/>
                    <a:pt x="2032" y="1070"/>
                  </a:cubicBezTo>
                  <a:cubicBezTo>
                    <a:pt x="2031" y="1068"/>
                    <a:pt x="2025" y="1059"/>
                    <a:pt x="2023" y="1058"/>
                  </a:cubicBezTo>
                  <a:cubicBezTo>
                    <a:pt x="2022" y="1057"/>
                    <a:pt x="2019" y="1056"/>
                    <a:pt x="2018" y="1054"/>
                  </a:cubicBezTo>
                  <a:cubicBezTo>
                    <a:pt x="2017" y="1052"/>
                    <a:pt x="2015" y="1050"/>
                    <a:pt x="2014" y="1050"/>
                  </a:cubicBezTo>
                  <a:cubicBezTo>
                    <a:pt x="2013" y="1050"/>
                    <a:pt x="2013" y="1050"/>
                    <a:pt x="2012" y="1050"/>
                  </a:cubicBezTo>
                  <a:cubicBezTo>
                    <a:pt x="2011" y="1050"/>
                    <a:pt x="2007" y="1048"/>
                    <a:pt x="2006" y="1048"/>
                  </a:cubicBezTo>
                  <a:cubicBezTo>
                    <a:pt x="2004" y="1048"/>
                    <a:pt x="2003" y="1046"/>
                    <a:pt x="2003" y="1045"/>
                  </a:cubicBezTo>
                  <a:cubicBezTo>
                    <a:pt x="2003" y="1045"/>
                    <a:pt x="2001" y="1041"/>
                    <a:pt x="1998" y="1041"/>
                  </a:cubicBezTo>
                  <a:cubicBezTo>
                    <a:pt x="1995" y="1042"/>
                    <a:pt x="1994" y="1042"/>
                    <a:pt x="1993" y="1041"/>
                  </a:cubicBezTo>
                  <a:cubicBezTo>
                    <a:pt x="1993" y="1041"/>
                    <a:pt x="1991" y="1042"/>
                    <a:pt x="1990" y="1043"/>
                  </a:cubicBezTo>
                  <a:cubicBezTo>
                    <a:pt x="1989" y="1044"/>
                    <a:pt x="1987" y="1042"/>
                    <a:pt x="1991" y="1040"/>
                  </a:cubicBezTo>
                  <a:cubicBezTo>
                    <a:pt x="1995" y="1038"/>
                    <a:pt x="1997" y="1037"/>
                    <a:pt x="1998" y="1038"/>
                  </a:cubicBezTo>
                  <a:cubicBezTo>
                    <a:pt x="1999" y="1038"/>
                    <a:pt x="2001" y="1038"/>
                    <a:pt x="1999" y="1036"/>
                  </a:cubicBezTo>
                  <a:cubicBezTo>
                    <a:pt x="1997" y="1034"/>
                    <a:pt x="1996" y="1031"/>
                    <a:pt x="1995" y="1030"/>
                  </a:cubicBezTo>
                  <a:cubicBezTo>
                    <a:pt x="1994" y="1028"/>
                    <a:pt x="1992" y="1027"/>
                    <a:pt x="1991" y="1025"/>
                  </a:cubicBezTo>
                  <a:cubicBezTo>
                    <a:pt x="1990" y="1024"/>
                    <a:pt x="1990" y="1024"/>
                    <a:pt x="1988" y="1022"/>
                  </a:cubicBezTo>
                  <a:cubicBezTo>
                    <a:pt x="1986" y="1021"/>
                    <a:pt x="1985" y="1020"/>
                    <a:pt x="1984" y="1017"/>
                  </a:cubicBezTo>
                  <a:cubicBezTo>
                    <a:pt x="1982" y="1013"/>
                    <a:pt x="1979" y="1012"/>
                    <a:pt x="1977" y="1011"/>
                  </a:cubicBezTo>
                  <a:cubicBezTo>
                    <a:pt x="1976" y="1010"/>
                    <a:pt x="1974" y="1010"/>
                    <a:pt x="1975" y="1004"/>
                  </a:cubicBezTo>
                  <a:cubicBezTo>
                    <a:pt x="1976" y="998"/>
                    <a:pt x="1976" y="999"/>
                    <a:pt x="1977" y="997"/>
                  </a:cubicBezTo>
                  <a:cubicBezTo>
                    <a:pt x="1979" y="994"/>
                    <a:pt x="1980" y="994"/>
                    <a:pt x="1979" y="991"/>
                  </a:cubicBezTo>
                  <a:cubicBezTo>
                    <a:pt x="1978" y="988"/>
                    <a:pt x="1974" y="959"/>
                    <a:pt x="1974" y="959"/>
                  </a:cubicBezTo>
                  <a:cubicBezTo>
                    <a:pt x="1974" y="959"/>
                    <a:pt x="1973" y="955"/>
                    <a:pt x="1972" y="955"/>
                  </a:cubicBezTo>
                  <a:cubicBezTo>
                    <a:pt x="1971" y="956"/>
                    <a:pt x="1970" y="954"/>
                    <a:pt x="1970" y="953"/>
                  </a:cubicBezTo>
                  <a:cubicBezTo>
                    <a:pt x="1970" y="951"/>
                    <a:pt x="1969" y="950"/>
                    <a:pt x="1970" y="949"/>
                  </a:cubicBezTo>
                  <a:cubicBezTo>
                    <a:pt x="1970" y="947"/>
                    <a:pt x="1974" y="930"/>
                    <a:pt x="1974" y="929"/>
                  </a:cubicBezTo>
                  <a:cubicBezTo>
                    <a:pt x="1975" y="927"/>
                    <a:pt x="1976" y="921"/>
                    <a:pt x="1975" y="916"/>
                  </a:cubicBezTo>
                  <a:cubicBezTo>
                    <a:pt x="1975" y="911"/>
                    <a:pt x="1975" y="909"/>
                    <a:pt x="1973" y="909"/>
                  </a:cubicBezTo>
                  <a:cubicBezTo>
                    <a:pt x="1971" y="909"/>
                    <a:pt x="1959" y="908"/>
                    <a:pt x="1957" y="908"/>
                  </a:cubicBezTo>
                  <a:cubicBezTo>
                    <a:pt x="1954" y="907"/>
                    <a:pt x="1954" y="907"/>
                    <a:pt x="1953" y="908"/>
                  </a:cubicBezTo>
                  <a:cubicBezTo>
                    <a:pt x="1952" y="909"/>
                    <a:pt x="1952" y="909"/>
                    <a:pt x="1952" y="906"/>
                  </a:cubicBezTo>
                  <a:cubicBezTo>
                    <a:pt x="1952" y="903"/>
                    <a:pt x="1951" y="904"/>
                    <a:pt x="1949" y="904"/>
                  </a:cubicBezTo>
                  <a:cubicBezTo>
                    <a:pt x="1947" y="904"/>
                    <a:pt x="1937" y="904"/>
                    <a:pt x="1936" y="904"/>
                  </a:cubicBezTo>
                  <a:cubicBezTo>
                    <a:pt x="1935" y="903"/>
                    <a:pt x="1935" y="904"/>
                    <a:pt x="1933" y="903"/>
                  </a:cubicBezTo>
                  <a:cubicBezTo>
                    <a:pt x="1931" y="902"/>
                    <a:pt x="1925" y="900"/>
                    <a:pt x="1927" y="901"/>
                  </a:cubicBezTo>
                  <a:cubicBezTo>
                    <a:pt x="1928" y="903"/>
                    <a:pt x="1931" y="904"/>
                    <a:pt x="1931" y="905"/>
                  </a:cubicBezTo>
                  <a:cubicBezTo>
                    <a:pt x="1931" y="906"/>
                    <a:pt x="1932" y="908"/>
                    <a:pt x="1930" y="907"/>
                  </a:cubicBezTo>
                  <a:cubicBezTo>
                    <a:pt x="1928" y="906"/>
                    <a:pt x="1912" y="902"/>
                    <a:pt x="1911" y="902"/>
                  </a:cubicBezTo>
                  <a:cubicBezTo>
                    <a:pt x="1909" y="901"/>
                    <a:pt x="1906" y="900"/>
                    <a:pt x="1904" y="901"/>
                  </a:cubicBezTo>
                  <a:cubicBezTo>
                    <a:pt x="1902" y="902"/>
                    <a:pt x="1896" y="903"/>
                    <a:pt x="1893" y="903"/>
                  </a:cubicBezTo>
                  <a:cubicBezTo>
                    <a:pt x="1890" y="903"/>
                    <a:pt x="1881" y="899"/>
                    <a:pt x="1879" y="901"/>
                  </a:cubicBezTo>
                  <a:cubicBezTo>
                    <a:pt x="1876" y="903"/>
                    <a:pt x="1874" y="906"/>
                    <a:pt x="1873" y="907"/>
                  </a:cubicBezTo>
                  <a:cubicBezTo>
                    <a:pt x="1872" y="908"/>
                    <a:pt x="1872" y="909"/>
                    <a:pt x="1871" y="911"/>
                  </a:cubicBezTo>
                  <a:cubicBezTo>
                    <a:pt x="1871" y="913"/>
                    <a:pt x="1869" y="918"/>
                    <a:pt x="1869" y="913"/>
                  </a:cubicBezTo>
                  <a:cubicBezTo>
                    <a:pt x="1869" y="909"/>
                    <a:pt x="1872" y="908"/>
                    <a:pt x="1873" y="906"/>
                  </a:cubicBezTo>
                  <a:cubicBezTo>
                    <a:pt x="1874" y="903"/>
                    <a:pt x="1875" y="902"/>
                    <a:pt x="1876" y="901"/>
                  </a:cubicBezTo>
                  <a:cubicBezTo>
                    <a:pt x="1877" y="901"/>
                    <a:pt x="1881" y="899"/>
                    <a:pt x="1877" y="898"/>
                  </a:cubicBezTo>
                  <a:cubicBezTo>
                    <a:pt x="1873" y="896"/>
                    <a:pt x="1821" y="872"/>
                    <a:pt x="1821" y="872"/>
                  </a:cubicBezTo>
                  <a:cubicBezTo>
                    <a:pt x="1821" y="872"/>
                    <a:pt x="1820" y="871"/>
                    <a:pt x="1818" y="871"/>
                  </a:cubicBezTo>
                  <a:cubicBezTo>
                    <a:pt x="1817" y="872"/>
                    <a:pt x="1814" y="870"/>
                    <a:pt x="1813" y="871"/>
                  </a:cubicBezTo>
                  <a:cubicBezTo>
                    <a:pt x="1811" y="871"/>
                    <a:pt x="1809" y="869"/>
                    <a:pt x="1808" y="869"/>
                  </a:cubicBezTo>
                  <a:cubicBezTo>
                    <a:pt x="1806" y="870"/>
                    <a:pt x="1805" y="869"/>
                    <a:pt x="1804" y="869"/>
                  </a:cubicBezTo>
                  <a:cubicBezTo>
                    <a:pt x="1803" y="870"/>
                    <a:pt x="1800" y="868"/>
                    <a:pt x="1799" y="868"/>
                  </a:cubicBezTo>
                  <a:cubicBezTo>
                    <a:pt x="1798" y="868"/>
                    <a:pt x="1796" y="865"/>
                    <a:pt x="1796" y="866"/>
                  </a:cubicBezTo>
                  <a:cubicBezTo>
                    <a:pt x="1795" y="867"/>
                    <a:pt x="1794" y="867"/>
                    <a:pt x="1793" y="864"/>
                  </a:cubicBezTo>
                  <a:cubicBezTo>
                    <a:pt x="1793" y="862"/>
                    <a:pt x="1790" y="854"/>
                    <a:pt x="1786" y="852"/>
                  </a:cubicBezTo>
                  <a:cubicBezTo>
                    <a:pt x="1783" y="849"/>
                    <a:pt x="1784" y="848"/>
                    <a:pt x="1782" y="846"/>
                  </a:cubicBezTo>
                  <a:cubicBezTo>
                    <a:pt x="1780" y="844"/>
                    <a:pt x="1752" y="829"/>
                    <a:pt x="1746" y="827"/>
                  </a:cubicBezTo>
                  <a:cubicBezTo>
                    <a:pt x="1741" y="825"/>
                    <a:pt x="1716" y="819"/>
                    <a:pt x="1713" y="818"/>
                  </a:cubicBezTo>
                  <a:cubicBezTo>
                    <a:pt x="1711" y="817"/>
                    <a:pt x="1695" y="810"/>
                    <a:pt x="1691" y="809"/>
                  </a:cubicBezTo>
                  <a:cubicBezTo>
                    <a:pt x="1687" y="808"/>
                    <a:pt x="1677" y="806"/>
                    <a:pt x="1671" y="809"/>
                  </a:cubicBezTo>
                  <a:cubicBezTo>
                    <a:pt x="1666" y="812"/>
                    <a:pt x="1638" y="821"/>
                    <a:pt x="1635" y="822"/>
                  </a:cubicBezTo>
                  <a:cubicBezTo>
                    <a:pt x="1632" y="823"/>
                    <a:pt x="1631" y="823"/>
                    <a:pt x="1635" y="820"/>
                  </a:cubicBezTo>
                  <a:cubicBezTo>
                    <a:pt x="1639" y="816"/>
                    <a:pt x="1640" y="816"/>
                    <a:pt x="1636" y="817"/>
                  </a:cubicBezTo>
                  <a:cubicBezTo>
                    <a:pt x="1632" y="818"/>
                    <a:pt x="1625" y="821"/>
                    <a:pt x="1623" y="822"/>
                  </a:cubicBezTo>
                  <a:cubicBezTo>
                    <a:pt x="1622" y="823"/>
                    <a:pt x="1622" y="822"/>
                    <a:pt x="1627" y="818"/>
                  </a:cubicBezTo>
                  <a:cubicBezTo>
                    <a:pt x="1631" y="814"/>
                    <a:pt x="1636" y="805"/>
                    <a:pt x="1631" y="795"/>
                  </a:cubicBezTo>
                  <a:cubicBezTo>
                    <a:pt x="1625" y="786"/>
                    <a:pt x="1626" y="785"/>
                    <a:pt x="1624" y="783"/>
                  </a:cubicBezTo>
                  <a:cubicBezTo>
                    <a:pt x="1623" y="781"/>
                    <a:pt x="1621" y="780"/>
                    <a:pt x="1622" y="778"/>
                  </a:cubicBezTo>
                  <a:cubicBezTo>
                    <a:pt x="1623" y="776"/>
                    <a:pt x="1621" y="769"/>
                    <a:pt x="1619" y="766"/>
                  </a:cubicBezTo>
                  <a:cubicBezTo>
                    <a:pt x="1618" y="762"/>
                    <a:pt x="1613" y="756"/>
                    <a:pt x="1611" y="749"/>
                  </a:cubicBezTo>
                  <a:cubicBezTo>
                    <a:pt x="1610" y="742"/>
                    <a:pt x="1607" y="734"/>
                    <a:pt x="1605" y="734"/>
                  </a:cubicBezTo>
                  <a:cubicBezTo>
                    <a:pt x="1605" y="734"/>
                    <a:pt x="1591" y="733"/>
                    <a:pt x="1585" y="734"/>
                  </a:cubicBezTo>
                  <a:cubicBezTo>
                    <a:pt x="1579" y="734"/>
                    <a:pt x="1577" y="734"/>
                    <a:pt x="1576" y="734"/>
                  </a:cubicBezTo>
                  <a:cubicBezTo>
                    <a:pt x="1575" y="734"/>
                    <a:pt x="1575" y="733"/>
                    <a:pt x="1575" y="736"/>
                  </a:cubicBezTo>
                  <a:cubicBezTo>
                    <a:pt x="1575" y="738"/>
                    <a:pt x="1572" y="741"/>
                    <a:pt x="1572" y="745"/>
                  </a:cubicBezTo>
                  <a:cubicBezTo>
                    <a:pt x="1573" y="748"/>
                    <a:pt x="1571" y="756"/>
                    <a:pt x="1570" y="758"/>
                  </a:cubicBezTo>
                  <a:cubicBezTo>
                    <a:pt x="1568" y="760"/>
                    <a:pt x="1569" y="760"/>
                    <a:pt x="1569" y="752"/>
                  </a:cubicBezTo>
                  <a:cubicBezTo>
                    <a:pt x="1570" y="745"/>
                    <a:pt x="1569" y="743"/>
                    <a:pt x="1571" y="740"/>
                  </a:cubicBezTo>
                  <a:cubicBezTo>
                    <a:pt x="1572" y="738"/>
                    <a:pt x="1573" y="734"/>
                    <a:pt x="1573" y="733"/>
                  </a:cubicBezTo>
                  <a:cubicBezTo>
                    <a:pt x="1573" y="732"/>
                    <a:pt x="1573" y="732"/>
                    <a:pt x="1572" y="733"/>
                  </a:cubicBezTo>
                  <a:cubicBezTo>
                    <a:pt x="1571" y="734"/>
                    <a:pt x="1563" y="732"/>
                    <a:pt x="1560" y="731"/>
                  </a:cubicBezTo>
                  <a:cubicBezTo>
                    <a:pt x="1558" y="731"/>
                    <a:pt x="1551" y="725"/>
                    <a:pt x="1549" y="721"/>
                  </a:cubicBezTo>
                  <a:cubicBezTo>
                    <a:pt x="1546" y="717"/>
                    <a:pt x="1548" y="717"/>
                    <a:pt x="1552" y="717"/>
                  </a:cubicBezTo>
                  <a:cubicBezTo>
                    <a:pt x="1555" y="717"/>
                    <a:pt x="1555" y="717"/>
                    <a:pt x="1554" y="713"/>
                  </a:cubicBezTo>
                  <a:cubicBezTo>
                    <a:pt x="1554" y="710"/>
                    <a:pt x="1554" y="709"/>
                    <a:pt x="1555" y="707"/>
                  </a:cubicBezTo>
                  <a:cubicBezTo>
                    <a:pt x="1555" y="706"/>
                    <a:pt x="1556" y="701"/>
                    <a:pt x="1555" y="697"/>
                  </a:cubicBezTo>
                  <a:cubicBezTo>
                    <a:pt x="1553" y="694"/>
                    <a:pt x="1553" y="689"/>
                    <a:pt x="1553" y="685"/>
                  </a:cubicBezTo>
                  <a:cubicBezTo>
                    <a:pt x="1554" y="681"/>
                    <a:pt x="1554" y="675"/>
                    <a:pt x="1553" y="673"/>
                  </a:cubicBezTo>
                  <a:cubicBezTo>
                    <a:pt x="1553" y="671"/>
                    <a:pt x="1554" y="672"/>
                    <a:pt x="1555" y="669"/>
                  </a:cubicBezTo>
                  <a:cubicBezTo>
                    <a:pt x="1556" y="666"/>
                    <a:pt x="1561" y="653"/>
                    <a:pt x="1559" y="651"/>
                  </a:cubicBezTo>
                  <a:cubicBezTo>
                    <a:pt x="1557" y="649"/>
                    <a:pt x="1552" y="647"/>
                    <a:pt x="1555" y="646"/>
                  </a:cubicBezTo>
                  <a:cubicBezTo>
                    <a:pt x="1558" y="644"/>
                    <a:pt x="1559" y="645"/>
                    <a:pt x="1560" y="643"/>
                  </a:cubicBezTo>
                  <a:cubicBezTo>
                    <a:pt x="1562" y="641"/>
                    <a:pt x="1564" y="639"/>
                    <a:pt x="1565" y="635"/>
                  </a:cubicBezTo>
                  <a:cubicBezTo>
                    <a:pt x="1567" y="630"/>
                    <a:pt x="1570" y="629"/>
                    <a:pt x="1572" y="626"/>
                  </a:cubicBezTo>
                  <a:cubicBezTo>
                    <a:pt x="1573" y="623"/>
                    <a:pt x="1574" y="621"/>
                    <a:pt x="1576" y="619"/>
                  </a:cubicBezTo>
                  <a:cubicBezTo>
                    <a:pt x="1577" y="618"/>
                    <a:pt x="1581" y="617"/>
                    <a:pt x="1579" y="616"/>
                  </a:cubicBezTo>
                  <a:cubicBezTo>
                    <a:pt x="1578" y="614"/>
                    <a:pt x="1579" y="614"/>
                    <a:pt x="1579" y="612"/>
                  </a:cubicBezTo>
                  <a:cubicBezTo>
                    <a:pt x="1579" y="609"/>
                    <a:pt x="1579" y="607"/>
                    <a:pt x="1578" y="606"/>
                  </a:cubicBezTo>
                  <a:cubicBezTo>
                    <a:pt x="1577" y="605"/>
                    <a:pt x="1577" y="605"/>
                    <a:pt x="1579" y="606"/>
                  </a:cubicBezTo>
                  <a:cubicBezTo>
                    <a:pt x="1582" y="606"/>
                    <a:pt x="1587" y="605"/>
                    <a:pt x="1586" y="603"/>
                  </a:cubicBezTo>
                  <a:cubicBezTo>
                    <a:pt x="1585" y="601"/>
                    <a:pt x="1580" y="600"/>
                    <a:pt x="1582" y="597"/>
                  </a:cubicBezTo>
                  <a:cubicBezTo>
                    <a:pt x="1585" y="594"/>
                    <a:pt x="1585" y="591"/>
                    <a:pt x="1587" y="593"/>
                  </a:cubicBezTo>
                  <a:cubicBezTo>
                    <a:pt x="1588" y="594"/>
                    <a:pt x="1588" y="592"/>
                    <a:pt x="1590" y="590"/>
                  </a:cubicBezTo>
                  <a:cubicBezTo>
                    <a:pt x="1592" y="589"/>
                    <a:pt x="1596" y="587"/>
                    <a:pt x="1598" y="586"/>
                  </a:cubicBezTo>
                  <a:cubicBezTo>
                    <a:pt x="1601" y="584"/>
                    <a:pt x="1602" y="584"/>
                    <a:pt x="1601" y="584"/>
                  </a:cubicBezTo>
                  <a:cubicBezTo>
                    <a:pt x="1599" y="583"/>
                    <a:pt x="1598" y="581"/>
                    <a:pt x="1602" y="582"/>
                  </a:cubicBezTo>
                  <a:cubicBezTo>
                    <a:pt x="1606" y="583"/>
                    <a:pt x="1605" y="583"/>
                    <a:pt x="1605" y="582"/>
                  </a:cubicBezTo>
                  <a:cubicBezTo>
                    <a:pt x="1605" y="580"/>
                    <a:pt x="1605" y="580"/>
                    <a:pt x="1603" y="581"/>
                  </a:cubicBezTo>
                  <a:cubicBezTo>
                    <a:pt x="1602" y="581"/>
                    <a:pt x="1601" y="581"/>
                    <a:pt x="1601" y="580"/>
                  </a:cubicBezTo>
                  <a:cubicBezTo>
                    <a:pt x="1601" y="579"/>
                    <a:pt x="1600" y="578"/>
                    <a:pt x="1598" y="578"/>
                  </a:cubicBezTo>
                  <a:cubicBezTo>
                    <a:pt x="1597" y="578"/>
                    <a:pt x="1597" y="578"/>
                    <a:pt x="1597" y="576"/>
                  </a:cubicBezTo>
                  <a:cubicBezTo>
                    <a:pt x="1597" y="575"/>
                    <a:pt x="1596" y="574"/>
                    <a:pt x="1595" y="574"/>
                  </a:cubicBezTo>
                  <a:cubicBezTo>
                    <a:pt x="1595" y="573"/>
                    <a:pt x="1592" y="571"/>
                    <a:pt x="1598" y="573"/>
                  </a:cubicBezTo>
                  <a:cubicBezTo>
                    <a:pt x="1603" y="576"/>
                    <a:pt x="1605" y="576"/>
                    <a:pt x="1602" y="574"/>
                  </a:cubicBezTo>
                  <a:cubicBezTo>
                    <a:pt x="1600" y="572"/>
                    <a:pt x="1601" y="572"/>
                    <a:pt x="1603" y="572"/>
                  </a:cubicBezTo>
                  <a:cubicBezTo>
                    <a:pt x="1606" y="572"/>
                    <a:pt x="1607" y="573"/>
                    <a:pt x="1605" y="571"/>
                  </a:cubicBezTo>
                  <a:cubicBezTo>
                    <a:pt x="1602" y="570"/>
                    <a:pt x="1599" y="567"/>
                    <a:pt x="1603" y="568"/>
                  </a:cubicBezTo>
                  <a:cubicBezTo>
                    <a:pt x="1606" y="568"/>
                    <a:pt x="1606" y="570"/>
                    <a:pt x="1608" y="568"/>
                  </a:cubicBezTo>
                  <a:cubicBezTo>
                    <a:pt x="1610" y="566"/>
                    <a:pt x="1611" y="566"/>
                    <a:pt x="1613" y="565"/>
                  </a:cubicBezTo>
                  <a:cubicBezTo>
                    <a:pt x="1615" y="565"/>
                    <a:pt x="1617" y="564"/>
                    <a:pt x="1615" y="563"/>
                  </a:cubicBezTo>
                  <a:cubicBezTo>
                    <a:pt x="1612" y="563"/>
                    <a:pt x="1610" y="560"/>
                    <a:pt x="1616" y="560"/>
                  </a:cubicBezTo>
                  <a:cubicBezTo>
                    <a:pt x="1621" y="559"/>
                    <a:pt x="1624" y="559"/>
                    <a:pt x="1619" y="556"/>
                  </a:cubicBezTo>
                  <a:cubicBezTo>
                    <a:pt x="1615" y="554"/>
                    <a:pt x="1615" y="554"/>
                    <a:pt x="1612" y="554"/>
                  </a:cubicBezTo>
                  <a:cubicBezTo>
                    <a:pt x="1610" y="553"/>
                    <a:pt x="1604" y="551"/>
                    <a:pt x="1613" y="553"/>
                  </a:cubicBezTo>
                  <a:cubicBezTo>
                    <a:pt x="1622" y="554"/>
                    <a:pt x="1625" y="557"/>
                    <a:pt x="1625" y="557"/>
                  </a:cubicBezTo>
                  <a:cubicBezTo>
                    <a:pt x="1628" y="560"/>
                    <a:pt x="1627" y="562"/>
                    <a:pt x="1630" y="562"/>
                  </a:cubicBezTo>
                  <a:cubicBezTo>
                    <a:pt x="1632" y="562"/>
                    <a:pt x="1631" y="561"/>
                    <a:pt x="1630" y="560"/>
                  </a:cubicBezTo>
                  <a:cubicBezTo>
                    <a:pt x="1629" y="560"/>
                    <a:pt x="1628" y="559"/>
                    <a:pt x="1628" y="556"/>
                  </a:cubicBezTo>
                  <a:cubicBezTo>
                    <a:pt x="1627" y="553"/>
                    <a:pt x="1627" y="552"/>
                    <a:pt x="1625" y="551"/>
                  </a:cubicBezTo>
                  <a:cubicBezTo>
                    <a:pt x="1623" y="551"/>
                    <a:pt x="1619" y="550"/>
                    <a:pt x="1623" y="547"/>
                  </a:cubicBezTo>
                  <a:cubicBezTo>
                    <a:pt x="1626" y="545"/>
                    <a:pt x="1625" y="546"/>
                    <a:pt x="1628" y="546"/>
                  </a:cubicBezTo>
                  <a:cubicBezTo>
                    <a:pt x="1631" y="546"/>
                    <a:pt x="1631" y="545"/>
                    <a:pt x="1630" y="544"/>
                  </a:cubicBezTo>
                  <a:cubicBezTo>
                    <a:pt x="1630" y="543"/>
                    <a:pt x="1629" y="543"/>
                    <a:pt x="1629" y="542"/>
                  </a:cubicBezTo>
                  <a:cubicBezTo>
                    <a:pt x="1628" y="540"/>
                    <a:pt x="1626" y="536"/>
                    <a:pt x="1628" y="538"/>
                  </a:cubicBezTo>
                  <a:cubicBezTo>
                    <a:pt x="1631" y="540"/>
                    <a:pt x="1632" y="537"/>
                    <a:pt x="1632" y="540"/>
                  </a:cubicBezTo>
                  <a:cubicBezTo>
                    <a:pt x="1631" y="543"/>
                    <a:pt x="1633" y="543"/>
                    <a:pt x="1635" y="542"/>
                  </a:cubicBezTo>
                  <a:cubicBezTo>
                    <a:pt x="1637" y="541"/>
                    <a:pt x="1639" y="537"/>
                    <a:pt x="1641" y="539"/>
                  </a:cubicBezTo>
                  <a:cubicBezTo>
                    <a:pt x="1643" y="542"/>
                    <a:pt x="1643" y="542"/>
                    <a:pt x="1646" y="541"/>
                  </a:cubicBezTo>
                  <a:cubicBezTo>
                    <a:pt x="1649" y="540"/>
                    <a:pt x="1654" y="537"/>
                    <a:pt x="1650" y="536"/>
                  </a:cubicBezTo>
                  <a:cubicBezTo>
                    <a:pt x="1645" y="536"/>
                    <a:pt x="1639" y="535"/>
                    <a:pt x="1636" y="532"/>
                  </a:cubicBezTo>
                  <a:cubicBezTo>
                    <a:pt x="1633" y="529"/>
                    <a:pt x="1632" y="526"/>
                    <a:pt x="1637" y="526"/>
                  </a:cubicBezTo>
                  <a:cubicBezTo>
                    <a:pt x="1642" y="526"/>
                    <a:pt x="1642" y="524"/>
                    <a:pt x="1647" y="525"/>
                  </a:cubicBezTo>
                  <a:cubicBezTo>
                    <a:pt x="1652" y="526"/>
                    <a:pt x="1663" y="529"/>
                    <a:pt x="1668" y="527"/>
                  </a:cubicBezTo>
                  <a:cubicBezTo>
                    <a:pt x="1674" y="525"/>
                    <a:pt x="1674" y="523"/>
                    <a:pt x="1679" y="522"/>
                  </a:cubicBezTo>
                  <a:cubicBezTo>
                    <a:pt x="1684" y="520"/>
                    <a:pt x="1694" y="516"/>
                    <a:pt x="1692" y="510"/>
                  </a:cubicBezTo>
                  <a:cubicBezTo>
                    <a:pt x="1690" y="503"/>
                    <a:pt x="1693" y="498"/>
                    <a:pt x="1689" y="497"/>
                  </a:cubicBezTo>
                  <a:cubicBezTo>
                    <a:pt x="1685" y="496"/>
                    <a:pt x="1683" y="495"/>
                    <a:pt x="1680" y="494"/>
                  </a:cubicBezTo>
                  <a:cubicBezTo>
                    <a:pt x="1677" y="493"/>
                    <a:pt x="1672" y="490"/>
                    <a:pt x="1671" y="491"/>
                  </a:cubicBezTo>
                  <a:cubicBezTo>
                    <a:pt x="1670" y="492"/>
                    <a:pt x="1669" y="491"/>
                    <a:pt x="1667" y="490"/>
                  </a:cubicBezTo>
                  <a:cubicBezTo>
                    <a:pt x="1666" y="489"/>
                    <a:pt x="1662" y="488"/>
                    <a:pt x="1661" y="486"/>
                  </a:cubicBezTo>
                  <a:cubicBezTo>
                    <a:pt x="1661" y="483"/>
                    <a:pt x="1658" y="478"/>
                    <a:pt x="1653" y="480"/>
                  </a:cubicBezTo>
                  <a:cubicBezTo>
                    <a:pt x="1649" y="482"/>
                    <a:pt x="1647" y="483"/>
                    <a:pt x="1645" y="483"/>
                  </a:cubicBezTo>
                  <a:cubicBezTo>
                    <a:pt x="1643" y="484"/>
                    <a:pt x="1641" y="485"/>
                    <a:pt x="1641" y="486"/>
                  </a:cubicBezTo>
                  <a:cubicBezTo>
                    <a:pt x="1640" y="487"/>
                    <a:pt x="1637" y="489"/>
                    <a:pt x="1634" y="489"/>
                  </a:cubicBezTo>
                  <a:cubicBezTo>
                    <a:pt x="1632" y="489"/>
                    <a:pt x="1629" y="489"/>
                    <a:pt x="1633" y="487"/>
                  </a:cubicBezTo>
                  <a:cubicBezTo>
                    <a:pt x="1636" y="485"/>
                    <a:pt x="1635" y="483"/>
                    <a:pt x="1638" y="483"/>
                  </a:cubicBezTo>
                  <a:cubicBezTo>
                    <a:pt x="1641" y="482"/>
                    <a:pt x="1647" y="481"/>
                    <a:pt x="1642" y="480"/>
                  </a:cubicBezTo>
                  <a:cubicBezTo>
                    <a:pt x="1638" y="479"/>
                    <a:pt x="1634" y="477"/>
                    <a:pt x="1633" y="477"/>
                  </a:cubicBezTo>
                  <a:cubicBezTo>
                    <a:pt x="1632" y="476"/>
                    <a:pt x="1630" y="474"/>
                    <a:pt x="1629" y="475"/>
                  </a:cubicBezTo>
                  <a:cubicBezTo>
                    <a:pt x="1627" y="476"/>
                    <a:pt x="1621" y="475"/>
                    <a:pt x="1617" y="473"/>
                  </a:cubicBezTo>
                  <a:cubicBezTo>
                    <a:pt x="1613" y="471"/>
                    <a:pt x="1601" y="466"/>
                    <a:pt x="1601" y="468"/>
                  </a:cubicBezTo>
                  <a:cubicBezTo>
                    <a:pt x="1601" y="470"/>
                    <a:pt x="1602" y="471"/>
                    <a:pt x="1604" y="472"/>
                  </a:cubicBezTo>
                  <a:cubicBezTo>
                    <a:pt x="1606" y="474"/>
                    <a:pt x="1605" y="473"/>
                    <a:pt x="1601" y="473"/>
                  </a:cubicBezTo>
                  <a:cubicBezTo>
                    <a:pt x="1598" y="474"/>
                    <a:pt x="1592" y="473"/>
                    <a:pt x="1590" y="466"/>
                  </a:cubicBezTo>
                  <a:cubicBezTo>
                    <a:pt x="1590" y="466"/>
                    <a:pt x="1589" y="465"/>
                    <a:pt x="1592" y="465"/>
                  </a:cubicBezTo>
                  <a:cubicBezTo>
                    <a:pt x="1596" y="464"/>
                    <a:pt x="1595" y="463"/>
                    <a:pt x="1593" y="461"/>
                  </a:cubicBezTo>
                  <a:cubicBezTo>
                    <a:pt x="1591" y="459"/>
                    <a:pt x="1587" y="453"/>
                    <a:pt x="1590" y="455"/>
                  </a:cubicBezTo>
                  <a:cubicBezTo>
                    <a:pt x="1594" y="457"/>
                    <a:pt x="1592" y="455"/>
                    <a:pt x="1593" y="458"/>
                  </a:cubicBezTo>
                  <a:cubicBezTo>
                    <a:pt x="1594" y="461"/>
                    <a:pt x="1598" y="462"/>
                    <a:pt x="1601" y="464"/>
                  </a:cubicBezTo>
                  <a:cubicBezTo>
                    <a:pt x="1604" y="466"/>
                    <a:pt x="1615" y="467"/>
                    <a:pt x="1617" y="469"/>
                  </a:cubicBezTo>
                  <a:cubicBezTo>
                    <a:pt x="1619" y="470"/>
                    <a:pt x="1620" y="469"/>
                    <a:pt x="1622" y="471"/>
                  </a:cubicBezTo>
                  <a:cubicBezTo>
                    <a:pt x="1624" y="473"/>
                    <a:pt x="1627" y="472"/>
                    <a:pt x="1629" y="473"/>
                  </a:cubicBezTo>
                  <a:cubicBezTo>
                    <a:pt x="1631" y="474"/>
                    <a:pt x="1633" y="475"/>
                    <a:pt x="1635" y="476"/>
                  </a:cubicBezTo>
                  <a:cubicBezTo>
                    <a:pt x="1638" y="476"/>
                    <a:pt x="1641" y="476"/>
                    <a:pt x="1642" y="477"/>
                  </a:cubicBezTo>
                  <a:cubicBezTo>
                    <a:pt x="1644" y="477"/>
                    <a:pt x="1648" y="472"/>
                    <a:pt x="1648" y="475"/>
                  </a:cubicBezTo>
                  <a:cubicBezTo>
                    <a:pt x="1648" y="477"/>
                    <a:pt x="1652" y="479"/>
                    <a:pt x="1657" y="477"/>
                  </a:cubicBezTo>
                  <a:cubicBezTo>
                    <a:pt x="1661" y="475"/>
                    <a:pt x="1655" y="480"/>
                    <a:pt x="1662" y="479"/>
                  </a:cubicBezTo>
                  <a:cubicBezTo>
                    <a:pt x="1668" y="479"/>
                    <a:pt x="1666" y="481"/>
                    <a:pt x="1669" y="482"/>
                  </a:cubicBezTo>
                  <a:cubicBezTo>
                    <a:pt x="1671" y="484"/>
                    <a:pt x="1672" y="484"/>
                    <a:pt x="1676" y="485"/>
                  </a:cubicBezTo>
                  <a:cubicBezTo>
                    <a:pt x="1680" y="486"/>
                    <a:pt x="1683" y="489"/>
                    <a:pt x="1687" y="487"/>
                  </a:cubicBezTo>
                  <a:cubicBezTo>
                    <a:pt x="1691" y="486"/>
                    <a:pt x="1697" y="485"/>
                    <a:pt x="1695" y="484"/>
                  </a:cubicBezTo>
                  <a:cubicBezTo>
                    <a:pt x="1694" y="482"/>
                    <a:pt x="1691" y="482"/>
                    <a:pt x="1693" y="480"/>
                  </a:cubicBezTo>
                  <a:cubicBezTo>
                    <a:pt x="1695" y="479"/>
                    <a:pt x="1695" y="481"/>
                    <a:pt x="1697" y="483"/>
                  </a:cubicBezTo>
                  <a:cubicBezTo>
                    <a:pt x="1700" y="485"/>
                    <a:pt x="1702" y="485"/>
                    <a:pt x="1704" y="483"/>
                  </a:cubicBezTo>
                  <a:cubicBezTo>
                    <a:pt x="1707" y="482"/>
                    <a:pt x="1712" y="479"/>
                    <a:pt x="1713" y="478"/>
                  </a:cubicBezTo>
                  <a:cubicBezTo>
                    <a:pt x="1715" y="477"/>
                    <a:pt x="1716" y="475"/>
                    <a:pt x="1715" y="474"/>
                  </a:cubicBezTo>
                  <a:cubicBezTo>
                    <a:pt x="1713" y="472"/>
                    <a:pt x="1713" y="471"/>
                    <a:pt x="1712" y="469"/>
                  </a:cubicBezTo>
                  <a:cubicBezTo>
                    <a:pt x="1711" y="468"/>
                    <a:pt x="1710" y="468"/>
                    <a:pt x="1708" y="466"/>
                  </a:cubicBezTo>
                  <a:cubicBezTo>
                    <a:pt x="1707" y="465"/>
                    <a:pt x="1705" y="462"/>
                    <a:pt x="1709" y="464"/>
                  </a:cubicBezTo>
                  <a:cubicBezTo>
                    <a:pt x="1713" y="466"/>
                    <a:pt x="1713" y="465"/>
                    <a:pt x="1715" y="466"/>
                  </a:cubicBezTo>
                  <a:cubicBezTo>
                    <a:pt x="1717" y="467"/>
                    <a:pt x="1718" y="470"/>
                    <a:pt x="1720" y="468"/>
                  </a:cubicBezTo>
                  <a:cubicBezTo>
                    <a:pt x="1722" y="467"/>
                    <a:pt x="1721" y="465"/>
                    <a:pt x="1719" y="463"/>
                  </a:cubicBezTo>
                  <a:cubicBezTo>
                    <a:pt x="1717" y="461"/>
                    <a:pt x="1715" y="458"/>
                    <a:pt x="1716" y="455"/>
                  </a:cubicBezTo>
                  <a:cubicBezTo>
                    <a:pt x="1717" y="453"/>
                    <a:pt x="1723" y="450"/>
                    <a:pt x="1723" y="454"/>
                  </a:cubicBezTo>
                  <a:cubicBezTo>
                    <a:pt x="1724" y="459"/>
                    <a:pt x="1727" y="460"/>
                    <a:pt x="1730" y="463"/>
                  </a:cubicBezTo>
                  <a:cubicBezTo>
                    <a:pt x="1732" y="465"/>
                    <a:pt x="1733" y="465"/>
                    <a:pt x="1736" y="465"/>
                  </a:cubicBezTo>
                  <a:cubicBezTo>
                    <a:pt x="1739" y="464"/>
                    <a:pt x="1756" y="465"/>
                    <a:pt x="1758" y="465"/>
                  </a:cubicBezTo>
                  <a:cubicBezTo>
                    <a:pt x="1761" y="464"/>
                    <a:pt x="1764" y="463"/>
                    <a:pt x="1767" y="462"/>
                  </a:cubicBezTo>
                  <a:cubicBezTo>
                    <a:pt x="1770" y="460"/>
                    <a:pt x="1773" y="458"/>
                    <a:pt x="1776" y="457"/>
                  </a:cubicBezTo>
                  <a:cubicBezTo>
                    <a:pt x="1779" y="457"/>
                    <a:pt x="1782" y="454"/>
                    <a:pt x="1782" y="453"/>
                  </a:cubicBezTo>
                  <a:cubicBezTo>
                    <a:pt x="1781" y="451"/>
                    <a:pt x="1781" y="451"/>
                    <a:pt x="1784" y="448"/>
                  </a:cubicBezTo>
                  <a:cubicBezTo>
                    <a:pt x="1786" y="445"/>
                    <a:pt x="1792" y="437"/>
                    <a:pt x="1795" y="434"/>
                  </a:cubicBezTo>
                  <a:cubicBezTo>
                    <a:pt x="1798" y="432"/>
                    <a:pt x="1805" y="424"/>
                    <a:pt x="1807" y="420"/>
                  </a:cubicBezTo>
                  <a:cubicBezTo>
                    <a:pt x="1809" y="416"/>
                    <a:pt x="1812" y="412"/>
                    <a:pt x="1814" y="409"/>
                  </a:cubicBezTo>
                  <a:cubicBezTo>
                    <a:pt x="1816" y="406"/>
                    <a:pt x="1821" y="400"/>
                    <a:pt x="1814" y="398"/>
                  </a:cubicBezTo>
                  <a:cubicBezTo>
                    <a:pt x="1806" y="396"/>
                    <a:pt x="1801" y="396"/>
                    <a:pt x="1799" y="395"/>
                  </a:cubicBezTo>
                  <a:cubicBezTo>
                    <a:pt x="1797" y="394"/>
                    <a:pt x="1794" y="394"/>
                    <a:pt x="1791" y="395"/>
                  </a:cubicBezTo>
                  <a:cubicBezTo>
                    <a:pt x="1788" y="397"/>
                    <a:pt x="1756" y="394"/>
                    <a:pt x="1751" y="393"/>
                  </a:cubicBezTo>
                  <a:cubicBezTo>
                    <a:pt x="1746" y="392"/>
                    <a:pt x="1743" y="390"/>
                    <a:pt x="1743" y="387"/>
                  </a:cubicBezTo>
                  <a:cubicBezTo>
                    <a:pt x="1742" y="385"/>
                    <a:pt x="1741" y="385"/>
                    <a:pt x="1738" y="384"/>
                  </a:cubicBezTo>
                  <a:cubicBezTo>
                    <a:pt x="1736" y="383"/>
                    <a:pt x="1735" y="381"/>
                    <a:pt x="1734" y="379"/>
                  </a:cubicBezTo>
                  <a:cubicBezTo>
                    <a:pt x="1733" y="377"/>
                    <a:pt x="1729" y="375"/>
                    <a:pt x="1727" y="374"/>
                  </a:cubicBezTo>
                  <a:cubicBezTo>
                    <a:pt x="1726" y="373"/>
                    <a:pt x="1716" y="366"/>
                    <a:pt x="1714" y="366"/>
                  </a:cubicBezTo>
                  <a:cubicBezTo>
                    <a:pt x="1713" y="366"/>
                    <a:pt x="1672" y="359"/>
                    <a:pt x="1669" y="359"/>
                  </a:cubicBezTo>
                  <a:cubicBezTo>
                    <a:pt x="1666" y="358"/>
                    <a:pt x="1668" y="357"/>
                    <a:pt x="1675" y="358"/>
                  </a:cubicBezTo>
                  <a:cubicBezTo>
                    <a:pt x="1681" y="358"/>
                    <a:pt x="1692" y="360"/>
                    <a:pt x="1694" y="361"/>
                  </a:cubicBezTo>
                  <a:cubicBezTo>
                    <a:pt x="1696" y="361"/>
                    <a:pt x="1703" y="362"/>
                    <a:pt x="1706" y="362"/>
                  </a:cubicBezTo>
                  <a:cubicBezTo>
                    <a:pt x="1709" y="362"/>
                    <a:pt x="1713" y="362"/>
                    <a:pt x="1716" y="361"/>
                  </a:cubicBezTo>
                  <a:cubicBezTo>
                    <a:pt x="1719" y="361"/>
                    <a:pt x="1726" y="357"/>
                    <a:pt x="1730" y="360"/>
                  </a:cubicBezTo>
                  <a:cubicBezTo>
                    <a:pt x="1735" y="363"/>
                    <a:pt x="1746" y="367"/>
                    <a:pt x="1750" y="368"/>
                  </a:cubicBezTo>
                  <a:cubicBezTo>
                    <a:pt x="1754" y="369"/>
                    <a:pt x="1772" y="377"/>
                    <a:pt x="1766" y="376"/>
                  </a:cubicBezTo>
                  <a:cubicBezTo>
                    <a:pt x="1759" y="375"/>
                    <a:pt x="1755" y="374"/>
                    <a:pt x="1761" y="378"/>
                  </a:cubicBezTo>
                  <a:cubicBezTo>
                    <a:pt x="1768" y="381"/>
                    <a:pt x="1780" y="391"/>
                    <a:pt x="1784" y="392"/>
                  </a:cubicBezTo>
                  <a:cubicBezTo>
                    <a:pt x="1787" y="393"/>
                    <a:pt x="1804" y="393"/>
                    <a:pt x="1810" y="390"/>
                  </a:cubicBezTo>
                  <a:cubicBezTo>
                    <a:pt x="1817" y="387"/>
                    <a:pt x="1808" y="388"/>
                    <a:pt x="1814" y="384"/>
                  </a:cubicBezTo>
                  <a:cubicBezTo>
                    <a:pt x="1821" y="379"/>
                    <a:pt x="1833" y="373"/>
                    <a:pt x="1834" y="369"/>
                  </a:cubicBezTo>
                  <a:cubicBezTo>
                    <a:pt x="1834" y="365"/>
                    <a:pt x="1831" y="363"/>
                    <a:pt x="1837" y="359"/>
                  </a:cubicBezTo>
                  <a:cubicBezTo>
                    <a:pt x="1844" y="356"/>
                    <a:pt x="1850" y="353"/>
                    <a:pt x="1849" y="351"/>
                  </a:cubicBezTo>
                  <a:cubicBezTo>
                    <a:pt x="1849" y="349"/>
                    <a:pt x="1849" y="348"/>
                    <a:pt x="1851" y="348"/>
                  </a:cubicBezTo>
                  <a:cubicBezTo>
                    <a:pt x="1853" y="347"/>
                    <a:pt x="1852" y="344"/>
                    <a:pt x="1848" y="343"/>
                  </a:cubicBezTo>
                  <a:cubicBezTo>
                    <a:pt x="1843" y="341"/>
                    <a:pt x="1820" y="338"/>
                    <a:pt x="1826" y="332"/>
                  </a:cubicBezTo>
                  <a:cubicBezTo>
                    <a:pt x="1832" y="325"/>
                    <a:pt x="1829" y="327"/>
                    <a:pt x="1830" y="326"/>
                  </a:cubicBezTo>
                  <a:cubicBezTo>
                    <a:pt x="1831" y="324"/>
                    <a:pt x="1834" y="324"/>
                    <a:pt x="1838" y="324"/>
                  </a:cubicBezTo>
                  <a:cubicBezTo>
                    <a:pt x="1841" y="324"/>
                    <a:pt x="1869" y="318"/>
                    <a:pt x="1871" y="326"/>
                  </a:cubicBezTo>
                  <a:cubicBezTo>
                    <a:pt x="1873" y="335"/>
                    <a:pt x="1872" y="337"/>
                    <a:pt x="1876" y="337"/>
                  </a:cubicBezTo>
                  <a:cubicBezTo>
                    <a:pt x="1880" y="337"/>
                    <a:pt x="1878" y="338"/>
                    <a:pt x="1881" y="339"/>
                  </a:cubicBezTo>
                  <a:cubicBezTo>
                    <a:pt x="1883" y="340"/>
                    <a:pt x="1887" y="340"/>
                    <a:pt x="1887" y="340"/>
                  </a:cubicBezTo>
                  <a:cubicBezTo>
                    <a:pt x="1888" y="340"/>
                    <a:pt x="1896" y="343"/>
                    <a:pt x="1899" y="344"/>
                  </a:cubicBezTo>
                  <a:cubicBezTo>
                    <a:pt x="1902" y="345"/>
                    <a:pt x="1905" y="346"/>
                    <a:pt x="1901" y="342"/>
                  </a:cubicBezTo>
                  <a:cubicBezTo>
                    <a:pt x="1897" y="337"/>
                    <a:pt x="1898" y="337"/>
                    <a:pt x="1899" y="335"/>
                  </a:cubicBezTo>
                  <a:cubicBezTo>
                    <a:pt x="1900" y="333"/>
                    <a:pt x="1900" y="333"/>
                    <a:pt x="1901" y="335"/>
                  </a:cubicBezTo>
                  <a:cubicBezTo>
                    <a:pt x="1903" y="336"/>
                    <a:pt x="1902" y="337"/>
                    <a:pt x="1906" y="337"/>
                  </a:cubicBezTo>
                  <a:cubicBezTo>
                    <a:pt x="1909" y="337"/>
                    <a:pt x="1911" y="338"/>
                    <a:pt x="1913" y="340"/>
                  </a:cubicBezTo>
                  <a:cubicBezTo>
                    <a:pt x="1915" y="342"/>
                    <a:pt x="1922" y="346"/>
                    <a:pt x="1925" y="345"/>
                  </a:cubicBezTo>
                  <a:cubicBezTo>
                    <a:pt x="1928" y="344"/>
                    <a:pt x="1927" y="343"/>
                    <a:pt x="1925" y="341"/>
                  </a:cubicBezTo>
                  <a:cubicBezTo>
                    <a:pt x="1924" y="339"/>
                    <a:pt x="1920" y="337"/>
                    <a:pt x="1920" y="334"/>
                  </a:cubicBezTo>
                  <a:cubicBezTo>
                    <a:pt x="1920" y="331"/>
                    <a:pt x="1919" y="329"/>
                    <a:pt x="1917" y="328"/>
                  </a:cubicBezTo>
                  <a:cubicBezTo>
                    <a:pt x="1915" y="326"/>
                    <a:pt x="1910" y="323"/>
                    <a:pt x="1911" y="319"/>
                  </a:cubicBezTo>
                  <a:cubicBezTo>
                    <a:pt x="1912" y="315"/>
                    <a:pt x="1908" y="317"/>
                    <a:pt x="1906" y="317"/>
                  </a:cubicBezTo>
                  <a:cubicBezTo>
                    <a:pt x="1904" y="317"/>
                    <a:pt x="1901" y="315"/>
                    <a:pt x="1903" y="313"/>
                  </a:cubicBezTo>
                  <a:cubicBezTo>
                    <a:pt x="1905" y="312"/>
                    <a:pt x="1903" y="311"/>
                    <a:pt x="1901" y="311"/>
                  </a:cubicBezTo>
                  <a:cubicBezTo>
                    <a:pt x="1899" y="310"/>
                    <a:pt x="1899" y="310"/>
                    <a:pt x="1898" y="309"/>
                  </a:cubicBezTo>
                  <a:cubicBezTo>
                    <a:pt x="1897" y="307"/>
                    <a:pt x="1895" y="306"/>
                    <a:pt x="1896" y="305"/>
                  </a:cubicBezTo>
                  <a:cubicBezTo>
                    <a:pt x="1897" y="304"/>
                    <a:pt x="1896" y="302"/>
                    <a:pt x="1893" y="304"/>
                  </a:cubicBezTo>
                  <a:cubicBezTo>
                    <a:pt x="1891" y="305"/>
                    <a:pt x="1884" y="307"/>
                    <a:pt x="1881" y="308"/>
                  </a:cubicBezTo>
                  <a:cubicBezTo>
                    <a:pt x="1879" y="308"/>
                    <a:pt x="1878" y="307"/>
                    <a:pt x="1884" y="305"/>
                  </a:cubicBezTo>
                  <a:cubicBezTo>
                    <a:pt x="1890" y="302"/>
                    <a:pt x="1895" y="300"/>
                    <a:pt x="1892" y="300"/>
                  </a:cubicBezTo>
                  <a:cubicBezTo>
                    <a:pt x="1892" y="300"/>
                    <a:pt x="1885" y="296"/>
                    <a:pt x="1893" y="299"/>
                  </a:cubicBezTo>
                  <a:cubicBezTo>
                    <a:pt x="1900" y="301"/>
                    <a:pt x="1898" y="297"/>
                    <a:pt x="1899" y="301"/>
                  </a:cubicBezTo>
                  <a:cubicBezTo>
                    <a:pt x="1899" y="304"/>
                    <a:pt x="1902" y="299"/>
                    <a:pt x="1903" y="304"/>
                  </a:cubicBezTo>
                  <a:cubicBezTo>
                    <a:pt x="1903" y="309"/>
                    <a:pt x="1907" y="305"/>
                    <a:pt x="1905" y="307"/>
                  </a:cubicBezTo>
                  <a:cubicBezTo>
                    <a:pt x="1903" y="310"/>
                    <a:pt x="1902" y="308"/>
                    <a:pt x="1905" y="311"/>
                  </a:cubicBezTo>
                  <a:cubicBezTo>
                    <a:pt x="1909" y="313"/>
                    <a:pt x="1913" y="316"/>
                    <a:pt x="1914" y="313"/>
                  </a:cubicBezTo>
                  <a:cubicBezTo>
                    <a:pt x="1914" y="310"/>
                    <a:pt x="1922" y="302"/>
                    <a:pt x="1920" y="308"/>
                  </a:cubicBezTo>
                  <a:cubicBezTo>
                    <a:pt x="1918" y="314"/>
                    <a:pt x="1919" y="315"/>
                    <a:pt x="1917" y="315"/>
                  </a:cubicBezTo>
                  <a:cubicBezTo>
                    <a:pt x="1916" y="316"/>
                    <a:pt x="1915" y="317"/>
                    <a:pt x="1917" y="319"/>
                  </a:cubicBezTo>
                  <a:cubicBezTo>
                    <a:pt x="1918" y="322"/>
                    <a:pt x="1920" y="323"/>
                    <a:pt x="1923" y="324"/>
                  </a:cubicBezTo>
                  <a:cubicBezTo>
                    <a:pt x="1926" y="324"/>
                    <a:pt x="1928" y="326"/>
                    <a:pt x="1929" y="328"/>
                  </a:cubicBezTo>
                  <a:cubicBezTo>
                    <a:pt x="1930" y="331"/>
                    <a:pt x="1935" y="335"/>
                    <a:pt x="1938" y="334"/>
                  </a:cubicBezTo>
                  <a:cubicBezTo>
                    <a:pt x="1942" y="333"/>
                    <a:pt x="1947" y="329"/>
                    <a:pt x="1952" y="328"/>
                  </a:cubicBezTo>
                  <a:cubicBezTo>
                    <a:pt x="1957" y="327"/>
                    <a:pt x="1961" y="324"/>
                    <a:pt x="1963" y="322"/>
                  </a:cubicBezTo>
                  <a:cubicBezTo>
                    <a:pt x="1965" y="320"/>
                    <a:pt x="1971" y="318"/>
                    <a:pt x="1974" y="317"/>
                  </a:cubicBezTo>
                  <a:cubicBezTo>
                    <a:pt x="1978" y="316"/>
                    <a:pt x="1976" y="315"/>
                    <a:pt x="1978" y="312"/>
                  </a:cubicBezTo>
                  <a:cubicBezTo>
                    <a:pt x="1980" y="309"/>
                    <a:pt x="1984" y="304"/>
                    <a:pt x="1989" y="302"/>
                  </a:cubicBezTo>
                  <a:cubicBezTo>
                    <a:pt x="1995" y="301"/>
                    <a:pt x="2001" y="300"/>
                    <a:pt x="2004" y="288"/>
                  </a:cubicBezTo>
                  <a:cubicBezTo>
                    <a:pt x="2007" y="276"/>
                    <a:pt x="2011" y="273"/>
                    <a:pt x="2006" y="269"/>
                  </a:cubicBezTo>
                  <a:cubicBezTo>
                    <a:pt x="2002" y="265"/>
                    <a:pt x="1989" y="255"/>
                    <a:pt x="1990" y="254"/>
                  </a:cubicBezTo>
                  <a:cubicBezTo>
                    <a:pt x="1991" y="253"/>
                    <a:pt x="1991" y="253"/>
                    <a:pt x="1988" y="252"/>
                  </a:cubicBezTo>
                  <a:cubicBezTo>
                    <a:pt x="1986" y="251"/>
                    <a:pt x="1975" y="245"/>
                    <a:pt x="1980" y="239"/>
                  </a:cubicBezTo>
                  <a:cubicBezTo>
                    <a:pt x="1984" y="233"/>
                    <a:pt x="1985" y="231"/>
                    <a:pt x="1979" y="234"/>
                  </a:cubicBezTo>
                  <a:cubicBezTo>
                    <a:pt x="1973" y="236"/>
                    <a:pt x="1970" y="232"/>
                    <a:pt x="1973" y="229"/>
                  </a:cubicBezTo>
                  <a:cubicBezTo>
                    <a:pt x="1976" y="226"/>
                    <a:pt x="1975" y="226"/>
                    <a:pt x="1974" y="225"/>
                  </a:cubicBezTo>
                  <a:cubicBezTo>
                    <a:pt x="1972" y="225"/>
                    <a:pt x="1968" y="227"/>
                    <a:pt x="1970" y="224"/>
                  </a:cubicBezTo>
                  <a:cubicBezTo>
                    <a:pt x="1971" y="221"/>
                    <a:pt x="1970" y="220"/>
                    <a:pt x="1967" y="219"/>
                  </a:cubicBezTo>
                  <a:cubicBezTo>
                    <a:pt x="1964" y="218"/>
                    <a:pt x="1962" y="216"/>
                    <a:pt x="1963" y="214"/>
                  </a:cubicBezTo>
                  <a:cubicBezTo>
                    <a:pt x="1964" y="211"/>
                    <a:pt x="1963" y="211"/>
                    <a:pt x="1965" y="212"/>
                  </a:cubicBezTo>
                  <a:cubicBezTo>
                    <a:pt x="1968" y="213"/>
                    <a:pt x="1970" y="212"/>
                    <a:pt x="1973" y="211"/>
                  </a:cubicBezTo>
                  <a:cubicBezTo>
                    <a:pt x="1975" y="210"/>
                    <a:pt x="1977" y="210"/>
                    <a:pt x="1980" y="211"/>
                  </a:cubicBezTo>
                  <a:cubicBezTo>
                    <a:pt x="1982" y="213"/>
                    <a:pt x="1993" y="214"/>
                    <a:pt x="2001" y="209"/>
                  </a:cubicBezTo>
                  <a:cubicBezTo>
                    <a:pt x="2009" y="204"/>
                    <a:pt x="2011" y="199"/>
                    <a:pt x="2007" y="194"/>
                  </a:cubicBezTo>
                  <a:cubicBezTo>
                    <a:pt x="2003" y="189"/>
                    <a:pt x="1999" y="192"/>
                    <a:pt x="1999" y="192"/>
                  </a:cubicBezTo>
                  <a:cubicBezTo>
                    <a:pt x="1999" y="192"/>
                    <a:pt x="1995" y="194"/>
                    <a:pt x="2000" y="188"/>
                  </a:cubicBezTo>
                  <a:cubicBezTo>
                    <a:pt x="2005" y="182"/>
                    <a:pt x="2011" y="174"/>
                    <a:pt x="2003" y="171"/>
                  </a:cubicBezTo>
                  <a:cubicBezTo>
                    <a:pt x="1995" y="169"/>
                    <a:pt x="1995" y="168"/>
                    <a:pt x="1993" y="168"/>
                  </a:cubicBezTo>
                  <a:cubicBezTo>
                    <a:pt x="1991" y="167"/>
                    <a:pt x="1986" y="166"/>
                    <a:pt x="1983" y="168"/>
                  </a:cubicBezTo>
                  <a:cubicBezTo>
                    <a:pt x="1980" y="169"/>
                    <a:pt x="1979" y="168"/>
                    <a:pt x="1977" y="164"/>
                  </a:cubicBezTo>
                  <a:cubicBezTo>
                    <a:pt x="1975" y="159"/>
                    <a:pt x="1971" y="158"/>
                    <a:pt x="1967" y="157"/>
                  </a:cubicBezTo>
                  <a:cubicBezTo>
                    <a:pt x="1964" y="156"/>
                    <a:pt x="1947" y="153"/>
                    <a:pt x="1944" y="152"/>
                  </a:cubicBezTo>
                  <a:cubicBezTo>
                    <a:pt x="1941" y="150"/>
                    <a:pt x="1940" y="148"/>
                    <a:pt x="1947" y="151"/>
                  </a:cubicBezTo>
                  <a:cubicBezTo>
                    <a:pt x="1954" y="153"/>
                    <a:pt x="1961" y="154"/>
                    <a:pt x="1964" y="154"/>
                  </a:cubicBezTo>
                  <a:cubicBezTo>
                    <a:pt x="1966" y="153"/>
                    <a:pt x="1966" y="153"/>
                    <a:pt x="1964" y="150"/>
                  </a:cubicBezTo>
                  <a:cubicBezTo>
                    <a:pt x="1961" y="146"/>
                    <a:pt x="1962" y="145"/>
                    <a:pt x="1964" y="145"/>
                  </a:cubicBezTo>
                  <a:cubicBezTo>
                    <a:pt x="1967" y="146"/>
                    <a:pt x="1970" y="146"/>
                    <a:pt x="1966" y="144"/>
                  </a:cubicBezTo>
                  <a:cubicBezTo>
                    <a:pt x="1963" y="142"/>
                    <a:pt x="1961" y="141"/>
                    <a:pt x="1957" y="142"/>
                  </a:cubicBezTo>
                  <a:cubicBezTo>
                    <a:pt x="1954" y="143"/>
                    <a:pt x="1947" y="143"/>
                    <a:pt x="1945" y="142"/>
                  </a:cubicBezTo>
                  <a:cubicBezTo>
                    <a:pt x="1943" y="142"/>
                    <a:pt x="1940" y="142"/>
                    <a:pt x="1938" y="142"/>
                  </a:cubicBezTo>
                  <a:cubicBezTo>
                    <a:pt x="1936" y="143"/>
                    <a:pt x="1922" y="140"/>
                    <a:pt x="1917" y="138"/>
                  </a:cubicBezTo>
                  <a:cubicBezTo>
                    <a:pt x="1913" y="136"/>
                    <a:pt x="1902" y="129"/>
                    <a:pt x="1888" y="134"/>
                  </a:cubicBezTo>
                  <a:cubicBezTo>
                    <a:pt x="1874" y="139"/>
                    <a:pt x="1879" y="137"/>
                    <a:pt x="1873" y="134"/>
                  </a:cubicBezTo>
                  <a:cubicBezTo>
                    <a:pt x="1868" y="131"/>
                    <a:pt x="1868" y="131"/>
                    <a:pt x="1865" y="132"/>
                  </a:cubicBezTo>
                  <a:cubicBezTo>
                    <a:pt x="1863" y="133"/>
                    <a:pt x="1862" y="133"/>
                    <a:pt x="1865" y="134"/>
                  </a:cubicBezTo>
                  <a:cubicBezTo>
                    <a:pt x="1867" y="134"/>
                    <a:pt x="1873" y="135"/>
                    <a:pt x="1870" y="137"/>
                  </a:cubicBezTo>
                  <a:cubicBezTo>
                    <a:pt x="1867" y="138"/>
                    <a:pt x="1865" y="138"/>
                    <a:pt x="1867" y="139"/>
                  </a:cubicBezTo>
                  <a:cubicBezTo>
                    <a:pt x="1869" y="140"/>
                    <a:pt x="1867" y="140"/>
                    <a:pt x="1866" y="141"/>
                  </a:cubicBezTo>
                  <a:cubicBezTo>
                    <a:pt x="1865" y="143"/>
                    <a:pt x="1864" y="146"/>
                    <a:pt x="1866" y="147"/>
                  </a:cubicBezTo>
                  <a:cubicBezTo>
                    <a:pt x="1868" y="148"/>
                    <a:pt x="1868" y="150"/>
                    <a:pt x="1866" y="152"/>
                  </a:cubicBezTo>
                  <a:cubicBezTo>
                    <a:pt x="1864" y="155"/>
                    <a:pt x="1864" y="159"/>
                    <a:pt x="1866" y="158"/>
                  </a:cubicBezTo>
                  <a:cubicBezTo>
                    <a:pt x="1867" y="157"/>
                    <a:pt x="1868" y="157"/>
                    <a:pt x="1867" y="159"/>
                  </a:cubicBezTo>
                  <a:cubicBezTo>
                    <a:pt x="1866" y="161"/>
                    <a:pt x="1867" y="160"/>
                    <a:pt x="1868" y="162"/>
                  </a:cubicBezTo>
                  <a:cubicBezTo>
                    <a:pt x="1869" y="164"/>
                    <a:pt x="1869" y="165"/>
                    <a:pt x="1868" y="164"/>
                  </a:cubicBezTo>
                  <a:cubicBezTo>
                    <a:pt x="1867" y="164"/>
                    <a:pt x="1866" y="166"/>
                    <a:pt x="1867" y="167"/>
                  </a:cubicBezTo>
                  <a:cubicBezTo>
                    <a:pt x="1869" y="169"/>
                    <a:pt x="1871" y="172"/>
                    <a:pt x="1873" y="172"/>
                  </a:cubicBezTo>
                  <a:cubicBezTo>
                    <a:pt x="1874" y="172"/>
                    <a:pt x="1874" y="172"/>
                    <a:pt x="1873" y="173"/>
                  </a:cubicBezTo>
                  <a:cubicBezTo>
                    <a:pt x="1872" y="174"/>
                    <a:pt x="1873" y="176"/>
                    <a:pt x="1875" y="175"/>
                  </a:cubicBezTo>
                  <a:cubicBezTo>
                    <a:pt x="1877" y="174"/>
                    <a:pt x="1881" y="172"/>
                    <a:pt x="1879" y="174"/>
                  </a:cubicBezTo>
                  <a:cubicBezTo>
                    <a:pt x="1877" y="177"/>
                    <a:pt x="1880" y="176"/>
                    <a:pt x="1881" y="175"/>
                  </a:cubicBezTo>
                  <a:cubicBezTo>
                    <a:pt x="1882" y="175"/>
                    <a:pt x="1883" y="175"/>
                    <a:pt x="1883" y="176"/>
                  </a:cubicBezTo>
                  <a:cubicBezTo>
                    <a:pt x="1883" y="177"/>
                    <a:pt x="1885" y="180"/>
                    <a:pt x="1887" y="179"/>
                  </a:cubicBezTo>
                  <a:cubicBezTo>
                    <a:pt x="1889" y="178"/>
                    <a:pt x="1890" y="177"/>
                    <a:pt x="1891" y="180"/>
                  </a:cubicBezTo>
                  <a:cubicBezTo>
                    <a:pt x="1891" y="182"/>
                    <a:pt x="1903" y="184"/>
                    <a:pt x="1895" y="184"/>
                  </a:cubicBezTo>
                  <a:cubicBezTo>
                    <a:pt x="1887" y="184"/>
                    <a:pt x="1881" y="182"/>
                    <a:pt x="1884" y="184"/>
                  </a:cubicBezTo>
                  <a:cubicBezTo>
                    <a:pt x="1887" y="186"/>
                    <a:pt x="1887" y="186"/>
                    <a:pt x="1882" y="186"/>
                  </a:cubicBezTo>
                  <a:cubicBezTo>
                    <a:pt x="1878" y="186"/>
                    <a:pt x="1878" y="186"/>
                    <a:pt x="1878" y="188"/>
                  </a:cubicBezTo>
                  <a:cubicBezTo>
                    <a:pt x="1878" y="190"/>
                    <a:pt x="1875" y="190"/>
                    <a:pt x="1877" y="191"/>
                  </a:cubicBezTo>
                  <a:cubicBezTo>
                    <a:pt x="1878" y="193"/>
                    <a:pt x="1881" y="195"/>
                    <a:pt x="1884" y="194"/>
                  </a:cubicBezTo>
                  <a:cubicBezTo>
                    <a:pt x="1887" y="194"/>
                    <a:pt x="1893" y="199"/>
                    <a:pt x="1887" y="198"/>
                  </a:cubicBezTo>
                  <a:cubicBezTo>
                    <a:pt x="1881" y="197"/>
                    <a:pt x="1879" y="197"/>
                    <a:pt x="1878" y="198"/>
                  </a:cubicBezTo>
                  <a:cubicBezTo>
                    <a:pt x="1876" y="198"/>
                    <a:pt x="1876" y="198"/>
                    <a:pt x="1875" y="199"/>
                  </a:cubicBezTo>
                  <a:cubicBezTo>
                    <a:pt x="1874" y="201"/>
                    <a:pt x="1873" y="201"/>
                    <a:pt x="1872" y="199"/>
                  </a:cubicBezTo>
                  <a:cubicBezTo>
                    <a:pt x="1871" y="197"/>
                    <a:pt x="1870" y="196"/>
                    <a:pt x="1868" y="198"/>
                  </a:cubicBezTo>
                  <a:cubicBezTo>
                    <a:pt x="1866" y="199"/>
                    <a:pt x="1866" y="199"/>
                    <a:pt x="1864" y="199"/>
                  </a:cubicBezTo>
                  <a:cubicBezTo>
                    <a:pt x="1862" y="199"/>
                    <a:pt x="1859" y="200"/>
                    <a:pt x="1858" y="204"/>
                  </a:cubicBezTo>
                  <a:cubicBezTo>
                    <a:pt x="1857" y="209"/>
                    <a:pt x="1858" y="209"/>
                    <a:pt x="1859" y="212"/>
                  </a:cubicBezTo>
                  <a:cubicBezTo>
                    <a:pt x="1859" y="214"/>
                    <a:pt x="1859" y="218"/>
                    <a:pt x="1857" y="221"/>
                  </a:cubicBezTo>
                  <a:cubicBezTo>
                    <a:pt x="1855" y="223"/>
                    <a:pt x="1855" y="224"/>
                    <a:pt x="1855" y="227"/>
                  </a:cubicBezTo>
                  <a:cubicBezTo>
                    <a:pt x="1855" y="230"/>
                    <a:pt x="1854" y="240"/>
                    <a:pt x="1848" y="241"/>
                  </a:cubicBezTo>
                  <a:cubicBezTo>
                    <a:pt x="1843" y="243"/>
                    <a:pt x="1846" y="242"/>
                    <a:pt x="1843" y="245"/>
                  </a:cubicBezTo>
                  <a:cubicBezTo>
                    <a:pt x="1840" y="249"/>
                    <a:pt x="1832" y="253"/>
                    <a:pt x="1833" y="266"/>
                  </a:cubicBezTo>
                  <a:cubicBezTo>
                    <a:pt x="1833" y="279"/>
                    <a:pt x="1832" y="281"/>
                    <a:pt x="1830" y="279"/>
                  </a:cubicBezTo>
                  <a:cubicBezTo>
                    <a:pt x="1828" y="277"/>
                    <a:pt x="1828" y="276"/>
                    <a:pt x="1826" y="277"/>
                  </a:cubicBezTo>
                  <a:cubicBezTo>
                    <a:pt x="1824" y="279"/>
                    <a:pt x="1823" y="276"/>
                    <a:pt x="1823" y="276"/>
                  </a:cubicBezTo>
                  <a:cubicBezTo>
                    <a:pt x="1823" y="276"/>
                    <a:pt x="1819" y="275"/>
                    <a:pt x="1816" y="277"/>
                  </a:cubicBezTo>
                  <a:cubicBezTo>
                    <a:pt x="1814" y="280"/>
                    <a:pt x="1813" y="279"/>
                    <a:pt x="1814" y="281"/>
                  </a:cubicBezTo>
                  <a:cubicBezTo>
                    <a:pt x="1816" y="283"/>
                    <a:pt x="1816" y="286"/>
                    <a:pt x="1815" y="285"/>
                  </a:cubicBezTo>
                  <a:cubicBezTo>
                    <a:pt x="1813" y="284"/>
                    <a:pt x="1814" y="286"/>
                    <a:pt x="1813" y="287"/>
                  </a:cubicBezTo>
                  <a:cubicBezTo>
                    <a:pt x="1813" y="288"/>
                    <a:pt x="1811" y="285"/>
                    <a:pt x="1809" y="288"/>
                  </a:cubicBezTo>
                  <a:cubicBezTo>
                    <a:pt x="1807" y="291"/>
                    <a:pt x="1806" y="296"/>
                    <a:pt x="1805" y="290"/>
                  </a:cubicBezTo>
                  <a:cubicBezTo>
                    <a:pt x="1803" y="284"/>
                    <a:pt x="1801" y="284"/>
                    <a:pt x="1800" y="281"/>
                  </a:cubicBezTo>
                  <a:cubicBezTo>
                    <a:pt x="1800" y="279"/>
                    <a:pt x="1792" y="274"/>
                    <a:pt x="1792" y="274"/>
                  </a:cubicBezTo>
                  <a:cubicBezTo>
                    <a:pt x="1792" y="274"/>
                    <a:pt x="1785" y="266"/>
                    <a:pt x="1781" y="264"/>
                  </a:cubicBezTo>
                  <a:cubicBezTo>
                    <a:pt x="1776" y="262"/>
                    <a:pt x="1772" y="253"/>
                    <a:pt x="1772" y="249"/>
                  </a:cubicBezTo>
                  <a:cubicBezTo>
                    <a:pt x="1771" y="245"/>
                    <a:pt x="1771" y="241"/>
                    <a:pt x="1772" y="238"/>
                  </a:cubicBezTo>
                  <a:cubicBezTo>
                    <a:pt x="1773" y="234"/>
                    <a:pt x="1772" y="232"/>
                    <a:pt x="1771" y="229"/>
                  </a:cubicBezTo>
                  <a:cubicBezTo>
                    <a:pt x="1770" y="226"/>
                    <a:pt x="1768" y="225"/>
                    <a:pt x="1771" y="224"/>
                  </a:cubicBezTo>
                  <a:cubicBezTo>
                    <a:pt x="1773" y="222"/>
                    <a:pt x="1777" y="216"/>
                    <a:pt x="1776" y="221"/>
                  </a:cubicBezTo>
                  <a:cubicBezTo>
                    <a:pt x="1775" y="227"/>
                    <a:pt x="1776" y="229"/>
                    <a:pt x="1779" y="228"/>
                  </a:cubicBezTo>
                  <a:cubicBezTo>
                    <a:pt x="1783" y="226"/>
                    <a:pt x="1790" y="223"/>
                    <a:pt x="1788" y="216"/>
                  </a:cubicBezTo>
                  <a:cubicBezTo>
                    <a:pt x="1786" y="208"/>
                    <a:pt x="1783" y="206"/>
                    <a:pt x="1784" y="203"/>
                  </a:cubicBezTo>
                  <a:cubicBezTo>
                    <a:pt x="1784" y="200"/>
                    <a:pt x="1782" y="190"/>
                    <a:pt x="1764" y="183"/>
                  </a:cubicBezTo>
                  <a:cubicBezTo>
                    <a:pt x="1764" y="183"/>
                    <a:pt x="1757" y="177"/>
                    <a:pt x="1752" y="172"/>
                  </a:cubicBezTo>
                  <a:cubicBezTo>
                    <a:pt x="1747" y="167"/>
                    <a:pt x="1739" y="165"/>
                    <a:pt x="1736" y="170"/>
                  </a:cubicBezTo>
                  <a:cubicBezTo>
                    <a:pt x="1732" y="176"/>
                    <a:pt x="1731" y="179"/>
                    <a:pt x="1728" y="180"/>
                  </a:cubicBezTo>
                  <a:cubicBezTo>
                    <a:pt x="1725" y="181"/>
                    <a:pt x="1726" y="182"/>
                    <a:pt x="1726" y="184"/>
                  </a:cubicBezTo>
                  <a:cubicBezTo>
                    <a:pt x="1726" y="185"/>
                    <a:pt x="1727" y="199"/>
                    <a:pt x="1725" y="202"/>
                  </a:cubicBezTo>
                  <a:cubicBezTo>
                    <a:pt x="1724" y="205"/>
                    <a:pt x="1722" y="207"/>
                    <a:pt x="1723" y="204"/>
                  </a:cubicBezTo>
                  <a:cubicBezTo>
                    <a:pt x="1724" y="201"/>
                    <a:pt x="1721" y="201"/>
                    <a:pt x="1719" y="203"/>
                  </a:cubicBezTo>
                  <a:cubicBezTo>
                    <a:pt x="1718" y="205"/>
                    <a:pt x="1717" y="208"/>
                    <a:pt x="1718" y="211"/>
                  </a:cubicBezTo>
                  <a:cubicBezTo>
                    <a:pt x="1719" y="213"/>
                    <a:pt x="1718" y="216"/>
                    <a:pt x="1717" y="217"/>
                  </a:cubicBezTo>
                  <a:cubicBezTo>
                    <a:pt x="1716" y="217"/>
                    <a:pt x="1714" y="220"/>
                    <a:pt x="1713" y="222"/>
                  </a:cubicBezTo>
                  <a:cubicBezTo>
                    <a:pt x="1712" y="223"/>
                    <a:pt x="1707" y="231"/>
                    <a:pt x="1705" y="228"/>
                  </a:cubicBezTo>
                  <a:cubicBezTo>
                    <a:pt x="1704" y="224"/>
                    <a:pt x="1701" y="221"/>
                    <a:pt x="1698" y="220"/>
                  </a:cubicBezTo>
                  <a:cubicBezTo>
                    <a:pt x="1696" y="219"/>
                    <a:pt x="1693" y="216"/>
                    <a:pt x="1695" y="214"/>
                  </a:cubicBezTo>
                  <a:cubicBezTo>
                    <a:pt x="1698" y="212"/>
                    <a:pt x="1699" y="211"/>
                    <a:pt x="1697" y="208"/>
                  </a:cubicBezTo>
                  <a:cubicBezTo>
                    <a:pt x="1696" y="205"/>
                    <a:pt x="1696" y="205"/>
                    <a:pt x="1698" y="204"/>
                  </a:cubicBezTo>
                  <a:cubicBezTo>
                    <a:pt x="1699" y="202"/>
                    <a:pt x="1698" y="201"/>
                    <a:pt x="1698" y="199"/>
                  </a:cubicBezTo>
                  <a:cubicBezTo>
                    <a:pt x="1697" y="196"/>
                    <a:pt x="1700" y="193"/>
                    <a:pt x="1698" y="193"/>
                  </a:cubicBezTo>
                  <a:cubicBezTo>
                    <a:pt x="1698" y="193"/>
                    <a:pt x="1697" y="193"/>
                    <a:pt x="1697" y="193"/>
                  </a:cubicBezTo>
                  <a:cubicBezTo>
                    <a:pt x="1698" y="193"/>
                    <a:pt x="1700" y="192"/>
                    <a:pt x="1698" y="188"/>
                  </a:cubicBezTo>
                  <a:cubicBezTo>
                    <a:pt x="1695" y="183"/>
                    <a:pt x="1690" y="175"/>
                    <a:pt x="1681" y="172"/>
                  </a:cubicBezTo>
                  <a:cubicBezTo>
                    <a:pt x="1673" y="169"/>
                    <a:pt x="1668" y="163"/>
                    <a:pt x="1668" y="163"/>
                  </a:cubicBezTo>
                  <a:cubicBezTo>
                    <a:pt x="1668" y="163"/>
                    <a:pt x="1670" y="164"/>
                    <a:pt x="1673" y="165"/>
                  </a:cubicBezTo>
                  <a:cubicBezTo>
                    <a:pt x="1677" y="166"/>
                    <a:pt x="1684" y="160"/>
                    <a:pt x="1680" y="164"/>
                  </a:cubicBezTo>
                  <a:cubicBezTo>
                    <a:pt x="1677" y="168"/>
                    <a:pt x="1679" y="168"/>
                    <a:pt x="1681" y="167"/>
                  </a:cubicBezTo>
                  <a:cubicBezTo>
                    <a:pt x="1683" y="166"/>
                    <a:pt x="1684" y="171"/>
                    <a:pt x="1687" y="166"/>
                  </a:cubicBezTo>
                  <a:cubicBezTo>
                    <a:pt x="1690" y="161"/>
                    <a:pt x="1689" y="160"/>
                    <a:pt x="1690" y="159"/>
                  </a:cubicBezTo>
                  <a:cubicBezTo>
                    <a:pt x="1691" y="158"/>
                    <a:pt x="1689" y="155"/>
                    <a:pt x="1692" y="157"/>
                  </a:cubicBezTo>
                  <a:cubicBezTo>
                    <a:pt x="1695" y="158"/>
                    <a:pt x="1699" y="158"/>
                    <a:pt x="1701" y="157"/>
                  </a:cubicBezTo>
                  <a:cubicBezTo>
                    <a:pt x="1703" y="156"/>
                    <a:pt x="1703" y="155"/>
                    <a:pt x="1699" y="154"/>
                  </a:cubicBezTo>
                  <a:cubicBezTo>
                    <a:pt x="1695" y="152"/>
                    <a:pt x="1690" y="149"/>
                    <a:pt x="1690" y="152"/>
                  </a:cubicBezTo>
                  <a:cubicBezTo>
                    <a:pt x="1689" y="154"/>
                    <a:pt x="1687" y="154"/>
                    <a:pt x="1686" y="153"/>
                  </a:cubicBezTo>
                  <a:cubicBezTo>
                    <a:pt x="1685" y="151"/>
                    <a:pt x="1684" y="151"/>
                    <a:pt x="1682" y="152"/>
                  </a:cubicBezTo>
                  <a:cubicBezTo>
                    <a:pt x="1680" y="153"/>
                    <a:pt x="1678" y="151"/>
                    <a:pt x="1677" y="151"/>
                  </a:cubicBezTo>
                  <a:cubicBezTo>
                    <a:pt x="1676" y="150"/>
                    <a:pt x="1672" y="150"/>
                    <a:pt x="1671" y="151"/>
                  </a:cubicBezTo>
                  <a:cubicBezTo>
                    <a:pt x="1669" y="153"/>
                    <a:pt x="1666" y="152"/>
                    <a:pt x="1665" y="152"/>
                  </a:cubicBezTo>
                  <a:cubicBezTo>
                    <a:pt x="1663" y="153"/>
                    <a:pt x="1662" y="152"/>
                    <a:pt x="1668" y="151"/>
                  </a:cubicBezTo>
                  <a:cubicBezTo>
                    <a:pt x="1675" y="149"/>
                    <a:pt x="1670" y="149"/>
                    <a:pt x="1674" y="147"/>
                  </a:cubicBezTo>
                  <a:cubicBezTo>
                    <a:pt x="1677" y="146"/>
                    <a:pt x="1678" y="144"/>
                    <a:pt x="1673" y="144"/>
                  </a:cubicBezTo>
                  <a:cubicBezTo>
                    <a:pt x="1669" y="145"/>
                    <a:pt x="1665" y="143"/>
                    <a:pt x="1663" y="146"/>
                  </a:cubicBezTo>
                  <a:cubicBezTo>
                    <a:pt x="1660" y="149"/>
                    <a:pt x="1657" y="152"/>
                    <a:pt x="1652" y="151"/>
                  </a:cubicBezTo>
                  <a:cubicBezTo>
                    <a:pt x="1647" y="149"/>
                    <a:pt x="1633" y="142"/>
                    <a:pt x="1629" y="142"/>
                  </a:cubicBezTo>
                  <a:cubicBezTo>
                    <a:pt x="1624" y="143"/>
                    <a:pt x="1612" y="145"/>
                    <a:pt x="1622" y="140"/>
                  </a:cubicBezTo>
                  <a:cubicBezTo>
                    <a:pt x="1622" y="140"/>
                    <a:pt x="1624" y="137"/>
                    <a:pt x="1629" y="135"/>
                  </a:cubicBezTo>
                  <a:cubicBezTo>
                    <a:pt x="1634" y="133"/>
                    <a:pt x="1643" y="127"/>
                    <a:pt x="1645" y="125"/>
                  </a:cubicBezTo>
                  <a:cubicBezTo>
                    <a:pt x="1647" y="124"/>
                    <a:pt x="1651" y="118"/>
                    <a:pt x="1644" y="118"/>
                  </a:cubicBezTo>
                  <a:cubicBezTo>
                    <a:pt x="1636" y="118"/>
                    <a:pt x="1635" y="119"/>
                    <a:pt x="1632" y="119"/>
                  </a:cubicBezTo>
                  <a:cubicBezTo>
                    <a:pt x="1630" y="120"/>
                    <a:pt x="1627" y="119"/>
                    <a:pt x="1630" y="117"/>
                  </a:cubicBezTo>
                  <a:cubicBezTo>
                    <a:pt x="1633" y="116"/>
                    <a:pt x="1632" y="115"/>
                    <a:pt x="1632" y="114"/>
                  </a:cubicBezTo>
                  <a:cubicBezTo>
                    <a:pt x="1632" y="113"/>
                    <a:pt x="1633" y="111"/>
                    <a:pt x="1636" y="111"/>
                  </a:cubicBezTo>
                  <a:cubicBezTo>
                    <a:pt x="1638" y="112"/>
                    <a:pt x="1637" y="111"/>
                    <a:pt x="1637" y="110"/>
                  </a:cubicBezTo>
                  <a:cubicBezTo>
                    <a:pt x="1637" y="109"/>
                    <a:pt x="1637" y="108"/>
                    <a:pt x="1639" y="111"/>
                  </a:cubicBezTo>
                  <a:cubicBezTo>
                    <a:pt x="1641" y="113"/>
                    <a:pt x="1647" y="117"/>
                    <a:pt x="1651" y="117"/>
                  </a:cubicBezTo>
                  <a:cubicBezTo>
                    <a:pt x="1654" y="116"/>
                    <a:pt x="1660" y="115"/>
                    <a:pt x="1662" y="115"/>
                  </a:cubicBezTo>
                  <a:cubicBezTo>
                    <a:pt x="1664" y="114"/>
                    <a:pt x="1666" y="113"/>
                    <a:pt x="1661" y="111"/>
                  </a:cubicBezTo>
                  <a:cubicBezTo>
                    <a:pt x="1657" y="109"/>
                    <a:pt x="1658" y="113"/>
                    <a:pt x="1658" y="108"/>
                  </a:cubicBezTo>
                  <a:cubicBezTo>
                    <a:pt x="1658" y="102"/>
                    <a:pt x="1658" y="102"/>
                    <a:pt x="1656" y="103"/>
                  </a:cubicBezTo>
                  <a:cubicBezTo>
                    <a:pt x="1653" y="104"/>
                    <a:pt x="1654" y="102"/>
                    <a:pt x="1652" y="104"/>
                  </a:cubicBezTo>
                  <a:cubicBezTo>
                    <a:pt x="1650" y="107"/>
                    <a:pt x="1649" y="108"/>
                    <a:pt x="1649" y="105"/>
                  </a:cubicBezTo>
                  <a:cubicBezTo>
                    <a:pt x="1649" y="102"/>
                    <a:pt x="1647" y="100"/>
                    <a:pt x="1646" y="98"/>
                  </a:cubicBezTo>
                  <a:cubicBezTo>
                    <a:pt x="1644" y="96"/>
                    <a:pt x="1643" y="92"/>
                    <a:pt x="1642" y="90"/>
                  </a:cubicBezTo>
                  <a:cubicBezTo>
                    <a:pt x="1641" y="88"/>
                    <a:pt x="1639" y="85"/>
                    <a:pt x="1639" y="86"/>
                  </a:cubicBezTo>
                  <a:cubicBezTo>
                    <a:pt x="1638" y="88"/>
                    <a:pt x="1638" y="86"/>
                    <a:pt x="1637" y="85"/>
                  </a:cubicBezTo>
                  <a:cubicBezTo>
                    <a:pt x="1636" y="83"/>
                    <a:pt x="1630" y="84"/>
                    <a:pt x="1629" y="83"/>
                  </a:cubicBezTo>
                  <a:cubicBezTo>
                    <a:pt x="1628" y="83"/>
                    <a:pt x="1625" y="80"/>
                    <a:pt x="1624" y="78"/>
                  </a:cubicBezTo>
                  <a:cubicBezTo>
                    <a:pt x="1624" y="76"/>
                    <a:pt x="1620" y="74"/>
                    <a:pt x="1618" y="74"/>
                  </a:cubicBezTo>
                  <a:cubicBezTo>
                    <a:pt x="1616" y="73"/>
                    <a:pt x="1615" y="71"/>
                    <a:pt x="1615" y="70"/>
                  </a:cubicBezTo>
                  <a:cubicBezTo>
                    <a:pt x="1615" y="69"/>
                    <a:pt x="1616" y="40"/>
                    <a:pt x="1612" y="39"/>
                  </a:cubicBezTo>
                  <a:cubicBezTo>
                    <a:pt x="1608" y="37"/>
                    <a:pt x="1608" y="33"/>
                    <a:pt x="1603" y="31"/>
                  </a:cubicBezTo>
                  <a:cubicBezTo>
                    <a:pt x="1598" y="29"/>
                    <a:pt x="1585" y="26"/>
                    <a:pt x="1587" y="20"/>
                  </a:cubicBezTo>
                  <a:cubicBezTo>
                    <a:pt x="1590" y="13"/>
                    <a:pt x="1587" y="14"/>
                    <a:pt x="1585" y="15"/>
                  </a:cubicBezTo>
                  <a:cubicBezTo>
                    <a:pt x="1583" y="16"/>
                    <a:pt x="1582" y="17"/>
                    <a:pt x="1581" y="15"/>
                  </a:cubicBezTo>
                  <a:cubicBezTo>
                    <a:pt x="1580" y="14"/>
                    <a:pt x="1579" y="13"/>
                    <a:pt x="1578" y="14"/>
                  </a:cubicBezTo>
                  <a:cubicBezTo>
                    <a:pt x="1577" y="16"/>
                    <a:pt x="1577" y="15"/>
                    <a:pt x="1576" y="15"/>
                  </a:cubicBezTo>
                  <a:cubicBezTo>
                    <a:pt x="1574" y="14"/>
                    <a:pt x="1572" y="13"/>
                    <a:pt x="1572" y="15"/>
                  </a:cubicBezTo>
                  <a:cubicBezTo>
                    <a:pt x="1572" y="17"/>
                    <a:pt x="1568" y="19"/>
                    <a:pt x="1567" y="20"/>
                  </a:cubicBezTo>
                  <a:cubicBezTo>
                    <a:pt x="1566" y="21"/>
                    <a:pt x="1568" y="18"/>
                    <a:pt x="1568" y="16"/>
                  </a:cubicBezTo>
                  <a:cubicBezTo>
                    <a:pt x="1568" y="13"/>
                    <a:pt x="1568" y="11"/>
                    <a:pt x="1567" y="13"/>
                  </a:cubicBezTo>
                  <a:cubicBezTo>
                    <a:pt x="1565" y="14"/>
                    <a:pt x="1564" y="12"/>
                    <a:pt x="1562" y="14"/>
                  </a:cubicBezTo>
                  <a:cubicBezTo>
                    <a:pt x="1560" y="16"/>
                    <a:pt x="1557" y="15"/>
                    <a:pt x="1559" y="12"/>
                  </a:cubicBezTo>
                  <a:cubicBezTo>
                    <a:pt x="1561" y="10"/>
                    <a:pt x="1561" y="9"/>
                    <a:pt x="1563" y="9"/>
                  </a:cubicBezTo>
                  <a:cubicBezTo>
                    <a:pt x="1565" y="9"/>
                    <a:pt x="1564" y="7"/>
                    <a:pt x="1565" y="6"/>
                  </a:cubicBezTo>
                  <a:cubicBezTo>
                    <a:pt x="1567" y="6"/>
                    <a:pt x="1567" y="3"/>
                    <a:pt x="1564" y="2"/>
                  </a:cubicBezTo>
                  <a:cubicBezTo>
                    <a:pt x="1561" y="1"/>
                    <a:pt x="1557" y="0"/>
                    <a:pt x="1554" y="1"/>
                  </a:cubicBezTo>
                  <a:cubicBezTo>
                    <a:pt x="1552" y="1"/>
                    <a:pt x="1541" y="3"/>
                    <a:pt x="1539" y="5"/>
                  </a:cubicBezTo>
                  <a:cubicBezTo>
                    <a:pt x="1538" y="8"/>
                    <a:pt x="1536" y="10"/>
                    <a:pt x="1539" y="10"/>
                  </a:cubicBezTo>
                  <a:cubicBezTo>
                    <a:pt x="1543" y="10"/>
                    <a:pt x="1549" y="10"/>
                    <a:pt x="1551" y="10"/>
                  </a:cubicBezTo>
                  <a:cubicBezTo>
                    <a:pt x="1553" y="10"/>
                    <a:pt x="1561" y="10"/>
                    <a:pt x="1555" y="11"/>
                  </a:cubicBezTo>
                  <a:cubicBezTo>
                    <a:pt x="1550" y="12"/>
                    <a:pt x="1538" y="10"/>
                    <a:pt x="1538" y="13"/>
                  </a:cubicBezTo>
                  <a:cubicBezTo>
                    <a:pt x="1538" y="17"/>
                    <a:pt x="1538" y="19"/>
                    <a:pt x="1535" y="19"/>
                  </a:cubicBezTo>
                  <a:cubicBezTo>
                    <a:pt x="1532" y="19"/>
                    <a:pt x="1530" y="19"/>
                    <a:pt x="1526" y="21"/>
                  </a:cubicBezTo>
                  <a:cubicBezTo>
                    <a:pt x="1522" y="24"/>
                    <a:pt x="1521" y="24"/>
                    <a:pt x="1519" y="25"/>
                  </a:cubicBezTo>
                  <a:cubicBezTo>
                    <a:pt x="1516" y="26"/>
                    <a:pt x="1513" y="29"/>
                    <a:pt x="1517" y="30"/>
                  </a:cubicBezTo>
                  <a:cubicBezTo>
                    <a:pt x="1522" y="32"/>
                    <a:pt x="1527" y="33"/>
                    <a:pt x="1530" y="32"/>
                  </a:cubicBezTo>
                  <a:cubicBezTo>
                    <a:pt x="1533" y="31"/>
                    <a:pt x="1533" y="32"/>
                    <a:pt x="1531" y="34"/>
                  </a:cubicBezTo>
                  <a:cubicBezTo>
                    <a:pt x="1528" y="36"/>
                    <a:pt x="1529" y="36"/>
                    <a:pt x="1530" y="38"/>
                  </a:cubicBezTo>
                  <a:cubicBezTo>
                    <a:pt x="1531" y="39"/>
                    <a:pt x="1532" y="40"/>
                    <a:pt x="1530" y="41"/>
                  </a:cubicBezTo>
                  <a:cubicBezTo>
                    <a:pt x="1528" y="41"/>
                    <a:pt x="1528" y="40"/>
                    <a:pt x="1529" y="43"/>
                  </a:cubicBezTo>
                  <a:cubicBezTo>
                    <a:pt x="1529" y="45"/>
                    <a:pt x="1528" y="45"/>
                    <a:pt x="1526" y="45"/>
                  </a:cubicBezTo>
                  <a:cubicBezTo>
                    <a:pt x="1524" y="45"/>
                    <a:pt x="1514" y="41"/>
                    <a:pt x="1513" y="40"/>
                  </a:cubicBezTo>
                  <a:cubicBezTo>
                    <a:pt x="1511" y="39"/>
                    <a:pt x="1507" y="37"/>
                    <a:pt x="1506" y="40"/>
                  </a:cubicBezTo>
                  <a:cubicBezTo>
                    <a:pt x="1504" y="43"/>
                    <a:pt x="1503" y="43"/>
                    <a:pt x="1499" y="45"/>
                  </a:cubicBezTo>
                  <a:cubicBezTo>
                    <a:pt x="1496" y="46"/>
                    <a:pt x="1496" y="46"/>
                    <a:pt x="1498" y="48"/>
                  </a:cubicBezTo>
                  <a:cubicBezTo>
                    <a:pt x="1499" y="50"/>
                    <a:pt x="1500" y="50"/>
                    <a:pt x="1498" y="51"/>
                  </a:cubicBezTo>
                  <a:cubicBezTo>
                    <a:pt x="1497" y="53"/>
                    <a:pt x="1493" y="53"/>
                    <a:pt x="1494" y="55"/>
                  </a:cubicBezTo>
                  <a:cubicBezTo>
                    <a:pt x="1496" y="57"/>
                    <a:pt x="1495" y="57"/>
                    <a:pt x="1498" y="55"/>
                  </a:cubicBezTo>
                  <a:cubicBezTo>
                    <a:pt x="1500" y="54"/>
                    <a:pt x="1501" y="57"/>
                    <a:pt x="1499" y="59"/>
                  </a:cubicBezTo>
                  <a:cubicBezTo>
                    <a:pt x="1497" y="60"/>
                    <a:pt x="1496" y="62"/>
                    <a:pt x="1496" y="64"/>
                  </a:cubicBezTo>
                  <a:cubicBezTo>
                    <a:pt x="1496" y="66"/>
                    <a:pt x="1495" y="68"/>
                    <a:pt x="1494" y="70"/>
                  </a:cubicBezTo>
                  <a:cubicBezTo>
                    <a:pt x="1493" y="72"/>
                    <a:pt x="1490" y="76"/>
                    <a:pt x="1495" y="77"/>
                  </a:cubicBezTo>
                  <a:cubicBezTo>
                    <a:pt x="1500" y="79"/>
                    <a:pt x="1501" y="81"/>
                    <a:pt x="1502" y="83"/>
                  </a:cubicBezTo>
                  <a:cubicBezTo>
                    <a:pt x="1503" y="84"/>
                    <a:pt x="1507" y="85"/>
                    <a:pt x="1511" y="83"/>
                  </a:cubicBezTo>
                  <a:cubicBezTo>
                    <a:pt x="1515" y="81"/>
                    <a:pt x="1519" y="79"/>
                    <a:pt x="1513" y="84"/>
                  </a:cubicBezTo>
                  <a:cubicBezTo>
                    <a:pt x="1506" y="89"/>
                    <a:pt x="1503" y="91"/>
                    <a:pt x="1503" y="93"/>
                  </a:cubicBezTo>
                  <a:cubicBezTo>
                    <a:pt x="1502" y="96"/>
                    <a:pt x="1501" y="98"/>
                    <a:pt x="1499" y="100"/>
                  </a:cubicBezTo>
                  <a:cubicBezTo>
                    <a:pt x="1497" y="102"/>
                    <a:pt x="1492" y="104"/>
                    <a:pt x="1494" y="111"/>
                  </a:cubicBezTo>
                  <a:cubicBezTo>
                    <a:pt x="1496" y="118"/>
                    <a:pt x="1499" y="123"/>
                    <a:pt x="1503" y="125"/>
                  </a:cubicBezTo>
                  <a:cubicBezTo>
                    <a:pt x="1508" y="126"/>
                    <a:pt x="1511" y="127"/>
                    <a:pt x="1509" y="129"/>
                  </a:cubicBezTo>
                  <a:cubicBezTo>
                    <a:pt x="1508" y="131"/>
                    <a:pt x="1507" y="132"/>
                    <a:pt x="1511" y="134"/>
                  </a:cubicBezTo>
                  <a:cubicBezTo>
                    <a:pt x="1514" y="137"/>
                    <a:pt x="1514" y="135"/>
                    <a:pt x="1516" y="136"/>
                  </a:cubicBezTo>
                  <a:cubicBezTo>
                    <a:pt x="1519" y="136"/>
                    <a:pt x="1518" y="138"/>
                    <a:pt x="1522" y="137"/>
                  </a:cubicBezTo>
                  <a:cubicBezTo>
                    <a:pt x="1526" y="137"/>
                    <a:pt x="1530" y="139"/>
                    <a:pt x="1533" y="142"/>
                  </a:cubicBezTo>
                  <a:cubicBezTo>
                    <a:pt x="1537" y="144"/>
                    <a:pt x="1545" y="147"/>
                    <a:pt x="1550" y="145"/>
                  </a:cubicBezTo>
                  <a:cubicBezTo>
                    <a:pt x="1555" y="144"/>
                    <a:pt x="1559" y="142"/>
                    <a:pt x="1560" y="144"/>
                  </a:cubicBezTo>
                  <a:cubicBezTo>
                    <a:pt x="1561" y="147"/>
                    <a:pt x="1566" y="160"/>
                    <a:pt x="1577" y="156"/>
                  </a:cubicBezTo>
                  <a:cubicBezTo>
                    <a:pt x="1588" y="152"/>
                    <a:pt x="1594" y="150"/>
                    <a:pt x="1595" y="152"/>
                  </a:cubicBezTo>
                  <a:cubicBezTo>
                    <a:pt x="1596" y="154"/>
                    <a:pt x="1599" y="155"/>
                    <a:pt x="1597" y="158"/>
                  </a:cubicBezTo>
                  <a:cubicBezTo>
                    <a:pt x="1595" y="161"/>
                    <a:pt x="1593" y="162"/>
                    <a:pt x="1596" y="162"/>
                  </a:cubicBezTo>
                  <a:cubicBezTo>
                    <a:pt x="1599" y="161"/>
                    <a:pt x="1604" y="160"/>
                    <a:pt x="1598" y="164"/>
                  </a:cubicBezTo>
                  <a:cubicBezTo>
                    <a:pt x="1592" y="167"/>
                    <a:pt x="1587" y="172"/>
                    <a:pt x="1587" y="172"/>
                  </a:cubicBezTo>
                  <a:cubicBezTo>
                    <a:pt x="1587" y="172"/>
                    <a:pt x="1586" y="172"/>
                    <a:pt x="1585" y="170"/>
                  </a:cubicBezTo>
                  <a:cubicBezTo>
                    <a:pt x="1584" y="169"/>
                    <a:pt x="1575" y="165"/>
                    <a:pt x="1573" y="165"/>
                  </a:cubicBezTo>
                  <a:cubicBezTo>
                    <a:pt x="1570" y="165"/>
                    <a:pt x="1570" y="165"/>
                    <a:pt x="1570" y="167"/>
                  </a:cubicBezTo>
                  <a:cubicBezTo>
                    <a:pt x="1570" y="170"/>
                    <a:pt x="1570" y="170"/>
                    <a:pt x="1570" y="172"/>
                  </a:cubicBezTo>
                  <a:cubicBezTo>
                    <a:pt x="1569" y="173"/>
                    <a:pt x="1569" y="173"/>
                    <a:pt x="1570" y="174"/>
                  </a:cubicBezTo>
                  <a:cubicBezTo>
                    <a:pt x="1570" y="175"/>
                    <a:pt x="1571" y="175"/>
                    <a:pt x="1569" y="176"/>
                  </a:cubicBezTo>
                  <a:cubicBezTo>
                    <a:pt x="1568" y="178"/>
                    <a:pt x="1560" y="186"/>
                    <a:pt x="1560" y="191"/>
                  </a:cubicBezTo>
                  <a:cubicBezTo>
                    <a:pt x="1560" y="196"/>
                    <a:pt x="1559" y="198"/>
                    <a:pt x="1561" y="198"/>
                  </a:cubicBezTo>
                  <a:cubicBezTo>
                    <a:pt x="1563" y="199"/>
                    <a:pt x="1565" y="199"/>
                    <a:pt x="1569" y="198"/>
                  </a:cubicBezTo>
                  <a:cubicBezTo>
                    <a:pt x="1572" y="198"/>
                    <a:pt x="1582" y="194"/>
                    <a:pt x="1583" y="193"/>
                  </a:cubicBezTo>
                  <a:cubicBezTo>
                    <a:pt x="1585" y="192"/>
                    <a:pt x="1588" y="188"/>
                    <a:pt x="1583" y="190"/>
                  </a:cubicBezTo>
                  <a:cubicBezTo>
                    <a:pt x="1577" y="192"/>
                    <a:pt x="1577" y="191"/>
                    <a:pt x="1580" y="188"/>
                  </a:cubicBezTo>
                  <a:cubicBezTo>
                    <a:pt x="1582" y="185"/>
                    <a:pt x="1583" y="184"/>
                    <a:pt x="1583" y="182"/>
                  </a:cubicBezTo>
                  <a:cubicBezTo>
                    <a:pt x="1583" y="180"/>
                    <a:pt x="1585" y="182"/>
                    <a:pt x="1585" y="184"/>
                  </a:cubicBezTo>
                  <a:cubicBezTo>
                    <a:pt x="1584" y="186"/>
                    <a:pt x="1585" y="186"/>
                    <a:pt x="1586" y="185"/>
                  </a:cubicBezTo>
                  <a:cubicBezTo>
                    <a:pt x="1588" y="185"/>
                    <a:pt x="1589" y="184"/>
                    <a:pt x="1590" y="189"/>
                  </a:cubicBezTo>
                  <a:cubicBezTo>
                    <a:pt x="1591" y="193"/>
                    <a:pt x="1590" y="200"/>
                    <a:pt x="1590" y="202"/>
                  </a:cubicBezTo>
                  <a:cubicBezTo>
                    <a:pt x="1589" y="205"/>
                    <a:pt x="1588" y="206"/>
                    <a:pt x="1591" y="205"/>
                  </a:cubicBezTo>
                  <a:cubicBezTo>
                    <a:pt x="1594" y="205"/>
                    <a:pt x="1605" y="203"/>
                    <a:pt x="1596" y="208"/>
                  </a:cubicBezTo>
                  <a:cubicBezTo>
                    <a:pt x="1587" y="212"/>
                    <a:pt x="1582" y="216"/>
                    <a:pt x="1579" y="220"/>
                  </a:cubicBezTo>
                  <a:cubicBezTo>
                    <a:pt x="1576" y="224"/>
                    <a:pt x="1569" y="228"/>
                    <a:pt x="1567" y="229"/>
                  </a:cubicBezTo>
                  <a:cubicBezTo>
                    <a:pt x="1565" y="231"/>
                    <a:pt x="1559" y="236"/>
                    <a:pt x="1557" y="237"/>
                  </a:cubicBezTo>
                  <a:cubicBezTo>
                    <a:pt x="1555" y="238"/>
                    <a:pt x="1550" y="240"/>
                    <a:pt x="1549" y="239"/>
                  </a:cubicBezTo>
                  <a:cubicBezTo>
                    <a:pt x="1547" y="238"/>
                    <a:pt x="1543" y="238"/>
                    <a:pt x="1541" y="238"/>
                  </a:cubicBezTo>
                  <a:cubicBezTo>
                    <a:pt x="1539" y="239"/>
                    <a:pt x="1537" y="240"/>
                    <a:pt x="1538" y="239"/>
                  </a:cubicBezTo>
                  <a:cubicBezTo>
                    <a:pt x="1539" y="238"/>
                    <a:pt x="1538" y="236"/>
                    <a:pt x="1536" y="237"/>
                  </a:cubicBezTo>
                  <a:cubicBezTo>
                    <a:pt x="1535" y="237"/>
                    <a:pt x="1532" y="238"/>
                    <a:pt x="1530" y="243"/>
                  </a:cubicBezTo>
                  <a:cubicBezTo>
                    <a:pt x="1527" y="248"/>
                    <a:pt x="1527" y="249"/>
                    <a:pt x="1525" y="252"/>
                  </a:cubicBezTo>
                  <a:cubicBezTo>
                    <a:pt x="1523" y="255"/>
                    <a:pt x="1522" y="258"/>
                    <a:pt x="1526" y="259"/>
                  </a:cubicBezTo>
                  <a:cubicBezTo>
                    <a:pt x="1530" y="260"/>
                    <a:pt x="1533" y="264"/>
                    <a:pt x="1534" y="268"/>
                  </a:cubicBezTo>
                  <a:cubicBezTo>
                    <a:pt x="1535" y="273"/>
                    <a:pt x="1534" y="277"/>
                    <a:pt x="1536" y="279"/>
                  </a:cubicBezTo>
                  <a:cubicBezTo>
                    <a:pt x="1537" y="281"/>
                    <a:pt x="1539" y="285"/>
                    <a:pt x="1538" y="289"/>
                  </a:cubicBezTo>
                  <a:cubicBezTo>
                    <a:pt x="1537" y="292"/>
                    <a:pt x="1537" y="294"/>
                    <a:pt x="1538" y="299"/>
                  </a:cubicBezTo>
                  <a:cubicBezTo>
                    <a:pt x="1539" y="303"/>
                    <a:pt x="1538" y="306"/>
                    <a:pt x="1536" y="305"/>
                  </a:cubicBezTo>
                  <a:cubicBezTo>
                    <a:pt x="1533" y="303"/>
                    <a:pt x="1531" y="303"/>
                    <a:pt x="1528" y="304"/>
                  </a:cubicBezTo>
                  <a:cubicBezTo>
                    <a:pt x="1526" y="305"/>
                    <a:pt x="1522" y="305"/>
                    <a:pt x="1520" y="304"/>
                  </a:cubicBezTo>
                  <a:cubicBezTo>
                    <a:pt x="1518" y="304"/>
                    <a:pt x="1511" y="301"/>
                    <a:pt x="1513" y="304"/>
                  </a:cubicBezTo>
                  <a:cubicBezTo>
                    <a:pt x="1514" y="306"/>
                    <a:pt x="1524" y="314"/>
                    <a:pt x="1521" y="318"/>
                  </a:cubicBezTo>
                  <a:cubicBezTo>
                    <a:pt x="1519" y="322"/>
                    <a:pt x="1519" y="322"/>
                    <a:pt x="1518" y="318"/>
                  </a:cubicBezTo>
                  <a:cubicBezTo>
                    <a:pt x="1518" y="315"/>
                    <a:pt x="1518" y="312"/>
                    <a:pt x="1514" y="311"/>
                  </a:cubicBezTo>
                  <a:cubicBezTo>
                    <a:pt x="1510" y="311"/>
                    <a:pt x="1510" y="306"/>
                    <a:pt x="1507" y="305"/>
                  </a:cubicBezTo>
                  <a:cubicBezTo>
                    <a:pt x="1504" y="303"/>
                    <a:pt x="1500" y="298"/>
                    <a:pt x="1500" y="297"/>
                  </a:cubicBezTo>
                  <a:cubicBezTo>
                    <a:pt x="1499" y="296"/>
                    <a:pt x="1503" y="292"/>
                    <a:pt x="1503" y="295"/>
                  </a:cubicBezTo>
                  <a:cubicBezTo>
                    <a:pt x="1504" y="299"/>
                    <a:pt x="1505" y="300"/>
                    <a:pt x="1507" y="300"/>
                  </a:cubicBezTo>
                  <a:cubicBezTo>
                    <a:pt x="1510" y="300"/>
                    <a:pt x="1510" y="296"/>
                    <a:pt x="1513" y="296"/>
                  </a:cubicBezTo>
                  <a:cubicBezTo>
                    <a:pt x="1515" y="296"/>
                    <a:pt x="1513" y="297"/>
                    <a:pt x="1515" y="298"/>
                  </a:cubicBezTo>
                  <a:cubicBezTo>
                    <a:pt x="1517" y="300"/>
                    <a:pt x="1521" y="300"/>
                    <a:pt x="1523" y="300"/>
                  </a:cubicBezTo>
                  <a:cubicBezTo>
                    <a:pt x="1526" y="300"/>
                    <a:pt x="1528" y="301"/>
                    <a:pt x="1528" y="301"/>
                  </a:cubicBezTo>
                  <a:cubicBezTo>
                    <a:pt x="1528" y="301"/>
                    <a:pt x="1536" y="302"/>
                    <a:pt x="1534" y="298"/>
                  </a:cubicBezTo>
                  <a:cubicBezTo>
                    <a:pt x="1533" y="294"/>
                    <a:pt x="1532" y="295"/>
                    <a:pt x="1532" y="293"/>
                  </a:cubicBezTo>
                  <a:cubicBezTo>
                    <a:pt x="1531" y="290"/>
                    <a:pt x="1532" y="289"/>
                    <a:pt x="1529" y="288"/>
                  </a:cubicBezTo>
                  <a:cubicBezTo>
                    <a:pt x="1526" y="287"/>
                    <a:pt x="1525" y="287"/>
                    <a:pt x="1523" y="289"/>
                  </a:cubicBezTo>
                  <a:cubicBezTo>
                    <a:pt x="1521" y="290"/>
                    <a:pt x="1517" y="289"/>
                    <a:pt x="1522" y="286"/>
                  </a:cubicBezTo>
                  <a:cubicBezTo>
                    <a:pt x="1527" y="282"/>
                    <a:pt x="1529" y="275"/>
                    <a:pt x="1527" y="278"/>
                  </a:cubicBezTo>
                  <a:cubicBezTo>
                    <a:pt x="1524" y="281"/>
                    <a:pt x="1523" y="281"/>
                    <a:pt x="1522" y="279"/>
                  </a:cubicBezTo>
                  <a:cubicBezTo>
                    <a:pt x="1522" y="278"/>
                    <a:pt x="1520" y="277"/>
                    <a:pt x="1518" y="279"/>
                  </a:cubicBezTo>
                  <a:cubicBezTo>
                    <a:pt x="1516" y="282"/>
                    <a:pt x="1512" y="285"/>
                    <a:pt x="1510" y="285"/>
                  </a:cubicBezTo>
                  <a:cubicBezTo>
                    <a:pt x="1508" y="285"/>
                    <a:pt x="1504" y="285"/>
                    <a:pt x="1505" y="282"/>
                  </a:cubicBezTo>
                  <a:cubicBezTo>
                    <a:pt x="1507" y="280"/>
                    <a:pt x="1513" y="275"/>
                    <a:pt x="1508" y="275"/>
                  </a:cubicBezTo>
                  <a:cubicBezTo>
                    <a:pt x="1503" y="275"/>
                    <a:pt x="1498" y="273"/>
                    <a:pt x="1498" y="270"/>
                  </a:cubicBezTo>
                  <a:cubicBezTo>
                    <a:pt x="1497" y="267"/>
                    <a:pt x="1498" y="268"/>
                    <a:pt x="1500" y="264"/>
                  </a:cubicBezTo>
                  <a:cubicBezTo>
                    <a:pt x="1502" y="261"/>
                    <a:pt x="1501" y="257"/>
                    <a:pt x="1503" y="260"/>
                  </a:cubicBezTo>
                  <a:cubicBezTo>
                    <a:pt x="1505" y="262"/>
                    <a:pt x="1508" y="264"/>
                    <a:pt x="1507" y="259"/>
                  </a:cubicBezTo>
                  <a:cubicBezTo>
                    <a:pt x="1505" y="254"/>
                    <a:pt x="1505" y="254"/>
                    <a:pt x="1507" y="249"/>
                  </a:cubicBezTo>
                  <a:cubicBezTo>
                    <a:pt x="1509" y="243"/>
                    <a:pt x="1513" y="237"/>
                    <a:pt x="1512" y="235"/>
                  </a:cubicBezTo>
                  <a:cubicBezTo>
                    <a:pt x="1511" y="232"/>
                    <a:pt x="1515" y="227"/>
                    <a:pt x="1510" y="230"/>
                  </a:cubicBezTo>
                  <a:cubicBezTo>
                    <a:pt x="1505" y="233"/>
                    <a:pt x="1502" y="233"/>
                    <a:pt x="1499" y="236"/>
                  </a:cubicBezTo>
                  <a:cubicBezTo>
                    <a:pt x="1497" y="238"/>
                    <a:pt x="1491" y="241"/>
                    <a:pt x="1489" y="241"/>
                  </a:cubicBezTo>
                  <a:cubicBezTo>
                    <a:pt x="1486" y="240"/>
                    <a:pt x="1485" y="238"/>
                    <a:pt x="1489" y="236"/>
                  </a:cubicBezTo>
                  <a:cubicBezTo>
                    <a:pt x="1493" y="233"/>
                    <a:pt x="1497" y="231"/>
                    <a:pt x="1494" y="231"/>
                  </a:cubicBezTo>
                  <a:cubicBezTo>
                    <a:pt x="1491" y="231"/>
                    <a:pt x="1489" y="229"/>
                    <a:pt x="1490" y="228"/>
                  </a:cubicBezTo>
                  <a:cubicBezTo>
                    <a:pt x="1491" y="226"/>
                    <a:pt x="1492" y="225"/>
                    <a:pt x="1489" y="226"/>
                  </a:cubicBezTo>
                  <a:cubicBezTo>
                    <a:pt x="1485" y="227"/>
                    <a:pt x="1477" y="226"/>
                    <a:pt x="1479" y="224"/>
                  </a:cubicBezTo>
                  <a:cubicBezTo>
                    <a:pt x="1481" y="223"/>
                    <a:pt x="1480" y="221"/>
                    <a:pt x="1477" y="220"/>
                  </a:cubicBezTo>
                  <a:cubicBezTo>
                    <a:pt x="1474" y="220"/>
                    <a:pt x="1477" y="215"/>
                    <a:pt x="1470" y="215"/>
                  </a:cubicBezTo>
                  <a:cubicBezTo>
                    <a:pt x="1463" y="215"/>
                    <a:pt x="1464" y="218"/>
                    <a:pt x="1461" y="217"/>
                  </a:cubicBezTo>
                  <a:cubicBezTo>
                    <a:pt x="1458" y="216"/>
                    <a:pt x="1457" y="213"/>
                    <a:pt x="1452" y="211"/>
                  </a:cubicBezTo>
                  <a:cubicBezTo>
                    <a:pt x="1448" y="209"/>
                    <a:pt x="1444" y="211"/>
                    <a:pt x="1448" y="213"/>
                  </a:cubicBezTo>
                  <a:cubicBezTo>
                    <a:pt x="1452" y="216"/>
                    <a:pt x="1453" y="221"/>
                    <a:pt x="1448" y="222"/>
                  </a:cubicBezTo>
                  <a:cubicBezTo>
                    <a:pt x="1444" y="223"/>
                    <a:pt x="1439" y="224"/>
                    <a:pt x="1433" y="222"/>
                  </a:cubicBezTo>
                  <a:cubicBezTo>
                    <a:pt x="1427" y="219"/>
                    <a:pt x="1419" y="218"/>
                    <a:pt x="1423" y="222"/>
                  </a:cubicBezTo>
                  <a:cubicBezTo>
                    <a:pt x="1427" y="226"/>
                    <a:pt x="1427" y="227"/>
                    <a:pt x="1429" y="229"/>
                  </a:cubicBezTo>
                  <a:cubicBezTo>
                    <a:pt x="1432" y="232"/>
                    <a:pt x="1435" y="230"/>
                    <a:pt x="1434" y="234"/>
                  </a:cubicBezTo>
                  <a:cubicBezTo>
                    <a:pt x="1432" y="238"/>
                    <a:pt x="1432" y="237"/>
                    <a:pt x="1431" y="235"/>
                  </a:cubicBezTo>
                  <a:cubicBezTo>
                    <a:pt x="1429" y="234"/>
                    <a:pt x="1424" y="232"/>
                    <a:pt x="1428" y="234"/>
                  </a:cubicBezTo>
                  <a:cubicBezTo>
                    <a:pt x="1431" y="236"/>
                    <a:pt x="1430" y="239"/>
                    <a:pt x="1434" y="241"/>
                  </a:cubicBezTo>
                  <a:cubicBezTo>
                    <a:pt x="1437" y="243"/>
                    <a:pt x="1439" y="246"/>
                    <a:pt x="1440" y="247"/>
                  </a:cubicBezTo>
                  <a:cubicBezTo>
                    <a:pt x="1442" y="247"/>
                    <a:pt x="1443" y="247"/>
                    <a:pt x="1445" y="245"/>
                  </a:cubicBezTo>
                  <a:cubicBezTo>
                    <a:pt x="1446" y="243"/>
                    <a:pt x="1452" y="241"/>
                    <a:pt x="1455" y="241"/>
                  </a:cubicBezTo>
                  <a:cubicBezTo>
                    <a:pt x="1457" y="240"/>
                    <a:pt x="1459" y="242"/>
                    <a:pt x="1462" y="244"/>
                  </a:cubicBezTo>
                  <a:cubicBezTo>
                    <a:pt x="1465" y="246"/>
                    <a:pt x="1464" y="250"/>
                    <a:pt x="1468" y="248"/>
                  </a:cubicBezTo>
                  <a:cubicBezTo>
                    <a:pt x="1471" y="245"/>
                    <a:pt x="1472" y="246"/>
                    <a:pt x="1473" y="248"/>
                  </a:cubicBezTo>
                  <a:cubicBezTo>
                    <a:pt x="1475" y="251"/>
                    <a:pt x="1476" y="254"/>
                    <a:pt x="1475" y="256"/>
                  </a:cubicBezTo>
                  <a:cubicBezTo>
                    <a:pt x="1473" y="258"/>
                    <a:pt x="1473" y="258"/>
                    <a:pt x="1474" y="259"/>
                  </a:cubicBezTo>
                  <a:cubicBezTo>
                    <a:pt x="1475" y="260"/>
                    <a:pt x="1476" y="260"/>
                    <a:pt x="1473" y="262"/>
                  </a:cubicBezTo>
                  <a:cubicBezTo>
                    <a:pt x="1471" y="265"/>
                    <a:pt x="1464" y="265"/>
                    <a:pt x="1462" y="265"/>
                  </a:cubicBezTo>
                  <a:cubicBezTo>
                    <a:pt x="1460" y="265"/>
                    <a:pt x="1456" y="263"/>
                    <a:pt x="1452" y="261"/>
                  </a:cubicBezTo>
                  <a:cubicBezTo>
                    <a:pt x="1448" y="259"/>
                    <a:pt x="1443" y="255"/>
                    <a:pt x="1441" y="253"/>
                  </a:cubicBezTo>
                  <a:cubicBezTo>
                    <a:pt x="1439" y="250"/>
                    <a:pt x="1433" y="242"/>
                    <a:pt x="1427" y="240"/>
                  </a:cubicBezTo>
                  <a:cubicBezTo>
                    <a:pt x="1422" y="238"/>
                    <a:pt x="1421" y="238"/>
                    <a:pt x="1421" y="241"/>
                  </a:cubicBezTo>
                  <a:cubicBezTo>
                    <a:pt x="1422" y="244"/>
                    <a:pt x="1421" y="244"/>
                    <a:pt x="1423" y="245"/>
                  </a:cubicBezTo>
                  <a:cubicBezTo>
                    <a:pt x="1425" y="246"/>
                    <a:pt x="1425" y="245"/>
                    <a:pt x="1424" y="248"/>
                  </a:cubicBezTo>
                  <a:cubicBezTo>
                    <a:pt x="1423" y="250"/>
                    <a:pt x="1417" y="259"/>
                    <a:pt x="1410" y="258"/>
                  </a:cubicBezTo>
                  <a:cubicBezTo>
                    <a:pt x="1402" y="258"/>
                    <a:pt x="1394" y="252"/>
                    <a:pt x="1387" y="253"/>
                  </a:cubicBezTo>
                  <a:cubicBezTo>
                    <a:pt x="1380" y="253"/>
                    <a:pt x="1371" y="249"/>
                    <a:pt x="1360" y="252"/>
                  </a:cubicBezTo>
                  <a:cubicBezTo>
                    <a:pt x="1348" y="256"/>
                    <a:pt x="1333" y="261"/>
                    <a:pt x="1326" y="260"/>
                  </a:cubicBezTo>
                  <a:cubicBezTo>
                    <a:pt x="1319" y="259"/>
                    <a:pt x="1313" y="258"/>
                    <a:pt x="1310" y="259"/>
                  </a:cubicBezTo>
                  <a:cubicBezTo>
                    <a:pt x="1306" y="260"/>
                    <a:pt x="1303" y="257"/>
                    <a:pt x="1300" y="256"/>
                  </a:cubicBezTo>
                  <a:cubicBezTo>
                    <a:pt x="1298" y="255"/>
                    <a:pt x="1292" y="251"/>
                    <a:pt x="1289" y="252"/>
                  </a:cubicBezTo>
                  <a:cubicBezTo>
                    <a:pt x="1286" y="253"/>
                    <a:pt x="1283" y="250"/>
                    <a:pt x="1281" y="249"/>
                  </a:cubicBezTo>
                  <a:cubicBezTo>
                    <a:pt x="1279" y="247"/>
                    <a:pt x="1276" y="245"/>
                    <a:pt x="1273" y="245"/>
                  </a:cubicBezTo>
                  <a:cubicBezTo>
                    <a:pt x="1270" y="244"/>
                    <a:pt x="1267" y="243"/>
                    <a:pt x="1266" y="241"/>
                  </a:cubicBezTo>
                  <a:cubicBezTo>
                    <a:pt x="1266" y="240"/>
                    <a:pt x="1265" y="238"/>
                    <a:pt x="1261" y="240"/>
                  </a:cubicBezTo>
                  <a:cubicBezTo>
                    <a:pt x="1257" y="241"/>
                    <a:pt x="1248" y="240"/>
                    <a:pt x="1244" y="241"/>
                  </a:cubicBezTo>
                  <a:cubicBezTo>
                    <a:pt x="1240" y="241"/>
                    <a:pt x="1235" y="239"/>
                    <a:pt x="1233" y="240"/>
                  </a:cubicBezTo>
                  <a:cubicBezTo>
                    <a:pt x="1230" y="240"/>
                    <a:pt x="1227" y="240"/>
                    <a:pt x="1227" y="239"/>
                  </a:cubicBezTo>
                  <a:cubicBezTo>
                    <a:pt x="1227" y="238"/>
                    <a:pt x="1226" y="236"/>
                    <a:pt x="1224" y="235"/>
                  </a:cubicBezTo>
                  <a:cubicBezTo>
                    <a:pt x="1222" y="234"/>
                    <a:pt x="1222" y="234"/>
                    <a:pt x="1223" y="232"/>
                  </a:cubicBezTo>
                  <a:cubicBezTo>
                    <a:pt x="1223" y="231"/>
                    <a:pt x="1223" y="227"/>
                    <a:pt x="1222" y="228"/>
                  </a:cubicBezTo>
                  <a:cubicBezTo>
                    <a:pt x="1220" y="228"/>
                    <a:pt x="1214" y="228"/>
                    <a:pt x="1213" y="228"/>
                  </a:cubicBezTo>
                  <a:cubicBezTo>
                    <a:pt x="1210" y="226"/>
                    <a:pt x="1213" y="226"/>
                    <a:pt x="1210" y="226"/>
                  </a:cubicBezTo>
                  <a:cubicBezTo>
                    <a:pt x="1208" y="226"/>
                    <a:pt x="1201" y="223"/>
                    <a:pt x="1200" y="221"/>
                  </a:cubicBezTo>
                  <a:cubicBezTo>
                    <a:pt x="1199" y="220"/>
                    <a:pt x="1201" y="217"/>
                    <a:pt x="1198" y="218"/>
                  </a:cubicBezTo>
                  <a:cubicBezTo>
                    <a:pt x="1194" y="218"/>
                    <a:pt x="1190" y="217"/>
                    <a:pt x="1195" y="215"/>
                  </a:cubicBezTo>
                  <a:cubicBezTo>
                    <a:pt x="1200" y="213"/>
                    <a:pt x="1201" y="213"/>
                    <a:pt x="1198" y="211"/>
                  </a:cubicBezTo>
                  <a:cubicBezTo>
                    <a:pt x="1196" y="209"/>
                    <a:pt x="1191" y="205"/>
                    <a:pt x="1193" y="203"/>
                  </a:cubicBezTo>
                  <a:cubicBezTo>
                    <a:pt x="1195" y="201"/>
                    <a:pt x="1195" y="200"/>
                    <a:pt x="1193" y="198"/>
                  </a:cubicBezTo>
                  <a:cubicBezTo>
                    <a:pt x="1191" y="196"/>
                    <a:pt x="1176" y="184"/>
                    <a:pt x="1167" y="189"/>
                  </a:cubicBezTo>
                  <a:cubicBezTo>
                    <a:pt x="1158" y="193"/>
                    <a:pt x="1115" y="202"/>
                    <a:pt x="1106" y="204"/>
                  </a:cubicBezTo>
                  <a:cubicBezTo>
                    <a:pt x="1096" y="207"/>
                    <a:pt x="1096" y="209"/>
                    <a:pt x="1093" y="213"/>
                  </a:cubicBezTo>
                  <a:cubicBezTo>
                    <a:pt x="1091" y="217"/>
                    <a:pt x="1090" y="218"/>
                    <a:pt x="1087" y="221"/>
                  </a:cubicBezTo>
                  <a:cubicBezTo>
                    <a:pt x="1083" y="223"/>
                    <a:pt x="1080" y="228"/>
                    <a:pt x="1086" y="226"/>
                  </a:cubicBezTo>
                  <a:cubicBezTo>
                    <a:pt x="1092" y="224"/>
                    <a:pt x="1097" y="223"/>
                    <a:pt x="1096" y="226"/>
                  </a:cubicBezTo>
                  <a:cubicBezTo>
                    <a:pt x="1095" y="228"/>
                    <a:pt x="1097" y="228"/>
                    <a:pt x="1099" y="228"/>
                  </a:cubicBezTo>
                  <a:cubicBezTo>
                    <a:pt x="1102" y="228"/>
                    <a:pt x="1110" y="230"/>
                    <a:pt x="1113" y="231"/>
                  </a:cubicBezTo>
                  <a:cubicBezTo>
                    <a:pt x="1117" y="232"/>
                    <a:pt x="1125" y="233"/>
                    <a:pt x="1122" y="231"/>
                  </a:cubicBezTo>
                  <a:cubicBezTo>
                    <a:pt x="1119" y="229"/>
                    <a:pt x="1114" y="225"/>
                    <a:pt x="1116" y="223"/>
                  </a:cubicBezTo>
                  <a:cubicBezTo>
                    <a:pt x="1119" y="221"/>
                    <a:pt x="1122" y="219"/>
                    <a:pt x="1126" y="222"/>
                  </a:cubicBezTo>
                  <a:cubicBezTo>
                    <a:pt x="1131" y="225"/>
                    <a:pt x="1136" y="228"/>
                    <a:pt x="1142" y="222"/>
                  </a:cubicBezTo>
                  <a:cubicBezTo>
                    <a:pt x="1149" y="217"/>
                    <a:pt x="1150" y="217"/>
                    <a:pt x="1154" y="220"/>
                  </a:cubicBezTo>
                  <a:cubicBezTo>
                    <a:pt x="1157" y="223"/>
                    <a:pt x="1159" y="226"/>
                    <a:pt x="1160" y="221"/>
                  </a:cubicBezTo>
                  <a:cubicBezTo>
                    <a:pt x="1160" y="217"/>
                    <a:pt x="1162" y="219"/>
                    <a:pt x="1160" y="215"/>
                  </a:cubicBezTo>
                  <a:cubicBezTo>
                    <a:pt x="1158" y="211"/>
                    <a:pt x="1157" y="211"/>
                    <a:pt x="1161" y="210"/>
                  </a:cubicBezTo>
                  <a:cubicBezTo>
                    <a:pt x="1166" y="209"/>
                    <a:pt x="1181" y="205"/>
                    <a:pt x="1184" y="204"/>
                  </a:cubicBezTo>
                  <a:cubicBezTo>
                    <a:pt x="1187" y="204"/>
                    <a:pt x="1190" y="204"/>
                    <a:pt x="1187" y="206"/>
                  </a:cubicBezTo>
                  <a:cubicBezTo>
                    <a:pt x="1184" y="208"/>
                    <a:pt x="1184" y="208"/>
                    <a:pt x="1186" y="210"/>
                  </a:cubicBezTo>
                  <a:cubicBezTo>
                    <a:pt x="1187" y="212"/>
                    <a:pt x="1188" y="213"/>
                    <a:pt x="1184" y="215"/>
                  </a:cubicBezTo>
                  <a:cubicBezTo>
                    <a:pt x="1181" y="217"/>
                    <a:pt x="1170" y="219"/>
                    <a:pt x="1167" y="220"/>
                  </a:cubicBezTo>
                  <a:cubicBezTo>
                    <a:pt x="1164" y="220"/>
                    <a:pt x="1162" y="221"/>
                    <a:pt x="1162" y="225"/>
                  </a:cubicBezTo>
                  <a:cubicBezTo>
                    <a:pt x="1162" y="228"/>
                    <a:pt x="1162" y="232"/>
                    <a:pt x="1160" y="230"/>
                  </a:cubicBezTo>
                  <a:cubicBezTo>
                    <a:pt x="1158" y="227"/>
                    <a:pt x="1152" y="228"/>
                    <a:pt x="1151" y="228"/>
                  </a:cubicBezTo>
                  <a:cubicBezTo>
                    <a:pt x="1150" y="229"/>
                    <a:pt x="1152" y="230"/>
                    <a:pt x="1149" y="232"/>
                  </a:cubicBezTo>
                  <a:cubicBezTo>
                    <a:pt x="1145" y="233"/>
                    <a:pt x="1122" y="241"/>
                    <a:pt x="1121" y="241"/>
                  </a:cubicBezTo>
                  <a:cubicBezTo>
                    <a:pt x="1119" y="242"/>
                    <a:pt x="1117" y="242"/>
                    <a:pt x="1116" y="240"/>
                  </a:cubicBezTo>
                  <a:cubicBezTo>
                    <a:pt x="1115" y="238"/>
                    <a:pt x="1114" y="235"/>
                    <a:pt x="1114" y="238"/>
                  </a:cubicBezTo>
                  <a:cubicBezTo>
                    <a:pt x="1113" y="241"/>
                    <a:pt x="1112" y="242"/>
                    <a:pt x="1115" y="243"/>
                  </a:cubicBezTo>
                  <a:cubicBezTo>
                    <a:pt x="1117" y="243"/>
                    <a:pt x="1122" y="243"/>
                    <a:pt x="1120" y="245"/>
                  </a:cubicBezTo>
                  <a:cubicBezTo>
                    <a:pt x="1118" y="247"/>
                    <a:pt x="1117" y="248"/>
                    <a:pt x="1114" y="250"/>
                  </a:cubicBezTo>
                  <a:cubicBezTo>
                    <a:pt x="1111" y="251"/>
                    <a:pt x="1109" y="255"/>
                    <a:pt x="1111" y="257"/>
                  </a:cubicBezTo>
                  <a:cubicBezTo>
                    <a:pt x="1113" y="260"/>
                    <a:pt x="1117" y="263"/>
                    <a:pt x="1120" y="267"/>
                  </a:cubicBezTo>
                  <a:cubicBezTo>
                    <a:pt x="1124" y="272"/>
                    <a:pt x="1124" y="271"/>
                    <a:pt x="1122" y="273"/>
                  </a:cubicBezTo>
                  <a:cubicBezTo>
                    <a:pt x="1120" y="275"/>
                    <a:pt x="1119" y="276"/>
                    <a:pt x="1121" y="278"/>
                  </a:cubicBezTo>
                  <a:cubicBezTo>
                    <a:pt x="1123" y="280"/>
                    <a:pt x="1124" y="283"/>
                    <a:pt x="1125" y="284"/>
                  </a:cubicBezTo>
                  <a:cubicBezTo>
                    <a:pt x="1125" y="286"/>
                    <a:pt x="1127" y="290"/>
                    <a:pt x="1132" y="291"/>
                  </a:cubicBezTo>
                  <a:cubicBezTo>
                    <a:pt x="1136" y="292"/>
                    <a:pt x="1137" y="292"/>
                    <a:pt x="1133" y="294"/>
                  </a:cubicBezTo>
                  <a:cubicBezTo>
                    <a:pt x="1129" y="296"/>
                    <a:pt x="1130" y="297"/>
                    <a:pt x="1133" y="298"/>
                  </a:cubicBezTo>
                  <a:cubicBezTo>
                    <a:pt x="1135" y="299"/>
                    <a:pt x="1139" y="302"/>
                    <a:pt x="1139" y="306"/>
                  </a:cubicBezTo>
                  <a:cubicBezTo>
                    <a:pt x="1139" y="309"/>
                    <a:pt x="1139" y="308"/>
                    <a:pt x="1136" y="304"/>
                  </a:cubicBezTo>
                  <a:cubicBezTo>
                    <a:pt x="1133" y="300"/>
                    <a:pt x="1130" y="301"/>
                    <a:pt x="1130" y="301"/>
                  </a:cubicBezTo>
                  <a:cubicBezTo>
                    <a:pt x="1130" y="301"/>
                    <a:pt x="1130" y="301"/>
                    <a:pt x="1130" y="304"/>
                  </a:cubicBezTo>
                  <a:cubicBezTo>
                    <a:pt x="1129" y="306"/>
                    <a:pt x="1129" y="309"/>
                    <a:pt x="1127" y="308"/>
                  </a:cubicBezTo>
                  <a:cubicBezTo>
                    <a:pt x="1127" y="308"/>
                    <a:pt x="1123" y="306"/>
                    <a:pt x="1124" y="306"/>
                  </a:cubicBezTo>
                  <a:cubicBezTo>
                    <a:pt x="1128" y="302"/>
                    <a:pt x="1126" y="298"/>
                    <a:pt x="1123" y="296"/>
                  </a:cubicBezTo>
                  <a:cubicBezTo>
                    <a:pt x="1120" y="295"/>
                    <a:pt x="1123" y="294"/>
                    <a:pt x="1121" y="297"/>
                  </a:cubicBezTo>
                  <a:cubicBezTo>
                    <a:pt x="1119" y="300"/>
                    <a:pt x="1117" y="299"/>
                    <a:pt x="1118" y="302"/>
                  </a:cubicBezTo>
                  <a:cubicBezTo>
                    <a:pt x="1119" y="306"/>
                    <a:pt x="1121" y="307"/>
                    <a:pt x="1120" y="309"/>
                  </a:cubicBezTo>
                  <a:cubicBezTo>
                    <a:pt x="1118" y="311"/>
                    <a:pt x="1116" y="312"/>
                    <a:pt x="1119" y="313"/>
                  </a:cubicBezTo>
                  <a:cubicBezTo>
                    <a:pt x="1123" y="315"/>
                    <a:pt x="1123" y="318"/>
                    <a:pt x="1125" y="320"/>
                  </a:cubicBezTo>
                  <a:cubicBezTo>
                    <a:pt x="1126" y="322"/>
                    <a:pt x="1132" y="327"/>
                    <a:pt x="1133" y="330"/>
                  </a:cubicBezTo>
                  <a:cubicBezTo>
                    <a:pt x="1134" y="332"/>
                    <a:pt x="1135" y="339"/>
                    <a:pt x="1132" y="334"/>
                  </a:cubicBezTo>
                  <a:cubicBezTo>
                    <a:pt x="1130" y="328"/>
                    <a:pt x="1127" y="326"/>
                    <a:pt x="1126" y="325"/>
                  </a:cubicBezTo>
                  <a:cubicBezTo>
                    <a:pt x="1124" y="324"/>
                    <a:pt x="1121" y="321"/>
                    <a:pt x="1120" y="320"/>
                  </a:cubicBezTo>
                  <a:cubicBezTo>
                    <a:pt x="1119" y="318"/>
                    <a:pt x="1119" y="318"/>
                    <a:pt x="1117" y="318"/>
                  </a:cubicBezTo>
                  <a:cubicBezTo>
                    <a:pt x="1115" y="317"/>
                    <a:pt x="1111" y="316"/>
                    <a:pt x="1111" y="313"/>
                  </a:cubicBezTo>
                  <a:cubicBezTo>
                    <a:pt x="1112" y="310"/>
                    <a:pt x="1111" y="306"/>
                    <a:pt x="1109" y="307"/>
                  </a:cubicBezTo>
                  <a:cubicBezTo>
                    <a:pt x="1107" y="309"/>
                    <a:pt x="1104" y="309"/>
                    <a:pt x="1106" y="306"/>
                  </a:cubicBezTo>
                  <a:cubicBezTo>
                    <a:pt x="1107" y="304"/>
                    <a:pt x="1104" y="302"/>
                    <a:pt x="1101" y="300"/>
                  </a:cubicBezTo>
                  <a:cubicBezTo>
                    <a:pt x="1098" y="299"/>
                    <a:pt x="1094" y="297"/>
                    <a:pt x="1091" y="294"/>
                  </a:cubicBezTo>
                  <a:cubicBezTo>
                    <a:pt x="1089" y="291"/>
                    <a:pt x="1091" y="290"/>
                    <a:pt x="1094" y="294"/>
                  </a:cubicBezTo>
                  <a:cubicBezTo>
                    <a:pt x="1098" y="297"/>
                    <a:pt x="1104" y="297"/>
                    <a:pt x="1106" y="297"/>
                  </a:cubicBezTo>
                  <a:cubicBezTo>
                    <a:pt x="1109" y="297"/>
                    <a:pt x="1111" y="295"/>
                    <a:pt x="1113" y="295"/>
                  </a:cubicBezTo>
                  <a:cubicBezTo>
                    <a:pt x="1114" y="295"/>
                    <a:pt x="1114" y="293"/>
                    <a:pt x="1113" y="290"/>
                  </a:cubicBezTo>
                  <a:cubicBezTo>
                    <a:pt x="1113" y="287"/>
                    <a:pt x="1108" y="279"/>
                    <a:pt x="1100" y="279"/>
                  </a:cubicBezTo>
                  <a:cubicBezTo>
                    <a:pt x="1092" y="280"/>
                    <a:pt x="1093" y="274"/>
                    <a:pt x="1092" y="270"/>
                  </a:cubicBezTo>
                  <a:cubicBezTo>
                    <a:pt x="1092" y="266"/>
                    <a:pt x="1088" y="264"/>
                    <a:pt x="1087" y="264"/>
                  </a:cubicBezTo>
                  <a:cubicBezTo>
                    <a:pt x="1085" y="265"/>
                    <a:pt x="1084" y="270"/>
                    <a:pt x="1084" y="273"/>
                  </a:cubicBezTo>
                  <a:cubicBezTo>
                    <a:pt x="1084" y="276"/>
                    <a:pt x="1084" y="277"/>
                    <a:pt x="1083" y="278"/>
                  </a:cubicBezTo>
                  <a:cubicBezTo>
                    <a:pt x="1082" y="279"/>
                    <a:pt x="1081" y="275"/>
                    <a:pt x="1078" y="274"/>
                  </a:cubicBezTo>
                  <a:cubicBezTo>
                    <a:pt x="1076" y="273"/>
                    <a:pt x="1076" y="272"/>
                    <a:pt x="1077" y="271"/>
                  </a:cubicBezTo>
                  <a:cubicBezTo>
                    <a:pt x="1079" y="269"/>
                    <a:pt x="1079" y="268"/>
                    <a:pt x="1078" y="266"/>
                  </a:cubicBezTo>
                  <a:cubicBezTo>
                    <a:pt x="1077" y="264"/>
                    <a:pt x="1077" y="262"/>
                    <a:pt x="1076" y="260"/>
                  </a:cubicBezTo>
                  <a:cubicBezTo>
                    <a:pt x="1075" y="259"/>
                    <a:pt x="1074" y="257"/>
                    <a:pt x="1068" y="258"/>
                  </a:cubicBezTo>
                  <a:cubicBezTo>
                    <a:pt x="1062" y="259"/>
                    <a:pt x="1057" y="259"/>
                    <a:pt x="1055" y="258"/>
                  </a:cubicBezTo>
                  <a:cubicBezTo>
                    <a:pt x="1053" y="258"/>
                    <a:pt x="1054" y="257"/>
                    <a:pt x="1053" y="255"/>
                  </a:cubicBezTo>
                  <a:cubicBezTo>
                    <a:pt x="1052" y="254"/>
                    <a:pt x="1052" y="251"/>
                    <a:pt x="1046" y="251"/>
                  </a:cubicBezTo>
                  <a:cubicBezTo>
                    <a:pt x="1040" y="251"/>
                    <a:pt x="942" y="261"/>
                    <a:pt x="938" y="260"/>
                  </a:cubicBezTo>
                  <a:cubicBezTo>
                    <a:pt x="934" y="260"/>
                    <a:pt x="916" y="259"/>
                    <a:pt x="912" y="259"/>
                  </a:cubicBezTo>
                  <a:cubicBezTo>
                    <a:pt x="909" y="259"/>
                    <a:pt x="884" y="253"/>
                    <a:pt x="878" y="253"/>
                  </a:cubicBezTo>
                  <a:cubicBezTo>
                    <a:pt x="872" y="254"/>
                    <a:pt x="869" y="252"/>
                    <a:pt x="867" y="251"/>
                  </a:cubicBezTo>
                  <a:cubicBezTo>
                    <a:pt x="866" y="250"/>
                    <a:pt x="863" y="249"/>
                    <a:pt x="861" y="249"/>
                  </a:cubicBezTo>
                  <a:cubicBezTo>
                    <a:pt x="860" y="249"/>
                    <a:pt x="853" y="246"/>
                    <a:pt x="861" y="244"/>
                  </a:cubicBezTo>
                  <a:cubicBezTo>
                    <a:pt x="869" y="242"/>
                    <a:pt x="872" y="242"/>
                    <a:pt x="870" y="240"/>
                  </a:cubicBezTo>
                  <a:cubicBezTo>
                    <a:pt x="868" y="238"/>
                    <a:pt x="863" y="238"/>
                    <a:pt x="871" y="234"/>
                  </a:cubicBezTo>
                  <a:cubicBezTo>
                    <a:pt x="878" y="230"/>
                    <a:pt x="877" y="233"/>
                    <a:pt x="880" y="231"/>
                  </a:cubicBezTo>
                  <a:cubicBezTo>
                    <a:pt x="884" y="229"/>
                    <a:pt x="881" y="228"/>
                    <a:pt x="887" y="229"/>
                  </a:cubicBezTo>
                  <a:cubicBezTo>
                    <a:pt x="892" y="229"/>
                    <a:pt x="897" y="228"/>
                    <a:pt x="902" y="228"/>
                  </a:cubicBezTo>
                  <a:cubicBezTo>
                    <a:pt x="906" y="227"/>
                    <a:pt x="906" y="226"/>
                    <a:pt x="907" y="223"/>
                  </a:cubicBezTo>
                  <a:cubicBezTo>
                    <a:pt x="908" y="221"/>
                    <a:pt x="914" y="219"/>
                    <a:pt x="910" y="219"/>
                  </a:cubicBezTo>
                  <a:cubicBezTo>
                    <a:pt x="907" y="218"/>
                    <a:pt x="903" y="218"/>
                    <a:pt x="905" y="216"/>
                  </a:cubicBezTo>
                  <a:cubicBezTo>
                    <a:pt x="907" y="215"/>
                    <a:pt x="906" y="212"/>
                    <a:pt x="903" y="211"/>
                  </a:cubicBezTo>
                  <a:cubicBezTo>
                    <a:pt x="901" y="209"/>
                    <a:pt x="897" y="207"/>
                    <a:pt x="896" y="206"/>
                  </a:cubicBezTo>
                  <a:cubicBezTo>
                    <a:pt x="895" y="206"/>
                    <a:pt x="893" y="204"/>
                    <a:pt x="892" y="202"/>
                  </a:cubicBezTo>
                  <a:cubicBezTo>
                    <a:pt x="891" y="201"/>
                    <a:pt x="890" y="198"/>
                    <a:pt x="888" y="199"/>
                  </a:cubicBezTo>
                  <a:cubicBezTo>
                    <a:pt x="886" y="199"/>
                    <a:pt x="882" y="196"/>
                    <a:pt x="882" y="195"/>
                  </a:cubicBezTo>
                  <a:cubicBezTo>
                    <a:pt x="881" y="194"/>
                    <a:pt x="878" y="192"/>
                    <a:pt x="876" y="192"/>
                  </a:cubicBezTo>
                  <a:cubicBezTo>
                    <a:pt x="874" y="192"/>
                    <a:pt x="859" y="188"/>
                    <a:pt x="855" y="186"/>
                  </a:cubicBezTo>
                  <a:cubicBezTo>
                    <a:pt x="852" y="183"/>
                    <a:pt x="840" y="183"/>
                    <a:pt x="836" y="183"/>
                  </a:cubicBezTo>
                  <a:cubicBezTo>
                    <a:pt x="832" y="184"/>
                    <a:pt x="828" y="185"/>
                    <a:pt x="834" y="187"/>
                  </a:cubicBezTo>
                  <a:cubicBezTo>
                    <a:pt x="841" y="190"/>
                    <a:pt x="844" y="195"/>
                    <a:pt x="837" y="194"/>
                  </a:cubicBezTo>
                  <a:cubicBezTo>
                    <a:pt x="831" y="193"/>
                    <a:pt x="817" y="190"/>
                    <a:pt x="813" y="190"/>
                  </a:cubicBezTo>
                  <a:cubicBezTo>
                    <a:pt x="809" y="190"/>
                    <a:pt x="800" y="190"/>
                    <a:pt x="798" y="188"/>
                  </a:cubicBezTo>
                  <a:cubicBezTo>
                    <a:pt x="796" y="187"/>
                    <a:pt x="785" y="184"/>
                    <a:pt x="782" y="184"/>
                  </a:cubicBezTo>
                  <a:cubicBezTo>
                    <a:pt x="779" y="183"/>
                    <a:pt x="770" y="182"/>
                    <a:pt x="768" y="181"/>
                  </a:cubicBezTo>
                  <a:cubicBezTo>
                    <a:pt x="766" y="179"/>
                    <a:pt x="763" y="177"/>
                    <a:pt x="761" y="177"/>
                  </a:cubicBezTo>
                  <a:cubicBezTo>
                    <a:pt x="759" y="176"/>
                    <a:pt x="755" y="174"/>
                    <a:pt x="754" y="173"/>
                  </a:cubicBezTo>
                  <a:cubicBezTo>
                    <a:pt x="753" y="172"/>
                    <a:pt x="747" y="167"/>
                    <a:pt x="741" y="167"/>
                  </a:cubicBezTo>
                  <a:cubicBezTo>
                    <a:pt x="736" y="168"/>
                    <a:pt x="711" y="164"/>
                    <a:pt x="709" y="163"/>
                  </a:cubicBezTo>
                  <a:cubicBezTo>
                    <a:pt x="706" y="162"/>
                    <a:pt x="690" y="154"/>
                    <a:pt x="687" y="152"/>
                  </a:cubicBezTo>
                  <a:cubicBezTo>
                    <a:pt x="684" y="150"/>
                    <a:pt x="655" y="136"/>
                    <a:pt x="648" y="135"/>
                  </a:cubicBezTo>
                  <a:cubicBezTo>
                    <a:pt x="641" y="135"/>
                    <a:pt x="631" y="134"/>
                    <a:pt x="627" y="133"/>
                  </a:cubicBezTo>
                  <a:cubicBezTo>
                    <a:pt x="623" y="133"/>
                    <a:pt x="607" y="134"/>
                    <a:pt x="604" y="135"/>
                  </a:cubicBezTo>
                  <a:cubicBezTo>
                    <a:pt x="601" y="136"/>
                    <a:pt x="601" y="136"/>
                    <a:pt x="602" y="139"/>
                  </a:cubicBezTo>
                  <a:cubicBezTo>
                    <a:pt x="603" y="141"/>
                    <a:pt x="604" y="142"/>
                    <a:pt x="602" y="143"/>
                  </a:cubicBezTo>
                  <a:cubicBezTo>
                    <a:pt x="601" y="144"/>
                    <a:pt x="600" y="145"/>
                    <a:pt x="601" y="147"/>
                  </a:cubicBezTo>
                  <a:cubicBezTo>
                    <a:pt x="602" y="148"/>
                    <a:pt x="602" y="152"/>
                    <a:pt x="598" y="154"/>
                  </a:cubicBezTo>
                  <a:cubicBezTo>
                    <a:pt x="593" y="155"/>
                    <a:pt x="582" y="157"/>
                    <a:pt x="575" y="160"/>
                  </a:cubicBezTo>
                  <a:cubicBezTo>
                    <a:pt x="568" y="164"/>
                    <a:pt x="550" y="162"/>
                    <a:pt x="556" y="158"/>
                  </a:cubicBezTo>
                  <a:cubicBezTo>
                    <a:pt x="561" y="155"/>
                    <a:pt x="558" y="156"/>
                    <a:pt x="560" y="153"/>
                  </a:cubicBezTo>
                  <a:cubicBezTo>
                    <a:pt x="562" y="150"/>
                    <a:pt x="564" y="153"/>
                    <a:pt x="565" y="150"/>
                  </a:cubicBezTo>
                  <a:cubicBezTo>
                    <a:pt x="567" y="147"/>
                    <a:pt x="565" y="145"/>
                    <a:pt x="567" y="145"/>
                  </a:cubicBezTo>
                  <a:cubicBezTo>
                    <a:pt x="569" y="144"/>
                    <a:pt x="567" y="143"/>
                    <a:pt x="564" y="143"/>
                  </a:cubicBezTo>
                  <a:cubicBezTo>
                    <a:pt x="561" y="143"/>
                    <a:pt x="554" y="142"/>
                    <a:pt x="556" y="136"/>
                  </a:cubicBezTo>
                  <a:cubicBezTo>
                    <a:pt x="559" y="130"/>
                    <a:pt x="557" y="133"/>
                    <a:pt x="557" y="126"/>
                  </a:cubicBezTo>
                  <a:cubicBezTo>
                    <a:pt x="558" y="120"/>
                    <a:pt x="561" y="115"/>
                    <a:pt x="557" y="115"/>
                  </a:cubicBezTo>
                  <a:cubicBezTo>
                    <a:pt x="554" y="115"/>
                    <a:pt x="549" y="115"/>
                    <a:pt x="551" y="113"/>
                  </a:cubicBezTo>
                  <a:cubicBezTo>
                    <a:pt x="553" y="112"/>
                    <a:pt x="554" y="110"/>
                    <a:pt x="551" y="111"/>
                  </a:cubicBezTo>
                  <a:cubicBezTo>
                    <a:pt x="548" y="111"/>
                    <a:pt x="547" y="112"/>
                    <a:pt x="548" y="113"/>
                  </a:cubicBezTo>
                  <a:cubicBezTo>
                    <a:pt x="550" y="115"/>
                    <a:pt x="547" y="115"/>
                    <a:pt x="549" y="116"/>
                  </a:cubicBezTo>
                  <a:cubicBezTo>
                    <a:pt x="551" y="116"/>
                    <a:pt x="553" y="117"/>
                    <a:pt x="550" y="118"/>
                  </a:cubicBezTo>
                  <a:cubicBezTo>
                    <a:pt x="546" y="119"/>
                    <a:pt x="535" y="121"/>
                    <a:pt x="533" y="124"/>
                  </a:cubicBezTo>
                  <a:cubicBezTo>
                    <a:pt x="531" y="126"/>
                    <a:pt x="530" y="129"/>
                    <a:pt x="534" y="126"/>
                  </a:cubicBezTo>
                  <a:cubicBezTo>
                    <a:pt x="538" y="123"/>
                    <a:pt x="545" y="121"/>
                    <a:pt x="543" y="123"/>
                  </a:cubicBezTo>
                  <a:cubicBezTo>
                    <a:pt x="540" y="126"/>
                    <a:pt x="533" y="132"/>
                    <a:pt x="532" y="133"/>
                  </a:cubicBezTo>
                  <a:cubicBezTo>
                    <a:pt x="531" y="134"/>
                    <a:pt x="528" y="138"/>
                    <a:pt x="533" y="137"/>
                  </a:cubicBezTo>
                  <a:cubicBezTo>
                    <a:pt x="539" y="137"/>
                    <a:pt x="542" y="140"/>
                    <a:pt x="541" y="141"/>
                  </a:cubicBezTo>
                  <a:cubicBezTo>
                    <a:pt x="539" y="143"/>
                    <a:pt x="539" y="141"/>
                    <a:pt x="537" y="140"/>
                  </a:cubicBezTo>
                  <a:cubicBezTo>
                    <a:pt x="535" y="140"/>
                    <a:pt x="527" y="142"/>
                    <a:pt x="526" y="143"/>
                  </a:cubicBezTo>
                  <a:cubicBezTo>
                    <a:pt x="524" y="145"/>
                    <a:pt x="524" y="147"/>
                    <a:pt x="527" y="147"/>
                  </a:cubicBezTo>
                  <a:cubicBezTo>
                    <a:pt x="530" y="147"/>
                    <a:pt x="530" y="149"/>
                    <a:pt x="530" y="149"/>
                  </a:cubicBezTo>
                  <a:cubicBezTo>
                    <a:pt x="530" y="150"/>
                    <a:pt x="528" y="152"/>
                    <a:pt x="530" y="152"/>
                  </a:cubicBezTo>
                  <a:cubicBezTo>
                    <a:pt x="533" y="153"/>
                    <a:pt x="533" y="154"/>
                    <a:pt x="527" y="153"/>
                  </a:cubicBezTo>
                  <a:cubicBezTo>
                    <a:pt x="521" y="153"/>
                    <a:pt x="519" y="156"/>
                    <a:pt x="519" y="157"/>
                  </a:cubicBezTo>
                  <a:cubicBezTo>
                    <a:pt x="519" y="158"/>
                    <a:pt x="519" y="158"/>
                    <a:pt x="522" y="157"/>
                  </a:cubicBezTo>
                  <a:cubicBezTo>
                    <a:pt x="525" y="155"/>
                    <a:pt x="532" y="155"/>
                    <a:pt x="530" y="158"/>
                  </a:cubicBezTo>
                  <a:cubicBezTo>
                    <a:pt x="528" y="162"/>
                    <a:pt x="526" y="166"/>
                    <a:pt x="523" y="164"/>
                  </a:cubicBezTo>
                  <a:cubicBezTo>
                    <a:pt x="520" y="162"/>
                    <a:pt x="492" y="156"/>
                    <a:pt x="479" y="132"/>
                  </a:cubicBezTo>
                  <a:cubicBezTo>
                    <a:pt x="479" y="132"/>
                    <a:pt x="478" y="129"/>
                    <a:pt x="479" y="128"/>
                  </a:cubicBezTo>
                  <a:cubicBezTo>
                    <a:pt x="479" y="127"/>
                    <a:pt x="478" y="125"/>
                    <a:pt x="477" y="125"/>
                  </a:cubicBezTo>
                  <a:cubicBezTo>
                    <a:pt x="475" y="124"/>
                    <a:pt x="474" y="121"/>
                    <a:pt x="473" y="119"/>
                  </a:cubicBezTo>
                  <a:cubicBezTo>
                    <a:pt x="472" y="117"/>
                    <a:pt x="467" y="105"/>
                    <a:pt x="440" y="89"/>
                  </a:cubicBezTo>
                  <a:cubicBezTo>
                    <a:pt x="440" y="89"/>
                    <a:pt x="438" y="88"/>
                    <a:pt x="436" y="90"/>
                  </a:cubicBezTo>
                  <a:cubicBezTo>
                    <a:pt x="435" y="92"/>
                    <a:pt x="429" y="101"/>
                    <a:pt x="433" y="101"/>
                  </a:cubicBezTo>
                  <a:cubicBezTo>
                    <a:pt x="436" y="101"/>
                    <a:pt x="442" y="98"/>
                    <a:pt x="439" y="102"/>
                  </a:cubicBezTo>
                  <a:cubicBezTo>
                    <a:pt x="436" y="105"/>
                    <a:pt x="437" y="107"/>
                    <a:pt x="442" y="107"/>
                  </a:cubicBezTo>
                  <a:cubicBezTo>
                    <a:pt x="447" y="107"/>
                    <a:pt x="457" y="109"/>
                    <a:pt x="447" y="111"/>
                  </a:cubicBezTo>
                  <a:cubicBezTo>
                    <a:pt x="438" y="112"/>
                    <a:pt x="425" y="114"/>
                    <a:pt x="426" y="121"/>
                  </a:cubicBezTo>
                  <a:cubicBezTo>
                    <a:pt x="426" y="127"/>
                    <a:pt x="426" y="128"/>
                    <a:pt x="422" y="129"/>
                  </a:cubicBezTo>
                  <a:cubicBezTo>
                    <a:pt x="419" y="131"/>
                    <a:pt x="410" y="138"/>
                    <a:pt x="409" y="140"/>
                  </a:cubicBezTo>
                  <a:cubicBezTo>
                    <a:pt x="408" y="142"/>
                    <a:pt x="404" y="143"/>
                    <a:pt x="402" y="143"/>
                  </a:cubicBezTo>
                  <a:cubicBezTo>
                    <a:pt x="400" y="142"/>
                    <a:pt x="397" y="140"/>
                    <a:pt x="399" y="137"/>
                  </a:cubicBezTo>
                  <a:cubicBezTo>
                    <a:pt x="400" y="133"/>
                    <a:pt x="400" y="132"/>
                    <a:pt x="403" y="133"/>
                  </a:cubicBezTo>
                  <a:cubicBezTo>
                    <a:pt x="405" y="133"/>
                    <a:pt x="406" y="133"/>
                    <a:pt x="407" y="130"/>
                  </a:cubicBezTo>
                  <a:cubicBezTo>
                    <a:pt x="408" y="128"/>
                    <a:pt x="406" y="128"/>
                    <a:pt x="404" y="130"/>
                  </a:cubicBezTo>
                  <a:cubicBezTo>
                    <a:pt x="402" y="132"/>
                    <a:pt x="401" y="132"/>
                    <a:pt x="398" y="133"/>
                  </a:cubicBezTo>
                  <a:cubicBezTo>
                    <a:pt x="396" y="133"/>
                    <a:pt x="390" y="133"/>
                    <a:pt x="384" y="136"/>
                  </a:cubicBezTo>
                  <a:cubicBezTo>
                    <a:pt x="377" y="138"/>
                    <a:pt x="367" y="140"/>
                    <a:pt x="364" y="140"/>
                  </a:cubicBezTo>
                  <a:cubicBezTo>
                    <a:pt x="362" y="141"/>
                    <a:pt x="359" y="143"/>
                    <a:pt x="354" y="149"/>
                  </a:cubicBezTo>
                  <a:cubicBezTo>
                    <a:pt x="350" y="155"/>
                    <a:pt x="349" y="153"/>
                    <a:pt x="348" y="155"/>
                  </a:cubicBezTo>
                  <a:cubicBezTo>
                    <a:pt x="346" y="156"/>
                    <a:pt x="345" y="156"/>
                    <a:pt x="345" y="158"/>
                  </a:cubicBezTo>
                  <a:cubicBezTo>
                    <a:pt x="345" y="160"/>
                    <a:pt x="342" y="162"/>
                    <a:pt x="341" y="165"/>
                  </a:cubicBezTo>
                  <a:cubicBezTo>
                    <a:pt x="340" y="168"/>
                    <a:pt x="340" y="176"/>
                    <a:pt x="338" y="175"/>
                  </a:cubicBezTo>
                  <a:cubicBezTo>
                    <a:pt x="336" y="173"/>
                    <a:pt x="336" y="172"/>
                    <a:pt x="338" y="169"/>
                  </a:cubicBezTo>
                  <a:cubicBezTo>
                    <a:pt x="340" y="166"/>
                    <a:pt x="340" y="165"/>
                    <a:pt x="338" y="164"/>
                  </a:cubicBezTo>
                  <a:cubicBezTo>
                    <a:pt x="336" y="164"/>
                    <a:pt x="336" y="163"/>
                    <a:pt x="338" y="160"/>
                  </a:cubicBezTo>
                  <a:cubicBezTo>
                    <a:pt x="340" y="158"/>
                    <a:pt x="339" y="153"/>
                    <a:pt x="339" y="153"/>
                  </a:cubicBezTo>
                  <a:cubicBezTo>
                    <a:pt x="339" y="153"/>
                    <a:pt x="338" y="151"/>
                    <a:pt x="337" y="156"/>
                  </a:cubicBezTo>
                  <a:cubicBezTo>
                    <a:pt x="337" y="160"/>
                    <a:pt x="335" y="161"/>
                    <a:pt x="335" y="161"/>
                  </a:cubicBezTo>
                  <a:cubicBezTo>
                    <a:pt x="335" y="161"/>
                    <a:pt x="337" y="152"/>
                    <a:pt x="335" y="151"/>
                  </a:cubicBezTo>
                  <a:cubicBezTo>
                    <a:pt x="333" y="150"/>
                    <a:pt x="331" y="145"/>
                    <a:pt x="333" y="150"/>
                  </a:cubicBezTo>
                  <a:cubicBezTo>
                    <a:pt x="334" y="154"/>
                    <a:pt x="335" y="157"/>
                    <a:pt x="334" y="159"/>
                  </a:cubicBezTo>
                  <a:cubicBezTo>
                    <a:pt x="333" y="160"/>
                    <a:pt x="333" y="151"/>
                    <a:pt x="332" y="151"/>
                  </a:cubicBezTo>
                  <a:cubicBezTo>
                    <a:pt x="330" y="151"/>
                    <a:pt x="328" y="148"/>
                    <a:pt x="330" y="152"/>
                  </a:cubicBezTo>
                  <a:cubicBezTo>
                    <a:pt x="331" y="156"/>
                    <a:pt x="327" y="160"/>
                    <a:pt x="324" y="162"/>
                  </a:cubicBezTo>
                  <a:cubicBezTo>
                    <a:pt x="321" y="163"/>
                    <a:pt x="319" y="164"/>
                    <a:pt x="321" y="161"/>
                  </a:cubicBezTo>
                  <a:cubicBezTo>
                    <a:pt x="323" y="158"/>
                    <a:pt x="324" y="157"/>
                    <a:pt x="319" y="157"/>
                  </a:cubicBezTo>
                  <a:cubicBezTo>
                    <a:pt x="315" y="157"/>
                    <a:pt x="306" y="157"/>
                    <a:pt x="307" y="160"/>
                  </a:cubicBezTo>
                  <a:cubicBezTo>
                    <a:pt x="308" y="162"/>
                    <a:pt x="307" y="162"/>
                    <a:pt x="304" y="166"/>
                  </a:cubicBezTo>
                  <a:cubicBezTo>
                    <a:pt x="302" y="169"/>
                    <a:pt x="291" y="177"/>
                    <a:pt x="280" y="179"/>
                  </a:cubicBezTo>
                  <a:cubicBezTo>
                    <a:pt x="280" y="179"/>
                    <a:pt x="274" y="178"/>
                    <a:pt x="276" y="183"/>
                  </a:cubicBezTo>
                  <a:cubicBezTo>
                    <a:pt x="277" y="187"/>
                    <a:pt x="275" y="188"/>
                    <a:pt x="277" y="190"/>
                  </a:cubicBezTo>
                  <a:cubicBezTo>
                    <a:pt x="279" y="192"/>
                    <a:pt x="279" y="191"/>
                    <a:pt x="282" y="190"/>
                  </a:cubicBezTo>
                  <a:cubicBezTo>
                    <a:pt x="284" y="189"/>
                    <a:pt x="289" y="188"/>
                    <a:pt x="288" y="191"/>
                  </a:cubicBezTo>
                  <a:cubicBezTo>
                    <a:pt x="287" y="194"/>
                    <a:pt x="283" y="196"/>
                    <a:pt x="280" y="196"/>
                  </a:cubicBezTo>
                  <a:cubicBezTo>
                    <a:pt x="277" y="195"/>
                    <a:pt x="274" y="194"/>
                    <a:pt x="272" y="194"/>
                  </a:cubicBezTo>
                  <a:cubicBezTo>
                    <a:pt x="269" y="194"/>
                    <a:pt x="262" y="193"/>
                    <a:pt x="262" y="193"/>
                  </a:cubicBezTo>
                  <a:cubicBezTo>
                    <a:pt x="262" y="193"/>
                    <a:pt x="255" y="193"/>
                    <a:pt x="259" y="195"/>
                  </a:cubicBezTo>
                  <a:cubicBezTo>
                    <a:pt x="263" y="197"/>
                    <a:pt x="261" y="195"/>
                    <a:pt x="263" y="197"/>
                  </a:cubicBezTo>
                  <a:cubicBezTo>
                    <a:pt x="265" y="199"/>
                    <a:pt x="273" y="202"/>
                    <a:pt x="268" y="200"/>
                  </a:cubicBezTo>
                  <a:cubicBezTo>
                    <a:pt x="262" y="199"/>
                    <a:pt x="251" y="196"/>
                    <a:pt x="254" y="193"/>
                  </a:cubicBezTo>
                  <a:cubicBezTo>
                    <a:pt x="257" y="191"/>
                    <a:pt x="260" y="190"/>
                    <a:pt x="262" y="187"/>
                  </a:cubicBezTo>
                  <a:cubicBezTo>
                    <a:pt x="265" y="183"/>
                    <a:pt x="263" y="179"/>
                    <a:pt x="268" y="180"/>
                  </a:cubicBezTo>
                  <a:cubicBezTo>
                    <a:pt x="272" y="180"/>
                    <a:pt x="274" y="182"/>
                    <a:pt x="275" y="177"/>
                  </a:cubicBezTo>
                  <a:cubicBezTo>
                    <a:pt x="275" y="173"/>
                    <a:pt x="279" y="166"/>
                    <a:pt x="283" y="166"/>
                  </a:cubicBezTo>
                  <a:cubicBezTo>
                    <a:pt x="286" y="167"/>
                    <a:pt x="285" y="173"/>
                    <a:pt x="289" y="170"/>
                  </a:cubicBezTo>
                  <a:cubicBezTo>
                    <a:pt x="294" y="167"/>
                    <a:pt x="291" y="166"/>
                    <a:pt x="294" y="164"/>
                  </a:cubicBezTo>
                  <a:cubicBezTo>
                    <a:pt x="296" y="163"/>
                    <a:pt x="300" y="161"/>
                    <a:pt x="303" y="155"/>
                  </a:cubicBezTo>
                  <a:cubicBezTo>
                    <a:pt x="307" y="149"/>
                    <a:pt x="309" y="150"/>
                    <a:pt x="314" y="149"/>
                  </a:cubicBezTo>
                  <a:cubicBezTo>
                    <a:pt x="319" y="149"/>
                    <a:pt x="325" y="148"/>
                    <a:pt x="329" y="147"/>
                  </a:cubicBezTo>
                  <a:cubicBezTo>
                    <a:pt x="334" y="145"/>
                    <a:pt x="335" y="146"/>
                    <a:pt x="337" y="147"/>
                  </a:cubicBezTo>
                  <a:cubicBezTo>
                    <a:pt x="338" y="148"/>
                    <a:pt x="339" y="150"/>
                    <a:pt x="343" y="145"/>
                  </a:cubicBezTo>
                  <a:cubicBezTo>
                    <a:pt x="347" y="140"/>
                    <a:pt x="346" y="144"/>
                    <a:pt x="351" y="139"/>
                  </a:cubicBezTo>
                  <a:cubicBezTo>
                    <a:pt x="357" y="133"/>
                    <a:pt x="357" y="134"/>
                    <a:pt x="362" y="132"/>
                  </a:cubicBezTo>
                  <a:cubicBezTo>
                    <a:pt x="367" y="131"/>
                    <a:pt x="384" y="125"/>
                    <a:pt x="387" y="123"/>
                  </a:cubicBezTo>
                  <a:cubicBezTo>
                    <a:pt x="390" y="120"/>
                    <a:pt x="391" y="120"/>
                    <a:pt x="389" y="118"/>
                  </a:cubicBezTo>
                  <a:cubicBezTo>
                    <a:pt x="388" y="116"/>
                    <a:pt x="389" y="115"/>
                    <a:pt x="386" y="114"/>
                  </a:cubicBezTo>
                  <a:cubicBezTo>
                    <a:pt x="382" y="112"/>
                    <a:pt x="382" y="111"/>
                    <a:pt x="382" y="110"/>
                  </a:cubicBezTo>
                  <a:cubicBezTo>
                    <a:pt x="382" y="109"/>
                    <a:pt x="381" y="106"/>
                    <a:pt x="378" y="111"/>
                  </a:cubicBezTo>
                  <a:cubicBezTo>
                    <a:pt x="375" y="116"/>
                    <a:pt x="374" y="118"/>
                    <a:pt x="370" y="119"/>
                  </a:cubicBezTo>
                  <a:cubicBezTo>
                    <a:pt x="366" y="120"/>
                    <a:pt x="366" y="120"/>
                    <a:pt x="362" y="119"/>
                  </a:cubicBezTo>
                  <a:cubicBezTo>
                    <a:pt x="357" y="118"/>
                    <a:pt x="344" y="117"/>
                    <a:pt x="340" y="119"/>
                  </a:cubicBezTo>
                  <a:cubicBezTo>
                    <a:pt x="336" y="122"/>
                    <a:pt x="336" y="123"/>
                    <a:pt x="335" y="126"/>
                  </a:cubicBezTo>
                  <a:cubicBezTo>
                    <a:pt x="334" y="130"/>
                    <a:pt x="332" y="131"/>
                    <a:pt x="332" y="132"/>
                  </a:cubicBezTo>
                  <a:cubicBezTo>
                    <a:pt x="331" y="133"/>
                    <a:pt x="331" y="134"/>
                    <a:pt x="330" y="131"/>
                  </a:cubicBezTo>
                  <a:cubicBezTo>
                    <a:pt x="329" y="128"/>
                    <a:pt x="326" y="127"/>
                    <a:pt x="321" y="129"/>
                  </a:cubicBezTo>
                  <a:cubicBezTo>
                    <a:pt x="317" y="131"/>
                    <a:pt x="306" y="139"/>
                    <a:pt x="300" y="142"/>
                  </a:cubicBezTo>
                  <a:cubicBezTo>
                    <a:pt x="294" y="144"/>
                    <a:pt x="294" y="142"/>
                    <a:pt x="291" y="141"/>
                  </a:cubicBezTo>
                  <a:cubicBezTo>
                    <a:pt x="288" y="140"/>
                    <a:pt x="284" y="138"/>
                    <a:pt x="286" y="141"/>
                  </a:cubicBezTo>
                  <a:cubicBezTo>
                    <a:pt x="287" y="144"/>
                    <a:pt x="290" y="144"/>
                    <a:pt x="284" y="144"/>
                  </a:cubicBezTo>
                  <a:cubicBezTo>
                    <a:pt x="278" y="144"/>
                    <a:pt x="271" y="146"/>
                    <a:pt x="268" y="148"/>
                  </a:cubicBezTo>
                  <a:cubicBezTo>
                    <a:pt x="265" y="150"/>
                    <a:pt x="236" y="167"/>
                    <a:pt x="233" y="169"/>
                  </a:cubicBezTo>
                  <a:cubicBezTo>
                    <a:pt x="229" y="171"/>
                    <a:pt x="224" y="174"/>
                    <a:pt x="228" y="170"/>
                  </a:cubicBezTo>
                  <a:cubicBezTo>
                    <a:pt x="231" y="165"/>
                    <a:pt x="233" y="165"/>
                    <a:pt x="235" y="161"/>
                  </a:cubicBezTo>
                  <a:cubicBezTo>
                    <a:pt x="238" y="157"/>
                    <a:pt x="240" y="158"/>
                    <a:pt x="241" y="157"/>
                  </a:cubicBezTo>
                  <a:cubicBezTo>
                    <a:pt x="242" y="155"/>
                    <a:pt x="247" y="147"/>
                    <a:pt x="244" y="149"/>
                  </a:cubicBezTo>
                  <a:cubicBezTo>
                    <a:pt x="240" y="152"/>
                    <a:pt x="240" y="153"/>
                    <a:pt x="238" y="152"/>
                  </a:cubicBezTo>
                  <a:cubicBezTo>
                    <a:pt x="236" y="151"/>
                    <a:pt x="235" y="150"/>
                    <a:pt x="234" y="151"/>
                  </a:cubicBezTo>
                  <a:cubicBezTo>
                    <a:pt x="233" y="151"/>
                    <a:pt x="232" y="150"/>
                    <a:pt x="231" y="148"/>
                  </a:cubicBezTo>
                  <a:cubicBezTo>
                    <a:pt x="231" y="146"/>
                    <a:pt x="227" y="143"/>
                    <a:pt x="225" y="141"/>
                  </a:cubicBezTo>
                  <a:cubicBezTo>
                    <a:pt x="222" y="140"/>
                    <a:pt x="224" y="140"/>
                    <a:pt x="223" y="143"/>
                  </a:cubicBezTo>
                  <a:cubicBezTo>
                    <a:pt x="222" y="147"/>
                    <a:pt x="224" y="154"/>
                    <a:pt x="221" y="155"/>
                  </a:cubicBezTo>
                  <a:cubicBezTo>
                    <a:pt x="218" y="157"/>
                    <a:pt x="214" y="157"/>
                    <a:pt x="212" y="155"/>
                  </a:cubicBezTo>
                  <a:cubicBezTo>
                    <a:pt x="211" y="154"/>
                    <a:pt x="210" y="153"/>
                    <a:pt x="208" y="154"/>
                  </a:cubicBezTo>
                  <a:cubicBezTo>
                    <a:pt x="206" y="155"/>
                    <a:pt x="201" y="155"/>
                    <a:pt x="200" y="155"/>
                  </a:cubicBezTo>
                  <a:cubicBezTo>
                    <a:pt x="199" y="155"/>
                    <a:pt x="192" y="157"/>
                    <a:pt x="195" y="162"/>
                  </a:cubicBezTo>
                  <a:cubicBezTo>
                    <a:pt x="198" y="167"/>
                    <a:pt x="198" y="168"/>
                    <a:pt x="196" y="167"/>
                  </a:cubicBezTo>
                  <a:cubicBezTo>
                    <a:pt x="193" y="166"/>
                    <a:pt x="184" y="162"/>
                    <a:pt x="184" y="165"/>
                  </a:cubicBezTo>
                  <a:cubicBezTo>
                    <a:pt x="183" y="168"/>
                    <a:pt x="183" y="169"/>
                    <a:pt x="182" y="168"/>
                  </a:cubicBezTo>
                  <a:cubicBezTo>
                    <a:pt x="180" y="168"/>
                    <a:pt x="174" y="166"/>
                    <a:pt x="175" y="167"/>
                  </a:cubicBezTo>
                  <a:cubicBezTo>
                    <a:pt x="175" y="168"/>
                    <a:pt x="179" y="172"/>
                    <a:pt x="184" y="174"/>
                  </a:cubicBezTo>
                  <a:cubicBezTo>
                    <a:pt x="189" y="176"/>
                    <a:pt x="184" y="176"/>
                    <a:pt x="181" y="175"/>
                  </a:cubicBezTo>
                  <a:cubicBezTo>
                    <a:pt x="179" y="173"/>
                    <a:pt x="176" y="171"/>
                    <a:pt x="175" y="170"/>
                  </a:cubicBezTo>
                  <a:cubicBezTo>
                    <a:pt x="174" y="170"/>
                    <a:pt x="170" y="168"/>
                    <a:pt x="171" y="171"/>
                  </a:cubicBezTo>
                  <a:cubicBezTo>
                    <a:pt x="171" y="174"/>
                    <a:pt x="169" y="176"/>
                    <a:pt x="174" y="178"/>
                  </a:cubicBezTo>
                  <a:cubicBezTo>
                    <a:pt x="179" y="179"/>
                    <a:pt x="178" y="181"/>
                    <a:pt x="181" y="181"/>
                  </a:cubicBezTo>
                  <a:cubicBezTo>
                    <a:pt x="184" y="181"/>
                    <a:pt x="185" y="183"/>
                    <a:pt x="181" y="184"/>
                  </a:cubicBezTo>
                  <a:cubicBezTo>
                    <a:pt x="176" y="184"/>
                    <a:pt x="166" y="186"/>
                    <a:pt x="172" y="187"/>
                  </a:cubicBezTo>
                  <a:cubicBezTo>
                    <a:pt x="178" y="189"/>
                    <a:pt x="183" y="191"/>
                    <a:pt x="185" y="188"/>
                  </a:cubicBezTo>
                  <a:cubicBezTo>
                    <a:pt x="186" y="186"/>
                    <a:pt x="187" y="186"/>
                    <a:pt x="188" y="187"/>
                  </a:cubicBezTo>
                  <a:cubicBezTo>
                    <a:pt x="190" y="187"/>
                    <a:pt x="193" y="188"/>
                    <a:pt x="194" y="187"/>
                  </a:cubicBezTo>
                  <a:cubicBezTo>
                    <a:pt x="196" y="187"/>
                    <a:pt x="202" y="188"/>
                    <a:pt x="197" y="190"/>
                  </a:cubicBezTo>
                  <a:cubicBezTo>
                    <a:pt x="192" y="192"/>
                    <a:pt x="184" y="193"/>
                    <a:pt x="188" y="195"/>
                  </a:cubicBezTo>
                  <a:cubicBezTo>
                    <a:pt x="192" y="197"/>
                    <a:pt x="202" y="204"/>
                    <a:pt x="193" y="202"/>
                  </a:cubicBezTo>
                  <a:cubicBezTo>
                    <a:pt x="184" y="200"/>
                    <a:pt x="74" y="161"/>
                    <a:pt x="74" y="161"/>
                  </a:cubicBezTo>
                  <a:cubicBezTo>
                    <a:pt x="74" y="161"/>
                    <a:pt x="66" y="157"/>
                    <a:pt x="66" y="156"/>
                  </a:cubicBezTo>
                  <a:cubicBezTo>
                    <a:pt x="65" y="154"/>
                    <a:pt x="63" y="152"/>
                    <a:pt x="61" y="153"/>
                  </a:cubicBezTo>
                  <a:cubicBezTo>
                    <a:pt x="59" y="153"/>
                    <a:pt x="9" y="145"/>
                    <a:pt x="9" y="145"/>
                  </a:cubicBezTo>
                  <a:cubicBezTo>
                    <a:pt x="9" y="145"/>
                    <a:pt x="6" y="145"/>
                    <a:pt x="1" y="144"/>
                  </a:cubicBezTo>
                  <a:lnTo>
                    <a:pt x="1" y="648"/>
                  </a:lnTo>
                  <a:cubicBezTo>
                    <a:pt x="1" y="648"/>
                    <a:pt x="0" y="656"/>
                    <a:pt x="4" y="657"/>
                  </a:cubicBezTo>
                  <a:cubicBezTo>
                    <a:pt x="7" y="658"/>
                    <a:pt x="34" y="662"/>
                    <a:pt x="34" y="662"/>
                  </a:cubicBezTo>
                  <a:cubicBezTo>
                    <a:pt x="34" y="662"/>
                    <a:pt x="35" y="662"/>
                    <a:pt x="36" y="661"/>
                  </a:cubicBezTo>
                  <a:cubicBezTo>
                    <a:pt x="37" y="660"/>
                    <a:pt x="44" y="655"/>
                    <a:pt x="50" y="655"/>
                  </a:cubicBezTo>
                  <a:lnTo>
                    <a:pt x="62" y="655"/>
                  </a:lnTo>
                  <a:cubicBezTo>
                    <a:pt x="64" y="655"/>
                    <a:pt x="65" y="655"/>
                    <a:pt x="64" y="658"/>
                  </a:cubicBezTo>
                  <a:cubicBezTo>
                    <a:pt x="64" y="658"/>
                    <a:pt x="63" y="663"/>
                    <a:pt x="63" y="665"/>
                  </a:cubicBezTo>
                  <a:cubicBezTo>
                    <a:pt x="62" y="666"/>
                    <a:pt x="63" y="669"/>
                    <a:pt x="65" y="671"/>
                  </a:cubicBezTo>
                  <a:cubicBezTo>
                    <a:pt x="68" y="673"/>
                    <a:pt x="110" y="706"/>
                    <a:pt x="111" y="707"/>
                  </a:cubicBezTo>
                  <a:cubicBezTo>
                    <a:pt x="113" y="708"/>
                    <a:pt x="117" y="713"/>
                    <a:pt x="118" y="719"/>
                  </a:cubicBezTo>
                  <a:cubicBezTo>
                    <a:pt x="118" y="719"/>
                    <a:pt x="119" y="722"/>
                    <a:pt x="118" y="724"/>
                  </a:cubicBezTo>
                  <a:cubicBezTo>
                    <a:pt x="118" y="725"/>
                    <a:pt x="118" y="726"/>
                    <a:pt x="119" y="726"/>
                  </a:cubicBezTo>
                  <a:cubicBezTo>
                    <a:pt x="120" y="726"/>
                    <a:pt x="120" y="726"/>
                    <a:pt x="122" y="724"/>
                  </a:cubicBezTo>
                  <a:cubicBezTo>
                    <a:pt x="124" y="723"/>
                    <a:pt x="136" y="716"/>
                    <a:pt x="140" y="715"/>
                  </a:cubicBezTo>
                  <a:cubicBezTo>
                    <a:pt x="145" y="714"/>
                    <a:pt x="153" y="713"/>
                    <a:pt x="153" y="708"/>
                  </a:cubicBezTo>
                  <a:cubicBezTo>
                    <a:pt x="154" y="703"/>
                    <a:pt x="152" y="703"/>
                    <a:pt x="154" y="701"/>
                  </a:cubicBezTo>
                  <a:cubicBezTo>
                    <a:pt x="155" y="698"/>
                    <a:pt x="155" y="700"/>
                    <a:pt x="156" y="699"/>
                  </a:cubicBezTo>
                  <a:cubicBezTo>
                    <a:pt x="158" y="698"/>
                    <a:pt x="162" y="696"/>
                    <a:pt x="160" y="694"/>
                  </a:cubicBezTo>
                  <a:cubicBezTo>
                    <a:pt x="157" y="691"/>
                    <a:pt x="157" y="692"/>
                    <a:pt x="159" y="691"/>
                  </a:cubicBezTo>
                  <a:cubicBezTo>
                    <a:pt x="161" y="691"/>
                    <a:pt x="165" y="690"/>
                    <a:pt x="169" y="689"/>
                  </a:cubicBezTo>
                  <a:cubicBezTo>
                    <a:pt x="172" y="688"/>
                    <a:pt x="174" y="688"/>
                    <a:pt x="177" y="686"/>
                  </a:cubicBezTo>
                  <a:cubicBezTo>
                    <a:pt x="177" y="686"/>
                    <a:pt x="185" y="681"/>
                    <a:pt x="189" y="687"/>
                  </a:cubicBezTo>
                  <a:cubicBezTo>
                    <a:pt x="194" y="693"/>
                    <a:pt x="200" y="704"/>
                    <a:pt x="203" y="706"/>
                  </a:cubicBezTo>
                  <a:cubicBezTo>
                    <a:pt x="206" y="709"/>
                    <a:pt x="212" y="712"/>
                    <a:pt x="214" y="713"/>
                  </a:cubicBezTo>
                  <a:cubicBezTo>
                    <a:pt x="217" y="714"/>
                    <a:pt x="222" y="718"/>
                    <a:pt x="225" y="724"/>
                  </a:cubicBezTo>
                  <a:cubicBezTo>
                    <a:pt x="228" y="731"/>
                    <a:pt x="237" y="736"/>
                    <a:pt x="241" y="739"/>
                  </a:cubicBezTo>
                  <a:cubicBezTo>
                    <a:pt x="245" y="743"/>
                    <a:pt x="255" y="749"/>
                    <a:pt x="256" y="751"/>
                  </a:cubicBezTo>
                  <a:cubicBezTo>
                    <a:pt x="258" y="753"/>
                    <a:pt x="261" y="759"/>
                    <a:pt x="262" y="760"/>
                  </a:cubicBezTo>
                  <a:cubicBezTo>
                    <a:pt x="263" y="762"/>
                    <a:pt x="282" y="791"/>
                    <a:pt x="284" y="794"/>
                  </a:cubicBezTo>
                  <a:cubicBezTo>
                    <a:pt x="286" y="796"/>
                    <a:pt x="297" y="809"/>
                    <a:pt x="295" y="811"/>
                  </a:cubicBezTo>
                  <a:cubicBezTo>
                    <a:pt x="293" y="814"/>
                    <a:pt x="292" y="815"/>
                    <a:pt x="294" y="818"/>
                  </a:cubicBezTo>
                  <a:cubicBezTo>
                    <a:pt x="296" y="822"/>
                    <a:pt x="307" y="833"/>
                    <a:pt x="309" y="837"/>
                  </a:cubicBezTo>
                  <a:cubicBezTo>
                    <a:pt x="309" y="837"/>
                    <a:pt x="309" y="839"/>
                    <a:pt x="311" y="839"/>
                  </a:cubicBezTo>
                  <a:cubicBezTo>
                    <a:pt x="313" y="840"/>
                    <a:pt x="330" y="844"/>
                    <a:pt x="335" y="847"/>
                  </a:cubicBezTo>
                  <a:cubicBezTo>
                    <a:pt x="339" y="850"/>
                    <a:pt x="344" y="851"/>
                    <a:pt x="346" y="852"/>
                  </a:cubicBezTo>
                  <a:cubicBezTo>
                    <a:pt x="349" y="853"/>
                    <a:pt x="358" y="858"/>
                    <a:pt x="358" y="858"/>
                  </a:cubicBezTo>
                  <a:cubicBezTo>
                    <a:pt x="361" y="860"/>
                    <a:pt x="368" y="862"/>
                    <a:pt x="369" y="868"/>
                  </a:cubicBezTo>
                  <a:cubicBezTo>
                    <a:pt x="369" y="868"/>
                    <a:pt x="370" y="872"/>
                    <a:pt x="369" y="872"/>
                  </a:cubicBezTo>
                  <a:cubicBezTo>
                    <a:pt x="369" y="873"/>
                    <a:pt x="367" y="878"/>
                    <a:pt x="366" y="879"/>
                  </a:cubicBezTo>
                  <a:cubicBezTo>
                    <a:pt x="366" y="879"/>
                    <a:pt x="366" y="880"/>
                    <a:pt x="367" y="881"/>
                  </a:cubicBezTo>
                  <a:cubicBezTo>
                    <a:pt x="369" y="884"/>
                    <a:pt x="367" y="886"/>
                    <a:pt x="369" y="891"/>
                  </a:cubicBezTo>
                  <a:cubicBezTo>
                    <a:pt x="372" y="897"/>
                    <a:pt x="374" y="900"/>
                    <a:pt x="371" y="903"/>
                  </a:cubicBezTo>
                  <a:cubicBezTo>
                    <a:pt x="368" y="907"/>
                    <a:pt x="364" y="909"/>
                    <a:pt x="366" y="912"/>
                  </a:cubicBezTo>
                  <a:cubicBezTo>
                    <a:pt x="368" y="916"/>
                    <a:pt x="369" y="914"/>
                    <a:pt x="370" y="912"/>
                  </a:cubicBezTo>
                  <a:cubicBezTo>
                    <a:pt x="372" y="909"/>
                    <a:pt x="379" y="901"/>
                    <a:pt x="377" y="890"/>
                  </a:cubicBezTo>
                  <a:cubicBezTo>
                    <a:pt x="377" y="890"/>
                    <a:pt x="376" y="883"/>
                    <a:pt x="378" y="886"/>
                  </a:cubicBezTo>
                  <a:cubicBezTo>
                    <a:pt x="381" y="890"/>
                    <a:pt x="383" y="891"/>
                    <a:pt x="384" y="892"/>
                  </a:cubicBezTo>
                  <a:cubicBezTo>
                    <a:pt x="385" y="893"/>
                    <a:pt x="386" y="892"/>
                    <a:pt x="383" y="895"/>
                  </a:cubicBezTo>
                  <a:cubicBezTo>
                    <a:pt x="380" y="898"/>
                    <a:pt x="378" y="903"/>
                    <a:pt x="376" y="906"/>
                  </a:cubicBezTo>
                  <a:cubicBezTo>
                    <a:pt x="375" y="908"/>
                    <a:pt x="368" y="913"/>
                    <a:pt x="371" y="913"/>
                  </a:cubicBezTo>
                  <a:cubicBezTo>
                    <a:pt x="374" y="914"/>
                    <a:pt x="379" y="915"/>
                    <a:pt x="381" y="915"/>
                  </a:cubicBezTo>
                  <a:cubicBezTo>
                    <a:pt x="382" y="915"/>
                    <a:pt x="380" y="914"/>
                    <a:pt x="377" y="915"/>
                  </a:cubicBezTo>
                  <a:cubicBezTo>
                    <a:pt x="373" y="916"/>
                    <a:pt x="373" y="918"/>
                    <a:pt x="371" y="918"/>
                  </a:cubicBezTo>
                  <a:cubicBezTo>
                    <a:pt x="368" y="917"/>
                    <a:pt x="367" y="918"/>
                    <a:pt x="365" y="920"/>
                  </a:cubicBezTo>
                  <a:cubicBezTo>
                    <a:pt x="364" y="922"/>
                    <a:pt x="364" y="922"/>
                    <a:pt x="366" y="921"/>
                  </a:cubicBezTo>
                  <a:cubicBezTo>
                    <a:pt x="369" y="920"/>
                    <a:pt x="367" y="921"/>
                    <a:pt x="366" y="923"/>
                  </a:cubicBezTo>
                  <a:cubicBezTo>
                    <a:pt x="365" y="925"/>
                    <a:pt x="365" y="928"/>
                    <a:pt x="370" y="930"/>
                  </a:cubicBezTo>
                  <a:cubicBezTo>
                    <a:pt x="376" y="932"/>
                    <a:pt x="373" y="934"/>
                    <a:pt x="368" y="931"/>
                  </a:cubicBezTo>
                  <a:cubicBezTo>
                    <a:pt x="364" y="928"/>
                    <a:pt x="362" y="926"/>
                    <a:pt x="360" y="929"/>
                  </a:cubicBezTo>
                  <a:cubicBezTo>
                    <a:pt x="358" y="932"/>
                    <a:pt x="359" y="933"/>
                    <a:pt x="364" y="935"/>
                  </a:cubicBezTo>
                  <a:cubicBezTo>
                    <a:pt x="368" y="936"/>
                    <a:pt x="371" y="937"/>
                    <a:pt x="370" y="939"/>
                  </a:cubicBezTo>
                  <a:cubicBezTo>
                    <a:pt x="368" y="941"/>
                    <a:pt x="368" y="943"/>
                    <a:pt x="369" y="944"/>
                  </a:cubicBezTo>
                  <a:cubicBezTo>
                    <a:pt x="370" y="945"/>
                    <a:pt x="369" y="945"/>
                    <a:pt x="365" y="942"/>
                  </a:cubicBezTo>
                  <a:cubicBezTo>
                    <a:pt x="362" y="938"/>
                    <a:pt x="357" y="929"/>
                    <a:pt x="357" y="934"/>
                  </a:cubicBezTo>
                  <a:cubicBezTo>
                    <a:pt x="357" y="940"/>
                    <a:pt x="357" y="940"/>
                    <a:pt x="356" y="941"/>
                  </a:cubicBezTo>
                  <a:cubicBezTo>
                    <a:pt x="355" y="942"/>
                    <a:pt x="355" y="943"/>
                    <a:pt x="357" y="944"/>
                  </a:cubicBezTo>
                  <a:cubicBezTo>
                    <a:pt x="359" y="945"/>
                    <a:pt x="360" y="945"/>
                    <a:pt x="361" y="943"/>
                  </a:cubicBezTo>
                  <a:cubicBezTo>
                    <a:pt x="363" y="942"/>
                    <a:pt x="362" y="944"/>
                    <a:pt x="362" y="946"/>
                  </a:cubicBezTo>
                  <a:cubicBezTo>
                    <a:pt x="362" y="948"/>
                    <a:pt x="361" y="950"/>
                    <a:pt x="364" y="952"/>
                  </a:cubicBezTo>
                  <a:cubicBezTo>
                    <a:pt x="367" y="954"/>
                    <a:pt x="369" y="952"/>
                    <a:pt x="372" y="951"/>
                  </a:cubicBezTo>
                  <a:cubicBezTo>
                    <a:pt x="375" y="950"/>
                    <a:pt x="377" y="950"/>
                    <a:pt x="379" y="951"/>
                  </a:cubicBezTo>
                  <a:cubicBezTo>
                    <a:pt x="380" y="952"/>
                    <a:pt x="378" y="951"/>
                    <a:pt x="376" y="951"/>
                  </a:cubicBezTo>
                  <a:cubicBezTo>
                    <a:pt x="373" y="952"/>
                    <a:pt x="372" y="953"/>
                    <a:pt x="376" y="957"/>
                  </a:cubicBezTo>
                  <a:cubicBezTo>
                    <a:pt x="379" y="961"/>
                    <a:pt x="378" y="961"/>
                    <a:pt x="374" y="957"/>
                  </a:cubicBezTo>
                  <a:cubicBezTo>
                    <a:pt x="369" y="953"/>
                    <a:pt x="368" y="953"/>
                    <a:pt x="368" y="955"/>
                  </a:cubicBezTo>
                  <a:cubicBezTo>
                    <a:pt x="368" y="958"/>
                    <a:pt x="367" y="963"/>
                    <a:pt x="372" y="967"/>
                  </a:cubicBezTo>
                  <a:cubicBezTo>
                    <a:pt x="377" y="971"/>
                    <a:pt x="390" y="982"/>
                    <a:pt x="393" y="985"/>
                  </a:cubicBezTo>
                  <a:cubicBezTo>
                    <a:pt x="396" y="987"/>
                    <a:pt x="396" y="987"/>
                    <a:pt x="397" y="981"/>
                  </a:cubicBezTo>
                  <a:cubicBezTo>
                    <a:pt x="398" y="975"/>
                    <a:pt x="398" y="976"/>
                    <a:pt x="400" y="974"/>
                  </a:cubicBezTo>
                  <a:cubicBezTo>
                    <a:pt x="403" y="972"/>
                    <a:pt x="403" y="972"/>
                    <a:pt x="403" y="971"/>
                  </a:cubicBezTo>
                  <a:cubicBezTo>
                    <a:pt x="402" y="969"/>
                    <a:pt x="403" y="970"/>
                    <a:pt x="404" y="971"/>
                  </a:cubicBezTo>
                  <a:cubicBezTo>
                    <a:pt x="405" y="971"/>
                    <a:pt x="407" y="971"/>
                    <a:pt x="406" y="968"/>
                  </a:cubicBezTo>
                  <a:cubicBezTo>
                    <a:pt x="405" y="966"/>
                    <a:pt x="406" y="966"/>
                    <a:pt x="407" y="967"/>
                  </a:cubicBezTo>
                  <a:cubicBezTo>
                    <a:pt x="409" y="968"/>
                    <a:pt x="409" y="969"/>
                    <a:pt x="412" y="965"/>
                  </a:cubicBezTo>
                  <a:cubicBezTo>
                    <a:pt x="415" y="961"/>
                    <a:pt x="420" y="957"/>
                    <a:pt x="417" y="962"/>
                  </a:cubicBezTo>
                  <a:cubicBezTo>
                    <a:pt x="415" y="966"/>
                    <a:pt x="415" y="966"/>
                    <a:pt x="417" y="967"/>
                  </a:cubicBezTo>
                  <a:cubicBezTo>
                    <a:pt x="419" y="968"/>
                    <a:pt x="417" y="968"/>
                    <a:pt x="415" y="969"/>
                  </a:cubicBezTo>
                  <a:cubicBezTo>
                    <a:pt x="412" y="969"/>
                    <a:pt x="411" y="971"/>
                    <a:pt x="411" y="973"/>
                  </a:cubicBezTo>
                  <a:cubicBezTo>
                    <a:pt x="412" y="976"/>
                    <a:pt x="412" y="977"/>
                    <a:pt x="411" y="977"/>
                  </a:cubicBezTo>
                  <a:cubicBezTo>
                    <a:pt x="411" y="978"/>
                    <a:pt x="411" y="979"/>
                    <a:pt x="413" y="980"/>
                  </a:cubicBezTo>
                  <a:cubicBezTo>
                    <a:pt x="414" y="982"/>
                    <a:pt x="421" y="987"/>
                    <a:pt x="424" y="985"/>
                  </a:cubicBezTo>
                  <a:cubicBezTo>
                    <a:pt x="428" y="983"/>
                    <a:pt x="432" y="983"/>
                    <a:pt x="433" y="986"/>
                  </a:cubicBezTo>
                  <a:cubicBezTo>
                    <a:pt x="435" y="988"/>
                    <a:pt x="432" y="987"/>
                    <a:pt x="431" y="987"/>
                  </a:cubicBezTo>
                  <a:cubicBezTo>
                    <a:pt x="429" y="986"/>
                    <a:pt x="423" y="985"/>
                    <a:pt x="422" y="988"/>
                  </a:cubicBezTo>
                  <a:cubicBezTo>
                    <a:pt x="421" y="991"/>
                    <a:pt x="421" y="992"/>
                    <a:pt x="420" y="989"/>
                  </a:cubicBezTo>
                  <a:cubicBezTo>
                    <a:pt x="419" y="986"/>
                    <a:pt x="417" y="984"/>
                    <a:pt x="416" y="985"/>
                  </a:cubicBezTo>
                  <a:cubicBezTo>
                    <a:pt x="416" y="986"/>
                    <a:pt x="416" y="986"/>
                    <a:pt x="412" y="984"/>
                  </a:cubicBezTo>
                  <a:cubicBezTo>
                    <a:pt x="409" y="982"/>
                    <a:pt x="404" y="980"/>
                    <a:pt x="406" y="985"/>
                  </a:cubicBezTo>
                  <a:cubicBezTo>
                    <a:pt x="407" y="989"/>
                    <a:pt x="409" y="990"/>
                    <a:pt x="409" y="992"/>
                  </a:cubicBezTo>
                  <a:cubicBezTo>
                    <a:pt x="409" y="994"/>
                    <a:pt x="411" y="995"/>
                    <a:pt x="412" y="995"/>
                  </a:cubicBezTo>
                  <a:cubicBezTo>
                    <a:pt x="414" y="996"/>
                    <a:pt x="421" y="999"/>
                    <a:pt x="421" y="1002"/>
                  </a:cubicBezTo>
                  <a:cubicBezTo>
                    <a:pt x="421" y="1005"/>
                    <a:pt x="421" y="1014"/>
                    <a:pt x="426" y="1015"/>
                  </a:cubicBezTo>
                  <a:cubicBezTo>
                    <a:pt x="432" y="1017"/>
                    <a:pt x="432" y="1014"/>
                    <a:pt x="433" y="1012"/>
                  </a:cubicBezTo>
                  <a:cubicBezTo>
                    <a:pt x="434" y="1010"/>
                    <a:pt x="437" y="1009"/>
                    <a:pt x="435" y="1012"/>
                  </a:cubicBezTo>
                  <a:cubicBezTo>
                    <a:pt x="433" y="1014"/>
                    <a:pt x="434" y="1014"/>
                    <a:pt x="434" y="1016"/>
                  </a:cubicBezTo>
                  <a:cubicBezTo>
                    <a:pt x="434" y="1018"/>
                    <a:pt x="433" y="1021"/>
                    <a:pt x="432" y="1023"/>
                  </a:cubicBezTo>
                  <a:cubicBezTo>
                    <a:pt x="431" y="1024"/>
                    <a:pt x="431" y="1027"/>
                    <a:pt x="431" y="1030"/>
                  </a:cubicBezTo>
                  <a:cubicBezTo>
                    <a:pt x="430" y="1033"/>
                    <a:pt x="430" y="1034"/>
                    <a:pt x="428" y="1035"/>
                  </a:cubicBezTo>
                  <a:cubicBezTo>
                    <a:pt x="427" y="1035"/>
                    <a:pt x="426" y="1036"/>
                    <a:pt x="426" y="1037"/>
                  </a:cubicBezTo>
                  <a:cubicBezTo>
                    <a:pt x="426" y="1038"/>
                    <a:pt x="425" y="1039"/>
                    <a:pt x="428" y="1038"/>
                  </a:cubicBezTo>
                  <a:cubicBezTo>
                    <a:pt x="431" y="1037"/>
                    <a:pt x="431" y="1036"/>
                    <a:pt x="433" y="1032"/>
                  </a:cubicBezTo>
                  <a:cubicBezTo>
                    <a:pt x="435" y="1029"/>
                    <a:pt x="437" y="1028"/>
                    <a:pt x="438" y="1028"/>
                  </a:cubicBezTo>
                  <a:cubicBezTo>
                    <a:pt x="440" y="1028"/>
                    <a:pt x="441" y="1027"/>
                    <a:pt x="438" y="1030"/>
                  </a:cubicBezTo>
                  <a:cubicBezTo>
                    <a:pt x="435" y="1033"/>
                    <a:pt x="436" y="1034"/>
                    <a:pt x="438" y="1036"/>
                  </a:cubicBezTo>
                  <a:cubicBezTo>
                    <a:pt x="440" y="1037"/>
                    <a:pt x="441" y="1035"/>
                    <a:pt x="441" y="1032"/>
                  </a:cubicBezTo>
                  <a:cubicBezTo>
                    <a:pt x="441" y="1029"/>
                    <a:pt x="441" y="1028"/>
                    <a:pt x="442" y="1031"/>
                  </a:cubicBezTo>
                  <a:cubicBezTo>
                    <a:pt x="443" y="1034"/>
                    <a:pt x="443" y="1036"/>
                    <a:pt x="442" y="1037"/>
                  </a:cubicBezTo>
                  <a:cubicBezTo>
                    <a:pt x="441" y="1038"/>
                    <a:pt x="440" y="1038"/>
                    <a:pt x="441" y="1040"/>
                  </a:cubicBezTo>
                  <a:cubicBezTo>
                    <a:pt x="442" y="1042"/>
                    <a:pt x="443" y="1042"/>
                    <a:pt x="445" y="1040"/>
                  </a:cubicBezTo>
                  <a:cubicBezTo>
                    <a:pt x="446" y="1037"/>
                    <a:pt x="448" y="1036"/>
                    <a:pt x="449" y="1037"/>
                  </a:cubicBezTo>
                  <a:cubicBezTo>
                    <a:pt x="451" y="1038"/>
                    <a:pt x="451" y="1037"/>
                    <a:pt x="454" y="1036"/>
                  </a:cubicBezTo>
                  <a:cubicBezTo>
                    <a:pt x="456" y="1034"/>
                    <a:pt x="459" y="1032"/>
                    <a:pt x="461" y="1032"/>
                  </a:cubicBezTo>
                  <a:cubicBezTo>
                    <a:pt x="463" y="1031"/>
                    <a:pt x="462" y="1029"/>
                    <a:pt x="463" y="1028"/>
                  </a:cubicBezTo>
                  <a:cubicBezTo>
                    <a:pt x="464" y="1026"/>
                    <a:pt x="465" y="1025"/>
                    <a:pt x="467" y="1024"/>
                  </a:cubicBezTo>
                  <a:cubicBezTo>
                    <a:pt x="469" y="1023"/>
                    <a:pt x="471" y="1022"/>
                    <a:pt x="472" y="1020"/>
                  </a:cubicBezTo>
                  <a:cubicBezTo>
                    <a:pt x="472" y="1017"/>
                    <a:pt x="474" y="1019"/>
                    <a:pt x="472" y="1022"/>
                  </a:cubicBezTo>
                  <a:cubicBezTo>
                    <a:pt x="470" y="1025"/>
                    <a:pt x="464" y="1026"/>
                    <a:pt x="464" y="1029"/>
                  </a:cubicBezTo>
                  <a:cubicBezTo>
                    <a:pt x="464" y="1031"/>
                    <a:pt x="465" y="1033"/>
                    <a:pt x="467" y="1035"/>
                  </a:cubicBezTo>
                  <a:cubicBezTo>
                    <a:pt x="468" y="1037"/>
                    <a:pt x="471" y="1037"/>
                    <a:pt x="473" y="1036"/>
                  </a:cubicBezTo>
                  <a:cubicBezTo>
                    <a:pt x="475" y="1036"/>
                    <a:pt x="480" y="1033"/>
                    <a:pt x="476" y="1037"/>
                  </a:cubicBezTo>
                  <a:cubicBezTo>
                    <a:pt x="471" y="1040"/>
                    <a:pt x="474" y="1039"/>
                    <a:pt x="474" y="1041"/>
                  </a:cubicBezTo>
                  <a:cubicBezTo>
                    <a:pt x="475" y="1042"/>
                    <a:pt x="474" y="1043"/>
                    <a:pt x="472" y="1040"/>
                  </a:cubicBezTo>
                  <a:cubicBezTo>
                    <a:pt x="470" y="1038"/>
                    <a:pt x="469" y="1037"/>
                    <a:pt x="465" y="1039"/>
                  </a:cubicBezTo>
                  <a:cubicBezTo>
                    <a:pt x="462" y="1042"/>
                    <a:pt x="461" y="1043"/>
                    <a:pt x="460" y="1043"/>
                  </a:cubicBezTo>
                  <a:cubicBezTo>
                    <a:pt x="459" y="1043"/>
                    <a:pt x="457" y="1044"/>
                    <a:pt x="457" y="1045"/>
                  </a:cubicBezTo>
                  <a:cubicBezTo>
                    <a:pt x="457" y="1047"/>
                    <a:pt x="453" y="1050"/>
                    <a:pt x="455" y="1048"/>
                  </a:cubicBezTo>
                  <a:cubicBezTo>
                    <a:pt x="456" y="1046"/>
                    <a:pt x="456" y="1045"/>
                    <a:pt x="454" y="1046"/>
                  </a:cubicBezTo>
                  <a:cubicBezTo>
                    <a:pt x="452" y="1047"/>
                    <a:pt x="451" y="1047"/>
                    <a:pt x="450" y="1049"/>
                  </a:cubicBezTo>
                  <a:cubicBezTo>
                    <a:pt x="450" y="1051"/>
                    <a:pt x="449" y="1053"/>
                    <a:pt x="447" y="1054"/>
                  </a:cubicBezTo>
                  <a:cubicBezTo>
                    <a:pt x="446" y="1055"/>
                    <a:pt x="442" y="1057"/>
                    <a:pt x="442" y="1059"/>
                  </a:cubicBezTo>
                  <a:cubicBezTo>
                    <a:pt x="442" y="1061"/>
                    <a:pt x="443" y="1070"/>
                    <a:pt x="444" y="1072"/>
                  </a:cubicBezTo>
                  <a:cubicBezTo>
                    <a:pt x="446" y="1074"/>
                    <a:pt x="450" y="1076"/>
                    <a:pt x="451" y="1073"/>
                  </a:cubicBezTo>
                  <a:cubicBezTo>
                    <a:pt x="453" y="1069"/>
                    <a:pt x="451" y="1072"/>
                    <a:pt x="453" y="1069"/>
                  </a:cubicBezTo>
                  <a:cubicBezTo>
                    <a:pt x="456" y="1067"/>
                    <a:pt x="456" y="1068"/>
                    <a:pt x="456" y="1066"/>
                  </a:cubicBezTo>
                  <a:cubicBezTo>
                    <a:pt x="456" y="1063"/>
                    <a:pt x="456" y="1063"/>
                    <a:pt x="458" y="1061"/>
                  </a:cubicBezTo>
                  <a:cubicBezTo>
                    <a:pt x="459" y="1059"/>
                    <a:pt x="458" y="1062"/>
                    <a:pt x="458" y="1064"/>
                  </a:cubicBezTo>
                  <a:cubicBezTo>
                    <a:pt x="457" y="1066"/>
                    <a:pt x="458" y="1067"/>
                    <a:pt x="461" y="1066"/>
                  </a:cubicBezTo>
                  <a:cubicBezTo>
                    <a:pt x="463" y="1065"/>
                    <a:pt x="471" y="1065"/>
                    <a:pt x="473" y="1066"/>
                  </a:cubicBezTo>
                  <a:cubicBezTo>
                    <a:pt x="475" y="1066"/>
                    <a:pt x="478" y="1067"/>
                    <a:pt x="480" y="1067"/>
                  </a:cubicBezTo>
                  <a:cubicBezTo>
                    <a:pt x="481" y="1067"/>
                    <a:pt x="477" y="1069"/>
                    <a:pt x="474" y="1068"/>
                  </a:cubicBezTo>
                  <a:cubicBezTo>
                    <a:pt x="471" y="1067"/>
                    <a:pt x="460" y="1067"/>
                    <a:pt x="459" y="1068"/>
                  </a:cubicBezTo>
                  <a:cubicBezTo>
                    <a:pt x="458" y="1069"/>
                    <a:pt x="455" y="1069"/>
                    <a:pt x="454" y="1072"/>
                  </a:cubicBezTo>
                  <a:cubicBezTo>
                    <a:pt x="454" y="1075"/>
                    <a:pt x="453" y="1077"/>
                    <a:pt x="451" y="1078"/>
                  </a:cubicBezTo>
                  <a:cubicBezTo>
                    <a:pt x="449" y="1080"/>
                    <a:pt x="444" y="1081"/>
                    <a:pt x="446" y="1082"/>
                  </a:cubicBezTo>
                  <a:cubicBezTo>
                    <a:pt x="449" y="1083"/>
                    <a:pt x="451" y="1081"/>
                    <a:pt x="453" y="1081"/>
                  </a:cubicBezTo>
                  <a:cubicBezTo>
                    <a:pt x="455" y="1081"/>
                    <a:pt x="457" y="1081"/>
                    <a:pt x="459" y="1082"/>
                  </a:cubicBezTo>
                  <a:cubicBezTo>
                    <a:pt x="461" y="1083"/>
                    <a:pt x="463" y="1083"/>
                    <a:pt x="465" y="1082"/>
                  </a:cubicBezTo>
                  <a:cubicBezTo>
                    <a:pt x="467" y="1081"/>
                    <a:pt x="469" y="1081"/>
                    <a:pt x="466" y="1083"/>
                  </a:cubicBezTo>
                  <a:cubicBezTo>
                    <a:pt x="462" y="1085"/>
                    <a:pt x="459" y="1085"/>
                    <a:pt x="456" y="1084"/>
                  </a:cubicBezTo>
                  <a:cubicBezTo>
                    <a:pt x="453" y="1082"/>
                    <a:pt x="450" y="1084"/>
                    <a:pt x="448" y="1085"/>
                  </a:cubicBezTo>
                  <a:cubicBezTo>
                    <a:pt x="447" y="1087"/>
                    <a:pt x="444" y="1087"/>
                    <a:pt x="447" y="1088"/>
                  </a:cubicBezTo>
                  <a:cubicBezTo>
                    <a:pt x="451" y="1090"/>
                    <a:pt x="457" y="1092"/>
                    <a:pt x="461" y="1093"/>
                  </a:cubicBezTo>
                  <a:cubicBezTo>
                    <a:pt x="466" y="1094"/>
                    <a:pt x="461" y="1095"/>
                    <a:pt x="457" y="1094"/>
                  </a:cubicBezTo>
                  <a:cubicBezTo>
                    <a:pt x="454" y="1092"/>
                    <a:pt x="452" y="1094"/>
                    <a:pt x="454" y="1097"/>
                  </a:cubicBezTo>
                  <a:cubicBezTo>
                    <a:pt x="456" y="1099"/>
                    <a:pt x="461" y="1099"/>
                    <a:pt x="465" y="1101"/>
                  </a:cubicBezTo>
                  <a:cubicBezTo>
                    <a:pt x="468" y="1102"/>
                    <a:pt x="474" y="1103"/>
                    <a:pt x="474" y="1102"/>
                  </a:cubicBezTo>
                  <a:cubicBezTo>
                    <a:pt x="474" y="1101"/>
                    <a:pt x="475" y="1100"/>
                    <a:pt x="477" y="1101"/>
                  </a:cubicBezTo>
                  <a:cubicBezTo>
                    <a:pt x="478" y="1101"/>
                    <a:pt x="487" y="1103"/>
                    <a:pt x="487" y="1100"/>
                  </a:cubicBezTo>
                  <a:cubicBezTo>
                    <a:pt x="488" y="1096"/>
                    <a:pt x="487" y="1093"/>
                    <a:pt x="490" y="1094"/>
                  </a:cubicBezTo>
                  <a:cubicBezTo>
                    <a:pt x="493" y="1096"/>
                    <a:pt x="503" y="1100"/>
                    <a:pt x="495" y="1100"/>
                  </a:cubicBezTo>
                  <a:cubicBezTo>
                    <a:pt x="488" y="1101"/>
                    <a:pt x="486" y="1102"/>
                    <a:pt x="487" y="1103"/>
                  </a:cubicBezTo>
                  <a:cubicBezTo>
                    <a:pt x="487" y="1104"/>
                    <a:pt x="491" y="1103"/>
                    <a:pt x="493" y="1103"/>
                  </a:cubicBezTo>
                  <a:cubicBezTo>
                    <a:pt x="495" y="1103"/>
                    <a:pt x="505" y="1103"/>
                    <a:pt x="501" y="1108"/>
                  </a:cubicBezTo>
                  <a:cubicBezTo>
                    <a:pt x="497" y="1112"/>
                    <a:pt x="497" y="1111"/>
                    <a:pt x="502" y="1111"/>
                  </a:cubicBezTo>
                  <a:cubicBezTo>
                    <a:pt x="507" y="1111"/>
                    <a:pt x="512" y="1110"/>
                    <a:pt x="513" y="1109"/>
                  </a:cubicBezTo>
                  <a:cubicBezTo>
                    <a:pt x="514" y="1109"/>
                    <a:pt x="517" y="1108"/>
                    <a:pt x="516" y="1105"/>
                  </a:cubicBezTo>
                  <a:cubicBezTo>
                    <a:pt x="516" y="1103"/>
                    <a:pt x="518" y="1100"/>
                    <a:pt x="518" y="1104"/>
                  </a:cubicBezTo>
                  <a:cubicBezTo>
                    <a:pt x="518" y="1108"/>
                    <a:pt x="516" y="1109"/>
                    <a:pt x="514" y="1110"/>
                  </a:cubicBezTo>
                  <a:cubicBezTo>
                    <a:pt x="512" y="1111"/>
                    <a:pt x="507" y="1112"/>
                    <a:pt x="506" y="1112"/>
                  </a:cubicBezTo>
                  <a:cubicBezTo>
                    <a:pt x="504" y="1112"/>
                    <a:pt x="495" y="1112"/>
                    <a:pt x="497" y="1113"/>
                  </a:cubicBezTo>
                  <a:cubicBezTo>
                    <a:pt x="500" y="1114"/>
                    <a:pt x="506" y="1112"/>
                    <a:pt x="504" y="1114"/>
                  </a:cubicBezTo>
                  <a:cubicBezTo>
                    <a:pt x="502" y="1115"/>
                    <a:pt x="500" y="1115"/>
                    <a:pt x="500" y="1117"/>
                  </a:cubicBezTo>
                  <a:cubicBezTo>
                    <a:pt x="500" y="1118"/>
                    <a:pt x="500" y="1119"/>
                    <a:pt x="503" y="1120"/>
                  </a:cubicBezTo>
                  <a:cubicBezTo>
                    <a:pt x="507" y="1120"/>
                    <a:pt x="510" y="1118"/>
                    <a:pt x="512" y="1118"/>
                  </a:cubicBezTo>
                  <a:cubicBezTo>
                    <a:pt x="515" y="1118"/>
                    <a:pt x="516" y="1121"/>
                    <a:pt x="517" y="1120"/>
                  </a:cubicBezTo>
                  <a:cubicBezTo>
                    <a:pt x="519" y="1119"/>
                    <a:pt x="518" y="1117"/>
                    <a:pt x="520" y="1114"/>
                  </a:cubicBezTo>
                  <a:cubicBezTo>
                    <a:pt x="522" y="1112"/>
                    <a:pt x="522" y="1112"/>
                    <a:pt x="521" y="1116"/>
                  </a:cubicBezTo>
                  <a:cubicBezTo>
                    <a:pt x="520" y="1120"/>
                    <a:pt x="520" y="1120"/>
                    <a:pt x="522" y="1120"/>
                  </a:cubicBezTo>
                  <a:cubicBezTo>
                    <a:pt x="523" y="1120"/>
                    <a:pt x="525" y="1120"/>
                    <a:pt x="526" y="1119"/>
                  </a:cubicBezTo>
                  <a:cubicBezTo>
                    <a:pt x="526" y="1118"/>
                    <a:pt x="527" y="1117"/>
                    <a:pt x="529" y="1118"/>
                  </a:cubicBezTo>
                  <a:cubicBezTo>
                    <a:pt x="531" y="1120"/>
                    <a:pt x="535" y="1122"/>
                    <a:pt x="535" y="1120"/>
                  </a:cubicBezTo>
                  <a:cubicBezTo>
                    <a:pt x="536" y="1117"/>
                    <a:pt x="537" y="1117"/>
                    <a:pt x="539" y="1116"/>
                  </a:cubicBezTo>
                  <a:cubicBezTo>
                    <a:pt x="541" y="1114"/>
                    <a:pt x="543" y="1114"/>
                    <a:pt x="542" y="1111"/>
                  </a:cubicBezTo>
                  <a:cubicBezTo>
                    <a:pt x="542" y="1108"/>
                    <a:pt x="544" y="1109"/>
                    <a:pt x="543" y="1112"/>
                  </a:cubicBezTo>
                  <a:cubicBezTo>
                    <a:pt x="543" y="1115"/>
                    <a:pt x="541" y="1118"/>
                    <a:pt x="539" y="1119"/>
                  </a:cubicBezTo>
                  <a:cubicBezTo>
                    <a:pt x="538" y="1120"/>
                    <a:pt x="535" y="1124"/>
                    <a:pt x="536" y="1125"/>
                  </a:cubicBezTo>
                  <a:cubicBezTo>
                    <a:pt x="538" y="1126"/>
                    <a:pt x="538" y="1126"/>
                    <a:pt x="539" y="1124"/>
                  </a:cubicBezTo>
                  <a:cubicBezTo>
                    <a:pt x="539" y="1122"/>
                    <a:pt x="539" y="1122"/>
                    <a:pt x="541" y="1124"/>
                  </a:cubicBezTo>
                  <a:cubicBezTo>
                    <a:pt x="543" y="1125"/>
                    <a:pt x="546" y="1126"/>
                    <a:pt x="548" y="1125"/>
                  </a:cubicBezTo>
                  <a:cubicBezTo>
                    <a:pt x="549" y="1123"/>
                    <a:pt x="551" y="1122"/>
                    <a:pt x="552" y="1122"/>
                  </a:cubicBezTo>
                  <a:cubicBezTo>
                    <a:pt x="554" y="1122"/>
                    <a:pt x="557" y="1122"/>
                    <a:pt x="553" y="1123"/>
                  </a:cubicBezTo>
                  <a:cubicBezTo>
                    <a:pt x="548" y="1125"/>
                    <a:pt x="548" y="1127"/>
                    <a:pt x="550" y="1129"/>
                  </a:cubicBezTo>
                  <a:cubicBezTo>
                    <a:pt x="552" y="1131"/>
                    <a:pt x="551" y="1134"/>
                    <a:pt x="550" y="1136"/>
                  </a:cubicBezTo>
                  <a:cubicBezTo>
                    <a:pt x="550" y="1137"/>
                    <a:pt x="549" y="1138"/>
                    <a:pt x="549" y="1139"/>
                  </a:cubicBezTo>
                  <a:cubicBezTo>
                    <a:pt x="549" y="1141"/>
                    <a:pt x="549" y="1142"/>
                    <a:pt x="547" y="1140"/>
                  </a:cubicBezTo>
                  <a:cubicBezTo>
                    <a:pt x="545" y="1137"/>
                    <a:pt x="543" y="1138"/>
                    <a:pt x="546" y="1141"/>
                  </a:cubicBezTo>
                  <a:cubicBezTo>
                    <a:pt x="550" y="1143"/>
                    <a:pt x="556" y="1146"/>
                    <a:pt x="558" y="1147"/>
                  </a:cubicBezTo>
                  <a:cubicBezTo>
                    <a:pt x="560" y="1148"/>
                    <a:pt x="570" y="1154"/>
                    <a:pt x="571" y="1148"/>
                  </a:cubicBezTo>
                  <a:cubicBezTo>
                    <a:pt x="571" y="1142"/>
                    <a:pt x="571" y="1145"/>
                    <a:pt x="573" y="1145"/>
                  </a:cubicBezTo>
                  <a:cubicBezTo>
                    <a:pt x="575" y="1146"/>
                    <a:pt x="575" y="1147"/>
                    <a:pt x="575" y="1148"/>
                  </a:cubicBezTo>
                  <a:cubicBezTo>
                    <a:pt x="576" y="1150"/>
                    <a:pt x="576" y="1154"/>
                    <a:pt x="580" y="1155"/>
                  </a:cubicBezTo>
                  <a:cubicBezTo>
                    <a:pt x="585" y="1155"/>
                    <a:pt x="586" y="1155"/>
                    <a:pt x="583" y="1157"/>
                  </a:cubicBezTo>
                  <a:cubicBezTo>
                    <a:pt x="580" y="1159"/>
                    <a:pt x="579" y="1159"/>
                    <a:pt x="580" y="1161"/>
                  </a:cubicBezTo>
                  <a:cubicBezTo>
                    <a:pt x="581" y="1163"/>
                    <a:pt x="583" y="1165"/>
                    <a:pt x="587" y="1166"/>
                  </a:cubicBezTo>
                  <a:cubicBezTo>
                    <a:pt x="590" y="1167"/>
                    <a:pt x="590" y="1167"/>
                    <a:pt x="590" y="1164"/>
                  </a:cubicBezTo>
                  <a:cubicBezTo>
                    <a:pt x="591" y="1161"/>
                    <a:pt x="591" y="1161"/>
                    <a:pt x="594" y="1160"/>
                  </a:cubicBezTo>
                  <a:cubicBezTo>
                    <a:pt x="596" y="1159"/>
                    <a:pt x="598" y="1159"/>
                    <a:pt x="599" y="1157"/>
                  </a:cubicBezTo>
                  <a:cubicBezTo>
                    <a:pt x="599" y="1155"/>
                    <a:pt x="601" y="1155"/>
                    <a:pt x="599" y="1161"/>
                  </a:cubicBezTo>
                  <a:cubicBezTo>
                    <a:pt x="597" y="1166"/>
                    <a:pt x="596" y="1169"/>
                    <a:pt x="599" y="1170"/>
                  </a:cubicBezTo>
                  <a:cubicBezTo>
                    <a:pt x="602" y="1171"/>
                    <a:pt x="606" y="1172"/>
                    <a:pt x="601" y="1172"/>
                  </a:cubicBezTo>
                  <a:cubicBezTo>
                    <a:pt x="596" y="1172"/>
                    <a:pt x="599" y="1173"/>
                    <a:pt x="601" y="1175"/>
                  </a:cubicBezTo>
                  <a:cubicBezTo>
                    <a:pt x="603" y="1176"/>
                    <a:pt x="605" y="1179"/>
                    <a:pt x="604" y="1182"/>
                  </a:cubicBezTo>
                  <a:lnTo>
                    <a:pt x="602" y="1185"/>
                  </a:lnTo>
                  <a:lnTo>
                    <a:pt x="617" y="1185"/>
                  </a:lnTo>
                  <a:lnTo>
                    <a:pt x="1539" y="1185"/>
                  </a:lnTo>
                  <a:cubicBezTo>
                    <a:pt x="1539" y="1185"/>
                    <a:pt x="1541" y="1185"/>
                    <a:pt x="1541" y="1182"/>
                  </a:cubicBezTo>
                  <a:cubicBezTo>
                    <a:pt x="1541" y="1180"/>
                    <a:pt x="1541" y="1170"/>
                    <a:pt x="1541" y="1170"/>
                  </a:cubicBezTo>
                  <a:cubicBezTo>
                    <a:pt x="1541" y="1170"/>
                    <a:pt x="1540" y="1168"/>
                    <a:pt x="1543" y="1168"/>
                  </a:cubicBezTo>
                  <a:cubicBezTo>
                    <a:pt x="1545" y="1169"/>
                    <a:pt x="1552" y="1170"/>
                    <a:pt x="1553" y="1176"/>
                  </a:cubicBezTo>
                  <a:cubicBezTo>
                    <a:pt x="1553" y="1182"/>
                    <a:pt x="1558" y="1193"/>
                    <a:pt x="1560" y="1195"/>
                  </a:cubicBezTo>
                  <a:cubicBezTo>
                    <a:pt x="1562" y="1198"/>
                    <a:pt x="1563" y="1198"/>
                    <a:pt x="1566" y="1198"/>
                  </a:cubicBezTo>
                  <a:cubicBezTo>
                    <a:pt x="1568" y="1197"/>
                    <a:pt x="1569" y="1197"/>
                    <a:pt x="1572" y="1199"/>
                  </a:cubicBezTo>
                  <a:cubicBezTo>
                    <a:pt x="1575" y="1201"/>
                    <a:pt x="1585" y="1207"/>
                    <a:pt x="1592" y="1206"/>
                  </a:cubicBezTo>
                  <a:cubicBezTo>
                    <a:pt x="1598" y="1204"/>
                    <a:pt x="1601" y="1200"/>
                    <a:pt x="1604" y="1201"/>
                  </a:cubicBezTo>
                  <a:cubicBezTo>
                    <a:pt x="1608" y="1201"/>
                    <a:pt x="1622" y="1204"/>
                    <a:pt x="1623" y="1204"/>
                  </a:cubicBezTo>
                  <a:cubicBezTo>
                    <a:pt x="1625" y="1204"/>
                    <a:pt x="1626" y="1206"/>
                    <a:pt x="1628" y="1207"/>
                  </a:cubicBezTo>
                  <a:cubicBezTo>
                    <a:pt x="1630" y="1208"/>
                    <a:pt x="1632" y="1210"/>
                    <a:pt x="1633" y="1214"/>
                  </a:cubicBezTo>
                  <a:cubicBezTo>
                    <a:pt x="1635" y="1217"/>
                    <a:pt x="1635" y="1218"/>
                    <a:pt x="1636" y="1218"/>
                  </a:cubicBezTo>
                  <a:cubicBezTo>
                    <a:pt x="1638" y="1217"/>
                    <a:pt x="1638" y="1216"/>
                    <a:pt x="1638" y="1215"/>
                  </a:cubicBezTo>
                  <a:cubicBezTo>
                    <a:pt x="1638" y="1214"/>
                    <a:pt x="1641" y="1213"/>
                    <a:pt x="1642" y="1213"/>
                  </a:cubicBezTo>
                  <a:cubicBezTo>
                    <a:pt x="1643" y="1212"/>
                    <a:pt x="1648" y="1214"/>
                    <a:pt x="1652" y="1218"/>
                  </a:cubicBezTo>
                  <a:cubicBezTo>
                    <a:pt x="1657" y="1221"/>
                    <a:pt x="1665" y="1230"/>
                    <a:pt x="1676" y="1222"/>
                  </a:cubicBezTo>
                  <a:cubicBezTo>
                    <a:pt x="1676" y="1222"/>
                    <a:pt x="1685" y="1215"/>
                    <a:pt x="1687" y="1221"/>
                  </a:cubicBezTo>
                  <a:cubicBezTo>
                    <a:pt x="1690" y="1226"/>
                    <a:pt x="1690" y="1223"/>
                    <a:pt x="1692" y="1223"/>
                  </a:cubicBezTo>
                  <a:cubicBezTo>
                    <a:pt x="1692" y="1223"/>
                    <a:pt x="1702" y="1226"/>
                    <a:pt x="1710" y="1226"/>
                  </a:cubicBezTo>
                  <a:cubicBezTo>
                    <a:pt x="1718" y="1227"/>
                    <a:pt x="1731" y="1227"/>
                    <a:pt x="1731" y="1227"/>
                  </a:cubicBezTo>
                  <a:cubicBezTo>
                    <a:pt x="1735" y="1224"/>
                    <a:pt x="1741" y="1217"/>
                    <a:pt x="1741" y="1213"/>
                  </a:cubicBezTo>
                  <a:cubicBezTo>
                    <a:pt x="1742" y="1208"/>
                    <a:pt x="1741" y="1208"/>
                    <a:pt x="1744" y="1207"/>
                  </a:cubicBezTo>
                  <a:cubicBezTo>
                    <a:pt x="1748" y="1205"/>
                    <a:pt x="1757" y="1201"/>
                    <a:pt x="1755" y="1204"/>
                  </a:cubicBezTo>
                  <a:cubicBezTo>
                    <a:pt x="1753" y="1207"/>
                    <a:pt x="1754" y="1208"/>
                    <a:pt x="1753" y="1209"/>
                  </a:cubicBezTo>
                  <a:cubicBezTo>
                    <a:pt x="1751" y="1211"/>
                    <a:pt x="1750" y="1215"/>
                    <a:pt x="1752" y="1213"/>
                  </a:cubicBezTo>
                  <a:cubicBezTo>
                    <a:pt x="1755" y="1212"/>
                    <a:pt x="1758" y="1211"/>
                    <a:pt x="1758" y="1208"/>
                  </a:cubicBezTo>
                  <a:cubicBezTo>
                    <a:pt x="1759" y="1205"/>
                    <a:pt x="1761" y="1206"/>
                    <a:pt x="1761" y="1203"/>
                  </a:cubicBezTo>
                  <a:cubicBezTo>
                    <a:pt x="1761" y="1200"/>
                    <a:pt x="1765" y="1199"/>
                    <a:pt x="1764" y="1197"/>
                  </a:cubicBezTo>
                  <a:cubicBezTo>
                    <a:pt x="1764" y="1195"/>
                    <a:pt x="1764" y="1192"/>
                    <a:pt x="1766" y="1192"/>
                  </a:cubicBezTo>
                  <a:cubicBezTo>
                    <a:pt x="1768" y="1191"/>
                    <a:pt x="1769" y="1192"/>
                    <a:pt x="1770" y="1194"/>
                  </a:cubicBezTo>
                  <a:cubicBezTo>
                    <a:pt x="1770" y="1197"/>
                    <a:pt x="1770" y="1199"/>
                    <a:pt x="1768" y="1200"/>
                  </a:cubicBezTo>
                  <a:cubicBezTo>
                    <a:pt x="1765" y="1201"/>
                    <a:pt x="1762" y="1204"/>
                    <a:pt x="1763" y="1206"/>
                  </a:cubicBezTo>
                  <a:cubicBezTo>
                    <a:pt x="1764" y="1209"/>
                    <a:pt x="1764" y="1205"/>
                    <a:pt x="1766" y="1204"/>
                  </a:cubicBezTo>
                  <a:cubicBezTo>
                    <a:pt x="1768" y="1203"/>
                    <a:pt x="1768" y="1205"/>
                    <a:pt x="1770" y="1204"/>
                  </a:cubicBezTo>
                  <a:cubicBezTo>
                    <a:pt x="1772" y="1203"/>
                    <a:pt x="1770" y="1197"/>
                    <a:pt x="1773" y="1200"/>
                  </a:cubicBezTo>
                  <a:cubicBezTo>
                    <a:pt x="1776" y="1202"/>
                    <a:pt x="1776" y="1201"/>
                    <a:pt x="1777" y="1198"/>
                  </a:cubicBezTo>
                  <a:cubicBezTo>
                    <a:pt x="1779" y="1196"/>
                    <a:pt x="1777" y="1192"/>
                    <a:pt x="1776" y="1192"/>
                  </a:cubicBezTo>
                  <a:cubicBezTo>
                    <a:pt x="1774" y="1191"/>
                    <a:pt x="1771" y="1186"/>
                    <a:pt x="1774" y="1186"/>
                  </a:cubicBezTo>
                  <a:cubicBezTo>
                    <a:pt x="1776" y="1185"/>
                    <a:pt x="1778" y="1182"/>
                    <a:pt x="1782" y="1185"/>
                  </a:cubicBezTo>
                  <a:cubicBezTo>
                    <a:pt x="1786" y="1187"/>
                    <a:pt x="1808" y="1195"/>
                    <a:pt x="1811" y="1195"/>
                  </a:cubicBezTo>
                  <a:cubicBezTo>
                    <a:pt x="1813" y="1195"/>
                    <a:pt x="1815" y="1192"/>
                    <a:pt x="1818" y="1194"/>
                  </a:cubicBezTo>
                  <a:cubicBezTo>
                    <a:pt x="1822" y="1195"/>
                    <a:pt x="1823" y="1193"/>
                    <a:pt x="1826" y="1194"/>
                  </a:cubicBezTo>
                  <a:cubicBezTo>
                    <a:pt x="1830" y="1195"/>
                    <a:pt x="1833" y="1193"/>
                    <a:pt x="1835" y="1196"/>
                  </a:cubicBezTo>
                  <a:cubicBezTo>
                    <a:pt x="1837" y="1198"/>
                    <a:pt x="1842" y="1209"/>
                    <a:pt x="1845" y="1216"/>
                  </a:cubicBezTo>
                  <a:cubicBezTo>
                    <a:pt x="1847" y="1224"/>
                    <a:pt x="1852" y="1227"/>
                    <a:pt x="1859" y="1229"/>
                  </a:cubicBezTo>
                  <a:cubicBezTo>
                    <a:pt x="1865" y="1231"/>
                    <a:pt x="1867" y="1229"/>
                    <a:pt x="1871" y="1230"/>
                  </a:cubicBezTo>
                  <a:cubicBezTo>
                    <a:pt x="1871" y="1230"/>
                    <a:pt x="1891" y="1227"/>
                    <a:pt x="1887" y="1231"/>
                  </a:cubicBezTo>
                  <a:cubicBezTo>
                    <a:pt x="1882" y="1235"/>
                    <a:pt x="1884" y="1234"/>
                    <a:pt x="1885" y="1235"/>
                  </a:cubicBezTo>
                  <a:cubicBezTo>
                    <a:pt x="1886" y="1236"/>
                    <a:pt x="1886" y="1238"/>
                    <a:pt x="1884" y="1239"/>
                  </a:cubicBezTo>
                  <a:cubicBezTo>
                    <a:pt x="1882" y="1240"/>
                    <a:pt x="1882" y="1239"/>
                    <a:pt x="1882" y="1240"/>
                  </a:cubicBezTo>
                  <a:cubicBezTo>
                    <a:pt x="1883" y="1242"/>
                    <a:pt x="1880" y="1243"/>
                    <a:pt x="1882" y="1245"/>
                  </a:cubicBezTo>
                  <a:cubicBezTo>
                    <a:pt x="1883" y="1248"/>
                    <a:pt x="1895" y="1256"/>
                    <a:pt x="1895" y="1256"/>
                  </a:cubicBezTo>
                  <a:cubicBezTo>
                    <a:pt x="1895" y="1256"/>
                    <a:pt x="1897" y="1259"/>
                    <a:pt x="1895" y="1260"/>
                  </a:cubicBezTo>
                  <a:cubicBezTo>
                    <a:pt x="1893" y="1261"/>
                    <a:pt x="1893" y="1263"/>
                    <a:pt x="1893" y="1264"/>
                  </a:cubicBezTo>
                  <a:cubicBezTo>
                    <a:pt x="1893" y="1265"/>
                    <a:pt x="1888" y="1268"/>
                    <a:pt x="1890" y="1270"/>
                  </a:cubicBezTo>
                  <a:cubicBezTo>
                    <a:pt x="1892" y="1273"/>
                    <a:pt x="1899" y="1276"/>
                    <a:pt x="1899" y="1279"/>
                  </a:cubicBezTo>
                  <a:cubicBezTo>
                    <a:pt x="1898" y="1282"/>
                    <a:pt x="1897" y="1282"/>
                    <a:pt x="1899" y="1284"/>
                  </a:cubicBezTo>
                  <a:cubicBezTo>
                    <a:pt x="1900" y="1285"/>
                    <a:pt x="1899" y="1286"/>
                    <a:pt x="1898" y="1287"/>
                  </a:cubicBezTo>
                  <a:cubicBezTo>
                    <a:pt x="1896" y="1288"/>
                    <a:pt x="1896" y="1290"/>
                    <a:pt x="1893" y="1290"/>
                  </a:cubicBezTo>
                  <a:cubicBezTo>
                    <a:pt x="1893" y="1290"/>
                    <a:pt x="1896" y="1294"/>
                    <a:pt x="1899" y="1293"/>
                  </a:cubicBezTo>
                  <a:cubicBezTo>
                    <a:pt x="1899" y="1293"/>
                    <a:pt x="1903" y="1291"/>
                    <a:pt x="1905" y="1291"/>
                  </a:cubicBezTo>
                  <a:cubicBezTo>
                    <a:pt x="1905" y="1291"/>
                    <a:pt x="1909" y="1290"/>
                    <a:pt x="1910" y="1290"/>
                  </a:cubicBezTo>
                  <a:cubicBezTo>
                    <a:pt x="1913" y="1289"/>
                    <a:pt x="1913" y="1293"/>
                    <a:pt x="1912" y="1296"/>
                  </a:cubicBezTo>
                  <a:cubicBezTo>
                    <a:pt x="1911" y="1299"/>
                    <a:pt x="1918" y="1299"/>
                    <a:pt x="1921" y="1300"/>
                  </a:cubicBezTo>
                  <a:cubicBezTo>
                    <a:pt x="1924" y="1300"/>
                    <a:pt x="1939" y="1303"/>
                    <a:pt x="1942" y="1304"/>
                  </a:cubicBezTo>
                  <a:cubicBezTo>
                    <a:pt x="1945" y="1305"/>
                    <a:pt x="1950" y="1305"/>
                    <a:pt x="1954" y="1305"/>
                  </a:cubicBezTo>
                  <a:cubicBezTo>
                    <a:pt x="1957" y="1304"/>
                    <a:pt x="1961" y="1304"/>
                    <a:pt x="1963" y="1304"/>
                  </a:cubicBezTo>
                  <a:cubicBezTo>
                    <a:pt x="1966" y="1305"/>
                    <a:pt x="1968" y="1304"/>
                    <a:pt x="1971" y="1305"/>
                  </a:cubicBezTo>
                  <a:cubicBezTo>
                    <a:pt x="1975" y="1306"/>
                    <a:pt x="1989" y="1308"/>
                    <a:pt x="1991" y="1309"/>
                  </a:cubicBezTo>
                  <a:cubicBezTo>
                    <a:pt x="1993" y="1309"/>
                    <a:pt x="1994" y="1307"/>
                    <a:pt x="1994" y="1310"/>
                  </a:cubicBezTo>
                  <a:cubicBezTo>
                    <a:pt x="1994" y="1313"/>
                    <a:pt x="1995" y="1312"/>
                    <a:pt x="1997" y="1311"/>
                  </a:cubicBezTo>
                  <a:cubicBezTo>
                    <a:pt x="1999" y="1311"/>
                    <a:pt x="1999" y="1311"/>
                    <a:pt x="2002" y="1313"/>
                  </a:cubicBezTo>
                  <a:cubicBezTo>
                    <a:pt x="2005" y="1314"/>
                    <a:pt x="2007" y="1314"/>
                    <a:pt x="2010" y="1313"/>
                  </a:cubicBezTo>
                  <a:cubicBezTo>
                    <a:pt x="2013" y="1311"/>
                    <a:pt x="2012" y="1312"/>
                    <a:pt x="2014" y="1313"/>
                  </a:cubicBezTo>
                  <a:cubicBezTo>
                    <a:pt x="2016" y="1313"/>
                    <a:pt x="2020" y="1314"/>
                    <a:pt x="2023" y="1315"/>
                  </a:cubicBezTo>
                  <a:cubicBezTo>
                    <a:pt x="2026" y="1315"/>
                    <a:pt x="2042" y="1331"/>
                    <a:pt x="2044" y="1334"/>
                  </a:cubicBezTo>
                  <a:cubicBezTo>
                    <a:pt x="2046" y="1337"/>
                    <a:pt x="2050" y="1335"/>
                    <a:pt x="2048" y="1339"/>
                  </a:cubicBezTo>
                  <a:cubicBezTo>
                    <a:pt x="2045" y="1343"/>
                    <a:pt x="2048" y="1345"/>
                    <a:pt x="2049" y="1348"/>
                  </a:cubicBezTo>
                  <a:cubicBezTo>
                    <a:pt x="2050" y="1351"/>
                    <a:pt x="2050" y="1352"/>
                    <a:pt x="2054" y="1357"/>
                  </a:cubicBezTo>
                  <a:cubicBezTo>
                    <a:pt x="2058" y="1362"/>
                    <a:pt x="2060" y="1362"/>
                    <a:pt x="2059" y="1364"/>
                  </a:cubicBezTo>
                  <a:cubicBezTo>
                    <a:pt x="2058" y="1366"/>
                    <a:pt x="2054" y="1363"/>
                    <a:pt x="2053" y="1362"/>
                  </a:cubicBezTo>
                  <a:cubicBezTo>
                    <a:pt x="2053" y="1360"/>
                    <a:pt x="2053" y="1359"/>
                    <a:pt x="2049" y="1362"/>
                  </a:cubicBezTo>
                  <a:cubicBezTo>
                    <a:pt x="2045" y="1365"/>
                    <a:pt x="2051" y="1367"/>
                    <a:pt x="2049" y="1372"/>
                  </a:cubicBezTo>
                  <a:cubicBezTo>
                    <a:pt x="2047" y="1378"/>
                    <a:pt x="2044" y="1376"/>
                    <a:pt x="2041" y="1375"/>
                  </a:cubicBezTo>
                  <a:cubicBezTo>
                    <a:pt x="2038" y="1373"/>
                    <a:pt x="2032" y="1371"/>
                    <a:pt x="2030" y="1369"/>
                  </a:cubicBezTo>
                  <a:cubicBezTo>
                    <a:pt x="2028" y="1366"/>
                    <a:pt x="2026" y="1365"/>
                    <a:pt x="2023" y="1367"/>
                  </a:cubicBezTo>
                  <a:cubicBezTo>
                    <a:pt x="2020" y="1370"/>
                    <a:pt x="2016" y="1367"/>
                    <a:pt x="2014" y="1365"/>
                  </a:cubicBezTo>
                  <a:cubicBezTo>
                    <a:pt x="2011" y="1362"/>
                    <a:pt x="2016" y="1361"/>
                    <a:pt x="2017" y="1359"/>
                  </a:cubicBezTo>
                  <a:cubicBezTo>
                    <a:pt x="2019" y="1357"/>
                    <a:pt x="2018" y="1356"/>
                    <a:pt x="2016" y="1357"/>
                  </a:cubicBezTo>
                  <a:cubicBezTo>
                    <a:pt x="2014" y="1358"/>
                    <a:pt x="2012" y="1357"/>
                    <a:pt x="2011" y="1356"/>
                  </a:cubicBezTo>
                  <a:cubicBezTo>
                    <a:pt x="2009" y="1355"/>
                    <a:pt x="2009" y="1352"/>
                    <a:pt x="2007" y="1351"/>
                  </a:cubicBezTo>
                  <a:cubicBezTo>
                    <a:pt x="2006" y="1350"/>
                    <a:pt x="2006" y="1348"/>
                    <a:pt x="2007" y="1345"/>
                  </a:cubicBezTo>
                  <a:cubicBezTo>
                    <a:pt x="2009" y="1343"/>
                    <a:pt x="2001" y="1344"/>
                    <a:pt x="1996" y="1344"/>
                  </a:cubicBezTo>
                  <a:cubicBezTo>
                    <a:pt x="1991" y="1344"/>
                    <a:pt x="1995" y="1346"/>
                    <a:pt x="1996" y="1346"/>
                  </a:cubicBezTo>
                  <a:cubicBezTo>
                    <a:pt x="1998" y="1346"/>
                    <a:pt x="1999" y="1349"/>
                    <a:pt x="2000" y="1350"/>
                  </a:cubicBezTo>
                  <a:cubicBezTo>
                    <a:pt x="2001" y="1351"/>
                    <a:pt x="2002" y="1355"/>
                    <a:pt x="2004" y="1354"/>
                  </a:cubicBezTo>
                  <a:cubicBezTo>
                    <a:pt x="2006" y="1354"/>
                    <a:pt x="2005" y="1357"/>
                    <a:pt x="2007" y="1360"/>
                  </a:cubicBezTo>
                  <a:cubicBezTo>
                    <a:pt x="2008" y="1362"/>
                    <a:pt x="2008" y="1363"/>
                    <a:pt x="2008" y="1369"/>
                  </a:cubicBezTo>
                  <a:cubicBezTo>
                    <a:pt x="2008" y="1374"/>
                    <a:pt x="2004" y="1376"/>
                    <a:pt x="2001" y="1378"/>
                  </a:cubicBezTo>
                  <a:cubicBezTo>
                    <a:pt x="1999" y="1379"/>
                    <a:pt x="1997" y="1381"/>
                    <a:pt x="1997" y="1384"/>
                  </a:cubicBezTo>
                  <a:cubicBezTo>
                    <a:pt x="1997" y="1386"/>
                    <a:pt x="1996" y="1388"/>
                    <a:pt x="1994" y="1390"/>
                  </a:cubicBezTo>
                  <a:cubicBezTo>
                    <a:pt x="1992" y="1392"/>
                    <a:pt x="1992" y="1408"/>
                    <a:pt x="1992" y="1412"/>
                  </a:cubicBezTo>
                  <a:cubicBezTo>
                    <a:pt x="1992" y="1416"/>
                    <a:pt x="1973" y="1430"/>
                    <a:pt x="1970" y="1434"/>
                  </a:cubicBezTo>
                  <a:cubicBezTo>
                    <a:pt x="1970" y="1434"/>
                    <a:pt x="1962" y="1454"/>
                    <a:pt x="1961" y="1456"/>
                  </a:cubicBezTo>
                  <a:cubicBezTo>
                    <a:pt x="1961" y="1456"/>
                    <a:pt x="1965" y="1457"/>
                    <a:pt x="1967" y="1457"/>
                  </a:cubicBezTo>
                  <a:cubicBezTo>
                    <a:pt x="1971" y="1458"/>
                    <a:pt x="1969" y="1458"/>
                    <a:pt x="1969" y="1463"/>
                  </a:cubicBezTo>
                  <a:cubicBezTo>
                    <a:pt x="1969" y="1467"/>
                    <a:pt x="1965" y="1465"/>
                    <a:pt x="1965" y="1465"/>
                  </a:cubicBezTo>
                  <a:cubicBezTo>
                    <a:pt x="1960" y="1461"/>
                    <a:pt x="1955" y="1464"/>
                    <a:pt x="1951" y="1465"/>
                  </a:cubicBezTo>
                  <a:cubicBezTo>
                    <a:pt x="1948" y="1465"/>
                    <a:pt x="1947" y="1468"/>
                    <a:pt x="1947" y="1472"/>
                  </a:cubicBezTo>
                  <a:cubicBezTo>
                    <a:pt x="1947" y="1475"/>
                    <a:pt x="1947" y="1475"/>
                    <a:pt x="1949" y="1476"/>
                  </a:cubicBezTo>
                  <a:cubicBezTo>
                    <a:pt x="1951" y="1478"/>
                    <a:pt x="1956" y="1478"/>
                    <a:pt x="1960" y="1477"/>
                  </a:cubicBezTo>
                  <a:cubicBezTo>
                    <a:pt x="1964" y="1477"/>
                    <a:pt x="1964" y="1477"/>
                    <a:pt x="1965" y="1479"/>
                  </a:cubicBezTo>
                  <a:cubicBezTo>
                    <a:pt x="1967" y="1481"/>
                    <a:pt x="1967" y="1478"/>
                    <a:pt x="1967" y="1476"/>
                  </a:cubicBezTo>
                  <a:cubicBezTo>
                    <a:pt x="1968" y="1475"/>
                    <a:pt x="1968" y="1473"/>
                    <a:pt x="1971" y="1471"/>
                  </a:cubicBezTo>
                  <a:cubicBezTo>
                    <a:pt x="1973" y="1469"/>
                    <a:pt x="1985" y="1467"/>
                    <a:pt x="1988" y="1464"/>
                  </a:cubicBezTo>
                  <a:cubicBezTo>
                    <a:pt x="1991" y="1461"/>
                    <a:pt x="1999" y="1454"/>
                    <a:pt x="2003" y="1452"/>
                  </a:cubicBezTo>
                  <a:cubicBezTo>
                    <a:pt x="2008" y="1450"/>
                    <a:pt x="2032" y="1453"/>
                    <a:pt x="2040" y="1454"/>
                  </a:cubicBezTo>
                  <a:cubicBezTo>
                    <a:pt x="2048" y="1455"/>
                    <a:pt x="2045" y="1454"/>
                    <a:pt x="2040" y="1453"/>
                  </a:cubicBezTo>
                  <a:cubicBezTo>
                    <a:pt x="2036" y="1452"/>
                    <a:pt x="2037" y="1452"/>
                    <a:pt x="2042" y="1448"/>
                  </a:cubicBezTo>
                  <a:cubicBezTo>
                    <a:pt x="2048" y="1444"/>
                    <a:pt x="2077" y="1441"/>
                    <a:pt x="2080" y="1440"/>
                  </a:cubicBezTo>
                  <a:cubicBezTo>
                    <a:pt x="2083" y="1440"/>
                    <a:pt x="2083" y="1439"/>
                    <a:pt x="2082" y="1436"/>
                  </a:cubicBezTo>
                  <a:cubicBezTo>
                    <a:pt x="2082" y="1436"/>
                    <a:pt x="2082" y="1434"/>
                    <a:pt x="2082" y="1434"/>
                  </a:cubicBezTo>
                  <a:cubicBezTo>
                    <a:pt x="2082" y="1434"/>
                    <a:pt x="2081" y="1432"/>
                    <a:pt x="2081" y="1429"/>
                  </a:cubicBezTo>
                  <a:cubicBezTo>
                    <a:pt x="2082" y="1427"/>
                    <a:pt x="2082" y="1426"/>
                    <a:pt x="2082" y="1426"/>
                  </a:cubicBezTo>
                  <a:cubicBezTo>
                    <a:pt x="2082" y="1426"/>
                    <a:pt x="2069" y="1428"/>
                    <a:pt x="2067" y="1428"/>
                  </a:cubicBezTo>
                  <a:cubicBezTo>
                    <a:pt x="2063" y="1428"/>
                    <a:pt x="2062" y="1427"/>
                    <a:pt x="2059" y="1426"/>
                  </a:cubicBezTo>
                  <a:cubicBezTo>
                    <a:pt x="2059" y="1426"/>
                    <a:pt x="2057" y="1426"/>
                    <a:pt x="2060" y="1422"/>
                  </a:cubicBezTo>
                  <a:cubicBezTo>
                    <a:pt x="2063" y="1419"/>
                    <a:pt x="2062" y="1418"/>
                    <a:pt x="2064" y="1416"/>
                  </a:cubicBezTo>
                  <a:cubicBezTo>
                    <a:pt x="2065" y="1414"/>
                    <a:pt x="2065" y="1413"/>
                    <a:pt x="2067" y="1412"/>
                  </a:cubicBezTo>
                  <a:cubicBezTo>
                    <a:pt x="2068" y="1411"/>
                    <a:pt x="2075" y="1407"/>
                    <a:pt x="2077" y="1406"/>
                  </a:cubicBezTo>
                  <a:cubicBezTo>
                    <a:pt x="2080" y="1406"/>
                    <a:pt x="2081" y="1403"/>
                    <a:pt x="2085" y="1403"/>
                  </a:cubicBezTo>
                  <a:cubicBezTo>
                    <a:pt x="2089" y="1402"/>
                    <a:pt x="2131" y="1396"/>
                    <a:pt x="2131" y="1396"/>
                  </a:cubicBezTo>
                  <a:cubicBezTo>
                    <a:pt x="2131" y="1396"/>
                    <a:pt x="2133" y="1397"/>
                    <a:pt x="2135" y="1398"/>
                  </a:cubicBezTo>
                  <a:cubicBezTo>
                    <a:pt x="2138" y="1399"/>
                    <a:pt x="2140" y="1396"/>
                    <a:pt x="2141" y="1398"/>
                  </a:cubicBezTo>
                  <a:cubicBezTo>
                    <a:pt x="2142" y="1399"/>
                    <a:pt x="2146" y="1404"/>
                    <a:pt x="2148" y="1401"/>
                  </a:cubicBezTo>
                  <a:cubicBezTo>
                    <a:pt x="2149" y="1398"/>
                    <a:pt x="2155" y="1392"/>
                    <a:pt x="2157" y="1391"/>
                  </a:cubicBezTo>
                  <a:cubicBezTo>
                    <a:pt x="2159" y="1390"/>
                    <a:pt x="2183" y="1379"/>
                    <a:pt x="2183" y="1379"/>
                  </a:cubicBezTo>
                  <a:cubicBezTo>
                    <a:pt x="2184" y="1378"/>
                    <a:pt x="2190" y="1376"/>
                    <a:pt x="2190" y="1376"/>
                  </a:cubicBezTo>
                  <a:cubicBezTo>
                    <a:pt x="2190" y="1376"/>
                    <a:pt x="2204" y="1363"/>
                    <a:pt x="2208" y="1361"/>
                  </a:cubicBezTo>
                  <a:cubicBezTo>
                    <a:pt x="2211" y="1358"/>
                    <a:pt x="2219" y="1354"/>
                    <a:pt x="2233" y="1354"/>
                  </a:cubicBezTo>
                  <a:cubicBezTo>
                    <a:pt x="2247" y="1354"/>
                    <a:pt x="2336" y="1354"/>
                    <a:pt x="2336" y="1354"/>
                  </a:cubicBezTo>
                  <a:cubicBezTo>
                    <a:pt x="2336" y="1354"/>
                    <a:pt x="2337" y="1342"/>
                    <a:pt x="2348" y="1342"/>
                  </a:cubicBezTo>
                  <a:cubicBezTo>
                    <a:pt x="2348" y="1342"/>
                    <a:pt x="2350" y="1342"/>
                    <a:pt x="2352" y="1343"/>
                  </a:cubicBezTo>
                  <a:cubicBezTo>
                    <a:pt x="2354" y="1343"/>
                    <a:pt x="2360" y="1344"/>
                    <a:pt x="2362" y="1340"/>
                  </a:cubicBezTo>
                  <a:cubicBezTo>
                    <a:pt x="2364" y="1337"/>
                    <a:pt x="2376" y="1319"/>
                    <a:pt x="2376" y="1319"/>
                  </a:cubicBezTo>
                  <a:cubicBezTo>
                    <a:pt x="2376" y="1319"/>
                    <a:pt x="2379" y="1316"/>
                    <a:pt x="2377" y="1314"/>
                  </a:cubicBezTo>
                  <a:cubicBezTo>
                    <a:pt x="2376" y="1313"/>
                    <a:pt x="2376" y="1310"/>
                    <a:pt x="2378" y="1307"/>
                  </a:cubicBezTo>
                  <a:cubicBezTo>
                    <a:pt x="2379" y="1305"/>
                    <a:pt x="2400" y="1269"/>
                    <a:pt x="2403" y="1264"/>
                  </a:cubicBezTo>
                  <a:cubicBezTo>
                    <a:pt x="2406" y="1259"/>
                    <a:pt x="2410" y="1251"/>
                    <a:pt x="2414" y="1251"/>
                  </a:cubicBezTo>
                  <a:cubicBezTo>
                    <a:pt x="2418" y="1251"/>
                    <a:pt x="2418" y="1255"/>
                    <a:pt x="2418" y="1258"/>
                  </a:cubicBezTo>
                  <a:cubicBezTo>
                    <a:pt x="2418" y="1258"/>
                    <a:pt x="2418" y="1259"/>
                    <a:pt x="2420" y="1260"/>
                  </a:cubicBezTo>
                  <a:cubicBezTo>
                    <a:pt x="2421" y="1261"/>
                    <a:pt x="2424" y="1262"/>
                    <a:pt x="2428" y="1261"/>
                  </a:cubicBezTo>
                  <a:cubicBezTo>
                    <a:pt x="2432" y="1260"/>
                    <a:pt x="2442" y="1255"/>
                    <a:pt x="2446" y="1257"/>
                  </a:cubicBezTo>
                  <a:cubicBezTo>
                    <a:pt x="2450" y="1259"/>
                    <a:pt x="2461" y="1266"/>
                    <a:pt x="2461" y="1273"/>
                  </a:cubicBezTo>
                  <a:cubicBezTo>
                    <a:pt x="2461" y="1280"/>
                    <a:pt x="2461" y="1313"/>
                    <a:pt x="2461" y="1315"/>
                  </a:cubicBezTo>
                  <a:cubicBezTo>
                    <a:pt x="2461" y="1317"/>
                    <a:pt x="2460" y="1322"/>
                    <a:pt x="2460" y="1324"/>
                  </a:cubicBezTo>
                  <a:cubicBezTo>
                    <a:pt x="2460" y="1325"/>
                    <a:pt x="2460" y="1326"/>
                    <a:pt x="2462" y="1326"/>
                  </a:cubicBezTo>
                  <a:cubicBezTo>
                    <a:pt x="2463" y="1327"/>
                    <a:pt x="2464" y="1328"/>
                    <a:pt x="2466" y="1328"/>
                  </a:cubicBezTo>
                  <a:cubicBezTo>
                    <a:pt x="2468" y="1329"/>
                    <a:pt x="2473" y="1329"/>
                    <a:pt x="2473" y="1331"/>
                  </a:cubicBezTo>
                  <a:cubicBezTo>
                    <a:pt x="2473" y="1333"/>
                    <a:pt x="2470" y="1332"/>
                    <a:pt x="2471" y="1335"/>
                  </a:cubicBezTo>
                  <a:cubicBezTo>
                    <a:pt x="2472" y="1337"/>
                    <a:pt x="2473" y="1341"/>
                    <a:pt x="2473" y="1344"/>
                  </a:cubicBezTo>
                  <a:cubicBezTo>
                    <a:pt x="2472" y="1346"/>
                    <a:pt x="2474" y="1349"/>
                    <a:pt x="2477" y="1348"/>
                  </a:cubicBezTo>
                  <a:cubicBezTo>
                    <a:pt x="2479" y="1348"/>
                    <a:pt x="2480" y="1347"/>
                    <a:pt x="2481" y="1348"/>
                  </a:cubicBezTo>
                  <a:cubicBezTo>
                    <a:pt x="2482" y="1350"/>
                    <a:pt x="2484" y="1350"/>
                    <a:pt x="2485" y="1352"/>
                  </a:cubicBezTo>
                  <a:cubicBezTo>
                    <a:pt x="2484" y="1350"/>
                    <a:pt x="2482" y="1349"/>
                    <a:pt x="2486" y="1349"/>
                  </a:cubicBezTo>
                  <a:cubicBezTo>
                    <a:pt x="2489" y="1350"/>
                    <a:pt x="2489" y="1350"/>
                    <a:pt x="2492" y="1351"/>
                  </a:cubicBezTo>
                  <a:cubicBezTo>
                    <a:pt x="2494" y="1352"/>
                    <a:pt x="2499" y="1352"/>
                    <a:pt x="2503" y="1351"/>
                  </a:cubicBezTo>
                  <a:cubicBezTo>
                    <a:pt x="2506" y="1350"/>
                    <a:pt x="2508" y="1350"/>
                    <a:pt x="2510" y="1348"/>
                  </a:cubicBezTo>
                  <a:cubicBezTo>
                    <a:pt x="2512" y="1346"/>
                    <a:pt x="2513" y="1342"/>
                    <a:pt x="2517" y="1339"/>
                  </a:cubicBezTo>
                  <a:cubicBezTo>
                    <a:pt x="2520" y="1337"/>
                    <a:pt x="2516" y="1340"/>
                    <a:pt x="2518" y="1342"/>
                  </a:cubicBezTo>
                  <a:cubicBezTo>
                    <a:pt x="2521" y="1344"/>
                    <a:pt x="2526" y="1345"/>
                    <a:pt x="2530" y="1342"/>
                  </a:cubicBezTo>
                  <a:cubicBezTo>
                    <a:pt x="2534" y="1339"/>
                    <a:pt x="2555" y="1327"/>
                    <a:pt x="2559" y="1325"/>
                  </a:cubicBezTo>
                  <a:cubicBezTo>
                    <a:pt x="2564" y="1323"/>
                    <a:pt x="2568" y="1321"/>
                    <a:pt x="2568" y="1318"/>
                  </a:cubicBezTo>
                  <a:cubicBezTo>
                    <a:pt x="2567" y="1314"/>
                    <a:pt x="2568" y="1311"/>
                    <a:pt x="2570" y="1317"/>
                  </a:cubicBezTo>
                  <a:cubicBezTo>
                    <a:pt x="2572" y="1323"/>
                    <a:pt x="2571" y="1324"/>
                    <a:pt x="2576" y="1322"/>
                  </a:cubicBezTo>
                  <a:cubicBezTo>
                    <a:pt x="2580" y="1319"/>
                    <a:pt x="2577" y="1322"/>
                    <a:pt x="2573" y="1327"/>
                  </a:cubicBezTo>
                  <a:cubicBezTo>
                    <a:pt x="2569" y="1331"/>
                    <a:pt x="2560" y="1342"/>
                    <a:pt x="2563" y="1342"/>
                  </a:cubicBezTo>
                  <a:cubicBezTo>
                    <a:pt x="2565" y="1341"/>
                    <a:pt x="2566" y="1339"/>
                    <a:pt x="2569" y="1338"/>
                  </a:cubicBezTo>
                  <a:cubicBezTo>
                    <a:pt x="2572" y="1337"/>
                    <a:pt x="2577" y="1339"/>
                    <a:pt x="2580" y="1338"/>
                  </a:cubicBezTo>
                  <a:cubicBezTo>
                    <a:pt x="2582" y="1337"/>
                    <a:pt x="2590" y="1339"/>
                    <a:pt x="2595" y="1338"/>
                  </a:cubicBezTo>
                  <a:cubicBezTo>
                    <a:pt x="2601" y="1336"/>
                    <a:pt x="2614" y="1338"/>
                    <a:pt x="2604" y="1343"/>
                  </a:cubicBezTo>
                  <a:cubicBezTo>
                    <a:pt x="2593" y="1348"/>
                    <a:pt x="2587" y="1357"/>
                    <a:pt x="2583" y="1353"/>
                  </a:cubicBezTo>
                  <a:cubicBezTo>
                    <a:pt x="2580" y="1348"/>
                    <a:pt x="2575" y="1349"/>
                    <a:pt x="2577" y="1346"/>
                  </a:cubicBezTo>
                  <a:cubicBezTo>
                    <a:pt x="2578" y="1342"/>
                    <a:pt x="2575" y="1338"/>
                    <a:pt x="2569" y="1342"/>
                  </a:cubicBezTo>
                  <a:cubicBezTo>
                    <a:pt x="2564" y="1345"/>
                    <a:pt x="2532" y="1367"/>
                    <a:pt x="2528" y="1369"/>
                  </a:cubicBezTo>
                  <a:cubicBezTo>
                    <a:pt x="2524" y="1371"/>
                    <a:pt x="2518" y="1379"/>
                    <a:pt x="2517" y="1383"/>
                  </a:cubicBezTo>
                  <a:cubicBezTo>
                    <a:pt x="2516" y="1386"/>
                    <a:pt x="2512" y="1391"/>
                    <a:pt x="2515" y="1395"/>
                  </a:cubicBezTo>
                  <a:cubicBezTo>
                    <a:pt x="2518" y="1399"/>
                    <a:pt x="2517" y="1405"/>
                    <a:pt x="2519" y="1406"/>
                  </a:cubicBezTo>
                  <a:cubicBezTo>
                    <a:pt x="2522" y="1407"/>
                    <a:pt x="2521" y="1407"/>
                    <a:pt x="2522" y="1405"/>
                  </a:cubicBezTo>
                  <a:cubicBezTo>
                    <a:pt x="2523" y="1402"/>
                    <a:pt x="2525" y="1404"/>
                    <a:pt x="2527" y="1408"/>
                  </a:cubicBezTo>
                  <a:cubicBezTo>
                    <a:pt x="2528" y="1412"/>
                    <a:pt x="2529" y="1416"/>
                    <a:pt x="2533" y="1416"/>
                  </a:cubicBezTo>
                  <a:cubicBezTo>
                    <a:pt x="2538" y="1416"/>
                    <a:pt x="2539" y="1418"/>
                    <a:pt x="2542" y="1414"/>
                  </a:cubicBezTo>
                  <a:cubicBezTo>
                    <a:pt x="2544" y="1409"/>
                    <a:pt x="2543" y="1404"/>
                    <a:pt x="2544" y="1407"/>
                  </a:cubicBezTo>
                  <a:cubicBezTo>
                    <a:pt x="2546" y="1409"/>
                    <a:pt x="2546" y="1403"/>
                    <a:pt x="2549" y="1408"/>
                  </a:cubicBezTo>
                  <a:cubicBezTo>
                    <a:pt x="2552" y="1413"/>
                    <a:pt x="2550" y="1407"/>
                    <a:pt x="2555" y="1402"/>
                  </a:cubicBezTo>
                  <a:cubicBezTo>
                    <a:pt x="2559" y="1397"/>
                    <a:pt x="2566" y="1398"/>
                    <a:pt x="2566" y="1395"/>
                  </a:cubicBezTo>
                  <a:cubicBezTo>
                    <a:pt x="2565" y="1392"/>
                    <a:pt x="2566" y="1392"/>
                    <a:pt x="2569" y="1389"/>
                  </a:cubicBezTo>
                  <a:cubicBezTo>
                    <a:pt x="2571" y="1387"/>
                    <a:pt x="2574" y="1387"/>
                    <a:pt x="2575" y="1385"/>
                  </a:cubicBezTo>
                  <a:cubicBezTo>
                    <a:pt x="2576" y="1383"/>
                    <a:pt x="2579" y="1387"/>
                    <a:pt x="2578" y="1383"/>
                  </a:cubicBezTo>
                  <a:cubicBezTo>
                    <a:pt x="2577" y="1379"/>
                    <a:pt x="2581" y="1379"/>
                    <a:pt x="2577" y="1379"/>
                  </a:cubicBezTo>
                  <a:cubicBezTo>
                    <a:pt x="2577" y="1379"/>
                    <a:pt x="2578" y="1373"/>
                    <a:pt x="2580" y="1374"/>
                  </a:cubicBezTo>
                  <a:cubicBezTo>
                    <a:pt x="2582" y="1375"/>
                    <a:pt x="2585" y="1378"/>
                    <a:pt x="2586" y="1373"/>
                  </a:cubicBezTo>
                  <a:cubicBezTo>
                    <a:pt x="2587" y="1369"/>
                    <a:pt x="2588" y="1367"/>
                    <a:pt x="2589" y="1368"/>
                  </a:cubicBezTo>
                  <a:cubicBezTo>
                    <a:pt x="2591" y="1369"/>
                    <a:pt x="2589" y="1376"/>
                    <a:pt x="2592" y="1376"/>
                  </a:cubicBezTo>
                  <a:cubicBezTo>
                    <a:pt x="2595" y="1375"/>
                    <a:pt x="2597" y="1377"/>
                    <a:pt x="2599" y="1377"/>
                  </a:cubicBezTo>
                  <a:cubicBezTo>
                    <a:pt x="2602" y="1378"/>
                    <a:pt x="2602" y="1376"/>
                    <a:pt x="2603" y="1374"/>
                  </a:cubicBezTo>
                  <a:cubicBezTo>
                    <a:pt x="2603" y="1371"/>
                    <a:pt x="2598" y="1365"/>
                    <a:pt x="2602" y="1367"/>
                  </a:cubicBezTo>
                  <a:cubicBezTo>
                    <a:pt x="2606" y="1370"/>
                    <a:pt x="2606" y="1371"/>
                    <a:pt x="2614" y="1370"/>
                  </a:cubicBezTo>
                  <a:cubicBezTo>
                    <a:pt x="2622" y="1369"/>
                    <a:pt x="2632" y="1364"/>
                    <a:pt x="2636" y="1362"/>
                  </a:cubicBezTo>
                  <a:cubicBezTo>
                    <a:pt x="2641" y="1360"/>
                    <a:pt x="2686" y="1343"/>
                    <a:pt x="2688" y="1343"/>
                  </a:cubicBezTo>
                  <a:cubicBezTo>
                    <a:pt x="2689" y="1342"/>
                    <a:pt x="2690" y="1341"/>
                    <a:pt x="2686" y="1338"/>
                  </a:cubicBezTo>
                  <a:cubicBezTo>
                    <a:pt x="2683" y="1336"/>
                    <a:pt x="2675" y="1330"/>
                    <a:pt x="2674" y="1328"/>
                  </a:cubicBezTo>
                  <a:cubicBezTo>
                    <a:pt x="2672" y="1326"/>
                    <a:pt x="2669" y="1325"/>
                    <a:pt x="2663" y="1327"/>
                  </a:cubicBezTo>
                  <a:cubicBezTo>
                    <a:pt x="2658" y="1329"/>
                    <a:pt x="2659" y="1329"/>
                    <a:pt x="2659" y="1326"/>
                  </a:cubicBezTo>
                  <a:cubicBezTo>
                    <a:pt x="2659" y="1323"/>
                    <a:pt x="2660" y="1316"/>
                    <a:pt x="2656" y="1319"/>
                  </a:cubicBezTo>
                  <a:cubicBezTo>
                    <a:pt x="2652" y="1322"/>
                    <a:pt x="2648" y="1325"/>
                    <a:pt x="2645" y="1325"/>
                  </a:cubicBezTo>
                  <a:cubicBezTo>
                    <a:pt x="2643" y="1326"/>
                    <a:pt x="2641" y="1326"/>
                    <a:pt x="2641" y="1327"/>
                  </a:cubicBezTo>
                  <a:cubicBezTo>
                    <a:pt x="2641" y="1328"/>
                    <a:pt x="2638" y="1330"/>
                    <a:pt x="2636" y="1330"/>
                  </a:cubicBezTo>
                  <a:cubicBezTo>
                    <a:pt x="2633" y="1329"/>
                    <a:pt x="2631" y="1328"/>
                    <a:pt x="2632" y="1326"/>
                  </a:cubicBezTo>
                  <a:cubicBezTo>
                    <a:pt x="2634" y="1325"/>
                    <a:pt x="2633" y="1323"/>
                    <a:pt x="2629" y="1323"/>
                  </a:cubicBezTo>
                  <a:cubicBezTo>
                    <a:pt x="2625" y="1323"/>
                    <a:pt x="2617" y="1323"/>
                    <a:pt x="2615" y="1323"/>
                  </a:cubicBezTo>
                  <a:cubicBezTo>
                    <a:pt x="2613" y="1324"/>
                    <a:pt x="2613" y="1323"/>
                    <a:pt x="2612" y="1322"/>
                  </a:cubicBezTo>
                  <a:cubicBezTo>
                    <a:pt x="2611" y="1321"/>
                    <a:pt x="2600" y="1315"/>
                    <a:pt x="2593" y="1314"/>
                  </a:cubicBezTo>
                  <a:cubicBezTo>
                    <a:pt x="2585" y="1313"/>
                    <a:pt x="2586" y="1313"/>
                    <a:pt x="2592" y="1310"/>
                  </a:cubicBezTo>
                  <a:cubicBezTo>
                    <a:pt x="2598" y="1307"/>
                    <a:pt x="2597" y="1307"/>
                    <a:pt x="2592" y="1307"/>
                  </a:cubicBezTo>
                  <a:cubicBezTo>
                    <a:pt x="2587" y="1306"/>
                    <a:pt x="2581" y="1305"/>
                    <a:pt x="2579" y="1304"/>
                  </a:cubicBezTo>
                  <a:cubicBezTo>
                    <a:pt x="2577" y="1302"/>
                    <a:pt x="2574" y="1302"/>
                    <a:pt x="2572" y="1302"/>
                  </a:cubicBezTo>
                  <a:cubicBezTo>
                    <a:pt x="2571" y="1302"/>
                    <a:pt x="2570" y="1302"/>
                    <a:pt x="2570" y="1300"/>
                  </a:cubicBezTo>
                  <a:cubicBezTo>
                    <a:pt x="2570" y="1298"/>
                    <a:pt x="2569" y="1298"/>
                    <a:pt x="2568" y="1298"/>
                  </a:cubicBezTo>
                  <a:cubicBezTo>
                    <a:pt x="2567" y="1299"/>
                    <a:pt x="2566" y="1300"/>
                    <a:pt x="2567" y="1296"/>
                  </a:cubicBezTo>
                  <a:cubicBezTo>
                    <a:pt x="2568" y="1292"/>
                    <a:pt x="2566" y="1293"/>
                    <a:pt x="2565" y="1292"/>
                  </a:cubicBezTo>
                  <a:cubicBezTo>
                    <a:pt x="2565" y="1290"/>
                    <a:pt x="2564" y="1287"/>
                    <a:pt x="2564" y="1285"/>
                  </a:cubicBezTo>
                  <a:cubicBezTo>
                    <a:pt x="2564" y="1283"/>
                    <a:pt x="2563" y="1283"/>
                    <a:pt x="2561" y="1280"/>
                  </a:cubicBezTo>
                  <a:cubicBezTo>
                    <a:pt x="2559" y="1277"/>
                    <a:pt x="2557" y="1274"/>
                    <a:pt x="2559" y="1273"/>
                  </a:cubicBezTo>
                  <a:cubicBezTo>
                    <a:pt x="2561" y="1271"/>
                    <a:pt x="2561" y="1270"/>
                    <a:pt x="2561" y="1268"/>
                  </a:cubicBezTo>
                  <a:cubicBezTo>
                    <a:pt x="2561" y="1267"/>
                    <a:pt x="2559" y="1267"/>
                    <a:pt x="2558" y="1267"/>
                  </a:cubicBezTo>
                  <a:cubicBezTo>
                    <a:pt x="2557" y="1267"/>
                    <a:pt x="2535" y="1271"/>
                    <a:pt x="2547" y="1264"/>
                  </a:cubicBezTo>
                  <a:cubicBezTo>
                    <a:pt x="2560" y="1257"/>
                    <a:pt x="2557" y="1256"/>
                    <a:pt x="2557" y="1252"/>
                  </a:cubicBezTo>
                  <a:cubicBezTo>
                    <a:pt x="2557" y="1248"/>
                    <a:pt x="2559" y="1244"/>
                    <a:pt x="2561" y="1242"/>
                  </a:cubicBezTo>
                  <a:cubicBezTo>
                    <a:pt x="2564" y="1240"/>
                    <a:pt x="2567" y="1239"/>
                    <a:pt x="2562" y="1239"/>
                  </a:cubicBezTo>
                  <a:cubicBezTo>
                    <a:pt x="2556" y="1239"/>
                    <a:pt x="2540" y="1240"/>
                    <a:pt x="2537" y="1241"/>
                  </a:cubicBezTo>
                  <a:cubicBezTo>
                    <a:pt x="2535" y="1243"/>
                    <a:pt x="2533" y="1243"/>
                    <a:pt x="2533" y="1241"/>
                  </a:cubicBezTo>
                  <a:cubicBezTo>
                    <a:pt x="2532" y="1238"/>
                    <a:pt x="2523" y="1230"/>
                    <a:pt x="2520" y="1228"/>
                  </a:cubicBezTo>
                  <a:cubicBezTo>
                    <a:pt x="2517" y="1227"/>
                    <a:pt x="2506" y="1226"/>
                    <a:pt x="2515" y="1224"/>
                  </a:cubicBezTo>
                  <a:cubicBezTo>
                    <a:pt x="2524" y="1223"/>
                    <a:pt x="2526" y="1220"/>
                    <a:pt x="2529" y="1222"/>
                  </a:cubicBezTo>
                  <a:cubicBezTo>
                    <a:pt x="2532" y="1224"/>
                    <a:pt x="2539" y="1228"/>
                    <a:pt x="2542" y="1227"/>
                  </a:cubicBezTo>
                  <a:cubicBezTo>
                    <a:pt x="2546" y="1227"/>
                    <a:pt x="2550" y="1224"/>
                    <a:pt x="2553" y="1222"/>
                  </a:cubicBezTo>
                  <a:cubicBezTo>
                    <a:pt x="2555" y="1220"/>
                    <a:pt x="2559" y="1218"/>
                    <a:pt x="2561" y="1218"/>
                  </a:cubicBezTo>
                  <a:cubicBezTo>
                    <a:pt x="2563" y="1218"/>
                    <a:pt x="2563" y="1215"/>
                    <a:pt x="2565" y="1214"/>
                  </a:cubicBezTo>
                  <a:cubicBezTo>
                    <a:pt x="2566" y="1213"/>
                    <a:pt x="2570" y="1212"/>
                    <a:pt x="2571" y="1211"/>
                  </a:cubicBezTo>
                  <a:cubicBezTo>
                    <a:pt x="2572" y="1211"/>
                    <a:pt x="2578" y="1209"/>
                    <a:pt x="2579" y="1207"/>
                  </a:cubicBezTo>
                  <a:cubicBezTo>
                    <a:pt x="2580" y="1205"/>
                    <a:pt x="2583" y="1206"/>
                    <a:pt x="2580" y="1205"/>
                  </a:cubicBezTo>
                  <a:cubicBezTo>
                    <a:pt x="2577" y="1203"/>
                    <a:pt x="2579" y="1202"/>
                    <a:pt x="2580" y="1201"/>
                  </a:cubicBezTo>
                  <a:cubicBezTo>
                    <a:pt x="2581" y="1200"/>
                    <a:pt x="2580" y="1200"/>
                    <a:pt x="2578" y="1198"/>
                  </a:cubicBezTo>
                  <a:cubicBezTo>
                    <a:pt x="2576" y="1196"/>
                    <a:pt x="2576" y="1193"/>
                    <a:pt x="2575" y="1194"/>
                  </a:cubicBezTo>
                  <a:cubicBezTo>
                    <a:pt x="2573" y="1194"/>
                    <a:pt x="2573" y="1191"/>
                    <a:pt x="2572" y="1192"/>
                  </a:cubicBezTo>
                  <a:cubicBezTo>
                    <a:pt x="2571" y="1193"/>
                    <a:pt x="2569" y="1189"/>
                    <a:pt x="2576" y="1191"/>
                  </a:cubicBezTo>
                  <a:cubicBezTo>
                    <a:pt x="2583" y="1194"/>
                    <a:pt x="2583" y="1194"/>
                    <a:pt x="2581" y="1189"/>
                  </a:cubicBezTo>
                  <a:cubicBezTo>
                    <a:pt x="2579" y="1185"/>
                    <a:pt x="2576" y="1186"/>
                    <a:pt x="2575" y="1184"/>
                  </a:cubicBezTo>
                  <a:cubicBezTo>
                    <a:pt x="2574" y="1182"/>
                    <a:pt x="2568" y="1180"/>
                    <a:pt x="2566" y="1179"/>
                  </a:cubicBezTo>
                  <a:cubicBezTo>
                    <a:pt x="2564" y="1178"/>
                    <a:pt x="2555" y="1174"/>
                    <a:pt x="2551" y="1175"/>
                  </a:cubicBezTo>
                  <a:cubicBezTo>
                    <a:pt x="2548" y="1175"/>
                    <a:pt x="2538" y="1172"/>
                    <a:pt x="2534" y="1174"/>
                  </a:cubicBezTo>
                  <a:cubicBezTo>
                    <a:pt x="2529" y="1175"/>
                    <a:pt x="2521" y="1175"/>
                    <a:pt x="2513" y="1176"/>
                  </a:cubicBezTo>
                  <a:cubicBezTo>
                    <a:pt x="2505" y="1178"/>
                    <a:pt x="2476" y="1189"/>
                    <a:pt x="2472" y="1191"/>
                  </a:cubicBezTo>
                  <a:cubicBezTo>
                    <a:pt x="2467" y="1193"/>
                    <a:pt x="2456" y="1198"/>
                    <a:pt x="2453" y="1198"/>
                  </a:cubicBezTo>
                  <a:cubicBezTo>
                    <a:pt x="2451" y="1199"/>
                    <a:pt x="2441" y="1205"/>
                    <a:pt x="2436" y="1207"/>
                  </a:cubicBezTo>
                  <a:cubicBezTo>
                    <a:pt x="2431" y="1210"/>
                    <a:pt x="2421" y="1216"/>
                    <a:pt x="2420" y="1218"/>
                  </a:cubicBezTo>
                  <a:cubicBezTo>
                    <a:pt x="2418" y="1220"/>
                    <a:pt x="2395" y="1243"/>
                    <a:pt x="2390" y="1248"/>
                  </a:cubicBezTo>
                  <a:cubicBezTo>
                    <a:pt x="2386" y="1253"/>
                    <a:pt x="2382" y="1257"/>
                    <a:pt x="2380" y="1259"/>
                  </a:cubicBezTo>
                  <a:cubicBezTo>
                    <a:pt x="2378" y="1262"/>
                    <a:pt x="2372" y="1269"/>
                    <a:pt x="2369" y="1270"/>
                  </a:cubicBezTo>
                  <a:cubicBezTo>
                    <a:pt x="2367" y="1271"/>
                    <a:pt x="2351" y="1279"/>
                    <a:pt x="2348" y="1280"/>
                  </a:cubicBezTo>
                  <a:cubicBezTo>
                    <a:pt x="2345" y="1281"/>
                    <a:pt x="2342" y="1282"/>
                    <a:pt x="2346" y="1279"/>
                  </a:cubicBezTo>
                  <a:cubicBezTo>
                    <a:pt x="2351" y="1275"/>
                    <a:pt x="2352" y="1271"/>
                    <a:pt x="2355" y="1269"/>
                  </a:cubicBezTo>
                  <a:cubicBezTo>
                    <a:pt x="2358" y="1268"/>
                    <a:pt x="2362" y="1267"/>
                    <a:pt x="2364" y="1263"/>
                  </a:cubicBezTo>
                  <a:cubicBezTo>
                    <a:pt x="2366" y="1259"/>
                    <a:pt x="2371" y="1251"/>
                    <a:pt x="2373" y="1250"/>
                  </a:cubicBezTo>
                  <a:cubicBezTo>
                    <a:pt x="2375" y="1249"/>
                    <a:pt x="2380" y="1246"/>
                    <a:pt x="2381" y="1245"/>
                  </a:cubicBezTo>
                  <a:cubicBezTo>
                    <a:pt x="2382" y="1243"/>
                    <a:pt x="2384" y="1241"/>
                    <a:pt x="2386" y="1240"/>
                  </a:cubicBezTo>
                  <a:cubicBezTo>
                    <a:pt x="2387" y="1239"/>
                    <a:pt x="2389" y="1236"/>
                    <a:pt x="2390" y="1234"/>
                  </a:cubicBezTo>
                  <a:cubicBezTo>
                    <a:pt x="2391" y="1233"/>
                    <a:pt x="2393" y="1226"/>
                    <a:pt x="2394" y="1225"/>
                  </a:cubicBezTo>
                  <a:cubicBezTo>
                    <a:pt x="2395" y="1224"/>
                    <a:pt x="2395" y="1223"/>
                    <a:pt x="2393" y="1222"/>
                  </a:cubicBezTo>
                  <a:cubicBezTo>
                    <a:pt x="2390" y="1220"/>
                    <a:pt x="2389" y="1218"/>
                    <a:pt x="2387" y="1218"/>
                  </a:cubicBezTo>
                  <a:cubicBezTo>
                    <a:pt x="2385" y="1218"/>
                    <a:pt x="2383" y="1219"/>
                    <a:pt x="2380" y="1218"/>
                  </a:cubicBezTo>
                  <a:cubicBezTo>
                    <a:pt x="2377" y="1216"/>
                    <a:pt x="2375" y="1214"/>
                    <a:pt x="2373" y="1214"/>
                  </a:cubicBezTo>
                  <a:cubicBezTo>
                    <a:pt x="2372" y="1214"/>
                    <a:pt x="2361" y="1213"/>
                    <a:pt x="2360" y="1213"/>
                  </a:cubicBezTo>
                  <a:cubicBezTo>
                    <a:pt x="2358" y="1214"/>
                    <a:pt x="2356" y="1213"/>
                    <a:pt x="2359" y="1212"/>
                  </a:cubicBezTo>
                  <a:cubicBezTo>
                    <a:pt x="2361" y="1211"/>
                    <a:pt x="2353" y="1207"/>
                    <a:pt x="2359" y="1209"/>
                  </a:cubicBezTo>
                  <a:cubicBezTo>
                    <a:pt x="2365" y="1210"/>
                    <a:pt x="2359" y="1211"/>
                    <a:pt x="2366" y="1211"/>
                  </a:cubicBezTo>
                  <a:cubicBezTo>
                    <a:pt x="2372" y="1212"/>
                    <a:pt x="2375" y="1212"/>
                    <a:pt x="2376" y="1213"/>
                  </a:cubicBezTo>
                  <a:cubicBezTo>
                    <a:pt x="2377" y="1214"/>
                    <a:pt x="2381" y="1217"/>
                    <a:pt x="2384" y="1216"/>
                  </a:cubicBezTo>
                  <a:cubicBezTo>
                    <a:pt x="2386" y="1215"/>
                    <a:pt x="2388" y="1215"/>
                    <a:pt x="2390" y="1218"/>
                  </a:cubicBezTo>
                  <a:cubicBezTo>
                    <a:pt x="2393" y="1220"/>
                    <a:pt x="2395" y="1222"/>
                    <a:pt x="2397" y="1220"/>
                  </a:cubicBezTo>
                  <a:cubicBezTo>
                    <a:pt x="2400" y="1218"/>
                    <a:pt x="2404" y="1216"/>
                    <a:pt x="2405" y="1215"/>
                  </a:cubicBezTo>
                  <a:cubicBezTo>
                    <a:pt x="2406" y="1213"/>
                    <a:pt x="2408" y="1211"/>
                    <a:pt x="2409" y="1210"/>
                  </a:cubicBezTo>
                  <a:cubicBezTo>
                    <a:pt x="2410" y="1209"/>
                    <a:pt x="2411" y="1203"/>
                    <a:pt x="2413" y="1202"/>
                  </a:cubicBezTo>
                  <a:cubicBezTo>
                    <a:pt x="2416" y="1201"/>
                    <a:pt x="2417" y="1195"/>
                    <a:pt x="2419" y="1194"/>
                  </a:cubicBezTo>
                  <a:cubicBezTo>
                    <a:pt x="2420" y="1193"/>
                    <a:pt x="2431" y="1186"/>
                    <a:pt x="2433" y="1184"/>
                  </a:cubicBezTo>
                  <a:cubicBezTo>
                    <a:pt x="2434" y="1181"/>
                    <a:pt x="2438" y="1181"/>
                    <a:pt x="2439" y="1180"/>
                  </a:cubicBezTo>
                  <a:cubicBezTo>
                    <a:pt x="2441" y="1180"/>
                    <a:pt x="2441" y="1180"/>
                    <a:pt x="2444" y="1177"/>
                  </a:cubicBezTo>
                  <a:cubicBezTo>
                    <a:pt x="2446" y="1175"/>
                    <a:pt x="2454" y="1171"/>
                    <a:pt x="2456" y="1170"/>
                  </a:cubicBezTo>
                  <a:cubicBezTo>
                    <a:pt x="2458" y="1169"/>
                    <a:pt x="2475" y="1166"/>
                    <a:pt x="2477" y="1165"/>
                  </a:cubicBezTo>
                  <a:cubicBezTo>
                    <a:pt x="2478" y="1165"/>
                    <a:pt x="2480" y="1164"/>
                    <a:pt x="2480" y="1161"/>
                  </a:cubicBezTo>
                  <a:cubicBezTo>
                    <a:pt x="2481" y="1158"/>
                    <a:pt x="2481" y="1156"/>
                    <a:pt x="2482" y="1155"/>
                  </a:cubicBezTo>
                  <a:cubicBezTo>
                    <a:pt x="2483" y="1154"/>
                    <a:pt x="2480" y="1150"/>
                    <a:pt x="2483" y="1148"/>
                  </a:cubicBezTo>
                  <a:cubicBezTo>
                    <a:pt x="2486" y="1147"/>
                    <a:pt x="2487" y="1144"/>
                    <a:pt x="2489" y="1142"/>
                  </a:cubicBezTo>
                  <a:cubicBezTo>
                    <a:pt x="2491" y="1141"/>
                    <a:pt x="2495" y="1139"/>
                    <a:pt x="2497" y="1137"/>
                  </a:cubicBezTo>
                  <a:cubicBezTo>
                    <a:pt x="2500" y="1134"/>
                    <a:pt x="2504" y="1129"/>
                    <a:pt x="2507" y="1130"/>
                  </a:cubicBezTo>
                  <a:cubicBezTo>
                    <a:pt x="2510" y="1131"/>
                    <a:pt x="2516" y="1133"/>
                    <a:pt x="2524" y="1131"/>
                  </a:cubicBezTo>
                  <a:cubicBezTo>
                    <a:pt x="2531" y="1129"/>
                    <a:pt x="2550" y="1127"/>
                    <a:pt x="2551" y="1128"/>
                  </a:cubicBezTo>
                  <a:cubicBezTo>
                    <a:pt x="2552" y="1128"/>
                    <a:pt x="2570" y="1128"/>
                    <a:pt x="2573" y="1128"/>
                  </a:cubicBezTo>
                  <a:cubicBezTo>
                    <a:pt x="2576" y="1127"/>
                    <a:pt x="2584" y="1130"/>
                    <a:pt x="2587" y="1128"/>
                  </a:cubicBezTo>
                  <a:cubicBezTo>
                    <a:pt x="2590" y="1126"/>
                    <a:pt x="2596" y="1128"/>
                    <a:pt x="2598" y="1129"/>
                  </a:cubicBezTo>
                  <a:cubicBezTo>
                    <a:pt x="2601" y="1129"/>
                    <a:pt x="2604" y="1129"/>
                    <a:pt x="2605" y="1130"/>
                  </a:cubicBezTo>
                  <a:cubicBezTo>
                    <a:pt x="2606" y="1130"/>
                    <a:pt x="2608" y="1131"/>
                    <a:pt x="2609" y="1131"/>
                  </a:cubicBezTo>
                  <a:cubicBezTo>
                    <a:pt x="2611" y="1131"/>
                    <a:pt x="2621" y="1130"/>
                    <a:pt x="2625" y="1128"/>
                  </a:cubicBezTo>
                  <a:cubicBezTo>
                    <a:pt x="2630" y="1127"/>
                    <a:pt x="2637" y="1129"/>
                    <a:pt x="2639" y="1130"/>
                  </a:cubicBezTo>
                  <a:cubicBezTo>
                    <a:pt x="2642" y="1130"/>
                    <a:pt x="2648" y="1130"/>
                    <a:pt x="2651" y="1130"/>
                  </a:cubicBezTo>
                  <a:cubicBezTo>
                    <a:pt x="2653" y="1130"/>
                    <a:pt x="2662" y="1133"/>
                    <a:pt x="2663" y="1134"/>
                  </a:cubicBezTo>
                  <a:cubicBezTo>
                    <a:pt x="2664" y="1135"/>
                    <a:pt x="2663" y="1137"/>
                    <a:pt x="2667" y="1137"/>
                  </a:cubicBezTo>
                  <a:cubicBezTo>
                    <a:pt x="2672" y="1137"/>
                    <a:pt x="2682" y="1133"/>
                    <a:pt x="2690" y="1132"/>
                  </a:cubicBezTo>
                  <a:cubicBezTo>
                    <a:pt x="2697" y="1132"/>
                    <a:pt x="2710" y="1130"/>
                    <a:pt x="2712" y="1130"/>
                  </a:cubicBezTo>
                  <a:cubicBezTo>
                    <a:pt x="2714" y="1130"/>
                    <a:pt x="2719" y="1131"/>
                    <a:pt x="2721" y="1129"/>
                  </a:cubicBezTo>
                  <a:cubicBezTo>
                    <a:pt x="2723" y="1128"/>
                    <a:pt x="2745" y="1109"/>
                    <a:pt x="2749" y="1107"/>
                  </a:cubicBezTo>
                  <a:cubicBezTo>
                    <a:pt x="2753" y="1104"/>
                    <a:pt x="2754" y="1102"/>
                    <a:pt x="2754" y="1105"/>
                  </a:cubicBezTo>
                  <a:cubicBezTo>
                    <a:pt x="2754" y="1108"/>
                    <a:pt x="2757" y="1106"/>
                    <a:pt x="2757" y="1103"/>
                  </a:cubicBezTo>
                  <a:cubicBezTo>
                    <a:pt x="2757" y="1099"/>
                    <a:pt x="2756" y="1096"/>
                    <a:pt x="2758" y="1094"/>
                  </a:cubicBezTo>
                  <a:cubicBezTo>
                    <a:pt x="2761" y="1092"/>
                    <a:pt x="2770" y="1090"/>
                    <a:pt x="2768" y="1088"/>
                  </a:cubicBezTo>
                  <a:cubicBezTo>
                    <a:pt x="2767" y="1086"/>
                    <a:pt x="2771" y="1084"/>
                    <a:pt x="2772" y="1084"/>
                  </a:cubicBezTo>
                  <a:cubicBezTo>
                    <a:pt x="2774" y="1084"/>
                    <a:pt x="2791" y="1075"/>
                    <a:pt x="2802" y="1077"/>
                  </a:cubicBezTo>
                  <a:cubicBezTo>
                    <a:pt x="2813" y="1078"/>
                    <a:pt x="2821" y="1079"/>
                    <a:pt x="2826" y="1074"/>
                  </a:cubicBezTo>
                  <a:cubicBezTo>
                    <a:pt x="2831" y="1069"/>
                    <a:pt x="2845" y="1063"/>
                    <a:pt x="2849" y="1061"/>
                  </a:cubicBezTo>
                  <a:cubicBezTo>
                    <a:pt x="2853" y="1059"/>
                    <a:pt x="2858" y="1055"/>
                    <a:pt x="2860" y="1050"/>
                  </a:cubicBezTo>
                  <a:cubicBezTo>
                    <a:pt x="2863" y="1046"/>
                    <a:pt x="2863" y="1043"/>
                    <a:pt x="2866" y="1043"/>
                  </a:cubicBezTo>
                  <a:cubicBezTo>
                    <a:pt x="2869" y="1042"/>
                    <a:pt x="2871" y="1043"/>
                    <a:pt x="2866" y="1040"/>
                  </a:cubicBezTo>
                  <a:cubicBezTo>
                    <a:pt x="2861" y="1037"/>
                    <a:pt x="2848" y="1032"/>
                    <a:pt x="2858" y="1035"/>
                  </a:cubicBezTo>
                  <a:close/>
                  <a:moveTo>
                    <a:pt x="770" y="365"/>
                  </a:moveTo>
                  <a:lnTo>
                    <a:pt x="770" y="365"/>
                  </a:lnTo>
                  <a:cubicBezTo>
                    <a:pt x="774" y="364"/>
                    <a:pt x="781" y="362"/>
                    <a:pt x="781" y="365"/>
                  </a:cubicBezTo>
                  <a:cubicBezTo>
                    <a:pt x="780" y="368"/>
                    <a:pt x="780" y="371"/>
                    <a:pt x="778" y="370"/>
                  </a:cubicBezTo>
                  <a:cubicBezTo>
                    <a:pt x="775" y="369"/>
                    <a:pt x="776" y="369"/>
                    <a:pt x="774" y="371"/>
                  </a:cubicBezTo>
                  <a:cubicBezTo>
                    <a:pt x="773" y="373"/>
                    <a:pt x="773" y="373"/>
                    <a:pt x="770" y="372"/>
                  </a:cubicBezTo>
                  <a:cubicBezTo>
                    <a:pt x="768" y="372"/>
                    <a:pt x="768" y="372"/>
                    <a:pt x="765" y="373"/>
                  </a:cubicBezTo>
                  <a:cubicBezTo>
                    <a:pt x="763" y="374"/>
                    <a:pt x="763" y="373"/>
                    <a:pt x="761" y="372"/>
                  </a:cubicBezTo>
                  <a:cubicBezTo>
                    <a:pt x="760" y="372"/>
                    <a:pt x="757" y="372"/>
                    <a:pt x="757" y="374"/>
                  </a:cubicBezTo>
                  <a:cubicBezTo>
                    <a:pt x="757" y="375"/>
                    <a:pt x="755" y="378"/>
                    <a:pt x="753" y="375"/>
                  </a:cubicBezTo>
                  <a:cubicBezTo>
                    <a:pt x="751" y="372"/>
                    <a:pt x="744" y="364"/>
                    <a:pt x="739" y="365"/>
                  </a:cubicBezTo>
                  <a:cubicBezTo>
                    <a:pt x="734" y="366"/>
                    <a:pt x="730" y="368"/>
                    <a:pt x="726" y="367"/>
                  </a:cubicBezTo>
                  <a:cubicBezTo>
                    <a:pt x="722" y="366"/>
                    <a:pt x="719" y="364"/>
                    <a:pt x="717" y="367"/>
                  </a:cubicBezTo>
                  <a:cubicBezTo>
                    <a:pt x="716" y="370"/>
                    <a:pt x="715" y="370"/>
                    <a:pt x="717" y="371"/>
                  </a:cubicBezTo>
                  <a:cubicBezTo>
                    <a:pt x="720" y="371"/>
                    <a:pt x="717" y="372"/>
                    <a:pt x="714" y="373"/>
                  </a:cubicBezTo>
                  <a:cubicBezTo>
                    <a:pt x="712" y="373"/>
                    <a:pt x="713" y="375"/>
                    <a:pt x="710" y="375"/>
                  </a:cubicBezTo>
                  <a:cubicBezTo>
                    <a:pt x="708" y="376"/>
                    <a:pt x="703" y="376"/>
                    <a:pt x="706" y="378"/>
                  </a:cubicBezTo>
                  <a:cubicBezTo>
                    <a:pt x="709" y="380"/>
                    <a:pt x="712" y="383"/>
                    <a:pt x="715" y="384"/>
                  </a:cubicBezTo>
                  <a:cubicBezTo>
                    <a:pt x="718" y="385"/>
                    <a:pt x="720" y="385"/>
                    <a:pt x="722" y="389"/>
                  </a:cubicBezTo>
                  <a:cubicBezTo>
                    <a:pt x="723" y="392"/>
                    <a:pt x="727" y="394"/>
                    <a:pt x="721" y="392"/>
                  </a:cubicBezTo>
                  <a:cubicBezTo>
                    <a:pt x="715" y="391"/>
                    <a:pt x="712" y="391"/>
                    <a:pt x="708" y="394"/>
                  </a:cubicBezTo>
                  <a:cubicBezTo>
                    <a:pt x="705" y="397"/>
                    <a:pt x="705" y="398"/>
                    <a:pt x="702" y="399"/>
                  </a:cubicBezTo>
                  <a:cubicBezTo>
                    <a:pt x="699" y="400"/>
                    <a:pt x="678" y="415"/>
                    <a:pt x="675" y="416"/>
                  </a:cubicBezTo>
                  <a:cubicBezTo>
                    <a:pt x="673" y="417"/>
                    <a:pt x="668" y="421"/>
                    <a:pt x="664" y="420"/>
                  </a:cubicBezTo>
                  <a:cubicBezTo>
                    <a:pt x="659" y="419"/>
                    <a:pt x="654" y="416"/>
                    <a:pt x="657" y="413"/>
                  </a:cubicBezTo>
                  <a:cubicBezTo>
                    <a:pt x="660" y="411"/>
                    <a:pt x="659" y="411"/>
                    <a:pt x="662" y="412"/>
                  </a:cubicBezTo>
                  <a:cubicBezTo>
                    <a:pt x="665" y="413"/>
                    <a:pt x="666" y="410"/>
                    <a:pt x="669" y="411"/>
                  </a:cubicBezTo>
                  <a:cubicBezTo>
                    <a:pt x="672" y="411"/>
                    <a:pt x="674" y="409"/>
                    <a:pt x="673" y="407"/>
                  </a:cubicBezTo>
                  <a:cubicBezTo>
                    <a:pt x="673" y="405"/>
                    <a:pt x="672" y="404"/>
                    <a:pt x="676" y="403"/>
                  </a:cubicBezTo>
                  <a:cubicBezTo>
                    <a:pt x="680" y="402"/>
                    <a:pt x="694" y="394"/>
                    <a:pt x="694" y="386"/>
                  </a:cubicBezTo>
                  <a:cubicBezTo>
                    <a:pt x="694" y="379"/>
                    <a:pt x="694" y="378"/>
                    <a:pt x="690" y="377"/>
                  </a:cubicBezTo>
                  <a:cubicBezTo>
                    <a:pt x="686" y="377"/>
                    <a:pt x="677" y="376"/>
                    <a:pt x="673" y="379"/>
                  </a:cubicBezTo>
                  <a:cubicBezTo>
                    <a:pt x="670" y="382"/>
                    <a:pt x="666" y="386"/>
                    <a:pt x="662" y="387"/>
                  </a:cubicBezTo>
                  <a:cubicBezTo>
                    <a:pt x="658" y="388"/>
                    <a:pt x="655" y="387"/>
                    <a:pt x="655" y="390"/>
                  </a:cubicBezTo>
                  <a:cubicBezTo>
                    <a:pt x="655" y="393"/>
                    <a:pt x="654" y="395"/>
                    <a:pt x="653" y="395"/>
                  </a:cubicBezTo>
                  <a:cubicBezTo>
                    <a:pt x="652" y="395"/>
                    <a:pt x="653" y="396"/>
                    <a:pt x="653" y="397"/>
                  </a:cubicBezTo>
                  <a:cubicBezTo>
                    <a:pt x="654" y="399"/>
                    <a:pt x="653" y="405"/>
                    <a:pt x="646" y="407"/>
                  </a:cubicBezTo>
                  <a:cubicBezTo>
                    <a:pt x="640" y="410"/>
                    <a:pt x="640" y="414"/>
                    <a:pt x="636" y="411"/>
                  </a:cubicBezTo>
                  <a:cubicBezTo>
                    <a:pt x="632" y="409"/>
                    <a:pt x="631" y="409"/>
                    <a:pt x="625" y="409"/>
                  </a:cubicBezTo>
                  <a:cubicBezTo>
                    <a:pt x="619" y="409"/>
                    <a:pt x="572" y="404"/>
                    <a:pt x="595" y="399"/>
                  </a:cubicBezTo>
                  <a:cubicBezTo>
                    <a:pt x="595" y="399"/>
                    <a:pt x="602" y="398"/>
                    <a:pt x="605" y="398"/>
                  </a:cubicBezTo>
                  <a:cubicBezTo>
                    <a:pt x="608" y="398"/>
                    <a:pt x="613" y="397"/>
                    <a:pt x="613" y="392"/>
                  </a:cubicBezTo>
                  <a:cubicBezTo>
                    <a:pt x="614" y="388"/>
                    <a:pt x="613" y="388"/>
                    <a:pt x="611" y="386"/>
                  </a:cubicBezTo>
                  <a:cubicBezTo>
                    <a:pt x="609" y="384"/>
                    <a:pt x="608" y="383"/>
                    <a:pt x="610" y="383"/>
                  </a:cubicBezTo>
                  <a:cubicBezTo>
                    <a:pt x="613" y="382"/>
                    <a:pt x="612" y="379"/>
                    <a:pt x="616" y="378"/>
                  </a:cubicBezTo>
                  <a:cubicBezTo>
                    <a:pt x="619" y="378"/>
                    <a:pt x="632" y="376"/>
                    <a:pt x="630" y="372"/>
                  </a:cubicBezTo>
                  <a:cubicBezTo>
                    <a:pt x="629" y="368"/>
                    <a:pt x="620" y="361"/>
                    <a:pt x="617" y="359"/>
                  </a:cubicBezTo>
                  <a:cubicBezTo>
                    <a:pt x="614" y="357"/>
                    <a:pt x="612" y="356"/>
                    <a:pt x="619" y="356"/>
                  </a:cubicBezTo>
                  <a:cubicBezTo>
                    <a:pt x="626" y="355"/>
                    <a:pt x="630" y="354"/>
                    <a:pt x="636" y="356"/>
                  </a:cubicBezTo>
                  <a:cubicBezTo>
                    <a:pt x="643" y="359"/>
                    <a:pt x="651" y="359"/>
                    <a:pt x="657" y="358"/>
                  </a:cubicBezTo>
                  <a:cubicBezTo>
                    <a:pt x="663" y="356"/>
                    <a:pt x="669" y="354"/>
                    <a:pt x="665" y="351"/>
                  </a:cubicBezTo>
                  <a:cubicBezTo>
                    <a:pt x="661" y="348"/>
                    <a:pt x="650" y="342"/>
                    <a:pt x="633" y="341"/>
                  </a:cubicBezTo>
                  <a:cubicBezTo>
                    <a:pt x="615" y="340"/>
                    <a:pt x="602" y="340"/>
                    <a:pt x="605" y="343"/>
                  </a:cubicBezTo>
                  <a:cubicBezTo>
                    <a:pt x="608" y="345"/>
                    <a:pt x="608" y="347"/>
                    <a:pt x="604" y="346"/>
                  </a:cubicBezTo>
                  <a:cubicBezTo>
                    <a:pt x="600" y="345"/>
                    <a:pt x="593" y="345"/>
                    <a:pt x="589" y="346"/>
                  </a:cubicBezTo>
                  <a:cubicBezTo>
                    <a:pt x="585" y="348"/>
                    <a:pt x="580" y="349"/>
                    <a:pt x="575" y="347"/>
                  </a:cubicBezTo>
                  <a:cubicBezTo>
                    <a:pt x="569" y="344"/>
                    <a:pt x="565" y="344"/>
                    <a:pt x="561" y="345"/>
                  </a:cubicBezTo>
                  <a:cubicBezTo>
                    <a:pt x="556" y="346"/>
                    <a:pt x="549" y="347"/>
                    <a:pt x="552" y="348"/>
                  </a:cubicBezTo>
                  <a:cubicBezTo>
                    <a:pt x="554" y="349"/>
                    <a:pt x="554" y="352"/>
                    <a:pt x="552" y="352"/>
                  </a:cubicBezTo>
                  <a:cubicBezTo>
                    <a:pt x="551" y="352"/>
                    <a:pt x="545" y="351"/>
                    <a:pt x="545" y="357"/>
                  </a:cubicBezTo>
                  <a:cubicBezTo>
                    <a:pt x="545" y="357"/>
                    <a:pt x="545" y="361"/>
                    <a:pt x="542" y="357"/>
                  </a:cubicBezTo>
                  <a:cubicBezTo>
                    <a:pt x="539" y="353"/>
                    <a:pt x="537" y="353"/>
                    <a:pt x="536" y="350"/>
                  </a:cubicBezTo>
                  <a:cubicBezTo>
                    <a:pt x="536" y="347"/>
                    <a:pt x="534" y="340"/>
                    <a:pt x="537" y="338"/>
                  </a:cubicBezTo>
                  <a:cubicBezTo>
                    <a:pt x="541" y="337"/>
                    <a:pt x="540" y="337"/>
                    <a:pt x="542" y="339"/>
                  </a:cubicBezTo>
                  <a:cubicBezTo>
                    <a:pt x="544" y="340"/>
                    <a:pt x="544" y="341"/>
                    <a:pt x="546" y="340"/>
                  </a:cubicBezTo>
                  <a:cubicBezTo>
                    <a:pt x="548" y="339"/>
                    <a:pt x="550" y="339"/>
                    <a:pt x="552" y="340"/>
                  </a:cubicBezTo>
                  <a:cubicBezTo>
                    <a:pt x="554" y="340"/>
                    <a:pt x="557" y="342"/>
                    <a:pt x="559" y="339"/>
                  </a:cubicBezTo>
                  <a:cubicBezTo>
                    <a:pt x="561" y="335"/>
                    <a:pt x="565" y="334"/>
                    <a:pt x="568" y="335"/>
                  </a:cubicBezTo>
                  <a:cubicBezTo>
                    <a:pt x="571" y="337"/>
                    <a:pt x="574" y="338"/>
                    <a:pt x="577" y="335"/>
                  </a:cubicBezTo>
                  <a:cubicBezTo>
                    <a:pt x="580" y="332"/>
                    <a:pt x="582" y="333"/>
                    <a:pt x="585" y="333"/>
                  </a:cubicBezTo>
                  <a:cubicBezTo>
                    <a:pt x="589" y="332"/>
                    <a:pt x="595" y="330"/>
                    <a:pt x="597" y="329"/>
                  </a:cubicBezTo>
                  <a:cubicBezTo>
                    <a:pt x="599" y="328"/>
                    <a:pt x="600" y="325"/>
                    <a:pt x="601" y="327"/>
                  </a:cubicBezTo>
                  <a:cubicBezTo>
                    <a:pt x="602" y="328"/>
                    <a:pt x="602" y="329"/>
                    <a:pt x="604" y="328"/>
                  </a:cubicBezTo>
                  <a:cubicBezTo>
                    <a:pt x="606" y="328"/>
                    <a:pt x="608" y="329"/>
                    <a:pt x="608" y="327"/>
                  </a:cubicBezTo>
                  <a:cubicBezTo>
                    <a:pt x="609" y="325"/>
                    <a:pt x="609" y="323"/>
                    <a:pt x="613" y="323"/>
                  </a:cubicBezTo>
                  <a:cubicBezTo>
                    <a:pt x="618" y="324"/>
                    <a:pt x="619" y="325"/>
                    <a:pt x="621" y="324"/>
                  </a:cubicBezTo>
                  <a:cubicBezTo>
                    <a:pt x="622" y="322"/>
                    <a:pt x="625" y="321"/>
                    <a:pt x="626" y="322"/>
                  </a:cubicBezTo>
                  <a:cubicBezTo>
                    <a:pt x="627" y="323"/>
                    <a:pt x="629" y="324"/>
                    <a:pt x="631" y="323"/>
                  </a:cubicBezTo>
                  <a:cubicBezTo>
                    <a:pt x="631" y="323"/>
                    <a:pt x="633" y="321"/>
                    <a:pt x="635" y="321"/>
                  </a:cubicBezTo>
                  <a:cubicBezTo>
                    <a:pt x="638" y="322"/>
                    <a:pt x="641" y="321"/>
                    <a:pt x="643" y="319"/>
                  </a:cubicBezTo>
                  <a:cubicBezTo>
                    <a:pt x="645" y="318"/>
                    <a:pt x="650" y="317"/>
                    <a:pt x="652" y="316"/>
                  </a:cubicBezTo>
                  <a:cubicBezTo>
                    <a:pt x="654" y="316"/>
                    <a:pt x="657" y="311"/>
                    <a:pt x="659" y="312"/>
                  </a:cubicBezTo>
                  <a:cubicBezTo>
                    <a:pt x="661" y="312"/>
                    <a:pt x="665" y="310"/>
                    <a:pt x="666" y="308"/>
                  </a:cubicBezTo>
                  <a:cubicBezTo>
                    <a:pt x="668" y="307"/>
                    <a:pt x="675" y="308"/>
                    <a:pt x="677" y="307"/>
                  </a:cubicBezTo>
                  <a:cubicBezTo>
                    <a:pt x="680" y="306"/>
                    <a:pt x="693" y="302"/>
                    <a:pt x="695" y="302"/>
                  </a:cubicBezTo>
                  <a:cubicBezTo>
                    <a:pt x="697" y="302"/>
                    <a:pt x="705" y="296"/>
                    <a:pt x="708" y="298"/>
                  </a:cubicBezTo>
                  <a:cubicBezTo>
                    <a:pt x="710" y="299"/>
                    <a:pt x="745" y="305"/>
                    <a:pt x="740" y="306"/>
                  </a:cubicBezTo>
                  <a:cubicBezTo>
                    <a:pt x="736" y="307"/>
                    <a:pt x="731" y="309"/>
                    <a:pt x="729" y="310"/>
                  </a:cubicBezTo>
                  <a:cubicBezTo>
                    <a:pt x="726" y="312"/>
                    <a:pt x="725" y="314"/>
                    <a:pt x="721" y="314"/>
                  </a:cubicBezTo>
                  <a:cubicBezTo>
                    <a:pt x="718" y="314"/>
                    <a:pt x="714" y="315"/>
                    <a:pt x="712" y="316"/>
                  </a:cubicBezTo>
                  <a:cubicBezTo>
                    <a:pt x="710" y="317"/>
                    <a:pt x="705" y="319"/>
                    <a:pt x="704" y="321"/>
                  </a:cubicBezTo>
                  <a:cubicBezTo>
                    <a:pt x="703" y="322"/>
                    <a:pt x="701" y="324"/>
                    <a:pt x="699" y="325"/>
                  </a:cubicBezTo>
                  <a:cubicBezTo>
                    <a:pt x="698" y="326"/>
                    <a:pt x="693" y="328"/>
                    <a:pt x="696" y="328"/>
                  </a:cubicBezTo>
                  <a:cubicBezTo>
                    <a:pt x="698" y="329"/>
                    <a:pt x="697" y="329"/>
                    <a:pt x="695" y="331"/>
                  </a:cubicBezTo>
                  <a:cubicBezTo>
                    <a:pt x="693" y="333"/>
                    <a:pt x="693" y="334"/>
                    <a:pt x="697" y="334"/>
                  </a:cubicBezTo>
                  <a:cubicBezTo>
                    <a:pt x="701" y="333"/>
                    <a:pt x="703" y="332"/>
                    <a:pt x="705" y="334"/>
                  </a:cubicBezTo>
                  <a:cubicBezTo>
                    <a:pt x="708" y="335"/>
                    <a:pt x="713" y="337"/>
                    <a:pt x="714" y="336"/>
                  </a:cubicBezTo>
                  <a:cubicBezTo>
                    <a:pt x="715" y="335"/>
                    <a:pt x="722" y="334"/>
                    <a:pt x="718" y="336"/>
                  </a:cubicBezTo>
                  <a:cubicBezTo>
                    <a:pt x="714" y="337"/>
                    <a:pt x="714" y="338"/>
                    <a:pt x="717" y="338"/>
                  </a:cubicBezTo>
                  <a:cubicBezTo>
                    <a:pt x="721" y="339"/>
                    <a:pt x="724" y="340"/>
                    <a:pt x="724" y="338"/>
                  </a:cubicBezTo>
                  <a:cubicBezTo>
                    <a:pt x="724" y="335"/>
                    <a:pt x="724" y="336"/>
                    <a:pt x="728" y="336"/>
                  </a:cubicBezTo>
                  <a:cubicBezTo>
                    <a:pt x="732" y="336"/>
                    <a:pt x="746" y="339"/>
                    <a:pt x="750" y="337"/>
                  </a:cubicBezTo>
                  <a:cubicBezTo>
                    <a:pt x="750" y="337"/>
                    <a:pt x="760" y="335"/>
                    <a:pt x="764" y="332"/>
                  </a:cubicBezTo>
                  <a:cubicBezTo>
                    <a:pt x="768" y="328"/>
                    <a:pt x="768" y="328"/>
                    <a:pt x="766" y="329"/>
                  </a:cubicBezTo>
                  <a:cubicBezTo>
                    <a:pt x="763" y="330"/>
                    <a:pt x="766" y="326"/>
                    <a:pt x="770" y="324"/>
                  </a:cubicBezTo>
                  <a:cubicBezTo>
                    <a:pt x="775" y="321"/>
                    <a:pt x="787" y="315"/>
                    <a:pt x="786" y="319"/>
                  </a:cubicBezTo>
                  <a:cubicBezTo>
                    <a:pt x="785" y="323"/>
                    <a:pt x="785" y="321"/>
                    <a:pt x="783" y="324"/>
                  </a:cubicBezTo>
                  <a:cubicBezTo>
                    <a:pt x="780" y="326"/>
                    <a:pt x="778" y="328"/>
                    <a:pt x="778" y="330"/>
                  </a:cubicBezTo>
                  <a:cubicBezTo>
                    <a:pt x="777" y="331"/>
                    <a:pt x="777" y="332"/>
                    <a:pt x="781" y="331"/>
                  </a:cubicBezTo>
                  <a:cubicBezTo>
                    <a:pt x="784" y="331"/>
                    <a:pt x="793" y="328"/>
                    <a:pt x="790" y="331"/>
                  </a:cubicBezTo>
                  <a:cubicBezTo>
                    <a:pt x="787" y="334"/>
                    <a:pt x="788" y="335"/>
                    <a:pt x="787" y="338"/>
                  </a:cubicBezTo>
                  <a:cubicBezTo>
                    <a:pt x="785" y="341"/>
                    <a:pt x="782" y="347"/>
                    <a:pt x="782" y="349"/>
                  </a:cubicBezTo>
                  <a:cubicBezTo>
                    <a:pt x="781" y="352"/>
                    <a:pt x="779" y="354"/>
                    <a:pt x="778" y="353"/>
                  </a:cubicBezTo>
                  <a:cubicBezTo>
                    <a:pt x="776" y="352"/>
                    <a:pt x="772" y="353"/>
                    <a:pt x="770" y="355"/>
                  </a:cubicBezTo>
                  <a:cubicBezTo>
                    <a:pt x="768" y="357"/>
                    <a:pt x="769" y="359"/>
                    <a:pt x="768" y="361"/>
                  </a:cubicBezTo>
                  <a:cubicBezTo>
                    <a:pt x="766" y="362"/>
                    <a:pt x="765" y="366"/>
                    <a:pt x="770" y="365"/>
                  </a:cubicBezTo>
                  <a:close/>
                  <a:moveTo>
                    <a:pt x="1076" y="530"/>
                  </a:moveTo>
                  <a:lnTo>
                    <a:pt x="1076" y="530"/>
                  </a:lnTo>
                  <a:cubicBezTo>
                    <a:pt x="1072" y="533"/>
                    <a:pt x="1066" y="544"/>
                    <a:pt x="1066" y="538"/>
                  </a:cubicBezTo>
                  <a:cubicBezTo>
                    <a:pt x="1066" y="531"/>
                    <a:pt x="1063" y="534"/>
                    <a:pt x="1060" y="531"/>
                  </a:cubicBezTo>
                  <a:cubicBezTo>
                    <a:pt x="1057" y="529"/>
                    <a:pt x="1050" y="528"/>
                    <a:pt x="1045" y="527"/>
                  </a:cubicBezTo>
                  <a:cubicBezTo>
                    <a:pt x="1041" y="527"/>
                    <a:pt x="1024" y="525"/>
                    <a:pt x="1020" y="526"/>
                  </a:cubicBezTo>
                  <a:cubicBezTo>
                    <a:pt x="1017" y="528"/>
                    <a:pt x="1003" y="532"/>
                    <a:pt x="999" y="535"/>
                  </a:cubicBezTo>
                  <a:cubicBezTo>
                    <a:pt x="995" y="538"/>
                    <a:pt x="983" y="553"/>
                    <a:pt x="988" y="549"/>
                  </a:cubicBezTo>
                  <a:cubicBezTo>
                    <a:pt x="992" y="545"/>
                    <a:pt x="1000" y="540"/>
                    <a:pt x="1005" y="538"/>
                  </a:cubicBezTo>
                  <a:cubicBezTo>
                    <a:pt x="1010" y="536"/>
                    <a:pt x="1016" y="534"/>
                    <a:pt x="1021" y="535"/>
                  </a:cubicBezTo>
                  <a:cubicBezTo>
                    <a:pt x="1026" y="536"/>
                    <a:pt x="1026" y="536"/>
                    <a:pt x="1026" y="533"/>
                  </a:cubicBezTo>
                  <a:cubicBezTo>
                    <a:pt x="1027" y="530"/>
                    <a:pt x="1025" y="529"/>
                    <a:pt x="1029" y="530"/>
                  </a:cubicBezTo>
                  <a:cubicBezTo>
                    <a:pt x="1032" y="530"/>
                    <a:pt x="1059" y="530"/>
                    <a:pt x="1047" y="532"/>
                  </a:cubicBezTo>
                  <a:cubicBezTo>
                    <a:pt x="1035" y="533"/>
                    <a:pt x="1029" y="529"/>
                    <a:pt x="1031" y="531"/>
                  </a:cubicBezTo>
                  <a:cubicBezTo>
                    <a:pt x="1033" y="534"/>
                    <a:pt x="1035" y="536"/>
                    <a:pt x="1041" y="535"/>
                  </a:cubicBezTo>
                  <a:cubicBezTo>
                    <a:pt x="1046" y="534"/>
                    <a:pt x="1060" y="533"/>
                    <a:pt x="1051" y="536"/>
                  </a:cubicBezTo>
                  <a:cubicBezTo>
                    <a:pt x="1042" y="538"/>
                    <a:pt x="1032" y="541"/>
                    <a:pt x="1029" y="541"/>
                  </a:cubicBezTo>
                  <a:cubicBezTo>
                    <a:pt x="1027" y="542"/>
                    <a:pt x="1018" y="540"/>
                    <a:pt x="1020" y="542"/>
                  </a:cubicBezTo>
                  <a:cubicBezTo>
                    <a:pt x="1022" y="544"/>
                    <a:pt x="1023" y="543"/>
                    <a:pt x="1025" y="543"/>
                  </a:cubicBezTo>
                  <a:cubicBezTo>
                    <a:pt x="1027" y="542"/>
                    <a:pt x="1033" y="540"/>
                    <a:pt x="1031" y="542"/>
                  </a:cubicBezTo>
                  <a:cubicBezTo>
                    <a:pt x="1029" y="544"/>
                    <a:pt x="1032" y="543"/>
                    <a:pt x="1035" y="544"/>
                  </a:cubicBezTo>
                  <a:cubicBezTo>
                    <a:pt x="1037" y="544"/>
                    <a:pt x="1039" y="542"/>
                    <a:pt x="1041" y="542"/>
                  </a:cubicBezTo>
                  <a:cubicBezTo>
                    <a:pt x="1043" y="542"/>
                    <a:pt x="1054" y="540"/>
                    <a:pt x="1044" y="544"/>
                  </a:cubicBezTo>
                  <a:cubicBezTo>
                    <a:pt x="1035" y="549"/>
                    <a:pt x="1029" y="550"/>
                    <a:pt x="1024" y="550"/>
                  </a:cubicBezTo>
                  <a:cubicBezTo>
                    <a:pt x="1019" y="550"/>
                    <a:pt x="1013" y="547"/>
                    <a:pt x="1009" y="549"/>
                  </a:cubicBezTo>
                  <a:cubicBezTo>
                    <a:pt x="1005" y="551"/>
                    <a:pt x="998" y="558"/>
                    <a:pt x="994" y="561"/>
                  </a:cubicBezTo>
                  <a:cubicBezTo>
                    <a:pt x="990" y="564"/>
                    <a:pt x="984" y="569"/>
                    <a:pt x="989" y="566"/>
                  </a:cubicBezTo>
                  <a:cubicBezTo>
                    <a:pt x="994" y="564"/>
                    <a:pt x="996" y="566"/>
                    <a:pt x="990" y="570"/>
                  </a:cubicBezTo>
                  <a:cubicBezTo>
                    <a:pt x="984" y="574"/>
                    <a:pt x="971" y="585"/>
                    <a:pt x="968" y="588"/>
                  </a:cubicBezTo>
                  <a:cubicBezTo>
                    <a:pt x="966" y="590"/>
                    <a:pt x="963" y="596"/>
                    <a:pt x="943" y="597"/>
                  </a:cubicBezTo>
                  <a:cubicBezTo>
                    <a:pt x="923" y="599"/>
                    <a:pt x="922" y="606"/>
                    <a:pt x="920" y="609"/>
                  </a:cubicBezTo>
                  <a:cubicBezTo>
                    <a:pt x="918" y="613"/>
                    <a:pt x="921" y="612"/>
                    <a:pt x="920" y="615"/>
                  </a:cubicBezTo>
                  <a:cubicBezTo>
                    <a:pt x="919" y="618"/>
                    <a:pt x="919" y="622"/>
                    <a:pt x="912" y="622"/>
                  </a:cubicBezTo>
                  <a:cubicBezTo>
                    <a:pt x="905" y="622"/>
                    <a:pt x="875" y="627"/>
                    <a:pt x="868" y="628"/>
                  </a:cubicBezTo>
                  <a:cubicBezTo>
                    <a:pt x="861" y="630"/>
                    <a:pt x="851" y="628"/>
                    <a:pt x="847" y="629"/>
                  </a:cubicBezTo>
                  <a:cubicBezTo>
                    <a:pt x="847" y="629"/>
                    <a:pt x="830" y="626"/>
                    <a:pt x="828" y="624"/>
                  </a:cubicBezTo>
                  <a:cubicBezTo>
                    <a:pt x="825" y="621"/>
                    <a:pt x="817" y="619"/>
                    <a:pt x="812" y="619"/>
                  </a:cubicBezTo>
                  <a:cubicBezTo>
                    <a:pt x="808" y="619"/>
                    <a:pt x="800" y="620"/>
                    <a:pt x="795" y="613"/>
                  </a:cubicBezTo>
                  <a:cubicBezTo>
                    <a:pt x="795" y="613"/>
                    <a:pt x="794" y="611"/>
                    <a:pt x="791" y="610"/>
                  </a:cubicBezTo>
                  <a:cubicBezTo>
                    <a:pt x="791" y="610"/>
                    <a:pt x="780" y="605"/>
                    <a:pt x="791" y="607"/>
                  </a:cubicBezTo>
                  <a:cubicBezTo>
                    <a:pt x="803" y="608"/>
                    <a:pt x="818" y="612"/>
                    <a:pt x="816" y="609"/>
                  </a:cubicBezTo>
                  <a:cubicBezTo>
                    <a:pt x="815" y="607"/>
                    <a:pt x="814" y="602"/>
                    <a:pt x="822" y="605"/>
                  </a:cubicBezTo>
                  <a:cubicBezTo>
                    <a:pt x="831" y="607"/>
                    <a:pt x="842" y="611"/>
                    <a:pt x="844" y="607"/>
                  </a:cubicBezTo>
                  <a:cubicBezTo>
                    <a:pt x="846" y="602"/>
                    <a:pt x="837" y="602"/>
                    <a:pt x="844" y="601"/>
                  </a:cubicBezTo>
                  <a:cubicBezTo>
                    <a:pt x="851" y="600"/>
                    <a:pt x="849" y="601"/>
                    <a:pt x="850" y="596"/>
                  </a:cubicBezTo>
                  <a:cubicBezTo>
                    <a:pt x="850" y="592"/>
                    <a:pt x="851" y="590"/>
                    <a:pt x="854" y="588"/>
                  </a:cubicBezTo>
                  <a:cubicBezTo>
                    <a:pt x="857" y="586"/>
                    <a:pt x="856" y="581"/>
                    <a:pt x="860" y="581"/>
                  </a:cubicBezTo>
                  <a:cubicBezTo>
                    <a:pt x="865" y="582"/>
                    <a:pt x="873" y="585"/>
                    <a:pt x="878" y="583"/>
                  </a:cubicBezTo>
                  <a:cubicBezTo>
                    <a:pt x="882" y="582"/>
                    <a:pt x="887" y="580"/>
                    <a:pt x="886" y="575"/>
                  </a:cubicBezTo>
                  <a:cubicBezTo>
                    <a:pt x="886" y="570"/>
                    <a:pt x="884" y="574"/>
                    <a:pt x="883" y="572"/>
                  </a:cubicBezTo>
                  <a:cubicBezTo>
                    <a:pt x="882" y="569"/>
                    <a:pt x="880" y="568"/>
                    <a:pt x="878" y="567"/>
                  </a:cubicBezTo>
                  <a:cubicBezTo>
                    <a:pt x="875" y="566"/>
                    <a:pt x="873" y="566"/>
                    <a:pt x="873" y="563"/>
                  </a:cubicBezTo>
                  <a:cubicBezTo>
                    <a:pt x="873" y="560"/>
                    <a:pt x="872" y="557"/>
                    <a:pt x="868" y="558"/>
                  </a:cubicBezTo>
                  <a:cubicBezTo>
                    <a:pt x="864" y="558"/>
                    <a:pt x="862" y="558"/>
                    <a:pt x="865" y="555"/>
                  </a:cubicBezTo>
                  <a:cubicBezTo>
                    <a:pt x="867" y="553"/>
                    <a:pt x="865" y="554"/>
                    <a:pt x="865" y="550"/>
                  </a:cubicBezTo>
                  <a:cubicBezTo>
                    <a:pt x="866" y="547"/>
                    <a:pt x="867" y="544"/>
                    <a:pt x="863" y="545"/>
                  </a:cubicBezTo>
                  <a:cubicBezTo>
                    <a:pt x="860" y="545"/>
                    <a:pt x="852" y="547"/>
                    <a:pt x="850" y="543"/>
                  </a:cubicBezTo>
                  <a:cubicBezTo>
                    <a:pt x="848" y="538"/>
                    <a:pt x="847" y="537"/>
                    <a:pt x="844" y="536"/>
                  </a:cubicBezTo>
                  <a:cubicBezTo>
                    <a:pt x="841" y="535"/>
                    <a:pt x="837" y="532"/>
                    <a:pt x="840" y="530"/>
                  </a:cubicBezTo>
                  <a:cubicBezTo>
                    <a:pt x="843" y="528"/>
                    <a:pt x="846" y="530"/>
                    <a:pt x="850" y="533"/>
                  </a:cubicBezTo>
                  <a:cubicBezTo>
                    <a:pt x="854" y="535"/>
                    <a:pt x="856" y="538"/>
                    <a:pt x="860" y="538"/>
                  </a:cubicBezTo>
                  <a:cubicBezTo>
                    <a:pt x="863" y="538"/>
                    <a:pt x="865" y="539"/>
                    <a:pt x="868" y="542"/>
                  </a:cubicBezTo>
                  <a:cubicBezTo>
                    <a:pt x="871" y="544"/>
                    <a:pt x="872" y="544"/>
                    <a:pt x="876" y="546"/>
                  </a:cubicBezTo>
                  <a:cubicBezTo>
                    <a:pt x="880" y="547"/>
                    <a:pt x="885" y="550"/>
                    <a:pt x="887" y="551"/>
                  </a:cubicBezTo>
                  <a:cubicBezTo>
                    <a:pt x="889" y="552"/>
                    <a:pt x="890" y="551"/>
                    <a:pt x="895" y="549"/>
                  </a:cubicBezTo>
                  <a:cubicBezTo>
                    <a:pt x="900" y="547"/>
                    <a:pt x="897" y="546"/>
                    <a:pt x="900" y="550"/>
                  </a:cubicBezTo>
                  <a:cubicBezTo>
                    <a:pt x="903" y="553"/>
                    <a:pt x="902" y="555"/>
                    <a:pt x="906" y="556"/>
                  </a:cubicBezTo>
                  <a:cubicBezTo>
                    <a:pt x="910" y="557"/>
                    <a:pt x="911" y="560"/>
                    <a:pt x="913" y="561"/>
                  </a:cubicBezTo>
                  <a:cubicBezTo>
                    <a:pt x="915" y="563"/>
                    <a:pt x="917" y="562"/>
                    <a:pt x="919" y="565"/>
                  </a:cubicBezTo>
                  <a:cubicBezTo>
                    <a:pt x="921" y="568"/>
                    <a:pt x="925" y="570"/>
                    <a:pt x="927" y="569"/>
                  </a:cubicBezTo>
                  <a:cubicBezTo>
                    <a:pt x="929" y="569"/>
                    <a:pt x="931" y="571"/>
                    <a:pt x="933" y="571"/>
                  </a:cubicBezTo>
                  <a:cubicBezTo>
                    <a:pt x="936" y="570"/>
                    <a:pt x="936" y="568"/>
                    <a:pt x="939" y="569"/>
                  </a:cubicBezTo>
                  <a:cubicBezTo>
                    <a:pt x="942" y="570"/>
                    <a:pt x="945" y="565"/>
                    <a:pt x="946" y="567"/>
                  </a:cubicBezTo>
                  <a:cubicBezTo>
                    <a:pt x="948" y="570"/>
                    <a:pt x="950" y="567"/>
                    <a:pt x="952" y="568"/>
                  </a:cubicBezTo>
                  <a:cubicBezTo>
                    <a:pt x="955" y="568"/>
                    <a:pt x="959" y="568"/>
                    <a:pt x="964" y="565"/>
                  </a:cubicBezTo>
                  <a:cubicBezTo>
                    <a:pt x="968" y="562"/>
                    <a:pt x="977" y="552"/>
                    <a:pt x="982" y="551"/>
                  </a:cubicBezTo>
                  <a:cubicBezTo>
                    <a:pt x="986" y="550"/>
                    <a:pt x="984" y="547"/>
                    <a:pt x="987" y="543"/>
                  </a:cubicBezTo>
                  <a:cubicBezTo>
                    <a:pt x="990" y="540"/>
                    <a:pt x="990" y="538"/>
                    <a:pt x="994" y="536"/>
                  </a:cubicBezTo>
                  <a:cubicBezTo>
                    <a:pt x="997" y="533"/>
                    <a:pt x="1000" y="527"/>
                    <a:pt x="1009" y="525"/>
                  </a:cubicBezTo>
                  <a:cubicBezTo>
                    <a:pt x="1018" y="522"/>
                    <a:pt x="1033" y="519"/>
                    <a:pt x="1041" y="521"/>
                  </a:cubicBezTo>
                  <a:cubicBezTo>
                    <a:pt x="1049" y="522"/>
                    <a:pt x="1057" y="524"/>
                    <a:pt x="1061" y="524"/>
                  </a:cubicBezTo>
                  <a:cubicBezTo>
                    <a:pt x="1065" y="525"/>
                    <a:pt x="1073" y="528"/>
                    <a:pt x="1075" y="528"/>
                  </a:cubicBezTo>
                  <a:cubicBezTo>
                    <a:pt x="1077" y="528"/>
                    <a:pt x="1081" y="528"/>
                    <a:pt x="1076" y="530"/>
                  </a:cubicBezTo>
                  <a:close/>
                  <a:moveTo>
                    <a:pt x="1436" y="962"/>
                  </a:moveTo>
                  <a:lnTo>
                    <a:pt x="1436" y="962"/>
                  </a:lnTo>
                  <a:cubicBezTo>
                    <a:pt x="1438" y="957"/>
                    <a:pt x="1444" y="944"/>
                    <a:pt x="1444" y="944"/>
                  </a:cubicBezTo>
                  <a:cubicBezTo>
                    <a:pt x="1444" y="944"/>
                    <a:pt x="1446" y="938"/>
                    <a:pt x="1447" y="942"/>
                  </a:cubicBezTo>
                  <a:cubicBezTo>
                    <a:pt x="1448" y="946"/>
                    <a:pt x="1448" y="947"/>
                    <a:pt x="1450" y="946"/>
                  </a:cubicBezTo>
                  <a:cubicBezTo>
                    <a:pt x="1451" y="946"/>
                    <a:pt x="1452" y="948"/>
                    <a:pt x="1448" y="949"/>
                  </a:cubicBezTo>
                  <a:cubicBezTo>
                    <a:pt x="1444" y="951"/>
                    <a:pt x="1440" y="953"/>
                    <a:pt x="1440" y="956"/>
                  </a:cubicBezTo>
                  <a:cubicBezTo>
                    <a:pt x="1441" y="959"/>
                    <a:pt x="1439" y="959"/>
                    <a:pt x="1440" y="961"/>
                  </a:cubicBezTo>
                  <a:cubicBezTo>
                    <a:pt x="1441" y="963"/>
                    <a:pt x="1443" y="964"/>
                    <a:pt x="1445" y="961"/>
                  </a:cubicBezTo>
                  <a:cubicBezTo>
                    <a:pt x="1448" y="959"/>
                    <a:pt x="1449" y="959"/>
                    <a:pt x="1450" y="959"/>
                  </a:cubicBezTo>
                  <a:cubicBezTo>
                    <a:pt x="1451" y="960"/>
                    <a:pt x="1451" y="960"/>
                    <a:pt x="1453" y="958"/>
                  </a:cubicBezTo>
                  <a:cubicBezTo>
                    <a:pt x="1455" y="956"/>
                    <a:pt x="1455" y="960"/>
                    <a:pt x="1451" y="962"/>
                  </a:cubicBezTo>
                  <a:cubicBezTo>
                    <a:pt x="1447" y="964"/>
                    <a:pt x="1447" y="965"/>
                    <a:pt x="1448" y="967"/>
                  </a:cubicBezTo>
                  <a:cubicBezTo>
                    <a:pt x="1450" y="970"/>
                    <a:pt x="1451" y="975"/>
                    <a:pt x="1447" y="972"/>
                  </a:cubicBezTo>
                  <a:cubicBezTo>
                    <a:pt x="1444" y="969"/>
                    <a:pt x="1444" y="967"/>
                    <a:pt x="1442" y="966"/>
                  </a:cubicBezTo>
                  <a:cubicBezTo>
                    <a:pt x="1439" y="966"/>
                    <a:pt x="1435" y="966"/>
                    <a:pt x="1436" y="962"/>
                  </a:cubicBezTo>
                  <a:close/>
                  <a:moveTo>
                    <a:pt x="1503" y="1090"/>
                  </a:moveTo>
                  <a:lnTo>
                    <a:pt x="1503" y="1090"/>
                  </a:lnTo>
                  <a:cubicBezTo>
                    <a:pt x="1500" y="1093"/>
                    <a:pt x="1500" y="1093"/>
                    <a:pt x="1500" y="1097"/>
                  </a:cubicBezTo>
                  <a:cubicBezTo>
                    <a:pt x="1500" y="1101"/>
                    <a:pt x="1501" y="1103"/>
                    <a:pt x="1501" y="1107"/>
                  </a:cubicBezTo>
                  <a:cubicBezTo>
                    <a:pt x="1502" y="1112"/>
                    <a:pt x="1503" y="1115"/>
                    <a:pt x="1501" y="1113"/>
                  </a:cubicBezTo>
                  <a:cubicBezTo>
                    <a:pt x="1498" y="1111"/>
                    <a:pt x="1494" y="1108"/>
                    <a:pt x="1494" y="1114"/>
                  </a:cubicBezTo>
                  <a:cubicBezTo>
                    <a:pt x="1493" y="1120"/>
                    <a:pt x="1493" y="1125"/>
                    <a:pt x="1487" y="1123"/>
                  </a:cubicBezTo>
                  <a:cubicBezTo>
                    <a:pt x="1481" y="1122"/>
                    <a:pt x="1480" y="1121"/>
                    <a:pt x="1481" y="1109"/>
                  </a:cubicBezTo>
                  <a:cubicBezTo>
                    <a:pt x="1481" y="1096"/>
                    <a:pt x="1480" y="1093"/>
                    <a:pt x="1483" y="1093"/>
                  </a:cubicBezTo>
                  <a:cubicBezTo>
                    <a:pt x="1486" y="1092"/>
                    <a:pt x="1486" y="1090"/>
                    <a:pt x="1487" y="1088"/>
                  </a:cubicBezTo>
                  <a:cubicBezTo>
                    <a:pt x="1488" y="1086"/>
                    <a:pt x="1489" y="1085"/>
                    <a:pt x="1491" y="1084"/>
                  </a:cubicBezTo>
                  <a:cubicBezTo>
                    <a:pt x="1492" y="1082"/>
                    <a:pt x="1494" y="1080"/>
                    <a:pt x="1490" y="1081"/>
                  </a:cubicBezTo>
                  <a:cubicBezTo>
                    <a:pt x="1486" y="1082"/>
                    <a:pt x="1482" y="1091"/>
                    <a:pt x="1481" y="1089"/>
                  </a:cubicBezTo>
                  <a:cubicBezTo>
                    <a:pt x="1480" y="1086"/>
                    <a:pt x="1479" y="1083"/>
                    <a:pt x="1482" y="1080"/>
                  </a:cubicBezTo>
                  <a:cubicBezTo>
                    <a:pt x="1484" y="1077"/>
                    <a:pt x="1488" y="1077"/>
                    <a:pt x="1487" y="1072"/>
                  </a:cubicBezTo>
                  <a:cubicBezTo>
                    <a:pt x="1486" y="1067"/>
                    <a:pt x="1487" y="1069"/>
                    <a:pt x="1483" y="1067"/>
                  </a:cubicBezTo>
                  <a:cubicBezTo>
                    <a:pt x="1479" y="1066"/>
                    <a:pt x="1477" y="1066"/>
                    <a:pt x="1475" y="1071"/>
                  </a:cubicBezTo>
                  <a:cubicBezTo>
                    <a:pt x="1474" y="1077"/>
                    <a:pt x="1468" y="1083"/>
                    <a:pt x="1469" y="1075"/>
                  </a:cubicBezTo>
                  <a:cubicBezTo>
                    <a:pt x="1470" y="1067"/>
                    <a:pt x="1473" y="1057"/>
                    <a:pt x="1470" y="1054"/>
                  </a:cubicBezTo>
                  <a:cubicBezTo>
                    <a:pt x="1466" y="1050"/>
                    <a:pt x="1464" y="1050"/>
                    <a:pt x="1463" y="1052"/>
                  </a:cubicBezTo>
                  <a:cubicBezTo>
                    <a:pt x="1462" y="1054"/>
                    <a:pt x="1458" y="1058"/>
                    <a:pt x="1460" y="1052"/>
                  </a:cubicBezTo>
                  <a:cubicBezTo>
                    <a:pt x="1463" y="1046"/>
                    <a:pt x="1464" y="1047"/>
                    <a:pt x="1461" y="1047"/>
                  </a:cubicBezTo>
                  <a:cubicBezTo>
                    <a:pt x="1457" y="1046"/>
                    <a:pt x="1454" y="1044"/>
                    <a:pt x="1453" y="1047"/>
                  </a:cubicBezTo>
                  <a:cubicBezTo>
                    <a:pt x="1453" y="1051"/>
                    <a:pt x="1454" y="1057"/>
                    <a:pt x="1452" y="1057"/>
                  </a:cubicBezTo>
                  <a:cubicBezTo>
                    <a:pt x="1450" y="1057"/>
                    <a:pt x="1444" y="1056"/>
                    <a:pt x="1439" y="1045"/>
                  </a:cubicBezTo>
                  <a:cubicBezTo>
                    <a:pt x="1434" y="1034"/>
                    <a:pt x="1431" y="1036"/>
                    <a:pt x="1429" y="1032"/>
                  </a:cubicBezTo>
                  <a:cubicBezTo>
                    <a:pt x="1426" y="1028"/>
                    <a:pt x="1424" y="1027"/>
                    <a:pt x="1421" y="1022"/>
                  </a:cubicBezTo>
                  <a:cubicBezTo>
                    <a:pt x="1419" y="1018"/>
                    <a:pt x="1418" y="1017"/>
                    <a:pt x="1420" y="1012"/>
                  </a:cubicBezTo>
                  <a:cubicBezTo>
                    <a:pt x="1423" y="1007"/>
                    <a:pt x="1424" y="1007"/>
                    <a:pt x="1426" y="1007"/>
                  </a:cubicBezTo>
                  <a:cubicBezTo>
                    <a:pt x="1429" y="1006"/>
                    <a:pt x="1435" y="1007"/>
                    <a:pt x="1429" y="1005"/>
                  </a:cubicBezTo>
                  <a:cubicBezTo>
                    <a:pt x="1423" y="1003"/>
                    <a:pt x="1425" y="1004"/>
                    <a:pt x="1418" y="1005"/>
                  </a:cubicBezTo>
                  <a:cubicBezTo>
                    <a:pt x="1412" y="1005"/>
                    <a:pt x="1411" y="1005"/>
                    <a:pt x="1409" y="1002"/>
                  </a:cubicBezTo>
                  <a:cubicBezTo>
                    <a:pt x="1407" y="999"/>
                    <a:pt x="1403" y="1000"/>
                    <a:pt x="1405" y="995"/>
                  </a:cubicBezTo>
                  <a:cubicBezTo>
                    <a:pt x="1406" y="991"/>
                    <a:pt x="1409" y="974"/>
                    <a:pt x="1412" y="971"/>
                  </a:cubicBezTo>
                  <a:cubicBezTo>
                    <a:pt x="1412" y="971"/>
                    <a:pt x="1414" y="965"/>
                    <a:pt x="1420" y="967"/>
                  </a:cubicBezTo>
                  <a:cubicBezTo>
                    <a:pt x="1427" y="970"/>
                    <a:pt x="1428" y="968"/>
                    <a:pt x="1430" y="968"/>
                  </a:cubicBezTo>
                  <a:cubicBezTo>
                    <a:pt x="1433" y="968"/>
                    <a:pt x="1438" y="969"/>
                    <a:pt x="1443" y="972"/>
                  </a:cubicBezTo>
                  <a:cubicBezTo>
                    <a:pt x="1447" y="975"/>
                    <a:pt x="1449" y="975"/>
                    <a:pt x="1450" y="975"/>
                  </a:cubicBezTo>
                  <a:cubicBezTo>
                    <a:pt x="1451" y="974"/>
                    <a:pt x="1452" y="975"/>
                    <a:pt x="1452" y="977"/>
                  </a:cubicBezTo>
                  <a:cubicBezTo>
                    <a:pt x="1452" y="980"/>
                    <a:pt x="1452" y="981"/>
                    <a:pt x="1454" y="983"/>
                  </a:cubicBezTo>
                  <a:cubicBezTo>
                    <a:pt x="1457" y="985"/>
                    <a:pt x="1458" y="989"/>
                    <a:pt x="1460" y="992"/>
                  </a:cubicBezTo>
                  <a:cubicBezTo>
                    <a:pt x="1462" y="996"/>
                    <a:pt x="1464" y="996"/>
                    <a:pt x="1465" y="1000"/>
                  </a:cubicBezTo>
                  <a:cubicBezTo>
                    <a:pt x="1466" y="1004"/>
                    <a:pt x="1468" y="1004"/>
                    <a:pt x="1466" y="1008"/>
                  </a:cubicBezTo>
                  <a:cubicBezTo>
                    <a:pt x="1464" y="1012"/>
                    <a:pt x="1466" y="1012"/>
                    <a:pt x="1470" y="1017"/>
                  </a:cubicBezTo>
                  <a:cubicBezTo>
                    <a:pt x="1473" y="1022"/>
                    <a:pt x="1474" y="1025"/>
                    <a:pt x="1475" y="1029"/>
                  </a:cubicBezTo>
                  <a:cubicBezTo>
                    <a:pt x="1476" y="1033"/>
                    <a:pt x="1477" y="1035"/>
                    <a:pt x="1479" y="1042"/>
                  </a:cubicBezTo>
                  <a:cubicBezTo>
                    <a:pt x="1480" y="1049"/>
                    <a:pt x="1485" y="1050"/>
                    <a:pt x="1485" y="1054"/>
                  </a:cubicBezTo>
                  <a:cubicBezTo>
                    <a:pt x="1484" y="1058"/>
                    <a:pt x="1483" y="1057"/>
                    <a:pt x="1486" y="1058"/>
                  </a:cubicBezTo>
                  <a:cubicBezTo>
                    <a:pt x="1488" y="1059"/>
                    <a:pt x="1490" y="1060"/>
                    <a:pt x="1489" y="1062"/>
                  </a:cubicBezTo>
                  <a:cubicBezTo>
                    <a:pt x="1488" y="1064"/>
                    <a:pt x="1489" y="1065"/>
                    <a:pt x="1491" y="1067"/>
                  </a:cubicBezTo>
                  <a:cubicBezTo>
                    <a:pt x="1493" y="1070"/>
                    <a:pt x="1494" y="1073"/>
                    <a:pt x="1496" y="1077"/>
                  </a:cubicBezTo>
                  <a:cubicBezTo>
                    <a:pt x="1497" y="1080"/>
                    <a:pt x="1498" y="1080"/>
                    <a:pt x="1501" y="1082"/>
                  </a:cubicBezTo>
                  <a:cubicBezTo>
                    <a:pt x="1504" y="1085"/>
                    <a:pt x="1506" y="1086"/>
                    <a:pt x="1503" y="10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5" name="Freeform 2256"/>
            <p:cNvSpPr>
              <a:spLocks/>
            </p:cNvSpPr>
            <p:nvPr/>
          </p:nvSpPr>
          <p:spPr bwMode="auto">
            <a:xfrm>
              <a:off x="2617779" y="2804149"/>
              <a:ext cx="141769" cy="93441"/>
            </a:xfrm>
            <a:custGeom>
              <a:avLst/>
              <a:gdLst>
                <a:gd name="T0" fmla="*/ 2147483647 w 176"/>
                <a:gd name="T1" fmla="*/ 2147483647 h 113"/>
                <a:gd name="T2" fmla="*/ 2147483647 w 176"/>
                <a:gd name="T3" fmla="*/ 2147483647 h 113"/>
                <a:gd name="T4" fmla="*/ 2147483647 w 176"/>
                <a:gd name="T5" fmla="*/ 2147483647 h 113"/>
                <a:gd name="T6" fmla="*/ 2147483647 w 176"/>
                <a:gd name="T7" fmla="*/ 2147483647 h 113"/>
                <a:gd name="T8" fmla="*/ 2147483647 w 176"/>
                <a:gd name="T9" fmla="*/ 2147483647 h 113"/>
                <a:gd name="T10" fmla="*/ 2147483647 w 176"/>
                <a:gd name="T11" fmla="*/ 2147483647 h 113"/>
                <a:gd name="T12" fmla="*/ 2147483647 w 176"/>
                <a:gd name="T13" fmla="*/ 2147483647 h 113"/>
                <a:gd name="T14" fmla="*/ 2147483647 w 176"/>
                <a:gd name="T15" fmla="*/ 2147483647 h 113"/>
                <a:gd name="T16" fmla="*/ 2147483647 w 176"/>
                <a:gd name="T17" fmla="*/ 2147483647 h 113"/>
                <a:gd name="T18" fmla="*/ 2147483647 w 176"/>
                <a:gd name="T19" fmla="*/ 2147483647 h 113"/>
                <a:gd name="T20" fmla="*/ 2147483647 w 176"/>
                <a:gd name="T21" fmla="*/ 2147483647 h 113"/>
                <a:gd name="T22" fmla="*/ 2147483647 w 176"/>
                <a:gd name="T23" fmla="*/ 2147483647 h 113"/>
                <a:gd name="T24" fmla="*/ 2147483647 w 176"/>
                <a:gd name="T25" fmla="*/ 2147483647 h 113"/>
                <a:gd name="T26" fmla="*/ 2147483647 w 176"/>
                <a:gd name="T27" fmla="*/ 2147483647 h 113"/>
                <a:gd name="T28" fmla="*/ 2147483647 w 176"/>
                <a:gd name="T29" fmla="*/ 2147483647 h 113"/>
                <a:gd name="T30" fmla="*/ 2147483647 w 176"/>
                <a:gd name="T31" fmla="*/ 2147483647 h 113"/>
                <a:gd name="T32" fmla="*/ 2147483647 w 176"/>
                <a:gd name="T33" fmla="*/ 2147483647 h 113"/>
                <a:gd name="T34" fmla="*/ 2147483647 w 176"/>
                <a:gd name="T35" fmla="*/ 2147483647 h 113"/>
                <a:gd name="T36" fmla="*/ 2147483647 w 176"/>
                <a:gd name="T37" fmla="*/ 2147483647 h 113"/>
                <a:gd name="T38" fmla="*/ 2147483647 w 176"/>
                <a:gd name="T39" fmla="*/ 2147483647 h 113"/>
                <a:gd name="T40" fmla="*/ 2147483647 w 176"/>
                <a:gd name="T41" fmla="*/ 2147483647 h 113"/>
                <a:gd name="T42" fmla="*/ 2147483647 w 176"/>
                <a:gd name="T43" fmla="*/ 2147483647 h 113"/>
                <a:gd name="T44" fmla="*/ 2147483647 w 176"/>
                <a:gd name="T45" fmla="*/ 2147483647 h 113"/>
                <a:gd name="T46" fmla="*/ 2147483647 w 176"/>
                <a:gd name="T47" fmla="*/ 2147483647 h 113"/>
                <a:gd name="T48" fmla="*/ 2147483647 w 176"/>
                <a:gd name="T49" fmla="*/ 2147483647 h 113"/>
                <a:gd name="T50" fmla="*/ 2147483647 w 176"/>
                <a:gd name="T51" fmla="*/ 2147483647 h 113"/>
                <a:gd name="T52" fmla="*/ 2147483647 w 176"/>
                <a:gd name="T53" fmla="*/ 2147483647 h 113"/>
                <a:gd name="T54" fmla="*/ 2147483647 w 176"/>
                <a:gd name="T55" fmla="*/ 2147483647 h 113"/>
                <a:gd name="T56" fmla="*/ 2147483647 w 176"/>
                <a:gd name="T57" fmla="*/ 2147483647 h 113"/>
                <a:gd name="T58" fmla="*/ 2147483647 w 176"/>
                <a:gd name="T59" fmla="*/ 2147483647 h 113"/>
                <a:gd name="T60" fmla="*/ 2147483647 w 176"/>
                <a:gd name="T61" fmla="*/ 2147483647 h 113"/>
                <a:gd name="T62" fmla="*/ 2147483647 w 176"/>
                <a:gd name="T63" fmla="*/ 2147483647 h 113"/>
                <a:gd name="T64" fmla="*/ 2147483647 w 176"/>
                <a:gd name="T65" fmla="*/ 2147483647 h 113"/>
                <a:gd name="T66" fmla="*/ 2147483647 w 176"/>
                <a:gd name="T67" fmla="*/ 2147483647 h 113"/>
                <a:gd name="T68" fmla="*/ 2147483647 w 176"/>
                <a:gd name="T69" fmla="*/ 2147483647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6" h="113">
                  <a:moveTo>
                    <a:pt x="168" y="110"/>
                  </a:moveTo>
                  <a:cubicBezTo>
                    <a:pt x="170" y="107"/>
                    <a:pt x="170" y="109"/>
                    <a:pt x="173" y="109"/>
                  </a:cubicBezTo>
                  <a:cubicBezTo>
                    <a:pt x="176" y="109"/>
                    <a:pt x="174" y="105"/>
                    <a:pt x="174" y="102"/>
                  </a:cubicBezTo>
                  <a:cubicBezTo>
                    <a:pt x="173" y="99"/>
                    <a:pt x="173" y="98"/>
                    <a:pt x="170" y="99"/>
                  </a:cubicBezTo>
                  <a:cubicBezTo>
                    <a:pt x="168" y="99"/>
                    <a:pt x="167" y="97"/>
                    <a:pt x="165" y="96"/>
                  </a:cubicBezTo>
                  <a:cubicBezTo>
                    <a:pt x="163" y="94"/>
                    <a:pt x="163" y="94"/>
                    <a:pt x="165" y="92"/>
                  </a:cubicBezTo>
                  <a:cubicBezTo>
                    <a:pt x="167" y="91"/>
                    <a:pt x="166" y="89"/>
                    <a:pt x="162" y="86"/>
                  </a:cubicBezTo>
                  <a:cubicBezTo>
                    <a:pt x="157" y="83"/>
                    <a:pt x="155" y="83"/>
                    <a:pt x="158" y="81"/>
                  </a:cubicBezTo>
                  <a:cubicBezTo>
                    <a:pt x="161" y="78"/>
                    <a:pt x="157" y="79"/>
                    <a:pt x="154" y="76"/>
                  </a:cubicBezTo>
                  <a:cubicBezTo>
                    <a:pt x="151" y="73"/>
                    <a:pt x="152" y="73"/>
                    <a:pt x="150" y="72"/>
                  </a:cubicBezTo>
                  <a:cubicBezTo>
                    <a:pt x="147" y="72"/>
                    <a:pt x="145" y="73"/>
                    <a:pt x="146" y="71"/>
                  </a:cubicBezTo>
                  <a:cubicBezTo>
                    <a:pt x="147" y="69"/>
                    <a:pt x="135" y="65"/>
                    <a:pt x="132" y="65"/>
                  </a:cubicBezTo>
                  <a:cubicBezTo>
                    <a:pt x="129" y="64"/>
                    <a:pt x="124" y="61"/>
                    <a:pt x="123" y="60"/>
                  </a:cubicBezTo>
                  <a:cubicBezTo>
                    <a:pt x="121" y="58"/>
                    <a:pt x="122" y="58"/>
                    <a:pt x="121" y="56"/>
                  </a:cubicBezTo>
                  <a:cubicBezTo>
                    <a:pt x="119" y="54"/>
                    <a:pt x="118" y="53"/>
                    <a:pt x="119" y="51"/>
                  </a:cubicBezTo>
                  <a:cubicBezTo>
                    <a:pt x="120" y="49"/>
                    <a:pt x="119" y="48"/>
                    <a:pt x="117" y="47"/>
                  </a:cubicBezTo>
                  <a:cubicBezTo>
                    <a:pt x="115" y="45"/>
                    <a:pt x="113" y="45"/>
                    <a:pt x="110" y="39"/>
                  </a:cubicBezTo>
                  <a:cubicBezTo>
                    <a:pt x="107" y="34"/>
                    <a:pt x="104" y="34"/>
                    <a:pt x="104" y="29"/>
                  </a:cubicBezTo>
                  <a:cubicBezTo>
                    <a:pt x="104" y="24"/>
                    <a:pt x="99" y="24"/>
                    <a:pt x="97" y="24"/>
                  </a:cubicBezTo>
                  <a:cubicBezTo>
                    <a:pt x="96" y="23"/>
                    <a:pt x="90" y="24"/>
                    <a:pt x="86" y="22"/>
                  </a:cubicBezTo>
                  <a:cubicBezTo>
                    <a:pt x="81" y="19"/>
                    <a:pt x="76" y="19"/>
                    <a:pt x="74" y="18"/>
                  </a:cubicBezTo>
                  <a:cubicBezTo>
                    <a:pt x="71" y="17"/>
                    <a:pt x="64" y="17"/>
                    <a:pt x="60" y="16"/>
                  </a:cubicBezTo>
                  <a:cubicBezTo>
                    <a:pt x="55" y="14"/>
                    <a:pt x="52" y="14"/>
                    <a:pt x="51" y="13"/>
                  </a:cubicBezTo>
                  <a:cubicBezTo>
                    <a:pt x="49" y="11"/>
                    <a:pt x="42" y="13"/>
                    <a:pt x="38" y="9"/>
                  </a:cubicBezTo>
                  <a:cubicBezTo>
                    <a:pt x="35" y="5"/>
                    <a:pt x="37" y="10"/>
                    <a:pt x="33" y="5"/>
                  </a:cubicBezTo>
                  <a:cubicBezTo>
                    <a:pt x="29" y="0"/>
                    <a:pt x="15" y="1"/>
                    <a:pt x="8" y="3"/>
                  </a:cubicBezTo>
                  <a:cubicBezTo>
                    <a:pt x="0" y="5"/>
                    <a:pt x="5" y="7"/>
                    <a:pt x="5" y="7"/>
                  </a:cubicBezTo>
                  <a:cubicBezTo>
                    <a:pt x="5" y="7"/>
                    <a:pt x="8" y="14"/>
                    <a:pt x="11" y="17"/>
                  </a:cubicBezTo>
                  <a:cubicBezTo>
                    <a:pt x="14" y="20"/>
                    <a:pt x="24" y="16"/>
                    <a:pt x="26" y="16"/>
                  </a:cubicBezTo>
                  <a:cubicBezTo>
                    <a:pt x="28" y="15"/>
                    <a:pt x="31" y="16"/>
                    <a:pt x="30" y="14"/>
                  </a:cubicBezTo>
                  <a:cubicBezTo>
                    <a:pt x="29" y="12"/>
                    <a:pt x="30" y="13"/>
                    <a:pt x="33" y="13"/>
                  </a:cubicBezTo>
                  <a:cubicBezTo>
                    <a:pt x="37" y="13"/>
                    <a:pt x="36" y="13"/>
                    <a:pt x="34" y="14"/>
                  </a:cubicBezTo>
                  <a:cubicBezTo>
                    <a:pt x="32" y="16"/>
                    <a:pt x="31" y="15"/>
                    <a:pt x="34" y="20"/>
                  </a:cubicBezTo>
                  <a:cubicBezTo>
                    <a:pt x="36" y="24"/>
                    <a:pt x="34" y="22"/>
                    <a:pt x="31" y="20"/>
                  </a:cubicBezTo>
                  <a:cubicBezTo>
                    <a:pt x="27" y="18"/>
                    <a:pt x="23" y="18"/>
                    <a:pt x="20" y="20"/>
                  </a:cubicBezTo>
                  <a:cubicBezTo>
                    <a:pt x="17" y="22"/>
                    <a:pt x="18" y="26"/>
                    <a:pt x="21" y="27"/>
                  </a:cubicBezTo>
                  <a:cubicBezTo>
                    <a:pt x="24" y="29"/>
                    <a:pt x="25" y="29"/>
                    <a:pt x="22" y="32"/>
                  </a:cubicBezTo>
                  <a:cubicBezTo>
                    <a:pt x="19" y="35"/>
                    <a:pt x="22" y="34"/>
                    <a:pt x="25" y="32"/>
                  </a:cubicBezTo>
                  <a:cubicBezTo>
                    <a:pt x="29" y="31"/>
                    <a:pt x="29" y="33"/>
                    <a:pt x="32" y="32"/>
                  </a:cubicBezTo>
                  <a:cubicBezTo>
                    <a:pt x="35" y="31"/>
                    <a:pt x="36" y="31"/>
                    <a:pt x="35" y="33"/>
                  </a:cubicBezTo>
                  <a:cubicBezTo>
                    <a:pt x="34" y="34"/>
                    <a:pt x="34" y="35"/>
                    <a:pt x="37" y="36"/>
                  </a:cubicBezTo>
                  <a:cubicBezTo>
                    <a:pt x="39" y="37"/>
                    <a:pt x="40" y="36"/>
                    <a:pt x="41" y="34"/>
                  </a:cubicBezTo>
                  <a:cubicBezTo>
                    <a:pt x="42" y="32"/>
                    <a:pt x="43" y="33"/>
                    <a:pt x="45" y="34"/>
                  </a:cubicBezTo>
                  <a:cubicBezTo>
                    <a:pt x="46" y="34"/>
                    <a:pt x="46" y="35"/>
                    <a:pt x="44" y="37"/>
                  </a:cubicBezTo>
                  <a:cubicBezTo>
                    <a:pt x="42" y="40"/>
                    <a:pt x="43" y="43"/>
                    <a:pt x="47" y="44"/>
                  </a:cubicBezTo>
                  <a:cubicBezTo>
                    <a:pt x="51" y="45"/>
                    <a:pt x="52" y="43"/>
                    <a:pt x="54" y="41"/>
                  </a:cubicBezTo>
                  <a:cubicBezTo>
                    <a:pt x="56" y="40"/>
                    <a:pt x="58" y="42"/>
                    <a:pt x="62" y="45"/>
                  </a:cubicBezTo>
                  <a:cubicBezTo>
                    <a:pt x="65" y="48"/>
                    <a:pt x="62" y="53"/>
                    <a:pt x="66" y="50"/>
                  </a:cubicBezTo>
                  <a:cubicBezTo>
                    <a:pt x="70" y="47"/>
                    <a:pt x="70" y="48"/>
                    <a:pt x="69" y="50"/>
                  </a:cubicBezTo>
                  <a:cubicBezTo>
                    <a:pt x="68" y="51"/>
                    <a:pt x="66" y="53"/>
                    <a:pt x="72" y="53"/>
                  </a:cubicBezTo>
                  <a:cubicBezTo>
                    <a:pt x="78" y="54"/>
                    <a:pt x="74" y="54"/>
                    <a:pt x="70" y="55"/>
                  </a:cubicBezTo>
                  <a:cubicBezTo>
                    <a:pt x="65" y="56"/>
                    <a:pt x="65" y="57"/>
                    <a:pt x="65" y="61"/>
                  </a:cubicBezTo>
                  <a:cubicBezTo>
                    <a:pt x="65" y="66"/>
                    <a:pt x="66" y="65"/>
                    <a:pt x="67" y="64"/>
                  </a:cubicBezTo>
                  <a:cubicBezTo>
                    <a:pt x="68" y="63"/>
                    <a:pt x="69" y="63"/>
                    <a:pt x="71" y="64"/>
                  </a:cubicBezTo>
                  <a:cubicBezTo>
                    <a:pt x="73" y="64"/>
                    <a:pt x="79" y="64"/>
                    <a:pt x="83" y="64"/>
                  </a:cubicBezTo>
                  <a:cubicBezTo>
                    <a:pt x="87" y="64"/>
                    <a:pt x="86" y="65"/>
                    <a:pt x="84" y="69"/>
                  </a:cubicBezTo>
                  <a:cubicBezTo>
                    <a:pt x="82" y="73"/>
                    <a:pt x="85" y="73"/>
                    <a:pt x="88" y="70"/>
                  </a:cubicBezTo>
                  <a:cubicBezTo>
                    <a:pt x="92" y="68"/>
                    <a:pt x="91" y="68"/>
                    <a:pt x="91" y="71"/>
                  </a:cubicBezTo>
                  <a:cubicBezTo>
                    <a:pt x="92" y="75"/>
                    <a:pt x="92" y="77"/>
                    <a:pt x="94" y="76"/>
                  </a:cubicBezTo>
                  <a:cubicBezTo>
                    <a:pt x="96" y="74"/>
                    <a:pt x="97" y="72"/>
                    <a:pt x="96" y="74"/>
                  </a:cubicBezTo>
                  <a:cubicBezTo>
                    <a:pt x="96" y="76"/>
                    <a:pt x="94" y="78"/>
                    <a:pt x="90" y="79"/>
                  </a:cubicBezTo>
                  <a:cubicBezTo>
                    <a:pt x="87" y="79"/>
                    <a:pt x="93" y="82"/>
                    <a:pt x="96" y="81"/>
                  </a:cubicBezTo>
                  <a:cubicBezTo>
                    <a:pt x="98" y="81"/>
                    <a:pt x="105" y="80"/>
                    <a:pt x="110" y="82"/>
                  </a:cubicBezTo>
                  <a:cubicBezTo>
                    <a:pt x="115" y="83"/>
                    <a:pt x="118" y="84"/>
                    <a:pt x="122" y="80"/>
                  </a:cubicBezTo>
                  <a:cubicBezTo>
                    <a:pt x="123" y="77"/>
                    <a:pt x="124" y="76"/>
                    <a:pt x="124" y="76"/>
                  </a:cubicBezTo>
                  <a:cubicBezTo>
                    <a:pt x="124" y="76"/>
                    <a:pt x="124" y="77"/>
                    <a:pt x="124" y="79"/>
                  </a:cubicBezTo>
                  <a:cubicBezTo>
                    <a:pt x="125" y="83"/>
                    <a:pt x="120" y="86"/>
                    <a:pt x="115" y="89"/>
                  </a:cubicBezTo>
                  <a:cubicBezTo>
                    <a:pt x="110" y="92"/>
                    <a:pt x="115" y="95"/>
                    <a:pt x="116" y="95"/>
                  </a:cubicBezTo>
                  <a:cubicBezTo>
                    <a:pt x="117" y="95"/>
                    <a:pt x="158" y="110"/>
                    <a:pt x="162" y="111"/>
                  </a:cubicBezTo>
                  <a:cubicBezTo>
                    <a:pt x="166" y="112"/>
                    <a:pt x="166" y="113"/>
                    <a:pt x="168" y="1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6" name="Freeform 2257"/>
            <p:cNvSpPr>
              <a:spLocks/>
            </p:cNvSpPr>
            <p:nvPr/>
          </p:nvSpPr>
          <p:spPr bwMode="auto">
            <a:xfrm>
              <a:off x="2658054" y="2840534"/>
              <a:ext cx="9666" cy="12404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2147483647 w 12"/>
                <a:gd name="T7" fmla="*/ 2147483647 h 15"/>
                <a:gd name="T8" fmla="*/ 2147483647 w 12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5">
                  <a:moveTo>
                    <a:pt x="5" y="2"/>
                  </a:moveTo>
                  <a:cubicBezTo>
                    <a:pt x="0" y="3"/>
                    <a:pt x="3" y="7"/>
                    <a:pt x="3" y="7"/>
                  </a:cubicBezTo>
                  <a:cubicBezTo>
                    <a:pt x="3" y="7"/>
                    <a:pt x="6" y="10"/>
                    <a:pt x="9" y="12"/>
                  </a:cubicBezTo>
                  <a:cubicBezTo>
                    <a:pt x="11" y="15"/>
                    <a:pt x="12" y="10"/>
                    <a:pt x="11" y="5"/>
                  </a:cubicBezTo>
                  <a:cubicBezTo>
                    <a:pt x="9" y="0"/>
                    <a:pt x="10" y="1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7" name="Freeform 2258"/>
            <p:cNvSpPr>
              <a:spLocks/>
            </p:cNvSpPr>
            <p:nvPr/>
          </p:nvSpPr>
          <p:spPr bwMode="auto">
            <a:xfrm>
              <a:off x="2678997" y="2857899"/>
              <a:ext cx="4833" cy="5788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1" y="3"/>
                  </a:moveTo>
                  <a:cubicBezTo>
                    <a:pt x="1" y="3"/>
                    <a:pt x="0" y="4"/>
                    <a:pt x="3" y="6"/>
                  </a:cubicBezTo>
                  <a:cubicBezTo>
                    <a:pt x="5" y="7"/>
                    <a:pt x="6" y="6"/>
                    <a:pt x="5" y="3"/>
                  </a:cubicBezTo>
                  <a:cubicBezTo>
                    <a:pt x="4" y="0"/>
                    <a:pt x="2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8" name="Freeform 2259"/>
            <p:cNvSpPr>
              <a:spLocks/>
            </p:cNvSpPr>
            <p:nvPr/>
          </p:nvSpPr>
          <p:spPr bwMode="auto">
            <a:xfrm>
              <a:off x="2750687" y="2874437"/>
              <a:ext cx="5638" cy="744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2147483647 h 9"/>
                <a:gd name="T6" fmla="*/ 2147483647 w 7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cubicBezTo>
                    <a:pt x="1" y="3"/>
                    <a:pt x="0" y="9"/>
                    <a:pt x="4" y="9"/>
                  </a:cubicBezTo>
                  <a:cubicBezTo>
                    <a:pt x="7" y="9"/>
                    <a:pt x="7" y="7"/>
                    <a:pt x="5" y="5"/>
                  </a:cubicBezTo>
                  <a:cubicBezTo>
                    <a:pt x="4" y="4"/>
                    <a:pt x="1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9" name="Freeform 2260"/>
            <p:cNvSpPr>
              <a:spLocks/>
            </p:cNvSpPr>
            <p:nvPr/>
          </p:nvSpPr>
          <p:spPr bwMode="auto">
            <a:xfrm>
              <a:off x="2751492" y="2873610"/>
              <a:ext cx="7250" cy="4962"/>
            </a:xfrm>
            <a:custGeom>
              <a:avLst/>
              <a:gdLst>
                <a:gd name="T0" fmla="*/ 0 w 9"/>
                <a:gd name="T1" fmla="*/ 0 h 6"/>
                <a:gd name="T2" fmla="*/ 2147483647 w 9"/>
                <a:gd name="T3" fmla="*/ 2147483647 h 6"/>
                <a:gd name="T4" fmla="*/ 0 w 9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0" y="0"/>
                    <a:pt x="5" y="6"/>
                    <a:pt x="7" y="5"/>
                  </a:cubicBezTo>
                  <a:cubicBezTo>
                    <a:pt x="9" y="5"/>
                    <a:pt x="2" y="1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0" name="Freeform 2261"/>
            <p:cNvSpPr>
              <a:spLocks/>
            </p:cNvSpPr>
            <p:nvPr/>
          </p:nvSpPr>
          <p:spPr bwMode="auto">
            <a:xfrm>
              <a:off x="2721689" y="2842187"/>
              <a:ext cx="14500" cy="14057"/>
            </a:xfrm>
            <a:custGeom>
              <a:avLst/>
              <a:gdLst>
                <a:gd name="T0" fmla="*/ 2147483647 w 18"/>
                <a:gd name="T1" fmla="*/ 2147483647 h 17"/>
                <a:gd name="T2" fmla="*/ 2147483647 w 18"/>
                <a:gd name="T3" fmla="*/ 2147483647 h 17"/>
                <a:gd name="T4" fmla="*/ 2147483647 w 18"/>
                <a:gd name="T5" fmla="*/ 2147483647 h 17"/>
                <a:gd name="T6" fmla="*/ 0 w 18"/>
                <a:gd name="T7" fmla="*/ 2147483647 h 17"/>
                <a:gd name="T8" fmla="*/ 2147483647 w 18"/>
                <a:gd name="T9" fmla="*/ 2147483647 h 17"/>
                <a:gd name="T10" fmla="*/ 2147483647 w 18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7">
                  <a:moveTo>
                    <a:pt x="17" y="14"/>
                  </a:moveTo>
                  <a:cubicBezTo>
                    <a:pt x="17" y="14"/>
                    <a:pt x="17" y="12"/>
                    <a:pt x="12" y="8"/>
                  </a:cubicBezTo>
                  <a:cubicBezTo>
                    <a:pt x="7" y="5"/>
                    <a:pt x="3" y="4"/>
                    <a:pt x="3" y="3"/>
                  </a:cubicBezTo>
                  <a:cubicBezTo>
                    <a:pt x="3" y="3"/>
                    <a:pt x="0" y="0"/>
                    <a:pt x="0" y="3"/>
                  </a:cubicBezTo>
                  <a:cubicBezTo>
                    <a:pt x="0" y="6"/>
                    <a:pt x="5" y="6"/>
                    <a:pt x="8" y="9"/>
                  </a:cubicBezTo>
                  <a:cubicBezTo>
                    <a:pt x="11" y="11"/>
                    <a:pt x="18" y="17"/>
                    <a:pt x="17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1" name="Freeform 2262"/>
            <p:cNvSpPr>
              <a:spLocks/>
            </p:cNvSpPr>
            <p:nvPr/>
          </p:nvSpPr>
          <p:spPr bwMode="auto">
            <a:xfrm>
              <a:off x="2712828" y="2825649"/>
              <a:ext cx="3222" cy="9923"/>
            </a:xfrm>
            <a:custGeom>
              <a:avLst/>
              <a:gdLst>
                <a:gd name="T0" fmla="*/ 2147483647 w 4"/>
                <a:gd name="T1" fmla="*/ 2147483647 h 12"/>
                <a:gd name="T2" fmla="*/ 0 w 4"/>
                <a:gd name="T3" fmla="*/ 2147483647 h 12"/>
                <a:gd name="T4" fmla="*/ 2147483647 w 4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2">
                  <a:moveTo>
                    <a:pt x="2" y="10"/>
                  </a:moveTo>
                  <a:cubicBezTo>
                    <a:pt x="4" y="8"/>
                    <a:pt x="2" y="0"/>
                    <a:pt x="0" y="8"/>
                  </a:cubicBezTo>
                  <a:cubicBezTo>
                    <a:pt x="0" y="8"/>
                    <a:pt x="0" y="12"/>
                    <a:pt x="2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2" name="Freeform 2263"/>
            <p:cNvSpPr>
              <a:spLocks/>
            </p:cNvSpPr>
            <p:nvPr/>
          </p:nvSpPr>
          <p:spPr bwMode="auto">
            <a:xfrm>
              <a:off x="2702357" y="2820687"/>
              <a:ext cx="10472" cy="15712"/>
            </a:xfrm>
            <a:custGeom>
              <a:avLst/>
              <a:gdLst>
                <a:gd name="T0" fmla="*/ 2147483647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9">
                  <a:moveTo>
                    <a:pt x="9" y="12"/>
                  </a:moveTo>
                  <a:cubicBezTo>
                    <a:pt x="9" y="12"/>
                    <a:pt x="13" y="10"/>
                    <a:pt x="8" y="5"/>
                  </a:cubicBezTo>
                  <a:cubicBezTo>
                    <a:pt x="4" y="0"/>
                    <a:pt x="5" y="0"/>
                    <a:pt x="2" y="3"/>
                  </a:cubicBezTo>
                  <a:cubicBezTo>
                    <a:pt x="0" y="6"/>
                    <a:pt x="2" y="5"/>
                    <a:pt x="2" y="8"/>
                  </a:cubicBezTo>
                  <a:cubicBezTo>
                    <a:pt x="3" y="11"/>
                    <a:pt x="7" y="19"/>
                    <a:pt x="6" y="14"/>
                  </a:cubicBezTo>
                  <a:cubicBezTo>
                    <a:pt x="5" y="9"/>
                    <a:pt x="9" y="12"/>
                    <a:pt x="9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3" name="Freeform 2264"/>
            <p:cNvSpPr>
              <a:spLocks/>
            </p:cNvSpPr>
            <p:nvPr/>
          </p:nvSpPr>
          <p:spPr bwMode="auto">
            <a:xfrm>
              <a:off x="2666914" y="2804976"/>
              <a:ext cx="12083" cy="8269"/>
            </a:xfrm>
            <a:custGeom>
              <a:avLst/>
              <a:gdLst>
                <a:gd name="T0" fmla="*/ 2147483647 w 15"/>
                <a:gd name="T1" fmla="*/ 2147483647 h 10"/>
                <a:gd name="T2" fmla="*/ 2147483647 w 15"/>
                <a:gd name="T3" fmla="*/ 2147483647 h 10"/>
                <a:gd name="T4" fmla="*/ 2147483647 w 15"/>
                <a:gd name="T5" fmla="*/ 2147483647 h 10"/>
                <a:gd name="T6" fmla="*/ 2147483647 w 15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4" y="2"/>
                    <a:pt x="14" y="0"/>
                    <a:pt x="9" y="3"/>
                  </a:cubicBezTo>
                  <a:cubicBezTo>
                    <a:pt x="5" y="6"/>
                    <a:pt x="0" y="9"/>
                    <a:pt x="10" y="10"/>
                  </a:cubicBezTo>
                  <a:cubicBezTo>
                    <a:pt x="10" y="10"/>
                    <a:pt x="15" y="10"/>
                    <a:pt x="1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4" name="Freeform 2265"/>
            <p:cNvSpPr>
              <a:spLocks/>
            </p:cNvSpPr>
            <p:nvPr/>
          </p:nvSpPr>
          <p:spPr bwMode="auto">
            <a:xfrm>
              <a:off x="2634694" y="2744612"/>
              <a:ext cx="17721" cy="20673"/>
            </a:xfrm>
            <a:custGeom>
              <a:avLst/>
              <a:gdLst>
                <a:gd name="T0" fmla="*/ 2147483647 w 22"/>
                <a:gd name="T1" fmla="*/ 2147483647 h 25"/>
                <a:gd name="T2" fmla="*/ 2147483647 w 22"/>
                <a:gd name="T3" fmla="*/ 2147483647 h 25"/>
                <a:gd name="T4" fmla="*/ 2147483647 w 22"/>
                <a:gd name="T5" fmla="*/ 2147483647 h 25"/>
                <a:gd name="T6" fmla="*/ 2147483647 w 22"/>
                <a:gd name="T7" fmla="*/ 2147483647 h 25"/>
                <a:gd name="T8" fmla="*/ 2147483647 w 22"/>
                <a:gd name="T9" fmla="*/ 2147483647 h 25"/>
                <a:gd name="T10" fmla="*/ 2147483647 w 22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5">
                  <a:moveTo>
                    <a:pt x="3" y="22"/>
                  </a:moveTo>
                  <a:cubicBezTo>
                    <a:pt x="7" y="20"/>
                    <a:pt x="7" y="16"/>
                    <a:pt x="11" y="13"/>
                  </a:cubicBezTo>
                  <a:cubicBezTo>
                    <a:pt x="15" y="9"/>
                    <a:pt x="18" y="6"/>
                    <a:pt x="18" y="6"/>
                  </a:cubicBezTo>
                  <a:cubicBezTo>
                    <a:pt x="18" y="6"/>
                    <a:pt x="22" y="0"/>
                    <a:pt x="15" y="5"/>
                  </a:cubicBezTo>
                  <a:cubicBezTo>
                    <a:pt x="7" y="11"/>
                    <a:pt x="2" y="11"/>
                    <a:pt x="1" y="16"/>
                  </a:cubicBezTo>
                  <a:cubicBezTo>
                    <a:pt x="0" y="21"/>
                    <a:pt x="0" y="25"/>
                    <a:pt x="3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5" name="Freeform 2266"/>
            <p:cNvSpPr>
              <a:spLocks/>
            </p:cNvSpPr>
            <p:nvPr/>
          </p:nvSpPr>
          <p:spPr bwMode="auto">
            <a:xfrm>
              <a:off x="2627444" y="2771900"/>
              <a:ext cx="4833" cy="14885"/>
            </a:xfrm>
            <a:custGeom>
              <a:avLst/>
              <a:gdLst>
                <a:gd name="T0" fmla="*/ 2147483647 w 6"/>
                <a:gd name="T1" fmla="*/ 2147483647 h 18"/>
                <a:gd name="T2" fmla="*/ 2147483647 w 6"/>
                <a:gd name="T3" fmla="*/ 2147483647 h 18"/>
                <a:gd name="T4" fmla="*/ 2147483647 w 6"/>
                <a:gd name="T5" fmla="*/ 2147483647 h 18"/>
                <a:gd name="T6" fmla="*/ 2147483647 w 6"/>
                <a:gd name="T7" fmla="*/ 2147483647 h 18"/>
                <a:gd name="T8" fmla="*/ 2147483647 w 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8">
                  <a:moveTo>
                    <a:pt x="2" y="3"/>
                  </a:moveTo>
                  <a:cubicBezTo>
                    <a:pt x="0" y="5"/>
                    <a:pt x="0" y="8"/>
                    <a:pt x="1" y="10"/>
                  </a:cubicBezTo>
                  <a:cubicBezTo>
                    <a:pt x="2" y="12"/>
                    <a:pt x="6" y="18"/>
                    <a:pt x="6" y="12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4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6" name="Freeform 2267"/>
            <p:cNvSpPr>
              <a:spLocks/>
            </p:cNvSpPr>
            <p:nvPr/>
          </p:nvSpPr>
          <p:spPr bwMode="auto">
            <a:xfrm>
              <a:off x="2622611" y="2760323"/>
              <a:ext cx="10472" cy="14885"/>
            </a:xfrm>
            <a:custGeom>
              <a:avLst/>
              <a:gdLst>
                <a:gd name="T0" fmla="*/ 2147483647 w 13"/>
                <a:gd name="T1" fmla="*/ 0 h 18"/>
                <a:gd name="T2" fmla="*/ 2147483647 w 13"/>
                <a:gd name="T3" fmla="*/ 2147483647 h 18"/>
                <a:gd name="T4" fmla="*/ 2147483647 w 13"/>
                <a:gd name="T5" fmla="*/ 2147483647 h 18"/>
                <a:gd name="T6" fmla="*/ 2147483647 w 13"/>
                <a:gd name="T7" fmla="*/ 2147483647 h 18"/>
                <a:gd name="T8" fmla="*/ 2147483647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11" y="0"/>
                  </a:moveTo>
                  <a:cubicBezTo>
                    <a:pt x="9" y="0"/>
                    <a:pt x="0" y="5"/>
                    <a:pt x="4" y="8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7" y="12"/>
                    <a:pt x="9" y="18"/>
                    <a:pt x="11" y="11"/>
                  </a:cubicBezTo>
                  <a:cubicBezTo>
                    <a:pt x="13" y="5"/>
                    <a:pt x="13" y="0"/>
                    <a:pt x="11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7" name="Freeform 2268"/>
            <p:cNvSpPr>
              <a:spLocks/>
            </p:cNvSpPr>
            <p:nvPr/>
          </p:nvSpPr>
          <p:spPr bwMode="auto">
            <a:xfrm>
              <a:off x="2623417" y="2754535"/>
              <a:ext cx="4833" cy="5788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2" y="2"/>
                  </a:moveTo>
                  <a:cubicBezTo>
                    <a:pt x="1" y="3"/>
                    <a:pt x="0" y="7"/>
                    <a:pt x="1" y="7"/>
                  </a:cubicBezTo>
                  <a:cubicBezTo>
                    <a:pt x="1" y="7"/>
                    <a:pt x="3" y="7"/>
                    <a:pt x="5" y="4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8" name="Freeform 2269"/>
            <p:cNvSpPr>
              <a:spLocks/>
            </p:cNvSpPr>
            <p:nvPr/>
          </p:nvSpPr>
          <p:spPr bwMode="auto">
            <a:xfrm>
              <a:off x="2563810" y="2649517"/>
              <a:ext cx="10472" cy="6615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2147483647 w 13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8">
                  <a:moveTo>
                    <a:pt x="3" y="8"/>
                  </a:moveTo>
                  <a:cubicBezTo>
                    <a:pt x="3" y="8"/>
                    <a:pt x="7" y="6"/>
                    <a:pt x="9" y="5"/>
                  </a:cubicBezTo>
                  <a:cubicBezTo>
                    <a:pt x="10" y="3"/>
                    <a:pt x="13" y="0"/>
                    <a:pt x="8" y="3"/>
                  </a:cubicBezTo>
                  <a:cubicBezTo>
                    <a:pt x="3" y="5"/>
                    <a:pt x="0" y="7"/>
                    <a:pt x="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9" name="Freeform 2270"/>
            <p:cNvSpPr>
              <a:spLocks/>
            </p:cNvSpPr>
            <p:nvPr/>
          </p:nvSpPr>
          <p:spPr bwMode="auto">
            <a:xfrm>
              <a:off x="2491315" y="2680940"/>
              <a:ext cx="42692" cy="40519"/>
            </a:xfrm>
            <a:custGeom>
              <a:avLst/>
              <a:gdLst>
                <a:gd name="T0" fmla="*/ 2147483647 w 53"/>
                <a:gd name="T1" fmla="*/ 2147483647 h 49"/>
                <a:gd name="T2" fmla="*/ 2147483647 w 53"/>
                <a:gd name="T3" fmla="*/ 2147483647 h 49"/>
                <a:gd name="T4" fmla="*/ 2147483647 w 53"/>
                <a:gd name="T5" fmla="*/ 2147483647 h 49"/>
                <a:gd name="T6" fmla="*/ 2147483647 w 53"/>
                <a:gd name="T7" fmla="*/ 2147483647 h 49"/>
                <a:gd name="T8" fmla="*/ 2147483647 w 53"/>
                <a:gd name="T9" fmla="*/ 2147483647 h 49"/>
                <a:gd name="T10" fmla="*/ 2147483647 w 53"/>
                <a:gd name="T11" fmla="*/ 2147483647 h 49"/>
                <a:gd name="T12" fmla="*/ 2147483647 w 53"/>
                <a:gd name="T13" fmla="*/ 2147483647 h 49"/>
                <a:gd name="T14" fmla="*/ 2147483647 w 53"/>
                <a:gd name="T15" fmla="*/ 2147483647 h 49"/>
                <a:gd name="T16" fmla="*/ 2147483647 w 53"/>
                <a:gd name="T17" fmla="*/ 2147483647 h 49"/>
                <a:gd name="T18" fmla="*/ 2147483647 w 53"/>
                <a:gd name="T19" fmla="*/ 2147483647 h 49"/>
                <a:gd name="T20" fmla="*/ 2147483647 w 53"/>
                <a:gd name="T21" fmla="*/ 2147483647 h 49"/>
                <a:gd name="T22" fmla="*/ 2147483647 w 53"/>
                <a:gd name="T23" fmla="*/ 2147483647 h 49"/>
                <a:gd name="T24" fmla="*/ 2147483647 w 53"/>
                <a:gd name="T25" fmla="*/ 2147483647 h 49"/>
                <a:gd name="T26" fmla="*/ 2147483647 w 53"/>
                <a:gd name="T27" fmla="*/ 2147483647 h 49"/>
                <a:gd name="T28" fmla="*/ 2147483647 w 53"/>
                <a:gd name="T29" fmla="*/ 2147483647 h 49"/>
                <a:gd name="T30" fmla="*/ 2147483647 w 53"/>
                <a:gd name="T31" fmla="*/ 2147483647 h 49"/>
                <a:gd name="T32" fmla="*/ 2147483647 w 53"/>
                <a:gd name="T33" fmla="*/ 2147483647 h 49"/>
                <a:gd name="T34" fmla="*/ 2147483647 w 53"/>
                <a:gd name="T35" fmla="*/ 2147483647 h 49"/>
                <a:gd name="T36" fmla="*/ 2147483647 w 53"/>
                <a:gd name="T37" fmla="*/ 2147483647 h 49"/>
                <a:gd name="T38" fmla="*/ 2147483647 w 53"/>
                <a:gd name="T39" fmla="*/ 2147483647 h 49"/>
                <a:gd name="T40" fmla="*/ 2147483647 w 53"/>
                <a:gd name="T41" fmla="*/ 2147483647 h 49"/>
                <a:gd name="T42" fmla="*/ 2147483647 w 53"/>
                <a:gd name="T43" fmla="*/ 2147483647 h 49"/>
                <a:gd name="T44" fmla="*/ 2147483647 w 53"/>
                <a:gd name="T45" fmla="*/ 2147483647 h 49"/>
                <a:gd name="T46" fmla="*/ 2147483647 w 53"/>
                <a:gd name="T47" fmla="*/ 2147483647 h 49"/>
                <a:gd name="T48" fmla="*/ 2147483647 w 53"/>
                <a:gd name="T49" fmla="*/ 2147483647 h 49"/>
                <a:gd name="T50" fmla="*/ 2147483647 w 53"/>
                <a:gd name="T51" fmla="*/ 2147483647 h 49"/>
                <a:gd name="T52" fmla="*/ 2147483647 w 53"/>
                <a:gd name="T53" fmla="*/ 2147483647 h 49"/>
                <a:gd name="T54" fmla="*/ 2147483647 w 53"/>
                <a:gd name="T55" fmla="*/ 2147483647 h 49"/>
                <a:gd name="T56" fmla="*/ 2147483647 w 53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3" h="49">
                  <a:moveTo>
                    <a:pt x="31" y="46"/>
                  </a:moveTo>
                  <a:cubicBezTo>
                    <a:pt x="34" y="45"/>
                    <a:pt x="33" y="45"/>
                    <a:pt x="31" y="44"/>
                  </a:cubicBezTo>
                  <a:cubicBezTo>
                    <a:pt x="29" y="43"/>
                    <a:pt x="34" y="43"/>
                    <a:pt x="40" y="41"/>
                  </a:cubicBezTo>
                  <a:cubicBezTo>
                    <a:pt x="46" y="38"/>
                    <a:pt x="43" y="28"/>
                    <a:pt x="42" y="24"/>
                  </a:cubicBezTo>
                  <a:cubicBezTo>
                    <a:pt x="42" y="19"/>
                    <a:pt x="47" y="13"/>
                    <a:pt x="50" y="7"/>
                  </a:cubicBezTo>
                  <a:cubicBezTo>
                    <a:pt x="53" y="1"/>
                    <a:pt x="50" y="2"/>
                    <a:pt x="48" y="4"/>
                  </a:cubicBezTo>
                  <a:cubicBezTo>
                    <a:pt x="46" y="6"/>
                    <a:pt x="42" y="7"/>
                    <a:pt x="38" y="7"/>
                  </a:cubicBezTo>
                  <a:cubicBezTo>
                    <a:pt x="37" y="7"/>
                    <a:pt x="36" y="6"/>
                    <a:pt x="36" y="6"/>
                  </a:cubicBezTo>
                  <a:cubicBezTo>
                    <a:pt x="36" y="6"/>
                    <a:pt x="36" y="7"/>
                    <a:pt x="36" y="9"/>
                  </a:cubicBezTo>
                  <a:cubicBezTo>
                    <a:pt x="37" y="13"/>
                    <a:pt x="35" y="14"/>
                    <a:pt x="33" y="20"/>
                  </a:cubicBezTo>
                  <a:cubicBezTo>
                    <a:pt x="30" y="26"/>
                    <a:pt x="28" y="26"/>
                    <a:pt x="25" y="26"/>
                  </a:cubicBezTo>
                  <a:cubicBezTo>
                    <a:pt x="22" y="27"/>
                    <a:pt x="27" y="20"/>
                    <a:pt x="31" y="18"/>
                  </a:cubicBezTo>
                  <a:cubicBezTo>
                    <a:pt x="35" y="16"/>
                    <a:pt x="36" y="11"/>
                    <a:pt x="34" y="6"/>
                  </a:cubicBezTo>
                  <a:cubicBezTo>
                    <a:pt x="31" y="1"/>
                    <a:pt x="28" y="3"/>
                    <a:pt x="25" y="4"/>
                  </a:cubicBezTo>
                  <a:cubicBezTo>
                    <a:pt x="22" y="5"/>
                    <a:pt x="22" y="5"/>
                    <a:pt x="21" y="3"/>
                  </a:cubicBezTo>
                  <a:cubicBezTo>
                    <a:pt x="19" y="1"/>
                    <a:pt x="17" y="1"/>
                    <a:pt x="15" y="2"/>
                  </a:cubicBezTo>
                  <a:cubicBezTo>
                    <a:pt x="12" y="3"/>
                    <a:pt x="10" y="1"/>
                    <a:pt x="6" y="1"/>
                  </a:cubicBezTo>
                  <a:cubicBezTo>
                    <a:pt x="2" y="0"/>
                    <a:pt x="4" y="3"/>
                    <a:pt x="4" y="3"/>
                  </a:cubicBezTo>
                  <a:cubicBezTo>
                    <a:pt x="5" y="5"/>
                    <a:pt x="5" y="5"/>
                    <a:pt x="4" y="7"/>
                  </a:cubicBezTo>
                  <a:cubicBezTo>
                    <a:pt x="3" y="8"/>
                    <a:pt x="2" y="10"/>
                    <a:pt x="2" y="10"/>
                  </a:cubicBezTo>
                  <a:cubicBezTo>
                    <a:pt x="0" y="22"/>
                    <a:pt x="10" y="14"/>
                    <a:pt x="7" y="19"/>
                  </a:cubicBezTo>
                  <a:cubicBezTo>
                    <a:pt x="3" y="24"/>
                    <a:pt x="12" y="25"/>
                    <a:pt x="8" y="26"/>
                  </a:cubicBezTo>
                  <a:cubicBezTo>
                    <a:pt x="5" y="28"/>
                    <a:pt x="18" y="35"/>
                    <a:pt x="21" y="36"/>
                  </a:cubicBezTo>
                  <a:cubicBezTo>
                    <a:pt x="25" y="38"/>
                    <a:pt x="25" y="40"/>
                    <a:pt x="24" y="39"/>
                  </a:cubicBezTo>
                  <a:cubicBezTo>
                    <a:pt x="22" y="38"/>
                    <a:pt x="23" y="38"/>
                    <a:pt x="19" y="38"/>
                  </a:cubicBezTo>
                  <a:cubicBezTo>
                    <a:pt x="15" y="38"/>
                    <a:pt x="15" y="40"/>
                    <a:pt x="17" y="39"/>
                  </a:cubicBezTo>
                  <a:cubicBezTo>
                    <a:pt x="19" y="38"/>
                    <a:pt x="20" y="40"/>
                    <a:pt x="19" y="40"/>
                  </a:cubicBezTo>
                  <a:cubicBezTo>
                    <a:pt x="17" y="41"/>
                    <a:pt x="16" y="39"/>
                    <a:pt x="19" y="44"/>
                  </a:cubicBezTo>
                  <a:cubicBezTo>
                    <a:pt x="22" y="49"/>
                    <a:pt x="28" y="46"/>
                    <a:pt x="31" y="4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0" name="Freeform 2271"/>
            <p:cNvSpPr>
              <a:spLocks/>
            </p:cNvSpPr>
            <p:nvPr/>
          </p:nvSpPr>
          <p:spPr bwMode="auto">
            <a:xfrm>
              <a:off x="2505813" y="2714016"/>
              <a:ext cx="43498" cy="44654"/>
            </a:xfrm>
            <a:custGeom>
              <a:avLst/>
              <a:gdLst>
                <a:gd name="T0" fmla="*/ 2147483647 w 54"/>
                <a:gd name="T1" fmla="*/ 2147483647 h 54"/>
                <a:gd name="T2" fmla="*/ 2147483647 w 54"/>
                <a:gd name="T3" fmla="*/ 2147483647 h 54"/>
                <a:gd name="T4" fmla="*/ 2147483647 w 54"/>
                <a:gd name="T5" fmla="*/ 2147483647 h 54"/>
                <a:gd name="T6" fmla="*/ 2147483647 w 54"/>
                <a:gd name="T7" fmla="*/ 2147483647 h 54"/>
                <a:gd name="T8" fmla="*/ 2147483647 w 54"/>
                <a:gd name="T9" fmla="*/ 2147483647 h 54"/>
                <a:gd name="T10" fmla="*/ 2147483647 w 54"/>
                <a:gd name="T11" fmla="*/ 2147483647 h 54"/>
                <a:gd name="T12" fmla="*/ 2147483647 w 54"/>
                <a:gd name="T13" fmla="*/ 2147483647 h 54"/>
                <a:gd name="T14" fmla="*/ 2147483647 w 54"/>
                <a:gd name="T15" fmla="*/ 2147483647 h 54"/>
                <a:gd name="T16" fmla="*/ 2147483647 w 54"/>
                <a:gd name="T17" fmla="*/ 2147483647 h 54"/>
                <a:gd name="T18" fmla="*/ 2147483647 w 54"/>
                <a:gd name="T19" fmla="*/ 2147483647 h 54"/>
                <a:gd name="T20" fmla="*/ 2147483647 w 54"/>
                <a:gd name="T21" fmla="*/ 2147483647 h 54"/>
                <a:gd name="T22" fmla="*/ 2147483647 w 54"/>
                <a:gd name="T23" fmla="*/ 2147483647 h 54"/>
                <a:gd name="T24" fmla="*/ 2147483647 w 54"/>
                <a:gd name="T25" fmla="*/ 2147483647 h 54"/>
                <a:gd name="T26" fmla="*/ 2147483647 w 54"/>
                <a:gd name="T27" fmla="*/ 2147483647 h 54"/>
                <a:gd name="T28" fmla="*/ 2147483647 w 54"/>
                <a:gd name="T29" fmla="*/ 2147483647 h 54"/>
                <a:gd name="T30" fmla="*/ 2147483647 w 54"/>
                <a:gd name="T31" fmla="*/ 2147483647 h 54"/>
                <a:gd name="T32" fmla="*/ 2147483647 w 54"/>
                <a:gd name="T33" fmla="*/ 2147483647 h 54"/>
                <a:gd name="T34" fmla="*/ 2147483647 w 54"/>
                <a:gd name="T35" fmla="*/ 2147483647 h 54"/>
                <a:gd name="T36" fmla="*/ 2147483647 w 54"/>
                <a:gd name="T37" fmla="*/ 2147483647 h 54"/>
                <a:gd name="T38" fmla="*/ 2147483647 w 54"/>
                <a:gd name="T39" fmla="*/ 2147483647 h 54"/>
                <a:gd name="T40" fmla="*/ 2147483647 w 54"/>
                <a:gd name="T41" fmla="*/ 2147483647 h 54"/>
                <a:gd name="T42" fmla="*/ 2147483647 w 54"/>
                <a:gd name="T43" fmla="*/ 2147483647 h 54"/>
                <a:gd name="T44" fmla="*/ 2147483647 w 54"/>
                <a:gd name="T45" fmla="*/ 2147483647 h 54"/>
                <a:gd name="T46" fmla="*/ 2147483647 w 54"/>
                <a:gd name="T47" fmla="*/ 2147483647 h 54"/>
                <a:gd name="T48" fmla="*/ 2147483647 w 54"/>
                <a:gd name="T49" fmla="*/ 214748364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4" h="54">
                  <a:moveTo>
                    <a:pt x="48" y="44"/>
                  </a:moveTo>
                  <a:cubicBezTo>
                    <a:pt x="45" y="42"/>
                    <a:pt x="44" y="43"/>
                    <a:pt x="42" y="40"/>
                  </a:cubicBezTo>
                  <a:cubicBezTo>
                    <a:pt x="39" y="38"/>
                    <a:pt x="33" y="30"/>
                    <a:pt x="29" y="27"/>
                  </a:cubicBezTo>
                  <a:cubicBezTo>
                    <a:pt x="25" y="25"/>
                    <a:pt x="27" y="25"/>
                    <a:pt x="31" y="23"/>
                  </a:cubicBezTo>
                  <a:cubicBezTo>
                    <a:pt x="36" y="22"/>
                    <a:pt x="27" y="21"/>
                    <a:pt x="24" y="19"/>
                  </a:cubicBezTo>
                  <a:cubicBezTo>
                    <a:pt x="21" y="17"/>
                    <a:pt x="24" y="17"/>
                    <a:pt x="23" y="14"/>
                  </a:cubicBezTo>
                  <a:cubicBezTo>
                    <a:pt x="22" y="12"/>
                    <a:pt x="21" y="11"/>
                    <a:pt x="25" y="11"/>
                  </a:cubicBezTo>
                  <a:cubicBezTo>
                    <a:pt x="29" y="10"/>
                    <a:pt x="29" y="7"/>
                    <a:pt x="28" y="3"/>
                  </a:cubicBezTo>
                  <a:cubicBezTo>
                    <a:pt x="27" y="0"/>
                    <a:pt x="22" y="6"/>
                    <a:pt x="19" y="7"/>
                  </a:cubicBezTo>
                  <a:cubicBezTo>
                    <a:pt x="16" y="8"/>
                    <a:pt x="10" y="7"/>
                    <a:pt x="5" y="8"/>
                  </a:cubicBezTo>
                  <a:cubicBezTo>
                    <a:pt x="0" y="8"/>
                    <a:pt x="7" y="12"/>
                    <a:pt x="7" y="12"/>
                  </a:cubicBezTo>
                  <a:cubicBezTo>
                    <a:pt x="7" y="12"/>
                    <a:pt x="11" y="12"/>
                    <a:pt x="16" y="14"/>
                  </a:cubicBezTo>
                  <a:cubicBezTo>
                    <a:pt x="22" y="15"/>
                    <a:pt x="16" y="17"/>
                    <a:pt x="12" y="16"/>
                  </a:cubicBezTo>
                  <a:cubicBezTo>
                    <a:pt x="8" y="16"/>
                    <a:pt x="13" y="19"/>
                    <a:pt x="16" y="22"/>
                  </a:cubicBezTo>
                  <a:cubicBezTo>
                    <a:pt x="18" y="25"/>
                    <a:pt x="17" y="25"/>
                    <a:pt x="18" y="23"/>
                  </a:cubicBezTo>
                  <a:cubicBezTo>
                    <a:pt x="18" y="21"/>
                    <a:pt x="19" y="21"/>
                    <a:pt x="21" y="22"/>
                  </a:cubicBezTo>
                  <a:cubicBezTo>
                    <a:pt x="23" y="23"/>
                    <a:pt x="23" y="23"/>
                    <a:pt x="20" y="25"/>
                  </a:cubicBezTo>
                  <a:cubicBezTo>
                    <a:pt x="18" y="26"/>
                    <a:pt x="21" y="28"/>
                    <a:pt x="23" y="29"/>
                  </a:cubicBezTo>
                  <a:cubicBezTo>
                    <a:pt x="25" y="31"/>
                    <a:pt x="29" y="36"/>
                    <a:pt x="31" y="37"/>
                  </a:cubicBezTo>
                  <a:cubicBezTo>
                    <a:pt x="33" y="37"/>
                    <a:pt x="35" y="40"/>
                    <a:pt x="38" y="45"/>
                  </a:cubicBezTo>
                  <a:cubicBezTo>
                    <a:pt x="41" y="50"/>
                    <a:pt x="44" y="49"/>
                    <a:pt x="45" y="52"/>
                  </a:cubicBezTo>
                  <a:cubicBezTo>
                    <a:pt x="46" y="54"/>
                    <a:pt x="46" y="52"/>
                    <a:pt x="46" y="49"/>
                  </a:cubicBezTo>
                  <a:cubicBezTo>
                    <a:pt x="46" y="46"/>
                    <a:pt x="48" y="49"/>
                    <a:pt x="48" y="52"/>
                  </a:cubicBezTo>
                  <a:cubicBezTo>
                    <a:pt x="49" y="54"/>
                    <a:pt x="50" y="53"/>
                    <a:pt x="52" y="51"/>
                  </a:cubicBezTo>
                  <a:cubicBezTo>
                    <a:pt x="54" y="48"/>
                    <a:pt x="51" y="47"/>
                    <a:pt x="48" y="4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1" name="Freeform 2272"/>
            <p:cNvSpPr>
              <a:spLocks/>
            </p:cNvSpPr>
            <p:nvPr/>
          </p:nvSpPr>
          <p:spPr bwMode="auto">
            <a:xfrm>
              <a:off x="2525951" y="2723938"/>
              <a:ext cx="9666" cy="3307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2147483647 h 4"/>
                <a:gd name="T6" fmla="*/ 2147483647 w 1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7" y="4"/>
                    <a:pt x="12" y="2"/>
                    <a:pt x="6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4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2" name="Freeform 2273"/>
            <p:cNvSpPr>
              <a:spLocks/>
            </p:cNvSpPr>
            <p:nvPr/>
          </p:nvSpPr>
          <p:spPr bwMode="auto">
            <a:xfrm>
              <a:off x="2554143" y="2683420"/>
              <a:ext cx="17721" cy="10750"/>
            </a:xfrm>
            <a:custGeom>
              <a:avLst/>
              <a:gdLst>
                <a:gd name="T0" fmla="*/ 2147483647 w 22"/>
                <a:gd name="T1" fmla="*/ 2147483647 h 13"/>
                <a:gd name="T2" fmla="*/ 2147483647 w 22"/>
                <a:gd name="T3" fmla="*/ 2147483647 h 13"/>
                <a:gd name="T4" fmla="*/ 2147483647 w 22"/>
                <a:gd name="T5" fmla="*/ 2147483647 h 13"/>
                <a:gd name="T6" fmla="*/ 2147483647 w 22"/>
                <a:gd name="T7" fmla="*/ 2147483647 h 13"/>
                <a:gd name="T8" fmla="*/ 2147483647 w 22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3">
                  <a:moveTo>
                    <a:pt x="18" y="11"/>
                  </a:moveTo>
                  <a:cubicBezTo>
                    <a:pt x="22" y="9"/>
                    <a:pt x="21" y="6"/>
                    <a:pt x="18" y="3"/>
                  </a:cubicBezTo>
                  <a:cubicBezTo>
                    <a:pt x="15" y="0"/>
                    <a:pt x="14" y="0"/>
                    <a:pt x="7" y="5"/>
                  </a:cubicBezTo>
                  <a:cubicBezTo>
                    <a:pt x="0" y="9"/>
                    <a:pt x="7" y="11"/>
                    <a:pt x="7" y="11"/>
                  </a:cubicBezTo>
                  <a:cubicBezTo>
                    <a:pt x="9" y="12"/>
                    <a:pt x="13" y="13"/>
                    <a:pt x="18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3" name="Freeform 2274"/>
            <p:cNvSpPr>
              <a:spLocks/>
            </p:cNvSpPr>
            <p:nvPr/>
          </p:nvSpPr>
          <p:spPr bwMode="auto">
            <a:xfrm>
              <a:off x="2558976" y="2699131"/>
              <a:ext cx="27387" cy="22326"/>
            </a:xfrm>
            <a:custGeom>
              <a:avLst/>
              <a:gdLst>
                <a:gd name="T0" fmla="*/ 2147483647 w 34"/>
                <a:gd name="T1" fmla="*/ 2147483647 h 27"/>
                <a:gd name="T2" fmla="*/ 2147483647 w 34"/>
                <a:gd name="T3" fmla="*/ 2147483647 h 27"/>
                <a:gd name="T4" fmla="*/ 2147483647 w 34"/>
                <a:gd name="T5" fmla="*/ 2147483647 h 27"/>
                <a:gd name="T6" fmla="*/ 2147483647 w 34"/>
                <a:gd name="T7" fmla="*/ 2147483647 h 27"/>
                <a:gd name="T8" fmla="*/ 2147483647 w 34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7">
                  <a:moveTo>
                    <a:pt x="10" y="4"/>
                  </a:moveTo>
                  <a:cubicBezTo>
                    <a:pt x="0" y="0"/>
                    <a:pt x="9" y="7"/>
                    <a:pt x="9" y="7"/>
                  </a:cubicBezTo>
                  <a:cubicBezTo>
                    <a:pt x="9" y="7"/>
                    <a:pt x="22" y="18"/>
                    <a:pt x="26" y="22"/>
                  </a:cubicBezTo>
                  <a:cubicBezTo>
                    <a:pt x="29" y="27"/>
                    <a:pt x="34" y="26"/>
                    <a:pt x="30" y="19"/>
                  </a:cubicBezTo>
                  <a:cubicBezTo>
                    <a:pt x="26" y="13"/>
                    <a:pt x="19" y="7"/>
                    <a:pt x="1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4" name="Freeform 2275"/>
            <p:cNvSpPr>
              <a:spLocks/>
            </p:cNvSpPr>
            <p:nvPr/>
          </p:nvSpPr>
          <p:spPr bwMode="auto">
            <a:xfrm>
              <a:off x="2566226" y="2691690"/>
              <a:ext cx="27387" cy="27288"/>
            </a:xfrm>
            <a:custGeom>
              <a:avLst/>
              <a:gdLst>
                <a:gd name="T0" fmla="*/ 2147483647 w 34"/>
                <a:gd name="T1" fmla="*/ 2147483647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2147483647 w 34"/>
                <a:gd name="T7" fmla="*/ 0 h 33"/>
                <a:gd name="T8" fmla="*/ 2147483647 w 34"/>
                <a:gd name="T9" fmla="*/ 2147483647 h 33"/>
                <a:gd name="T10" fmla="*/ 2147483647 w 34"/>
                <a:gd name="T11" fmla="*/ 2147483647 h 33"/>
                <a:gd name="T12" fmla="*/ 2147483647 w 34"/>
                <a:gd name="T13" fmla="*/ 2147483647 h 33"/>
                <a:gd name="T14" fmla="*/ 2147483647 w 34"/>
                <a:gd name="T15" fmla="*/ 2147483647 h 33"/>
                <a:gd name="T16" fmla="*/ 2147483647 w 34"/>
                <a:gd name="T17" fmla="*/ 2147483647 h 33"/>
                <a:gd name="T18" fmla="*/ 2147483647 w 34"/>
                <a:gd name="T19" fmla="*/ 2147483647 h 33"/>
                <a:gd name="T20" fmla="*/ 2147483647 w 34"/>
                <a:gd name="T21" fmla="*/ 2147483647 h 33"/>
                <a:gd name="T22" fmla="*/ 2147483647 w 34"/>
                <a:gd name="T23" fmla="*/ 2147483647 h 33"/>
                <a:gd name="T24" fmla="*/ 2147483647 w 34"/>
                <a:gd name="T25" fmla="*/ 2147483647 h 33"/>
                <a:gd name="T26" fmla="*/ 2147483647 w 34"/>
                <a:gd name="T27" fmla="*/ 2147483647 h 33"/>
                <a:gd name="T28" fmla="*/ 2147483647 w 34"/>
                <a:gd name="T29" fmla="*/ 2147483647 h 33"/>
                <a:gd name="T30" fmla="*/ 2147483647 w 34"/>
                <a:gd name="T31" fmla="*/ 2147483647 h 33"/>
                <a:gd name="T32" fmla="*/ 2147483647 w 34"/>
                <a:gd name="T33" fmla="*/ 2147483647 h 33"/>
                <a:gd name="T34" fmla="*/ 2147483647 w 34"/>
                <a:gd name="T35" fmla="*/ 2147483647 h 33"/>
                <a:gd name="T36" fmla="*/ 2147483647 w 34"/>
                <a:gd name="T37" fmla="*/ 2147483647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33">
                  <a:moveTo>
                    <a:pt x="31" y="20"/>
                  </a:moveTo>
                  <a:cubicBezTo>
                    <a:pt x="29" y="19"/>
                    <a:pt x="28" y="19"/>
                    <a:pt x="29" y="17"/>
                  </a:cubicBezTo>
                  <a:cubicBezTo>
                    <a:pt x="30" y="16"/>
                    <a:pt x="19" y="8"/>
                    <a:pt x="16" y="5"/>
                  </a:cubicBezTo>
                  <a:cubicBezTo>
                    <a:pt x="14" y="1"/>
                    <a:pt x="11" y="1"/>
                    <a:pt x="7" y="0"/>
                  </a:cubicBezTo>
                  <a:cubicBezTo>
                    <a:pt x="3" y="0"/>
                    <a:pt x="6" y="3"/>
                    <a:pt x="6" y="3"/>
                  </a:cubicBezTo>
                  <a:cubicBezTo>
                    <a:pt x="6" y="3"/>
                    <a:pt x="8" y="2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4"/>
                    <a:pt x="3" y="6"/>
                  </a:cubicBezTo>
                  <a:cubicBezTo>
                    <a:pt x="0" y="10"/>
                    <a:pt x="0" y="11"/>
                    <a:pt x="3" y="13"/>
                  </a:cubicBezTo>
                  <a:cubicBezTo>
                    <a:pt x="6" y="14"/>
                    <a:pt x="11" y="15"/>
                    <a:pt x="6" y="6"/>
                  </a:cubicBezTo>
                  <a:cubicBezTo>
                    <a:pt x="7" y="7"/>
                    <a:pt x="9" y="7"/>
                    <a:pt x="10" y="9"/>
                  </a:cubicBezTo>
                  <a:cubicBezTo>
                    <a:pt x="11" y="11"/>
                    <a:pt x="10" y="11"/>
                    <a:pt x="13" y="11"/>
                  </a:cubicBezTo>
                  <a:cubicBezTo>
                    <a:pt x="16" y="11"/>
                    <a:pt x="15" y="11"/>
                    <a:pt x="15" y="13"/>
                  </a:cubicBezTo>
                  <a:cubicBezTo>
                    <a:pt x="15" y="15"/>
                    <a:pt x="17" y="11"/>
                    <a:pt x="18" y="16"/>
                  </a:cubicBezTo>
                  <a:cubicBezTo>
                    <a:pt x="18" y="20"/>
                    <a:pt x="21" y="18"/>
                    <a:pt x="20" y="21"/>
                  </a:cubicBezTo>
                  <a:cubicBezTo>
                    <a:pt x="20" y="25"/>
                    <a:pt x="23" y="24"/>
                    <a:pt x="25" y="24"/>
                  </a:cubicBezTo>
                  <a:cubicBezTo>
                    <a:pt x="27" y="24"/>
                    <a:pt x="25" y="24"/>
                    <a:pt x="26" y="29"/>
                  </a:cubicBezTo>
                  <a:cubicBezTo>
                    <a:pt x="27" y="33"/>
                    <a:pt x="29" y="29"/>
                    <a:pt x="31" y="26"/>
                  </a:cubicBezTo>
                  <a:cubicBezTo>
                    <a:pt x="33" y="23"/>
                    <a:pt x="34" y="20"/>
                    <a:pt x="31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5" name="Freeform 2276"/>
            <p:cNvSpPr>
              <a:spLocks/>
            </p:cNvSpPr>
            <p:nvPr/>
          </p:nvSpPr>
          <p:spPr bwMode="auto">
            <a:xfrm>
              <a:off x="2599252" y="2698305"/>
              <a:ext cx="11277" cy="14885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8">
                  <a:moveTo>
                    <a:pt x="3" y="13"/>
                  </a:moveTo>
                  <a:cubicBezTo>
                    <a:pt x="3" y="13"/>
                    <a:pt x="8" y="5"/>
                    <a:pt x="11" y="3"/>
                  </a:cubicBezTo>
                  <a:cubicBezTo>
                    <a:pt x="14" y="0"/>
                    <a:pt x="9" y="0"/>
                    <a:pt x="5" y="2"/>
                  </a:cubicBezTo>
                  <a:cubicBezTo>
                    <a:pt x="1" y="4"/>
                    <a:pt x="0" y="6"/>
                    <a:pt x="0" y="12"/>
                  </a:cubicBezTo>
                  <a:cubicBezTo>
                    <a:pt x="0" y="18"/>
                    <a:pt x="3" y="13"/>
                    <a:pt x="3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6" name="Freeform 2277"/>
            <p:cNvSpPr>
              <a:spLocks/>
            </p:cNvSpPr>
            <p:nvPr/>
          </p:nvSpPr>
          <p:spPr bwMode="auto">
            <a:xfrm>
              <a:off x="2596836" y="2732209"/>
              <a:ext cx="10472" cy="14885"/>
            </a:xfrm>
            <a:custGeom>
              <a:avLst/>
              <a:gdLst>
                <a:gd name="T0" fmla="*/ 2147483647 w 13"/>
                <a:gd name="T1" fmla="*/ 2147483647 h 18"/>
                <a:gd name="T2" fmla="*/ 2147483647 w 13"/>
                <a:gd name="T3" fmla="*/ 2147483647 h 18"/>
                <a:gd name="T4" fmla="*/ 2147483647 w 13"/>
                <a:gd name="T5" fmla="*/ 2147483647 h 18"/>
                <a:gd name="T6" fmla="*/ 2147483647 w 13"/>
                <a:gd name="T7" fmla="*/ 2147483647 h 18"/>
                <a:gd name="T8" fmla="*/ 2147483647 w 13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4" y="2"/>
                  </a:moveTo>
                  <a:cubicBezTo>
                    <a:pt x="4" y="2"/>
                    <a:pt x="0" y="0"/>
                    <a:pt x="2" y="4"/>
                  </a:cubicBezTo>
                  <a:cubicBezTo>
                    <a:pt x="4" y="9"/>
                    <a:pt x="3" y="10"/>
                    <a:pt x="7" y="13"/>
                  </a:cubicBezTo>
                  <a:cubicBezTo>
                    <a:pt x="10" y="15"/>
                    <a:pt x="13" y="18"/>
                    <a:pt x="11" y="12"/>
                  </a:cubicBezTo>
                  <a:cubicBezTo>
                    <a:pt x="9" y="6"/>
                    <a:pt x="4" y="2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7" name="Freeform 2278"/>
            <p:cNvSpPr>
              <a:spLocks/>
            </p:cNvSpPr>
            <p:nvPr/>
          </p:nvSpPr>
          <p:spPr bwMode="auto">
            <a:xfrm>
              <a:off x="2598446" y="2714016"/>
              <a:ext cx="20138" cy="25634"/>
            </a:xfrm>
            <a:custGeom>
              <a:avLst/>
              <a:gdLst>
                <a:gd name="T0" fmla="*/ 2147483647 w 25"/>
                <a:gd name="T1" fmla="*/ 2147483647 h 31"/>
                <a:gd name="T2" fmla="*/ 2147483647 w 25"/>
                <a:gd name="T3" fmla="*/ 2147483647 h 31"/>
                <a:gd name="T4" fmla="*/ 2147483647 w 25"/>
                <a:gd name="T5" fmla="*/ 2147483647 h 31"/>
                <a:gd name="T6" fmla="*/ 2147483647 w 25"/>
                <a:gd name="T7" fmla="*/ 0 h 31"/>
                <a:gd name="T8" fmla="*/ 2147483647 w 25"/>
                <a:gd name="T9" fmla="*/ 2147483647 h 31"/>
                <a:gd name="T10" fmla="*/ 2147483647 w 25"/>
                <a:gd name="T11" fmla="*/ 2147483647 h 31"/>
                <a:gd name="T12" fmla="*/ 2147483647 w 25"/>
                <a:gd name="T13" fmla="*/ 2147483647 h 31"/>
                <a:gd name="T14" fmla="*/ 2147483647 w 25"/>
                <a:gd name="T15" fmla="*/ 2147483647 h 31"/>
                <a:gd name="T16" fmla="*/ 2147483647 w 25"/>
                <a:gd name="T17" fmla="*/ 2147483647 h 31"/>
                <a:gd name="T18" fmla="*/ 2147483647 w 25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31">
                  <a:moveTo>
                    <a:pt x="19" y="28"/>
                  </a:moveTo>
                  <a:cubicBezTo>
                    <a:pt x="20" y="30"/>
                    <a:pt x="21" y="31"/>
                    <a:pt x="22" y="25"/>
                  </a:cubicBezTo>
                  <a:cubicBezTo>
                    <a:pt x="22" y="20"/>
                    <a:pt x="25" y="10"/>
                    <a:pt x="19" y="6"/>
                  </a:cubicBezTo>
                  <a:cubicBezTo>
                    <a:pt x="14" y="2"/>
                    <a:pt x="9" y="0"/>
                    <a:pt x="7" y="0"/>
                  </a:cubicBezTo>
                  <a:cubicBezTo>
                    <a:pt x="5" y="1"/>
                    <a:pt x="4" y="0"/>
                    <a:pt x="5" y="3"/>
                  </a:cubicBezTo>
                  <a:cubicBezTo>
                    <a:pt x="5" y="6"/>
                    <a:pt x="6" y="7"/>
                    <a:pt x="5" y="9"/>
                  </a:cubicBezTo>
                  <a:cubicBezTo>
                    <a:pt x="5" y="9"/>
                    <a:pt x="0" y="13"/>
                    <a:pt x="3" y="16"/>
                  </a:cubicBezTo>
                  <a:cubicBezTo>
                    <a:pt x="5" y="19"/>
                    <a:pt x="3" y="21"/>
                    <a:pt x="6" y="24"/>
                  </a:cubicBezTo>
                  <a:cubicBezTo>
                    <a:pt x="10" y="27"/>
                    <a:pt x="12" y="29"/>
                    <a:pt x="15" y="28"/>
                  </a:cubicBezTo>
                  <a:cubicBezTo>
                    <a:pt x="17" y="26"/>
                    <a:pt x="17" y="26"/>
                    <a:pt x="19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8" name="Freeform 2279"/>
            <p:cNvSpPr>
              <a:spLocks/>
            </p:cNvSpPr>
            <p:nvPr/>
          </p:nvSpPr>
          <p:spPr bwMode="auto">
            <a:xfrm>
              <a:off x="2608918" y="2737997"/>
              <a:ext cx="10472" cy="9923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3" y="4"/>
                  </a:moveTo>
                  <a:cubicBezTo>
                    <a:pt x="0" y="6"/>
                    <a:pt x="5" y="8"/>
                    <a:pt x="5" y="8"/>
                  </a:cubicBezTo>
                  <a:cubicBezTo>
                    <a:pt x="5" y="8"/>
                    <a:pt x="5" y="8"/>
                    <a:pt x="9" y="10"/>
                  </a:cubicBezTo>
                  <a:cubicBezTo>
                    <a:pt x="13" y="12"/>
                    <a:pt x="11" y="4"/>
                    <a:pt x="11" y="2"/>
                  </a:cubicBezTo>
                  <a:cubicBezTo>
                    <a:pt x="10" y="0"/>
                    <a:pt x="6" y="2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9" name="Freeform 2280"/>
            <p:cNvSpPr>
              <a:spLocks/>
            </p:cNvSpPr>
            <p:nvPr/>
          </p:nvSpPr>
          <p:spPr bwMode="auto">
            <a:xfrm>
              <a:off x="2618584" y="2731381"/>
              <a:ext cx="6444" cy="19845"/>
            </a:xfrm>
            <a:custGeom>
              <a:avLst/>
              <a:gdLst>
                <a:gd name="T0" fmla="*/ 2147483647 w 8"/>
                <a:gd name="T1" fmla="*/ 2147483647 h 24"/>
                <a:gd name="T2" fmla="*/ 2147483647 w 8"/>
                <a:gd name="T3" fmla="*/ 2147483647 h 24"/>
                <a:gd name="T4" fmla="*/ 2147483647 w 8"/>
                <a:gd name="T5" fmla="*/ 2147483647 h 24"/>
                <a:gd name="T6" fmla="*/ 2147483647 w 8"/>
                <a:gd name="T7" fmla="*/ 2147483647 h 24"/>
                <a:gd name="T8" fmla="*/ 2147483647 w 8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4">
                  <a:moveTo>
                    <a:pt x="5" y="18"/>
                  </a:moveTo>
                  <a:cubicBezTo>
                    <a:pt x="8" y="14"/>
                    <a:pt x="6" y="11"/>
                    <a:pt x="5" y="6"/>
                  </a:cubicBezTo>
                  <a:cubicBezTo>
                    <a:pt x="3" y="0"/>
                    <a:pt x="2" y="7"/>
                    <a:pt x="2" y="7"/>
                  </a:cubicBezTo>
                  <a:cubicBezTo>
                    <a:pt x="2" y="7"/>
                    <a:pt x="2" y="15"/>
                    <a:pt x="1" y="19"/>
                  </a:cubicBezTo>
                  <a:cubicBezTo>
                    <a:pt x="0" y="24"/>
                    <a:pt x="3" y="21"/>
                    <a:pt x="5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0" name="Freeform 2281"/>
            <p:cNvSpPr>
              <a:spLocks/>
            </p:cNvSpPr>
            <p:nvPr/>
          </p:nvSpPr>
          <p:spPr bwMode="auto">
            <a:xfrm>
              <a:off x="3623049" y="1577840"/>
              <a:ext cx="49136" cy="28942"/>
            </a:xfrm>
            <a:custGeom>
              <a:avLst/>
              <a:gdLst>
                <a:gd name="T0" fmla="*/ 2147483647 w 61"/>
                <a:gd name="T1" fmla="*/ 2147483647 h 35"/>
                <a:gd name="T2" fmla="*/ 2147483647 w 61"/>
                <a:gd name="T3" fmla="*/ 2147483647 h 35"/>
                <a:gd name="T4" fmla="*/ 2147483647 w 61"/>
                <a:gd name="T5" fmla="*/ 2147483647 h 35"/>
                <a:gd name="T6" fmla="*/ 2147483647 w 61"/>
                <a:gd name="T7" fmla="*/ 2147483647 h 35"/>
                <a:gd name="T8" fmla="*/ 2147483647 w 61"/>
                <a:gd name="T9" fmla="*/ 2147483647 h 35"/>
                <a:gd name="T10" fmla="*/ 2147483647 w 61"/>
                <a:gd name="T11" fmla="*/ 2147483647 h 35"/>
                <a:gd name="T12" fmla="*/ 2147483647 w 61"/>
                <a:gd name="T13" fmla="*/ 2147483647 h 35"/>
                <a:gd name="T14" fmla="*/ 2147483647 w 61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35">
                  <a:moveTo>
                    <a:pt x="57" y="20"/>
                  </a:moveTo>
                  <a:cubicBezTo>
                    <a:pt x="55" y="16"/>
                    <a:pt x="49" y="11"/>
                    <a:pt x="41" y="6"/>
                  </a:cubicBezTo>
                  <a:cubicBezTo>
                    <a:pt x="34" y="2"/>
                    <a:pt x="31" y="6"/>
                    <a:pt x="20" y="3"/>
                  </a:cubicBezTo>
                  <a:cubicBezTo>
                    <a:pt x="10" y="0"/>
                    <a:pt x="6" y="10"/>
                    <a:pt x="6" y="10"/>
                  </a:cubicBezTo>
                  <a:cubicBezTo>
                    <a:pt x="0" y="21"/>
                    <a:pt x="8" y="23"/>
                    <a:pt x="11" y="25"/>
                  </a:cubicBezTo>
                  <a:cubicBezTo>
                    <a:pt x="15" y="28"/>
                    <a:pt x="26" y="31"/>
                    <a:pt x="30" y="33"/>
                  </a:cubicBezTo>
                  <a:cubicBezTo>
                    <a:pt x="34" y="35"/>
                    <a:pt x="44" y="32"/>
                    <a:pt x="52" y="29"/>
                  </a:cubicBezTo>
                  <a:cubicBezTo>
                    <a:pt x="61" y="25"/>
                    <a:pt x="59" y="24"/>
                    <a:pt x="57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1" name="Freeform 2282"/>
            <p:cNvSpPr>
              <a:spLocks/>
            </p:cNvSpPr>
            <p:nvPr/>
          </p:nvSpPr>
          <p:spPr bwMode="auto">
            <a:xfrm>
              <a:off x="3642381" y="1626628"/>
              <a:ext cx="27387" cy="23154"/>
            </a:xfrm>
            <a:custGeom>
              <a:avLst/>
              <a:gdLst>
                <a:gd name="T0" fmla="*/ 2147483647 w 34"/>
                <a:gd name="T1" fmla="*/ 2147483647 h 28"/>
                <a:gd name="T2" fmla="*/ 2147483647 w 34"/>
                <a:gd name="T3" fmla="*/ 2147483647 h 28"/>
                <a:gd name="T4" fmla="*/ 2147483647 w 34"/>
                <a:gd name="T5" fmla="*/ 2147483647 h 28"/>
                <a:gd name="T6" fmla="*/ 2147483647 w 34"/>
                <a:gd name="T7" fmla="*/ 2147483647 h 28"/>
                <a:gd name="T8" fmla="*/ 2147483647 w 34"/>
                <a:gd name="T9" fmla="*/ 2147483647 h 28"/>
                <a:gd name="T10" fmla="*/ 2147483647 w 34"/>
                <a:gd name="T11" fmla="*/ 2147483647 h 28"/>
                <a:gd name="T12" fmla="*/ 2147483647 w 34"/>
                <a:gd name="T13" fmla="*/ 2147483647 h 28"/>
                <a:gd name="T14" fmla="*/ 2147483647 w 34"/>
                <a:gd name="T15" fmla="*/ 2147483647 h 28"/>
                <a:gd name="T16" fmla="*/ 2147483647 w 34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28">
                  <a:moveTo>
                    <a:pt x="30" y="11"/>
                  </a:moveTo>
                  <a:cubicBezTo>
                    <a:pt x="34" y="9"/>
                    <a:pt x="33" y="9"/>
                    <a:pt x="29" y="5"/>
                  </a:cubicBezTo>
                  <a:cubicBezTo>
                    <a:pt x="25" y="1"/>
                    <a:pt x="20" y="0"/>
                    <a:pt x="18" y="1"/>
                  </a:cubicBezTo>
                  <a:cubicBezTo>
                    <a:pt x="16" y="1"/>
                    <a:pt x="12" y="3"/>
                    <a:pt x="6" y="4"/>
                  </a:cubicBezTo>
                  <a:cubicBezTo>
                    <a:pt x="0" y="5"/>
                    <a:pt x="4" y="10"/>
                    <a:pt x="4" y="10"/>
                  </a:cubicBezTo>
                  <a:cubicBezTo>
                    <a:pt x="4" y="10"/>
                    <a:pt x="16" y="21"/>
                    <a:pt x="19" y="25"/>
                  </a:cubicBezTo>
                  <a:cubicBezTo>
                    <a:pt x="22" y="28"/>
                    <a:pt x="25" y="27"/>
                    <a:pt x="29" y="26"/>
                  </a:cubicBezTo>
                  <a:cubicBezTo>
                    <a:pt x="34" y="24"/>
                    <a:pt x="30" y="22"/>
                    <a:pt x="27" y="19"/>
                  </a:cubicBezTo>
                  <a:cubicBezTo>
                    <a:pt x="25" y="16"/>
                    <a:pt x="27" y="13"/>
                    <a:pt x="30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2" name="Freeform 2283"/>
            <p:cNvSpPr>
              <a:spLocks/>
            </p:cNvSpPr>
            <p:nvPr/>
          </p:nvSpPr>
          <p:spPr bwMode="auto">
            <a:xfrm>
              <a:off x="3606939" y="1228057"/>
              <a:ext cx="835309" cy="439917"/>
            </a:xfrm>
            <a:custGeom>
              <a:avLst/>
              <a:gdLst>
                <a:gd name="T0" fmla="*/ 2147483647 w 1037"/>
                <a:gd name="T1" fmla="*/ 2147483647 h 532"/>
                <a:gd name="T2" fmla="*/ 2147483647 w 1037"/>
                <a:gd name="T3" fmla="*/ 2147483647 h 532"/>
                <a:gd name="T4" fmla="*/ 2147483647 w 1037"/>
                <a:gd name="T5" fmla="*/ 2147483647 h 532"/>
                <a:gd name="T6" fmla="*/ 2147483647 w 1037"/>
                <a:gd name="T7" fmla="*/ 2147483647 h 532"/>
                <a:gd name="T8" fmla="*/ 2147483647 w 1037"/>
                <a:gd name="T9" fmla="*/ 2147483647 h 532"/>
                <a:gd name="T10" fmla="*/ 2147483647 w 1037"/>
                <a:gd name="T11" fmla="*/ 2147483647 h 532"/>
                <a:gd name="T12" fmla="*/ 2147483647 w 1037"/>
                <a:gd name="T13" fmla="*/ 2147483647 h 532"/>
                <a:gd name="T14" fmla="*/ 2147483647 w 1037"/>
                <a:gd name="T15" fmla="*/ 2147483647 h 532"/>
                <a:gd name="T16" fmla="*/ 2147483647 w 1037"/>
                <a:gd name="T17" fmla="*/ 2147483647 h 532"/>
                <a:gd name="T18" fmla="*/ 2147483647 w 1037"/>
                <a:gd name="T19" fmla="*/ 2147483647 h 532"/>
                <a:gd name="T20" fmla="*/ 2147483647 w 1037"/>
                <a:gd name="T21" fmla="*/ 2147483647 h 532"/>
                <a:gd name="T22" fmla="*/ 2147483647 w 1037"/>
                <a:gd name="T23" fmla="*/ 2147483647 h 532"/>
                <a:gd name="T24" fmla="*/ 2147483647 w 1037"/>
                <a:gd name="T25" fmla="*/ 2147483647 h 532"/>
                <a:gd name="T26" fmla="*/ 2147483647 w 1037"/>
                <a:gd name="T27" fmla="*/ 2147483647 h 532"/>
                <a:gd name="T28" fmla="*/ 2147483647 w 1037"/>
                <a:gd name="T29" fmla="*/ 2147483647 h 532"/>
                <a:gd name="T30" fmla="*/ 2147483647 w 1037"/>
                <a:gd name="T31" fmla="*/ 2147483647 h 532"/>
                <a:gd name="T32" fmla="*/ 2147483647 w 1037"/>
                <a:gd name="T33" fmla="*/ 2147483647 h 532"/>
                <a:gd name="T34" fmla="*/ 2147483647 w 1037"/>
                <a:gd name="T35" fmla="*/ 2147483647 h 532"/>
                <a:gd name="T36" fmla="*/ 2147483647 w 1037"/>
                <a:gd name="T37" fmla="*/ 2147483647 h 532"/>
                <a:gd name="T38" fmla="*/ 2147483647 w 1037"/>
                <a:gd name="T39" fmla="*/ 2147483647 h 532"/>
                <a:gd name="T40" fmla="*/ 2147483647 w 1037"/>
                <a:gd name="T41" fmla="*/ 2147483647 h 532"/>
                <a:gd name="T42" fmla="*/ 2147483647 w 1037"/>
                <a:gd name="T43" fmla="*/ 2147483647 h 532"/>
                <a:gd name="T44" fmla="*/ 2147483647 w 1037"/>
                <a:gd name="T45" fmla="*/ 2147483647 h 532"/>
                <a:gd name="T46" fmla="*/ 2147483647 w 1037"/>
                <a:gd name="T47" fmla="*/ 2147483647 h 532"/>
                <a:gd name="T48" fmla="*/ 2147483647 w 1037"/>
                <a:gd name="T49" fmla="*/ 2147483647 h 532"/>
                <a:gd name="T50" fmla="*/ 2147483647 w 1037"/>
                <a:gd name="T51" fmla="*/ 2147483647 h 532"/>
                <a:gd name="T52" fmla="*/ 2147483647 w 1037"/>
                <a:gd name="T53" fmla="*/ 2147483647 h 532"/>
                <a:gd name="T54" fmla="*/ 2147483647 w 1037"/>
                <a:gd name="T55" fmla="*/ 2147483647 h 532"/>
                <a:gd name="T56" fmla="*/ 2147483647 w 1037"/>
                <a:gd name="T57" fmla="*/ 2147483647 h 532"/>
                <a:gd name="T58" fmla="*/ 2147483647 w 1037"/>
                <a:gd name="T59" fmla="*/ 2147483647 h 532"/>
                <a:gd name="T60" fmla="*/ 2147483647 w 1037"/>
                <a:gd name="T61" fmla="*/ 2147483647 h 532"/>
                <a:gd name="T62" fmla="*/ 2147483647 w 1037"/>
                <a:gd name="T63" fmla="*/ 2147483647 h 532"/>
                <a:gd name="T64" fmla="*/ 2147483647 w 1037"/>
                <a:gd name="T65" fmla="*/ 2147483647 h 532"/>
                <a:gd name="T66" fmla="*/ 2147483647 w 1037"/>
                <a:gd name="T67" fmla="*/ 2147483647 h 532"/>
                <a:gd name="T68" fmla="*/ 2147483647 w 1037"/>
                <a:gd name="T69" fmla="*/ 2147483647 h 532"/>
                <a:gd name="T70" fmla="*/ 2147483647 w 1037"/>
                <a:gd name="T71" fmla="*/ 2147483647 h 532"/>
                <a:gd name="T72" fmla="*/ 2147483647 w 1037"/>
                <a:gd name="T73" fmla="*/ 2147483647 h 532"/>
                <a:gd name="T74" fmla="*/ 2147483647 w 1037"/>
                <a:gd name="T75" fmla="*/ 2147483647 h 532"/>
                <a:gd name="T76" fmla="*/ 2147483647 w 1037"/>
                <a:gd name="T77" fmla="*/ 2147483647 h 532"/>
                <a:gd name="T78" fmla="*/ 2147483647 w 1037"/>
                <a:gd name="T79" fmla="*/ 2147483647 h 532"/>
                <a:gd name="T80" fmla="*/ 2147483647 w 1037"/>
                <a:gd name="T81" fmla="*/ 2147483647 h 532"/>
                <a:gd name="T82" fmla="*/ 2147483647 w 1037"/>
                <a:gd name="T83" fmla="*/ 2147483647 h 532"/>
                <a:gd name="T84" fmla="*/ 2147483647 w 1037"/>
                <a:gd name="T85" fmla="*/ 2147483647 h 532"/>
                <a:gd name="T86" fmla="*/ 2147483647 w 1037"/>
                <a:gd name="T87" fmla="*/ 2147483647 h 532"/>
                <a:gd name="T88" fmla="*/ 2147483647 w 1037"/>
                <a:gd name="T89" fmla="*/ 2147483647 h 532"/>
                <a:gd name="T90" fmla="*/ 2147483647 w 1037"/>
                <a:gd name="T91" fmla="*/ 2147483647 h 532"/>
                <a:gd name="T92" fmla="*/ 2147483647 w 1037"/>
                <a:gd name="T93" fmla="*/ 2147483647 h 532"/>
                <a:gd name="T94" fmla="*/ 2147483647 w 1037"/>
                <a:gd name="T95" fmla="*/ 2147483647 h 532"/>
                <a:gd name="T96" fmla="*/ 2147483647 w 1037"/>
                <a:gd name="T97" fmla="*/ 2147483647 h 532"/>
                <a:gd name="T98" fmla="*/ 2147483647 w 1037"/>
                <a:gd name="T99" fmla="*/ 2147483647 h 532"/>
                <a:gd name="T100" fmla="*/ 2147483647 w 1037"/>
                <a:gd name="T101" fmla="*/ 2147483647 h 532"/>
                <a:gd name="T102" fmla="*/ 2147483647 w 1037"/>
                <a:gd name="T103" fmla="*/ 2147483647 h 532"/>
                <a:gd name="T104" fmla="*/ 2147483647 w 1037"/>
                <a:gd name="T105" fmla="*/ 2147483647 h 532"/>
                <a:gd name="T106" fmla="*/ 2147483647 w 1037"/>
                <a:gd name="T107" fmla="*/ 2147483647 h 532"/>
                <a:gd name="T108" fmla="*/ 2147483647 w 1037"/>
                <a:gd name="T109" fmla="*/ 2147483647 h 532"/>
                <a:gd name="T110" fmla="*/ 2147483647 w 1037"/>
                <a:gd name="T111" fmla="*/ 2147483647 h 532"/>
                <a:gd name="T112" fmla="*/ 2147483647 w 1037"/>
                <a:gd name="T113" fmla="*/ 2147483647 h 532"/>
                <a:gd name="T114" fmla="*/ 2147483647 w 1037"/>
                <a:gd name="T115" fmla="*/ 2147483647 h 532"/>
                <a:gd name="T116" fmla="*/ 2147483647 w 1037"/>
                <a:gd name="T117" fmla="*/ 2147483647 h 532"/>
                <a:gd name="T118" fmla="*/ 2147483647 w 1037"/>
                <a:gd name="T119" fmla="*/ 2147483647 h 532"/>
                <a:gd name="T120" fmla="*/ 2147483647 w 1037"/>
                <a:gd name="T121" fmla="*/ 2147483647 h 5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37" h="532">
                  <a:moveTo>
                    <a:pt x="6" y="124"/>
                  </a:moveTo>
                  <a:cubicBezTo>
                    <a:pt x="9" y="125"/>
                    <a:pt x="11" y="125"/>
                    <a:pt x="17" y="127"/>
                  </a:cubicBezTo>
                  <a:cubicBezTo>
                    <a:pt x="23" y="129"/>
                    <a:pt x="28" y="130"/>
                    <a:pt x="31" y="129"/>
                  </a:cubicBezTo>
                  <a:cubicBezTo>
                    <a:pt x="33" y="128"/>
                    <a:pt x="32" y="125"/>
                    <a:pt x="35" y="123"/>
                  </a:cubicBezTo>
                  <a:cubicBezTo>
                    <a:pt x="37" y="121"/>
                    <a:pt x="38" y="122"/>
                    <a:pt x="41" y="121"/>
                  </a:cubicBezTo>
                  <a:cubicBezTo>
                    <a:pt x="43" y="120"/>
                    <a:pt x="44" y="119"/>
                    <a:pt x="50" y="120"/>
                  </a:cubicBezTo>
                  <a:cubicBezTo>
                    <a:pt x="55" y="122"/>
                    <a:pt x="55" y="121"/>
                    <a:pt x="54" y="119"/>
                  </a:cubicBezTo>
                  <a:cubicBezTo>
                    <a:pt x="53" y="118"/>
                    <a:pt x="56" y="118"/>
                    <a:pt x="59" y="120"/>
                  </a:cubicBezTo>
                  <a:cubicBezTo>
                    <a:pt x="62" y="121"/>
                    <a:pt x="68" y="123"/>
                    <a:pt x="74" y="123"/>
                  </a:cubicBezTo>
                  <a:cubicBezTo>
                    <a:pt x="81" y="123"/>
                    <a:pt x="75" y="124"/>
                    <a:pt x="72" y="125"/>
                  </a:cubicBezTo>
                  <a:cubicBezTo>
                    <a:pt x="70" y="127"/>
                    <a:pt x="65" y="126"/>
                    <a:pt x="61" y="127"/>
                  </a:cubicBezTo>
                  <a:cubicBezTo>
                    <a:pt x="58" y="129"/>
                    <a:pt x="47" y="133"/>
                    <a:pt x="40" y="136"/>
                  </a:cubicBezTo>
                  <a:cubicBezTo>
                    <a:pt x="32" y="138"/>
                    <a:pt x="46" y="141"/>
                    <a:pt x="49" y="142"/>
                  </a:cubicBezTo>
                  <a:cubicBezTo>
                    <a:pt x="52" y="144"/>
                    <a:pt x="54" y="142"/>
                    <a:pt x="56" y="142"/>
                  </a:cubicBezTo>
                  <a:cubicBezTo>
                    <a:pt x="58" y="141"/>
                    <a:pt x="64" y="140"/>
                    <a:pt x="69" y="139"/>
                  </a:cubicBezTo>
                  <a:cubicBezTo>
                    <a:pt x="73" y="139"/>
                    <a:pt x="96" y="131"/>
                    <a:pt x="102" y="129"/>
                  </a:cubicBezTo>
                  <a:cubicBezTo>
                    <a:pt x="108" y="126"/>
                    <a:pt x="132" y="128"/>
                    <a:pt x="149" y="131"/>
                  </a:cubicBezTo>
                  <a:cubicBezTo>
                    <a:pt x="166" y="133"/>
                    <a:pt x="149" y="133"/>
                    <a:pt x="147" y="132"/>
                  </a:cubicBezTo>
                  <a:cubicBezTo>
                    <a:pt x="145" y="132"/>
                    <a:pt x="139" y="132"/>
                    <a:pt x="136" y="131"/>
                  </a:cubicBezTo>
                  <a:cubicBezTo>
                    <a:pt x="132" y="131"/>
                    <a:pt x="127" y="130"/>
                    <a:pt x="121" y="130"/>
                  </a:cubicBezTo>
                  <a:cubicBezTo>
                    <a:pt x="115" y="130"/>
                    <a:pt x="100" y="135"/>
                    <a:pt x="96" y="137"/>
                  </a:cubicBezTo>
                  <a:cubicBezTo>
                    <a:pt x="92" y="140"/>
                    <a:pt x="83" y="143"/>
                    <a:pt x="73" y="145"/>
                  </a:cubicBezTo>
                  <a:cubicBezTo>
                    <a:pt x="64" y="147"/>
                    <a:pt x="71" y="148"/>
                    <a:pt x="78" y="150"/>
                  </a:cubicBezTo>
                  <a:cubicBezTo>
                    <a:pt x="85" y="151"/>
                    <a:pt x="83" y="152"/>
                    <a:pt x="95" y="152"/>
                  </a:cubicBezTo>
                  <a:cubicBezTo>
                    <a:pt x="106" y="152"/>
                    <a:pt x="90" y="156"/>
                    <a:pt x="88" y="157"/>
                  </a:cubicBezTo>
                  <a:cubicBezTo>
                    <a:pt x="85" y="157"/>
                    <a:pt x="80" y="157"/>
                    <a:pt x="73" y="155"/>
                  </a:cubicBezTo>
                  <a:cubicBezTo>
                    <a:pt x="66" y="152"/>
                    <a:pt x="62" y="154"/>
                    <a:pt x="58" y="157"/>
                  </a:cubicBezTo>
                  <a:cubicBezTo>
                    <a:pt x="53" y="160"/>
                    <a:pt x="53" y="160"/>
                    <a:pt x="62" y="167"/>
                  </a:cubicBezTo>
                  <a:cubicBezTo>
                    <a:pt x="71" y="174"/>
                    <a:pt x="82" y="172"/>
                    <a:pt x="87" y="171"/>
                  </a:cubicBezTo>
                  <a:cubicBezTo>
                    <a:pt x="91" y="171"/>
                    <a:pt x="100" y="168"/>
                    <a:pt x="104" y="168"/>
                  </a:cubicBezTo>
                  <a:cubicBezTo>
                    <a:pt x="109" y="169"/>
                    <a:pt x="127" y="167"/>
                    <a:pt x="134" y="167"/>
                  </a:cubicBezTo>
                  <a:cubicBezTo>
                    <a:pt x="141" y="168"/>
                    <a:pt x="156" y="166"/>
                    <a:pt x="162" y="166"/>
                  </a:cubicBezTo>
                  <a:cubicBezTo>
                    <a:pt x="167" y="165"/>
                    <a:pt x="166" y="164"/>
                    <a:pt x="176" y="163"/>
                  </a:cubicBezTo>
                  <a:cubicBezTo>
                    <a:pt x="186" y="163"/>
                    <a:pt x="192" y="159"/>
                    <a:pt x="196" y="157"/>
                  </a:cubicBezTo>
                  <a:cubicBezTo>
                    <a:pt x="199" y="154"/>
                    <a:pt x="216" y="151"/>
                    <a:pt x="220" y="151"/>
                  </a:cubicBezTo>
                  <a:cubicBezTo>
                    <a:pt x="223" y="150"/>
                    <a:pt x="229" y="148"/>
                    <a:pt x="237" y="149"/>
                  </a:cubicBezTo>
                  <a:cubicBezTo>
                    <a:pt x="245" y="150"/>
                    <a:pt x="237" y="152"/>
                    <a:pt x="234" y="153"/>
                  </a:cubicBezTo>
                  <a:cubicBezTo>
                    <a:pt x="231" y="154"/>
                    <a:pt x="223" y="156"/>
                    <a:pt x="217" y="158"/>
                  </a:cubicBezTo>
                  <a:cubicBezTo>
                    <a:pt x="211" y="161"/>
                    <a:pt x="204" y="163"/>
                    <a:pt x="203" y="165"/>
                  </a:cubicBezTo>
                  <a:cubicBezTo>
                    <a:pt x="202" y="167"/>
                    <a:pt x="201" y="167"/>
                    <a:pt x="198" y="167"/>
                  </a:cubicBezTo>
                  <a:cubicBezTo>
                    <a:pt x="195" y="167"/>
                    <a:pt x="190" y="168"/>
                    <a:pt x="188" y="170"/>
                  </a:cubicBezTo>
                  <a:cubicBezTo>
                    <a:pt x="185" y="171"/>
                    <a:pt x="171" y="173"/>
                    <a:pt x="168" y="173"/>
                  </a:cubicBezTo>
                  <a:cubicBezTo>
                    <a:pt x="165" y="174"/>
                    <a:pt x="147" y="175"/>
                    <a:pt x="141" y="174"/>
                  </a:cubicBezTo>
                  <a:cubicBezTo>
                    <a:pt x="134" y="173"/>
                    <a:pt x="122" y="172"/>
                    <a:pt x="115" y="173"/>
                  </a:cubicBezTo>
                  <a:cubicBezTo>
                    <a:pt x="109" y="173"/>
                    <a:pt x="97" y="175"/>
                    <a:pt x="87" y="178"/>
                  </a:cubicBezTo>
                  <a:cubicBezTo>
                    <a:pt x="78" y="181"/>
                    <a:pt x="106" y="191"/>
                    <a:pt x="117" y="194"/>
                  </a:cubicBezTo>
                  <a:cubicBezTo>
                    <a:pt x="129" y="196"/>
                    <a:pt x="147" y="202"/>
                    <a:pt x="155" y="201"/>
                  </a:cubicBezTo>
                  <a:cubicBezTo>
                    <a:pt x="163" y="201"/>
                    <a:pt x="163" y="197"/>
                    <a:pt x="165" y="194"/>
                  </a:cubicBezTo>
                  <a:cubicBezTo>
                    <a:pt x="168" y="192"/>
                    <a:pt x="171" y="188"/>
                    <a:pt x="177" y="186"/>
                  </a:cubicBezTo>
                  <a:cubicBezTo>
                    <a:pt x="183" y="183"/>
                    <a:pt x="196" y="175"/>
                    <a:pt x="202" y="171"/>
                  </a:cubicBezTo>
                  <a:cubicBezTo>
                    <a:pt x="208" y="168"/>
                    <a:pt x="220" y="168"/>
                    <a:pt x="222" y="168"/>
                  </a:cubicBezTo>
                  <a:cubicBezTo>
                    <a:pt x="224" y="167"/>
                    <a:pt x="232" y="167"/>
                    <a:pt x="238" y="167"/>
                  </a:cubicBezTo>
                  <a:cubicBezTo>
                    <a:pt x="243" y="167"/>
                    <a:pt x="273" y="164"/>
                    <a:pt x="278" y="163"/>
                  </a:cubicBezTo>
                  <a:cubicBezTo>
                    <a:pt x="282" y="162"/>
                    <a:pt x="300" y="160"/>
                    <a:pt x="312" y="159"/>
                  </a:cubicBezTo>
                  <a:cubicBezTo>
                    <a:pt x="324" y="159"/>
                    <a:pt x="314" y="162"/>
                    <a:pt x="313" y="162"/>
                  </a:cubicBezTo>
                  <a:cubicBezTo>
                    <a:pt x="311" y="162"/>
                    <a:pt x="306" y="163"/>
                    <a:pt x="301" y="163"/>
                  </a:cubicBezTo>
                  <a:cubicBezTo>
                    <a:pt x="295" y="162"/>
                    <a:pt x="278" y="167"/>
                    <a:pt x="274" y="167"/>
                  </a:cubicBezTo>
                  <a:cubicBezTo>
                    <a:pt x="270" y="167"/>
                    <a:pt x="260" y="168"/>
                    <a:pt x="258" y="169"/>
                  </a:cubicBezTo>
                  <a:cubicBezTo>
                    <a:pt x="256" y="170"/>
                    <a:pt x="241" y="171"/>
                    <a:pt x="237" y="171"/>
                  </a:cubicBezTo>
                  <a:cubicBezTo>
                    <a:pt x="232" y="170"/>
                    <a:pt x="228" y="172"/>
                    <a:pt x="222" y="174"/>
                  </a:cubicBezTo>
                  <a:cubicBezTo>
                    <a:pt x="216" y="175"/>
                    <a:pt x="207" y="176"/>
                    <a:pt x="204" y="179"/>
                  </a:cubicBezTo>
                  <a:cubicBezTo>
                    <a:pt x="201" y="182"/>
                    <a:pt x="194" y="187"/>
                    <a:pt x="190" y="190"/>
                  </a:cubicBezTo>
                  <a:cubicBezTo>
                    <a:pt x="186" y="193"/>
                    <a:pt x="185" y="191"/>
                    <a:pt x="178" y="199"/>
                  </a:cubicBezTo>
                  <a:cubicBezTo>
                    <a:pt x="171" y="207"/>
                    <a:pt x="190" y="209"/>
                    <a:pt x="195" y="209"/>
                  </a:cubicBezTo>
                  <a:cubicBezTo>
                    <a:pt x="199" y="209"/>
                    <a:pt x="199" y="211"/>
                    <a:pt x="207" y="205"/>
                  </a:cubicBezTo>
                  <a:cubicBezTo>
                    <a:pt x="214" y="200"/>
                    <a:pt x="212" y="204"/>
                    <a:pt x="208" y="207"/>
                  </a:cubicBezTo>
                  <a:cubicBezTo>
                    <a:pt x="203" y="210"/>
                    <a:pt x="209" y="210"/>
                    <a:pt x="215" y="210"/>
                  </a:cubicBezTo>
                  <a:cubicBezTo>
                    <a:pt x="221" y="211"/>
                    <a:pt x="228" y="211"/>
                    <a:pt x="233" y="210"/>
                  </a:cubicBezTo>
                  <a:cubicBezTo>
                    <a:pt x="237" y="210"/>
                    <a:pt x="240" y="209"/>
                    <a:pt x="251" y="210"/>
                  </a:cubicBezTo>
                  <a:cubicBezTo>
                    <a:pt x="261" y="210"/>
                    <a:pt x="266" y="209"/>
                    <a:pt x="272" y="207"/>
                  </a:cubicBezTo>
                  <a:cubicBezTo>
                    <a:pt x="278" y="206"/>
                    <a:pt x="276" y="198"/>
                    <a:pt x="274" y="195"/>
                  </a:cubicBezTo>
                  <a:cubicBezTo>
                    <a:pt x="273" y="191"/>
                    <a:pt x="284" y="190"/>
                    <a:pt x="292" y="187"/>
                  </a:cubicBezTo>
                  <a:cubicBezTo>
                    <a:pt x="300" y="184"/>
                    <a:pt x="293" y="191"/>
                    <a:pt x="287" y="193"/>
                  </a:cubicBezTo>
                  <a:cubicBezTo>
                    <a:pt x="281" y="195"/>
                    <a:pt x="286" y="196"/>
                    <a:pt x="291" y="197"/>
                  </a:cubicBezTo>
                  <a:cubicBezTo>
                    <a:pt x="295" y="198"/>
                    <a:pt x="310" y="193"/>
                    <a:pt x="315" y="192"/>
                  </a:cubicBezTo>
                  <a:cubicBezTo>
                    <a:pt x="319" y="190"/>
                    <a:pt x="323" y="190"/>
                    <a:pt x="328" y="189"/>
                  </a:cubicBezTo>
                  <a:cubicBezTo>
                    <a:pt x="332" y="188"/>
                    <a:pt x="329" y="187"/>
                    <a:pt x="337" y="187"/>
                  </a:cubicBezTo>
                  <a:cubicBezTo>
                    <a:pt x="345" y="187"/>
                    <a:pt x="340" y="191"/>
                    <a:pt x="337" y="192"/>
                  </a:cubicBezTo>
                  <a:cubicBezTo>
                    <a:pt x="334" y="194"/>
                    <a:pt x="326" y="196"/>
                    <a:pt x="317" y="197"/>
                  </a:cubicBezTo>
                  <a:cubicBezTo>
                    <a:pt x="307" y="198"/>
                    <a:pt x="304" y="199"/>
                    <a:pt x="298" y="203"/>
                  </a:cubicBezTo>
                  <a:cubicBezTo>
                    <a:pt x="292" y="207"/>
                    <a:pt x="300" y="209"/>
                    <a:pt x="304" y="210"/>
                  </a:cubicBezTo>
                  <a:cubicBezTo>
                    <a:pt x="308" y="210"/>
                    <a:pt x="332" y="206"/>
                    <a:pt x="340" y="205"/>
                  </a:cubicBezTo>
                  <a:cubicBezTo>
                    <a:pt x="348" y="204"/>
                    <a:pt x="376" y="198"/>
                    <a:pt x="382" y="197"/>
                  </a:cubicBezTo>
                  <a:cubicBezTo>
                    <a:pt x="387" y="196"/>
                    <a:pt x="410" y="189"/>
                    <a:pt x="414" y="187"/>
                  </a:cubicBezTo>
                  <a:cubicBezTo>
                    <a:pt x="418" y="186"/>
                    <a:pt x="419" y="184"/>
                    <a:pt x="419" y="182"/>
                  </a:cubicBezTo>
                  <a:cubicBezTo>
                    <a:pt x="420" y="180"/>
                    <a:pt x="419" y="179"/>
                    <a:pt x="425" y="178"/>
                  </a:cubicBezTo>
                  <a:cubicBezTo>
                    <a:pt x="431" y="178"/>
                    <a:pt x="430" y="174"/>
                    <a:pt x="427" y="174"/>
                  </a:cubicBezTo>
                  <a:cubicBezTo>
                    <a:pt x="423" y="174"/>
                    <a:pt x="421" y="172"/>
                    <a:pt x="426" y="169"/>
                  </a:cubicBezTo>
                  <a:cubicBezTo>
                    <a:pt x="430" y="166"/>
                    <a:pt x="432" y="169"/>
                    <a:pt x="424" y="162"/>
                  </a:cubicBezTo>
                  <a:cubicBezTo>
                    <a:pt x="416" y="155"/>
                    <a:pt x="436" y="165"/>
                    <a:pt x="439" y="165"/>
                  </a:cubicBezTo>
                  <a:cubicBezTo>
                    <a:pt x="441" y="165"/>
                    <a:pt x="444" y="164"/>
                    <a:pt x="444" y="160"/>
                  </a:cubicBezTo>
                  <a:cubicBezTo>
                    <a:pt x="444" y="157"/>
                    <a:pt x="450" y="156"/>
                    <a:pt x="453" y="154"/>
                  </a:cubicBezTo>
                  <a:cubicBezTo>
                    <a:pt x="457" y="153"/>
                    <a:pt x="459" y="152"/>
                    <a:pt x="462" y="149"/>
                  </a:cubicBezTo>
                  <a:cubicBezTo>
                    <a:pt x="466" y="147"/>
                    <a:pt x="486" y="141"/>
                    <a:pt x="497" y="138"/>
                  </a:cubicBezTo>
                  <a:cubicBezTo>
                    <a:pt x="508" y="136"/>
                    <a:pt x="499" y="141"/>
                    <a:pt x="496" y="143"/>
                  </a:cubicBezTo>
                  <a:cubicBezTo>
                    <a:pt x="492" y="145"/>
                    <a:pt x="474" y="150"/>
                    <a:pt x="469" y="150"/>
                  </a:cubicBezTo>
                  <a:cubicBezTo>
                    <a:pt x="465" y="151"/>
                    <a:pt x="466" y="153"/>
                    <a:pt x="466" y="155"/>
                  </a:cubicBezTo>
                  <a:cubicBezTo>
                    <a:pt x="466" y="158"/>
                    <a:pt x="462" y="158"/>
                    <a:pt x="457" y="159"/>
                  </a:cubicBezTo>
                  <a:cubicBezTo>
                    <a:pt x="453" y="161"/>
                    <a:pt x="453" y="161"/>
                    <a:pt x="450" y="164"/>
                  </a:cubicBezTo>
                  <a:cubicBezTo>
                    <a:pt x="448" y="167"/>
                    <a:pt x="445" y="169"/>
                    <a:pt x="442" y="171"/>
                  </a:cubicBezTo>
                  <a:cubicBezTo>
                    <a:pt x="438" y="173"/>
                    <a:pt x="439" y="177"/>
                    <a:pt x="440" y="182"/>
                  </a:cubicBezTo>
                  <a:cubicBezTo>
                    <a:pt x="440" y="187"/>
                    <a:pt x="447" y="183"/>
                    <a:pt x="455" y="182"/>
                  </a:cubicBezTo>
                  <a:cubicBezTo>
                    <a:pt x="463" y="180"/>
                    <a:pt x="483" y="179"/>
                    <a:pt x="487" y="180"/>
                  </a:cubicBezTo>
                  <a:cubicBezTo>
                    <a:pt x="491" y="181"/>
                    <a:pt x="500" y="181"/>
                    <a:pt x="516" y="181"/>
                  </a:cubicBezTo>
                  <a:cubicBezTo>
                    <a:pt x="532" y="181"/>
                    <a:pt x="509" y="186"/>
                    <a:pt x="505" y="186"/>
                  </a:cubicBezTo>
                  <a:cubicBezTo>
                    <a:pt x="500" y="186"/>
                    <a:pt x="489" y="186"/>
                    <a:pt x="474" y="187"/>
                  </a:cubicBezTo>
                  <a:cubicBezTo>
                    <a:pt x="460" y="189"/>
                    <a:pt x="419" y="198"/>
                    <a:pt x="408" y="201"/>
                  </a:cubicBezTo>
                  <a:cubicBezTo>
                    <a:pt x="396" y="204"/>
                    <a:pt x="416" y="206"/>
                    <a:pt x="424" y="204"/>
                  </a:cubicBezTo>
                  <a:cubicBezTo>
                    <a:pt x="431" y="203"/>
                    <a:pt x="446" y="203"/>
                    <a:pt x="462" y="204"/>
                  </a:cubicBezTo>
                  <a:cubicBezTo>
                    <a:pt x="478" y="206"/>
                    <a:pt x="454" y="208"/>
                    <a:pt x="450" y="208"/>
                  </a:cubicBezTo>
                  <a:cubicBezTo>
                    <a:pt x="445" y="207"/>
                    <a:pt x="412" y="210"/>
                    <a:pt x="408" y="210"/>
                  </a:cubicBezTo>
                  <a:cubicBezTo>
                    <a:pt x="404" y="210"/>
                    <a:pt x="395" y="211"/>
                    <a:pt x="391" y="213"/>
                  </a:cubicBezTo>
                  <a:cubicBezTo>
                    <a:pt x="386" y="215"/>
                    <a:pt x="382" y="215"/>
                    <a:pt x="379" y="215"/>
                  </a:cubicBezTo>
                  <a:cubicBezTo>
                    <a:pt x="376" y="215"/>
                    <a:pt x="363" y="217"/>
                    <a:pt x="354" y="218"/>
                  </a:cubicBezTo>
                  <a:cubicBezTo>
                    <a:pt x="345" y="219"/>
                    <a:pt x="326" y="224"/>
                    <a:pt x="304" y="224"/>
                  </a:cubicBezTo>
                  <a:cubicBezTo>
                    <a:pt x="282" y="224"/>
                    <a:pt x="306" y="233"/>
                    <a:pt x="313" y="240"/>
                  </a:cubicBezTo>
                  <a:cubicBezTo>
                    <a:pt x="320" y="247"/>
                    <a:pt x="343" y="253"/>
                    <a:pt x="347" y="254"/>
                  </a:cubicBezTo>
                  <a:cubicBezTo>
                    <a:pt x="350" y="254"/>
                    <a:pt x="353" y="255"/>
                    <a:pt x="350" y="257"/>
                  </a:cubicBezTo>
                  <a:cubicBezTo>
                    <a:pt x="347" y="260"/>
                    <a:pt x="350" y="261"/>
                    <a:pt x="351" y="267"/>
                  </a:cubicBezTo>
                  <a:cubicBezTo>
                    <a:pt x="352" y="272"/>
                    <a:pt x="359" y="273"/>
                    <a:pt x="366" y="274"/>
                  </a:cubicBezTo>
                  <a:cubicBezTo>
                    <a:pt x="373" y="275"/>
                    <a:pt x="380" y="277"/>
                    <a:pt x="386" y="275"/>
                  </a:cubicBezTo>
                  <a:cubicBezTo>
                    <a:pt x="393" y="273"/>
                    <a:pt x="396" y="275"/>
                    <a:pt x="405" y="274"/>
                  </a:cubicBezTo>
                  <a:cubicBezTo>
                    <a:pt x="415" y="273"/>
                    <a:pt x="402" y="277"/>
                    <a:pt x="400" y="278"/>
                  </a:cubicBezTo>
                  <a:cubicBezTo>
                    <a:pt x="397" y="278"/>
                    <a:pt x="388" y="280"/>
                    <a:pt x="382" y="281"/>
                  </a:cubicBezTo>
                  <a:cubicBezTo>
                    <a:pt x="375" y="283"/>
                    <a:pt x="363" y="281"/>
                    <a:pt x="359" y="279"/>
                  </a:cubicBezTo>
                  <a:cubicBezTo>
                    <a:pt x="355" y="278"/>
                    <a:pt x="351" y="282"/>
                    <a:pt x="347" y="283"/>
                  </a:cubicBezTo>
                  <a:cubicBezTo>
                    <a:pt x="343" y="284"/>
                    <a:pt x="343" y="280"/>
                    <a:pt x="345" y="280"/>
                  </a:cubicBezTo>
                  <a:cubicBezTo>
                    <a:pt x="346" y="279"/>
                    <a:pt x="345" y="277"/>
                    <a:pt x="342" y="275"/>
                  </a:cubicBezTo>
                  <a:cubicBezTo>
                    <a:pt x="339" y="273"/>
                    <a:pt x="337" y="275"/>
                    <a:pt x="334" y="267"/>
                  </a:cubicBezTo>
                  <a:cubicBezTo>
                    <a:pt x="330" y="259"/>
                    <a:pt x="297" y="245"/>
                    <a:pt x="294" y="244"/>
                  </a:cubicBezTo>
                  <a:cubicBezTo>
                    <a:pt x="292" y="242"/>
                    <a:pt x="276" y="234"/>
                    <a:pt x="272" y="231"/>
                  </a:cubicBezTo>
                  <a:cubicBezTo>
                    <a:pt x="268" y="229"/>
                    <a:pt x="239" y="230"/>
                    <a:pt x="233" y="230"/>
                  </a:cubicBezTo>
                  <a:cubicBezTo>
                    <a:pt x="227" y="230"/>
                    <a:pt x="213" y="227"/>
                    <a:pt x="206" y="226"/>
                  </a:cubicBezTo>
                  <a:cubicBezTo>
                    <a:pt x="198" y="224"/>
                    <a:pt x="191" y="225"/>
                    <a:pt x="187" y="227"/>
                  </a:cubicBezTo>
                  <a:cubicBezTo>
                    <a:pt x="183" y="228"/>
                    <a:pt x="183" y="233"/>
                    <a:pt x="180" y="237"/>
                  </a:cubicBezTo>
                  <a:cubicBezTo>
                    <a:pt x="177" y="242"/>
                    <a:pt x="179" y="244"/>
                    <a:pt x="183" y="247"/>
                  </a:cubicBezTo>
                  <a:cubicBezTo>
                    <a:pt x="187" y="249"/>
                    <a:pt x="194" y="251"/>
                    <a:pt x="199" y="251"/>
                  </a:cubicBezTo>
                  <a:cubicBezTo>
                    <a:pt x="204" y="251"/>
                    <a:pt x="209" y="252"/>
                    <a:pt x="218" y="254"/>
                  </a:cubicBezTo>
                  <a:cubicBezTo>
                    <a:pt x="226" y="256"/>
                    <a:pt x="224" y="257"/>
                    <a:pt x="222" y="258"/>
                  </a:cubicBezTo>
                  <a:cubicBezTo>
                    <a:pt x="220" y="258"/>
                    <a:pt x="218" y="258"/>
                    <a:pt x="215" y="256"/>
                  </a:cubicBezTo>
                  <a:cubicBezTo>
                    <a:pt x="212" y="254"/>
                    <a:pt x="204" y="255"/>
                    <a:pt x="201" y="255"/>
                  </a:cubicBezTo>
                  <a:cubicBezTo>
                    <a:pt x="197" y="255"/>
                    <a:pt x="196" y="252"/>
                    <a:pt x="190" y="252"/>
                  </a:cubicBezTo>
                  <a:cubicBezTo>
                    <a:pt x="184" y="252"/>
                    <a:pt x="184" y="257"/>
                    <a:pt x="185" y="264"/>
                  </a:cubicBezTo>
                  <a:cubicBezTo>
                    <a:pt x="185" y="271"/>
                    <a:pt x="192" y="271"/>
                    <a:pt x="199" y="271"/>
                  </a:cubicBezTo>
                  <a:cubicBezTo>
                    <a:pt x="206" y="272"/>
                    <a:pt x="203" y="273"/>
                    <a:pt x="216" y="274"/>
                  </a:cubicBezTo>
                  <a:cubicBezTo>
                    <a:pt x="229" y="274"/>
                    <a:pt x="233" y="281"/>
                    <a:pt x="234" y="283"/>
                  </a:cubicBezTo>
                  <a:cubicBezTo>
                    <a:pt x="235" y="284"/>
                    <a:pt x="237" y="290"/>
                    <a:pt x="245" y="291"/>
                  </a:cubicBezTo>
                  <a:cubicBezTo>
                    <a:pt x="253" y="293"/>
                    <a:pt x="255" y="306"/>
                    <a:pt x="257" y="310"/>
                  </a:cubicBezTo>
                  <a:cubicBezTo>
                    <a:pt x="259" y="314"/>
                    <a:pt x="262" y="314"/>
                    <a:pt x="266" y="311"/>
                  </a:cubicBezTo>
                  <a:cubicBezTo>
                    <a:pt x="270" y="309"/>
                    <a:pt x="269" y="312"/>
                    <a:pt x="269" y="314"/>
                  </a:cubicBezTo>
                  <a:cubicBezTo>
                    <a:pt x="269" y="317"/>
                    <a:pt x="276" y="322"/>
                    <a:pt x="282" y="322"/>
                  </a:cubicBezTo>
                  <a:cubicBezTo>
                    <a:pt x="288" y="323"/>
                    <a:pt x="287" y="323"/>
                    <a:pt x="285" y="324"/>
                  </a:cubicBezTo>
                  <a:cubicBezTo>
                    <a:pt x="282" y="325"/>
                    <a:pt x="278" y="325"/>
                    <a:pt x="275" y="324"/>
                  </a:cubicBezTo>
                  <a:cubicBezTo>
                    <a:pt x="272" y="323"/>
                    <a:pt x="265" y="320"/>
                    <a:pt x="260" y="317"/>
                  </a:cubicBezTo>
                  <a:cubicBezTo>
                    <a:pt x="255" y="315"/>
                    <a:pt x="250" y="316"/>
                    <a:pt x="244" y="319"/>
                  </a:cubicBezTo>
                  <a:cubicBezTo>
                    <a:pt x="238" y="323"/>
                    <a:pt x="249" y="326"/>
                    <a:pt x="254" y="329"/>
                  </a:cubicBezTo>
                  <a:cubicBezTo>
                    <a:pt x="260" y="331"/>
                    <a:pt x="271" y="329"/>
                    <a:pt x="275" y="330"/>
                  </a:cubicBezTo>
                  <a:cubicBezTo>
                    <a:pt x="279" y="332"/>
                    <a:pt x="289" y="331"/>
                    <a:pt x="294" y="330"/>
                  </a:cubicBezTo>
                  <a:cubicBezTo>
                    <a:pt x="300" y="330"/>
                    <a:pt x="311" y="333"/>
                    <a:pt x="317" y="334"/>
                  </a:cubicBezTo>
                  <a:cubicBezTo>
                    <a:pt x="322" y="334"/>
                    <a:pt x="328" y="334"/>
                    <a:pt x="332" y="331"/>
                  </a:cubicBezTo>
                  <a:cubicBezTo>
                    <a:pt x="335" y="329"/>
                    <a:pt x="337" y="326"/>
                    <a:pt x="345" y="323"/>
                  </a:cubicBezTo>
                  <a:cubicBezTo>
                    <a:pt x="354" y="319"/>
                    <a:pt x="350" y="324"/>
                    <a:pt x="347" y="326"/>
                  </a:cubicBezTo>
                  <a:cubicBezTo>
                    <a:pt x="345" y="328"/>
                    <a:pt x="343" y="330"/>
                    <a:pt x="343" y="334"/>
                  </a:cubicBezTo>
                  <a:cubicBezTo>
                    <a:pt x="342" y="338"/>
                    <a:pt x="340" y="338"/>
                    <a:pt x="336" y="337"/>
                  </a:cubicBezTo>
                  <a:cubicBezTo>
                    <a:pt x="332" y="336"/>
                    <a:pt x="322" y="340"/>
                    <a:pt x="320" y="340"/>
                  </a:cubicBezTo>
                  <a:cubicBezTo>
                    <a:pt x="317" y="340"/>
                    <a:pt x="307" y="337"/>
                    <a:pt x="297" y="337"/>
                  </a:cubicBezTo>
                  <a:cubicBezTo>
                    <a:pt x="287" y="337"/>
                    <a:pt x="304" y="344"/>
                    <a:pt x="307" y="345"/>
                  </a:cubicBezTo>
                  <a:cubicBezTo>
                    <a:pt x="310" y="346"/>
                    <a:pt x="315" y="346"/>
                    <a:pt x="322" y="345"/>
                  </a:cubicBezTo>
                  <a:cubicBezTo>
                    <a:pt x="328" y="344"/>
                    <a:pt x="324" y="347"/>
                    <a:pt x="319" y="347"/>
                  </a:cubicBezTo>
                  <a:cubicBezTo>
                    <a:pt x="315" y="346"/>
                    <a:pt x="314" y="349"/>
                    <a:pt x="321" y="353"/>
                  </a:cubicBezTo>
                  <a:cubicBezTo>
                    <a:pt x="327" y="357"/>
                    <a:pt x="324" y="356"/>
                    <a:pt x="322" y="357"/>
                  </a:cubicBezTo>
                  <a:cubicBezTo>
                    <a:pt x="320" y="358"/>
                    <a:pt x="318" y="357"/>
                    <a:pt x="315" y="354"/>
                  </a:cubicBezTo>
                  <a:cubicBezTo>
                    <a:pt x="311" y="351"/>
                    <a:pt x="300" y="350"/>
                    <a:pt x="295" y="346"/>
                  </a:cubicBezTo>
                  <a:cubicBezTo>
                    <a:pt x="290" y="343"/>
                    <a:pt x="285" y="343"/>
                    <a:pt x="280" y="340"/>
                  </a:cubicBezTo>
                  <a:cubicBezTo>
                    <a:pt x="274" y="338"/>
                    <a:pt x="261" y="338"/>
                    <a:pt x="257" y="338"/>
                  </a:cubicBezTo>
                  <a:cubicBezTo>
                    <a:pt x="254" y="337"/>
                    <a:pt x="239" y="336"/>
                    <a:pt x="235" y="333"/>
                  </a:cubicBezTo>
                  <a:cubicBezTo>
                    <a:pt x="230" y="331"/>
                    <a:pt x="224" y="332"/>
                    <a:pt x="218" y="335"/>
                  </a:cubicBezTo>
                  <a:cubicBezTo>
                    <a:pt x="213" y="338"/>
                    <a:pt x="200" y="340"/>
                    <a:pt x="195" y="340"/>
                  </a:cubicBezTo>
                  <a:cubicBezTo>
                    <a:pt x="190" y="339"/>
                    <a:pt x="179" y="342"/>
                    <a:pt x="174" y="343"/>
                  </a:cubicBezTo>
                  <a:cubicBezTo>
                    <a:pt x="170" y="345"/>
                    <a:pt x="167" y="352"/>
                    <a:pt x="164" y="357"/>
                  </a:cubicBezTo>
                  <a:cubicBezTo>
                    <a:pt x="160" y="361"/>
                    <a:pt x="158" y="362"/>
                    <a:pt x="153" y="366"/>
                  </a:cubicBezTo>
                  <a:cubicBezTo>
                    <a:pt x="147" y="370"/>
                    <a:pt x="149" y="374"/>
                    <a:pt x="150" y="378"/>
                  </a:cubicBezTo>
                  <a:cubicBezTo>
                    <a:pt x="151" y="383"/>
                    <a:pt x="150" y="384"/>
                    <a:pt x="156" y="384"/>
                  </a:cubicBezTo>
                  <a:cubicBezTo>
                    <a:pt x="163" y="384"/>
                    <a:pt x="159" y="386"/>
                    <a:pt x="157" y="386"/>
                  </a:cubicBezTo>
                  <a:cubicBezTo>
                    <a:pt x="154" y="387"/>
                    <a:pt x="150" y="387"/>
                    <a:pt x="149" y="390"/>
                  </a:cubicBezTo>
                  <a:cubicBezTo>
                    <a:pt x="149" y="393"/>
                    <a:pt x="163" y="391"/>
                    <a:pt x="168" y="392"/>
                  </a:cubicBezTo>
                  <a:cubicBezTo>
                    <a:pt x="174" y="392"/>
                    <a:pt x="178" y="389"/>
                    <a:pt x="180" y="387"/>
                  </a:cubicBezTo>
                  <a:cubicBezTo>
                    <a:pt x="182" y="385"/>
                    <a:pt x="183" y="383"/>
                    <a:pt x="187" y="385"/>
                  </a:cubicBezTo>
                  <a:cubicBezTo>
                    <a:pt x="191" y="387"/>
                    <a:pt x="195" y="385"/>
                    <a:pt x="200" y="378"/>
                  </a:cubicBezTo>
                  <a:cubicBezTo>
                    <a:pt x="204" y="371"/>
                    <a:pt x="204" y="375"/>
                    <a:pt x="203" y="379"/>
                  </a:cubicBezTo>
                  <a:cubicBezTo>
                    <a:pt x="203" y="383"/>
                    <a:pt x="201" y="383"/>
                    <a:pt x="199" y="385"/>
                  </a:cubicBezTo>
                  <a:cubicBezTo>
                    <a:pt x="197" y="387"/>
                    <a:pt x="196" y="388"/>
                    <a:pt x="192" y="389"/>
                  </a:cubicBezTo>
                  <a:cubicBezTo>
                    <a:pt x="189" y="390"/>
                    <a:pt x="192" y="389"/>
                    <a:pt x="191" y="392"/>
                  </a:cubicBezTo>
                  <a:cubicBezTo>
                    <a:pt x="189" y="395"/>
                    <a:pt x="209" y="393"/>
                    <a:pt x="216" y="392"/>
                  </a:cubicBezTo>
                  <a:cubicBezTo>
                    <a:pt x="223" y="391"/>
                    <a:pt x="228" y="382"/>
                    <a:pt x="232" y="378"/>
                  </a:cubicBezTo>
                  <a:cubicBezTo>
                    <a:pt x="236" y="373"/>
                    <a:pt x="231" y="375"/>
                    <a:pt x="238" y="365"/>
                  </a:cubicBezTo>
                  <a:cubicBezTo>
                    <a:pt x="245" y="355"/>
                    <a:pt x="241" y="367"/>
                    <a:pt x="239" y="370"/>
                  </a:cubicBezTo>
                  <a:cubicBezTo>
                    <a:pt x="238" y="372"/>
                    <a:pt x="239" y="374"/>
                    <a:pt x="244" y="374"/>
                  </a:cubicBezTo>
                  <a:cubicBezTo>
                    <a:pt x="249" y="373"/>
                    <a:pt x="245" y="375"/>
                    <a:pt x="243" y="376"/>
                  </a:cubicBezTo>
                  <a:cubicBezTo>
                    <a:pt x="240" y="377"/>
                    <a:pt x="240" y="378"/>
                    <a:pt x="236" y="381"/>
                  </a:cubicBezTo>
                  <a:cubicBezTo>
                    <a:pt x="233" y="383"/>
                    <a:pt x="235" y="384"/>
                    <a:pt x="238" y="384"/>
                  </a:cubicBezTo>
                  <a:cubicBezTo>
                    <a:pt x="242" y="384"/>
                    <a:pt x="244" y="382"/>
                    <a:pt x="255" y="385"/>
                  </a:cubicBezTo>
                  <a:cubicBezTo>
                    <a:pt x="266" y="388"/>
                    <a:pt x="257" y="387"/>
                    <a:pt x="254" y="387"/>
                  </a:cubicBezTo>
                  <a:cubicBezTo>
                    <a:pt x="251" y="387"/>
                    <a:pt x="247" y="386"/>
                    <a:pt x="244" y="387"/>
                  </a:cubicBezTo>
                  <a:cubicBezTo>
                    <a:pt x="242" y="387"/>
                    <a:pt x="239" y="388"/>
                    <a:pt x="236" y="388"/>
                  </a:cubicBezTo>
                  <a:cubicBezTo>
                    <a:pt x="233" y="388"/>
                    <a:pt x="233" y="389"/>
                    <a:pt x="232" y="392"/>
                  </a:cubicBezTo>
                  <a:cubicBezTo>
                    <a:pt x="231" y="394"/>
                    <a:pt x="239" y="395"/>
                    <a:pt x="246" y="394"/>
                  </a:cubicBezTo>
                  <a:cubicBezTo>
                    <a:pt x="254" y="393"/>
                    <a:pt x="252" y="395"/>
                    <a:pt x="250" y="395"/>
                  </a:cubicBezTo>
                  <a:cubicBezTo>
                    <a:pt x="249" y="395"/>
                    <a:pt x="246" y="397"/>
                    <a:pt x="243" y="398"/>
                  </a:cubicBezTo>
                  <a:cubicBezTo>
                    <a:pt x="240" y="399"/>
                    <a:pt x="235" y="397"/>
                    <a:pt x="232" y="397"/>
                  </a:cubicBezTo>
                  <a:cubicBezTo>
                    <a:pt x="228" y="396"/>
                    <a:pt x="220" y="400"/>
                    <a:pt x="215" y="402"/>
                  </a:cubicBezTo>
                  <a:cubicBezTo>
                    <a:pt x="209" y="404"/>
                    <a:pt x="214" y="406"/>
                    <a:pt x="219" y="407"/>
                  </a:cubicBezTo>
                  <a:cubicBezTo>
                    <a:pt x="224" y="407"/>
                    <a:pt x="239" y="406"/>
                    <a:pt x="248" y="406"/>
                  </a:cubicBezTo>
                  <a:cubicBezTo>
                    <a:pt x="256" y="405"/>
                    <a:pt x="252" y="407"/>
                    <a:pt x="248" y="407"/>
                  </a:cubicBezTo>
                  <a:cubicBezTo>
                    <a:pt x="245" y="407"/>
                    <a:pt x="242" y="409"/>
                    <a:pt x="241" y="410"/>
                  </a:cubicBezTo>
                  <a:cubicBezTo>
                    <a:pt x="239" y="412"/>
                    <a:pt x="237" y="410"/>
                    <a:pt x="235" y="409"/>
                  </a:cubicBezTo>
                  <a:cubicBezTo>
                    <a:pt x="234" y="408"/>
                    <a:pt x="231" y="410"/>
                    <a:pt x="228" y="409"/>
                  </a:cubicBezTo>
                  <a:cubicBezTo>
                    <a:pt x="225" y="409"/>
                    <a:pt x="224" y="409"/>
                    <a:pt x="222" y="411"/>
                  </a:cubicBezTo>
                  <a:cubicBezTo>
                    <a:pt x="220" y="413"/>
                    <a:pt x="227" y="414"/>
                    <a:pt x="232" y="412"/>
                  </a:cubicBezTo>
                  <a:cubicBezTo>
                    <a:pt x="236" y="411"/>
                    <a:pt x="233" y="414"/>
                    <a:pt x="230" y="414"/>
                  </a:cubicBezTo>
                  <a:cubicBezTo>
                    <a:pt x="227" y="415"/>
                    <a:pt x="229" y="417"/>
                    <a:pt x="223" y="419"/>
                  </a:cubicBezTo>
                  <a:cubicBezTo>
                    <a:pt x="218" y="422"/>
                    <a:pt x="228" y="427"/>
                    <a:pt x="232" y="428"/>
                  </a:cubicBezTo>
                  <a:cubicBezTo>
                    <a:pt x="236" y="429"/>
                    <a:pt x="239" y="429"/>
                    <a:pt x="247" y="424"/>
                  </a:cubicBezTo>
                  <a:cubicBezTo>
                    <a:pt x="254" y="419"/>
                    <a:pt x="246" y="427"/>
                    <a:pt x="240" y="431"/>
                  </a:cubicBezTo>
                  <a:cubicBezTo>
                    <a:pt x="235" y="434"/>
                    <a:pt x="248" y="435"/>
                    <a:pt x="252" y="434"/>
                  </a:cubicBezTo>
                  <a:cubicBezTo>
                    <a:pt x="255" y="434"/>
                    <a:pt x="262" y="435"/>
                    <a:pt x="273" y="435"/>
                  </a:cubicBezTo>
                  <a:cubicBezTo>
                    <a:pt x="284" y="436"/>
                    <a:pt x="295" y="419"/>
                    <a:pt x="297" y="416"/>
                  </a:cubicBezTo>
                  <a:cubicBezTo>
                    <a:pt x="299" y="414"/>
                    <a:pt x="304" y="408"/>
                    <a:pt x="306" y="406"/>
                  </a:cubicBezTo>
                  <a:cubicBezTo>
                    <a:pt x="309" y="404"/>
                    <a:pt x="309" y="405"/>
                    <a:pt x="307" y="400"/>
                  </a:cubicBezTo>
                  <a:cubicBezTo>
                    <a:pt x="306" y="396"/>
                    <a:pt x="313" y="397"/>
                    <a:pt x="319" y="395"/>
                  </a:cubicBezTo>
                  <a:cubicBezTo>
                    <a:pt x="324" y="393"/>
                    <a:pt x="319" y="397"/>
                    <a:pt x="317" y="397"/>
                  </a:cubicBezTo>
                  <a:cubicBezTo>
                    <a:pt x="315" y="397"/>
                    <a:pt x="314" y="402"/>
                    <a:pt x="313" y="404"/>
                  </a:cubicBezTo>
                  <a:cubicBezTo>
                    <a:pt x="312" y="406"/>
                    <a:pt x="309" y="413"/>
                    <a:pt x="305" y="418"/>
                  </a:cubicBezTo>
                  <a:cubicBezTo>
                    <a:pt x="302" y="423"/>
                    <a:pt x="300" y="426"/>
                    <a:pt x="295" y="431"/>
                  </a:cubicBezTo>
                  <a:cubicBezTo>
                    <a:pt x="290" y="436"/>
                    <a:pt x="284" y="438"/>
                    <a:pt x="279" y="438"/>
                  </a:cubicBezTo>
                  <a:cubicBezTo>
                    <a:pt x="273" y="438"/>
                    <a:pt x="271" y="440"/>
                    <a:pt x="280" y="443"/>
                  </a:cubicBezTo>
                  <a:cubicBezTo>
                    <a:pt x="290" y="446"/>
                    <a:pt x="276" y="445"/>
                    <a:pt x="273" y="445"/>
                  </a:cubicBezTo>
                  <a:cubicBezTo>
                    <a:pt x="270" y="444"/>
                    <a:pt x="263" y="443"/>
                    <a:pt x="261" y="444"/>
                  </a:cubicBezTo>
                  <a:cubicBezTo>
                    <a:pt x="259" y="444"/>
                    <a:pt x="255" y="445"/>
                    <a:pt x="252" y="444"/>
                  </a:cubicBezTo>
                  <a:cubicBezTo>
                    <a:pt x="250" y="443"/>
                    <a:pt x="247" y="444"/>
                    <a:pt x="245" y="447"/>
                  </a:cubicBezTo>
                  <a:cubicBezTo>
                    <a:pt x="243" y="449"/>
                    <a:pt x="241" y="450"/>
                    <a:pt x="239" y="448"/>
                  </a:cubicBezTo>
                  <a:cubicBezTo>
                    <a:pt x="237" y="446"/>
                    <a:pt x="237" y="444"/>
                    <a:pt x="230" y="445"/>
                  </a:cubicBezTo>
                  <a:cubicBezTo>
                    <a:pt x="223" y="445"/>
                    <a:pt x="218" y="442"/>
                    <a:pt x="216" y="441"/>
                  </a:cubicBezTo>
                  <a:cubicBezTo>
                    <a:pt x="215" y="440"/>
                    <a:pt x="219" y="436"/>
                    <a:pt x="212" y="440"/>
                  </a:cubicBezTo>
                  <a:cubicBezTo>
                    <a:pt x="206" y="443"/>
                    <a:pt x="207" y="436"/>
                    <a:pt x="207" y="436"/>
                  </a:cubicBezTo>
                  <a:cubicBezTo>
                    <a:pt x="203" y="414"/>
                    <a:pt x="181" y="410"/>
                    <a:pt x="171" y="408"/>
                  </a:cubicBezTo>
                  <a:cubicBezTo>
                    <a:pt x="162" y="407"/>
                    <a:pt x="142" y="410"/>
                    <a:pt x="138" y="412"/>
                  </a:cubicBezTo>
                  <a:cubicBezTo>
                    <a:pt x="134" y="413"/>
                    <a:pt x="133" y="414"/>
                    <a:pt x="129" y="412"/>
                  </a:cubicBezTo>
                  <a:cubicBezTo>
                    <a:pt x="126" y="411"/>
                    <a:pt x="126" y="412"/>
                    <a:pt x="126" y="413"/>
                  </a:cubicBezTo>
                  <a:cubicBezTo>
                    <a:pt x="126" y="415"/>
                    <a:pt x="126" y="421"/>
                    <a:pt x="126" y="423"/>
                  </a:cubicBezTo>
                  <a:cubicBezTo>
                    <a:pt x="126" y="425"/>
                    <a:pt x="124" y="426"/>
                    <a:pt x="129" y="429"/>
                  </a:cubicBezTo>
                  <a:cubicBezTo>
                    <a:pt x="135" y="433"/>
                    <a:pt x="142" y="443"/>
                    <a:pt x="142" y="445"/>
                  </a:cubicBezTo>
                  <a:cubicBezTo>
                    <a:pt x="142" y="446"/>
                    <a:pt x="154" y="446"/>
                    <a:pt x="166" y="445"/>
                  </a:cubicBezTo>
                  <a:cubicBezTo>
                    <a:pt x="177" y="444"/>
                    <a:pt x="163" y="448"/>
                    <a:pt x="160" y="449"/>
                  </a:cubicBezTo>
                  <a:cubicBezTo>
                    <a:pt x="157" y="450"/>
                    <a:pt x="162" y="454"/>
                    <a:pt x="161" y="454"/>
                  </a:cubicBezTo>
                  <a:cubicBezTo>
                    <a:pt x="159" y="455"/>
                    <a:pt x="159" y="455"/>
                    <a:pt x="161" y="458"/>
                  </a:cubicBezTo>
                  <a:cubicBezTo>
                    <a:pt x="163" y="461"/>
                    <a:pt x="161" y="459"/>
                    <a:pt x="159" y="459"/>
                  </a:cubicBezTo>
                  <a:cubicBezTo>
                    <a:pt x="156" y="458"/>
                    <a:pt x="150" y="461"/>
                    <a:pt x="152" y="463"/>
                  </a:cubicBezTo>
                  <a:cubicBezTo>
                    <a:pt x="154" y="465"/>
                    <a:pt x="146" y="465"/>
                    <a:pt x="141" y="463"/>
                  </a:cubicBezTo>
                  <a:cubicBezTo>
                    <a:pt x="137" y="462"/>
                    <a:pt x="130" y="464"/>
                    <a:pt x="125" y="463"/>
                  </a:cubicBezTo>
                  <a:cubicBezTo>
                    <a:pt x="119" y="462"/>
                    <a:pt x="115" y="465"/>
                    <a:pt x="114" y="467"/>
                  </a:cubicBezTo>
                  <a:cubicBezTo>
                    <a:pt x="112" y="469"/>
                    <a:pt x="109" y="471"/>
                    <a:pt x="104" y="472"/>
                  </a:cubicBezTo>
                  <a:cubicBezTo>
                    <a:pt x="99" y="472"/>
                    <a:pt x="95" y="477"/>
                    <a:pt x="92" y="478"/>
                  </a:cubicBezTo>
                  <a:cubicBezTo>
                    <a:pt x="90" y="479"/>
                    <a:pt x="86" y="480"/>
                    <a:pt x="83" y="482"/>
                  </a:cubicBezTo>
                  <a:cubicBezTo>
                    <a:pt x="80" y="483"/>
                    <a:pt x="83" y="488"/>
                    <a:pt x="84" y="491"/>
                  </a:cubicBezTo>
                  <a:cubicBezTo>
                    <a:pt x="84" y="494"/>
                    <a:pt x="85" y="495"/>
                    <a:pt x="83" y="496"/>
                  </a:cubicBezTo>
                  <a:cubicBezTo>
                    <a:pt x="81" y="497"/>
                    <a:pt x="81" y="497"/>
                    <a:pt x="79" y="500"/>
                  </a:cubicBezTo>
                  <a:cubicBezTo>
                    <a:pt x="76" y="502"/>
                    <a:pt x="79" y="502"/>
                    <a:pt x="79" y="502"/>
                  </a:cubicBezTo>
                  <a:cubicBezTo>
                    <a:pt x="79" y="502"/>
                    <a:pt x="93" y="513"/>
                    <a:pt x="99" y="513"/>
                  </a:cubicBezTo>
                  <a:cubicBezTo>
                    <a:pt x="105" y="513"/>
                    <a:pt x="105" y="508"/>
                    <a:pt x="107" y="503"/>
                  </a:cubicBezTo>
                  <a:cubicBezTo>
                    <a:pt x="109" y="499"/>
                    <a:pt x="112" y="505"/>
                    <a:pt x="111" y="508"/>
                  </a:cubicBezTo>
                  <a:cubicBezTo>
                    <a:pt x="109" y="511"/>
                    <a:pt x="109" y="511"/>
                    <a:pt x="111" y="513"/>
                  </a:cubicBezTo>
                  <a:cubicBezTo>
                    <a:pt x="113" y="516"/>
                    <a:pt x="114" y="510"/>
                    <a:pt x="116" y="507"/>
                  </a:cubicBezTo>
                  <a:cubicBezTo>
                    <a:pt x="118" y="504"/>
                    <a:pt x="115" y="501"/>
                    <a:pt x="113" y="500"/>
                  </a:cubicBezTo>
                  <a:cubicBezTo>
                    <a:pt x="110" y="498"/>
                    <a:pt x="114" y="497"/>
                    <a:pt x="112" y="495"/>
                  </a:cubicBezTo>
                  <a:cubicBezTo>
                    <a:pt x="110" y="493"/>
                    <a:pt x="109" y="493"/>
                    <a:pt x="112" y="488"/>
                  </a:cubicBezTo>
                  <a:cubicBezTo>
                    <a:pt x="115" y="484"/>
                    <a:pt x="116" y="487"/>
                    <a:pt x="115" y="488"/>
                  </a:cubicBezTo>
                  <a:cubicBezTo>
                    <a:pt x="114" y="490"/>
                    <a:pt x="117" y="492"/>
                    <a:pt x="116" y="494"/>
                  </a:cubicBezTo>
                  <a:cubicBezTo>
                    <a:pt x="115" y="496"/>
                    <a:pt x="117" y="501"/>
                    <a:pt x="119" y="504"/>
                  </a:cubicBezTo>
                  <a:cubicBezTo>
                    <a:pt x="121" y="506"/>
                    <a:pt x="121" y="508"/>
                    <a:pt x="119" y="508"/>
                  </a:cubicBezTo>
                  <a:cubicBezTo>
                    <a:pt x="117" y="509"/>
                    <a:pt x="120" y="511"/>
                    <a:pt x="120" y="513"/>
                  </a:cubicBezTo>
                  <a:cubicBezTo>
                    <a:pt x="119" y="515"/>
                    <a:pt x="120" y="516"/>
                    <a:pt x="123" y="516"/>
                  </a:cubicBezTo>
                  <a:cubicBezTo>
                    <a:pt x="125" y="515"/>
                    <a:pt x="137" y="517"/>
                    <a:pt x="142" y="518"/>
                  </a:cubicBezTo>
                  <a:cubicBezTo>
                    <a:pt x="147" y="519"/>
                    <a:pt x="149" y="511"/>
                    <a:pt x="149" y="507"/>
                  </a:cubicBezTo>
                  <a:cubicBezTo>
                    <a:pt x="150" y="503"/>
                    <a:pt x="146" y="506"/>
                    <a:pt x="148" y="501"/>
                  </a:cubicBezTo>
                  <a:cubicBezTo>
                    <a:pt x="149" y="495"/>
                    <a:pt x="154" y="505"/>
                    <a:pt x="153" y="508"/>
                  </a:cubicBezTo>
                  <a:cubicBezTo>
                    <a:pt x="151" y="511"/>
                    <a:pt x="157" y="511"/>
                    <a:pt x="160" y="511"/>
                  </a:cubicBezTo>
                  <a:cubicBezTo>
                    <a:pt x="164" y="512"/>
                    <a:pt x="164" y="512"/>
                    <a:pt x="162" y="514"/>
                  </a:cubicBezTo>
                  <a:cubicBezTo>
                    <a:pt x="161" y="516"/>
                    <a:pt x="168" y="517"/>
                    <a:pt x="173" y="517"/>
                  </a:cubicBezTo>
                  <a:cubicBezTo>
                    <a:pt x="178" y="517"/>
                    <a:pt x="177" y="516"/>
                    <a:pt x="177" y="513"/>
                  </a:cubicBezTo>
                  <a:cubicBezTo>
                    <a:pt x="177" y="509"/>
                    <a:pt x="179" y="510"/>
                    <a:pt x="183" y="507"/>
                  </a:cubicBezTo>
                  <a:cubicBezTo>
                    <a:pt x="188" y="505"/>
                    <a:pt x="190" y="505"/>
                    <a:pt x="184" y="501"/>
                  </a:cubicBezTo>
                  <a:cubicBezTo>
                    <a:pt x="179" y="498"/>
                    <a:pt x="188" y="502"/>
                    <a:pt x="191" y="504"/>
                  </a:cubicBezTo>
                  <a:cubicBezTo>
                    <a:pt x="194" y="507"/>
                    <a:pt x="192" y="506"/>
                    <a:pt x="189" y="508"/>
                  </a:cubicBezTo>
                  <a:cubicBezTo>
                    <a:pt x="186" y="509"/>
                    <a:pt x="187" y="510"/>
                    <a:pt x="187" y="513"/>
                  </a:cubicBezTo>
                  <a:cubicBezTo>
                    <a:pt x="188" y="516"/>
                    <a:pt x="191" y="517"/>
                    <a:pt x="195" y="517"/>
                  </a:cubicBezTo>
                  <a:cubicBezTo>
                    <a:pt x="198" y="516"/>
                    <a:pt x="210" y="519"/>
                    <a:pt x="214" y="519"/>
                  </a:cubicBezTo>
                  <a:cubicBezTo>
                    <a:pt x="219" y="518"/>
                    <a:pt x="225" y="522"/>
                    <a:pt x="230" y="522"/>
                  </a:cubicBezTo>
                  <a:cubicBezTo>
                    <a:pt x="234" y="521"/>
                    <a:pt x="241" y="522"/>
                    <a:pt x="248" y="520"/>
                  </a:cubicBezTo>
                  <a:cubicBezTo>
                    <a:pt x="254" y="519"/>
                    <a:pt x="242" y="515"/>
                    <a:pt x="238" y="514"/>
                  </a:cubicBezTo>
                  <a:cubicBezTo>
                    <a:pt x="235" y="512"/>
                    <a:pt x="235" y="512"/>
                    <a:pt x="232" y="506"/>
                  </a:cubicBezTo>
                  <a:cubicBezTo>
                    <a:pt x="230" y="499"/>
                    <a:pt x="240" y="507"/>
                    <a:pt x="246" y="510"/>
                  </a:cubicBezTo>
                  <a:cubicBezTo>
                    <a:pt x="252" y="513"/>
                    <a:pt x="259" y="506"/>
                    <a:pt x="260" y="502"/>
                  </a:cubicBezTo>
                  <a:cubicBezTo>
                    <a:pt x="261" y="497"/>
                    <a:pt x="265" y="502"/>
                    <a:pt x="265" y="502"/>
                  </a:cubicBezTo>
                  <a:cubicBezTo>
                    <a:pt x="276" y="512"/>
                    <a:pt x="284" y="513"/>
                    <a:pt x="288" y="512"/>
                  </a:cubicBezTo>
                  <a:cubicBezTo>
                    <a:pt x="293" y="511"/>
                    <a:pt x="290" y="499"/>
                    <a:pt x="285" y="496"/>
                  </a:cubicBezTo>
                  <a:cubicBezTo>
                    <a:pt x="281" y="492"/>
                    <a:pt x="293" y="498"/>
                    <a:pt x="296" y="500"/>
                  </a:cubicBezTo>
                  <a:cubicBezTo>
                    <a:pt x="298" y="502"/>
                    <a:pt x="298" y="501"/>
                    <a:pt x="298" y="507"/>
                  </a:cubicBezTo>
                  <a:cubicBezTo>
                    <a:pt x="298" y="513"/>
                    <a:pt x="305" y="513"/>
                    <a:pt x="307" y="514"/>
                  </a:cubicBezTo>
                  <a:cubicBezTo>
                    <a:pt x="310" y="515"/>
                    <a:pt x="314" y="515"/>
                    <a:pt x="317" y="514"/>
                  </a:cubicBezTo>
                  <a:cubicBezTo>
                    <a:pt x="321" y="513"/>
                    <a:pt x="323" y="515"/>
                    <a:pt x="327" y="513"/>
                  </a:cubicBezTo>
                  <a:cubicBezTo>
                    <a:pt x="331" y="511"/>
                    <a:pt x="330" y="506"/>
                    <a:pt x="329" y="502"/>
                  </a:cubicBezTo>
                  <a:cubicBezTo>
                    <a:pt x="328" y="498"/>
                    <a:pt x="322" y="493"/>
                    <a:pt x="313" y="489"/>
                  </a:cubicBezTo>
                  <a:cubicBezTo>
                    <a:pt x="305" y="485"/>
                    <a:pt x="313" y="486"/>
                    <a:pt x="316" y="487"/>
                  </a:cubicBezTo>
                  <a:cubicBezTo>
                    <a:pt x="319" y="488"/>
                    <a:pt x="329" y="495"/>
                    <a:pt x="335" y="495"/>
                  </a:cubicBezTo>
                  <a:cubicBezTo>
                    <a:pt x="341" y="496"/>
                    <a:pt x="335" y="497"/>
                    <a:pt x="335" y="497"/>
                  </a:cubicBezTo>
                  <a:cubicBezTo>
                    <a:pt x="333" y="498"/>
                    <a:pt x="335" y="501"/>
                    <a:pt x="333" y="504"/>
                  </a:cubicBezTo>
                  <a:cubicBezTo>
                    <a:pt x="331" y="507"/>
                    <a:pt x="343" y="508"/>
                    <a:pt x="346" y="509"/>
                  </a:cubicBezTo>
                  <a:cubicBezTo>
                    <a:pt x="349" y="510"/>
                    <a:pt x="355" y="508"/>
                    <a:pt x="358" y="505"/>
                  </a:cubicBezTo>
                  <a:cubicBezTo>
                    <a:pt x="361" y="502"/>
                    <a:pt x="364" y="506"/>
                    <a:pt x="370" y="510"/>
                  </a:cubicBezTo>
                  <a:cubicBezTo>
                    <a:pt x="377" y="513"/>
                    <a:pt x="372" y="524"/>
                    <a:pt x="370" y="528"/>
                  </a:cubicBezTo>
                  <a:cubicBezTo>
                    <a:pt x="367" y="532"/>
                    <a:pt x="369" y="531"/>
                    <a:pt x="370" y="531"/>
                  </a:cubicBezTo>
                  <a:cubicBezTo>
                    <a:pt x="371" y="531"/>
                    <a:pt x="413" y="523"/>
                    <a:pt x="418" y="522"/>
                  </a:cubicBezTo>
                  <a:cubicBezTo>
                    <a:pt x="423" y="522"/>
                    <a:pt x="425" y="523"/>
                    <a:pt x="435" y="510"/>
                  </a:cubicBezTo>
                  <a:cubicBezTo>
                    <a:pt x="445" y="497"/>
                    <a:pt x="447" y="507"/>
                    <a:pt x="451" y="510"/>
                  </a:cubicBezTo>
                  <a:cubicBezTo>
                    <a:pt x="455" y="512"/>
                    <a:pt x="463" y="505"/>
                    <a:pt x="470" y="501"/>
                  </a:cubicBezTo>
                  <a:cubicBezTo>
                    <a:pt x="477" y="497"/>
                    <a:pt x="475" y="491"/>
                    <a:pt x="476" y="486"/>
                  </a:cubicBezTo>
                  <a:cubicBezTo>
                    <a:pt x="477" y="481"/>
                    <a:pt x="474" y="483"/>
                    <a:pt x="473" y="479"/>
                  </a:cubicBezTo>
                  <a:cubicBezTo>
                    <a:pt x="471" y="475"/>
                    <a:pt x="472" y="472"/>
                    <a:pt x="464" y="470"/>
                  </a:cubicBezTo>
                  <a:cubicBezTo>
                    <a:pt x="455" y="468"/>
                    <a:pt x="448" y="479"/>
                    <a:pt x="443" y="482"/>
                  </a:cubicBezTo>
                  <a:cubicBezTo>
                    <a:pt x="438" y="485"/>
                    <a:pt x="437" y="481"/>
                    <a:pt x="439" y="478"/>
                  </a:cubicBezTo>
                  <a:cubicBezTo>
                    <a:pt x="440" y="476"/>
                    <a:pt x="433" y="476"/>
                    <a:pt x="426" y="477"/>
                  </a:cubicBezTo>
                  <a:cubicBezTo>
                    <a:pt x="419" y="478"/>
                    <a:pt x="423" y="472"/>
                    <a:pt x="429" y="464"/>
                  </a:cubicBezTo>
                  <a:cubicBezTo>
                    <a:pt x="434" y="457"/>
                    <a:pt x="425" y="455"/>
                    <a:pt x="418" y="455"/>
                  </a:cubicBezTo>
                  <a:cubicBezTo>
                    <a:pt x="410" y="454"/>
                    <a:pt x="401" y="459"/>
                    <a:pt x="394" y="465"/>
                  </a:cubicBezTo>
                  <a:cubicBezTo>
                    <a:pt x="386" y="471"/>
                    <a:pt x="390" y="465"/>
                    <a:pt x="392" y="460"/>
                  </a:cubicBezTo>
                  <a:cubicBezTo>
                    <a:pt x="395" y="455"/>
                    <a:pt x="386" y="456"/>
                    <a:pt x="375" y="453"/>
                  </a:cubicBezTo>
                  <a:cubicBezTo>
                    <a:pt x="364" y="450"/>
                    <a:pt x="360" y="452"/>
                    <a:pt x="355" y="455"/>
                  </a:cubicBezTo>
                  <a:cubicBezTo>
                    <a:pt x="350" y="457"/>
                    <a:pt x="347" y="459"/>
                    <a:pt x="340" y="460"/>
                  </a:cubicBezTo>
                  <a:cubicBezTo>
                    <a:pt x="334" y="460"/>
                    <a:pt x="344" y="455"/>
                    <a:pt x="334" y="451"/>
                  </a:cubicBezTo>
                  <a:cubicBezTo>
                    <a:pt x="325" y="448"/>
                    <a:pt x="352" y="449"/>
                    <a:pt x="358" y="449"/>
                  </a:cubicBezTo>
                  <a:cubicBezTo>
                    <a:pt x="364" y="449"/>
                    <a:pt x="353" y="444"/>
                    <a:pt x="348" y="442"/>
                  </a:cubicBezTo>
                  <a:cubicBezTo>
                    <a:pt x="342" y="440"/>
                    <a:pt x="343" y="439"/>
                    <a:pt x="345" y="436"/>
                  </a:cubicBezTo>
                  <a:cubicBezTo>
                    <a:pt x="346" y="434"/>
                    <a:pt x="344" y="430"/>
                    <a:pt x="340" y="428"/>
                  </a:cubicBezTo>
                  <a:cubicBezTo>
                    <a:pt x="336" y="426"/>
                    <a:pt x="337" y="424"/>
                    <a:pt x="339" y="424"/>
                  </a:cubicBezTo>
                  <a:cubicBezTo>
                    <a:pt x="341" y="423"/>
                    <a:pt x="344" y="428"/>
                    <a:pt x="347" y="431"/>
                  </a:cubicBezTo>
                  <a:cubicBezTo>
                    <a:pt x="350" y="434"/>
                    <a:pt x="350" y="437"/>
                    <a:pt x="354" y="438"/>
                  </a:cubicBezTo>
                  <a:cubicBezTo>
                    <a:pt x="358" y="440"/>
                    <a:pt x="361" y="442"/>
                    <a:pt x="366" y="444"/>
                  </a:cubicBezTo>
                  <a:cubicBezTo>
                    <a:pt x="371" y="445"/>
                    <a:pt x="377" y="448"/>
                    <a:pt x="387" y="450"/>
                  </a:cubicBezTo>
                  <a:cubicBezTo>
                    <a:pt x="397" y="451"/>
                    <a:pt x="407" y="451"/>
                    <a:pt x="409" y="450"/>
                  </a:cubicBezTo>
                  <a:cubicBezTo>
                    <a:pt x="411" y="449"/>
                    <a:pt x="419" y="450"/>
                    <a:pt x="423" y="450"/>
                  </a:cubicBezTo>
                  <a:cubicBezTo>
                    <a:pt x="428" y="451"/>
                    <a:pt x="436" y="450"/>
                    <a:pt x="438" y="449"/>
                  </a:cubicBezTo>
                  <a:cubicBezTo>
                    <a:pt x="440" y="448"/>
                    <a:pt x="441" y="448"/>
                    <a:pt x="442" y="450"/>
                  </a:cubicBezTo>
                  <a:cubicBezTo>
                    <a:pt x="442" y="451"/>
                    <a:pt x="446" y="449"/>
                    <a:pt x="449" y="445"/>
                  </a:cubicBezTo>
                  <a:cubicBezTo>
                    <a:pt x="453" y="442"/>
                    <a:pt x="459" y="437"/>
                    <a:pt x="466" y="430"/>
                  </a:cubicBezTo>
                  <a:cubicBezTo>
                    <a:pt x="472" y="423"/>
                    <a:pt x="469" y="427"/>
                    <a:pt x="468" y="424"/>
                  </a:cubicBezTo>
                  <a:cubicBezTo>
                    <a:pt x="467" y="421"/>
                    <a:pt x="468" y="424"/>
                    <a:pt x="467" y="421"/>
                  </a:cubicBezTo>
                  <a:cubicBezTo>
                    <a:pt x="466" y="418"/>
                    <a:pt x="468" y="418"/>
                    <a:pt x="470" y="415"/>
                  </a:cubicBezTo>
                  <a:cubicBezTo>
                    <a:pt x="472" y="412"/>
                    <a:pt x="467" y="412"/>
                    <a:pt x="459" y="410"/>
                  </a:cubicBezTo>
                  <a:cubicBezTo>
                    <a:pt x="451" y="409"/>
                    <a:pt x="455" y="406"/>
                    <a:pt x="459" y="403"/>
                  </a:cubicBezTo>
                  <a:cubicBezTo>
                    <a:pt x="462" y="401"/>
                    <a:pt x="465" y="401"/>
                    <a:pt x="468" y="402"/>
                  </a:cubicBezTo>
                  <a:cubicBezTo>
                    <a:pt x="472" y="403"/>
                    <a:pt x="483" y="404"/>
                    <a:pt x="486" y="404"/>
                  </a:cubicBezTo>
                  <a:cubicBezTo>
                    <a:pt x="488" y="404"/>
                    <a:pt x="490" y="402"/>
                    <a:pt x="500" y="405"/>
                  </a:cubicBezTo>
                  <a:cubicBezTo>
                    <a:pt x="510" y="408"/>
                    <a:pt x="520" y="404"/>
                    <a:pt x="523" y="402"/>
                  </a:cubicBezTo>
                  <a:cubicBezTo>
                    <a:pt x="527" y="401"/>
                    <a:pt x="533" y="399"/>
                    <a:pt x="537" y="402"/>
                  </a:cubicBezTo>
                  <a:cubicBezTo>
                    <a:pt x="540" y="405"/>
                    <a:pt x="542" y="394"/>
                    <a:pt x="540" y="391"/>
                  </a:cubicBezTo>
                  <a:cubicBezTo>
                    <a:pt x="539" y="389"/>
                    <a:pt x="526" y="389"/>
                    <a:pt x="519" y="388"/>
                  </a:cubicBezTo>
                  <a:cubicBezTo>
                    <a:pt x="512" y="386"/>
                    <a:pt x="501" y="386"/>
                    <a:pt x="513" y="384"/>
                  </a:cubicBezTo>
                  <a:cubicBezTo>
                    <a:pt x="524" y="382"/>
                    <a:pt x="539" y="383"/>
                    <a:pt x="544" y="385"/>
                  </a:cubicBezTo>
                  <a:cubicBezTo>
                    <a:pt x="550" y="387"/>
                    <a:pt x="554" y="376"/>
                    <a:pt x="556" y="372"/>
                  </a:cubicBezTo>
                  <a:cubicBezTo>
                    <a:pt x="557" y="369"/>
                    <a:pt x="554" y="368"/>
                    <a:pt x="549" y="368"/>
                  </a:cubicBezTo>
                  <a:cubicBezTo>
                    <a:pt x="544" y="369"/>
                    <a:pt x="541" y="367"/>
                    <a:pt x="533" y="365"/>
                  </a:cubicBezTo>
                  <a:cubicBezTo>
                    <a:pt x="526" y="362"/>
                    <a:pt x="520" y="364"/>
                    <a:pt x="515" y="363"/>
                  </a:cubicBezTo>
                  <a:cubicBezTo>
                    <a:pt x="509" y="361"/>
                    <a:pt x="569" y="359"/>
                    <a:pt x="577" y="358"/>
                  </a:cubicBezTo>
                  <a:cubicBezTo>
                    <a:pt x="585" y="357"/>
                    <a:pt x="580" y="356"/>
                    <a:pt x="577" y="355"/>
                  </a:cubicBezTo>
                  <a:cubicBezTo>
                    <a:pt x="573" y="354"/>
                    <a:pt x="575" y="351"/>
                    <a:pt x="575" y="348"/>
                  </a:cubicBezTo>
                  <a:cubicBezTo>
                    <a:pt x="575" y="346"/>
                    <a:pt x="580" y="347"/>
                    <a:pt x="576" y="343"/>
                  </a:cubicBezTo>
                  <a:cubicBezTo>
                    <a:pt x="572" y="339"/>
                    <a:pt x="581" y="341"/>
                    <a:pt x="567" y="337"/>
                  </a:cubicBezTo>
                  <a:cubicBezTo>
                    <a:pt x="552" y="332"/>
                    <a:pt x="535" y="337"/>
                    <a:pt x="526" y="338"/>
                  </a:cubicBezTo>
                  <a:cubicBezTo>
                    <a:pt x="516" y="338"/>
                    <a:pt x="527" y="332"/>
                    <a:pt x="532" y="328"/>
                  </a:cubicBezTo>
                  <a:cubicBezTo>
                    <a:pt x="538" y="324"/>
                    <a:pt x="510" y="324"/>
                    <a:pt x="506" y="325"/>
                  </a:cubicBezTo>
                  <a:cubicBezTo>
                    <a:pt x="503" y="326"/>
                    <a:pt x="490" y="327"/>
                    <a:pt x="482" y="329"/>
                  </a:cubicBezTo>
                  <a:cubicBezTo>
                    <a:pt x="474" y="331"/>
                    <a:pt x="466" y="337"/>
                    <a:pt x="460" y="341"/>
                  </a:cubicBezTo>
                  <a:cubicBezTo>
                    <a:pt x="455" y="345"/>
                    <a:pt x="468" y="331"/>
                    <a:pt x="474" y="327"/>
                  </a:cubicBezTo>
                  <a:cubicBezTo>
                    <a:pt x="479" y="323"/>
                    <a:pt x="471" y="322"/>
                    <a:pt x="469" y="322"/>
                  </a:cubicBezTo>
                  <a:cubicBezTo>
                    <a:pt x="467" y="323"/>
                    <a:pt x="462" y="324"/>
                    <a:pt x="465" y="323"/>
                  </a:cubicBezTo>
                  <a:cubicBezTo>
                    <a:pt x="468" y="321"/>
                    <a:pt x="472" y="321"/>
                    <a:pt x="479" y="323"/>
                  </a:cubicBezTo>
                  <a:cubicBezTo>
                    <a:pt x="485" y="325"/>
                    <a:pt x="487" y="324"/>
                    <a:pt x="491" y="323"/>
                  </a:cubicBezTo>
                  <a:cubicBezTo>
                    <a:pt x="496" y="322"/>
                    <a:pt x="501" y="321"/>
                    <a:pt x="505" y="320"/>
                  </a:cubicBezTo>
                  <a:cubicBezTo>
                    <a:pt x="509" y="319"/>
                    <a:pt x="519" y="321"/>
                    <a:pt x="527" y="320"/>
                  </a:cubicBezTo>
                  <a:cubicBezTo>
                    <a:pt x="535" y="319"/>
                    <a:pt x="522" y="316"/>
                    <a:pt x="518" y="316"/>
                  </a:cubicBezTo>
                  <a:cubicBezTo>
                    <a:pt x="515" y="315"/>
                    <a:pt x="501" y="315"/>
                    <a:pt x="496" y="315"/>
                  </a:cubicBezTo>
                  <a:cubicBezTo>
                    <a:pt x="490" y="314"/>
                    <a:pt x="479" y="314"/>
                    <a:pt x="466" y="313"/>
                  </a:cubicBezTo>
                  <a:cubicBezTo>
                    <a:pt x="453" y="312"/>
                    <a:pt x="490" y="312"/>
                    <a:pt x="494" y="312"/>
                  </a:cubicBezTo>
                  <a:cubicBezTo>
                    <a:pt x="497" y="312"/>
                    <a:pt x="505" y="312"/>
                    <a:pt x="509" y="312"/>
                  </a:cubicBezTo>
                  <a:cubicBezTo>
                    <a:pt x="512" y="311"/>
                    <a:pt x="529" y="313"/>
                    <a:pt x="534" y="312"/>
                  </a:cubicBezTo>
                  <a:cubicBezTo>
                    <a:pt x="539" y="311"/>
                    <a:pt x="540" y="315"/>
                    <a:pt x="540" y="316"/>
                  </a:cubicBezTo>
                  <a:cubicBezTo>
                    <a:pt x="540" y="317"/>
                    <a:pt x="541" y="318"/>
                    <a:pt x="542" y="318"/>
                  </a:cubicBezTo>
                  <a:cubicBezTo>
                    <a:pt x="543" y="318"/>
                    <a:pt x="542" y="321"/>
                    <a:pt x="547" y="321"/>
                  </a:cubicBezTo>
                  <a:cubicBezTo>
                    <a:pt x="552" y="322"/>
                    <a:pt x="578" y="325"/>
                    <a:pt x="582" y="325"/>
                  </a:cubicBezTo>
                  <a:cubicBezTo>
                    <a:pt x="586" y="325"/>
                    <a:pt x="587" y="322"/>
                    <a:pt x="584" y="320"/>
                  </a:cubicBezTo>
                  <a:cubicBezTo>
                    <a:pt x="582" y="318"/>
                    <a:pt x="584" y="315"/>
                    <a:pt x="579" y="314"/>
                  </a:cubicBezTo>
                  <a:cubicBezTo>
                    <a:pt x="574" y="314"/>
                    <a:pt x="576" y="312"/>
                    <a:pt x="579" y="310"/>
                  </a:cubicBezTo>
                  <a:cubicBezTo>
                    <a:pt x="582" y="307"/>
                    <a:pt x="557" y="308"/>
                    <a:pt x="554" y="309"/>
                  </a:cubicBezTo>
                  <a:cubicBezTo>
                    <a:pt x="550" y="309"/>
                    <a:pt x="539" y="310"/>
                    <a:pt x="536" y="308"/>
                  </a:cubicBezTo>
                  <a:cubicBezTo>
                    <a:pt x="534" y="307"/>
                    <a:pt x="516" y="306"/>
                    <a:pt x="511" y="306"/>
                  </a:cubicBezTo>
                  <a:cubicBezTo>
                    <a:pt x="507" y="306"/>
                    <a:pt x="498" y="306"/>
                    <a:pt x="492" y="307"/>
                  </a:cubicBezTo>
                  <a:cubicBezTo>
                    <a:pt x="487" y="308"/>
                    <a:pt x="488" y="307"/>
                    <a:pt x="488" y="305"/>
                  </a:cubicBezTo>
                  <a:cubicBezTo>
                    <a:pt x="489" y="303"/>
                    <a:pt x="481" y="303"/>
                    <a:pt x="481" y="303"/>
                  </a:cubicBezTo>
                  <a:cubicBezTo>
                    <a:pt x="451" y="299"/>
                    <a:pt x="487" y="300"/>
                    <a:pt x="492" y="301"/>
                  </a:cubicBezTo>
                  <a:cubicBezTo>
                    <a:pt x="496" y="302"/>
                    <a:pt x="496" y="300"/>
                    <a:pt x="492" y="295"/>
                  </a:cubicBezTo>
                  <a:cubicBezTo>
                    <a:pt x="487" y="290"/>
                    <a:pt x="502" y="297"/>
                    <a:pt x="507" y="300"/>
                  </a:cubicBezTo>
                  <a:cubicBezTo>
                    <a:pt x="511" y="302"/>
                    <a:pt x="523" y="299"/>
                    <a:pt x="534" y="300"/>
                  </a:cubicBezTo>
                  <a:cubicBezTo>
                    <a:pt x="545" y="301"/>
                    <a:pt x="535" y="298"/>
                    <a:pt x="532" y="297"/>
                  </a:cubicBezTo>
                  <a:cubicBezTo>
                    <a:pt x="529" y="296"/>
                    <a:pt x="528" y="296"/>
                    <a:pt x="529" y="293"/>
                  </a:cubicBezTo>
                  <a:cubicBezTo>
                    <a:pt x="530" y="290"/>
                    <a:pt x="514" y="289"/>
                    <a:pt x="503" y="290"/>
                  </a:cubicBezTo>
                  <a:cubicBezTo>
                    <a:pt x="493" y="291"/>
                    <a:pt x="496" y="287"/>
                    <a:pt x="502" y="286"/>
                  </a:cubicBezTo>
                  <a:cubicBezTo>
                    <a:pt x="507" y="286"/>
                    <a:pt x="530" y="289"/>
                    <a:pt x="532" y="291"/>
                  </a:cubicBezTo>
                  <a:cubicBezTo>
                    <a:pt x="533" y="293"/>
                    <a:pt x="534" y="294"/>
                    <a:pt x="536" y="294"/>
                  </a:cubicBezTo>
                  <a:cubicBezTo>
                    <a:pt x="539" y="294"/>
                    <a:pt x="539" y="294"/>
                    <a:pt x="543" y="295"/>
                  </a:cubicBezTo>
                  <a:cubicBezTo>
                    <a:pt x="547" y="296"/>
                    <a:pt x="560" y="298"/>
                    <a:pt x="566" y="298"/>
                  </a:cubicBezTo>
                  <a:cubicBezTo>
                    <a:pt x="572" y="298"/>
                    <a:pt x="570" y="296"/>
                    <a:pt x="569" y="291"/>
                  </a:cubicBezTo>
                  <a:cubicBezTo>
                    <a:pt x="569" y="287"/>
                    <a:pt x="574" y="290"/>
                    <a:pt x="580" y="292"/>
                  </a:cubicBezTo>
                  <a:cubicBezTo>
                    <a:pt x="586" y="295"/>
                    <a:pt x="607" y="291"/>
                    <a:pt x="613" y="291"/>
                  </a:cubicBezTo>
                  <a:cubicBezTo>
                    <a:pt x="618" y="290"/>
                    <a:pt x="625" y="289"/>
                    <a:pt x="628" y="284"/>
                  </a:cubicBezTo>
                  <a:cubicBezTo>
                    <a:pt x="632" y="280"/>
                    <a:pt x="628" y="276"/>
                    <a:pt x="626" y="274"/>
                  </a:cubicBezTo>
                  <a:cubicBezTo>
                    <a:pt x="623" y="272"/>
                    <a:pt x="624" y="272"/>
                    <a:pt x="625" y="269"/>
                  </a:cubicBezTo>
                  <a:cubicBezTo>
                    <a:pt x="625" y="267"/>
                    <a:pt x="623" y="268"/>
                    <a:pt x="619" y="269"/>
                  </a:cubicBezTo>
                  <a:cubicBezTo>
                    <a:pt x="616" y="270"/>
                    <a:pt x="614" y="269"/>
                    <a:pt x="610" y="268"/>
                  </a:cubicBezTo>
                  <a:cubicBezTo>
                    <a:pt x="607" y="267"/>
                    <a:pt x="594" y="267"/>
                    <a:pt x="588" y="267"/>
                  </a:cubicBezTo>
                  <a:cubicBezTo>
                    <a:pt x="582" y="267"/>
                    <a:pt x="581" y="267"/>
                    <a:pt x="578" y="264"/>
                  </a:cubicBezTo>
                  <a:cubicBezTo>
                    <a:pt x="576" y="261"/>
                    <a:pt x="599" y="260"/>
                    <a:pt x="603" y="260"/>
                  </a:cubicBezTo>
                  <a:cubicBezTo>
                    <a:pt x="607" y="260"/>
                    <a:pt x="612" y="261"/>
                    <a:pt x="609" y="263"/>
                  </a:cubicBezTo>
                  <a:cubicBezTo>
                    <a:pt x="606" y="265"/>
                    <a:pt x="632" y="264"/>
                    <a:pt x="636" y="264"/>
                  </a:cubicBezTo>
                  <a:cubicBezTo>
                    <a:pt x="640" y="263"/>
                    <a:pt x="641" y="264"/>
                    <a:pt x="638" y="268"/>
                  </a:cubicBezTo>
                  <a:cubicBezTo>
                    <a:pt x="634" y="272"/>
                    <a:pt x="647" y="274"/>
                    <a:pt x="649" y="274"/>
                  </a:cubicBezTo>
                  <a:cubicBezTo>
                    <a:pt x="651" y="274"/>
                    <a:pt x="656" y="275"/>
                    <a:pt x="660" y="277"/>
                  </a:cubicBezTo>
                  <a:cubicBezTo>
                    <a:pt x="664" y="279"/>
                    <a:pt x="673" y="274"/>
                    <a:pt x="679" y="272"/>
                  </a:cubicBezTo>
                  <a:cubicBezTo>
                    <a:pt x="684" y="270"/>
                    <a:pt x="692" y="272"/>
                    <a:pt x="698" y="263"/>
                  </a:cubicBezTo>
                  <a:cubicBezTo>
                    <a:pt x="705" y="255"/>
                    <a:pt x="701" y="259"/>
                    <a:pt x="691" y="259"/>
                  </a:cubicBezTo>
                  <a:cubicBezTo>
                    <a:pt x="682" y="259"/>
                    <a:pt x="701" y="254"/>
                    <a:pt x="709" y="253"/>
                  </a:cubicBezTo>
                  <a:cubicBezTo>
                    <a:pt x="716" y="252"/>
                    <a:pt x="715" y="246"/>
                    <a:pt x="715" y="242"/>
                  </a:cubicBezTo>
                  <a:cubicBezTo>
                    <a:pt x="714" y="239"/>
                    <a:pt x="706" y="241"/>
                    <a:pt x="703" y="243"/>
                  </a:cubicBezTo>
                  <a:cubicBezTo>
                    <a:pt x="700" y="244"/>
                    <a:pt x="692" y="246"/>
                    <a:pt x="684" y="246"/>
                  </a:cubicBezTo>
                  <a:cubicBezTo>
                    <a:pt x="677" y="246"/>
                    <a:pt x="668" y="247"/>
                    <a:pt x="662" y="247"/>
                  </a:cubicBezTo>
                  <a:cubicBezTo>
                    <a:pt x="657" y="246"/>
                    <a:pt x="656" y="243"/>
                    <a:pt x="659" y="241"/>
                  </a:cubicBezTo>
                  <a:cubicBezTo>
                    <a:pt x="661" y="239"/>
                    <a:pt x="663" y="238"/>
                    <a:pt x="657" y="236"/>
                  </a:cubicBezTo>
                  <a:cubicBezTo>
                    <a:pt x="652" y="233"/>
                    <a:pt x="665" y="235"/>
                    <a:pt x="672" y="238"/>
                  </a:cubicBezTo>
                  <a:cubicBezTo>
                    <a:pt x="678" y="242"/>
                    <a:pt x="683" y="242"/>
                    <a:pt x="691" y="240"/>
                  </a:cubicBezTo>
                  <a:cubicBezTo>
                    <a:pt x="699" y="237"/>
                    <a:pt x="713" y="234"/>
                    <a:pt x="723" y="236"/>
                  </a:cubicBezTo>
                  <a:cubicBezTo>
                    <a:pt x="732" y="238"/>
                    <a:pt x="731" y="234"/>
                    <a:pt x="731" y="231"/>
                  </a:cubicBezTo>
                  <a:cubicBezTo>
                    <a:pt x="732" y="228"/>
                    <a:pt x="727" y="226"/>
                    <a:pt x="723" y="225"/>
                  </a:cubicBezTo>
                  <a:cubicBezTo>
                    <a:pt x="720" y="225"/>
                    <a:pt x="720" y="222"/>
                    <a:pt x="722" y="220"/>
                  </a:cubicBezTo>
                  <a:cubicBezTo>
                    <a:pt x="723" y="218"/>
                    <a:pt x="722" y="218"/>
                    <a:pt x="716" y="212"/>
                  </a:cubicBezTo>
                  <a:cubicBezTo>
                    <a:pt x="709" y="207"/>
                    <a:pt x="717" y="210"/>
                    <a:pt x="722" y="212"/>
                  </a:cubicBezTo>
                  <a:cubicBezTo>
                    <a:pt x="727" y="213"/>
                    <a:pt x="731" y="218"/>
                    <a:pt x="728" y="222"/>
                  </a:cubicBezTo>
                  <a:cubicBezTo>
                    <a:pt x="725" y="225"/>
                    <a:pt x="744" y="223"/>
                    <a:pt x="752" y="221"/>
                  </a:cubicBezTo>
                  <a:cubicBezTo>
                    <a:pt x="761" y="218"/>
                    <a:pt x="793" y="195"/>
                    <a:pt x="800" y="191"/>
                  </a:cubicBezTo>
                  <a:cubicBezTo>
                    <a:pt x="807" y="187"/>
                    <a:pt x="819" y="179"/>
                    <a:pt x="828" y="175"/>
                  </a:cubicBezTo>
                  <a:cubicBezTo>
                    <a:pt x="838" y="171"/>
                    <a:pt x="895" y="149"/>
                    <a:pt x="906" y="147"/>
                  </a:cubicBezTo>
                  <a:cubicBezTo>
                    <a:pt x="916" y="144"/>
                    <a:pt x="917" y="138"/>
                    <a:pt x="920" y="132"/>
                  </a:cubicBezTo>
                  <a:cubicBezTo>
                    <a:pt x="924" y="126"/>
                    <a:pt x="903" y="130"/>
                    <a:pt x="900" y="131"/>
                  </a:cubicBezTo>
                  <a:cubicBezTo>
                    <a:pt x="898" y="131"/>
                    <a:pt x="841" y="143"/>
                    <a:pt x="835" y="144"/>
                  </a:cubicBezTo>
                  <a:cubicBezTo>
                    <a:pt x="829" y="145"/>
                    <a:pt x="778" y="155"/>
                    <a:pt x="771" y="155"/>
                  </a:cubicBezTo>
                  <a:cubicBezTo>
                    <a:pt x="765" y="156"/>
                    <a:pt x="752" y="158"/>
                    <a:pt x="747" y="162"/>
                  </a:cubicBezTo>
                  <a:cubicBezTo>
                    <a:pt x="742" y="166"/>
                    <a:pt x="735" y="166"/>
                    <a:pt x="739" y="163"/>
                  </a:cubicBezTo>
                  <a:cubicBezTo>
                    <a:pt x="743" y="161"/>
                    <a:pt x="746" y="161"/>
                    <a:pt x="734" y="160"/>
                  </a:cubicBezTo>
                  <a:cubicBezTo>
                    <a:pt x="722" y="159"/>
                    <a:pt x="742" y="156"/>
                    <a:pt x="742" y="155"/>
                  </a:cubicBezTo>
                  <a:cubicBezTo>
                    <a:pt x="743" y="155"/>
                    <a:pt x="830" y="137"/>
                    <a:pt x="843" y="134"/>
                  </a:cubicBezTo>
                  <a:cubicBezTo>
                    <a:pt x="856" y="131"/>
                    <a:pt x="836" y="128"/>
                    <a:pt x="829" y="128"/>
                  </a:cubicBezTo>
                  <a:cubicBezTo>
                    <a:pt x="822" y="128"/>
                    <a:pt x="791" y="131"/>
                    <a:pt x="783" y="131"/>
                  </a:cubicBezTo>
                  <a:cubicBezTo>
                    <a:pt x="775" y="130"/>
                    <a:pt x="777" y="128"/>
                    <a:pt x="780" y="126"/>
                  </a:cubicBezTo>
                  <a:cubicBezTo>
                    <a:pt x="783" y="123"/>
                    <a:pt x="783" y="124"/>
                    <a:pt x="774" y="121"/>
                  </a:cubicBezTo>
                  <a:cubicBezTo>
                    <a:pt x="764" y="118"/>
                    <a:pt x="766" y="117"/>
                    <a:pt x="769" y="118"/>
                  </a:cubicBezTo>
                  <a:cubicBezTo>
                    <a:pt x="773" y="118"/>
                    <a:pt x="785" y="123"/>
                    <a:pt x="791" y="126"/>
                  </a:cubicBezTo>
                  <a:cubicBezTo>
                    <a:pt x="796" y="129"/>
                    <a:pt x="810" y="127"/>
                    <a:pt x="815" y="125"/>
                  </a:cubicBezTo>
                  <a:cubicBezTo>
                    <a:pt x="821" y="124"/>
                    <a:pt x="852" y="122"/>
                    <a:pt x="859" y="123"/>
                  </a:cubicBezTo>
                  <a:cubicBezTo>
                    <a:pt x="866" y="124"/>
                    <a:pt x="892" y="120"/>
                    <a:pt x="910" y="117"/>
                  </a:cubicBezTo>
                  <a:cubicBezTo>
                    <a:pt x="929" y="114"/>
                    <a:pt x="940" y="109"/>
                    <a:pt x="941" y="109"/>
                  </a:cubicBezTo>
                  <a:cubicBezTo>
                    <a:pt x="942" y="109"/>
                    <a:pt x="1031" y="69"/>
                    <a:pt x="1034" y="68"/>
                  </a:cubicBezTo>
                  <a:cubicBezTo>
                    <a:pt x="1037" y="67"/>
                    <a:pt x="1034" y="63"/>
                    <a:pt x="1030" y="58"/>
                  </a:cubicBezTo>
                  <a:cubicBezTo>
                    <a:pt x="1026" y="53"/>
                    <a:pt x="1021" y="54"/>
                    <a:pt x="1020" y="54"/>
                  </a:cubicBezTo>
                  <a:cubicBezTo>
                    <a:pt x="1018" y="54"/>
                    <a:pt x="987" y="54"/>
                    <a:pt x="984" y="53"/>
                  </a:cubicBezTo>
                  <a:cubicBezTo>
                    <a:pt x="981" y="52"/>
                    <a:pt x="977" y="52"/>
                    <a:pt x="968" y="56"/>
                  </a:cubicBezTo>
                  <a:cubicBezTo>
                    <a:pt x="959" y="60"/>
                    <a:pt x="967" y="50"/>
                    <a:pt x="973" y="48"/>
                  </a:cubicBezTo>
                  <a:cubicBezTo>
                    <a:pt x="978" y="45"/>
                    <a:pt x="957" y="37"/>
                    <a:pt x="952" y="34"/>
                  </a:cubicBezTo>
                  <a:cubicBezTo>
                    <a:pt x="946" y="32"/>
                    <a:pt x="951" y="31"/>
                    <a:pt x="956" y="31"/>
                  </a:cubicBezTo>
                  <a:cubicBezTo>
                    <a:pt x="961" y="30"/>
                    <a:pt x="960" y="27"/>
                    <a:pt x="958" y="25"/>
                  </a:cubicBezTo>
                  <a:cubicBezTo>
                    <a:pt x="955" y="23"/>
                    <a:pt x="914" y="27"/>
                    <a:pt x="903" y="28"/>
                  </a:cubicBezTo>
                  <a:cubicBezTo>
                    <a:pt x="893" y="28"/>
                    <a:pt x="888" y="29"/>
                    <a:pt x="888" y="29"/>
                  </a:cubicBezTo>
                  <a:cubicBezTo>
                    <a:pt x="862" y="25"/>
                    <a:pt x="852" y="31"/>
                    <a:pt x="850" y="33"/>
                  </a:cubicBezTo>
                  <a:cubicBezTo>
                    <a:pt x="848" y="34"/>
                    <a:pt x="848" y="35"/>
                    <a:pt x="844" y="34"/>
                  </a:cubicBezTo>
                  <a:cubicBezTo>
                    <a:pt x="840" y="33"/>
                    <a:pt x="834" y="36"/>
                    <a:pt x="830" y="37"/>
                  </a:cubicBezTo>
                  <a:cubicBezTo>
                    <a:pt x="827" y="37"/>
                    <a:pt x="818" y="40"/>
                    <a:pt x="816" y="39"/>
                  </a:cubicBezTo>
                  <a:cubicBezTo>
                    <a:pt x="814" y="39"/>
                    <a:pt x="800" y="39"/>
                    <a:pt x="789" y="40"/>
                  </a:cubicBezTo>
                  <a:cubicBezTo>
                    <a:pt x="779" y="41"/>
                    <a:pt x="803" y="34"/>
                    <a:pt x="807" y="33"/>
                  </a:cubicBezTo>
                  <a:cubicBezTo>
                    <a:pt x="812" y="33"/>
                    <a:pt x="831" y="28"/>
                    <a:pt x="836" y="27"/>
                  </a:cubicBezTo>
                  <a:cubicBezTo>
                    <a:pt x="841" y="26"/>
                    <a:pt x="842" y="24"/>
                    <a:pt x="852" y="22"/>
                  </a:cubicBezTo>
                  <a:cubicBezTo>
                    <a:pt x="862" y="20"/>
                    <a:pt x="855" y="19"/>
                    <a:pt x="855" y="19"/>
                  </a:cubicBezTo>
                  <a:cubicBezTo>
                    <a:pt x="804" y="11"/>
                    <a:pt x="763" y="11"/>
                    <a:pt x="756" y="12"/>
                  </a:cubicBezTo>
                  <a:cubicBezTo>
                    <a:pt x="750" y="12"/>
                    <a:pt x="750" y="9"/>
                    <a:pt x="752" y="8"/>
                  </a:cubicBezTo>
                  <a:cubicBezTo>
                    <a:pt x="754" y="7"/>
                    <a:pt x="751" y="5"/>
                    <a:pt x="749" y="3"/>
                  </a:cubicBezTo>
                  <a:cubicBezTo>
                    <a:pt x="747" y="1"/>
                    <a:pt x="744" y="2"/>
                    <a:pt x="740" y="3"/>
                  </a:cubicBezTo>
                  <a:cubicBezTo>
                    <a:pt x="735" y="4"/>
                    <a:pt x="704" y="8"/>
                    <a:pt x="695" y="9"/>
                  </a:cubicBezTo>
                  <a:cubicBezTo>
                    <a:pt x="686" y="10"/>
                    <a:pt x="694" y="12"/>
                    <a:pt x="703" y="16"/>
                  </a:cubicBezTo>
                  <a:cubicBezTo>
                    <a:pt x="712" y="21"/>
                    <a:pt x="703" y="19"/>
                    <a:pt x="700" y="19"/>
                  </a:cubicBezTo>
                  <a:cubicBezTo>
                    <a:pt x="698" y="19"/>
                    <a:pt x="686" y="15"/>
                    <a:pt x="681" y="13"/>
                  </a:cubicBezTo>
                  <a:cubicBezTo>
                    <a:pt x="675" y="11"/>
                    <a:pt x="675" y="9"/>
                    <a:pt x="679" y="4"/>
                  </a:cubicBezTo>
                  <a:cubicBezTo>
                    <a:pt x="682" y="0"/>
                    <a:pt x="675" y="4"/>
                    <a:pt x="675" y="4"/>
                  </a:cubicBezTo>
                  <a:cubicBezTo>
                    <a:pt x="675" y="4"/>
                    <a:pt x="627" y="17"/>
                    <a:pt x="623" y="18"/>
                  </a:cubicBezTo>
                  <a:cubicBezTo>
                    <a:pt x="619" y="20"/>
                    <a:pt x="619" y="20"/>
                    <a:pt x="624" y="23"/>
                  </a:cubicBezTo>
                  <a:cubicBezTo>
                    <a:pt x="628" y="27"/>
                    <a:pt x="633" y="28"/>
                    <a:pt x="638" y="28"/>
                  </a:cubicBezTo>
                  <a:cubicBezTo>
                    <a:pt x="643" y="29"/>
                    <a:pt x="641" y="28"/>
                    <a:pt x="648" y="33"/>
                  </a:cubicBezTo>
                  <a:cubicBezTo>
                    <a:pt x="655" y="37"/>
                    <a:pt x="643" y="34"/>
                    <a:pt x="643" y="34"/>
                  </a:cubicBezTo>
                  <a:cubicBezTo>
                    <a:pt x="643" y="34"/>
                    <a:pt x="622" y="29"/>
                    <a:pt x="614" y="26"/>
                  </a:cubicBezTo>
                  <a:cubicBezTo>
                    <a:pt x="606" y="23"/>
                    <a:pt x="602" y="18"/>
                    <a:pt x="602" y="18"/>
                  </a:cubicBezTo>
                  <a:cubicBezTo>
                    <a:pt x="592" y="6"/>
                    <a:pt x="565" y="6"/>
                    <a:pt x="562" y="6"/>
                  </a:cubicBezTo>
                  <a:cubicBezTo>
                    <a:pt x="559" y="6"/>
                    <a:pt x="537" y="7"/>
                    <a:pt x="535" y="6"/>
                  </a:cubicBezTo>
                  <a:cubicBezTo>
                    <a:pt x="533" y="5"/>
                    <a:pt x="514" y="6"/>
                    <a:pt x="511" y="7"/>
                  </a:cubicBezTo>
                  <a:cubicBezTo>
                    <a:pt x="509" y="8"/>
                    <a:pt x="496" y="7"/>
                    <a:pt x="492" y="7"/>
                  </a:cubicBezTo>
                  <a:cubicBezTo>
                    <a:pt x="487" y="8"/>
                    <a:pt x="489" y="9"/>
                    <a:pt x="490" y="11"/>
                  </a:cubicBezTo>
                  <a:cubicBezTo>
                    <a:pt x="491" y="13"/>
                    <a:pt x="493" y="16"/>
                    <a:pt x="496" y="17"/>
                  </a:cubicBezTo>
                  <a:cubicBezTo>
                    <a:pt x="498" y="18"/>
                    <a:pt x="503" y="18"/>
                    <a:pt x="506" y="21"/>
                  </a:cubicBezTo>
                  <a:cubicBezTo>
                    <a:pt x="510" y="25"/>
                    <a:pt x="510" y="26"/>
                    <a:pt x="519" y="27"/>
                  </a:cubicBezTo>
                  <a:cubicBezTo>
                    <a:pt x="529" y="28"/>
                    <a:pt x="532" y="27"/>
                    <a:pt x="524" y="31"/>
                  </a:cubicBezTo>
                  <a:cubicBezTo>
                    <a:pt x="515" y="35"/>
                    <a:pt x="542" y="40"/>
                    <a:pt x="548" y="41"/>
                  </a:cubicBezTo>
                  <a:cubicBezTo>
                    <a:pt x="555" y="42"/>
                    <a:pt x="546" y="45"/>
                    <a:pt x="541" y="46"/>
                  </a:cubicBezTo>
                  <a:cubicBezTo>
                    <a:pt x="537" y="48"/>
                    <a:pt x="530" y="52"/>
                    <a:pt x="524" y="55"/>
                  </a:cubicBezTo>
                  <a:cubicBezTo>
                    <a:pt x="519" y="57"/>
                    <a:pt x="525" y="48"/>
                    <a:pt x="532" y="45"/>
                  </a:cubicBezTo>
                  <a:cubicBezTo>
                    <a:pt x="538" y="42"/>
                    <a:pt x="524" y="41"/>
                    <a:pt x="520" y="40"/>
                  </a:cubicBezTo>
                  <a:cubicBezTo>
                    <a:pt x="515" y="40"/>
                    <a:pt x="512" y="38"/>
                    <a:pt x="510" y="36"/>
                  </a:cubicBezTo>
                  <a:cubicBezTo>
                    <a:pt x="509" y="34"/>
                    <a:pt x="504" y="31"/>
                    <a:pt x="500" y="30"/>
                  </a:cubicBezTo>
                  <a:cubicBezTo>
                    <a:pt x="496" y="29"/>
                    <a:pt x="494" y="25"/>
                    <a:pt x="492" y="23"/>
                  </a:cubicBezTo>
                  <a:cubicBezTo>
                    <a:pt x="489" y="21"/>
                    <a:pt x="469" y="18"/>
                    <a:pt x="468" y="18"/>
                  </a:cubicBezTo>
                  <a:cubicBezTo>
                    <a:pt x="466" y="18"/>
                    <a:pt x="446" y="15"/>
                    <a:pt x="444" y="15"/>
                  </a:cubicBezTo>
                  <a:cubicBezTo>
                    <a:pt x="442" y="14"/>
                    <a:pt x="430" y="13"/>
                    <a:pt x="424" y="14"/>
                  </a:cubicBezTo>
                  <a:cubicBezTo>
                    <a:pt x="418" y="14"/>
                    <a:pt x="417" y="19"/>
                    <a:pt x="415" y="20"/>
                  </a:cubicBezTo>
                  <a:cubicBezTo>
                    <a:pt x="413" y="22"/>
                    <a:pt x="414" y="24"/>
                    <a:pt x="408" y="27"/>
                  </a:cubicBezTo>
                  <a:cubicBezTo>
                    <a:pt x="403" y="29"/>
                    <a:pt x="407" y="31"/>
                    <a:pt x="417" y="33"/>
                  </a:cubicBezTo>
                  <a:cubicBezTo>
                    <a:pt x="426" y="36"/>
                    <a:pt x="434" y="35"/>
                    <a:pt x="445" y="36"/>
                  </a:cubicBezTo>
                  <a:cubicBezTo>
                    <a:pt x="456" y="37"/>
                    <a:pt x="444" y="38"/>
                    <a:pt x="444" y="38"/>
                  </a:cubicBezTo>
                  <a:cubicBezTo>
                    <a:pt x="444" y="38"/>
                    <a:pt x="404" y="35"/>
                    <a:pt x="401" y="35"/>
                  </a:cubicBezTo>
                  <a:cubicBezTo>
                    <a:pt x="397" y="34"/>
                    <a:pt x="392" y="31"/>
                    <a:pt x="392" y="31"/>
                  </a:cubicBezTo>
                  <a:cubicBezTo>
                    <a:pt x="386" y="26"/>
                    <a:pt x="373" y="25"/>
                    <a:pt x="368" y="24"/>
                  </a:cubicBezTo>
                  <a:cubicBezTo>
                    <a:pt x="363" y="23"/>
                    <a:pt x="359" y="23"/>
                    <a:pt x="356" y="26"/>
                  </a:cubicBezTo>
                  <a:cubicBezTo>
                    <a:pt x="353" y="29"/>
                    <a:pt x="366" y="36"/>
                    <a:pt x="375" y="42"/>
                  </a:cubicBezTo>
                  <a:cubicBezTo>
                    <a:pt x="383" y="49"/>
                    <a:pt x="377" y="47"/>
                    <a:pt x="377" y="47"/>
                  </a:cubicBezTo>
                  <a:cubicBezTo>
                    <a:pt x="377" y="47"/>
                    <a:pt x="357" y="42"/>
                    <a:pt x="350" y="41"/>
                  </a:cubicBezTo>
                  <a:cubicBezTo>
                    <a:pt x="344" y="40"/>
                    <a:pt x="341" y="40"/>
                    <a:pt x="338" y="38"/>
                  </a:cubicBezTo>
                  <a:cubicBezTo>
                    <a:pt x="335" y="37"/>
                    <a:pt x="330" y="36"/>
                    <a:pt x="331" y="41"/>
                  </a:cubicBezTo>
                  <a:cubicBezTo>
                    <a:pt x="332" y="46"/>
                    <a:pt x="327" y="46"/>
                    <a:pt x="341" y="50"/>
                  </a:cubicBezTo>
                  <a:cubicBezTo>
                    <a:pt x="354" y="53"/>
                    <a:pt x="340" y="52"/>
                    <a:pt x="340" y="52"/>
                  </a:cubicBezTo>
                  <a:cubicBezTo>
                    <a:pt x="340" y="52"/>
                    <a:pt x="330" y="50"/>
                    <a:pt x="323" y="51"/>
                  </a:cubicBezTo>
                  <a:cubicBezTo>
                    <a:pt x="317" y="51"/>
                    <a:pt x="315" y="52"/>
                    <a:pt x="312" y="58"/>
                  </a:cubicBezTo>
                  <a:cubicBezTo>
                    <a:pt x="309" y="63"/>
                    <a:pt x="318" y="65"/>
                    <a:pt x="337" y="72"/>
                  </a:cubicBezTo>
                  <a:cubicBezTo>
                    <a:pt x="357" y="78"/>
                    <a:pt x="367" y="80"/>
                    <a:pt x="368" y="79"/>
                  </a:cubicBezTo>
                  <a:cubicBezTo>
                    <a:pt x="369" y="79"/>
                    <a:pt x="371" y="80"/>
                    <a:pt x="370" y="83"/>
                  </a:cubicBezTo>
                  <a:cubicBezTo>
                    <a:pt x="369" y="85"/>
                    <a:pt x="401" y="90"/>
                    <a:pt x="403" y="90"/>
                  </a:cubicBezTo>
                  <a:cubicBezTo>
                    <a:pt x="406" y="90"/>
                    <a:pt x="407" y="92"/>
                    <a:pt x="406" y="93"/>
                  </a:cubicBezTo>
                  <a:cubicBezTo>
                    <a:pt x="405" y="94"/>
                    <a:pt x="407" y="96"/>
                    <a:pt x="409" y="96"/>
                  </a:cubicBezTo>
                  <a:cubicBezTo>
                    <a:pt x="411" y="96"/>
                    <a:pt x="416" y="99"/>
                    <a:pt x="423" y="104"/>
                  </a:cubicBezTo>
                  <a:cubicBezTo>
                    <a:pt x="430" y="109"/>
                    <a:pt x="420" y="107"/>
                    <a:pt x="420" y="107"/>
                  </a:cubicBezTo>
                  <a:lnTo>
                    <a:pt x="334" y="89"/>
                  </a:lnTo>
                  <a:cubicBezTo>
                    <a:pt x="334" y="89"/>
                    <a:pt x="324" y="86"/>
                    <a:pt x="319" y="85"/>
                  </a:cubicBezTo>
                  <a:cubicBezTo>
                    <a:pt x="313" y="84"/>
                    <a:pt x="316" y="88"/>
                    <a:pt x="313" y="87"/>
                  </a:cubicBezTo>
                  <a:cubicBezTo>
                    <a:pt x="311" y="86"/>
                    <a:pt x="308" y="88"/>
                    <a:pt x="303" y="88"/>
                  </a:cubicBezTo>
                  <a:cubicBezTo>
                    <a:pt x="298" y="88"/>
                    <a:pt x="299" y="85"/>
                    <a:pt x="301" y="82"/>
                  </a:cubicBezTo>
                  <a:cubicBezTo>
                    <a:pt x="302" y="80"/>
                    <a:pt x="293" y="75"/>
                    <a:pt x="287" y="70"/>
                  </a:cubicBezTo>
                  <a:cubicBezTo>
                    <a:pt x="281" y="65"/>
                    <a:pt x="273" y="64"/>
                    <a:pt x="270" y="63"/>
                  </a:cubicBezTo>
                  <a:cubicBezTo>
                    <a:pt x="267" y="61"/>
                    <a:pt x="252" y="58"/>
                    <a:pt x="245" y="56"/>
                  </a:cubicBezTo>
                  <a:cubicBezTo>
                    <a:pt x="238" y="55"/>
                    <a:pt x="227" y="52"/>
                    <a:pt x="224" y="53"/>
                  </a:cubicBezTo>
                  <a:cubicBezTo>
                    <a:pt x="220" y="54"/>
                    <a:pt x="212" y="53"/>
                    <a:pt x="205" y="55"/>
                  </a:cubicBezTo>
                  <a:cubicBezTo>
                    <a:pt x="199" y="57"/>
                    <a:pt x="208" y="58"/>
                    <a:pt x="212" y="58"/>
                  </a:cubicBezTo>
                  <a:cubicBezTo>
                    <a:pt x="217" y="58"/>
                    <a:pt x="218" y="62"/>
                    <a:pt x="220" y="67"/>
                  </a:cubicBezTo>
                  <a:cubicBezTo>
                    <a:pt x="222" y="72"/>
                    <a:pt x="210" y="73"/>
                    <a:pt x="207" y="74"/>
                  </a:cubicBezTo>
                  <a:cubicBezTo>
                    <a:pt x="203" y="74"/>
                    <a:pt x="183" y="74"/>
                    <a:pt x="178" y="74"/>
                  </a:cubicBezTo>
                  <a:cubicBezTo>
                    <a:pt x="173" y="74"/>
                    <a:pt x="167" y="74"/>
                    <a:pt x="173" y="79"/>
                  </a:cubicBezTo>
                  <a:cubicBezTo>
                    <a:pt x="179" y="83"/>
                    <a:pt x="186" y="83"/>
                    <a:pt x="189" y="84"/>
                  </a:cubicBezTo>
                  <a:cubicBezTo>
                    <a:pt x="192" y="84"/>
                    <a:pt x="195" y="83"/>
                    <a:pt x="202" y="85"/>
                  </a:cubicBezTo>
                  <a:cubicBezTo>
                    <a:pt x="209" y="87"/>
                    <a:pt x="230" y="90"/>
                    <a:pt x="233" y="90"/>
                  </a:cubicBezTo>
                  <a:cubicBezTo>
                    <a:pt x="236" y="90"/>
                    <a:pt x="238" y="91"/>
                    <a:pt x="243" y="98"/>
                  </a:cubicBezTo>
                  <a:cubicBezTo>
                    <a:pt x="248" y="104"/>
                    <a:pt x="241" y="98"/>
                    <a:pt x="240" y="97"/>
                  </a:cubicBezTo>
                  <a:cubicBezTo>
                    <a:pt x="238" y="95"/>
                    <a:pt x="235" y="93"/>
                    <a:pt x="233" y="93"/>
                  </a:cubicBezTo>
                  <a:cubicBezTo>
                    <a:pt x="232" y="93"/>
                    <a:pt x="229" y="92"/>
                    <a:pt x="234" y="96"/>
                  </a:cubicBezTo>
                  <a:cubicBezTo>
                    <a:pt x="239" y="100"/>
                    <a:pt x="237" y="101"/>
                    <a:pt x="235" y="100"/>
                  </a:cubicBezTo>
                  <a:cubicBezTo>
                    <a:pt x="234" y="99"/>
                    <a:pt x="229" y="95"/>
                    <a:pt x="227" y="93"/>
                  </a:cubicBezTo>
                  <a:cubicBezTo>
                    <a:pt x="225" y="92"/>
                    <a:pt x="218" y="92"/>
                    <a:pt x="212" y="93"/>
                  </a:cubicBezTo>
                  <a:cubicBezTo>
                    <a:pt x="206" y="94"/>
                    <a:pt x="212" y="95"/>
                    <a:pt x="219" y="101"/>
                  </a:cubicBezTo>
                  <a:cubicBezTo>
                    <a:pt x="226" y="108"/>
                    <a:pt x="214" y="100"/>
                    <a:pt x="212" y="99"/>
                  </a:cubicBezTo>
                  <a:cubicBezTo>
                    <a:pt x="211" y="98"/>
                    <a:pt x="201" y="92"/>
                    <a:pt x="198" y="91"/>
                  </a:cubicBezTo>
                  <a:cubicBezTo>
                    <a:pt x="196" y="89"/>
                    <a:pt x="187" y="89"/>
                    <a:pt x="184" y="89"/>
                  </a:cubicBezTo>
                  <a:cubicBezTo>
                    <a:pt x="181" y="89"/>
                    <a:pt x="175" y="88"/>
                    <a:pt x="171" y="88"/>
                  </a:cubicBezTo>
                  <a:cubicBezTo>
                    <a:pt x="168" y="88"/>
                    <a:pt x="166" y="90"/>
                    <a:pt x="168" y="91"/>
                  </a:cubicBezTo>
                  <a:cubicBezTo>
                    <a:pt x="171" y="92"/>
                    <a:pt x="168" y="93"/>
                    <a:pt x="166" y="94"/>
                  </a:cubicBezTo>
                  <a:cubicBezTo>
                    <a:pt x="163" y="94"/>
                    <a:pt x="163" y="94"/>
                    <a:pt x="171" y="99"/>
                  </a:cubicBezTo>
                  <a:cubicBezTo>
                    <a:pt x="180" y="103"/>
                    <a:pt x="166" y="100"/>
                    <a:pt x="161" y="98"/>
                  </a:cubicBezTo>
                  <a:cubicBezTo>
                    <a:pt x="155" y="96"/>
                    <a:pt x="157" y="93"/>
                    <a:pt x="160" y="91"/>
                  </a:cubicBezTo>
                  <a:cubicBezTo>
                    <a:pt x="162" y="89"/>
                    <a:pt x="149" y="86"/>
                    <a:pt x="147" y="85"/>
                  </a:cubicBezTo>
                  <a:cubicBezTo>
                    <a:pt x="144" y="84"/>
                    <a:pt x="141" y="86"/>
                    <a:pt x="134" y="85"/>
                  </a:cubicBezTo>
                  <a:cubicBezTo>
                    <a:pt x="127" y="84"/>
                    <a:pt x="117" y="86"/>
                    <a:pt x="108" y="89"/>
                  </a:cubicBezTo>
                  <a:cubicBezTo>
                    <a:pt x="99" y="93"/>
                    <a:pt x="98" y="93"/>
                    <a:pt x="97" y="96"/>
                  </a:cubicBezTo>
                  <a:cubicBezTo>
                    <a:pt x="97" y="99"/>
                    <a:pt x="96" y="99"/>
                    <a:pt x="94" y="99"/>
                  </a:cubicBezTo>
                  <a:cubicBezTo>
                    <a:pt x="91" y="99"/>
                    <a:pt x="90" y="97"/>
                    <a:pt x="87" y="98"/>
                  </a:cubicBezTo>
                  <a:cubicBezTo>
                    <a:pt x="84" y="98"/>
                    <a:pt x="86" y="99"/>
                    <a:pt x="90" y="100"/>
                  </a:cubicBezTo>
                  <a:cubicBezTo>
                    <a:pt x="95" y="101"/>
                    <a:pt x="93" y="104"/>
                    <a:pt x="89" y="106"/>
                  </a:cubicBezTo>
                  <a:cubicBezTo>
                    <a:pt x="85" y="109"/>
                    <a:pt x="80" y="104"/>
                    <a:pt x="74" y="102"/>
                  </a:cubicBezTo>
                  <a:cubicBezTo>
                    <a:pt x="69" y="99"/>
                    <a:pt x="62" y="101"/>
                    <a:pt x="57" y="102"/>
                  </a:cubicBezTo>
                  <a:cubicBezTo>
                    <a:pt x="53" y="102"/>
                    <a:pt x="46" y="103"/>
                    <a:pt x="44" y="104"/>
                  </a:cubicBezTo>
                  <a:cubicBezTo>
                    <a:pt x="41" y="106"/>
                    <a:pt x="35" y="106"/>
                    <a:pt x="32" y="107"/>
                  </a:cubicBezTo>
                  <a:cubicBezTo>
                    <a:pt x="28" y="107"/>
                    <a:pt x="28" y="108"/>
                    <a:pt x="28" y="111"/>
                  </a:cubicBezTo>
                  <a:cubicBezTo>
                    <a:pt x="27" y="113"/>
                    <a:pt x="22" y="112"/>
                    <a:pt x="19" y="112"/>
                  </a:cubicBezTo>
                  <a:cubicBezTo>
                    <a:pt x="16" y="111"/>
                    <a:pt x="13" y="113"/>
                    <a:pt x="11" y="114"/>
                  </a:cubicBezTo>
                  <a:cubicBezTo>
                    <a:pt x="9" y="114"/>
                    <a:pt x="9" y="114"/>
                    <a:pt x="8" y="116"/>
                  </a:cubicBezTo>
                  <a:cubicBezTo>
                    <a:pt x="7" y="117"/>
                    <a:pt x="6" y="118"/>
                    <a:pt x="3" y="120"/>
                  </a:cubicBezTo>
                  <a:cubicBezTo>
                    <a:pt x="0" y="122"/>
                    <a:pt x="2" y="124"/>
                    <a:pt x="6" y="1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3" name="Freeform 2284"/>
            <p:cNvSpPr>
              <a:spLocks/>
            </p:cNvSpPr>
            <p:nvPr/>
          </p:nvSpPr>
          <p:spPr bwMode="auto">
            <a:xfrm>
              <a:off x="3937196" y="1666320"/>
              <a:ext cx="25776" cy="22326"/>
            </a:xfrm>
            <a:custGeom>
              <a:avLst/>
              <a:gdLst>
                <a:gd name="T0" fmla="*/ 2147483647 w 32"/>
                <a:gd name="T1" fmla="*/ 2147483647 h 27"/>
                <a:gd name="T2" fmla="*/ 2147483647 w 32"/>
                <a:gd name="T3" fmla="*/ 2147483647 h 27"/>
                <a:gd name="T4" fmla="*/ 2147483647 w 32"/>
                <a:gd name="T5" fmla="*/ 2147483647 h 27"/>
                <a:gd name="T6" fmla="*/ 2147483647 w 32"/>
                <a:gd name="T7" fmla="*/ 2147483647 h 27"/>
                <a:gd name="T8" fmla="*/ 2147483647 w 32"/>
                <a:gd name="T9" fmla="*/ 2147483647 h 27"/>
                <a:gd name="T10" fmla="*/ 2147483647 w 32"/>
                <a:gd name="T11" fmla="*/ 2147483647 h 27"/>
                <a:gd name="T12" fmla="*/ 2147483647 w 32"/>
                <a:gd name="T13" fmla="*/ 2147483647 h 27"/>
                <a:gd name="T14" fmla="*/ 2147483647 w 32"/>
                <a:gd name="T15" fmla="*/ 2147483647 h 27"/>
                <a:gd name="T16" fmla="*/ 2147483647 w 32"/>
                <a:gd name="T17" fmla="*/ 2147483647 h 27"/>
                <a:gd name="T18" fmla="*/ 2147483647 w 32"/>
                <a:gd name="T19" fmla="*/ 2147483647 h 27"/>
                <a:gd name="T20" fmla="*/ 2147483647 w 32"/>
                <a:gd name="T21" fmla="*/ 2147483647 h 27"/>
                <a:gd name="T22" fmla="*/ 2147483647 w 32"/>
                <a:gd name="T23" fmla="*/ 214748364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27">
                  <a:moveTo>
                    <a:pt x="22" y="5"/>
                  </a:moveTo>
                  <a:cubicBezTo>
                    <a:pt x="21" y="6"/>
                    <a:pt x="17" y="8"/>
                    <a:pt x="15" y="10"/>
                  </a:cubicBezTo>
                  <a:cubicBezTo>
                    <a:pt x="12" y="11"/>
                    <a:pt x="11" y="11"/>
                    <a:pt x="9" y="13"/>
                  </a:cubicBezTo>
                  <a:cubicBezTo>
                    <a:pt x="7" y="16"/>
                    <a:pt x="7" y="16"/>
                    <a:pt x="3" y="18"/>
                  </a:cubicBezTo>
                  <a:cubicBezTo>
                    <a:pt x="0" y="20"/>
                    <a:pt x="3" y="21"/>
                    <a:pt x="3" y="21"/>
                  </a:cubicBezTo>
                  <a:cubicBezTo>
                    <a:pt x="3" y="21"/>
                    <a:pt x="5" y="24"/>
                    <a:pt x="8" y="25"/>
                  </a:cubicBezTo>
                  <a:cubicBezTo>
                    <a:pt x="12" y="27"/>
                    <a:pt x="16" y="24"/>
                    <a:pt x="19" y="22"/>
                  </a:cubicBezTo>
                  <a:cubicBezTo>
                    <a:pt x="21" y="20"/>
                    <a:pt x="22" y="20"/>
                    <a:pt x="22" y="21"/>
                  </a:cubicBezTo>
                  <a:cubicBezTo>
                    <a:pt x="23" y="23"/>
                    <a:pt x="24" y="23"/>
                    <a:pt x="28" y="23"/>
                  </a:cubicBezTo>
                  <a:cubicBezTo>
                    <a:pt x="31" y="22"/>
                    <a:pt x="23" y="19"/>
                    <a:pt x="20" y="17"/>
                  </a:cubicBezTo>
                  <a:cubicBezTo>
                    <a:pt x="17" y="15"/>
                    <a:pt x="24" y="8"/>
                    <a:pt x="28" y="4"/>
                  </a:cubicBezTo>
                  <a:cubicBezTo>
                    <a:pt x="32" y="0"/>
                    <a:pt x="24" y="4"/>
                    <a:pt x="2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4" name="Freeform 2285"/>
            <p:cNvSpPr>
              <a:spLocks/>
            </p:cNvSpPr>
            <p:nvPr/>
          </p:nvSpPr>
          <p:spPr bwMode="auto">
            <a:xfrm>
              <a:off x="2324575" y="2011969"/>
              <a:ext cx="12083" cy="7442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9">
                  <a:moveTo>
                    <a:pt x="2" y="6"/>
                  </a:moveTo>
                  <a:cubicBezTo>
                    <a:pt x="8" y="9"/>
                    <a:pt x="9" y="6"/>
                    <a:pt x="11" y="5"/>
                  </a:cubicBezTo>
                  <a:cubicBezTo>
                    <a:pt x="13" y="5"/>
                    <a:pt x="15" y="3"/>
                    <a:pt x="14" y="3"/>
                  </a:cubicBezTo>
                  <a:cubicBezTo>
                    <a:pt x="12" y="3"/>
                    <a:pt x="9" y="0"/>
                    <a:pt x="4" y="2"/>
                  </a:cubicBezTo>
                  <a:cubicBezTo>
                    <a:pt x="0" y="4"/>
                    <a:pt x="2" y="6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5" name="Freeform 2286"/>
            <p:cNvSpPr>
              <a:spLocks/>
            </p:cNvSpPr>
            <p:nvPr/>
          </p:nvSpPr>
          <p:spPr bwMode="auto">
            <a:xfrm>
              <a:off x="3088193" y="2066544"/>
              <a:ext cx="11277" cy="4135"/>
            </a:xfrm>
            <a:custGeom>
              <a:avLst/>
              <a:gdLst>
                <a:gd name="T0" fmla="*/ 2147483647 w 14"/>
                <a:gd name="T1" fmla="*/ 2147483647 h 5"/>
                <a:gd name="T2" fmla="*/ 2147483647 w 14"/>
                <a:gd name="T3" fmla="*/ 2147483647 h 5"/>
                <a:gd name="T4" fmla="*/ 2147483647 w 14"/>
                <a:gd name="T5" fmla="*/ 2147483647 h 5"/>
                <a:gd name="T6" fmla="*/ 2147483647 w 1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5">
                  <a:moveTo>
                    <a:pt x="4" y="2"/>
                  </a:moveTo>
                  <a:cubicBezTo>
                    <a:pt x="4" y="2"/>
                    <a:pt x="0" y="3"/>
                    <a:pt x="6" y="4"/>
                  </a:cubicBezTo>
                  <a:cubicBezTo>
                    <a:pt x="11" y="5"/>
                    <a:pt x="14" y="3"/>
                    <a:pt x="12" y="2"/>
                  </a:cubicBezTo>
                  <a:cubicBezTo>
                    <a:pt x="10" y="0"/>
                    <a:pt x="8" y="1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6" name="Freeform 2287"/>
            <p:cNvSpPr>
              <a:spLocks/>
            </p:cNvSpPr>
            <p:nvPr/>
          </p:nvSpPr>
          <p:spPr bwMode="auto">
            <a:xfrm>
              <a:off x="3817981" y="2965397"/>
              <a:ext cx="10472" cy="9923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1"/>
                  </a:moveTo>
                  <a:cubicBezTo>
                    <a:pt x="8" y="11"/>
                    <a:pt x="8" y="12"/>
                    <a:pt x="10" y="9"/>
                  </a:cubicBezTo>
                  <a:cubicBezTo>
                    <a:pt x="13" y="6"/>
                    <a:pt x="13" y="6"/>
                    <a:pt x="10" y="5"/>
                  </a:cubicBezTo>
                  <a:cubicBezTo>
                    <a:pt x="8" y="3"/>
                    <a:pt x="0" y="0"/>
                    <a:pt x="3" y="5"/>
                  </a:cubicBezTo>
                  <a:cubicBezTo>
                    <a:pt x="6" y="10"/>
                    <a:pt x="8" y="11"/>
                    <a:pt x="8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7" name="Freeform 2288"/>
            <p:cNvSpPr>
              <a:spLocks/>
            </p:cNvSpPr>
            <p:nvPr/>
          </p:nvSpPr>
          <p:spPr bwMode="auto">
            <a:xfrm>
              <a:off x="3833286" y="2978628"/>
              <a:ext cx="7250" cy="5788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2147483647 w 9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4" y="4"/>
                  </a:moveTo>
                  <a:cubicBezTo>
                    <a:pt x="4" y="4"/>
                    <a:pt x="9" y="7"/>
                    <a:pt x="9" y="4"/>
                  </a:cubicBezTo>
                  <a:cubicBezTo>
                    <a:pt x="9" y="1"/>
                    <a:pt x="8" y="0"/>
                    <a:pt x="6" y="1"/>
                  </a:cubicBezTo>
                  <a:cubicBezTo>
                    <a:pt x="5" y="2"/>
                    <a:pt x="0" y="3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8" name="Freeform 2289"/>
            <p:cNvSpPr>
              <a:spLocks/>
            </p:cNvSpPr>
            <p:nvPr/>
          </p:nvSpPr>
          <p:spPr bwMode="auto">
            <a:xfrm>
              <a:off x="3841341" y="2976974"/>
              <a:ext cx="46720" cy="18192"/>
            </a:xfrm>
            <a:custGeom>
              <a:avLst/>
              <a:gdLst>
                <a:gd name="T0" fmla="*/ 2147483647 w 58"/>
                <a:gd name="T1" fmla="*/ 2147483647 h 22"/>
                <a:gd name="T2" fmla="*/ 2147483647 w 58"/>
                <a:gd name="T3" fmla="*/ 2147483647 h 22"/>
                <a:gd name="T4" fmla="*/ 2147483647 w 58"/>
                <a:gd name="T5" fmla="*/ 2147483647 h 22"/>
                <a:gd name="T6" fmla="*/ 2147483647 w 58"/>
                <a:gd name="T7" fmla="*/ 2147483647 h 22"/>
                <a:gd name="T8" fmla="*/ 2147483647 w 58"/>
                <a:gd name="T9" fmla="*/ 2147483647 h 22"/>
                <a:gd name="T10" fmla="*/ 2147483647 w 58"/>
                <a:gd name="T11" fmla="*/ 2147483647 h 22"/>
                <a:gd name="T12" fmla="*/ 2147483647 w 58"/>
                <a:gd name="T13" fmla="*/ 2147483647 h 22"/>
                <a:gd name="T14" fmla="*/ 2147483647 w 58"/>
                <a:gd name="T15" fmla="*/ 2147483647 h 22"/>
                <a:gd name="T16" fmla="*/ 2147483647 w 58"/>
                <a:gd name="T17" fmla="*/ 2147483647 h 22"/>
                <a:gd name="T18" fmla="*/ 2147483647 w 58"/>
                <a:gd name="T19" fmla="*/ 2147483647 h 22"/>
                <a:gd name="T20" fmla="*/ 2147483647 w 58"/>
                <a:gd name="T21" fmla="*/ 2147483647 h 22"/>
                <a:gd name="T22" fmla="*/ 2147483647 w 58"/>
                <a:gd name="T23" fmla="*/ 2147483647 h 22"/>
                <a:gd name="T24" fmla="*/ 2147483647 w 58"/>
                <a:gd name="T25" fmla="*/ 2147483647 h 22"/>
                <a:gd name="T26" fmla="*/ 2147483647 w 58"/>
                <a:gd name="T27" fmla="*/ 2147483647 h 22"/>
                <a:gd name="T28" fmla="*/ 2147483647 w 58"/>
                <a:gd name="T29" fmla="*/ 2147483647 h 22"/>
                <a:gd name="T30" fmla="*/ 2147483647 w 58"/>
                <a:gd name="T31" fmla="*/ 2147483647 h 22"/>
                <a:gd name="T32" fmla="*/ 2147483647 w 58"/>
                <a:gd name="T33" fmla="*/ 2147483647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22">
                  <a:moveTo>
                    <a:pt x="5" y="7"/>
                  </a:moveTo>
                  <a:cubicBezTo>
                    <a:pt x="6" y="9"/>
                    <a:pt x="9" y="9"/>
                    <a:pt x="9" y="9"/>
                  </a:cubicBezTo>
                  <a:cubicBezTo>
                    <a:pt x="9" y="9"/>
                    <a:pt x="9" y="9"/>
                    <a:pt x="15" y="10"/>
                  </a:cubicBezTo>
                  <a:cubicBezTo>
                    <a:pt x="20" y="11"/>
                    <a:pt x="31" y="15"/>
                    <a:pt x="36" y="17"/>
                  </a:cubicBezTo>
                  <a:cubicBezTo>
                    <a:pt x="41" y="20"/>
                    <a:pt x="43" y="19"/>
                    <a:pt x="43" y="19"/>
                  </a:cubicBezTo>
                  <a:cubicBezTo>
                    <a:pt x="53" y="13"/>
                    <a:pt x="49" y="18"/>
                    <a:pt x="46" y="19"/>
                  </a:cubicBezTo>
                  <a:cubicBezTo>
                    <a:pt x="44" y="20"/>
                    <a:pt x="44" y="20"/>
                    <a:pt x="47" y="21"/>
                  </a:cubicBezTo>
                  <a:cubicBezTo>
                    <a:pt x="50" y="22"/>
                    <a:pt x="53" y="14"/>
                    <a:pt x="55" y="12"/>
                  </a:cubicBezTo>
                  <a:cubicBezTo>
                    <a:pt x="58" y="10"/>
                    <a:pt x="56" y="10"/>
                    <a:pt x="55" y="7"/>
                  </a:cubicBezTo>
                  <a:cubicBezTo>
                    <a:pt x="54" y="5"/>
                    <a:pt x="53" y="6"/>
                    <a:pt x="51" y="9"/>
                  </a:cubicBezTo>
                  <a:cubicBezTo>
                    <a:pt x="49" y="12"/>
                    <a:pt x="49" y="11"/>
                    <a:pt x="48" y="5"/>
                  </a:cubicBezTo>
                  <a:cubicBezTo>
                    <a:pt x="46" y="0"/>
                    <a:pt x="43" y="3"/>
                    <a:pt x="42" y="4"/>
                  </a:cubicBezTo>
                  <a:cubicBezTo>
                    <a:pt x="41" y="5"/>
                    <a:pt x="38" y="5"/>
                    <a:pt x="36" y="3"/>
                  </a:cubicBezTo>
                  <a:cubicBezTo>
                    <a:pt x="34" y="0"/>
                    <a:pt x="30" y="3"/>
                    <a:pt x="25" y="5"/>
                  </a:cubicBezTo>
                  <a:cubicBezTo>
                    <a:pt x="19" y="7"/>
                    <a:pt x="19" y="7"/>
                    <a:pt x="17" y="4"/>
                  </a:cubicBezTo>
                  <a:cubicBezTo>
                    <a:pt x="15" y="0"/>
                    <a:pt x="9" y="4"/>
                    <a:pt x="5" y="4"/>
                  </a:cubicBezTo>
                  <a:cubicBezTo>
                    <a:pt x="0" y="4"/>
                    <a:pt x="5" y="7"/>
                    <a:pt x="5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9" name="Freeform 2290"/>
            <p:cNvSpPr>
              <a:spLocks/>
            </p:cNvSpPr>
            <p:nvPr/>
          </p:nvSpPr>
          <p:spPr bwMode="auto">
            <a:xfrm>
              <a:off x="3710044" y="2876917"/>
              <a:ext cx="9666" cy="3307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2147483647 h 4"/>
                <a:gd name="T6" fmla="*/ 2147483647 w 1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">
                  <a:moveTo>
                    <a:pt x="7" y="3"/>
                  </a:moveTo>
                  <a:cubicBezTo>
                    <a:pt x="11" y="2"/>
                    <a:pt x="12" y="1"/>
                    <a:pt x="9" y="1"/>
                  </a:cubicBezTo>
                  <a:cubicBezTo>
                    <a:pt x="7" y="0"/>
                    <a:pt x="6" y="0"/>
                    <a:pt x="3" y="2"/>
                  </a:cubicBezTo>
                  <a:cubicBezTo>
                    <a:pt x="0" y="4"/>
                    <a:pt x="7" y="3"/>
                    <a:pt x="7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0" name="Freeform 2291"/>
            <p:cNvSpPr>
              <a:spLocks noEditPoints="1"/>
            </p:cNvSpPr>
            <p:nvPr/>
          </p:nvSpPr>
          <p:spPr bwMode="auto">
            <a:xfrm>
              <a:off x="3656880" y="1794492"/>
              <a:ext cx="782951" cy="575530"/>
            </a:xfrm>
            <a:custGeom>
              <a:avLst/>
              <a:gdLst>
                <a:gd name="T0" fmla="*/ 2147483647 w 972"/>
                <a:gd name="T1" fmla="*/ 2147483647 h 696"/>
                <a:gd name="T2" fmla="*/ 2147483647 w 972"/>
                <a:gd name="T3" fmla="*/ 2147483647 h 696"/>
                <a:gd name="T4" fmla="*/ 2147483647 w 972"/>
                <a:gd name="T5" fmla="*/ 2147483647 h 696"/>
                <a:gd name="T6" fmla="*/ 2147483647 w 972"/>
                <a:gd name="T7" fmla="*/ 2147483647 h 696"/>
                <a:gd name="T8" fmla="*/ 2147483647 w 972"/>
                <a:gd name="T9" fmla="*/ 2147483647 h 696"/>
                <a:gd name="T10" fmla="*/ 2147483647 w 972"/>
                <a:gd name="T11" fmla="*/ 2147483647 h 696"/>
                <a:gd name="T12" fmla="*/ 2147483647 w 972"/>
                <a:gd name="T13" fmla="*/ 2147483647 h 696"/>
                <a:gd name="T14" fmla="*/ 2147483647 w 972"/>
                <a:gd name="T15" fmla="*/ 2147483647 h 696"/>
                <a:gd name="T16" fmla="*/ 2147483647 w 972"/>
                <a:gd name="T17" fmla="*/ 2147483647 h 696"/>
                <a:gd name="T18" fmla="*/ 2147483647 w 972"/>
                <a:gd name="T19" fmla="*/ 2147483647 h 696"/>
                <a:gd name="T20" fmla="*/ 2147483647 w 972"/>
                <a:gd name="T21" fmla="*/ 2147483647 h 696"/>
                <a:gd name="T22" fmla="*/ 2147483647 w 972"/>
                <a:gd name="T23" fmla="*/ 2147483647 h 696"/>
                <a:gd name="T24" fmla="*/ 2147483647 w 972"/>
                <a:gd name="T25" fmla="*/ 2147483647 h 696"/>
                <a:gd name="T26" fmla="*/ 2147483647 w 972"/>
                <a:gd name="T27" fmla="*/ 2147483647 h 696"/>
                <a:gd name="T28" fmla="*/ 2147483647 w 972"/>
                <a:gd name="T29" fmla="*/ 2147483647 h 696"/>
                <a:gd name="T30" fmla="*/ 2147483647 w 972"/>
                <a:gd name="T31" fmla="*/ 2147483647 h 696"/>
                <a:gd name="T32" fmla="*/ 2147483647 w 972"/>
                <a:gd name="T33" fmla="*/ 2147483647 h 696"/>
                <a:gd name="T34" fmla="*/ 2147483647 w 972"/>
                <a:gd name="T35" fmla="*/ 2147483647 h 696"/>
                <a:gd name="T36" fmla="*/ 2147483647 w 972"/>
                <a:gd name="T37" fmla="*/ 2147483647 h 696"/>
                <a:gd name="T38" fmla="*/ 2147483647 w 972"/>
                <a:gd name="T39" fmla="*/ 2147483647 h 696"/>
                <a:gd name="T40" fmla="*/ 2147483647 w 972"/>
                <a:gd name="T41" fmla="*/ 2147483647 h 696"/>
                <a:gd name="T42" fmla="*/ 2147483647 w 972"/>
                <a:gd name="T43" fmla="*/ 2147483647 h 696"/>
                <a:gd name="T44" fmla="*/ 2147483647 w 972"/>
                <a:gd name="T45" fmla="*/ 2147483647 h 696"/>
                <a:gd name="T46" fmla="*/ 2147483647 w 972"/>
                <a:gd name="T47" fmla="*/ 2147483647 h 696"/>
                <a:gd name="T48" fmla="*/ 2147483647 w 972"/>
                <a:gd name="T49" fmla="*/ 2147483647 h 696"/>
                <a:gd name="T50" fmla="*/ 2147483647 w 972"/>
                <a:gd name="T51" fmla="*/ 2147483647 h 696"/>
                <a:gd name="T52" fmla="*/ 2147483647 w 972"/>
                <a:gd name="T53" fmla="*/ 2147483647 h 696"/>
                <a:gd name="T54" fmla="*/ 2147483647 w 972"/>
                <a:gd name="T55" fmla="*/ 2147483647 h 696"/>
                <a:gd name="T56" fmla="*/ 2147483647 w 972"/>
                <a:gd name="T57" fmla="*/ 2147483647 h 696"/>
                <a:gd name="T58" fmla="*/ 2147483647 w 972"/>
                <a:gd name="T59" fmla="*/ 2147483647 h 696"/>
                <a:gd name="T60" fmla="*/ 2147483647 w 972"/>
                <a:gd name="T61" fmla="*/ 2147483647 h 696"/>
                <a:gd name="T62" fmla="*/ 2147483647 w 972"/>
                <a:gd name="T63" fmla="*/ 2147483647 h 696"/>
                <a:gd name="T64" fmla="*/ 2147483647 w 972"/>
                <a:gd name="T65" fmla="*/ 2147483647 h 696"/>
                <a:gd name="T66" fmla="*/ 2147483647 w 972"/>
                <a:gd name="T67" fmla="*/ 2147483647 h 696"/>
                <a:gd name="T68" fmla="*/ 2147483647 w 972"/>
                <a:gd name="T69" fmla="*/ 2147483647 h 696"/>
                <a:gd name="T70" fmla="*/ 2147483647 w 972"/>
                <a:gd name="T71" fmla="*/ 2147483647 h 696"/>
                <a:gd name="T72" fmla="*/ 2147483647 w 972"/>
                <a:gd name="T73" fmla="*/ 2147483647 h 696"/>
                <a:gd name="T74" fmla="*/ 2147483647 w 972"/>
                <a:gd name="T75" fmla="*/ 2147483647 h 696"/>
                <a:gd name="T76" fmla="*/ 2147483647 w 972"/>
                <a:gd name="T77" fmla="*/ 2147483647 h 696"/>
                <a:gd name="T78" fmla="*/ 2147483647 w 972"/>
                <a:gd name="T79" fmla="*/ 2147483647 h 696"/>
                <a:gd name="T80" fmla="*/ 2147483647 w 972"/>
                <a:gd name="T81" fmla="*/ 2147483647 h 696"/>
                <a:gd name="T82" fmla="*/ 2147483647 w 972"/>
                <a:gd name="T83" fmla="*/ 2147483647 h 696"/>
                <a:gd name="T84" fmla="*/ 2147483647 w 972"/>
                <a:gd name="T85" fmla="*/ 2147483647 h 696"/>
                <a:gd name="T86" fmla="*/ 2147483647 w 972"/>
                <a:gd name="T87" fmla="*/ 2147483647 h 696"/>
                <a:gd name="T88" fmla="*/ 2147483647 w 972"/>
                <a:gd name="T89" fmla="*/ 2147483647 h 696"/>
                <a:gd name="T90" fmla="*/ 2147483647 w 972"/>
                <a:gd name="T91" fmla="*/ 2147483647 h 696"/>
                <a:gd name="T92" fmla="*/ 2147483647 w 972"/>
                <a:gd name="T93" fmla="*/ 2147483647 h 696"/>
                <a:gd name="T94" fmla="*/ 2147483647 w 972"/>
                <a:gd name="T95" fmla="*/ 2147483647 h 696"/>
                <a:gd name="T96" fmla="*/ 2147483647 w 972"/>
                <a:gd name="T97" fmla="*/ 2147483647 h 696"/>
                <a:gd name="T98" fmla="*/ 2147483647 w 972"/>
                <a:gd name="T99" fmla="*/ 2147483647 h 696"/>
                <a:gd name="T100" fmla="*/ 2147483647 w 972"/>
                <a:gd name="T101" fmla="*/ 2147483647 h 696"/>
                <a:gd name="T102" fmla="*/ 2147483647 w 972"/>
                <a:gd name="T103" fmla="*/ 2147483647 h 696"/>
                <a:gd name="T104" fmla="*/ 2147483647 w 972"/>
                <a:gd name="T105" fmla="*/ 2147483647 h 696"/>
                <a:gd name="T106" fmla="*/ 2147483647 w 972"/>
                <a:gd name="T107" fmla="*/ 2147483647 h 696"/>
                <a:gd name="T108" fmla="*/ 2147483647 w 972"/>
                <a:gd name="T109" fmla="*/ 2147483647 h 696"/>
                <a:gd name="T110" fmla="*/ 2147483647 w 972"/>
                <a:gd name="T111" fmla="*/ 2147483647 h 696"/>
                <a:gd name="T112" fmla="*/ 2147483647 w 972"/>
                <a:gd name="T113" fmla="*/ 2147483647 h 696"/>
                <a:gd name="T114" fmla="*/ 2147483647 w 972"/>
                <a:gd name="T115" fmla="*/ 2147483647 h 696"/>
                <a:gd name="T116" fmla="*/ 2147483647 w 972"/>
                <a:gd name="T117" fmla="*/ 2147483647 h 696"/>
                <a:gd name="T118" fmla="*/ 2147483647 w 972"/>
                <a:gd name="T119" fmla="*/ 2147483647 h 6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696">
                  <a:moveTo>
                    <a:pt x="958" y="426"/>
                  </a:moveTo>
                  <a:cubicBezTo>
                    <a:pt x="954" y="420"/>
                    <a:pt x="946" y="421"/>
                    <a:pt x="943" y="422"/>
                  </a:cubicBezTo>
                  <a:cubicBezTo>
                    <a:pt x="940" y="423"/>
                    <a:pt x="939" y="422"/>
                    <a:pt x="942" y="419"/>
                  </a:cubicBezTo>
                  <a:cubicBezTo>
                    <a:pt x="945" y="415"/>
                    <a:pt x="942" y="416"/>
                    <a:pt x="940" y="416"/>
                  </a:cubicBezTo>
                  <a:cubicBezTo>
                    <a:pt x="937" y="416"/>
                    <a:pt x="936" y="417"/>
                    <a:pt x="935" y="420"/>
                  </a:cubicBezTo>
                  <a:cubicBezTo>
                    <a:pt x="934" y="422"/>
                    <a:pt x="935" y="420"/>
                    <a:pt x="932" y="421"/>
                  </a:cubicBezTo>
                  <a:cubicBezTo>
                    <a:pt x="928" y="423"/>
                    <a:pt x="931" y="425"/>
                    <a:pt x="932" y="428"/>
                  </a:cubicBezTo>
                  <a:cubicBezTo>
                    <a:pt x="934" y="431"/>
                    <a:pt x="933" y="431"/>
                    <a:pt x="933" y="432"/>
                  </a:cubicBezTo>
                  <a:cubicBezTo>
                    <a:pt x="932" y="433"/>
                    <a:pt x="929" y="426"/>
                    <a:pt x="929" y="424"/>
                  </a:cubicBezTo>
                  <a:cubicBezTo>
                    <a:pt x="928" y="421"/>
                    <a:pt x="924" y="420"/>
                    <a:pt x="922" y="421"/>
                  </a:cubicBezTo>
                  <a:cubicBezTo>
                    <a:pt x="920" y="422"/>
                    <a:pt x="919" y="426"/>
                    <a:pt x="919" y="428"/>
                  </a:cubicBezTo>
                  <a:cubicBezTo>
                    <a:pt x="919" y="430"/>
                    <a:pt x="919" y="431"/>
                    <a:pt x="916" y="436"/>
                  </a:cubicBezTo>
                  <a:cubicBezTo>
                    <a:pt x="914" y="441"/>
                    <a:pt x="914" y="435"/>
                    <a:pt x="915" y="432"/>
                  </a:cubicBezTo>
                  <a:cubicBezTo>
                    <a:pt x="916" y="430"/>
                    <a:pt x="917" y="426"/>
                    <a:pt x="917" y="423"/>
                  </a:cubicBezTo>
                  <a:cubicBezTo>
                    <a:pt x="917" y="419"/>
                    <a:pt x="906" y="421"/>
                    <a:pt x="901" y="423"/>
                  </a:cubicBezTo>
                  <a:cubicBezTo>
                    <a:pt x="896" y="424"/>
                    <a:pt x="901" y="423"/>
                    <a:pt x="899" y="430"/>
                  </a:cubicBezTo>
                  <a:cubicBezTo>
                    <a:pt x="898" y="438"/>
                    <a:pt x="896" y="429"/>
                    <a:pt x="896" y="427"/>
                  </a:cubicBezTo>
                  <a:cubicBezTo>
                    <a:pt x="896" y="425"/>
                    <a:pt x="900" y="420"/>
                    <a:pt x="895" y="425"/>
                  </a:cubicBezTo>
                  <a:cubicBezTo>
                    <a:pt x="889" y="431"/>
                    <a:pt x="888" y="427"/>
                    <a:pt x="890" y="427"/>
                  </a:cubicBezTo>
                  <a:cubicBezTo>
                    <a:pt x="892" y="427"/>
                    <a:pt x="892" y="425"/>
                    <a:pt x="892" y="423"/>
                  </a:cubicBezTo>
                  <a:cubicBezTo>
                    <a:pt x="892" y="422"/>
                    <a:pt x="897" y="421"/>
                    <a:pt x="899" y="421"/>
                  </a:cubicBezTo>
                  <a:cubicBezTo>
                    <a:pt x="902" y="421"/>
                    <a:pt x="902" y="417"/>
                    <a:pt x="902" y="413"/>
                  </a:cubicBezTo>
                  <a:cubicBezTo>
                    <a:pt x="901" y="410"/>
                    <a:pt x="904" y="409"/>
                    <a:pt x="908" y="408"/>
                  </a:cubicBezTo>
                  <a:cubicBezTo>
                    <a:pt x="912" y="408"/>
                    <a:pt x="911" y="406"/>
                    <a:pt x="911" y="402"/>
                  </a:cubicBezTo>
                  <a:cubicBezTo>
                    <a:pt x="911" y="399"/>
                    <a:pt x="904" y="403"/>
                    <a:pt x="901" y="404"/>
                  </a:cubicBezTo>
                  <a:cubicBezTo>
                    <a:pt x="899" y="404"/>
                    <a:pt x="898" y="405"/>
                    <a:pt x="897" y="408"/>
                  </a:cubicBezTo>
                  <a:cubicBezTo>
                    <a:pt x="896" y="410"/>
                    <a:pt x="896" y="411"/>
                    <a:pt x="893" y="414"/>
                  </a:cubicBezTo>
                  <a:cubicBezTo>
                    <a:pt x="891" y="416"/>
                    <a:pt x="887" y="415"/>
                    <a:pt x="889" y="413"/>
                  </a:cubicBezTo>
                  <a:cubicBezTo>
                    <a:pt x="891" y="412"/>
                    <a:pt x="892" y="413"/>
                    <a:pt x="895" y="408"/>
                  </a:cubicBezTo>
                  <a:cubicBezTo>
                    <a:pt x="898" y="403"/>
                    <a:pt x="885" y="405"/>
                    <a:pt x="882" y="405"/>
                  </a:cubicBezTo>
                  <a:cubicBezTo>
                    <a:pt x="879" y="405"/>
                    <a:pt x="870" y="409"/>
                    <a:pt x="866" y="410"/>
                  </a:cubicBezTo>
                  <a:cubicBezTo>
                    <a:pt x="862" y="410"/>
                    <a:pt x="859" y="410"/>
                    <a:pt x="857" y="414"/>
                  </a:cubicBezTo>
                  <a:cubicBezTo>
                    <a:pt x="854" y="418"/>
                    <a:pt x="853" y="417"/>
                    <a:pt x="854" y="414"/>
                  </a:cubicBezTo>
                  <a:cubicBezTo>
                    <a:pt x="855" y="410"/>
                    <a:pt x="859" y="409"/>
                    <a:pt x="862" y="408"/>
                  </a:cubicBezTo>
                  <a:cubicBezTo>
                    <a:pt x="866" y="408"/>
                    <a:pt x="873" y="407"/>
                    <a:pt x="877" y="404"/>
                  </a:cubicBezTo>
                  <a:cubicBezTo>
                    <a:pt x="881" y="400"/>
                    <a:pt x="863" y="404"/>
                    <a:pt x="860" y="405"/>
                  </a:cubicBezTo>
                  <a:cubicBezTo>
                    <a:pt x="857" y="405"/>
                    <a:pt x="850" y="407"/>
                    <a:pt x="853" y="405"/>
                  </a:cubicBezTo>
                  <a:cubicBezTo>
                    <a:pt x="856" y="403"/>
                    <a:pt x="864" y="403"/>
                    <a:pt x="867" y="402"/>
                  </a:cubicBezTo>
                  <a:cubicBezTo>
                    <a:pt x="871" y="401"/>
                    <a:pt x="859" y="400"/>
                    <a:pt x="853" y="399"/>
                  </a:cubicBezTo>
                  <a:cubicBezTo>
                    <a:pt x="848" y="398"/>
                    <a:pt x="860" y="398"/>
                    <a:pt x="865" y="399"/>
                  </a:cubicBezTo>
                  <a:cubicBezTo>
                    <a:pt x="869" y="400"/>
                    <a:pt x="876" y="401"/>
                    <a:pt x="879" y="400"/>
                  </a:cubicBezTo>
                  <a:cubicBezTo>
                    <a:pt x="882" y="400"/>
                    <a:pt x="878" y="394"/>
                    <a:pt x="876" y="391"/>
                  </a:cubicBezTo>
                  <a:cubicBezTo>
                    <a:pt x="874" y="389"/>
                    <a:pt x="876" y="389"/>
                    <a:pt x="876" y="386"/>
                  </a:cubicBezTo>
                  <a:cubicBezTo>
                    <a:pt x="877" y="384"/>
                    <a:pt x="862" y="374"/>
                    <a:pt x="859" y="372"/>
                  </a:cubicBezTo>
                  <a:cubicBezTo>
                    <a:pt x="857" y="371"/>
                    <a:pt x="854" y="373"/>
                    <a:pt x="851" y="377"/>
                  </a:cubicBezTo>
                  <a:cubicBezTo>
                    <a:pt x="848" y="380"/>
                    <a:pt x="848" y="375"/>
                    <a:pt x="846" y="375"/>
                  </a:cubicBezTo>
                  <a:cubicBezTo>
                    <a:pt x="845" y="375"/>
                    <a:pt x="841" y="376"/>
                    <a:pt x="839" y="379"/>
                  </a:cubicBezTo>
                  <a:cubicBezTo>
                    <a:pt x="836" y="381"/>
                    <a:pt x="839" y="374"/>
                    <a:pt x="841" y="374"/>
                  </a:cubicBezTo>
                  <a:cubicBezTo>
                    <a:pt x="843" y="374"/>
                    <a:pt x="842" y="373"/>
                    <a:pt x="841" y="371"/>
                  </a:cubicBezTo>
                  <a:cubicBezTo>
                    <a:pt x="841" y="369"/>
                    <a:pt x="841" y="368"/>
                    <a:pt x="842" y="368"/>
                  </a:cubicBezTo>
                  <a:cubicBezTo>
                    <a:pt x="844" y="368"/>
                    <a:pt x="844" y="367"/>
                    <a:pt x="844" y="366"/>
                  </a:cubicBezTo>
                  <a:cubicBezTo>
                    <a:pt x="844" y="364"/>
                    <a:pt x="847" y="364"/>
                    <a:pt x="851" y="362"/>
                  </a:cubicBezTo>
                  <a:cubicBezTo>
                    <a:pt x="856" y="360"/>
                    <a:pt x="839" y="364"/>
                    <a:pt x="835" y="364"/>
                  </a:cubicBezTo>
                  <a:cubicBezTo>
                    <a:pt x="831" y="364"/>
                    <a:pt x="829" y="368"/>
                    <a:pt x="827" y="370"/>
                  </a:cubicBezTo>
                  <a:cubicBezTo>
                    <a:pt x="825" y="372"/>
                    <a:pt x="827" y="372"/>
                    <a:pt x="831" y="379"/>
                  </a:cubicBezTo>
                  <a:cubicBezTo>
                    <a:pt x="835" y="386"/>
                    <a:pt x="827" y="380"/>
                    <a:pt x="824" y="376"/>
                  </a:cubicBezTo>
                  <a:cubicBezTo>
                    <a:pt x="822" y="372"/>
                    <a:pt x="825" y="370"/>
                    <a:pt x="828" y="365"/>
                  </a:cubicBezTo>
                  <a:cubicBezTo>
                    <a:pt x="831" y="360"/>
                    <a:pt x="828" y="361"/>
                    <a:pt x="824" y="362"/>
                  </a:cubicBezTo>
                  <a:cubicBezTo>
                    <a:pt x="820" y="362"/>
                    <a:pt x="818" y="366"/>
                    <a:pt x="815" y="368"/>
                  </a:cubicBezTo>
                  <a:cubicBezTo>
                    <a:pt x="812" y="369"/>
                    <a:pt x="812" y="369"/>
                    <a:pt x="812" y="374"/>
                  </a:cubicBezTo>
                  <a:cubicBezTo>
                    <a:pt x="811" y="378"/>
                    <a:pt x="811" y="383"/>
                    <a:pt x="809" y="379"/>
                  </a:cubicBezTo>
                  <a:cubicBezTo>
                    <a:pt x="807" y="374"/>
                    <a:pt x="808" y="373"/>
                    <a:pt x="810" y="370"/>
                  </a:cubicBezTo>
                  <a:cubicBezTo>
                    <a:pt x="813" y="368"/>
                    <a:pt x="810" y="368"/>
                    <a:pt x="810" y="364"/>
                  </a:cubicBezTo>
                  <a:cubicBezTo>
                    <a:pt x="810" y="361"/>
                    <a:pt x="813" y="359"/>
                    <a:pt x="814" y="353"/>
                  </a:cubicBezTo>
                  <a:cubicBezTo>
                    <a:pt x="815" y="347"/>
                    <a:pt x="813" y="354"/>
                    <a:pt x="812" y="357"/>
                  </a:cubicBezTo>
                  <a:cubicBezTo>
                    <a:pt x="811" y="360"/>
                    <a:pt x="808" y="360"/>
                    <a:pt x="804" y="361"/>
                  </a:cubicBezTo>
                  <a:cubicBezTo>
                    <a:pt x="800" y="363"/>
                    <a:pt x="799" y="366"/>
                    <a:pt x="798" y="370"/>
                  </a:cubicBezTo>
                  <a:cubicBezTo>
                    <a:pt x="796" y="375"/>
                    <a:pt x="795" y="373"/>
                    <a:pt x="790" y="371"/>
                  </a:cubicBezTo>
                  <a:cubicBezTo>
                    <a:pt x="785" y="369"/>
                    <a:pt x="791" y="369"/>
                    <a:pt x="795" y="368"/>
                  </a:cubicBezTo>
                  <a:cubicBezTo>
                    <a:pt x="798" y="368"/>
                    <a:pt x="799" y="362"/>
                    <a:pt x="799" y="362"/>
                  </a:cubicBezTo>
                  <a:cubicBezTo>
                    <a:pt x="799" y="362"/>
                    <a:pt x="803" y="360"/>
                    <a:pt x="801" y="358"/>
                  </a:cubicBezTo>
                  <a:cubicBezTo>
                    <a:pt x="799" y="355"/>
                    <a:pt x="790" y="359"/>
                    <a:pt x="788" y="361"/>
                  </a:cubicBezTo>
                  <a:cubicBezTo>
                    <a:pt x="785" y="362"/>
                    <a:pt x="785" y="360"/>
                    <a:pt x="786" y="355"/>
                  </a:cubicBezTo>
                  <a:cubicBezTo>
                    <a:pt x="788" y="351"/>
                    <a:pt x="785" y="355"/>
                    <a:pt x="781" y="359"/>
                  </a:cubicBezTo>
                  <a:cubicBezTo>
                    <a:pt x="777" y="362"/>
                    <a:pt x="780" y="354"/>
                    <a:pt x="783" y="348"/>
                  </a:cubicBezTo>
                  <a:cubicBezTo>
                    <a:pt x="785" y="342"/>
                    <a:pt x="772" y="345"/>
                    <a:pt x="768" y="347"/>
                  </a:cubicBezTo>
                  <a:cubicBezTo>
                    <a:pt x="764" y="348"/>
                    <a:pt x="768" y="350"/>
                    <a:pt x="764" y="352"/>
                  </a:cubicBezTo>
                  <a:cubicBezTo>
                    <a:pt x="761" y="355"/>
                    <a:pt x="759" y="352"/>
                    <a:pt x="762" y="352"/>
                  </a:cubicBezTo>
                  <a:cubicBezTo>
                    <a:pt x="764" y="352"/>
                    <a:pt x="764" y="352"/>
                    <a:pt x="765" y="348"/>
                  </a:cubicBezTo>
                  <a:cubicBezTo>
                    <a:pt x="766" y="345"/>
                    <a:pt x="764" y="344"/>
                    <a:pt x="769" y="343"/>
                  </a:cubicBezTo>
                  <a:cubicBezTo>
                    <a:pt x="774" y="342"/>
                    <a:pt x="770" y="342"/>
                    <a:pt x="765" y="342"/>
                  </a:cubicBezTo>
                  <a:cubicBezTo>
                    <a:pt x="761" y="342"/>
                    <a:pt x="761" y="340"/>
                    <a:pt x="759" y="344"/>
                  </a:cubicBezTo>
                  <a:cubicBezTo>
                    <a:pt x="756" y="348"/>
                    <a:pt x="756" y="344"/>
                    <a:pt x="757" y="343"/>
                  </a:cubicBezTo>
                  <a:cubicBezTo>
                    <a:pt x="758" y="342"/>
                    <a:pt x="756" y="340"/>
                    <a:pt x="752" y="341"/>
                  </a:cubicBezTo>
                  <a:cubicBezTo>
                    <a:pt x="748" y="343"/>
                    <a:pt x="747" y="343"/>
                    <a:pt x="751" y="341"/>
                  </a:cubicBezTo>
                  <a:cubicBezTo>
                    <a:pt x="754" y="339"/>
                    <a:pt x="756" y="341"/>
                    <a:pt x="758" y="340"/>
                  </a:cubicBezTo>
                  <a:cubicBezTo>
                    <a:pt x="761" y="338"/>
                    <a:pt x="767" y="337"/>
                    <a:pt x="770" y="338"/>
                  </a:cubicBezTo>
                  <a:cubicBezTo>
                    <a:pt x="773" y="339"/>
                    <a:pt x="776" y="340"/>
                    <a:pt x="777" y="338"/>
                  </a:cubicBezTo>
                  <a:cubicBezTo>
                    <a:pt x="779" y="337"/>
                    <a:pt x="779" y="336"/>
                    <a:pt x="782" y="337"/>
                  </a:cubicBezTo>
                  <a:cubicBezTo>
                    <a:pt x="784" y="337"/>
                    <a:pt x="785" y="336"/>
                    <a:pt x="782" y="336"/>
                  </a:cubicBezTo>
                  <a:cubicBezTo>
                    <a:pt x="779" y="336"/>
                    <a:pt x="773" y="335"/>
                    <a:pt x="773" y="335"/>
                  </a:cubicBezTo>
                  <a:cubicBezTo>
                    <a:pt x="773" y="335"/>
                    <a:pt x="762" y="336"/>
                    <a:pt x="760" y="337"/>
                  </a:cubicBezTo>
                  <a:cubicBezTo>
                    <a:pt x="757" y="338"/>
                    <a:pt x="757" y="339"/>
                    <a:pt x="756" y="336"/>
                  </a:cubicBezTo>
                  <a:cubicBezTo>
                    <a:pt x="755" y="332"/>
                    <a:pt x="755" y="333"/>
                    <a:pt x="758" y="330"/>
                  </a:cubicBezTo>
                  <a:cubicBezTo>
                    <a:pt x="762" y="328"/>
                    <a:pt x="752" y="332"/>
                    <a:pt x="750" y="333"/>
                  </a:cubicBezTo>
                  <a:cubicBezTo>
                    <a:pt x="749" y="335"/>
                    <a:pt x="747" y="338"/>
                    <a:pt x="745" y="335"/>
                  </a:cubicBezTo>
                  <a:cubicBezTo>
                    <a:pt x="742" y="332"/>
                    <a:pt x="744" y="333"/>
                    <a:pt x="742" y="330"/>
                  </a:cubicBezTo>
                  <a:cubicBezTo>
                    <a:pt x="740" y="327"/>
                    <a:pt x="736" y="327"/>
                    <a:pt x="732" y="326"/>
                  </a:cubicBezTo>
                  <a:cubicBezTo>
                    <a:pt x="729" y="326"/>
                    <a:pt x="726" y="328"/>
                    <a:pt x="720" y="328"/>
                  </a:cubicBezTo>
                  <a:cubicBezTo>
                    <a:pt x="715" y="327"/>
                    <a:pt x="721" y="323"/>
                    <a:pt x="725" y="324"/>
                  </a:cubicBezTo>
                  <a:cubicBezTo>
                    <a:pt x="729" y="325"/>
                    <a:pt x="727" y="324"/>
                    <a:pt x="734" y="324"/>
                  </a:cubicBezTo>
                  <a:cubicBezTo>
                    <a:pt x="740" y="323"/>
                    <a:pt x="740" y="322"/>
                    <a:pt x="736" y="320"/>
                  </a:cubicBezTo>
                  <a:cubicBezTo>
                    <a:pt x="732" y="318"/>
                    <a:pt x="716" y="318"/>
                    <a:pt x="714" y="318"/>
                  </a:cubicBezTo>
                  <a:cubicBezTo>
                    <a:pt x="711" y="318"/>
                    <a:pt x="710" y="317"/>
                    <a:pt x="710" y="315"/>
                  </a:cubicBezTo>
                  <a:cubicBezTo>
                    <a:pt x="711" y="314"/>
                    <a:pt x="709" y="315"/>
                    <a:pt x="702" y="313"/>
                  </a:cubicBezTo>
                  <a:cubicBezTo>
                    <a:pt x="695" y="311"/>
                    <a:pt x="696" y="311"/>
                    <a:pt x="701" y="310"/>
                  </a:cubicBezTo>
                  <a:cubicBezTo>
                    <a:pt x="707" y="309"/>
                    <a:pt x="714" y="313"/>
                    <a:pt x="718" y="314"/>
                  </a:cubicBezTo>
                  <a:cubicBezTo>
                    <a:pt x="722" y="315"/>
                    <a:pt x="728" y="313"/>
                    <a:pt x="733" y="313"/>
                  </a:cubicBezTo>
                  <a:cubicBezTo>
                    <a:pt x="738" y="313"/>
                    <a:pt x="743" y="315"/>
                    <a:pt x="749" y="315"/>
                  </a:cubicBezTo>
                  <a:cubicBezTo>
                    <a:pt x="755" y="314"/>
                    <a:pt x="745" y="314"/>
                    <a:pt x="743" y="313"/>
                  </a:cubicBezTo>
                  <a:cubicBezTo>
                    <a:pt x="741" y="312"/>
                    <a:pt x="739" y="310"/>
                    <a:pt x="733" y="309"/>
                  </a:cubicBezTo>
                  <a:cubicBezTo>
                    <a:pt x="728" y="308"/>
                    <a:pt x="739" y="310"/>
                    <a:pt x="742" y="310"/>
                  </a:cubicBezTo>
                  <a:cubicBezTo>
                    <a:pt x="745" y="311"/>
                    <a:pt x="744" y="309"/>
                    <a:pt x="742" y="306"/>
                  </a:cubicBezTo>
                  <a:cubicBezTo>
                    <a:pt x="739" y="303"/>
                    <a:pt x="736" y="304"/>
                    <a:pt x="730" y="304"/>
                  </a:cubicBezTo>
                  <a:cubicBezTo>
                    <a:pt x="724" y="304"/>
                    <a:pt x="732" y="301"/>
                    <a:pt x="737" y="302"/>
                  </a:cubicBezTo>
                  <a:cubicBezTo>
                    <a:pt x="741" y="303"/>
                    <a:pt x="743" y="302"/>
                    <a:pt x="748" y="302"/>
                  </a:cubicBezTo>
                  <a:cubicBezTo>
                    <a:pt x="753" y="302"/>
                    <a:pt x="752" y="301"/>
                    <a:pt x="751" y="299"/>
                  </a:cubicBezTo>
                  <a:cubicBezTo>
                    <a:pt x="749" y="298"/>
                    <a:pt x="741" y="295"/>
                    <a:pt x="738" y="294"/>
                  </a:cubicBezTo>
                  <a:cubicBezTo>
                    <a:pt x="734" y="292"/>
                    <a:pt x="731" y="292"/>
                    <a:pt x="723" y="293"/>
                  </a:cubicBezTo>
                  <a:cubicBezTo>
                    <a:pt x="716" y="295"/>
                    <a:pt x="712" y="294"/>
                    <a:pt x="719" y="293"/>
                  </a:cubicBezTo>
                  <a:cubicBezTo>
                    <a:pt x="727" y="291"/>
                    <a:pt x="725" y="290"/>
                    <a:pt x="721" y="290"/>
                  </a:cubicBezTo>
                  <a:cubicBezTo>
                    <a:pt x="718" y="290"/>
                    <a:pt x="713" y="289"/>
                    <a:pt x="716" y="289"/>
                  </a:cubicBezTo>
                  <a:cubicBezTo>
                    <a:pt x="718" y="288"/>
                    <a:pt x="726" y="289"/>
                    <a:pt x="733" y="290"/>
                  </a:cubicBezTo>
                  <a:cubicBezTo>
                    <a:pt x="739" y="292"/>
                    <a:pt x="738" y="290"/>
                    <a:pt x="737" y="288"/>
                  </a:cubicBezTo>
                  <a:cubicBezTo>
                    <a:pt x="737" y="285"/>
                    <a:pt x="734" y="287"/>
                    <a:pt x="727" y="286"/>
                  </a:cubicBezTo>
                  <a:cubicBezTo>
                    <a:pt x="721" y="285"/>
                    <a:pt x="719" y="282"/>
                    <a:pt x="722" y="283"/>
                  </a:cubicBezTo>
                  <a:cubicBezTo>
                    <a:pt x="725" y="285"/>
                    <a:pt x="730" y="283"/>
                    <a:pt x="735" y="285"/>
                  </a:cubicBezTo>
                  <a:cubicBezTo>
                    <a:pt x="740" y="286"/>
                    <a:pt x="743" y="286"/>
                    <a:pt x="747" y="289"/>
                  </a:cubicBezTo>
                  <a:cubicBezTo>
                    <a:pt x="751" y="291"/>
                    <a:pt x="754" y="293"/>
                    <a:pt x="759" y="292"/>
                  </a:cubicBezTo>
                  <a:cubicBezTo>
                    <a:pt x="764" y="292"/>
                    <a:pt x="764" y="291"/>
                    <a:pt x="766" y="293"/>
                  </a:cubicBezTo>
                  <a:cubicBezTo>
                    <a:pt x="768" y="294"/>
                    <a:pt x="770" y="293"/>
                    <a:pt x="773" y="292"/>
                  </a:cubicBezTo>
                  <a:cubicBezTo>
                    <a:pt x="775" y="291"/>
                    <a:pt x="776" y="291"/>
                    <a:pt x="781" y="294"/>
                  </a:cubicBezTo>
                  <a:cubicBezTo>
                    <a:pt x="786" y="296"/>
                    <a:pt x="786" y="289"/>
                    <a:pt x="786" y="285"/>
                  </a:cubicBezTo>
                  <a:cubicBezTo>
                    <a:pt x="786" y="281"/>
                    <a:pt x="777" y="278"/>
                    <a:pt x="770" y="276"/>
                  </a:cubicBezTo>
                  <a:cubicBezTo>
                    <a:pt x="762" y="273"/>
                    <a:pt x="754" y="272"/>
                    <a:pt x="750" y="274"/>
                  </a:cubicBezTo>
                  <a:cubicBezTo>
                    <a:pt x="745" y="276"/>
                    <a:pt x="742" y="274"/>
                    <a:pt x="738" y="272"/>
                  </a:cubicBezTo>
                  <a:cubicBezTo>
                    <a:pt x="734" y="271"/>
                    <a:pt x="724" y="268"/>
                    <a:pt x="721" y="267"/>
                  </a:cubicBezTo>
                  <a:cubicBezTo>
                    <a:pt x="718" y="266"/>
                    <a:pt x="712" y="269"/>
                    <a:pt x="708" y="270"/>
                  </a:cubicBezTo>
                  <a:cubicBezTo>
                    <a:pt x="704" y="272"/>
                    <a:pt x="698" y="272"/>
                    <a:pt x="695" y="271"/>
                  </a:cubicBezTo>
                  <a:cubicBezTo>
                    <a:pt x="692" y="270"/>
                    <a:pt x="689" y="270"/>
                    <a:pt x="680" y="271"/>
                  </a:cubicBezTo>
                  <a:cubicBezTo>
                    <a:pt x="671" y="273"/>
                    <a:pt x="680" y="269"/>
                    <a:pt x="684" y="268"/>
                  </a:cubicBezTo>
                  <a:cubicBezTo>
                    <a:pt x="689" y="267"/>
                    <a:pt x="696" y="270"/>
                    <a:pt x="699" y="270"/>
                  </a:cubicBezTo>
                  <a:cubicBezTo>
                    <a:pt x="702" y="270"/>
                    <a:pt x="709" y="269"/>
                    <a:pt x="713" y="267"/>
                  </a:cubicBezTo>
                  <a:cubicBezTo>
                    <a:pt x="717" y="265"/>
                    <a:pt x="723" y="264"/>
                    <a:pt x="728" y="265"/>
                  </a:cubicBezTo>
                  <a:cubicBezTo>
                    <a:pt x="732" y="266"/>
                    <a:pt x="739" y="258"/>
                    <a:pt x="742" y="256"/>
                  </a:cubicBezTo>
                  <a:cubicBezTo>
                    <a:pt x="745" y="254"/>
                    <a:pt x="747" y="256"/>
                    <a:pt x="751" y="256"/>
                  </a:cubicBezTo>
                  <a:cubicBezTo>
                    <a:pt x="756" y="256"/>
                    <a:pt x="760" y="261"/>
                    <a:pt x="768" y="260"/>
                  </a:cubicBezTo>
                  <a:cubicBezTo>
                    <a:pt x="777" y="258"/>
                    <a:pt x="771" y="255"/>
                    <a:pt x="770" y="253"/>
                  </a:cubicBezTo>
                  <a:cubicBezTo>
                    <a:pt x="769" y="251"/>
                    <a:pt x="769" y="249"/>
                    <a:pt x="769" y="247"/>
                  </a:cubicBezTo>
                  <a:cubicBezTo>
                    <a:pt x="770" y="244"/>
                    <a:pt x="764" y="239"/>
                    <a:pt x="760" y="236"/>
                  </a:cubicBezTo>
                  <a:cubicBezTo>
                    <a:pt x="756" y="234"/>
                    <a:pt x="749" y="227"/>
                    <a:pt x="745" y="226"/>
                  </a:cubicBezTo>
                  <a:cubicBezTo>
                    <a:pt x="742" y="225"/>
                    <a:pt x="743" y="224"/>
                    <a:pt x="739" y="225"/>
                  </a:cubicBezTo>
                  <a:cubicBezTo>
                    <a:pt x="736" y="225"/>
                    <a:pt x="736" y="230"/>
                    <a:pt x="736" y="233"/>
                  </a:cubicBezTo>
                  <a:cubicBezTo>
                    <a:pt x="737" y="236"/>
                    <a:pt x="732" y="238"/>
                    <a:pt x="727" y="240"/>
                  </a:cubicBezTo>
                  <a:cubicBezTo>
                    <a:pt x="722" y="242"/>
                    <a:pt x="717" y="245"/>
                    <a:pt x="714" y="246"/>
                  </a:cubicBezTo>
                  <a:cubicBezTo>
                    <a:pt x="711" y="247"/>
                    <a:pt x="704" y="247"/>
                    <a:pt x="703" y="249"/>
                  </a:cubicBezTo>
                  <a:cubicBezTo>
                    <a:pt x="701" y="251"/>
                    <a:pt x="697" y="254"/>
                    <a:pt x="694" y="254"/>
                  </a:cubicBezTo>
                  <a:cubicBezTo>
                    <a:pt x="691" y="254"/>
                    <a:pt x="689" y="254"/>
                    <a:pt x="686" y="255"/>
                  </a:cubicBezTo>
                  <a:cubicBezTo>
                    <a:pt x="683" y="256"/>
                    <a:pt x="679" y="256"/>
                    <a:pt x="682" y="255"/>
                  </a:cubicBezTo>
                  <a:cubicBezTo>
                    <a:pt x="684" y="253"/>
                    <a:pt x="686" y="251"/>
                    <a:pt x="689" y="252"/>
                  </a:cubicBezTo>
                  <a:cubicBezTo>
                    <a:pt x="693" y="253"/>
                    <a:pt x="695" y="253"/>
                    <a:pt x="697" y="251"/>
                  </a:cubicBezTo>
                  <a:cubicBezTo>
                    <a:pt x="699" y="249"/>
                    <a:pt x="700" y="248"/>
                    <a:pt x="703" y="246"/>
                  </a:cubicBezTo>
                  <a:cubicBezTo>
                    <a:pt x="706" y="245"/>
                    <a:pt x="711" y="243"/>
                    <a:pt x="714" y="241"/>
                  </a:cubicBezTo>
                  <a:cubicBezTo>
                    <a:pt x="717" y="239"/>
                    <a:pt x="717" y="239"/>
                    <a:pt x="718" y="235"/>
                  </a:cubicBezTo>
                  <a:cubicBezTo>
                    <a:pt x="719" y="231"/>
                    <a:pt x="717" y="231"/>
                    <a:pt x="715" y="232"/>
                  </a:cubicBezTo>
                  <a:cubicBezTo>
                    <a:pt x="712" y="232"/>
                    <a:pt x="711" y="232"/>
                    <a:pt x="709" y="230"/>
                  </a:cubicBezTo>
                  <a:cubicBezTo>
                    <a:pt x="707" y="229"/>
                    <a:pt x="703" y="230"/>
                    <a:pt x="701" y="231"/>
                  </a:cubicBezTo>
                  <a:cubicBezTo>
                    <a:pt x="700" y="232"/>
                    <a:pt x="694" y="233"/>
                    <a:pt x="689" y="234"/>
                  </a:cubicBezTo>
                  <a:cubicBezTo>
                    <a:pt x="684" y="236"/>
                    <a:pt x="686" y="237"/>
                    <a:pt x="685" y="240"/>
                  </a:cubicBezTo>
                  <a:cubicBezTo>
                    <a:pt x="684" y="243"/>
                    <a:pt x="682" y="244"/>
                    <a:pt x="680" y="245"/>
                  </a:cubicBezTo>
                  <a:cubicBezTo>
                    <a:pt x="678" y="245"/>
                    <a:pt x="674" y="245"/>
                    <a:pt x="671" y="247"/>
                  </a:cubicBezTo>
                  <a:cubicBezTo>
                    <a:pt x="667" y="250"/>
                    <a:pt x="663" y="253"/>
                    <a:pt x="661" y="251"/>
                  </a:cubicBezTo>
                  <a:cubicBezTo>
                    <a:pt x="660" y="249"/>
                    <a:pt x="668" y="245"/>
                    <a:pt x="674" y="244"/>
                  </a:cubicBezTo>
                  <a:cubicBezTo>
                    <a:pt x="680" y="242"/>
                    <a:pt x="680" y="243"/>
                    <a:pt x="680" y="242"/>
                  </a:cubicBezTo>
                  <a:cubicBezTo>
                    <a:pt x="680" y="241"/>
                    <a:pt x="680" y="239"/>
                    <a:pt x="674" y="240"/>
                  </a:cubicBezTo>
                  <a:cubicBezTo>
                    <a:pt x="667" y="241"/>
                    <a:pt x="672" y="239"/>
                    <a:pt x="676" y="238"/>
                  </a:cubicBezTo>
                  <a:cubicBezTo>
                    <a:pt x="681" y="236"/>
                    <a:pt x="679" y="236"/>
                    <a:pt x="683" y="232"/>
                  </a:cubicBezTo>
                  <a:cubicBezTo>
                    <a:pt x="688" y="228"/>
                    <a:pt x="708" y="225"/>
                    <a:pt x="714" y="224"/>
                  </a:cubicBezTo>
                  <a:cubicBezTo>
                    <a:pt x="720" y="224"/>
                    <a:pt x="719" y="222"/>
                    <a:pt x="720" y="221"/>
                  </a:cubicBezTo>
                  <a:cubicBezTo>
                    <a:pt x="722" y="220"/>
                    <a:pt x="719" y="219"/>
                    <a:pt x="725" y="219"/>
                  </a:cubicBezTo>
                  <a:cubicBezTo>
                    <a:pt x="732" y="220"/>
                    <a:pt x="730" y="212"/>
                    <a:pt x="730" y="208"/>
                  </a:cubicBezTo>
                  <a:cubicBezTo>
                    <a:pt x="730" y="204"/>
                    <a:pt x="726" y="206"/>
                    <a:pt x="722" y="205"/>
                  </a:cubicBezTo>
                  <a:cubicBezTo>
                    <a:pt x="718" y="204"/>
                    <a:pt x="715" y="202"/>
                    <a:pt x="713" y="201"/>
                  </a:cubicBezTo>
                  <a:cubicBezTo>
                    <a:pt x="711" y="200"/>
                    <a:pt x="700" y="196"/>
                    <a:pt x="697" y="195"/>
                  </a:cubicBezTo>
                  <a:cubicBezTo>
                    <a:pt x="695" y="195"/>
                    <a:pt x="680" y="200"/>
                    <a:pt x="677" y="203"/>
                  </a:cubicBezTo>
                  <a:cubicBezTo>
                    <a:pt x="673" y="205"/>
                    <a:pt x="669" y="206"/>
                    <a:pt x="667" y="206"/>
                  </a:cubicBezTo>
                  <a:cubicBezTo>
                    <a:pt x="665" y="205"/>
                    <a:pt x="665" y="205"/>
                    <a:pt x="665" y="208"/>
                  </a:cubicBezTo>
                  <a:cubicBezTo>
                    <a:pt x="665" y="210"/>
                    <a:pt x="665" y="211"/>
                    <a:pt x="663" y="210"/>
                  </a:cubicBezTo>
                  <a:cubicBezTo>
                    <a:pt x="662" y="210"/>
                    <a:pt x="659" y="209"/>
                    <a:pt x="660" y="206"/>
                  </a:cubicBezTo>
                  <a:cubicBezTo>
                    <a:pt x="660" y="204"/>
                    <a:pt x="664" y="203"/>
                    <a:pt x="667" y="204"/>
                  </a:cubicBezTo>
                  <a:cubicBezTo>
                    <a:pt x="670" y="204"/>
                    <a:pt x="674" y="200"/>
                    <a:pt x="677" y="198"/>
                  </a:cubicBezTo>
                  <a:cubicBezTo>
                    <a:pt x="680" y="196"/>
                    <a:pt x="681" y="193"/>
                    <a:pt x="681" y="190"/>
                  </a:cubicBezTo>
                  <a:cubicBezTo>
                    <a:pt x="681" y="187"/>
                    <a:pt x="673" y="192"/>
                    <a:pt x="670" y="193"/>
                  </a:cubicBezTo>
                  <a:cubicBezTo>
                    <a:pt x="667" y="194"/>
                    <a:pt x="656" y="199"/>
                    <a:pt x="654" y="200"/>
                  </a:cubicBezTo>
                  <a:cubicBezTo>
                    <a:pt x="652" y="201"/>
                    <a:pt x="647" y="203"/>
                    <a:pt x="645" y="204"/>
                  </a:cubicBezTo>
                  <a:cubicBezTo>
                    <a:pt x="642" y="205"/>
                    <a:pt x="641" y="206"/>
                    <a:pt x="637" y="218"/>
                  </a:cubicBezTo>
                  <a:cubicBezTo>
                    <a:pt x="634" y="230"/>
                    <a:pt x="631" y="229"/>
                    <a:pt x="632" y="227"/>
                  </a:cubicBezTo>
                  <a:cubicBezTo>
                    <a:pt x="632" y="224"/>
                    <a:pt x="634" y="215"/>
                    <a:pt x="635" y="211"/>
                  </a:cubicBezTo>
                  <a:cubicBezTo>
                    <a:pt x="637" y="208"/>
                    <a:pt x="631" y="208"/>
                    <a:pt x="628" y="208"/>
                  </a:cubicBezTo>
                  <a:cubicBezTo>
                    <a:pt x="624" y="208"/>
                    <a:pt x="621" y="210"/>
                    <a:pt x="622" y="208"/>
                  </a:cubicBezTo>
                  <a:cubicBezTo>
                    <a:pt x="622" y="205"/>
                    <a:pt x="628" y="206"/>
                    <a:pt x="632" y="207"/>
                  </a:cubicBezTo>
                  <a:cubicBezTo>
                    <a:pt x="636" y="208"/>
                    <a:pt x="638" y="205"/>
                    <a:pt x="642" y="202"/>
                  </a:cubicBezTo>
                  <a:cubicBezTo>
                    <a:pt x="647" y="200"/>
                    <a:pt x="649" y="196"/>
                    <a:pt x="653" y="193"/>
                  </a:cubicBezTo>
                  <a:cubicBezTo>
                    <a:pt x="657" y="189"/>
                    <a:pt x="657" y="187"/>
                    <a:pt x="656" y="183"/>
                  </a:cubicBezTo>
                  <a:cubicBezTo>
                    <a:pt x="655" y="178"/>
                    <a:pt x="653" y="176"/>
                    <a:pt x="650" y="175"/>
                  </a:cubicBezTo>
                  <a:cubicBezTo>
                    <a:pt x="647" y="173"/>
                    <a:pt x="644" y="177"/>
                    <a:pt x="641" y="179"/>
                  </a:cubicBezTo>
                  <a:cubicBezTo>
                    <a:pt x="637" y="181"/>
                    <a:pt x="637" y="181"/>
                    <a:pt x="637" y="184"/>
                  </a:cubicBezTo>
                  <a:cubicBezTo>
                    <a:pt x="637" y="188"/>
                    <a:pt x="638" y="189"/>
                    <a:pt x="633" y="189"/>
                  </a:cubicBezTo>
                  <a:cubicBezTo>
                    <a:pt x="628" y="189"/>
                    <a:pt x="604" y="195"/>
                    <a:pt x="599" y="198"/>
                  </a:cubicBezTo>
                  <a:cubicBezTo>
                    <a:pt x="594" y="201"/>
                    <a:pt x="597" y="196"/>
                    <a:pt x="601" y="193"/>
                  </a:cubicBezTo>
                  <a:cubicBezTo>
                    <a:pt x="604" y="191"/>
                    <a:pt x="601" y="190"/>
                    <a:pt x="597" y="191"/>
                  </a:cubicBezTo>
                  <a:cubicBezTo>
                    <a:pt x="592" y="191"/>
                    <a:pt x="592" y="191"/>
                    <a:pt x="596" y="189"/>
                  </a:cubicBezTo>
                  <a:cubicBezTo>
                    <a:pt x="600" y="187"/>
                    <a:pt x="605" y="181"/>
                    <a:pt x="609" y="178"/>
                  </a:cubicBezTo>
                  <a:cubicBezTo>
                    <a:pt x="613" y="176"/>
                    <a:pt x="615" y="176"/>
                    <a:pt x="621" y="178"/>
                  </a:cubicBezTo>
                  <a:cubicBezTo>
                    <a:pt x="627" y="179"/>
                    <a:pt x="627" y="177"/>
                    <a:pt x="629" y="174"/>
                  </a:cubicBezTo>
                  <a:cubicBezTo>
                    <a:pt x="632" y="171"/>
                    <a:pt x="632" y="170"/>
                    <a:pt x="636" y="168"/>
                  </a:cubicBezTo>
                  <a:cubicBezTo>
                    <a:pt x="640" y="166"/>
                    <a:pt x="630" y="156"/>
                    <a:pt x="627" y="153"/>
                  </a:cubicBezTo>
                  <a:cubicBezTo>
                    <a:pt x="624" y="150"/>
                    <a:pt x="619" y="150"/>
                    <a:pt x="616" y="150"/>
                  </a:cubicBezTo>
                  <a:cubicBezTo>
                    <a:pt x="614" y="150"/>
                    <a:pt x="597" y="143"/>
                    <a:pt x="593" y="142"/>
                  </a:cubicBezTo>
                  <a:cubicBezTo>
                    <a:pt x="589" y="141"/>
                    <a:pt x="590" y="142"/>
                    <a:pt x="587" y="145"/>
                  </a:cubicBezTo>
                  <a:cubicBezTo>
                    <a:pt x="584" y="147"/>
                    <a:pt x="582" y="150"/>
                    <a:pt x="582" y="153"/>
                  </a:cubicBezTo>
                  <a:cubicBezTo>
                    <a:pt x="583" y="155"/>
                    <a:pt x="581" y="155"/>
                    <a:pt x="579" y="155"/>
                  </a:cubicBezTo>
                  <a:cubicBezTo>
                    <a:pt x="576" y="155"/>
                    <a:pt x="573" y="162"/>
                    <a:pt x="572" y="165"/>
                  </a:cubicBezTo>
                  <a:cubicBezTo>
                    <a:pt x="572" y="167"/>
                    <a:pt x="572" y="168"/>
                    <a:pt x="568" y="164"/>
                  </a:cubicBezTo>
                  <a:cubicBezTo>
                    <a:pt x="564" y="160"/>
                    <a:pt x="560" y="162"/>
                    <a:pt x="555" y="169"/>
                  </a:cubicBezTo>
                  <a:cubicBezTo>
                    <a:pt x="550" y="176"/>
                    <a:pt x="549" y="176"/>
                    <a:pt x="550" y="174"/>
                  </a:cubicBezTo>
                  <a:cubicBezTo>
                    <a:pt x="552" y="172"/>
                    <a:pt x="552" y="168"/>
                    <a:pt x="553" y="165"/>
                  </a:cubicBezTo>
                  <a:cubicBezTo>
                    <a:pt x="555" y="161"/>
                    <a:pt x="557" y="161"/>
                    <a:pt x="559" y="158"/>
                  </a:cubicBezTo>
                  <a:cubicBezTo>
                    <a:pt x="562" y="155"/>
                    <a:pt x="560" y="155"/>
                    <a:pt x="557" y="156"/>
                  </a:cubicBezTo>
                  <a:cubicBezTo>
                    <a:pt x="553" y="157"/>
                    <a:pt x="553" y="154"/>
                    <a:pt x="554" y="151"/>
                  </a:cubicBezTo>
                  <a:cubicBezTo>
                    <a:pt x="556" y="148"/>
                    <a:pt x="556" y="147"/>
                    <a:pt x="552" y="146"/>
                  </a:cubicBezTo>
                  <a:cubicBezTo>
                    <a:pt x="548" y="145"/>
                    <a:pt x="546" y="153"/>
                    <a:pt x="539" y="164"/>
                  </a:cubicBezTo>
                  <a:cubicBezTo>
                    <a:pt x="532" y="174"/>
                    <a:pt x="535" y="166"/>
                    <a:pt x="536" y="162"/>
                  </a:cubicBezTo>
                  <a:cubicBezTo>
                    <a:pt x="538" y="157"/>
                    <a:pt x="540" y="157"/>
                    <a:pt x="535" y="156"/>
                  </a:cubicBezTo>
                  <a:cubicBezTo>
                    <a:pt x="529" y="156"/>
                    <a:pt x="536" y="154"/>
                    <a:pt x="540" y="153"/>
                  </a:cubicBezTo>
                  <a:cubicBezTo>
                    <a:pt x="543" y="153"/>
                    <a:pt x="542" y="149"/>
                    <a:pt x="545" y="145"/>
                  </a:cubicBezTo>
                  <a:cubicBezTo>
                    <a:pt x="548" y="140"/>
                    <a:pt x="548" y="143"/>
                    <a:pt x="554" y="137"/>
                  </a:cubicBezTo>
                  <a:cubicBezTo>
                    <a:pt x="560" y="130"/>
                    <a:pt x="542" y="134"/>
                    <a:pt x="537" y="140"/>
                  </a:cubicBezTo>
                  <a:cubicBezTo>
                    <a:pt x="532" y="146"/>
                    <a:pt x="532" y="145"/>
                    <a:pt x="536" y="138"/>
                  </a:cubicBezTo>
                  <a:cubicBezTo>
                    <a:pt x="540" y="130"/>
                    <a:pt x="525" y="142"/>
                    <a:pt x="520" y="145"/>
                  </a:cubicBezTo>
                  <a:cubicBezTo>
                    <a:pt x="516" y="148"/>
                    <a:pt x="518" y="151"/>
                    <a:pt x="519" y="156"/>
                  </a:cubicBezTo>
                  <a:cubicBezTo>
                    <a:pt x="521" y="161"/>
                    <a:pt x="518" y="164"/>
                    <a:pt x="510" y="169"/>
                  </a:cubicBezTo>
                  <a:cubicBezTo>
                    <a:pt x="502" y="174"/>
                    <a:pt x="509" y="166"/>
                    <a:pt x="513" y="162"/>
                  </a:cubicBezTo>
                  <a:cubicBezTo>
                    <a:pt x="517" y="159"/>
                    <a:pt x="516" y="158"/>
                    <a:pt x="516" y="156"/>
                  </a:cubicBezTo>
                  <a:cubicBezTo>
                    <a:pt x="515" y="155"/>
                    <a:pt x="513" y="155"/>
                    <a:pt x="511" y="153"/>
                  </a:cubicBezTo>
                  <a:cubicBezTo>
                    <a:pt x="508" y="151"/>
                    <a:pt x="509" y="150"/>
                    <a:pt x="510" y="148"/>
                  </a:cubicBezTo>
                  <a:cubicBezTo>
                    <a:pt x="511" y="147"/>
                    <a:pt x="516" y="147"/>
                    <a:pt x="519" y="144"/>
                  </a:cubicBezTo>
                  <a:cubicBezTo>
                    <a:pt x="522" y="141"/>
                    <a:pt x="519" y="140"/>
                    <a:pt x="517" y="140"/>
                  </a:cubicBezTo>
                  <a:cubicBezTo>
                    <a:pt x="515" y="140"/>
                    <a:pt x="504" y="145"/>
                    <a:pt x="508" y="143"/>
                  </a:cubicBezTo>
                  <a:cubicBezTo>
                    <a:pt x="512" y="140"/>
                    <a:pt x="511" y="141"/>
                    <a:pt x="508" y="139"/>
                  </a:cubicBezTo>
                  <a:cubicBezTo>
                    <a:pt x="504" y="138"/>
                    <a:pt x="498" y="138"/>
                    <a:pt x="501" y="138"/>
                  </a:cubicBezTo>
                  <a:cubicBezTo>
                    <a:pt x="504" y="137"/>
                    <a:pt x="507" y="136"/>
                    <a:pt x="510" y="137"/>
                  </a:cubicBezTo>
                  <a:cubicBezTo>
                    <a:pt x="513" y="138"/>
                    <a:pt x="518" y="135"/>
                    <a:pt x="521" y="133"/>
                  </a:cubicBezTo>
                  <a:cubicBezTo>
                    <a:pt x="523" y="131"/>
                    <a:pt x="523" y="129"/>
                    <a:pt x="528" y="132"/>
                  </a:cubicBezTo>
                  <a:cubicBezTo>
                    <a:pt x="533" y="134"/>
                    <a:pt x="535" y="129"/>
                    <a:pt x="536" y="121"/>
                  </a:cubicBezTo>
                  <a:cubicBezTo>
                    <a:pt x="536" y="114"/>
                    <a:pt x="528" y="114"/>
                    <a:pt x="525" y="114"/>
                  </a:cubicBezTo>
                  <a:cubicBezTo>
                    <a:pt x="522" y="115"/>
                    <a:pt x="515" y="114"/>
                    <a:pt x="512" y="113"/>
                  </a:cubicBezTo>
                  <a:cubicBezTo>
                    <a:pt x="508" y="112"/>
                    <a:pt x="505" y="113"/>
                    <a:pt x="501" y="116"/>
                  </a:cubicBezTo>
                  <a:cubicBezTo>
                    <a:pt x="497" y="120"/>
                    <a:pt x="497" y="120"/>
                    <a:pt x="493" y="120"/>
                  </a:cubicBezTo>
                  <a:cubicBezTo>
                    <a:pt x="488" y="119"/>
                    <a:pt x="489" y="123"/>
                    <a:pt x="484" y="131"/>
                  </a:cubicBezTo>
                  <a:cubicBezTo>
                    <a:pt x="479" y="140"/>
                    <a:pt x="476" y="136"/>
                    <a:pt x="479" y="135"/>
                  </a:cubicBezTo>
                  <a:cubicBezTo>
                    <a:pt x="482" y="134"/>
                    <a:pt x="484" y="129"/>
                    <a:pt x="485" y="124"/>
                  </a:cubicBezTo>
                  <a:cubicBezTo>
                    <a:pt x="487" y="119"/>
                    <a:pt x="485" y="119"/>
                    <a:pt x="494" y="117"/>
                  </a:cubicBezTo>
                  <a:cubicBezTo>
                    <a:pt x="502" y="115"/>
                    <a:pt x="497" y="114"/>
                    <a:pt x="490" y="113"/>
                  </a:cubicBezTo>
                  <a:cubicBezTo>
                    <a:pt x="483" y="111"/>
                    <a:pt x="477" y="113"/>
                    <a:pt x="470" y="119"/>
                  </a:cubicBezTo>
                  <a:cubicBezTo>
                    <a:pt x="463" y="125"/>
                    <a:pt x="467" y="120"/>
                    <a:pt x="470" y="117"/>
                  </a:cubicBezTo>
                  <a:cubicBezTo>
                    <a:pt x="473" y="115"/>
                    <a:pt x="479" y="112"/>
                    <a:pt x="482" y="111"/>
                  </a:cubicBezTo>
                  <a:cubicBezTo>
                    <a:pt x="485" y="110"/>
                    <a:pt x="494" y="111"/>
                    <a:pt x="498" y="111"/>
                  </a:cubicBezTo>
                  <a:cubicBezTo>
                    <a:pt x="502" y="111"/>
                    <a:pt x="506" y="106"/>
                    <a:pt x="508" y="104"/>
                  </a:cubicBezTo>
                  <a:cubicBezTo>
                    <a:pt x="510" y="102"/>
                    <a:pt x="503" y="92"/>
                    <a:pt x="499" y="89"/>
                  </a:cubicBezTo>
                  <a:cubicBezTo>
                    <a:pt x="496" y="87"/>
                    <a:pt x="490" y="87"/>
                    <a:pt x="485" y="84"/>
                  </a:cubicBezTo>
                  <a:cubicBezTo>
                    <a:pt x="479" y="82"/>
                    <a:pt x="475" y="83"/>
                    <a:pt x="472" y="85"/>
                  </a:cubicBezTo>
                  <a:cubicBezTo>
                    <a:pt x="469" y="86"/>
                    <a:pt x="468" y="85"/>
                    <a:pt x="468" y="83"/>
                  </a:cubicBezTo>
                  <a:cubicBezTo>
                    <a:pt x="467" y="81"/>
                    <a:pt x="458" y="81"/>
                    <a:pt x="456" y="80"/>
                  </a:cubicBezTo>
                  <a:cubicBezTo>
                    <a:pt x="454" y="80"/>
                    <a:pt x="454" y="80"/>
                    <a:pt x="450" y="76"/>
                  </a:cubicBezTo>
                  <a:cubicBezTo>
                    <a:pt x="446" y="72"/>
                    <a:pt x="433" y="71"/>
                    <a:pt x="425" y="72"/>
                  </a:cubicBezTo>
                  <a:cubicBezTo>
                    <a:pt x="417" y="74"/>
                    <a:pt x="403" y="79"/>
                    <a:pt x="398" y="81"/>
                  </a:cubicBezTo>
                  <a:cubicBezTo>
                    <a:pt x="394" y="83"/>
                    <a:pt x="389" y="84"/>
                    <a:pt x="389" y="90"/>
                  </a:cubicBezTo>
                  <a:cubicBezTo>
                    <a:pt x="389" y="96"/>
                    <a:pt x="407" y="101"/>
                    <a:pt x="413" y="103"/>
                  </a:cubicBezTo>
                  <a:cubicBezTo>
                    <a:pt x="419" y="104"/>
                    <a:pt x="422" y="107"/>
                    <a:pt x="429" y="108"/>
                  </a:cubicBezTo>
                  <a:cubicBezTo>
                    <a:pt x="436" y="109"/>
                    <a:pt x="435" y="110"/>
                    <a:pt x="432" y="109"/>
                  </a:cubicBezTo>
                  <a:cubicBezTo>
                    <a:pt x="429" y="108"/>
                    <a:pt x="422" y="109"/>
                    <a:pt x="420" y="112"/>
                  </a:cubicBezTo>
                  <a:cubicBezTo>
                    <a:pt x="418" y="114"/>
                    <a:pt x="419" y="112"/>
                    <a:pt x="418" y="108"/>
                  </a:cubicBezTo>
                  <a:cubicBezTo>
                    <a:pt x="418" y="105"/>
                    <a:pt x="409" y="103"/>
                    <a:pt x="408" y="103"/>
                  </a:cubicBezTo>
                  <a:cubicBezTo>
                    <a:pt x="406" y="104"/>
                    <a:pt x="406" y="104"/>
                    <a:pt x="406" y="104"/>
                  </a:cubicBezTo>
                  <a:cubicBezTo>
                    <a:pt x="406" y="103"/>
                    <a:pt x="400" y="101"/>
                    <a:pt x="397" y="100"/>
                  </a:cubicBezTo>
                  <a:cubicBezTo>
                    <a:pt x="393" y="100"/>
                    <a:pt x="393" y="99"/>
                    <a:pt x="391" y="102"/>
                  </a:cubicBezTo>
                  <a:cubicBezTo>
                    <a:pt x="389" y="106"/>
                    <a:pt x="389" y="103"/>
                    <a:pt x="388" y="100"/>
                  </a:cubicBezTo>
                  <a:cubicBezTo>
                    <a:pt x="388" y="97"/>
                    <a:pt x="386" y="97"/>
                    <a:pt x="383" y="97"/>
                  </a:cubicBezTo>
                  <a:cubicBezTo>
                    <a:pt x="380" y="98"/>
                    <a:pt x="379" y="98"/>
                    <a:pt x="377" y="102"/>
                  </a:cubicBezTo>
                  <a:cubicBezTo>
                    <a:pt x="376" y="107"/>
                    <a:pt x="388" y="110"/>
                    <a:pt x="391" y="111"/>
                  </a:cubicBezTo>
                  <a:cubicBezTo>
                    <a:pt x="394" y="112"/>
                    <a:pt x="395" y="113"/>
                    <a:pt x="395" y="116"/>
                  </a:cubicBezTo>
                  <a:cubicBezTo>
                    <a:pt x="395" y="119"/>
                    <a:pt x="396" y="119"/>
                    <a:pt x="398" y="121"/>
                  </a:cubicBezTo>
                  <a:cubicBezTo>
                    <a:pt x="400" y="122"/>
                    <a:pt x="398" y="117"/>
                    <a:pt x="406" y="124"/>
                  </a:cubicBezTo>
                  <a:cubicBezTo>
                    <a:pt x="413" y="130"/>
                    <a:pt x="407" y="128"/>
                    <a:pt x="407" y="128"/>
                  </a:cubicBezTo>
                  <a:cubicBezTo>
                    <a:pt x="406" y="126"/>
                    <a:pt x="403" y="123"/>
                    <a:pt x="400" y="122"/>
                  </a:cubicBezTo>
                  <a:cubicBezTo>
                    <a:pt x="397" y="121"/>
                    <a:pt x="398" y="126"/>
                    <a:pt x="400" y="129"/>
                  </a:cubicBezTo>
                  <a:cubicBezTo>
                    <a:pt x="403" y="131"/>
                    <a:pt x="411" y="136"/>
                    <a:pt x="404" y="133"/>
                  </a:cubicBezTo>
                  <a:cubicBezTo>
                    <a:pt x="396" y="130"/>
                    <a:pt x="394" y="123"/>
                    <a:pt x="392" y="118"/>
                  </a:cubicBezTo>
                  <a:cubicBezTo>
                    <a:pt x="391" y="113"/>
                    <a:pt x="385" y="112"/>
                    <a:pt x="382" y="110"/>
                  </a:cubicBezTo>
                  <a:cubicBezTo>
                    <a:pt x="378" y="108"/>
                    <a:pt x="378" y="113"/>
                    <a:pt x="376" y="116"/>
                  </a:cubicBezTo>
                  <a:cubicBezTo>
                    <a:pt x="375" y="120"/>
                    <a:pt x="382" y="122"/>
                    <a:pt x="387" y="125"/>
                  </a:cubicBezTo>
                  <a:cubicBezTo>
                    <a:pt x="391" y="128"/>
                    <a:pt x="387" y="128"/>
                    <a:pt x="384" y="126"/>
                  </a:cubicBezTo>
                  <a:cubicBezTo>
                    <a:pt x="381" y="125"/>
                    <a:pt x="372" y="123"/>
                    <a:pt x="369" y="122"/>
                  </a:cubicBezTo>
                  <a:cubicBezTo>
                    <a:pt x="366" y="121"/>
                    <a:pt x="367" y="120"/>
                    <a:pt x="369" y="118"/>
                  </a:cubicBezTo>
                  <a:cubicBezTo>
                    <a:pt x="371" y="116"/>
                    <a:pt x="371" y="117"/>
                    <a:pt x="374" y="112"/>
                  </a:cubicBezTo>
                  <a:cubicBezTo>
                    <a:pt x="376" y="106"/>
                    <a:pt x="374" y="104"/>
                    <a:pt x="369" y="98"/>
                  </a:cubicBezTo>
                  <a:cubicBezTo>
                    <a:pt x="365" y="93"/>
                    <a:pt x="360" y="97"/>
                    <a:pt x="357" y="99"/>
                  </a:cubicBezTo>
                  <a:cubicBezTo>
                    <a:pt x="355" y="101"/>
                    <a:pt x="355" y="102"/>
                    <a:pt x="350" y="105"/>
                  </a:cubicBezTo>
                  <a:cubicBezTo>
                    <a:pt x="346" y="108"/>
                    <a:pt x="348" y="104"/>
                    <a:pt x="350" y="102"/>
                  </a:cubicBezTo>
                  <a:cubicBezTo>
                    <a:pt x="352" y="99"/>
                    <a:pt x="352" y="98"/>
                    <a:pt x="351" y="96"/>
                  </a:cubicBezTo>
                  <a:cubicBezTo>
                    <a:pt x="350" y="95"/>
                    <a:pt x="348" y="95"/>
                    <a:pt x="348" y="92"/>
                  </a:cubicBezTo>
                  <a:cubicBezTo>
                    <a:pt x="348" y="89"/>
                    <a:pt x="347" y="90"/>
                    <a:pt x="347" y="89"/>
                  </a:cubicBezTo>
                  <a:cubicBezTo>
                    <a:pt x="347" y="87"/>
                    <a:pt x="345" y="89"/>
                    <a:pt x="342" y="91"/>
                  </a:cubicBezTo>
                  <a:cubicBezTo>
                    <a:pt x="340" y="94"/>
                    <a:pt x="338" y="95"/>
                    <a:pt x="335" y="98"/>
                  </a:cubicBezTo>
                  <a:cubicBezTo>
                    <a:pt x="331" y="102"/>
                    <a:pt x="343" y="108"/>
                    <a:pt x="346" y="109"/>
                  </a:cubicBezTo>
                  <a:cubicBezTo>
                    <a:pt x="350" y="110"/>
                    <a:pt x="350" y="111"/>
                    <a:pt x="347" y="112"/>
                  </a:cubicBezTo>
                  <a:cubicBezTo>
                    <a:pt x="344" y="112"/>
                    <a:pt x="339" y="107"/>
                    <a:pt x="335" y="104"/>
                  </a:cubicBezTo>
                  <a:cubicBezTo>
                    <a:pt x="331" y="100"/>
                    <a:pt x="330" y="102"/>
                    <a:pt x="330" y="104"/>
                  </a:cubicBezTo>
                  <a:cubicBezTo>
                    <a:pt x="330" y="106"/>
                    <a:pt x="329" y="108"/>
                    <a:pt x="327" y="108"/>
                  </a:cubicBezTo>
                  <a:cubicBezTo>
                    <a:pt x="324" y="107"/>
                    <a:pt x="325" y="109"/>
                    <a:pt x="326" y="112"/>
                  </a:cubicBezTo>
                  <a:cubicBezTo>
                    <a:pt x="328" y="116"/>
                    <a:pt x="326" y="117"/>
                    <a:pt x="322" y="118"/>
                  </a:cubicBezTo>
                  <a:cubicBezTo>
                    <a:pt x="318" y="119"/>
                    <a:pt x="320" y="117"/>
                    <a:pt x="313" y="124"/>
                  </a:cubicBezTo>
                  <a:cubicBezTo>
                    <a:pt x="305" y="130"/>
                    <a:pt x="311" y="123"/>
                    <a:pt x="312" y="120"/>
                  </a:cubicBezTo>
                  <a:cubicBezTo>
                    <a:pt x="313" y="117"/>
                    <a:pt x="311" y="118"/>
                    <a:pt x="306" y="118"/>
                  </a:cubicBezTo>
                  <a:cubicBezTo>
                    <a:pt x="301" y="118"/>
                    <a:pt x="304" y="115"/>
                    <a:pt x="306" y="114"/>
                  </a:cubicBezTo>
                  <a:cubicBezTo>
                    <a:pt x="309" y="113"/>
                    <a:pt x="314" y="115"/>
                    <a:pt x="319" y="115"/>
                  </a:cubicBezTo>
                  <a:cubicBezTo>
                    <a:pt x="324" y="115"/>
                    <a:pt x="314" y="112"/>
                    <a:pt x="311" y="110"/>
                  </a:cubicBezTo>
                  <a:cubicBezTo>
                    <a:pt x="308" y="108"/>
                    <a:pt x="309" y="108"/>
                    <a:pt x="310" y="107"/>
                  </a:cubicBezTo>
                  <a:cubicBezTo>
                    <a:pt x="311" y="107"/>
                    <a:pt x="311" y="107"/>
                    <a:pt x="313" y="103"/>
                  </a:cubicBezTo>
                  <a:cubicBezTo>
                    <a:pt x="314" y="100"/>
                    <a:pt x="315" y="98"/>
                    <a:pt x="320" y="96"/>
                  </a:cubicBezTo>
                  <a:cubicBezTo>
                    <a:pt x="325" y="95"/>
                    <a:pt x="321" y="92"/>
                    <a:pt x="321" y="89"/>
                  </a:cubicBezTo>
                  <a:cubicBezTo>
                    <a:pt x="321" y="86"/>
                    <a:pt x="316" y="88"/>
                    <a:pt x="311" y="92"/>
                  </a:cubicBezTo>
                  <a:cubicBezTo>
                    <a:pt x="306" y="96"/>
                    <a:pt x="303" y="100"/>
                    <a:pt x="297" y="104"/>
                  </a:cubicBezTo>
                  <a:cubicBezTo>
                    <a:pt x="291" y="107"/>
                    <a:pt x="302" y="97"/>
                    <a:pt x="303" y="96"/>
                  </a:cubicBezTo>
                  <a:cubicBezTo>
                    <a:pt x="305" y="94"/>
                    <a:pt x="315" y="87"/>
                    <a:pt x="318" y="84"/>
                  </a:cubicBezTo>
                  <a:cubicBezTo>
                    <a:pt x="322" y="82"/>
                    <a:pt x="323" y="79"/>
                    <a:pt x="328" y="75"/>
                  </a:cubicBezTo>
                  <a:cubicBezTo>
                    <a:pt x="333" y="72"/>
                    <a:pt x="328" y="70"/>
                    <a:pt x="322" y="66"/>
                  </a:cubicBezTo>
                  <a:cubicBezTo>
                    <a:pt x="317" y="63"/>
                    <a:pt x="318" y="56"/>
                    <a:pt x="320" y="52"/>
                  </a:cubicBezTo>
                  <a:cubicBezTo>
                    <a:pt x="322" y="48"/>
                    <a:pt x="319" y="46"/>
                    <a:pt x="318" y="46"/>
                  </a:cubicBezTo>
                  <a:cubicBezTo>
                    <a:pt x="317" y="46"/>
                    <a:pt x="306" y="43"/>
                    <a:pt x="301" y="40"/>
                  </a:cubicBezTo>
                  <a:cubicBezTo>
                    <a:pt x="297" y="37"/>
                    <a:pt x="298" y="30"/>
                    <a:pt x="299" y="25"/>
                  </a:cubicBezTo>
                  <a:cubicBezTo>
                    <a:pt x="300" y="19"/>
                    <a:pt x="295" y="17"/>
                    <a:pt x="293" y="16"/>
                  </a:cubicBezTo>
                  <a:cubicBezTo>
                    <a:pt x="291" y="15"/>
                    <a:pt x="290" y="14"/>
                    <a:pt x="290" y="12"/>
                  </a:cubicBezTo>
                  <a:cubicBezTo>
                    <a:pt x="290" y="9"/>
                    <a:pt x="272" y="10"/>
                    <a:pt x="267" y="10"/>
                  </a:cubicBezTo>
                  <a:cubicBezTo>
                    <a:pt x="263" y="11"/>
                    <a:pt x="257" y="11"/>
                    <a:pt x="252" y="9"/>
                  </a:cubicBezTo>
                  <a:cubicBezTo>
                    <a:pt x="247" y="7"/>
                    <a:pt x="244" y="9"/>
                    <a:pt x="241" y="11"/>
                  </a:cubicBezTo>
                  <a:cubicBezTo>
                    <a:pt x="238" y="13"/>
                    <a:pt x="238" y="14"/>
                    <a:pt x="233" y="14"/>
                  </a:cubicBezTo>
                  <a:cubicBezTo>
                    <a:pt x="229" y="14"/>
                    <a:pt x="220" y="18"/>
                    <a:pt x="211" y="20"/>
                  </a:cubicBezTo>
                  <a:cubicBezTo>
                    <a:pt x="203" y="23"/>
                    <a:pt x="205" y="24"/>
                    <a:pt x="210" y="25"/>
                  </a:cubicBezTo>
                  <a:cubicBezTo>
                    <a:pt x="215" y="25"/>
                    <a:pt x="216" y="26"/>
                    <a:pt x="217" y="30"/>
                  </a:cubicBezTo>
                  <a:cubicBezTo>
                    <a:pt x="218" y="35"/>
                    <a:pt x="219" y="37"/>
                    <a:pt x="212" y="30"/>
                  </a:cubicBezTo>
                  <a:cubicBezTo>
                    <a:pt x="206" y="23"/>
                    <a:pt x="194" y="28"/>
                    <a:pt x="189" y="29"/>
                  </a:cubicBezTo>
                  <a:cubicBezTo>
                    <a:pt x="185" y="30"/>
                    <a:pt x="182" y="30"/>
                    <a:pt x="188" y="36"/>
                  </a:cubicBezTo>
                  <a:cubicBezTo>
                    <a:pt x="194" y="42"/>
                    <a:pt x="190" y="40"/>
                    <a:pt x="188" y="39"/>
                  </a:cubicBezTo>
                  <a:cubicBezTo>
                    <a:pt x="187" y="38"/>
                    <a:pt x="182" y="36"/>
                    <a:pt x="180" y="33"/>
                  </a:cubicBezTo>
                  <a:cubicBezTo>
                    <a:pt x="177" y="31"/>
                    <a:pt x="175" y="33"/>
                    <a:pt x="173" y="34"/>
                  </a:cubicBezTo>
                  <a:cubicBezTo>
                    <a:pt x="170" y="35"/>
                    <a:pt x="171" y="33"/>
                    <a:pt x="171" y="29"/>
                  </a:cubicBezTo>
                  <a:cubicBezTo>
                    <a:pt x="171" y="25"/>
                    <a:pt x="171" y="20"/>
                    <a:pt x="172" y="15"/>
                  </a:cubicBezTo>
                  <a:cubicBezTo>
                    <a:pt x="173" y="11"/>
                    <a:pt x="175" y="13"/>
                    <a:pt x="176" y="9"/>
                  </a:cubicBezTo>
                  <a:cubicBezTo>
                    <a:pt x="176" y="5"/>
                    <a:pt x="168" y="4"/>
                    <a:pt x="164" y="4"/>
                  </a:cubicBezTo>
                  <a:cubicBezTo>
                    <a:pt x="160" y="3"/>
                    <a:pt x="154" y="3"/>
                    <a:pt x="147" y="2"/>
                  </a:cubicBezTo>
                  <a:cubicBezTo>
                    <a:pt x="141" y="0"/>
                    <a:pt x="123" y="0"/>
                    <a:pt x="100" y="4"/>
                  </a:cubicBezTo>
                  <a:cubicBezTo>
                    <a:pt x="76" y="7"/>
                    <a:pt x="54" y="24"/>
                    <a:pt x="48" y="29"/>
                  </a:cubicBezTo>
                  <a:cubicBezTo>
                    <a:pt x="42" y="34"/>
                    <a:pt x="39" y="32"/>
                    <a:pt x="45" y="35"/>
                  </a:cubicBezTo>
                  <a:cubicBezTo>
                    <a:pt x="51" y="38"/>
                    <a:pt x="44" y="37"/>
                    <a:pt x="42" y="36"/>
                  </a:cubicBezTo>
                  <a:cubicBezTo>
                    <a:pt x="41" y="36"/>
                    <a:pt x="40" y="36"/>
                    <a:pt x="38" y="37"/>
                  </a:cubicBezTo>
                  <a:cubicBezTo>
                    <a:pt x="35" y="38"/>
                    <a:pt x="35" y="43"/>
                    <a:pt x="33" y="44"/>
                  </a:cubicBezTo>
                  <a:cubicBezTo>
                    <a:pt x="31" y="46"/>
                    <a:pt x="27" y="55"/>
                    <a:pt x="26" y="58"/>
                  </a:cubicBezTo>
                  <a:cubicBezTo>
                    <a:pt x="25" y="61"/>
                    <a:pt x="27" y="62"/>
                    <a:pt x="27" y="64"/>
                  </a:cubicBezTo>
                  <a:cubicBezTo>
                    <a:pt x="26" y="65"/>
                    <a:pt x="24" y="66"/>
                    <a:pt x="25" y="68"/>
                  </a:cubicBezTo>
                  <a:cubicBezTo>
                    <a:pt x="26" y="69"/>
                    <a:pt x="24" y="71"/>
                    <a:pt x="22" y="71"/>
                  </a:cubicBezTo>
                  <a:cubicBezTo>
                    <a:pt x="21" y="70"/>
                    <a:pt x="18" y="71"/>
                    <a:pt x="19" y="74"/>
                  </a:cubicBezTo>
                  <a:cubicBezTo>
                    <a:pt x="20" y="78"/>
                    <a:pt x="18" y="79"/>
                    <a:pt x="15" y="80"/>
                  </a:cubicBezTo>
                  <a:cubicBezTo>
                    <a:pt x="12" y="80"/>
                    <a:pt x="12" y="79"/>
                    <a:pt x="11" y="82"/>
                  </a:cubicBezTo>
                  <a:cubicBezTo>
                    <a:pt x="10" y="86"/>
                    <a:pt x="11" y="89"/>
                    <a:pt x="8" y="91"/>
                  </a:cubicBezTo>
                  <a:cubicBezTo>
                    <a:pt x="5" y="92"/>
                    <a:pt x="8" y="96"/>
                    <a:pt x="7" y="100"/>
                  </a:cubicBezTo>
                  <a:cubicBezTo>
                    <a:pt x="5" y="103"/>
                    <a:pt x="4" y="104"/>
                    <a:pt x="12" y="108"/>
                  </a:cubicBezTo>
                  <a:cubicBezTo>
                    <a:pt x="20" y="112"/>
                    <a:pt x="9" y="113"/>
                    <a:pt x="7" y="114"/>
                  </a:cubicBezTo>
                  <a:cubicBezTo>
                    <a:pt x="5" y="115"/>
                    <a:pt x="5" y="114"/>
                    <a:pt x="5" y="117"/>
                  </a:cubicBezTo>
                  <a:cubicBezTo>
                    <a:pt x="5" y="119"/>
                    <a:pt x="4" y="120"/>
                    <a:pt x="2" y="122"/>
                  </a:cubicBezTo>
                  <a:cubicBezTo>
                    <a:pt x="0" y="125"/>
                    <a:pt x="1" y="129"/>
                    <a:pt x="5" y="134"/>
                  </a:cubicBezTo>
                  <a:cubicBezTo>
                    <a:pt x="9" y="139"/>
                    <a:pt x="7" y="139"/>
                    <a:pt x="4" y="143"/>
                  </a:cubicBezTo>
                  <a:cubicBezTo>
                    <a:pt x="2" y="147"/>
                    <a:pt x="2" y="155"/>
                    <a:pt x="9" y="159"/>
                  </a:cubicBezTo>
                  <a:cubicBezTo>
                    <a:pt x="16" y="164"/>
                    <a:pt x="57" y="168"/>
                    <a:pt x="61" y="168"/>
                  </a:cubicBezTo>
                  <a:cubicBezTo>
                    <a:pt x="64" y="169"/>
                    <a:pt x="69" y="168"/>
                    <a:pt x="72" y="167"/>
                  </a:cubicBezTo>
                  <a:cubicBezTo>
                    <a:pt x="74" y="165"/>
                    <a:pt x="77" y="166"/>
                    <a:pt x="80" y="169"/>
                  </a:cubicBezTo>
                  <a:cubicBezTo>
                    <a:pt x="83" y="171"/>
                    <a:pt x="87" y="176"/>
                    <a:pt x="93" y="179"/>
                  </a:cubicBezTo>
                  <a:cubicBezTo>
                    <a:pt x="98" y="181"/>
                    <a:pt x="94" y="181"/>
                    <a:pt x="93" y="183"/>
                  </a:cubicBezTo>
                  <a:cubicBezTo>
                    <a:pt x="92" y="186"/>
                    <a:pt x="91" y="185"/>
                    <a:pt x="87" y="184"/>
                  </a:cubicBezTo>
                  <a:cubicBezTo>
                    <a:pt x="83" y="183"/>
                    <a:pt x="74" y="186"/>
                    <a:pt x="70" y="185"/>
                  </a:cubicBezTo>
                  <a:cubicBezTo>
                    <a:pt x="65" y="185"/>
                    <a:pt x="59" y="184"/>
                    <a:pt x="57" y="181"/>
                  </a:cubicBezTo>
                  <a:cubicBezTo>
                    <a:pt x="54" y="179"/>
                    <a:pt x="52" y="178"/>
                    <a:pt x="50" y="179"/>
                  </a:cubicBezTo>
                  <a:cubicBezTo>
                    <a:pt x="48" y="180"/>
                    <a:pt x="46" y="180"/>
                    <a:pt x="44" y="179"/>
                  </a:cubicBezTo>
                  <a:cubicBezTo>
                    <a:pt x="41" y="179"/>
                    <a:pt x="39" y="178"/>
                    <a:pt x="36" y="179"/>
                  </a:cubicBezTo>
                  <a:cubicBezTo>
                    <a:pt x="34" y="181"/>
                    <a:pt x="34" y="181"/>
                    <a:pt x="26" y="178"/>
                  </a:cubicBezTo>
                  <a:cubicBezTo>
                    <a:pt x="18" y="174"/>
                    <a:pt x="20" y="178"/>
                    <a:pt x="20" y="178"/>
                  </a:cubicBezTo>
                  <a:cubicBezTo>
                    <a:pt x="25" y="182"/>
                    <a:pt x="25" y="186"/>
                    <a:pt x="23" y="187"/>
                  </a:cubicBezTo>
                  <a:cubicBezTo>
                    <a:pt x="20" y="188"/>
                    <a:pt x="29" y="196"/>
                    <a:pt x="40" y="204"/>
                  </a:cubicBezTo>
                  <a:cubicBezTo>
                    <a:pt x="52" y="212"/>
                    <a:pt x="59" y="216"/>
                    <a:pt x="65" y="218"/>
                  </a:cubicBezTo>
                  <a:cubicBezTo>
                    <a:pt x="70" y="220"/>
                    <a:pt x="76" y="223"/>
                    <a:pt x="67" y="223"/>
                  </a:cubicBezTo>
                  <a:cubicBezTo>
                    <a:pt x="58" y="222"/>
                    <a:pt x="74" y="228"/>
                    <a:pt x="79" y="228"/>
                  </a:cubicBezTo>
                  <a:cubicBezTo>
                    <a:pt x="83" y="228"/>
                    <a:pt x="84" y="225"/>
                    <a:pt x="84" y="223"/>
                  </a:cubicBezTo>
                  <a:cubicBezTo>
                    <a:pt x="84" y="221"/>
                    <a:pt x="93" y="223"/>
                    <a:pt x="96" y="224"/>
                  </a:cubicBezTo>
                  <a:cubicBezTo>
                    <a:pt x="100" y="225"/>
                    <a:pt x="101" y="226"/>
                    <a:pt x="104" y="225"/>
                  </a:cubicBezTo>
                  <a:cubicBezTo>
                    <a:pt x="107" y="223"/>
                    <a:pt x="103" y="221"/>
                    <a:pt x="100" y="220"/>
                  </a:cubicBezTo>
                  <a:cubicBezTo>
                    <a:pt x="97" y="219"/>
                    <a:pt x="97" y="217"/>
                    <a:pt x="100" y="215"/>
                  </a:cubicBezTo>
                  <a:cubicBezTo>
                    <a:pt x="102" y="213"/>
                    <a:pt x="105" y="215"/>
                    <a:pt x="107" y="216"/>
                  </a:cubicBezTo>
                  <a:cubicBezTo>
                    <a:pt x="110" y="218"/>
                    <a:pt x="112" y="219"/>
                    <a:pt x="110" y="220"/>
                  </a:cubicBezTo>
                  <a:cubicBezTo>
                    <a:pt x="108" y="222"/>
                    <a:pt x="109" y="222"/>
                    <a:pt x="113" y="223"/>
                  </a:cubicBezTo>
                  <a:cubicBezTo>
                    <a:pt x="118" y="224"/>
                    <a:pt x="116" y="223"/>
                    <a:pt x="116" y="220"/>
                  </a:cubicBezTo>
                  <a:cubicBezTo>
                    <a:pt x="117" y="218"/>
                    <a:pt x="118" y="217"/>
                    <a:pt x="122" y="215"/>
                  </a:cubicBezTo>
                  <a:cubicBezTo>
                    <a:pt x="127" y="214"/>
                    <a:pt x="122" y="217"/>
                    <a:pt x="122" y="219"/>
                  </a:cubicBezTo>
                  <a:cubicBezTo>
                    <a:pt x="121" y="220"/>
                    <a:pt x="113" y="221"/>
                    <a:pt x="123" y="230"/>
                  </a:cubicBezTo>
                  <a:cubicBezTo>
                    <a:pt x="132" y="240"/>
                    <a:pt x="145" y="242"/>
                    <a:pt x="148" y="242"/>
                  </a:cubicBezTo>
                  <a:cubicBezTo>
                    <a:pt x="150" y="242"/>
                    <a:pt x="156" y="243"/>
                    <a:pt x="159" y="243"/>
                  </a:cubicBezTo>
                  <a:cubicBezTo>
                    <a:pt x="162" y="243"/>
                    <a:pt x="162" y="243"/>
                    <a:pt x="161" y="242"/>
                  </a:cubicBezTo>
                  <a:cubicBezTo>
                    <a:pt x="160" y="240"/>
                    <a:pt x="152" y="238"/>
                    <a:pt x="147" y="239"/>
                  </a:cubicBezTo>
                  <a:cubicBezTo>
                    <a:pt x="143" y="240"/>
                    <a:pt x="143" y="239"/>
                    <a:pt x="147" y="236"/>
                  </a:cubicBezTo>
                  <a:cubicBezTo>
                    <a:pt x="152" y="234"/>
                    <a:pt x="164" y="236"/>
                    <a:pt x="166" y="237"/>
                  </a:cubicBezTo>
                  <a:cubicBezTo>
                    <a:pt x="169" y="238"/>
                    <a:pt x="173" y="239"/>
                    <a:pt x="175" y="238"/>
                  </a:cubicBezTo>
                  <a:cubicBezTo>
                    <a:pt x="178" y="237"/>
                    <a:pt x="180" y="237"/>
                    <a:pt x="182" y="240"/>
                  </a:cubicBezTo>
                  <a:cubicBezTo>
                    <a:pt x="184" y="242"/>
                    <a:pt x="190" y="243"/>
                    <a:pt x="194" y="244"/>
                  </a:cubicBezTo>
                  <a:cubicBezTo>
                    <a:pt x="199" y="244"/>
                    <a:pt x="206" y="244"/>
                    <a:pt x="210" y="245"/>
                  </a:cubicBezTo>
                  <a:cubicBezTo>
                    <a:pt x="213" y="247"/>
                    <a:pt x="221" y="245"/>
                    <a:pt x="226" y="244"/>
                  </a:cubicBezTo>
                  <a:cubicBezTo>
                    <a:pt x="231" y="242"/>
                    <a:pt x="237" y="241"/>
                    <a:pt x="240" y="244"/>
                  </a:cubicBezTo>
                  <a:cubicBezTo>
                    <a:pt x="244" y="247"/>
                    <a:pt x="250" y="248"/>
                    <a:pt x="252" y="249"/>
                  </a:cubicBezTo>
                  <a:cubicBezTo>
                    <a:pt x="254" y="251"/>
                    <a:pt x="261" y="251"/>
                    <a:pt x="264" y="252"/>
                  </a:cubicBezTo>
                  <a:cubicBezTo>
                    <a:pt x="266" y="254"/>
                    <a:pt x="267" y="253"/>
                    <a:pt x="268" y="252"/>
                  </a:cubicBezTo>
                  <a:cubicBezTo>
                    <a:pt x="270" y="250"/>
                    <a:pt x="271" y="251"/>
                    <a:pt x="273" y="251"/>
                  </a:cubicBezTo>
                  <a:cubicBezTo>
                    <a:pt x="274" y="252"/>
                    <a:pt x="276" y="251"/>
                    <a:pt x="279" y="249"/>
                  </a:cubicBezTo>
                  <a:cubicBezTo>
                    <a:pt x="281" y="248"/>
                    <a:pt x="281" y="247"/>
                    <a:pt x="279" y="246"/>
                  </a:cubicBezTo>
                  <a:cubicBezTo>
                    <a:pt x="278" y="246"/>
                    <a:pt x="277" y="245"/>
                    <a:pt x="274" y="242"/>
                  </a:cubicBezTo>
                  <a:cubicBezTo>
                    <a:pt x="271" y="240"/>
                    <a:pt x="262" y="236"/>
                    <a:pt x="247" y="229"/>
                  </a:cubicBezTo>
                  <a:cubicBezTo>
                    <a:pt x="231" y="223"/>
                    <a:pt x="244" y="227"/>
                    <a:pt x="245" y="228"/>
                  </a:cubicBezTo>
                  <a:cubicBezTo>
                    <a:pt x="247" y="228"/>
                    <a:pt x="269" y="237"/>
                    <a:pt x="272" y="239"/>
                  </a:cubicBezTo>
                  <a:cubicBezTo>
                    <a:pt x="274" y="241"/>
                    <a:pt x="284" y="244"/>
                    <a:pt x="286" y="245"/>
                  </a:cubicBezTo>
                  <a:cubicBezTo>
                    <a:pt x="289" y="246"/>
                    <a:pt x="297" y="249"/>
                    <a:pt x="301" y="254"/>
                  </a:cubicBezTo>
                  <a:cubicBezTo>
                    <a:pt x="305" y="259"/>
                    <a:pt x="310" y="259"/>
                    <a:pt x="313" y="258"/>
                  </a:cubicBezTo>
                  <a:cubicBezTo>
                    <a:pt x="316" y="257"/>
                    <a:pt x="307" y="249"/>
                    <a:pt x="303" y="246"/>
                  </a:cubicBezTo>
                  <a:cubicBezTo>
                    <a:pt x="299" y="244"/>
                    <a:pt x="300" y="240"/>
                    <a:pt x="296" y="242"/>
                  </a:cubicBezTo>
                  <a:cubicBezTo>
                    <a:pt x="292" y="243"/>
                    <a:pt x="288" y="240"/>
                    <a:pt x="283" y="238"/>
                  </a:cubicBezTo>
                  <a:cubicBezTo>
                    <a:pt x="279" y="235"/>
                    <a:pt x="295" y="237"/>
                    <a:pt x="299" y="237"/>
                  </a:cubicBezTo>
                  <a:cubicBezTo>
                    <a:pt x="303" y="237"/>
                    <a:pt x="320" y="239"/>
                    <a:pt x="322" y="241"/>
                  </a:cubicBezTo>
                  <a:cubicBezTo>
                    <a:pt x="324" y="243"/>
                    <a:pt x="328" y="242"/>
                    <a:pt x="330" y="242"/>
                  </a:cubicBezTo>
                  <a:cubicBezTo>
                    <a:pt x="333" y="242"/>
                    <a:pt x="339" y="244"/>
                    <a:pt x="342" y="244"/>
                  </a:cubicBezTo>
                  <a:cubicBezTo>
                    <a:pt x="344" y="245"/>
                    <a:pt x="347" y="243"/>
                    <a:pt x="348" y="249"/>
                  </a:cubicBezTo>
                  <a:cubicBezTo>
                    <a:pt x="350" y="254"/>
                    <a:pt x="354" y="252"/>
                    <a:pt x="359" y="250"/>
                  </a:cubicBezTo>
                  <a:cubicBezTo>
                    <a:pt x="365" y="248"/>
                    <a:pt x="371" y="251"/>
                    <a:pt x="381" y="249"/>
                  </a:cubicBezTo>
                  <a:cubicBezTo>
                    <a:pt x="391" y="247"/>
                    <a:pt x="381" y="233"/>
                    <a:pt x="377" y="227"/>
                  </a:cubicBezTo>
                  <a:cubicBezTo>
                    <a:pt x="374" y="221"/>
                    <a:pt x="372" y="222"/>
                    <a:pt x="369" y="224"/>
                  </a:cubicBezTo>
                  <a:cubicBezTo>
                    <a:pt x="365" y="225"/>
                    <a:pt x="364" y="223"/>
                    <a:pt x="363" y="221"/>
                  </a:cubicBezTo>
                  <a:cubicBezTo>
                    <a:pt x="362" y="218"/>
                    <a:pt x="356" y="221"/>
                    <a:pt x="354" y="219"/>
                  </a:cubicBezTo>
                  <a:cubicBezTo>
                    <a:pt x="352" y="217"/>
                    <a:pt x="359" y="217"/>
                    <a:pt x="361" y="215"/>
                  </a:cubicBezTo>
                  <a:cubicBezTo>
                    <a:pt x="363" y="212"/>
                    <a:pt x="364" y="214"/>
                    <a:pt x="365" y="216"/>
                  </a:cubicBezTo>
                  <a:cubicBezTo>
                    <a:pt x="366" y="218"/>
                    <a:pt x="367" y="217"/>
                    <a:pt x="367" y="215"/>
                  </a:cubicBezTo>
                  <a:cubicBezTo>
                    <a:pt x="368" y="212"/>
                    <a:pt x="368" y="211"/>
                    <a:pt x="371" y="208"/>
                  </a:cubicBezTo>
                  <a:cubicBezTo>
                    <a:pt x="374" y="206"/>
                    <a:pt x="372" y="206"/>
                    <a:pt x="369" y="203"/>
                  </a:cubicBezTo>
                  <a:cubicBezTo>
                    <a:pt x="367" y="201"/>
                    <a:pt x="372" y="201"/>
                    <a:pt x="373" y="204"/>
                  </a:cubicBezTo>
                  <a:cubicBezTo>
                    <a:pt x="374" y="206"/>
                    <a:pt x="375" y="204"/>
                    <a:pt x="378" y="203"/>
                  </a:cubicBezTo>
                  <a:cubicBezTo>
                    <a:pt x="382" y="202"/>
                    <a:pt x="382" y="207"/>
                    <a:pt x="380" y="206"/>
                  </a:cubicBezTo>
                  <a:cubicBezTo>
                    <a:pt x="378" y="206"/>
                    <a:pt x="377" y="209"/>
                    <a:pt x="373" y="210"/>
                  </a:cubicBezTo>
                  <a:cubicBezTo>
                    <a:pt x="369" y="211"/>
                    <a:pt x="372" y="213"/>
                    <a:pt x="375" y="216"/>
                  </a:cubicBezTo>
                  <a:cubicBezTo>
                    <a:pt x="378" y="219"/>
                    <a:pt x="378" y="215"/>
                    <a:pt x="380" y="216"/>
                  </a:cubicBezTo>
                  <a:cubicBezTo>
                    <a:pt x="383" y="217"/>
                    <a:pt x="382" y="217"/>
                    <a:pt x="385" y="220"/>
                  </a:cubicBezTo>
                  <a:cubicBezTo>
                    <a:pt x="387" y="223"/>
                    <a:pt x="386" y="223"/>
                    <a:pt x="389" y="221"/>
                  </a:cubicBezTo>
                  <a:cubicBezTo>
                    <a:pt x="392" y="218"/>
                    <a:pt x="392" y="222"/>
                    <a:pt x="390" y="223"/>
                  </a:cubicBezTo>
                  <a:cubicBezTo>
                    <a:pt x="389" y="224"/>
                    <a:pt x="390" y="226"/>
                    <a:pt x="394" y="229"/>
                  </a:cubicBezTo>
                  <a:cubicBezTo>
                    <a:pt x="397" y="232"/>
                    <a:pt x="397" y="228"/>
                    <a:pt x="399" y="230"/>
                  </a:cubicBezTo>
                  <a:cubicBezTo>
                    <a:pt x="401" y="232"/>
                    <a:pt x="400" y="231"/>
                    <a:pt x="402" y="229"/>
                  </a:cubicBezTo>
                  <a:cubicBezTo>
                    <a:pt x="403" y="228"/>
                    <a:pt x="404" y="228"/>
                    <a:pt x="408" y="228"/>
                  </a:cubicBezTo>
                  <a:cubicBezTo>
                    <a:pt x="412" y="228"/>
                    <a:pt x="413" y="228"/>
                    <a:pt x="415" y="230"/>
                  </a:cubicBezTo>
                  <a:cubicBezTo>
                    <a:pt x="418" y="231"/>
                    <a:pt x="419" y="251"/>
                    <a:pt x="419" y="255"/>
                  </a:cubicBezTo>
                  <a:cubicBezTo>
                    <a:pt x="419" y="260"/>
                    <a:pt x="421" y="257"/>
                    <a:pt x="422" y="256"/>
                  </a:cubicBezTo>
                  <a:cubicBezTo>
                    <a:pt x="424" y="255"/>
                    <a:pt x="425" y="255"/>
                    <a:pt x="423" y="254"/>
                  </a:cubicBezTo>
                  <a:cubicBezTo>
                    <a:pt x="420" y="253"/>
                    <a:pt x="423" y="251"/>
                    <a:pt x="428" y="249"/>
                  </a:cubicBezTo>
                  <a:cubicBezTo>
                    <a:pt x="434" y="247"/>
                    <a:pt x="436" y="248"/>
                    <a:pt x="434" y="249"/>
                  </a:cubicBezTo>
                  <a:cubicBezTo>
                    <a:pt x="431" y="249"/>
                    <a:pt x="430" y="251"/>
                    <a:pt x="432" y="252"/>
                  </a:cubicBezTo>
                  <a:cubicBezTo>
                    <a:pt x="433" y="254"/>
                    <a:pt x="436" y="253"/>
                    <a:pt x="437" y="252"/>
                  </a:cubicBezTo>
                  <a:cubicBezTo>
                    <a:pt x="439" y="251"/>
                    <a:pt x="439" y="251"/>
                    <a:pt x="441" y="253"/>
                  </a:cubicBezTo>
                  <a:cubicBezTo>
                    <a:pt x="443" y="254"/>
                    <a:pt x="443" y="254"/>
                    <a:pt x="445" y="255"/>
                  </a:cubicBezTo>
                  <a:cubicBezTo>
                    <a:pt x="448" y="255"/>
                    <a:pt x="447" y="256"/>
                    <a:pt x="447" y="258"/>
                  </a:cubicBezTo>
                  <a:cubicBezTo>
                    <a:pt x="447" y="260"/>
                    <a:pt x="442" y="260"/>
                    <a:pt x="438" y="261"/>
                  </a:cubicBezTo>
                  <a:cubicBezTo>
                    <a:pt x="433" y="262"/>
                    <a:pt x="436" y="263"/>
                    <a:pt x="438" y="265"/>
                  </a:cubicBezTo>
                  <a:cubicBezTo>
                    <a:pt x="441" y="266"/>
                    <a:pt x="441" y="266"/>
                    <a:pt x="443" y="266"/>
                  </a:cubicBezTo>
                  <a:cubicBezTo>
                    <a:pt x="444" y="265"/>
                    <a:pt x="445" y="266"/>
                    <a:pt x="448" y="268"/>
                  </a:cubicBezTo>
                  <a:cubicBezTo>
                    <a:pt x="450" y="271"/>
                    <a:pt x="449" y="268"/>
                    <a:pt x="452" y="266"/>
                  </a:cubicBezTo>
                  <a:cubicBezTo>
                    <a:pt x="454" y="265"/>
                    <a:pt x="455" y="264"/>
                    <a:pt x="454" y="262"/>
                  </a:cubicBezTo>
                  <a:cubicBezTo>
                    <a:pt x="453" y="261"/>
                    <a:pt x="459" y="261"/>
                    <a:pt x="464" y="262"/>
                  </a:cubicBezTo>
                  <a:cubicBezTo>
                    <a:pt x="469" y="264"/>
                    <a:pt x="461" y="264"/>
                    <a:pt x="457" y="266"/>
                  </a:cubicBezTo>
                  <a:cubicBezTo>
                    <a:pt x="453" y="268"/>
                    <a:pt x="454" y="269"/>
                    <a:pt x="458" y="273"/>
                  </a:cubicBezTo>
                  <a:cubicBezTo>
                    <a:pt x="461" y="277"/>
                    <a:pt x="461" y="277"/>
                    <a:pt x="466" y="277"/>
                  </a:cubicBezTo>
                  <a:cubicBezTo>
                    <a:pt x="470" y="277"/>
                    <a:pt x="476" y="281"/>
                    <a:pt x="481" y="284"/>
                  </a:cubicBezTo>
                  <a:cubicBezTo>
                    <a:pt x="486" y="287"/>
                    <a:pt x="486" y="288"/>
                    <a:pt x="484" y="292"/>
                  </a:cubicBezTo>
                  <a:cubicBezTo>
                    <a:pt x="481" y="296"/>
                    <a:pt x="478" y="301"/>
                    <a:pt x="475" y="302"/>
                  </a:cubicBezTo>
                  <a:cubicBezTo>
                    <a:pt x="473" y="302"/>
                    <a:pt x="462" y="301"/>
                    <a:pt x="456" y="300"/>
                  </a:cubicBezTo>
                  <a:cubicBezTo>
                    <a:pt x="451" y="300"/>
                    <a:pt x="453" y="304"/>
                    <a:pt x="454" y="306"/>
                  </a:cubicBezTo>
                  <a:cubicBezTo>
                    <a:pt x="456" y="309"/>
                    <a:pt x="456" y="311"/>
                    <a:pt x="452" y="317"/>
                  </a:cubicBezTo>
                  <a:cubicBezTo>
                    <a:pt x="449" y="324"/>
                    <a:pt x="469" y="317"/>
                    <a:pt x="471" y="316"/>
                  </a:cubicBezTo>
                  <a:cubicBezTo>
                    <a:pt x="472" y="315"/>
                    <a:pt x="479" y="312"/>
                    <a:pt x="482" y="311"/>
                  </a:cubicBezTo>
                  <a:cubicBezTo>
                    <a:pt x="486" y="310"/>
                    <a:pt x="491" y="307"/>
                    <a:pt x="492" y="304"/>
                  </a:cubicBezTo>
                  <a:cubicBezTo>
                    <a:pt x="494" y="301"/>
                    <a:pt x="495" y="304"/>
                    <a:pt x="499" y="306"/>
                  </a:cubicBezTo>
                  <a:cubicBezTo>
                    <a:pt x="503" y="309"/>
                    <a:pt x="503" y="309"/>
                    <a:pt x="505" y="304"/>
                  </a:cubicBezTo>
                  <a:cubicBezTo>
                    <a:pt x="507" y="300"/>
                    <a:pt x="509" y="298"/>
                    <a:pt x="516" y="298"/>
                  </a:cubicBezTo>
                  <a:cubicBezTo>
                    <a:pt x="522" y="298"/>
                    <a:pt x="513" y="301"/>
                    <a:pt x="509" y="304"/>
                  </a:cubicBezTo>
                  <a:cubicBezTo>
                    <a:pt x="505" y="307"/>
                    <a:pt x="514" y="307"/>
                    <a:pt x="517" y="307"/>
                  </a:cubicBezTo>
                  <a:cubicBezTo>
                    <a:pt x="521" y="306"/>
                    <a:pt x="520" y="310"/>
                    <a:pt x="514" y="312"/>
                  </a:cubicBezTo>
                  <a:cubicBezTo>
                    <a:pt x="507" y="313"/>
                    <a:pt x="514" y="315"/>
                    <a:pt x="516" y="315"/>
                  </a:cubicBezTo>
                  <a:cubicBezTo>
                    <a:pt x="518" y="315"/>
                    <a:pt x="517" y="316"/>
                    <a:pt x="520" y="313"/>
                  </a:cubicBezTo>
                  <a:cubicBezTo>
                    <a:pt x="522" y="310"/>
                    <a:pt x="522" y="314"/>
                    <a:pt x="522" y="321"/>
                  </a:cubicBezTo>
                  <a:cubicBezTo>
                    <a:pt x="522" y="328"/>
                    <a:pt x="535" y="331"/>
                    <a:pt x="541" y="330"/>
                  </a:cubicBezTo>
                  <a:cubicBezTo>
                    <a:pt x="548" y="330"/>
                    <a:pt x="543" y="327"/>
                    <a:pt x="540" y="323"/>
                  </a:cubicBezTo>
                  <a:cubicBezTo>
                    <a:pt x="536" y="319"/>
                    <a:pt x="534" y="317"/>
                    <a:pt x="544" y="319"/>
                  </a:cubicBezTo>
                  <a:cubicBezTo>
                    <a:pt x="553" y="321"/>
                    <a:pt x="548" y="332"/>
                    <a:pt x="547" y="335"/>
                  </a:cubicBezTo>
                  <a:cubicBezTo>
                    <a:pt x="545" y="338"/>
                    <a:pt x="549" y="342"/>
                    <a:pt x="551" y="342"/>
                  </a:cubicBezTo>
                  <a:cubicBezTo>
                    <a:pt x="553" y="343"/>
                    <a:pt x="553" y="342"/>
                    <a:pt x="554" y="344"/>
                  </a:cubicBezTo>
                  <a:cubicBezTo>
                    <a:pt x="555" y="347"/>
                    <a:pt x="557" y="343"/>
                    <a:pt x="557" y="343"/>
                  </a:cubicBezTo>
                  <a:cubicBezTo>
                    <a:pt x="557" y="343"/>
                    <a:pt x="562" y="340"/>
                    <a:pt x="565" y="338"/>
                  </a:cubicBezTo>
                  <a:cubicBezTo>
                    <a:pt x="568" y="336"/>
                    <a:pt x="568" y="343"/>
                    <a:pt x="569" y="347"/>
                  </a:cubicBezTo>
                  <a:cubicBezTo>
                    <a:pt x="571" y="351"/>
                    <a:pt x="573" y="348"/>
                    <a:pt x="575" y="347"/>
                  </a:cubicBezTo>
                  <a:cubicBezTo>
                    <a:pt x="577" y="346"/>
                    <a:pt x="576" y="353"/>
                    <a:pt x="577" y="355"/>
                  </a:cubicBezTo>
                  <a:cubicBezTo>
                    <a:pt x="578" y="358"/>
                    <a:pt x="578" y="362"/>
                    <a:pt x="578" y="366"/>
                  </a:cubicBezTo>
                  <a:cubicBezTo>
                    <a:pt x="579" y="370"/>
                    <a:pt x="579" y="370"/>
                    <a:pt x="581" y="369"/>
                  </a:cubicBezTo>
                  <a:cubicBezTo>
                    <a:pt x="583" y="368"/>
                    <a:pt x="584" y="368"/>
                    <a:pt x="586" y="371"/>
                  </a:cubicBezTo>
                  <a:cubicBezTo>
                    <a:pt x="588" y="374"/>
                    <a:pt x="589" y="374"/>
                    <a:pt x="587" y="377"/>
                  </a:cubicBezTo>
                  <a:cubicBezTo>
                    <a:pt x="585" y="380"/>
                    <a:pt x="588" y="381"/>
                    <a:pt x="591" y="382"/>
                  </a:cubicBezTo>
                  <a:cubicBezTo>
                    <a:pt x="593" y="383"/>
                    <a:pt x="594" y="391"/>
                    <a:pt x="594" y="394"/>
                  </a:cubicBezTo>
                  <a:cubicBezTo>
                    <a:pt x="594" y="396"/>
                    <a:pt x="596" y="399"/>
                    <a:pt x="598" y="401"/>
                  </a:cubicBezTo>
                  <a:cubicBezTo>
                    <a:pt x="601" y="403"/>
                    <a:pt x="601" y="402"/>
                    <a:pt x="600" y="406"/>
                  </a:cubicBezTo>
                  <a:cubicBezTo>
                    <a:pt x="599" y="409"/>
                    <a:pt x="586" y="424"/>
                    <a:pt x="579" y="429"/>
                  </a:cubicBezTo>
                  <a:cubicBezTo>
                    <a:pt x="572" y="434"/>
                    <a:pt x="589" y="434"/>
                    <a:pt x="595" y="434"/>
                  </a:cubicBezTo>
                  <a:cubicBezTo>
                    <a:pt x="601" y="434"/>
                    <a:pt x="614" y="436"/>
                    <a:pt x="617" y="437"/>
                  </a:cubicBezTo>
                  <a:cubicBezTo>
                    <a:pt x="619" y="438"/>
                    <a:pt x="623" y="439"/>
                    <a:pt x="627" y="439"/>
                  </a:cubicBezTo>
                  <a:cubicBezTo>
                    <a:pt x="632" y="439"/>
                    <a:pt x="632" y="435"/>
                    <a:pt x="632" y="432"/>
                  </a:cubicBezTo>
                  <a:cubicBezTo>
                    <a:pt x="632" y="428"/>
                    <a:pt x="633" y="428"/>
                    <a:pt x="635" y="425"/>
                  </a:cubicBezTo>
                  <a:cubicBezTo>
                    <a:pt x="637" y="421"/>
                    <a:pt x="637" y="421"/>
                    <a:pt x="636" y="418"/>
                  </a:cubicBezTo>
                  <a:cubicBezTo>
                    <a:pt x="634" y="414"/>
                    <a:pt x="638" y="416"/>
                    <a:pt x="640" y="417"/>
                  </a:cubicBezTo>
                  <a:cubicBezTo>
                    <a:pt x="643" y="418"/>
                    <a:pt x="648" y="419"/>
                    <a:pt x="651" y="419"/>
                  </a:cubicBezTo>
                  <a:cubicBezTo>
                    <a:pt x="654" y="420"/>
                    <a:pt x="654" y="424"/>
                    <a:pt x="655" y="427"/>
                  </a:cubicBezTo>
                  <a:cubicBezTo>
                    <a:pt x="656" y="431"/>
                    <a:pt x="661" y="433"/>
                    <a:pt x="663" y="434"/>
                  </a:cubicBezTo>
                  <a:cubicBezTo>
                    <a:pt x="666" y="435"/>
                    <a:pt x="671" y="434"/>
                    <a:pt x="674" y="434"/>
                  </a:cubicBezTo>
                  <a:cubicBezTo>
                    <a:pt x="676" y="435"/>
                    <a:pt x="691" y="441"/>
                    <a:pt x="693" y="442"/>
                  </a:cubicBezTo>
                  <a:cubicBezTo>
                    <a:pt x="696" y="443"/>
                    <a:pt x="696" y="444"/>
                    <a:pt x="698" y="443"/>
                  </a:cubicBezTo>
                  <a:cubicBezTo>
                    <a:pt x="701" y="442"/>
                    <a:pt x="701" y="444"/>
                    <a:pt x="698" y="447"/>
                  </a:cubicBezTo>
                  <a:cubicBezTo>
                    <a:pt x="695" y="450"/>
                    <a:pt x="697" y="451"/>
                    <a:pt x="702" y="450"/>
                  </a:cubicBezTo>
                  <a:cubicBezTo>
                    <a:pt x="708" y="449"/>
                    <a:pt x="704" y="452"/>
                    <a:pt x="701" y="454"/>
                  </a:cubicBezTo>
                  <a:cubicBezTo>
                    <a:pt x="698" y="456"/>
                    <a:pt x="694" y="457"/>
                    <a:pt x="691" y="461"/>
                  </a:cubicBezTo>
                  <a:cubicBezTo>
                    <a:pt x="689" y="466"/>
                    <a:pt x="684" y="462"/>
                    <a:pt x="681" y="460"/>
                  </a:cubicBezTo>
                  <a:cubicBezTo>
                    <a:pt x="678" y="458"/>
                    <a:pt x="673" y="460"/>
                    <a:pt x="667" y="462"/>
                  </a:cubicBezTo>
                  <a:cubicBezTo>
                    <a:pt x="662" y="463"/>
                    <a:pt x="661" y="464"/>
                    <a:pt x="660" y="463"/>
                  </a:cubicBezTo>
                  <a:cubicBezTo>
                    <a:pt x="660" y="462"/>
                    <a:pt x="659" y="461"/>
                    <a:pt x="657" y="459"/>
                  </a:cubicBezTo>
                  <a:cubicBezTo>
                    <a:pt x="654" y="457"/>
                    <a:pt x="654" y="458"/>
                    <a:pt x="654" y="460"/>
                  </a:cubicBezTo>
                  <a:cubicBezTo>
                    <a:pt x="654" y="463"/>
                    <a:pt x="645" y="469"/>
                    <a:pt x="642" y="472"/>
                  </a:cubicBezTo>
                  <a:cubicBezTo>
                    <a:pt x="638" y="474"/>
                    <a:pt x="637" y="475"/>
                    <a:pt x="638" y="473"/>
                  </a:cubicBezTo>
                  <a:cubicBezTo>
                    <a:pt x="639" y="471"/>
                    <a:pt x="638" y="469"/>
                    <a:pt x="635" y="470"/>
                  </a:cubicBezTo>
                  <a:cubicBezTo>
                    <a:pt x="633" y="470"/>
                    <a:pt x="633" y="469"/>
                    <a:pt x="634" y="468"/>
                  </a:cubicBezTo>
                  <a:cubicBezTo>
                    <a:pt x="635" y="466"/>
                    <a:pt x="636" y="466"/>
                    <a:pt x="636" y="463"/>
                  </a:cubicBezTo>
                  <a:cubicBezTo>
                    <a:pt x="637" y="460"/>
                    <a:pt x="638" y="459"/>
                    <a:pt x="638" y="456"/>
                  </a:cubicBezTo>
                  <a:cubicBezTo>
                    <a:pt x="638" y="452"/>
                    <a:pt x="634" y="452"/>
                    <a:pt x="633" y="449"/>
                  </a:cubicBezTo>
                  <a:cubicBezTo>
                    <a:pt x="633" y="446"/>
                    <a:pt x="630" y="443"/>
                    <a:pt x="628" y="442"/>
                  </a:cubicBezTo>
                  <a:cubicBezTo>
                    <a:pt x="626" y="442"/>
                    <a:pt x="616" y="439"/>
                    <a:pt x="610" y="438"/>
                  </a:cubicBezTo>
                  <a:cubicBezTo>
                    <a:pt x="604" y="437"/>
                    <a:pt x="596" y="437"/>
                    <a:pt x="593" y="437"/>
                  </a:cubicBezTo>
                  <a:cubicBezTo>
                    <a:pt x="590" y="436"/>
                    <a:pt x="586" y="437"/>
                    <a:pt x="579" y="435"/>
                  </a:cubicBezTo>
                  <a:cubicBezTo>
                    <a:pt x="572" y="433"/>
                    <a:pt x="568" y="436"/>
                    <a:pt x="568" y="436"/>
                  </a:cubicBezTo>
                  <a:cubicBezTo>
                    <a:pt x="568" y="436"/>
                    <a:pt x="530" y="466"/>
                    <a:pt x="528" y="468"/>
                  </a:cubicBezTo>
                  <a:cubicBezTo>
                    <a:pt x="526" y="470"/>
                    <a:pt x="527" y="470"/>
                    <a:pt x="530" y="473"/>
                  </a:cubicBezTo>
                  <a:cubicBezTo>
                    <a:pt x="533" y="476"/>
                    <a:pt x="546" y="484"/>
                    <a:pt x="549" y="485"/>
                  </a:cubicBezTo>
                  <a:cubicBezTo>
                    <a:pt x="551" y="487"/>
                    <a:pt x="553" y="489"/>
                    <a:pt x="552" y="490"/>
                  </a:cubicBezTo>
                  <a:cubicBezTo>
                    <a:pt x="552" y="492"/>
                    <a:pt x="552" y="492"/>
                    <a:pt x="554" y="493"/>
                  </a:cubicBezTo>
                  <a:cubicBezTo>
                    <a:pt x="555" y="494"/>
                    <a:pt x="555" y="497"/>
                    <a:pt x="555" y="497"/>
                  </a:cubicBezTo>
                  <a:cubicBezTo>
                    <a:pt x="560" y="506"/>
                    <a:pt x="558" y="504"/>
                    <a:pt x="547" y="501"/>
                  </a:cubicBezTo>
                  <a:cubicBezTo>
                    <a:pt x="535" y="498"/>
                    <a:pt x="532" y="504"/>
                    <a:pt x="526" y="508"/>
                  </a:cubicBezTo>
                  <a:cubicBezTo>
                    <a:pt x="520" y="512"/>
                    <a:pt x="520" y="509"/>
                    <a:pt x="518" y="507"/>
                  </a:cubicBezTo>
                  <a:cubicBezTo>
                    <a:pt x="517" y="505"/>
                    <a:pt x="514" y="507"/>
                    <a:pt x="510" y="507"/>
                  </a:cubicBezTo>
                  <a:cubicBezTo>
                    <a:pt x="507" y="508"/>
                    <a:pt x="504" y="508"/>
                    <a:pt x="505" y="512"/>
                  </a:cubicBezTo>
                  <a:cubicBezTo>
                    <a:pt x="505" y="516"/>
                    <a:pt x="491" y="515"/>
                    <a:pt x="488" y="513"/>
                  </a:cubicBezTo>
                  <a:cubicBezTo>
                    <a:pt x="485" y="512"/>
                    <a:pt x="486" y="511"/>
                    <a:pt x="481" y="512"/>
                  </a:cubicBezTo>
                  <a:cubicBezTo>
                    <a:pt x="477" y="512"/>
                    <a:pt x="479" y="515"/>
                    <a:pt x="481" y="516"/>
                  </a:cubicBezTo>
                  <a:cubicBezTo>
                    <a:pt x="483" y="518"/>
                    <a:pt x="490" y="521"/>
                    <a:pt x="493" y="523"/>
                  </a:cubicBezTo>
                  <a:cubicBezTo>
                    <a:pt x="496" y="524"/>
                    <a:pt x="496" y="527"/>
                    <a:pt x="498" y="528"/>
                  </a:cubicBezTo>
                  <a:cubicBezTo>
                    <a:pt x="501" y="528"/>
                    <a:pt x="501" y="530"/>
                    <a:pt x="495" y="533"/>
                  </a:cubicBezTo>
                  <a:cubicBezTo>
                    <a:pt x="490" y="536"/>
                    <a:pt x="494" y="536"/>
                    <a:pt x="494" y="536"/>
                  </a:cubicBezTo>
                  <a:cubicBezTo>
                    <a:pt x="496" y="536"/>
                    <a:pt x="495" y="534"/>
                    <a:pt x="495" y="539"/>
                  </a:cubicBezTo>
                  <a:cubicBezTo>
                    <a:pt x="496" y="543"/>
                    <a:pt x="495" y="542"/>
                    <a:pt x="494" y="540"/>
                  </a:cubicBezTo>
                  <a:cubicBezTo>
                    <a:pt x="492" y="538"/>
                    <a:pt x="492" y="538"/>
                    <a:pt x="490" y="537"/>
                  </a:cubicBezTo>
                  <a:cubicBezTo>
                    <a:pt x="488" y="536"/>
                    <a:pt x="488" y="536"/>
                    <a:pt x="487" y="534"/>
                  </a:cubicBezTo>
                  <a:cubicBezTo>
                    <a:pt x="486" y="533"/>
                    <a:pt x="485" y="531"/>
                    <a:pt x="489" y="532"/>
                  </a:cubicBezTo>
                  <a:cubicBezTo>
                    <a:pt x="492" y="533"/>
                    <a:pt x="492" y="530"/>
                    <a:pt x="494" y="527"/>
                  </a:cubicBezTo>
                  <a:cubicBezTo>
                    <a:pt x="495" y="524"/>
                    <a:pt x="485" y="522"/>
                    <a:pt x="484" y="519"/>
                  </a:cubicBezTo>
                  <a:cubicBezTo>
                    <a:pt x="483" y="517"/>
                    <a:pt x="476" y="516"/>
                    <a:pt x="473" y="516"/>
                  </a:cubicBezTo>
                  <a:cubicBezTo>
                    <a:pt x="471" y="515"/>
                    <a:pt x="466" y="514"/>
                    <a:pt x="462" y="510"/>
                  </a:cubicBezTo>
                  <a:cubicBezTo>
                    <a:pt x="457" y="506"/>
                    <a:pt x="446" y="507"/>
                    <a:pt x="444" y="507"/>
                  </a:cubicBezTo>
                  <a:cubicBezTo>
                    <a:pt x="442" y="507"/>
                    <a:pt x="438" y="507"/>
                    <a:pt x="434" y="505"/>
                  </a:cubicBezTo>
                  <a:cubicBezTo>
                    <a:pt x="430" y="503"/>
                    <a:pt x="432" y="506"/>
                    <a:pt x="430" y="509"/>
                  </a:cubicBezTo>
                  <a:cubicBezTo>
                    <a:pt x="428" y="512"/>
                    <a:pt x="428" y="513"/>
                    <a:pt x="429" y="516"/>
                  </a:cubicBezTo>
                  <a:cubicBezTo>
                    <a:pt x="429" y="519"/>
                    <a:pt x="431" y="520"/>
                    <a:pt x="420" y="522"/>
                  </a:cubicBezTo>
                  <a:cubicBezTo>
                    <a:pt x="409" y="525"/>
                    <a:pt x="402" y="538"/>
                    <a:pt x="399" y="541"/>
                  </a:cubicBezTo>
                  <a:cubicBezTo>
                    <a:pt x="395" y="545"/>
                    <a:pt x="396" y="549"/>
                    <a:pt x="399" y="551"/>
                  </a:cubicBezTo>
                  <a:cubicBezTo>
                    <a:pt x="402" y="554"/>
                    <a:pt x="404" y="555"/>
                    <a:pt x="407" y="560"/>
                  </a:cubicBezTo>
                  <a:cubicBezTo>
                    <a:pt x="410" y="565"/>
                    <a:pt x="428" y="569"/>
                    <a:pt x="433" y="569"/>
                  </a:cubicBezTo>
                  <a:cubicBezTo>
                    <a:pt x="438" y="568"/>
                    <a:pt x="445" y="570"/>
                    <a:pt x="449" y="571"/>
                  </a:cubicBezTo>
                  <a:cubicBezTo>
                    <a:pt x="453" y="572"/>
                    <a:pt x="449" y="569"/>
                    <a:pt x="452" y="567"/>
                  </a:cubicBezTo>
                  <a:cubicBezTo>
                    <a:pt x="454" y="565"/>
                    <a:pt x="458" y="568"/>
                    <a:pt x="463" y="568"/>
                  </a:cubicBezTo>
                  <a:cubicBezTo>
                    <a:pt x="468" y="568"/>
                    <a:pt x="466" y="566"/>
                    <a:pt x="464" y="565"/>
                  </a:cubicBezTo>
                  <a:cubicBezTo>
                    <a:pt x="463" y="564"/>
                    <a:pt x="465" y="564"/>
                    <a:pt x="467" y="564"/>
                  </a:cubicBezTo>
                  <a:cubicBezTo>
                    <a:pt x="468" y="564"/>
                    <a:pt x="469" y="563"/>
                    <a:pt x="470" y="562"/>
                  </a:cubicBezTo>
                  <a:cubicBezTo>
                    <a:pt x="471" y="562"/>
                    <a:pt x="476" y="562"/>
                    <a:pt x="480" y="562"/>
                  </a:cubicBezTo>
                  <a:cubicBezTo>
                    <a:pt x="483" y="563"/>
                    <a:pt x="481" y="562"/>
                    <a:pt x="481" y="561"/>
                  </a:cubicBezTo>
                  <a:cubicBezTo>
                    <a:pt x="480" y="560"/>
                    <a:pt x="477" y="557"/>
                    <a:pt x="481" y="558"/>
                  </a:cubicBezTo>
                  <a:cubicBezTo>
                    <a:pt x="484" y="559"/>
                    <a:pt x="484" y="558"/>
                    <a:pt x="482" y="557"/>
                  </a:cubicBezTo>
                  <a:cubicBezTo>
                    <a:pt x="480" y="555"/>
                    <a:pt x="481" y="555"/>
                    <a:pt x="480" y="552"/>
                  </a:cubicBezTo>
                  <a:cubicBezTo>
                    <a:pt x="479" y="548"/>
                    <a:pt x="497" y="556"/>
                    <a:pt x="501" y="557"/>
                  </a:cubicBezTo>
                  <a:cubicBezTo>
                    <a:pt x="504" y="558"/>
                    <a:pt x="517" y="562"/>
                    <a:pt x="521" y="561"/>
                  </a:cubicBezTo>
                  <a:cubicBezTo>
                    <a:pt x="525" y="560"/>
                    <a:pt x="523" y="559"/>
                    <a:pt x="521" y="558"/>
                  </a:cubicBezTo>
                  <a:cubicBezTo>
                    <a:pt x="519" y="557"/>
                    <a:pt x="522" y="555"/>
                    <a:pt x="524" y="553"/>
                  </a:cubicBezTo>
                  <a:cubicBezTo>
                    <a:pt x="525" y="551"/>
                    <a:pt x="516" y="545"/>
                    <a:pt x="512" y="542"/>
                  </a:cubicBezTo>
                  <a:cubicBezTo>
                    <a:pt x="507" y="539"/>
                    <a:pt x="512" y="540"/>
                    <a:pt x="515" y="541"/>
                  </a:cubicBezTo>
                  <a:cubicBezTo>
                    <a:pt x="518" y="541"/>
                    <a:pt x="516" y="538"/>
                    <a:pt x="520" y="535"/>
                  </a:cubicBezTo>
                  <a:cubicBezTo>
                    <a:pt x="523" y="533"/>
                    <a:pt x="523" y="538"/>
                    <a:pt x="521" y="540"/>
                  </a:cubicBezTo>
                  <a:cubicBezTo>
                    <a:pt x="520" y="543"/>
                    <a:pt x="518" y="544"/>
                    <a:pt x="520" y="546"/>
                  </a:cubicBezTo>
                  <a:cubicBezTo>
                    <a:pt x="521" y="548"/>
                    <a:pt x="524" y="548"/>
                    <a:pt x="527" y="547"/>
                  </a:cubicBezTo>
                  <a:cubicBezTo>
                    <a:pt x="531" y="546"/>
                    <a:pt x="531" y="547"/>
                    <a:pt x="533" y="547"/>
                  </a:cubicBezTo>
                  <a:cubicBezTo>
                    <a:pt x="535" y="547"/>
                    <a:pt x="535" y="549"/>
                    <a:pt x="537" y="545"/>
                  </a:cubicBezTo>
                  <a:cubicBezTo>
                    <a:pt x="539" y="541"/>
                    <a:pt x="538" y="545"/>
                    <a:pt x="539" y="549"/>
                  </a:cubicBezTo>
                  <a:cubicBezTo>
                    <a:pt x="540" y="552"/>
                    <a:pt x="541" y="552"/>
                    <a:pt x="538" y="552"/>
                  </a:cubicBezTo>
                  <a:cubicBezTo>
                    <a:pt x="535" y="552"/>
                    <a:pt x="537" y="553"/>
                    <a:pt x="539" y="555"/>
                  </a:cubicBezTo>
                  <a:cubicBezTo>
                    <a:pt x="540" y="557"/>
                    <a:pt x="539" y="558"/>
                    <a:pt x="538" y="561"/>
                  </a:cubicBezTo>
                  <a:cubicBezTo>
                    <a:pt x="537" y="564"/>
                    <a:pt x="537" y="564"/>
                    <a:pt x="540" y="563"/>
                  </a:cubicBezTo>
                  <a:cubicBezTo>
                    <a:pt x="544" y="562"/>
                    <a:pt x="542" y="562"/>
                    <a:pt x="542" y="560"/>
                  </a:cubicBezTo>
                  <a:cubicBezTo>
                    <a:pt x="542" y="557"/>
                    <a:pt x="543" y="557"/>
                    <a:pt x="546" y="558"/>
                  </a:cubicBezTo>
                  <a:cubicBezTo>
                    <a:pt x="549" y="558"/>
                    <a:pt x="547" y="556"/>
                    <a:pt x="545" y="553"/>
                  </a:cubicBezTo>
                  <a:cubicBezTo>
                    <a:pt x="543" y="549"/>
                    <a:pt x="549" y="552"/>
                    <a:pt x="551" y="553"/>
                  </a:cubicBezTo>
                  <a:cubicBezTo>
                    <a:pt x="553" y="554"/>
                    <a:pt x="553" y="553"/>
                    <a:pt x="553" y="550"/>
                  </a:cubicBezTo>
                  <a:cubicBezTo>
                    <a:pt x="553" y="547"/>
                    <a:pt x="553" y="548"/>
                    <a:pt x="557" y="549"/>
                  </a:cubicBezTo>
                  <a:cubicBezTo>
                    <a:pt x="560" y="551"/>
                    <a:pt x="560" y="552"/>
                    <a:pt x="560" y="555"/>
                  </a:cubicBezTo>
                  <a:cubicBezTo>
                    <a:pt x="561" y="557"/>
                    <a:pt x="561" y="555"/>
                    <a:pt x="564" y="552"/>
                  </a:cubicBezTo>
                  <a:cubicBezTo>
                    <a:pt x="568" y="549"/>
                    <a:pt x="566" y="551"/>
                    <a:pt x="565" y="554"/>
                  </a:cubicBezTo>
                  <a:cubicBezTo>
                    <a:pt x="564" y="557"/>
                    <a:pt x="563" y="556"/>
                    <a:pt x="560" y="558"/>
                  </a:cubicBezTo>
                  <a:cubicBezTo>
                    <a:pt x="558" y="561"/>
                    <a:pt x="561" y="562"/>
                    <a:pt x="561" y="565"/>
                  </a:cubicBezTo>
                  <a:cubicBezTo>
                    <a:pt x="562" y="568"/>
                    <a:pt x="563" y="567"/>
                    <a:pt x="566" y="566"/>
                  </a:cubicBezTo>
                  <a:cubicBezTo>
                    <a:pt x="570" y="566"/>
                    <a:pt x="573" y="569"/>
                    <a:pt x="576" y="572"/>
                  </a:cubicBezTo>
                  <a:cubicBezTo>
                    <a:pt x="579" y="575"/>
                    <a:pt x="577" y="579"/>
                    <a:pt x="580" y="582"/>
                  </a:cubicBezTo>
                  <a:cubicBezTo>
                    <a:pt x="583" y="585"/>
                    <a:pt x="583" y="584"/>
                    <a:pt x="584" y="581"/>
                  </a:cubicBezTo>
                  <a:cubicBezTo>
                    <a:pt x="585" y="579"/>
                    <a:pt x="587" y="581"/>
                    <a:pt x="588" y="583"/>
                  </a:cubicBezTo>
                  <a:cubicBezTo>
                    <a:pt x="589" y="586"/>
                    <a:pt x="586" y="588"/>
                    <a:pt x="588" y="592"/>
                  </a:cubicBezTo>
                  <a:cubicBezTo>
                    <a:pt x="590" y="596"/>
                    <a:pt x="593" y="594"/>
                    <a:pt x="598" y="589"/>
                  </a:cubicBezTo>
                  <a:cubicBezTo>
                    <a:pt x="602" y="585"/>
                    <a:pt x="601" y="587"/>
                    <a:pt x="600" y="593"/>
                  </a:cubicBezTo>
                  <a:cubicBezTo>
                    <a:pt x="599" y="599"/>
                    <a:pt x="599" y="598"/>
                    <a:pt x="600" y="596"/>
                  </a:cubicBezTo>
                  <a:cubicBezTo>
                    <a:pt x="602" y="595"/>
                    <a:pt x="602" y="596"/>
                    <a:pt x="607" y="598"/>
                  </a:cubicBezTo>
                  <a:cubicBezTo>
                    <a:pt x="612" y="599"/>
                    <a:pt x="611" y="598"/>
                    <a:pt x="611" y="595"/>
                  </a:cubicBezTo>
                  <a:cubicBezTo>
                    <a:pt x="610" y="592"/>
                    <a:pt x="611" y="593"/>
                    <a:pt x="617" y="596"/>
                  </a:cubicBezTo>
                  <a:cubicBezTo>
                    <a:pt x="622" y="599"/>
                    <a:pt x="623" y="600"/>
                    <a:pt x="622" y="604"/>
                  </a:cubicBezTo>
                  <a:cubicBezTo>
                    <a:pt x="620" y="608"/>
                    <a:pt x="622" y="606"/>
                    <a:pt x="624" y="605"/>
                  </a:cubicBezTo>
                  <a:cubicBezTo>
                    <a:pt x="627" y="604"/>
                    <a:pt x="626" y="601"/>
                    <a:pt x="631" y="604"/>
                  </a:cubicBezTo>
                  <a:cubicBezTo>
                    <a:pt x="637" y="607"/>
                    <a:pt x="630" y="609"/>
                    <a:pt x="628" y="610"/>
                  </a:cubicBezTo>
                  <a:cubicBezTo>
                    <a:pt x="625" y="611"/>
                    <a:pt x="624" y="611"/>
                    <a:pt x="622" y="613"/>
                  </a:cubicBezTo>
                  <a:cubicBezTo>
                    <a:pt x="620" y="615"/>
                    <a:pt x="611" y="614"/>
                    <a:pt x="606" y="613"/>
                  </a:cubicBezTo>
                  <a:cubicBezTo>
                    <a:pt x="602" y="613"/>
                    <a:pt x="609" y="617"/>
                    <a:pt x="614" y="621"/>
                  </a:cubicBezTo>
                  <a:cubicBezTo>
                    <a:pt x="619" y="624"/>
                    <a:pt x="619" y="628"/>
                    <a:pt x="622" y="630"/>
                  </a:cubicBezTo>
                  <a:cubicBezTo>
                    <a:pt x="626" y="631"/>
                    <a:pt x="638" y="631"/>
                    <a:pt x="641" y="630"/>
                  </a:cubicBezTo>
                  <a:cubicBezTo>
                    <a:pt x="643" y="630"/>
                    <a:pt x="645" y="627"/>
                    <a:pt x="643" y="630"/>
                  </a:cubicBezTo>
                  <a:cubicBezTo>
                    <a:pt x="642" y="633"/>
                    <a:pt x="645" y="633"/>
                    <a:pt x="640" y="635"/>
                  </a:cubicBezTo>
                  <a:cubicBezTo>
                    <a:pt x="635" y="637"/>
                    <a:pt x="638" y="637"/>
                    <a:pt x="642" y="640"/>
                  </a:cubicBezTo>
                  <a:cubicBezTo>
                    <a:pt x="646" y="643"/>
                    <a:pt x="675" y="647"/>
                    <a:pt x="678" y="648"/>
                  </a:cubicBezTo>
                  <a:cubicBezTo>
                    <a:pt x="682" y="649"/>
                    <a:pt x="683" y="649"/>
                    <a:pt x="681" y="646"/>
                  </a:cubicBezTo>
                  <a:cubicBezTo>
                    <a:pt x="679" y="644"/>
                    <a:pt x="689" y="648"/>
                    <a:pt x="693" y="649"/>
                  </a:cubicBezTo>
                  <a:cubicBezTo>
                    <a:pt x="698" y="649"/>
                    <a:pt x="696" y="649"/>
                    <a:pt x="694" y="652"/>
                  </a:cubicBezTo>
                  <a:cubicBezTo>
                    <a:pt x="691" y="654"/>
                    <a:pt x="690" y="653"/>
                    <a:pt x="690" y="655"/>
                  </a:cubicBezTo>
                  <a:cubicBezTo>
                    <a:pt x="690" y="658"/>
                    <a:pt x="691" y="660"/>
                    <a:pt x="696" y="658"/>
                  </a:cubicBezTo>
                  <a:cubicBezTo>
                    <a:pt x="700" y="657"/>
                    <a:pt x="699" y="657"/>
                    <a:pt x="700" y="663"/>
                  </a:cubicBezTo>
                  <a:cubicBezTo>
                    <a:pt x="701" y="669"/>
                    <a:pt x="742" y="679"/>
                    <a:pt x="742" y="679"/>
                  </a:cubicBezTo>
                  <a:cubicBezTo>
                    <a:pt x="742" y="679"/>
                    <a:pt x="785" y="691"/>
                    <a:pt x="790" y="693"/>
                  </a:cubicBezTo>
                  <a:cubicBezTo>
                    <a:pt x="795" y="695"/>
                    <a:pt x="800" y="696"/>
                    <a:pt x="807" y="695"/>
                  </a:cubicBezTo>
                  <a:cubicBezTo>
                    <a:pt x="814" y="694"/>
                    <a:pt x="808" y="693"/>
                    <a:pt x="805" y="689"/>
                  </a:cubicBezTo>
                  <a:cubicBezTo>
                    <a:pt x="802" y="684"/>
                    <a:pt x="805" y="684"/>
                    <a:pt x="807" y="685"/>
                  </a:cubicBezTo>
                  <a:cubicBezTo>
                    <a:pt x="809" y="687"/>
                    <a:pt x="809" y="685"/>
                    <a:pt x="809" y="684"/>
                  </a:cubicBezTo>
                  <a:cubicBezTo>
                    <a:pt x="810" y="682"/>
                    <a:pt x="808" y="681"/>
                    <a:pt x="811" y="679"/>
                  </a:cubicBezTo>
                  <a:cubicBezTo>
                    <a:pt x="814" y="678"/>
                    <a:pt x="809" y="677"/>
                    <a:pt x="805" y="677"/>
                  </a:cubicBezTo>
                  <a:cubicBezTo>
                    <a:pt x="802" y="676"/>
                    <a:pt x="805" y="675"/>
                    <a:pt x="802" y="674"/>
                  </a:cubicBezTo>
                  <a:cubicBezTo>
                    <a:pt x="800" y="673"/>
                    <a:pt x="802" y="670"/>
                    <a:pt x="798" y="672"/>
                  </a:cubicBezTo>
                  <a:cubicBezTo>
                    <a:pt x="795" y="673"/>
                    <a:pt x="794" y="671"/>
                    <a:pt x="798" y="670"/>
                  </a:cubicBezTo>
                  <a:cubicBezTo>
                    <a:pt x="801" y="669"/>
                    <a:pt x="798" y="667"/>
                    <a:pt x="794" y="666"/>
                  </a:cubicBezTo>
                  <a:cubicBezTo>
                    <a:pt x="791" y="666"/>
                    <a:pt x="793" y="665"/>
                    <a:pt x="792" y="661"/>
                  </a:cubicBezTo>
                  <a:cubicBezTo>
                    <a:pt x="790" y="657"/>
                    <a:pt x="786" y="657"/>
                    <a:pt x="785" y="655"/>
                  </a:cubicBezTo>
                  <a:cubicBezTo>
                    <a:pt x="784" y="654"/>
                    <a:pt x="784" y="653"/>
                    <a:pt x="779" y="654"/>
                  </a:cubicBezTo>
                  <a:cubicBezTo>
                    <a:pt x="775" y="655"/>
                    <a:pt x="775" y="652"/>
                    <a:pt x="774" y="650"/>
                  </a:cubicBezTo>
                  <a:cubicBezTo>
                    <a:pt x="773" y="648"/>
                    <a:pt x="771" y="647"/>
                    <a:pt x="770" y="646"/>
                  </a:cubicBezTo>
                  <a:cubicBezTo>
                    <a:pt x="768" y="645"/>
                    <a:pt x="768" y="643"/>
                    <a:pt x="766" y="641"/>
                  </a:cubicBezTo>
                  <a:cubicBezTo>
                    <a:pt x="764" y="640"/>
                    <a:pt x="763" y="641"/>
                    <a:pt x="762" y="640"/>
                  </a:cubicBezTo>
                  <a:cubicBezTo>
                    <a:pt x="761" y="639"/>
                    <a:pt x="763" y="637"/>
                    <a:pt x="760" y="638"/>
                  </a:cubicBezTo>
                  <a:cubicBezTo>
                    <a:pt x="757" y="638"/>
                    <a:pt x="756" y="638"/>
                    <a:pt x="758" y="637"/>
                  </a:cubicBezTo>
                  <a:cubicBezTo>
                    <a:pt x="761" y="635"/>
                    <a:pt x="757" y="635"/>
                    <a:pt x="754" y="636"/>
                  </a:cubicBezTo>
                  <a:cubicBezTo>
                    <a:pt x="751" y="636"/>
                    <a:pt x="750" y="635"/>
                    <a:pt x="753" y="634"/>
                  </a:cubicBezTo>
                  <a:cubicBezTo>
                    <a:pt x="756" y="632"/>
                    <a:pt x="756" y="633"/>
                    <a:pt x="751" y="631"/>
                  </a:cubicBezTo>
                  <a:cubicBezTo>
                    <a:pt x="746" y="630"/>
                    <a:pt x="746" y="631"/>
                    <a:pt x="746" y="631"/>
                  </a:cubicBezTo>
                  <a:cubicBezTo>
                    <a:pt x="741" y="635"/>
                    <a:pt x="746" y="629"/>
                    <a:pt x="741" y="629"/>
                  </a:cubicBezTo>
                  <a:cubicBezTo>
                    <a:pt x="735" y="628"/>
                    <a:pt x="734" y="622"/>
                    <a:pt x="731" y="619"/>
                  </a:cubicBezTo>
                  <a:cubicBezTo>
                    <a:pt x="728" y="616"/>
                    <a:pt x="715" y="603"/>
                    <a:pt x="712" y="598"/>
                  </a:cubicBezTo>
                  <a:cubicBezTo>
                    <a:pt x="708" y="593"/>
                    <a:pt x="727" y="598"/>
                    <a:pt x="730" y="600"/>
                  </a:cubicBezTo>
                  <a:cubicBezTo>
                    <a:pt x="733" y="603"/>
                    <a:pt x="732" y="603"/>
                    <a:pt x="734" y="602"/>
                  </a:cubicBezTo>
                  <a:cubicBezTo>
                    <a:pt x="736" y="601"/>
                    <a:pt x="736" y="602"/>
                    <a:pt x="737" y="604"/>
                  </a:cubicBezTo>
                  <a:cubicBezTo>
                    <a:pt x="738" y="606"/>
                    <a:pt x="742" y="607"/>
                    <a:pt x="744" y="609"/>
                  </a:cubicBezTo>
                  <a:cubicBezTo>
                    <a:pt x="746" y="612"/>
                    <a:pt x="751" y="617"/>
                    <a:pt x="753" y="617"/>
                  </a:cubicBezTo>
                  <a:cubicBezTo>
                    <a:pt x="755" y="617"/>
                    <a:pt x="752" y="611"/>
                    <a:pt x="749" y="605"/>
                  </a:cubicBezTo>
                  <a:cubicBezTo>
                    <a:pt x="745" y="598"/>
                    <a:pt x="748" y="597"/>
                    <a:pt x="749" y="601"/>
                  </a:cubicBezTo>
                  <a:cubicBezTo>
                    <a:pt x="751" y="605"/>
                    <a:pt x="753" y="603"/>
                    <a:pt x="753" y="603"/>
                  </a:cubicBezTo>
                  <a:cubicBezTo>
                    <a:pt x="753" y="603"/>
                    <a:pt x="757" y="608"/>
                    <a:pt x="758" y="611"/>
                  </a:cubicBezTo>
                  <a:cubicBezTo>
                    <a:pt x="760" y="615"/>
                    <a:pt x="763" y="613"/>
                    <a:pt x="765" y="617"/>
                  </a:cubicBezTo>
                  <a:cubicBezTo>
                    <a:pt x="767" y="621"/>
                    <a:pt x="775" y="622"/>
                    <a:pt x="776" y="621"/>
                  </a:cubicBezTo>
                  <a:cubicBezTo>
                    <a:pt x="777" y="621"/>
                    <a:pt x="778" y="624"/>
                    <a:pt x="779" y="626"/>
                  </a:cubicBezTo>
                  <a:cubicBezTo>
                    <a:pt x="779" y="627"/>
                    <a:pt x="780" y="629"/>
                    <a:pt x="781" y="629"/>
                  </a:cubicBezTo>
                  <a:cubicBezTo>
                    <a:pt x="783" y="629"/>
                    <a:pt x="783" y="628"/>
                    <a:pt x="785" y="633"/>
                  </a:cubicBezTo>
                  <a:cubicBezTo>
                    <a:pt x="788" y="638"/>
                    <a:pt x="789" y="635"/>
                    <a:pt x="789" y="634"/>
                  </a:cubicBezTo>
                  <a:cubicBezTo>
                    <a:pt x="788" y="632"/>
                    <a:pt x="787" y="632"/>
                    <a:pt x="790" y="632"/>
                  </a:cubicBezTo>
                  <a:cubicBezTo>
                    <a:pt x="792" y="632"/>
                    <a:pt x="790" y="631"/>
                    <a:pt x="789" y="628"/>
                  </a:cubicBezTo>
                  <a:cubicBezTo>
                    <a:pt x="788" y="624"/>
                    <a:pt x="785" y="623"/>
                    <a:pt x="788" y="623"/>
                  </a:cubicBezTo>
                  <a:cubicBezTo>
                    <a:pt x="791" y="624"/>
                    <a:pt x="791" y="626"/>
                    <a:pt x="793" y="632"/>
                  </a:cubicBezTo>
                  <a:cubicBezTo>
                    <a:pt x="795" y="639"/>
                    <a:pt x="803" y="638"/>
                    <a:pt x="806" y="639"/>
                  </a:cubicBezTo>
                  <a:cubicBezTo>
                    <a:pt x="809" y="641"/>
                    <a:pt x="806" y="639"/>
                    <a:pt x="805" y="636"/>
                  </a:cubicBezTo>
                  <a:cubicBezTo>
                    <a:pt x="804" y="634"/>
                    <a:pt x="805" y="632"/>
                    <a:pt x="806" y="633"/>
                  </a:cubicBezTo>
                  <a:cubicBezTo>
                    <a:pt x="807" y="634"/>
                    <a:pt x="808" y="633"/>
                    <a:pt x="808" y="635"/>
                  </a:cubicBezTo>
                  <a:cubicBezTo>
                    <a:pt x="808" y="638"/>
                    <a:pt x="807" y="638"/>
                    <a:pt x="809" y="638"/>
                  </a:cubicBezTo>
                  <a:cubicBezTo>
                    <a:pt x="811" y="638"/>
                    <a:pt x="815" y="637"/>
                    <a:pt x="813" y="638"/>
                  </a:cubicBezTo>
                  <a:cubicBezTo>
                    <a:pt x="811" y="639"/>
                    <a:pt x="813" y="641"/>
                    <a:pt x="815" y="641"/>
                  </a:cubicBezTo>
                  <a:cubicBezTo>
                    <a:pt x="817" y="642"/>
                    <a:pt x="816" y="643"/>
                    <a:pt x="817" y="641"/>
                  </a:cubicBezTo>
                  <a:cubicBezTo>
                    <a:pt x="818" y="639"/>
                    <a:pt x="819" y="636"/>
                    <a:pt x="821" y="641"/>
                  </a:cubicBezTo>
                  <a:cubicBezTo>
                    <a:pt x="822" y="647"/>
                    <a:pt x="828" y="646"/>
                    <a:pt x="830" y="645"/>
                  </a:cubicBezTo>
                  <a:cubicBezTo>
                    <a:pt x="833" y="645"/>
                    <a:pt x="834" y="642"/>
                    <a:pt x="833" y="645"/>
                  </a:cubicBezTo>
                  <a:cubicBezTo>
                    <a:pt x="832" y="649"/>
                    <a:pt x="832" y="648"/>
                    <a:pt x="834" y="648"/>
                  </a:cubicBezTo>
                  <a:cubicBezTo>
                    <a:pt x="836" y="648"/>
                    <a:pt x="836" y="647"/>
                    <a:pt x="834" y="651"/>
                  </a:cubicBezTo>
                  <a:cubicBezTo>
                    <a:pt x="831" y="654"/>
                    <a:pt x="832" y="654"/>
                    <a:pt x="834" y="654"/>
                  </a:cubicBezTo>
                  <a:cubicBezTo>
                    <a:pt x="835" y="653"/>
                    <a:pt x="835" y="653"/>
                    <a:pt x="835" y="657"/>
                  </a:cubicBezTo>
                  <a:cubicBezTo>
                    <a:pt x="835" y="662"/>
                    <a:pt x="842" y="658"/>
                    <a:pt x="844" y="657"/>
                  </a:cubicBezTo>
                  <a:cubicBezTo>
                    <a:pt x="846" y="656"/>
                    <a:pt x="840" y="646"/>
                    <a:pt x="837" y="643"/>
                  </a:cubicBezTo>
                  <a:cubicBezTo>
                    <a:pt x="835" y="640"/>
                    <a:pt x="835" y="639"/>
                    <a:pt x="837" y="640"/>
                  </a:cubicBezTo>
                  <a:cubicBezTo>
                    <a:pt x="840" y="641"/>
                    <a:pt x="838" y="641"/>
                    <a:pt x="839" y="639"/>
                  </a:cubicBezTo>
                  <a:cubicBezTo>
                    <a:pt x="840" y="637"/>
                    <a:pt x="841" y="638"/>
                    <a:pt x="841" y="640"/>
                  </a:cubicBezTo>
                  <a:cubicBezTo>
                    <a:pt x="842" y="643"/>
                    <a:pt x="846" y="644"/>
                    <a:pt x="851" y="643"/>
                  </a:cubicBezTo>
                  <a:cubicBezTo>
                    <a:pt x="856" y="641"/>
                    <a:pt x="855" y="642"/>
                    <a:pt x="851" y="640"/>
                  </a:cubicBezTo>
                  <a:cubicBezTo>
                    <a:pt x="847" y="638"/>
                    <a:pt x="849" y="636"/>
                    <a:pt x="851" y="633"/>
                  </a:cubicBezTo>
                  <a:cubicBezTo>
                    <a:pt x="853" y="630"/>
                    <a:pt x="845" y="628"/>
                    <a:pt x="842" y="626"/>
                  </a:cubicBezTo>
                  <a:cubicBezTo>
                    <a:pt x="840" y="624"/>
                    <a:pt x="841" y="623"/>
                    <a:pt x="841" y="623"/>
                  </a:cubicBezTo>
                  <a:cubicBezTo>
                    <a:pt x="842" y="624"/>
                    <a:pt x="843" y="620"/>
                    <a:pt x="846" y="622"/>
                  </a:cubicBezTo>
                  <a:cubicBezTo>
                    <a:pt x="849" y="624"/>
                    <a:pt x="842" y="619"/>
                    <a:pt x="841" y="617"/>
                  </a:cubicBezTo>
                  <a:cubicBezTo>
                    <a:pt x="839" y="614"/>
                    <a:pt x="840" y="613"/>
                    <a:pt x="841" y="612"/>
                  </a:cubicBezTo>
                  <a:cubicBezTo>
                    <a:pt x="842" y="611"/>
                    <a:pt x="842" y="611"/>
                    <a:pt x="841" y="609"/>
                  </a:cubicBezTo>
                  <a:cubicBezTo>
                    <a:pt x="841" y="606"/>
                    <a:pt x="841" y="607"/>
                    <a:pt x="842" y="606"/>
                  </a:cubicBezTo>
                  <a:cubicBezTo>
                    <a:pt x="844" y="606"/>
                    <a:pt x="841" y="602"/>
                    <a:pt x="837" y="598"/>
                  </a:cubicBezTo>
                  <a:cubicBezTo>
                    <a:pt x="834" y="593"/>
                    <a:pt x="838" y="594"/>
                    <a:pt x="839" y="597"/>
                  </a:cubicBezTo>
                  <a:cubicBezTo>
                    <a:pt x="841" y="599"/>
                    <a:pt x="841" y="600"/>
                    <a:pt x="844" y="602"/>
                  </a:cubicBezTo>
                  <a:cubicBezTo>
                    <a:pt x="847" y="604"/>
                    <a:pt x="848" y="607"/>
                    <a:pt x="851" y="614"/>
                  </a:cubicBezTo>
                  <a:cubicBezTo>
                    <a:pt x="853" y="621"/>
                    <a:pt x="854" y="623"/>
                    <a:pt x="859" y="623"/>
                  </a:cubicBezTo>
                  <a:cubicBezTo>
                    <a:pt x="863" y="623"/>
                    <a:pt x="858" y="620"/>
                    <a:pt x="859" y="620"/>
                  </a:cubicBezTo>
                  <a:cubicBezTo>
                    <a:pt x="861" y="619"/>
                    <a:pt x="860" y="618"/>
                    <a:pt x="860" y="615"/>
                  </a:cubicBezTo>
                  <a:cubicBezTo>
                    <a:pt x="860" y="613"/>
                    <a:pt x="859" y="607"/>
                    <a:pt x="859" y="602"/>
                  </a:cubicBezTo>
                  <a:cubicBezTo>
                    <a:pt x="859" y="598"/>
                    <a:pt x="848" y="596"/>
                    <a:pt x="846" y="594"/>
                  </a:cubicBezTo>
                  <a:cubicBezTo>
                    <a:pt x="843" y="592"/>
                    <a:pt x="848" y="589"/>
                    <a:pt x="851" y="587"/>
                  </a:cubicBezTo>
                  <a:cubicBezTo>
                    <a:pt x="854" y="585"/>
                    <a:pt x="856" y="585"/>
                    <a:pt x="855" y="584"/>
                  </a:cubicBezTo>
                  <a:cubicBezTo>
                    <a:pt x="854" y="583"/>
                    <a:pt x="849" y="581"/>
                    <a:pt x="847" y="583"/>
                  </a:cubicBezTo>
                  <a:cubicBezTo>
                    <a:pt x="844" y="585"/>
                    <a:pt x="844" y="582"/>
                    <a:pt x="841" y="582"/>
                  </a:cubicBezTo>
                  <a:cubicBezTo>
                    <a:pt x="838" y="582"/>
                    <a:pt x="839" y="581"/>
                    <a:pt x="840" y="580"/>
                  </a:cubicBezTo>
                  <a:cubicBezTo>
                    <a:pt x="841" y="578"/>
                    <a:pt x="838" y="578"/>
                    <a:pt x="836" y="576"/>
                  </a:cubicBezTo>
                  <a:cubicBezTo>
                    <a:pt x="834" y="574"/>
                    <a:pt x="835" y="572"/>
                    <a:pt x="833" y="571"/>
                  </a:cubicBezTo>
                  <a:cubicBezTo>
                    <a:pt x="832" y="569"/>
                    <a:pt x="827" y="572"/>
                    <a:pt x="826" y="570"/>
                  </a:cubicBezTo>
                  <a:cubicBezTo>
                    <a:pt x="826" y="569"/>
                    <a:pt x="832" y="568"/>
                    <a:pt x="834" y="568"/>
                  </a:cubicBezTo>
                  <a:cubicBezTo>
                    <a:pt x="836" y="568"/>
                    <a:pt x="837" y="567"/>
                    <a:pt x="837" y="566"/>
                  </a:cubicBezTo>
                  <a:cubicBezTo>
                    <a:pt x="837" y="564"/>
                    <a:pt x="835" y="564"/>
                    <a:pt x="838" y="562"/>
                  </a:cubicBezTo>
                  <a:cubicBezTo>
                    <a:pt x="841" y="561"/>
                    <a:pt x="839" y="558"/>
                    <a:pt x="837" y="558"/>
                  </a:cubicBezTo>
                  <a:cubicBezTo>
                    <a:pt x="834" y="557"/>
                    <a:pt x="834" y="558"/>
                    <a:pt x="832" y="559"/>
                  </a:cubicBezTo>
                  <a:cubicBezTo>
                    <a:pt x="831" y="560"/>
                    <a:pt x="830" y="560"/>
                    <a:pt x="828" y="558"/>
                  </a:cubicBezTo>
                  <a:cubicBezTo>
                    <a:pt x="826" y="557"/>
                    <a:pt x="825" y="557"/>
                    <a:pt x="820" y="556"/>
                  </a:cubicBezTo>
                  <a:cubicBezTo>
                    <a:pt x="816" y="555"/>
                    <a:pt x="821" y="553"/>
                    <a:pt x="823" y="551"/>
                  </a:cubicBezTo>
                  <a:cubicBezTo>
                    <a:pt x="825" y="549"/>
                    <a:pt x="825" y="546"/>
                    <a:pt x="824" y="544"/>
                  </a:cubicBezTo>
                  <a:cubicBezTo>
                    <a:pt x="823" y="542"/>
                    <a:pt x="818" y="544"/>
                    <a:pt x="820" y="542"/>
                  </a:cubicBezTo>
                  <a:cubicBezTo>
                    <a:pt x="821" y="540"/>
                    <a:pt x="817" y="541"/>
                    <a:pt x="816" y="538"/>
                  </a:cubicBezTo>
                  <a:cubicBezTo>
                    <a:pt x="814" y="535"/>
                    <a:pt x="816" y="538"/>
                    <a:pt x="812" y="535"/>
                  </a:cubicBezTo>
                  <a:cubicBezTo>
                    <a:pt x="809" y="532"/>
                    <a:pt x="812" y="535"/>
                    <a:pt x="813" y="539"/>
                  </a:cubicBezTo>
                  <a:cubicBezTo>
                    <a:pt x="814" y="543"/>
                    <a:pt x="813" y="546"/>
                    <a:pt x="812" y="544"/>
                  </a:cubicBezTo>
                  <a:cubicBezTo>
                    <a:pt x="811" y="541"/>
                    <a:pt x="810" y="545"/>
                    <a:pt x="807" y="542"/>
                  </a:cubicBezTo>
                  <a:cubicBezTo>
                    <a:pt x="805" y="540"/>
                    <a:pt x="806" y="542"/>
                    <a:pt x="805" y="545"/>
                  </a:cubicBezTo>
                  <a:cubicBezTo>
                    <a:pt x="804" y="549"/>
                    <a:pt x="802" y="545"/>
                    <a:pt x="801" y="543"/>
                  </a:cubicBezTo>
                  <a:cubicBezTo>
                    <a:pt x="800" y="541"/>
                    <a:pt x="804" y="542"/>
                    <a:pt x="804" y="539"/>
                  </a:cubicBezTo>
                  <a:cubicBezTo>
                    <a:pt x="805" y="536"/>
                    <a:pt x="803" y="535"/>
                    <a:pt x="801" y="536"/>
                  </a:cubicBezTo>
                  <a:cubicBezTo>
                    <a:pt x="800" y="536"/>
                    <a:pt x="800" y="538"/>
                    <a:pt x="800" y="535"/>
                  </a:cubicBezTo>
                  <a:cubicBezTo>
                    <a:pt x="799" y="532"/>
                    <a:pt x="798" y="533"/>
                    <a:pt x="798" y="533"/>
                  </a:cubicBezTo>
                  <a:cubicBezTo>
                    <a:pt x="797" y="534"/>
                    <a:pt x="795" y="533"/>
                    <a:pt x="792" y="532"/>
                  </a:cubicBezTo>
                  <a:cubicBezTo>
                    <a:pt x="789" y="530"/>
                    <a:pt x="791" y="528"/>
                    <a:pt x="788" y="527"/>
                  </a:cubicBezTo>
                  <a:cubicBezTo>
                    <a:pt x="785" y="526"/>
                    <a:pt x="787" y="528"/>
                    <a:pt x="787" y="536"/>
                  </a:cubicBezTo>
                  <a:cubicBezTo>
                    <a:pt x="788" y="543"/>
                    <a:pt x="786" y="540"/>
                    <a:pt x="785" y="538"/>
                  </a:cubicBezTo>
                  <a:cubicBezTo>
                    <a:pt x="784" y="537"/>
                    <a:pt x="783" y="534"/>
                    <a:pt x="781" y="529"/>
                  </a:cubicBezTo>
                  <a:cubicBezTo>
                    <a:pt x="779" y="525"/>
                    <a:pt x="780" y="526"/>
                    <a:pt x="784" y="523"/>
                  </a:cubicBezTo>
                  <a:cubicBezTo>
                    <a:pt x="789" y="519"/>
                    <a:pt x="782" y="520"/>
                    <a:pt x="780" y="523"/>
                  </a:cubicBezTo>
                  <a:cubicBezTo>
                    <a:pt x="778" y="526"/>
                    <a:pt x="779" y="526"/>
                    <a:pt x="778" y="525"/>
                  </a:cubicBezTo>
                  <a:cubicBezTo>
                    <a:pt x="776" y="525"/>
                    <a:pt x="777" y="522"/>
                    <a:pt x="777" y="521"/>
                  </a:cubicBezTo>
                  <a:cubicBezTo>
                    <a:pt x="777" y="520"/>
                    <a:pt x="777" y="519"/>
                    <a:pt x="774" y="517"/>
                  </a:cubicBezTo>
                  <a:cubicBezTo>
                    <a:pt x="772" y="516"/>
                    <a:pt x="772" y="517"/>
                    <a:pt x="770" y="513"/>
                  </a:cubicBezTo>
                  <a:cubicBezTo>
                    <a:pt x="769" y="509"/>
                    <a:pt x="772" y="511"/>
                    <a:pt x="772" y="508"/>
                  </a:cubicBezTo>
                  <a:cubicBezTo>
                    <a:pt x="773" y="504"/>
                    <a:pt x="770" y="504"/>
                    <a:pt x="768" y="504"/>
                  </a:cubicBezTo>
                  <a:cubicBezTo>
                    <a:pt x="766" y="504"/>
                    <a:pt x="765" y="505"/>
                    <a:pt x="763" y="503"/>
                  </a:cubicBezTo>
                  <a:cubicBezTo>
                    <a:pt x="761" y="501"/>
                    <a:pt x="763" y="497"/>
                    <a:pt x="764" y="494"/>
                  </a:cubicBezTo>
                  <a:cubicBezTo>
                    <a:pt x="765" y="491"/>
                    <a:pt x="758" y="493"/>
                    <a:pt x="755" y="493"/>
                  </a:cubicBezTo>
                  <a:cubicBezTo>
                    <a:pt x="752" y="494"/>
                    <a:pt x="747" y="497"/>
                    <a:pt x="744" y="501"/>
                  </a:cubicBezTo>
                  <a:cubicBezTo>
                    <a:pt x="740" y="505"/>
                    <a:pt x="743" y="494"/>
                    <a:pt x="744" y="493"/>
                  </a:cubicBezTo>
                  <a:cubicBezTo>
                    <a:pt x="746" y="491"/>
                    <a:pt x="747" y="491"/>
                    <a:pt x="744" y="491"/>
                  </a:cubicBezTo>
                  <a:cubicBezTo>
                    <a:pt x="742" y="491"/>
                    <a:pt x="745" y="488"/>
                    <a:pt x="748" y="485"/>
                  </a:cubicBezTo>
                  <a:cubicBezTo>
                    <a:pt x="751" y="483"/>
                    <a:pt x="746" y="483"/>
                    <a:pt x="744" y="485"/>
                  </a:cubicBezTo>
                  <a:cubicBezTo>
                    <a:pt x="742" y="487"/>
                    <a:pt x="741" y="486"/>
                    <a:pt x="738" y="486"/>
                  </a:cubicBezTo>
                  <a:cubicBezTo>
                    <a:pt x="736" y="486"/>
                    <a:pt x="736" y="484"/>
                    <a:pt x="738" y="482"/>
                  </a:cubicBezTo>
                  <a:cubicBezTo>
                    <a:pt x="739" y="480"/>
                    <a:pt x="737" y="479"/>
                    <a:pt x="734" y="479"/>
                  </a:cubicBezTo>
                  <a:cubicBezTo>
                    <a:pt x="732" y="479"/>
                    <a:pt x="732" y="478"/>
                    <a:pt x="732" y="474"/>
                  </a:cubicBezTo>
                  <a:cubicBezTo>
                    <a:pt x="731" y="470"/>
                    <a:pt x="737" y="475"/>
                    <a:pt x="738" y="475"/>
                  </a:cubicBezTo>
                  <a:cubicBezTo>
                    <a:pt x="740" y="474"/>
                    <a:pt x="740" y="474"/>
                    <a:pt x="740" y="471"/>
                  </a:cubicBezTo>
                  <a:cubicBezTo>
                    <a:pt x="739" y="468"/>
                    <a:pt x="740" y="468"/>
                    <a:pt x="742" y="468"/>
                  </a:cubicBezTo>
                  <a:cubicBezTo>
                    <a:pt x="744" y="469"/>
                    <a:pt x="744" y="473"/>
                    <a:pt x="745" y="477"/>
                  </a:cubicBezTo>
                  <a:cubicBezTo>
                    <a:pt x="746" y="482"/>
                    <a:pt x="752" y="481"/>
                    <a:pt x="755" y="480"/>
                  </a:cubicBezTo>
                  <a:cubicBezTo>
                    <a:pt x="758" y="479"/>
                    <a:pt x="763" y="479"/>
                    <a:pt x="766" y="479"/>
                  </a:cubicBezTo>
                  <a:cubicBezTo>
                    <a:pt x="768" y="479"/>
                    <a:pt x="769" y="478"/>
                    <a:pt x="767" y="476"/>
                  </a:cubicBezTo>
                  <a:cubicBezTo>
                    <a:pt x="766" y="474"/>
                    <a:pt x="766" y="473"/>
                    <a:pt x="767" y="471"/>
                  </a:cubicBezTo>
                  <a:cubicBezTo>
                    <a:pt x="768" y="469"/>
                    <a:pt x="765" y="467"/>
                    <a:pt x="757" y="463"/>
                  </a:cubicBezTo>
                  <a:cubicBezTo>
                    <a:pt x="749" y="459"/>
                    <a:pt x="758" y="462"/>
                    <a:pt x="748" y="451"/>
                  </a:cubicBezTo>
                  <a:cubicBezTo>
                    <a:pt x="738" y="440"/>
                    <a:pt x="759" y="455"/>
                    <a:pt x="763" y="457"/>
                  </a:cubicBezTo>
                  <a:cubicBezTo>
                    <a:pt x="768" y="460"/>
                    <a:pt x="766" y="457"/>
                    <a:pt x="765" y="453"/>
                  </a:cubicBezTo>
                  <a:cubicBezTo>
                    <a:pt x="764" y="450"/>
                    <a:pt x="764" y="449"/>
                    <a:pt x="768" y="450"/>
                  </a:cubicBezTo>
                  <a:cubicBezTo>
                    <a:pt x="771" y="450"/>
                    <a:pt x="770" y="449"/>
                    <a:pt x="768" y="446"/>
                  </a:cubicBezTo>
                  <a:cubicBezTo>
                    <a:pt x="765" y="443"/>
                    <a:pt x="762" y="444"/>
                    <a:pt x="755" y="443"/>
                  </a:cubicBezTo>
                  <a:cubicBezTo>
                    <a:pt x="748" y="443"/>
                    <a:pt x="752" y="441"/>
                    <a:pt x="758" y="440"/>
                  </a:cubicBezTo>
                  <a:cubicBezTo>
                    <a:pt x="764" y="439"/>
                    <a:pt x="774" y="443"/>
                    <a:pt x="777" y="443"/>
                  </a:cubicBezTo>
                  <a:cubicBezTo>
                    <a:pt x="780" y="444"/>
                    <a:pt x="780" y="442"/>
                    <a:pt x="777" y="440"/>
                  </a:cubicBezTo>
                  <a:cubicBezTo>
                    <a:pt x="774" y="438"/>
                    <a:pt x="780" y="439"/>
                    <a:pt x="782" y="440"/>
                  </a:cubicBezTo>
                  <a:cubicBezTo>
                    <a:pt x="784" y="441"/>
                    <a:pt x="786" y="441"/>
                    <a:pt x="785" y="442"/>
                  </a:cubicBezTo>
                  <a:cubicBezTo>
                    <a:pt x="783" y="443"/>
                    <a:pt x="781" y="445"/>
                    <a:pt x="783" y="449"/>
                  </a:cubicBezTo>
                  <a:cubicBezTo>
                    <a:pt x="785" y="453"/>
                    <a:pt x="787" y="452"/>
                    <a:pt x="791" y="451"/>
                  </a:cubicBezTo>
                  <a:cubicBezTo>
                    <a:pt x="795" y="451"/>
                    <a:pt x="792" y="453"/>
                    <a:pt x="794" y="455"/>
                  </a:cubicBezTo>
                  <a:cubicBezTo>
                    <a:pt x="796" y="457"/>
                    <a:pt x="798" y="459"/>
                    <a:pt x="800" y="459"/>
                  </a:cubicBezTo>
                  <a:cubicBezTo>
                    <a:pt x="803" y="458"/>
                    <a:pt x="804" y="459"/>
                    <a:pt x="803" y="460"/>
                  </a:cubicBezTo>
                  <a:cubicBezTo>
                    <a:pt x="801" y="461"/>
                    <a:pt x="804" y="463"/>
                    <a:pt x="807" y="466"/>
                  </a:cubicBezTo>
                  <a:cubicBezTo>
                    <a:pt x="810" y="468"/>
                    <a:pt x="811" y="467"/>
                    <a:pt x="818" y="465"/>
                  </a:cubicBezTo>
                  <a:cubicBezTo>
                    <a:pt x="825" y="462"/>
                    <a:pt x="819" y="468"/>
                    <a:pt x="814" y="471"/>
                  </a:cubicBezTo>
                  <a:cubicBezTo>
                    <a:pt x="810" y="474"/>
                    <a:pt x="815" y="474"/>
                    <a:pt x="818" y="473"/>
                  </a:cubicBezTo>
                  <a:cubicBezTo>
                    <a:pt x="821" y="472"/>
                    <a:pt x="836" y="466"/>
                    <a:pt x="841" y="466"/>
                  </a:cubicBezTo>
                  <a:cubicBezTo>
                    <a:pt x="846" y="466"/>
                    <a:pt x="848" y="462"/>
                    <a:pt x="857" y="458"/>
                  </a:cubicBezTo>
                  <a:cubicBezTo>
                    <a:pt x="865" y="454"/>
                    <a:pt x="854" y="464"/>
                    <a:pt x="852" y="466"/>
                  </a:cubicBezTo>
                  <a:cubicBezTo>
                    <a:pt x="850" y="468"/>
                    <a:pt x="847" y="468"/>
                    <a:pt x="850" y="473"/>
                  </a:cubicBezTo>
                  <a:cubicBezTo>
                    <a:pt x="853" y="478"/>
                    <a:pt x="848" y="476"/>
                    <a:pt x="842" y="476"/>
                  </a:cubicBezTo>
                  <a:cubicBezTo>
                    <a:pt x="835" y="476"/>
                    <a:pt x="831" y="482"/>
                    <a:pt x="829" y="485"/>
                  </a:cubicBezTo>
                  <a:cubicBezTo>
                    <a:pt x="826" y="488"/>
                    <a:pt x="830" y="487"/>
                    <a:pt x="829" y="489"/>
                  </a:cubicBezTo>
                  <a:cubicBezTo>
                    <a:pt x="828" y="491"/>
                    <a:pt x="827" y="492"/>
                    <a:pt x="835" y="492"/>
                  </a:cubicBezTo>
                  <a:cubicBezTo>
                    <a:pt x="842" y="493"/>
                    <a:pt x="841" y="494"/>
                    <a:pt x="834" y="496"/>
                  </a:cubicBezTo>
                  <a:cubicBezTo>
                    <a:pt x="827" y="498"/>
                    <a:pt x="833" y="499"/>
                    <a:pt x="841" y="499"/>
                  </a:cubicBezTo>
                  <a:cubicBezTo>
                    <a:pt x="848" y="499"/>
                    <a:pt x="844" y="500"/>
                    <a:pt x="841" y="502"/>
                  </a:cubicBezTo>
                  <a:cubicBezTo>
                    <a:pt x="838" y="504"/>
                    <a:pt x="838" y="504"/>
                    <a:pt x="840" y="506"/>
                  </a:cubicBezTo>
                  <a:cubicBezTo>
                    <a:pt x="842" y="509"/>
                    <a:pt x="841" y="509"/>
                    <a:pt x="852" y="507"/>
                  </a:cubicBezTo>
                  <a:cubicBezTo>
                    <a:pt x="863" y="505"/>
                    <a:pt x="858" y="508"/>
                    <a:pt x="853" y="509"/>
                  </a:cubicBezTo>
                  <a:cubicBezTo>
                    <a:pt x="848" y="509"/>
                    <a:pt x="848" y="510"/>
                    <a:pt x="852" y="511"/>
                  </a:cubicBezTo>
                  <a:cubicBezTo>
                    <a:pt x="856" y="511"/>
                    <a:pt x="852" y="512"/>
                    <a:pt x="848" y="512"/>
                  </a:cubicBezTo>
                  <a:cubicBezTo>
                    <a:pt x="844" y="512"/>
                    <a:pt x="848" y="515"/>
                    <a:pt x="852" y="516"/>
                  </a:cubicBezTo>
                  <a:cubicBezTo>
                    <a:pt x="857" y="516"/>
                    <a:pt x="854" y="516"/>
                    <a:pt x="853" y="518"/>
                  </a:cubicBezTo>
                  <a:cubicBezTo>
                    <a:pt x="852" y="520"/>
                    <a:pt x="852" y="519"/>
                    <a:pt x="855" y="521"/>
                  </a:cubicBezTo>
                  <a:cubicBezTo>
                    <a:pt x="857" y="522"/>
                    <a:pt x="855" y="521"/>
                    <a:pt x="857" y="523"/>
                  </a:cubicBezTo>
                  <a:cubicBezTo>
                    <a:pt x="859" y="525"/>
                    <a:pt x="860" y="514"/>
                    <a:pt x="864" y="509"/>
                  </a:cubicBezTo>
                  <a:cubicBezTo>
                    <a:pt x="868" y="503"/>
                    <a:pt x="867" y="510"/>
                    <a:pt x="865" y="516"/>
                  </a:cubicBezTo>
                  <a:cubicBezTo>
                    <a:pt x="864" y="523"/>
                    <a:pt x="865" y="520"/>
                    <a:pt x="870" y="518"/>
                  </a:cubicBezTo>
                  <a:cubicBezTo>
                    <a:pt x="876" y="517"/>
                    <a:pt x="875" y="519"/>
                    <a:pt x="871" y="521"/>
                  </a:cubicBezTo>
                  <a:cubicBezTo>
                    <a:pt x="868" y="522"/>
                    <a:pt x="869" y="524"/>
                    <a:pt x="870" y="524"/>
                  </a:cubicBezTo>
                  <a:cubicBezTo>
                    <a:pt x="871" y="524"/>
                    <a:pt x="876" y="525"/>
                    <a:pt x="879" y="525"/>
                  </a:cubicBezTo>
                  <a:cubicBezTo>
                    <a:pt x="882" y="525"/>
                    <a:pt x="881" y="526"/>
                    <a:pt x="884" y="527"/>
                  </a:cubicBezTo>
                  <a:cubicBezTo>
                    <a:pt x="888" y="527"/>
                    <a:pt x="887" y="527"/>
                    <a:pt x="884" y="529"/>
                  </a:cubicBezTo>
                  <a:cubicBezTo>
                    <a:pt x="881" y="530"/>
                    <a:pt x="885" y="531"/>
                    <a:pt x="888" y="532"/>
                  </a:cubicBezTo>
                  <a:cubicBezTo>
                    <a:pt x="891" y="532"/>
                    <a:pt x="888" y="534"/>
                    <a:pt x="889" y="535"/>
                  </a:cubicBezTo>
                  <a:cubicBezTo>
                    <a:pt x="891" y="537"/>
                    <a:pt x="891" y="534"/>
                    <a:pt x="893" y="532"/>
                  </a:cubicBezTo>
                  <a:cubicBezTo>
                    <a:pt x="895" y="529"/>
                    <a:pt x="897" y="525"/>
                    <a:pt x="895" y="521"/>
                  </a:cubicBezTo>
                  <a:cubicBezTo>
                    <a:pt x="894" y="518"/>
                    <a:pt x="894" y="519"/>
                    <a:pt x="897" y="519"/>
                  </a:cubicBezTo>
                  <a:cubicBezTo>
                    <a:pt x="900" y="519"/>
                    <a:pt x="899" y="518"/>
                    <a:pt x="897" y="517"/>
                  </a:cubicBezTo>
                  <a:cubicBezTo>
                    <a:pt x="896" y="516"/>
                    <a:pt x="895" y="514"/>
                    <a:pt x="896" y="513"/>
                  </a:cubicBezTo>
                  <a:cubicBezTo>
                    <a:pt x="896" y="511"/>
                    <a:pt x="896" y="511"/>
                    <a:pt x="893" y="507"/>
                  </a:cubicBezTo>
                  <a:cubicBezTo>
                    <a:pt x="889" y="503"/>
                    <a:pt x="891" y="504"/>
                    <a:pt x="896" y="505"/>
                  </a:cubicBezTo>
                  <a:cubicBezTo>
                    <a:pt x="900" y="506"/>
                    <a:pt x="900" y="506"/>
                    <a:pt x="893" y="502"/>
                  </a:cubicBezTo>
                  <a:cubicBezTo>
                    <a:pt x="886" y="498"/>
                    <a:pt x="894" y="499"/>
                    <a:pt x="894" y="499"/>
                  </a:cubicBezTo>
                  <a:cubicBezTo>
                    <a:pt x="895" y="501"/>
                    <a:pt x="897" y="499"/>
                    <a:pt x="898" y="498"/>
                  </a:cubicBezTo>
                  <a:cubicBezTo>
                    <a:pt x="899" y="496"/>
                    <a:pt x="899" y="493"/>
                    <a:pt x="893" y="493"/>
                  </a:cubicBezTo>
                  <a:cubicBezTo>
                    <a:pt x="886" y="493"/>
                    <a:pt x="893" y="491"/>
                    <a:pt x="896" y="492"/>
                  </a:cubicBezTo>
                  <a:cubicBezTo>
                    <a:pt x="899" y="492"/>
                    <a:pt x="898" y="493"/>
                    <a:pt x="895" y="484"/>
                  </a:cubicBezTo>
                  <a:cubicBezTo>
                    <a:pt x="892" y="475"/>
                    <a:pt x="902" y="488"/>
                    <a:pt x="903" y="491"/>
                  </a:cubicBezTo>
                  <a:cubicBezTo>
                    <a:pt x="904" y="494"/>
                    <a:pt x="904" y="494"/>
                    <a:pt x="906" y="494"/>
                  </a:cubicBezTo>
                  <a:cubicBezTo>
                    <a:pt x="908" y="493"/>
                    <a:pt x="909" y="494"/>
                    <a:pt x="910" y="496"/>
                  </a:cubicBezTo>
                  <a:cubicBezTo>
                    <a:pt x="911" y="498"/>
                    <a:pt x="912" y="497"/>
                    <a:pt x="912" y="493"/>
                  </a:cubicBezTo>
                  <a:cubicBezTo>
                    <a:pt x="913" y="489"/>
                    <a:pt x="913" y="489"/>
                    <a:pt x="915" y="491"/>
                  </a:cubicBezTo>
                  <a:cubicBezTo>
                    <a:pt x="917" y="493"/>
                    <a:pt x="916" y="495"/>
                    <a:pt x="918" y="496"/>
                  </a:cubicBezTo>
                  <a:cubicBezTo>
                    <a:pt x="921" y="497"/>
                    <a:pt x="922" y="497"/>
                    <a:pt x="922" y="495"/>
                  </a:cubicBezTo>
                  <a:cubicBezTo>
                    <a:pt x="923" y="493"/>
                    <a:pt x="923" y="494"/>
                    <a:pt x="919" y="490"/>
                  </a:cubicBezTo>
                  <a:cubicBezTo>
                    <a:pt x="914" y="486"/>
                    <a:pt x="921" y="489"/>
                    <a:pt x="924" y="489"/>
                  </a:cubicBezTo>
                  <a:cubicBezTo>
                    <a:pt x="926" y="490"/>
                    <a:pt x="923" y="486"/>
                    <a:pt x="918" y="483"/>
                  </a:cubicBezTo>
                  <a:cubicBezTo>
                    <a:pt x="913" y="480"/>
                    <a:pt x="917" y="480"/>
                    <a:pt x="920" y="482"/>
                  </a:cubicBezTo>
                  <a:cubicBezTo>
                    <a:pt x="923" y="483"/>
                    <a:pt x="926" y="485"/>
                    <a:pt x="931" y="485"/>
                  </a:cubicBezTo>
                  <a:cubicBezTo>
                    <a:pt x="936" y="485"/>
                    <a:pt x="933" y="483"/>
                    <a:pt x="932" y="480"/>
                  </a:cubicBezTo>
                  <a:cubicBezTo>
                    <a:pt x="930" y="477"/>
                    <a:pt x="929" y="479"/>
                    <a:pt x="928" y="476"/>
                  </a:cubicBezTo>
                  <a:cubicBezTo>
                    <a:pt x="927" y="474"/>
                    <a:pt x="923" y="474"/>
                    <a:pt x="920" y="473"/>
                  </a:cubicBezTo>
                  <a:cubicBezTo>
                    <a:pt x="917" y="472"/>
                    <a:pt x="915" y="471"/>
                    <a:pt x="912" y="469"/>
                  </a:cubicBezTo>
                  <a:cubicBezTo>
                    <a:pt x="910" y="466"/>
                    <a:pt x="914" y="468"/>
                    <a:pt x="916" y="470"/>
                  </a:cubicBezTo>
                  <a:cubicBezTo>
                    <a:pt x="918" y="471"/>
                    <a:pt x="920" y="471"/>
                    <a:pt x="923" y="472"/>
                  </a:cubicBezTo>
                  <a:cubicBezTo>
                    <a:pt x="925" y="473"/>
                    <a:pt x="926" y="471"/>
                    <a:pt x="930" y="473"/>
                  </a:cubicBezTo>
                  <a:cubicBezTo>
                    <a:pt x="933" y="474"/>
                    <a:pt x="934" y="475"/>
                    <a:pt x="939" y="474"/>
                  </a:cubicBezTo>
                  <a:cubicBezTo>
                    <a:pt x="945" y="473"/>
                    <a:pt x="943" y="472"/>
                    <a:pt x="942" y="472"/>
                  </a:cubicBezTo>
                  <a:cubicBezTo>
                    <a:pt x="941" y="472"/>
                    <a:pt x="939" y="469"/>
                    <a:pt x="939" y="467"/>
                  </a:cubicBezTo>
                  <a:cubicBezTo>
                    <a:pt x="938" y="465"/>
                    <a:pt x="930" y="463"/>
                    <a:pt x="926" y="463"/>
                  </a:cubicBezTo>
                  <a:cubicBezTo>
                    <a:pt x="922" y="462"/>
                    <a:pt x="923" y="464"/>
                    <a:pt x="919" y="462"/>
                  </a:cubicBezTo>
                  <a:cubicBezTo>
                    <a:pt x="914" y="460"/>
                    <a:pt x="919" y="456"/>
                    <a:pt x="921" y="459"/>
                  </a:cubicBezTo>
                  <a:cubicBezTo>
                    <a:pt x="923" y="463"/>
                    <a:pt x="925" y="457"/>
                    <a:pt x="927" y="454"/>
                  </a:cubicBezTo>
                  <a:cubicBezTo>
                    <a:pt x="928" y="451"/>
                    <a:pt x="926" y="453"/>
                    <a:pt x="923" y="452"/>
                  </a:cubicBezTo>
                  <a:cubicBezTo>
                    <a:pt x="920" y="451"/>
                    <a:pt x="921" y="451"/>
                    <a:pt x="925" y="451"/>
                  </a:cubicBezTo>
                  <a:cubicBezTo>
                    <a:pt x="929" y="451"/>
                    <a:pt x="940" y="455"/>
                    <a:pt x="943" y="457"/>
                  </a:cubicBezTo>
                  <a:cubicBezTo>
                    <a:pt x="945" y="458"/>
                    <a:pt x="948" y="458"/>
                    <a:pt x="950" y="457"/>
                  </a:cubicBezTo>
                  <a:cubicBezTo>
                    <a:pt x="952" y="455"/>
                    <a:pt x="954" y="456"/>
                    <a:pt x="960" y="454"/>
                  </a:cubicBezTo>
                  <a:cubicBezTo>
                    <a:pt x="966" y="452"/>
                    <a:pt x="950" y="452"/>
                    <a:pt x="947" y="450"/>
                  </a:cubicBezTo>
                  <a:cubicBezTo>
                    <a:pt x="943" y="448"/>
                    <a:pt x="952" y="450"/>
                    <a:pt x="957" y="449"/>
                  </a:cubicBezTo>
                  <a:cubicBezTo>
                    <a:pt x="962" y="449"/>
                    <a:pt x="952" y="443"/>
                    <a:pt x="950" y="441"/>
                  </a:cubicBezTo>
                  <a:cubicBezTo>
                    <a:pt x="947" y="439"/>
                    <a:pt x="946" y="438"/>
                    <a:pt x="941" y="439"/>
                  </a:cubicBezTo>
                  <a:cubicBezTo>
                    <a:pt x="937" y="440"/>
                    <a:pt x="943" y="436"/>
                    <a:pt x="946" y="436"/>
                  </a:cubicBezTo>
                  <a:cubicBezTo>
                    <a:pt x="949" y="435"/>
                    <a:pt x="952" y="436"/>
                    <a:pt x="956" y="440"/>
                  </a:cubicBezTo>
                  <a:cubicBezTo>
                    <a:pt x="961" y="444"/>
                    <a:pt x="962" y="444"/>
                    <a:pt x="967" y="442"/>
                  </a:cubicBezTo>
                  <a:cubicBezTo>
                    <a:pt x="972" y="439"/>
                    <a:pt x="963" y="432"/>
                    <a:pt x="958" y="426"/>
                  </a:cubicBezTo>
                  <a:close/>
                  <a:moveTo>
                    <a:pt x="186" y="152"/>
                  </a:moveTo>
                  <a:lnTo>
                    <a:pt x="186" y="152"/>
                  </a:lnTo>
                  <a:cubicBezTo>
                    <a:pt x="186" y="156"/>
                    <a:pt x="182" y="156"/>
                    <a:pt x="180" y="157"/>
                  </a:cubicBezTo>
                  <a:cubicBezTo>
                    <a:pt x="178" y="157"/>
                    <a:pt x="179" y="163"/>
                    <a:pt x="180" y="166"/>
                  </a:cubicBezTo>
                  <a:cubicBezTo>
                    <a:pt x="180" y="168"/>
                    <a:pt x="180" y="170"/>
                    <a:pt x="179" y="172"/>
                  </a:cubicBezTo>
                  <a:cubicBezTo>
                    <a:pt x="177" y="174"/>
                    <a:pt x="178" y="176"/>
                    <a:pt x="179" y="180"/>
                  </a:cubicBezTo>
                  <a:cubicBezTo>
                    <a:pt x="180" y="184"/>
                    <a:pt x="179" y="186"/>
                    <a:pt x="176" y="187"/>
                  </a:cubicBezTo>
                  <a:cubicBezTo>
                    <a:pt x="173" y="188"/>
                    <a:pt x="172" y="183"/>
                    <a:pt x="172" y="183"/>
                  </a:cubicBezTo>
                  <a:cubicBezTo>
                    <a:pt x="173" y="179"/>
                    <a:pt x="172" y="178"/>
                    <a:pt x="169" y="177"/>
                  </a:cubicBezTo>
                  <a:cubicBezTo>
                    <a:pt x="166" y="175"/>
                    <a:pt x="171" y="175"/>
                    <a:pt x="173" y="176"/>
                  </a:cubicBezTo>
                  <a:cubicBezTo>
                    <a:pt x="175" y="177"/>
                    <a:pt x="175" y="177"/>
                    <a:pt x="176" y="174"/>
                  </a:cubicBezTo>
                  <a:cubicBezTo>
                    <a:pt x="176" y="172"/>
                    <a:pt x="175" y="172"/>
                    <a:pt x="173" y="171"/>
                  </a:cubicBezTo>
                  <a:cubicBezTo>
                    <a:pt x="171" y="170"/>
                    <a:pt x="171" y="171"/>
                    <a:pt x="171" y="168"/>
                  </a:cubicBezTo>
                  <a:cubicBezTo>
                    <a:pt x="170" y="166"/>
                    <a:pt x="171" y="165"/>
                    <a:pt x="175" y="164"/>
                  </a:cubicBezTo>
                  <a:cubicBezTo>
                    <a:pt x="179" y="163"/>
                    <a:pt x="176" y="159"/>
                    <a:pt x="173" y="156"/>
                  </a:cubicBezTo>
                  <a:cubicBezTo>
                    <a:pt x="171" y="153"/>
                    <a:pt x="172" y="149"/>
                    <a:pt x="172" y="146"/>
                  </a:cubicBezTo>
                  <a:cubicBezTo>
                    <a:pt x="171" y="144"/>
                    <a:pt x="174" y="144"/>
                    <a:pt x="176" y="142"/>
                  </a:cubicBezTo>
                  <a:cubicBezTo>
                    <a:pt x="178" y="140"/>
                    <a:pt x="178" y="141"/>
                    <a:pt x="182" y="139"/>
                  </a:cubicBezTo>
                  <a:cubicBezTo>
                    <a:pt x="186" y="137"/>
                    <a:pt x="186" y="149"/>
                    <a:pt x="186" y="152"/>
                  </a:cubicBezTo>
                  <a:close/>
                  <a:moveTo>
                    <a:pt x="195" y="117"/>
                  </a:moveTo>
                  <a:lnTo>
                    <a:pt x="195" y="117"/>
                  </a:lnTo>
                  <a:cubicBezTo>
                    <a:pt x="188" y="113"/>
                    <a:pt x="178" y="106"/>
                    <a:pt x="175" y="105"/>
                  </a:cubicBezTo>
                  <a:cubicBezTo>
                    <a:pt x="175" y="105"/>
                    <a:pt x="171" y="106"/>
                    <a:pt x="171" y="102"/>
                  </a:cubicBezTo>
                  <a:cubicBezTo>
                    <a:pt x="171" y="97"/>
                    <a:pt x="171" y="94"/>
                    <a:pt x="173" y="93"/>
                  </a:cubicBezTo>
                  <a:cubicBezTo>
                    <a:pt x="176" y="93"/>
                    <a:pt x="179" y="90"/>
                    <a:pt x="178" y="93"/>
                  </a:cubicBezTo>
                  <a:cubicBezTo>
                    <a:pt x="176" y="96"/>
                    <a:pt x="177" y="96"/>
                    <a:pt x="180" y="96"/>
                  </a:cubicBezTo>
                  <a:cubicBezTo>
                    <a:pt x="182" y="96"/>
                    <a:pt x="192" y="97"/>
                    <a:pt x="186" y="98"/>
                  </a:cubicBezTo>
                  <a:cubicBezTo>
                    <a:pt x="181" y="98"/>
                    <a:pt x="172" y="96"/>
                    <a:pt x="176" y="101"/>
                  </a:cubicBezTo>
                  <a:cubicBezTo>
                    <a:pt x="181" y="106"/>
                    <a:pt x="186" y="106"/>
                    <a:pt x="189" y="110"/>
                  </a:cubicBezTo>
                  <a:cubicBezTo>
                    <a:pt x="193" y="113"/>
                    <a:pt x="201" y="120"/>
                    <a:pt x="195" y="117"/>
                  </a:cubicBezTo>
                  <a:close/>
                  <a:moveTo>
                    <a:pt x="203" y="70"/>
                  </a:moveTo>
                  <a:lnTo>
                    <a:pt x="203" y="70"/>
                  </a:lnTo>
                  <a:cubicBezTo>
                    <a:pt x="198" y="70"/>
                    <a:pt x="193" y="67"/>
                    <a:pt x="188" y="66"/>
                  </a:cubicBezTo>
                  <a:cubicBezTo>
                    <a:pt x="184" y="64"/>
                    <a:pt x="175" y="64"/>
                    <a:pt x="174" y="63"/>
                  </a:cubicBezTo>
                  <a:cubicBezTo>
                    <a:pt x="174" y="63"/>
                    <a:pt x="171" y="62"/>
                    <a:pt x="171" y="60"/>
                  </a:cubicBezTo>
                  <a:cubicBezTo>
                    <a:pt x="172" y="59"/>
                    <a:pt x="171" y="56"/>
                    <a:pt x="175" y="59"/>
                  </a:cubicBezTo>
                  <a:cubicBezTo>
                    <a:pt x="179" y="62"/>
                    <a:pt x="181" y="61"/>
                    <a:pt x="183" y="62"/>
                  </a:cubicBezTo>
                  <a:cubicBezTo>
                    <a:pt x="185" y="63"/>
                    <a:pt x="191" y="65"/>
                    <a:pt x="192" y="66"/>
                  </a:cubicBezTo>
                  <a:cubicBezTo>
                    <a:pt x="194" y="68"/>
                    <a:pt x="208" y="70"/>
                    <a:pt x="203" y="70"/>
                  </a:cubicBezTo>
                  <a:close/>
                  <a:moveTo>
                    <a:pt x="205" y="55"/>
                  </a:moveTo>
                  <a:lnTo>
                    <a:pt x="205" y="55"/>
                  </a:lnTo>
                  <a:cubicBezTo>
                    <a:pt x="198" y="53"/>
                    <a:pt x="180" y="52"/>
                    <a:pt x="174" y="49"/>
                  </a:cubicBezTo>
                  <a:cubicBezTo>
                    <a:pt x="174" y="49"/>
                    <a:pt x="171" y="47"/>
                    <a:pt x="171" y="46"/>
                  </a:cubicBezTo>
                  <a:cubicBezTo>
                    <a:pt x="171" y="45"/>
                    <a:pt x="171" y="43"/>
                    <a:pt x="176" y="46"/>
                  </a:cubicBezTo>
                  <a:cubicBezTo>
                    <a:pt x="180" y="49"/>
                    <a:pt x="193" y="50"/>
                    <a:pt x="197" y="51"/>
                  </a:cubicBezTo>
                  <a:cubicBezTo>
                    <a:pt x="201" y="51"/>
                    <a:pt x="210" y="53"/>
                    <a:pt x="212" y="54"/>
                  </a:cubicBezTo>
                  <a:cubicBezTo>
                    <a:pt x="214" y="55"/>
                    <a:pt x="213" y="56"/>
                    <a:pt x="205" y="5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1" name="Freeform 2292"/>
            <p:cNvSpPr>
              <a:spLocks/>
            </p:cNvSpPr>
            <p:nvPr/>
          </p:nvSpPr>
          <p:spPr bwMode="auto">
            <a:xfrm>
              <a:off x="3907392" y="2004526"/>
              <a:ext cx="43498" cy="16538"/>
            </a:xfrm>
            <a:custGeom>
              <a:avLst/>
              <a:gdLst>
                <a:gd name="T0" fmla="*/ 2147483647 w 54"/>
                <a:gd name="T1" fmla="*/ 2147483647 h 20"/>
                <a:gd name="T2" fmla="*/ 2147483647 w 54"/>
                <a:gd name="T3" fmla="*/ 2147483647 h 20"/>
                <a:gd name="T4" fmla="*/ 2147483647 w 54"/>
                <a:gd name="T5" fmla="*/ 2147483647 h 20"/>
                <a:gd name="T6" fmla="*/ 2147483647 w 54"/>
                <a:gd name="T7" fmla="*/ 2147483647 h 20"/>
                <a:gd name="T8" fmla="*/ 2147483647 w 54"/>
                <a:gd name="T9" fmla="*/ 2147483647 h 20"/>
                <a:gd name="T10" fmla="*/ 2147483647 w 54"/>
                <a:gd name="T11" fmla="*/ 2147483647 h 20"/>
                <a:gd name="T12" fmla="*/ 2147483647 w 54"/>
                <a:gd name="T13" fmla="*/ 2147483647 h 20"/>
                <a:gd name="T14" fmla="*/ 2147483647 w 54"/>
                <a:gd name="T15" fmla="*/ 2147483647 h 20"/>
                <a:gd name="T16" fmla="*/ 2147483647 w 54"/>
                <a:gd name="T17" fmla="*/ 2147483647 h 20"/>
                <a:gd name="T18" fmla="*/ 2147483647 w 54"/>
                <a:gd name="T19" fmla="*/ 2147483647 h 20"/>
                <a:gd name="T20" fmla="*/ 2147483647 w 54"/>
                <a:gd name="T21" fmla="*/ 2147483647 h 20"/>
                <a:gd name="T22" fmla="*/ 2147483647 w 54"/>
                <a:gd name="T23" fmla="*/ 2147483647 h 20"/>
                <a:gd name="T24" fmla="*/ 2147483647 w 54"/>
                <a:gd name="T25" fmla="*/ 2147483647 h 20"/>
                <a:gd name="T26" fmla="*/ 2147483647 w 54"/>
                <a:gd name="T27" fmla="*/ 2147483647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20">
                  <a:moveTo>
                    <a:pt x="6" y="6"/>
                  </a:moveTo>
                  <a:cubicBezTo>
                    <a:pt x="0" y="6"/>
                    <a:pt x="6" y="9"/>
                    <a:pt x="6" y="9"/>
                  </a:cubicBezTo>
                  <a:cubicBezTo>
                    <a:pt x="7" y="9"/>
                    <a:pt x="13" y="10"/>
                    <a:pt x="16" y="13"/>
                  </a:cubicBezTo>
                  <a:cubicBezTo>
                    <a:pt x="18" y="16"/>
                    <a:pt x="17" y="16"/>
                    <a:pt x="18" y="14"/>
                  </a:cubicBezTo>
                  <a:cubicBezTo>
                    <a:pt x="20" y="12"/>
                    <a:pt x="21" y="12"/>
                    <a:pt x="20" y="14"/>
                  </a:cubicBezTo>
                  <a:cubicBezTo>
                    <a:pt x="19" y="17"/>
                    <a:pt x="22" y="16"/>
                    <a:pt x="26" y="18"/>
                  </a:cubicBezTo>
                  <a:cubicBezTo>
                    <a:pt x="30" y="20"/>
                    <a:pt x="28" y="17"/>
                    <a:pt x="27" y="13"/>
                  </a:cubicBezTo>
                  <a:cubicBezTo>
                    <a:pt x="25" y="9"/>
                    <a:pt x="29" y="9"/>
                    <a:pt x="31" y="11"/>
                  </a:cubicBezTo>
                  <a:cubicBezTo>
                    <a:pt x="33" y="12"/>
                    <a:pt x="36" y="10"/>
                    <a:pt x="45" y="9"/>
                  </a:cubicBezTo>
                  <a:cubicBezTo>
                    <a:pt x="54" y="7"/>
                    <a:pt x="48" y="3"/>
                    <a:pt x="44" y="1"/>
                  </a:cubicBezTo>
                  <a:cubicBezTo>
                    <a:pt x="39" y="0"/>
                    <a:pt x="34" y="4"/>
                    <a:pt x="31" y="6"/>
                  </a:cubicBezTo>
                  <a:cubicBezTo>
                    <a:pt x="29" y="8"/>
                    <a:pt x="20" y="1"/>
                    <a:pt x="17" y="1"/>
                  </a:cubicBezTo>
                  <a:cubicBezTo>
                    <a:pt x="15" y="1"/>
                    <a:pt x="12" y="0"/>
                    <a:pt x="15" y="4"/>
                  </a:cubicBezTo>
                  <a:cubicBezTo>
                    <a:pt x="18" y="8"/>
                    <a:pt x="12" y="6"/>
                    <a:pt x="6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2" name="Freeform 2293"/>
            <p:cNvSpPr>
              <a:spLocks/>
            </p:cNvSpPr>
            <p:nvPr/>
          </p:nvSpPr>
          <p:spPr bwMode="auto">
            <a:xfrm>
              <a:off x="3959750" y="2006180"/>
              <a:ext cx="26582" cy="16538"/>
            </a:xfrm>
            <a:custGeom>
              <a:avLst/>
              <a:gdLst>
                <a:gd name="T0" fmla="*/ 2147483647 w 33"/>
                <a:gd name="T1" fmla="*/ 2147483647 h 20"/>
                <a:gd name="T2" fmla="*/ 2147483647 w 33"/>
                <a:gd name="T3" fmla="*/ 2147483647 h 20"/>
                <a:gd name="T4" fmla="*/ 2147483647 w 33"/>
                <a:gd name="T5" fmla="*/ 2147483647 h 20"/>
                <a:gd name="T6" fmla="*/ 2147483647 w 33"/>
                <a:gd name="T7" fmla="*/ 2147483647 h 20"/>
                <a:gd name="T8" fmla="*/ 2147483647 w 33"/>
                <a:gd name="T9" fmla="*/ 2147483647 h 20"/>
                <a:gd name="T10" fmla="*/ 2147483647 w 33"/>
                <a:gd name="T11" fmla="*/ 2147483647 h 20"/>
                <a:gd name="T12" fmla="*/ 2147483647 w 33"/>
                <a:gd name="T13" fmla="*/ 214748364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0">
                  <a:moveTo>
                    <a:pt x="12" y="17"/>
                  </a:moveTo>
                  <a:cubicBezTo>
                    <a:pt x="13" y="18"/>
                    <a:pt x="14" y="17"/>
                    <a:pt x="17" y="16"/>
                  </a:cubicBezTo>
                  <a:cubicBezTo>
                    <a:pt x="19" y="14"/>
                    <a:pt x="22" y="14"/>
                    <a:pt x="27" y="12"/>
                  </a:cubicBezTo>
                  <a:cubicBezTo>
                    <a:pt x="33" y="10"/>
                    <a:pt x="31" y="5"/>
                    <a:pt x="28" y="3"/>
                  </a:cubicBezTo>
                  <a:cubicBezTo>
                    <a:pt x="25" y="0"/>
                    <a:pt x="13" y="10"/>
                    <a:pt x="7" y="15"/>
                  </a:cubicBezTo>
                  <a:cubicBezTo>
                    <a:pt x="0" y="20"/>
                    <a:pt x="6" y="18"/>
                    <a:pt x="6" y="18"/>
                  </a:cubicBezTo>
                  <a:cubicBezTo>
                    <a:pt x="8" y="16"/>
                    <a:pt x="11" y="16"/>
                    <a:pt x="12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3" name="Freeform 2294"/>
            <p:cNvSpPr>
              <a:spLocks/>
            </p:cNvSpPr>
            <p:nvPr/>
          </p:nvSpPr>
          <p:spPr bwMode="auto">
            <a:xfrm>
              <a:off x="3945250" y="2025199"/>
              <a:ext cx="35442" cy="26461"/>
            </a:xfrm>
            <a:custGeom>
              <a:avLst/>
              <a:gdLst>
                <a:gd name="T0" fmla="*/ 2147483647 w 44"/>
                <a:gd name="T1" fmla="*/ 2147483647 h 32"/>
                <a:gd name="T2" fmla="*/ 2147483647 w 44"/>
                <a:gd name="T3" fmla="*/ 2147483647 h 32"/>
                <a:gd name="T4" fmla="*/ 2147483647 w 44"/>
                <a:gd name="T5" fmla="*/ 2147483647 h 32"/>
                <a:gd name="T6" fmla="*/ 2147483647 w 44"/>
                <a:gd name="T7" fmla="*/ 0 h 32"/>
                <a:gd name="T8" fmla="*/ 2147483647 w 44"/>
                <a:gd name="T9" fmla="*/ 2147483647 h 32"/>
                <a:gd name="T10" fmla="*/ 2147483647 w 44"/>
                <a:gd name="T11" fmla="*/ 2147483647 h 32"/>
                <a:gd name="T12" fmla="*/ 2147483647 w 44"/>
                <a:gd name="T13" fmla="*/ 2147483647 h 32"/>
                <a:gd name="T14" fmla="*/ 2147483647 w 44"/>
                <a:gd name="T15" fmla="*/ 2147483647 h 32"/>
                <a:gd name="T16" fmla="*/ 2147483647 w 44"/>
                <a:gd name="T17" fmla="*/ 2147483647 h 32"/>
                <a:gd name="T18" fmla="*/ 2147483647 w 44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32">
                  <a:moveTo>
                    <a:pt x="32" y="13"/>
                  </a:moveTo>
                  <a:cubicBezTo>
                    <a:pt x="33" y="11"/>
                    <a:pt x="33" y="9"/>
                    <a:pt x="35" y="11"/>
                  </a:cubicBezTo>
                  <a:cubicBezTo>
                    <a:pt x="37" y="13"/>
                    <a:pt x="38" y="10"/>
                    <a:pt x="41" y="6"/>
                  </a:cubicBezTo>
                  <a:cubicBezTo>
                    <a:pt x="44" y="3"/>
                    <a:pt x="37" y="0"/>
                    <a:pt x="35" y="0"/>
                  </a:cubicBezTo>
                  <a:cubicBezTo>
                    <a:pt x="32" y="1"/>
                    <a:pt x="30" y="3"/>
                    <a:pt x="27" y="6"/>
                  </a:cubicBezTo>
                  <a:cubicBezTo>
                    <a:pt x="25" y="10"/>
                    <a:pt x="15" y="19"/>
                    <a:pt x="7" y="25"/>
                  </a:cubicBezTo>
                  <a:cubicBezTo>
                    <a:pt x="0" y="32"/>
                    <a:pt x="5" y="32"/>
                    <a:pt x="5" y="32"/>
                  </a:cubicBezTo>
                  <a:cubicBezTo>
                    <a:pt x="11" y="32"/>
                    <a:pt x="19" y="29"/>
                    <a:pt x="22" y="27"/>
                  </a:cubicBezTo>
                  <a:cubicBezTo>
                    <a:pt x="25" y="25"/>
                    <a:pt x="26" y="21"/>
                    <a:pt x="27" y="20"/>
                  </a:cubicBezTo>
                  <a:cubicBezTo>
                    <a:pt x="29" y="19"/>
                    <a:pt x="31" y="16"/>
                    <a:pt x="32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4" name="Freeform 2295"/>
            <p:cNvSpPr>
              <a:spLocks/>
            </p:cNvSpPr>
            <p:nvPr/>
          </p:nvSpPr>
          <p:spPr bwMode="auto">
            <a:xfrm>
              <a:off x="4000830" y="2023545"/>
              <a:ext cx="21748" cy="15712"/>
            </a:xfrm>
            <a:custGeom>
              <a:avLst/>
              <a:gdLst>
                <a:gd name="T0" fmla="*/ 2147483647 w 27"/>
                <a:gd name="T1" fmla="*/ 2147483647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2147483647 w 27"/>
                <a:gd name="T9" fmla="*/ 2147483647 h 19"/>
                <a:gd name="T10" fmla="*/ 2147483647 w 27"/>
                <a:gd name="T11" fmla="*/ 0 h 19"/>
                <a:gd name="T12" fmla="*/ 2147483647 w 27"/>
                <a:gd name="T13" fmla="*/ 2147483647 h 19"/>
                <a:gd name="T14" fmla="*/ 2147483647 w 27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19">
                  <a:moveTo>
                    <a:pt x="6" y="17"/>
                  </a:moveTo>
                  <a:cubicBezTo>
                    <a:pt x="9" y="19"/>
                    <a:pt x="11" y="16"/>
                    <a:pt x="14" y="17"/>
                  </a:cubicBezTo>
                  <a:cubicBezTo>
                    <a:pt x="16" y="19"/>
                    <a:pt x="16" y="17"/>
                    <a:pt x="17" y="14"/>
                  </a:cubicBezTo>
                  <a:cubicBezTo>
                    <a:pt x="18" y="11"/>
                    <a:pt x="18" y="10"/>
                    <a:pt x="23" y="8"/>
                  </a:cubicBezTo>
                  <a:cubicBezTo>
                    <a:pt x="27" y="5"/>
                    <a:pt x="20" y="3"/>
                    <a:pt x="17" y="2"/>
                  </a:cubicBezTo>
                  <a:cubicBezTo>
                    <a:pt x="14" y="0"/>
                    <a:pt x="11" y="0"/>
                    <a:pt x="5" y="0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0" y="11"/>
                    <a:pt x="3" y="16"/>
                    <a:pt x="6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5" name="Freeform 2296"/>
            <p:cNvSpPr>
              <a:spLocks/>
            </p:cNvSpPr>
            <p:nvPr/>
          </p:nvSpPr>
          <p:spPr bwMode="auto">
            <a:xfrm>
              <a:off x="4054800" y="2058275"/>
              <a:ext cx="16915" cy="19019"/>
            </a:xfrm>
            <a:custGeom>
              <a:avLst/>
              <a:gdLst>
                <a:gd name="T0" fmla="*/ 2147483647 w 21"/>
                <a:gd name="T1" fmla="*/ 2147483647 h 23"/>
                <a:gd name="T2" fmla="*/ 2147483647 w 21"/>
                <a:gd name="T3" fmla="*/ 2147483647 h 23"/>
                <a:gd name="T4" fmla="*/ 2147483647 w 21"/>
                <a:gd name="T5" fmla="*/ 2147483647 h 23"/>
                <a:gd name="T6" fmla="*/ 2147483647 w 21"/>
                <a:gd name="T7" fmla="*/ 2147483647 h 23"/>
                <a:gd name="T8" fmla="*/ 2147483647 w 21"/>
                <a:gd name="T9" fmla="*/ 2147483647 h 23"/>
                <a:gd name="T10" fmla="*/ 2147483647 w 21"/>
                <a:gd name="T11" fmla="*/ 2147483647 h 23"/>
                <a:gd name="T12" fmla="*/ 2147483647 w 21"/>
                <a:gd name="T13" fmla="*/ 2147483647 h 23"/>
                <a:gd name="T14" fmla="*/ 2147483647 w 21"/>
                <a:gd name="T15" fmla="*/ 2147483647 h 23"/>
                <a:gd name="T16" fmla="*/ 2147483647 w 21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3">
                  <a:moveTo>
                    <a:pt x="17" y="23"/>
                  </a:moveTo>
                  <a:cubicBezTo>
                    <a:pt x="20" y="23"/>
                    <a:pt x="19" y="21"/>
                    <a:pt x="20" y="18"/>
                  </a:cubicBezTo>
                  <a:cubicBezTo>
                    <a:pt x="20" y="15"/>
                    <a:pt x="21" y="14"/>
                    <a:pt x="18" y="12"/>
                  </a:cubicBezTo>
                  <a:cubicBezTo>
                    <a:pt x="16" y="10"/>
                    <a:pt x="15" y="9"/>
                    <a:pt x="14" y="6"/>
                  </a:cubicBezTo>
                  <a:cubicBezTo>
                    <a:pt x="14" y="2"/>
                    <a:pt x="11" y="2"/>
                    <a:pt x="9" y="1"/>
                  </a:cubicBezTo>
                  <a:cubicBezTo>
                    <a:pt x="7" y="1"/>
                    <a:pt x="7" y="0"/>
                    <a:pt x="4" y="1"/>
                  </a:cubicBezTo>
                  <a:cubicBezTo>
                    <a:pt x="0" y="2"/>
                    <a:pt x="3" y="7"/>
                    <a:pt x="3" y="7"/>
                  </a:cubicBezTo>
                  <a:cubicBezTo>
                    <a:pt x="3" y="7"/>
                    <a:pt x="9" y="15"/>
                    <a:pt x="11" y="19"/>
                  </a:cubicBezTo>
                  <a:cubicBezTo>
                    <a:pt x="13" y="22"/>
                    <a:pt x="14" y="23"/>
                    <a:pt x="17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6" name="Freeform 2297"/>
            <p:cNvSpPr>
              <a:spLocks/>
            </p:cNvSpPr>
            <p:nvPr/>
          </p:nvSpPr>
          <p:spPr bwMode="auto">
            <a:xfrm>
              <a:off x="4004053" y="2073987"/>
              <a:ext cx="65246" cy="57057"/>
            </a:xfrm>
            <a:custGeom>
              <a:avLst/>
              <a:gdLst>
                <a:gd name="T0" fmla="*/ 2147483647 w 81"/>
                <a:gd name="T1" fmla="*/ 2147483647 h 69"/>
                <a:gd name="T2" fmla="*/ 2147483647 w 81"/>
                <a:gd name="T3" fmla="*/ 2147483647 h 69"/>
                <a:gd name="T4" fmla="*/ 2147483647 w 81"/>
                <a:gd name="T5" fmla="*/ 2147483647 h 69"/>
                <a:gd name="T6" fmla="*/ 2147483647 w 81"/>
                <a:gd name="T7" fmla="*/ 2147483647 h 69"/>
                <a:gd name="T8" fmla="*/ 0 w 81"/>
                <a:gd name="T9" fmla="*/ 2147483647 h 69"/>
                <a:gd name="T10" fmla="*/ 2147483647 w 81"/>
                <a:gd name="T11" fmla="*/ 2147483647 h 69"/>
                <a:gd name="T12" fmla="*/ 2147483647 w 81"/>
                <a:gd name="T13" fmla="*/ 2147483647 h 69"/>
                <a:gd name="T14" fmla="*/ 2147483647 w 81"/>
                <a:gd name="T15" fmla="*/ 2147483647 h 69"/>
                <a:gd name="T16" fmla="*/ 2147483647 w 81"/>
                <a:gd name="T17" fmla="*/ 2147483647 h 69"/>
                <a:gd name="T18" fmla="*/ 2147483647 w 81"/>
                <a:gd name="T19" fmla="*/ 2147483647 h 69"/>
                <a:gd name="T20" fmla="*/ 2147483647 w 81"/>
                <a:gd name="T21" fmla="*/ 2147483647 h 69"/>
                <a:gd name="T22" fmla="*/ 2147483647 w 81"/>
                <a:gd name="T23" fmla="*/ 2147483647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69">
                  <a:moveTo>
                    <a:pt x="43" y="5"/>
                  </a:moveTo>
                  <a:cubicBezTo>
                    <a:pt x="39" y="6"/>
                    <a:pt x="37" y="5"/>
                    <a:pt x="37" y="5"/>
                  </a:cubicBezTo>
                  <a:cubicBezTo>
                    <a:pt x="33" y="0"/>
                    <a:pt x="30" y="5"/>
                    <a:pt x="24" y="7"/>
                  </a:cubicBezTo>
                  <a:cubicBezTo>
                    <a:pt x="18" y="9"/>
                    <a:pt x="11" y="17"/>
                    <a:pt x="7" y="24"/>
                  </a:cubicBezTo>
                  <a:cubicBezTo>
                    <a:pt x="3" y="30"/>
                    <a:pt x="0" y="33"/>
                    <a:pt x="0" y="45"/>
                  </a:cubicBezTo>
                  <a:cubicBezTo>
                    <a:pt x="1" y="58"/>
                    <a:pt x="14" y="62"/>
                    <a:pt x="21" y="66"/>
                  </a:cubicBezTo>
                  <a:cubicBezTo>
                    <a:pt x="27" y="69"/>
                    <a:pt x="48" y="64"/>
                    <a:pt x="63" y="59"/>
                  </a:cubicBezTo>
                  <a:cubicBezTo>
                    <a:pt x="78" y="54"/>
                    <a:pt x="75" y="38"/>
                    <a:pt x="73" y="33"/>
                  </a:cubicBezTo>
                  <a:cubicBezTo>
                    <a:pt x="72" y="28"/>
                    <a:pt x="68" y="30"/>
                    <a:pt x="74" y="20"/>
                  </a:cubicBezTo>
                  <a:cubicBezTo>
                    <a:pt x="81" y="10"/>
                    <a:pt x="71" y="9"/>
                    <a:pt x="68" y="9"/>
                  </a:cubicBezTo>
                  <a:cubicBezTo>
                    <a:pt x="66" y="9"/>
                    <a:pt x="63" y="9"/>
                    <a:pt x="59" y="6"/>
                  </a:cubicBezTo>
                  <a:cubicBezTo>
                    <a:pt x="54" y="4"/>
                    <a:pt x="47" y="3"/>
                    <a:pt x="4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7" name="Freeform 2298"/>
            <p:cNvSpPr>
              <a:spLocks/>
            </p:cNvSpPr>
            <p:nvPr/>
          </p:nvSpPr>
          <p:spPr bwMode="auto">
            <a:xfrm>
              <a:off x="4070104" y="2083083"/>
              <a:ext cx="40275" cy="23154"/>
            </a:xfrm>
            <a:custGeom>
              <a:avLst/>
              <a:gdLst>
                <a:gd name="T0" fmla="*/ 2147483647 w 50"/>
                <a:gd name="T1" fmla="*/ 2147483647 h 28"/>
                <a:gd name="T2" fmla="*/ 2147483647 w 50"/>
                <a:gd name="T3" fmla="*/ 2147483647 h 28"/>
                <a:gd name="T4" fmla="*/ 2147483647 w 50"/>
                <a:gd name="T5" fmla="*/ 2147483647 h 28"/>
                <a:gd name="T6" fmla="*/ 2147483647 w 50"/>
                <a:gd name="T7" fmla="*/ 2147483647 h 28"/>
                <a:gd name="T8" fmla="*/ 2147483647 w 50"/>
                <a:gd name="T9" fmla="*/ 2147483647 h 28"/>
                <a:gd name="T10" fmla="*/ 2147483647 w 50"/>
                <a:gd name="T11" fmla="*/ 2147483647 h 28"/>
                <a:gd name="T12" fmla="*/ 2147483647 w 50"/>
                <a:gd name="T13" fmla="*/ 2147483647 h 28"/>
                <a:gd name="T14" fmla="*/ 2147483647 w 50"/>
                <a:gd name="T15" fmla="*/ 2147483647 h 28"/>
                <a:gd name="T16" fmla="*/ 2147483647 w 50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28">
                  <a:moveTo>
                    <a:pt x="19" y="25"/>
                  </a:moveTo>
                  <a:cubicBezTo>
                    <a:pt x="23" y="23"/>
                    <a:pt x="30" y="23"/>
                    <a:pt x="35" y="24"/>
                  </a:cubicBezTo>
                  <a:cubicBezTo>
                    <a:pt x="40" y="25"/>
                    <a:pt x="50" y="28"/>
                    <a:pt x="49" y="21"/>
                  </a:cubicBezTo>
                  <a:cubicBezTo>
                    <a:pt x="48" y="14"/>
                    <a:pt x="48" y="12"/>
                    <a:pt x="42" y="12"/>
                  </a:cubicBezTo>
                  <a:cubicBezTo>
                    <a:pt x="36" y="11"/>
                    <a:pt x="34" y="8"/>
                    <a:pt x="28" y="6"/>
                  </a:cubicBezTo>
                  <a:cubicBezTo>
                    <a:pt x="22" y="4"/>
                    <a:pt x="16" y="0"/>
                    <a:pt x="15" y="3"/>
                  </a:cubicBezTo>
                  <a:cubicBezTo>
                    <a:pt x="14" y="6"/>
                    <a:pt x="10" y="9"/>
                    <a:pt x="7" y="9"/>
                  </a:cubicBezTo>
                  <a:cubicBezTo>
                    <a:pt x="6" y="9"/>
                    <a:pt x="0" y="10"/>
                    <a:pt x="4" y="16"/>
                  </a:cubicBezTo>
                  <a:cubicBezTo>
                    <a:pt x="7" y="23"/>
                    <a:pt x="14" y="26"/>
                    <a:pt x="19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8" name="Freeform 2299"/>
            <p:cNvSpPr>
              <a:spLocks/>
            </p:cNvSpPr>
            <p:nvPr/>
          </p:nvSpPr>
          <p:spPr bwMode="auto">
            <a:xfrm>
              <a:off x="3928335" y="2594941"/>
              <a:ext cx="9666" cy="8269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4" y="6"/>
                  </a:moveTo>
                  <a:cubicBezTo>
                    <a:pt x="7" y="2"/>
                    <a:pt x="12" y="0"/>
                    <a:pt x="7" y="2"/>
                  </a:cubicBezTo>
                  <a:cubicBezTo>
                    <a:pt x="3" y="5"/>
                    <a:pt x="1" y="5"/>
                    <a:pt x="1" y="7"/>
                  </a:cubicBezTo>
                  <a:cubicBezTo>
                    <a:pt x="1" y="7"/>
                    <a:pt x="0" y="10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9" name="Freeform 2300"/>
            <p:cNvSpPr>
              <a:spLocks/>
            </p:cNvSpPr>
            <p:nvPr/>
          </p:nvSpPr>
          <p:spPr bwMode="auto">
            <a:xfrm>
              <a:off x="3928335" y="2582537"/>
              <a:ext cx="33831" cy="36384"/>
            </a:xfrm>
            <a:custGeom>
              <a:avLst/>
              <a:gdLst>
                <a:gd name="T0" fmla="*/ 2147483647 w 42"/>
                <a:gd name="T1" fmla="*/ 2147483647 h 44"/>
                <a:gd name="T2" fmla="*/ 2147483647 w 42"/>
                <a:gd name="T3" fmla="*/ 2147483647 h 44"/>
                <a:gd name="T4" fmla="*/ 2147483647 w 42"/>
                <a:gd name="T5" fmla="*/ 2147483647 h 44"/>
                <a:gd name="T6" fmla="*/ 2147483647 w 42"/>
                <a:gd name="T7" fmla="*/ 2147483647 h 44"/>
                <a:gd name="T8" fmla="*/ 2147483647 w 42"/>
                <a:gd name="T9" fmla="*/ 2147483647 h 44"/>
                <a:gd name="T10" fmla="*/ 2147483647 w 42"/>
                <a:gd name="T11" fmla="*/ 2147483647 h 44"/>
                <a:gd name="T12" fmla="*/ 2147483647 w 42"/>
                <a:gd name="T13" fmla="*/ 2147483647 h 44"/>
                <a:gd name="T14" fmla="*/ 2147483647 w 42"/>
                <a:gd name="T15" fmla="*/ 2147483647 h 44"/>
                <a:gd name="T16" fmla="*/ 2147483647 w 42"/>
                <a:gd name="T17" fmla="*/ 2147483647 h 44"/>
                <a:gd name="T18" fmla="*/ 2147483647 w 42"/>
                <a:gd name="T19" fmla="*/ 2147483647 h 44"/>
                <a:gd name="T20" fmla="*/ 2147483647 w 42"/>
                <a:gd name="T21" fmla="*/ 2147483647 h 44"/>
                <a:gd name="T22" fmla="*/ 2147483647 w 42"/>
                <a:gd name="T23" fmla="*/ 2147483647 h 44"/>
                <a:gd name="T24" fmla="*/ 2147483647 w 42"/>
                <a:gd name="T25" fmla="*/ 2147483647 h 44"/>
                <a:gd name="T26" fmla="*/ 2147483647 w 42"/>
                <a:gd name="T27" fmla="*/ 2147483647 h 44"/>
                <a:gd name="T28" fmla="*/ 2147483647 w 42"/>
                <a:gd name="T29" fmla="*/ 2147483647 h 44"/>
                <a:gd name="T30" fmla="*/ 2147483647 w 42"/>
                <a:gd name="T31" fmla="*/ 2147483647 h 44"/>
                <a:gd name="T32" fmla="*/ 2147483647 w 42"/>
                <a:gd name="T33" fmla="*/ 2147483647 h 44"/>
                <a:gd name="T34" fmla="*/ 2147483647 w 42"/>
                <a:gd name="T35" fmla="*/ 2147483647 h 44"/>
                <a:gd name="T36" fmla="*/ 2147483647 w 42"/>
                <a:gd name="T37" fmla="*/ 2147483647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" h="44">
                  <a:moveTo>
                    <a:pt x="34" y="28"/>
                  </a:moveTo>
                  <a:cubicBezTo>
                    <a:pt x="35" y="24"/>
                    <a:pt x="42" y="15"/>
                    <a:pt x="39" y="14"/>
                  </a:cubicBezTo>
                  <a:cubicBezTo>
                    <a:pt x="36" y="13"/>
                    <a:pt x="33" y="15"/>
                    <a:pt x="33" y="13"/>
                  </a:cubicBezTo>
                  <a:cubicBezTo>
                    <a:pt x="33" y="10"/>
                    <a:pt x="26" y="0"/>
                    <a:pt x="26" y="7"/>
                  </a:cubicBezTo>
                  <a:cubicBezTo>
                    <a:pt x="26" y="14"/>
                    <a:pt x="24" y="24"/>
                    <a:pt x="20" y="25"/>
                  </a:cubicBezTo>
                  <a:cubicBezTo>
                    <a:pt x="17" y="25"/>
                    <a:pt x="18" y="25"/>
                    <a:pt x="19" y="21"/>
                  </a:cubicBezTo>
                  <a:cubicBezTo>
                    <a:pt x="21" y="18"/>
                    <a:pt x="22" y="11"/>
                    <a:pt x="22" y="9"/>
                  </a:cubicBezTo>
                  <a:cubicBezTo>
                    <a:pt x="22" y="8"/>
                    <a:pt x="20" y="6"/>
                    <a:pt x="20" y="12"/>
                  </a:cubicBezTo>
                  <a:cubicBezTo>
                    <a:pt x="20" y="18"/>
                    <a:pt x="18" y="23"/>
                    <a:pt x="16" y="24"/>
                  </a:cubicBezTo>
                  <a:cubicBezTo>
                    <a:pt x="13" y="26"/>
                    <a:pt x="0" y="33"/>
                    <a:pt x="4" y="38"/>
                  </a:cubicBezTo>
                  <a:cubicBezTo>
                    <a:pt x="4" y="38"/>
                    <a:pt x="5" y="42"/>
                    <a:pt x="8" y="38"/>
                  </a:cubicBezTo>
                  <a:cubicBezTo>
                    <a:pt x="11" y="34"/>
                    <a:pt x="16" y="29"/>
                    <a:pt x="18" y="28"/>
                  </a:cubicBezTo>
                  <a:cubicBezTo>
                    <a:pt x="20" y="27"/>
                    <a:pt x="22" y="28"/>
                    <a:pt x="19" y="32"/>
                  </a:cubicBezTo>
                  <a:cubicBezTo>
                    <a:pt x="15" y="35"/>
                    <a:pt x="8" y="44"/>
                    <a:pt x="15" y="41"/>
                  </a:cubicBezTo>
                  <a:cubicBezTo>
                    <a:pt x="21" y="38"/>
                    <a:pt x="22" y="38"/>
                    <a:pt x="25" y="32"/>
                  </a:cubicBezTo>
                  <a:cubicBezTo>
                    <a:pt x="28" y="27"/>
                    <a:pt x="32" y="19"/>
                    <a:pt x="31" y="25"/>
                  </a:cubicBezTo>
                  <a:cubicBezTo>
                    <a:pt x="30" y="30"/>
                    <a:pt x="27" y="37"/>
                    <a:pt x="31" y="32"/>
                  </a:cubicBezTo>
                  <a:cubicBezTo>
                    <a:pt x="35" y="26"/>
                    <a:pt x="31" y="26"/>
                    <a:pt x="33" y="25"/>
                  </a:cubicBezTo>
                  <a:cubicBezTo>
                    <a:pt x="34" y="23"/>
                    <a:pt x="33" y="31"/>
                    <a:pt x="34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0" name="Freeform 2301"/>
            <p:cNvSpPr>
              <a:spLocks/>
            </p:cNvSpPr>
            <p:nvPr/>
          </p:nvSpPr>
          <p:spPr bwMode="auto">
            <a:xfrm>
              <a:off x="3958139" y="2592460"/>
              <a:ext cx="7250" cy="13231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6">
                  <a:moveTo>
                    <a:pt x="4" y="15"/>
                  </a:moveTo>
                  <a:cubicBezTo>
                    <a:pt x="7" y="13"/>
                    <a:pt x="9" y="13"/>
                    <a:pt x="9" y="8"/>
                  </a:cubicBezTo>
                  <a:cubicBezTo>
                    <a:pt x="9" y="3"/>
                    <a:pt x="8" y="0"/>
                    <a:pt x="6" y="8"/>
                  </a:cubicBezTo>
                  <a:cubicBezTo>
                    <a:pt x="6" y="8"/>
                    <a:pt x="0" y="16"/>
                    <a:pt x="4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1" name="Freeform 2302"/>
            <p:cNvSpPr>
              <a:spLocks/>
            </p:cNvSpPr>
            <p:nvPr/>
          </p:nvSpPr>
          <p:spPr bwMode="auto">
            <a:xfrm>
              <a:off x="3871949" y="2714843"/>
              <a:ext cx="39470" cy="23154"/>
            </a:xfrm>
            <a:custGeom>
              <a:avLst/>
              <a:gdLst>
                <a:gd name="T0" fmla="*/ 2147483647 w 49"/>
                <a:gd name="T1" fmla="*/ 2147483647 h 28"/>
                <a:gd name="T2" fmla="*/ 2147483647 w 49"/>
                <a:gd name="T3" fmla="*/ 2147483647 h 28"/>
                <a:gd name="T4" fmla="*/ 2147483647 w 49"/>
                <a:gd name="T5" fmla="*/ 2147483647 h 28"/>
                <a:gd name="T6" fmla="*/ 2147483647 w 49"/>
                <a:gd name="T7" fmla="*/ 2147483647 h 28"/>
                <a:gd name="T8" fmla="*/ 2147483647 w 49"/>
                <a:gd name="T9" fmla="*/ 2147483647 h 28"/>
                <a:gd name="T10" fmla="*/ 2147483647 w 49"/>
                <a:gd name="T11" fmla="*/ 2147483647 h 28"/>
                <a:gd name="T12" fmla="*/ 2147483647 w 49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28">
                  <a:moveTo>
                    <a:pt x="7" y="13"/>
                  </a:moveTo>
                  <a:cubicBezTo>
                    <a:pt x="7" y="13"/>
                    <a:pt x="18" y="16"/>
                    <a:pt x="21" y="18"/>
                  </a:cubicBezTo>
                  <a:cubicBezTo>
                    <a:pt x="25" y="20"/>
                    <a:pt x="38" y="22"/>
                    <a:pt x="44" y="25"/>
                  </a:cubicBezTo>
                  <a:cubicBezTo>
                    <a:pt x="49" y="28"/>
                    <a:pt x="49" y="26"/>
                    <a:pt x="48" y="21"/>
                  </a:cubicBezTo>
                  <a:cubicBezTo>
                    <a:pt x="47" y="16"/>
                    <a:pt x="40" y="10"/>
                    <a:pt x="36" y="5"/>
                  </a:cubicBezTo>
                  <a:cubicBezTo>
                    <a:pt x="32" y="0"/>
                    <a:pt x="14" y="4"/>
                    <a:pt x="7" y="7"/>
                  </a:cubicBezTo>
                  <a:cubicBezTo>
                    <a:pt x="0" y="10"/>
                    <a:pt x="7" y="13"/>
                    <a:pt x="7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2" name="Freeform 2303"/>
            <p:cNvSpPr>
              <a:spLocks/>
            </p:cNvSpPr>
            <p:nvPr/>
          </p:nvSpPr>
          <p:spPr bwMode="auto">
            <a:xfrm>
              <a:off x="3939612" y="2759497"/>
              <a:ext cx="9666" cy="5788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10" y="4"/>
                  </a:moveTo>
                  <a:cubicBezTo>
                    <a:pt x="11" y="1"/>
                    <a:pt x="12" y="0"/>
                    <a:pt x="9" y="1"/>
                  </a:cubicBezTo>
                  <a:cubicBezTo>
                    <a:pt x="5" y="2"/>
                    <a:pt x="0" y="3"/>
                    <a:pt x="4" y="6"/>
                  </a:cubicBezTo>
                  <a:cubicBezTo>
                    <a:pt x="4" y="6"/>
                    <a:pt x="9" y="7"/>
                    <a:pt x="1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3" name="Freeform 2304"/>
            <p:cNvSpPr>
              <a:spLocks/>
            </p:cNvSpPr>
            <p:nvPr/>
          </p:nvSpPr>
          <p:spPr bwMode="auto">
            <a:xfrm>
              <a:off x="3739847" y="3776597"/>
              <a:ext cx="7250" cy="11576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2147483647 w 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cubicBezTo>
                    <a:pt x="4" y="1"/>
                    <a:pt x="1" y="3"/>
                    <a:pt x="1" y="8"/>
                  </a:cubicBezTo>
                  <a:cubicBezTo>
                    <a:pt x="0" y="14"/>
                    <a:pt x="3" y="9"/>
                    <a:pt x="3" y="9"/>
                  </a:cubicBezTo>
                  <a:cubicBezTo>
                    <a:pt x="4" y="8"/>
                    <a:pt x="6" y="4"/>
                    <a:pt x="8" y="2"/>
                  </a:cubicBezTo>
                  <a:cubicBezTo>
                    <a:pt x="9" y="0"/>
                    <a:pt x="8" y="0"/>
                    <a:pt x="6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4" name="Freeform 2305"/>
            <p:cNvSpPr>
              <a:spLocks/>
            </p:cNvSpPr>
            <p:nvPr/>
          </p:nvSpPr>
          <p:spPr bwMode="auto">
            <a:xfrm>
              <a:off x="3088999" y="3823730"/>
              <a:ext cx="4833" cy="744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3" y="5"/>
                  </a:moveTo>
                  <a:cubicBezTo>
                    <a:pt x="3" y="5"/>
                    <a:pt x="6" y="9"/>
                    <a:pt x="5" y="5"/>
                  </a:cubicBezTo>
                  <a:cubicBezTo>
                    <a:pt x="4" y="0"/>
                    <a:pt x="0" y="1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5" name="Freeform 2306"/>
            <p:cNvSpPr>
              <a:spLocks/>
            </p:cNvSpPr>
            <p:nvPr/>
          </p:nvSpPr>
          <p:spPr bwMode="auto">
            <a:xfrm>
              <a:off x="3055168" y="3636022"/>
              <a:ext cx="9666" cy="26461"/>
            </a:xfrm>
            <a:custGeom>
              <a:avLst/>
              <a:gdLst>
                <a:gd name="T0" fmla="*/ 2147483647 w 12"/>
                <a:gd name="T1" fmla="*/ 2147483647 h 32"/>
                <a:gd name="T2" fmla="*/ 2147483647 w 12"/>
                <a:gd name="T3" fmla="*/ 2147483647 h 32"/>
                <a:gd name="T4" fmla="*/ 2147483647 w 12"/>
                <a:gd name="T5" fmla="*/ 2147483647 h 32"/>
                <a:gd name="T6" fmla="*/ 2147483647 w 12"/>
                <a:gd name="T7" fmla="*/ 2147483647 h 32"/>
                <a:gd name="T8" fmla="*/ 2147483647 w 12"/>
                <a:gd name="T9" fmla="*/ 2147483647 h 32"/>
                <a:gd name="T10" fmla="*/ 2147483647 w 12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2">
                  <a:moveTo>
                    <a:pt x="5" y="15"/>
                  </a:moveTo>
                  <a:cubicBezTo>
                    <a:pt x="6" y="10"/>
                    <a:pt x="8" y="0"/>
                    <a:pt x="6" y="7"/>
                  </a:cubicBezTo>
                  <a:cubicBezTo>
                    <a:pt x="3" y="14"/>
                    <a:pt x="0" y="17"/>
                    <a:pt x="4" y="20"/>
                  </a:cubicBezTo>
                  <a:cubicBezTo>
                    <a:pt x="7" y="23"/>
                    <a:pt x="6" y="24"/>
                    <a:pt x="6" y="24"/>
                  </a:cubicBezTo>
                  <a:cubicBezTo>
                    <a:pt x="6" y="24"/>
                    <a:pt x="12" y="32"/>
                    <a:pt x="9" y="26"/>
                  </a:cubicBezTo>
                  <a:cubicBezTo>
                    <a:pt x="6" y="20"/>
                    <a:pt x="4" y="19"/>
                    <a:pt x="5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6" name="Freeform 2307"/>
            <p:cNvSpPr>
              <a:spLocks/>
            </p:cNvSpPr>
            <p:nvPr/>
          </p:nvSpPr>
          <p:spPr bwMode="auto">
            <a:xfrm>
              <a:off x="3098665" y="3641810"/>
              <a:ext cx="6444" cy="9923"/>
            </a:xfrm>
            <a:custGeom>
              <a:avLst/>
              <a:gdLst>
                <a:gd name="T0" fmla="*/ 2147483647 w 8"/>
                <a:gd name="T1" fmla="*/ 2147483647 h 12"/>
                <a:gd name="T2" fmla="*/ 2147483647 w 8"/>
                <a:gd name="T3" fmla="*/ 2147483647 h 12"/>
                <a:gd name="T4" fmla="*/ 2147483647 w 8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3" y="8"/>
                  </a:moveTo>
                  <a:cubicBezTo>
                    <a:pt x="3" y="8"/>
                    <a:pt x="8" y="12"/>
                    <a:pt x="6" y="9"/>
                  </a:cubicBezTo>
                  <a:cubicBezTo>
                    <a:pt x="4" y="6"/>
                    <a:pt x="0" y="0"/>
                    <a:pt x="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7" name="Freeform 2308"/>
            <p:cNvSpPr>
              <a:spLocks/>
            </p:cNvSpPr>
            <p:nvPr/>
          </p:nvSpPr>
          <p:spPr bwMode="auto">
            <a:xfrm>
              <a:off x="3109136" y="3660829"/>
              <a:ext cx="1611" cy="4962"/>
            </a:xfrm>
            <a:custGeom>
              <a:avLst/>
              <a:gdLst>
                <a:gd name="T0" fmla="*/ 2147483647 w 2"/>
                <a:gd name="T1" fmla="*/ 2147483647 h 6"/>
                <a:gd name="T2" fmla="*/ 0 w 2"/>
                <a:gd name="T3" fmla="*/ 0 h 6"/>
                <a:gd name="T4" fmla="*/ 2147483647 w 2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0" y="6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8" name="Freeform 2309"/>
            <p:cNvSpPr>
              <a:spLocks/>
            </p:cNvSpPr>
            <p:nvPr/>
          </p:nvSpPr>
          <p:spPr bwMode="auto">
            <a:xfrm>
              <a:off x="2973007" y="3550849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cubicBezTo>
                    <a:pt x="3" y="2"/>
                    <a:pt x="0" y="5"/>
                    <a:pt x="2" y="5"/>
                  </a:cubicBezTo>
                  <a:cubicBezTo>
                    <a:pt x="4" y="5"/>
                    <a:pt x="5" y="5"/>
                    <a:pt x="6" y="2"/>
                  </a:cubicBezTo>
                  <a:cubicBezTo>
                    <a:pt x="6" y="0"/>
                    <a:pt x="5" y="1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9" name="Freeform 2310"/>
            <p:cNvSpPr>
              <a:spLocks/>
            </p:cNvSpPr>
            <p:nvPr/>
          </p:nvSpPr>
          <p:spPr bwMode="auto">
            <a:xfrm>
              <a:off x="2891651" y="3518600"/>
              <a:ext cx="3222" cy="9923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2147483647 h 12"/>
                <a:gd name="T4" fmla="*/ 2147483647 w 4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2">
                  <a:moveTo>
                    <a:pt x="2" y="5"/>
                  </a:moveTo>
                  <a:cubicBezTo>
                    <a:pt x="0" y="10"/>
                    <a:pt x="3" y="12"/>
                    <a:pt x="3" y="12"/>
                  </a:cubicBezTo>
                  <a:cubicBezTo>
                    <a:pt x="3" y="12"/>
                    <a:pt x="4" y="0"/>
                    <a:pt x="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0" name="Freeform 2311"/>
            <p:cNvSpPr>
              <a:spLocks/>
            </p:cNvSpPr>
            <p:nvPr/>
          </p:nvSpPr>
          <p:spPr bwMode="auto">
            <a:xfrm>
              <a:off x="3020531" y="3509504"/>
              <a:ext cx="13693" cy="17365"/>
            </a:xfrm>
            <a:custGeom>
              <a:avLst/>
              <a:gdLst>
                <a:gd name="T0" fmla="*/ 2147483647 w 17"/>
                <a:gd name="T1" fmla="*/ 2147483647 h 21"/>
                <a:gd name="T2" fmla="*/ 2147483647 w 17"/>
                <a:gd name="T3" fmla="*/ 2147483647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21">
                  <a:moveTo>
                    <a:pt x="12" y="10"/>
                  </a:moveTo>
                  <a:cubicBezTo>
                    <a:pt x="10" y="10"/>
                    <a:pt x="8" y="9"/>
                    <a:pt x="8" y="7"/>
                  </a:cubicBezTo>
                  <a:cubicBezTo>
                    <a:pt x="9" y="5"/>
                    <a:pt x="4" y="1"/>
                    <a:pt x="3" y="1"/>
                  </a:cubicBezTo>
                  <a:cubicBezTo>
                    <a:pt x="1" y="0"/>
                    <a:pt x="0" y="1"/>
                    <a:pt x="1" y="4"/>
                  </a:cubicBezTo>
                  <a:cubicBezTo>
                    <a:pt x="2" y="8"/>
                    <a:pt x="6" y="13"/>
                    <a:pt x="14" y="18"/>
                  </a:cubicBezTo>
                  <a:cubicBezTo>
                    <a:pt x="14" y="18"/>
                    <a:pt x="17" y="21"/>
                    <a:pt x="16" y="16"/>
                  </a:cubicBezTo>
                  <a:cubicBezTo>
                    <a:pt x="15" y="10"/>
                    <a:pt x="15" y="10"/>
                    <a:pt x="12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1" name="Freeform 2312"/>
            <p:cNvSpPr>
              <a:spLocks/>
            </p:cNvSpPr>
            <p:nvPr/>
          </p:nvSpPr>
          <p:spPr bwMode="auto">
            <a:xfrm>
              <a:off x="3049530" y="3519428"/>
              <a:ext cx="9666" cy="16538"/>
            </a:xfrm>
            <a:custGeom>
              <a:avLst/>
              <a:gdLst>
                <a:gd name="T0" fmla="*/ 2147483647 w 12"/>
                <a:gd name="T1" fmla="*/ 2147483647 h 20"/>
                <a:gd name="T2" fmla="*/ 2147483647 w 12"/>
                <a:gd name="T3" fmla="*/ 2147483647 h 20"/>
                <a:gd name="T4" fmla="*/ 2147483647 w 12"/>
                <a:gd name="T5" fmla="*/ 2147483647 h 20"/>
                <a:gd name="T6" fmla="*/ 2147483647 w 12"/>
                <a:gd name="T7" fmla="*/ 2147483647 h 20"/>
                <a:gd name="T8" fmla="*/ 2147483647 w 12"/>
                <a:gd name="T9" fmla="*/ 2147483647 h 20"/>
                <a:gd name="T10" fmla="*/ 2147483647 w 12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0">
                  <a:moveTo>
                    <a:pt x="5" y="1"/>
                  </a:moveTo>
                  <a:cubicBezTo>
                    <a:pt x="3" y="3"/>
                    <a:pt x="3" y="6"/>
                    <a:pt x="2" y="9"/>
                  </a:cubicBezTo>
                  <a:cubicBezTo>
                    <a:pt x="0" y="12"/>
                    <a:pt x="0" y="14"/>
                    <a:pt x="2" y="15"/>
                  </a:cubicBezTo>
                  <a:cubicBezTo>
                    <a:pt x="2" y="15"/>
                    <a:pt x="7" y="20"/>
                    <a:pt x="9" y="16"/>
                  </a:cubicBezTo>
                  <a:cubicBezTo>
                    <a:pt x="12" y="11"/>
                    <a:pt x="9" y="5"/>
                    <a:pt x="10" y="3"/>
                  </a:cubicBezTo>
                  <a:cubicBezTo>
                    <a:pt x="10" y="1"/>
                    <a:pt x="8" y="0"/>
                    <a:pt x="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2" name="Freeform 2313"/>
            <p:cNvSpPr>
              <a:spLocks/>
            </p:cNvSpPr>
            <p:nvPr/>
          </p:nvSpPr>
          <p:spPr bwMode="auto">
            <a:xfrm>
              <a:off x="2926287" y="3412755"/>
              <a:ext cx="821615" cy="535838"/>
            </a:xfrm>
            <a:custGeom>
              <a:avLst/>
              <a:gdLst>
                <a:gd name="T0" fmla="*/ 2147483647 w 1020"/>
                <a:gd name="T1" fmla="*/ 2147483647 h 648"/>
                <a:gd name="T2" fmla="*/ 2147483647 w 1020"/>
                <a:gd name="T3" fmla="*/ 2147483647 h 648"/>
                <a:gd name="T4" fmla="*/ 2147483647 w 1020"/>
                <a:gd name="T5" fmla="*/ 2147483647 h 648"/>
                <a:gd name="T6" fmla="*/ 2147483647 w 1020"/>
                <a:gd name="T7" fmla="*/ 2147483647 h 648"/>
                <a:gd name="T8" fmla="*/ 2147483647 w 1020"/>
                <a:gd name="T9" fmla="*/ 2147483647 h 648"/>
                <a:gd name="T10" fmla="*/ 2147483647 w 1020"/>
                <a:gd name="T11" fmla="*/ 2147483647 h 648"/>
                <a:gd name="T12" fmla="*/ 2147483647 w 1020"/>
                <a:gd name="T13" fmla="*/ 2147483647 h 648"/>
                <a:gd name="T14" fmla="*/ 2147483647 w 1020"/>
                <a:gd name="T15" fmla="*/ 2147483647 h 648"/>
                <a:gd name="T16" fmla="*/ 2147483647 w 1020"/>
                <a:gd name="T17" fmla="*/ 2147483647 h 648"/>
                <a:gd name="T18" fmla="*/ 2147483647 w 1020"/>
                <a:gd name="T19" fmla="*/ 2147483647 h 648"/>
                <a:gd name="T20" fmla="*/ 2147483647 w 1020"/>
                <a:gd name="T21" fmla="*/ 2147483647 h 648"/>
                <a:gd name="T22" fmla="*/ 2147483647 w 1020"/>
                <a:gd name="T23" fmla="*/ 2147483647 h 648"/>
                <a:gd name="T24" fmla="*/ 2147483647 w 1020"/>
                <a:gd name="T25" fmla="*/ 2147483647 h 648"/>
                <a:gd name="T26" fmla="*/ 2147483647 w 1020"/>
                <a:gd name="T27" fmla="*/ 2147483647 h 648"/>
                <a:gd name="T28" fmla="*/ 2147483647 w 1020"/>
                <a:gd name="T29" fmla="*/ 2147483647 h 648"/>
                <a:gd name="T30" fmla="*/ 2147483647 w 1020"/>
                <a:gd name="T31" fmla="*/ 2147483647 h 648"/>
                <a:gd name="T32" fmla="*/ 2147483647 w 1020"/>
                <a:gd name="T33" fmla="*/ 2147483647 h 648"/>
                <a:gd name="T34" fmla="*/ 2147483647 w 1020"/>
                <a:gd name="T35" fmla="*/ 2147483647 h 648"/>
                <a:gd name="T36" fmla="*/ 2147483647 w 1020"/>
                <a:gd name="T37" fmla="*/ 2147483647 h 648"/>
                <a:gd name="T38" fmla="*/ 2147483647 w 1020"/>
                <a:gd name="T39" fmla="*/ 2147483647 h 648"/>
                <a:gd name="T40" fmla="*/ 2147483647 w 1020"/>
                <a:gd name="T41" fmla="*/ 2147483647 h 648"/>
                <a:gd name="T42" fmla="*/ 2147483647 w 1020"/>
                <a:gd name="T43" fmla="*/ 2147483647 h 648"/>
                <a:gd name="T44" fmla="*/ 2147483647 w 1020"/>
                <a:gd name="T45" fmla="*/ 2147483647 h 648"/>
                <a:gd name="T46" fmla="*/ 2147483647 w 1020"/>
                <a:gd name="T47" fmla="*/ 2147483647 h 648"/>
                <a:gd name="T48" fmla="*/ 2147483647 w 1020"/>
                <a:gd name="T49" fmla="*/ 2147483647 h 648"/>
                <a:gd name="T50" fmla="*/ 2147483647 w 1020"/>
                <a:gd name="T51" fmla="*/ 2147483647 h 648"/>
                <a:gd name="T52" fmla="*/ 2147483647 w 1020"/>
                <a:gd name="T53" fmla="*/ 2147483647 h 648"/>
                <a:gd name="T54" fmla="*/ 2147483647 w 1020"/>
                <a:gd name="T55" fmla="*/ 2147483647 h 648"/>
                <a:gd name="T56" fmla="*/ 2147483647 w 1020"/>
                <a:gd name="T57" fmla="*/ 2147483647 h 648"/>
                <a:gd name="T58" fmla="*/ 2147483647 w 1020"/>
                <a:gd name="T59" fmla="*/ 2147483647 h 648"/>
                <a:gd name="T60" fmla="*/ 2147483647 w 1020"/>
                <a:gd name="T61" fmla="*/ 2147483647 h 648"/>
                <a:gd name="T62" fmla="*/ 2147483647 w 1020"/>
                <a:gd name="T63" fmla="*/ 2147483647 h 648"/>
                <a:gd name="T64" fmla="*/ 2147483647 w 1020"/>
                <a:gd name="T65" fmla="*/ 2147483647 h 648"/>
                <a:gd name="T66" fmla="*/ 2147483647 w 1020"/>
                <a:gd name="T67" fmla="*/ 2147483647 h 648"/>
                <a:gd name="T68" fmla="*/ 2147483647 w 1020"/>
                <a:gd name="T69" fmla="*/ 2147483647 h 648"/>
                <a:gd name="T70" fmla="*/ 2147483647 w 1020"/>
                <a:gd name="T71" fmla="*/ 2147483647 h 648"/>
                <a:gd name="T72" fmla="*/ 2147483647 w 1020"/>
                <a:gd name="T73" fmla="*/ 2147483647 h 648"/>
                <a:gd name="T74" fmla="*/ 2147483647 w 1020"/>
                <a:gd name="T75" fmla="*/ 2147483647 h 648"/>
                <a:gd name="T76" fmla="*/ 2147483647 w 1020"/>
                <a:gd name="T77" fmla="*/ 2147483647 h 648"/>
                <a:gd name="T78" fmla="*/ 2147483647 w 1020"/>
                <a:gd name="T79" fmla="*/ 2147483647 h 648"/>
                <a:gd name="T80" fmla="*/ 2147483647 w 1020"/>
                <a:gd name="T81" fmla="*/ 2147483647 h 648"/>
                <a:gd name="T82" fmla="*/ 2147483647 w 1020"/>
                <a:gd name="T83" fmla="*/ 2147483647 h 648"/>
                <a:gd name="T84" fmla="*/ 2147483647 w 1020"/>
                <a:gd name="T85" fmla="*/ 2147483647 h 648"/>
                <a:gd name="T86" fmla="*/ 2147483647 w 1020"/>
                <a:gd name="T87" fmla="*/ 2147483647 h 648"/>
                <a:gd name="T88" fmla="*/ 2147483647 w 1020"/>
                <a:gd name="T89" fmla="*/ 2147483647 h 648"/>
                <a:gd name="T90" fmla="*/ 2147483647 w 1020"/>
                <a:gd name="T91" fmla="*/ 2147483647 h 648"/>
                <a:gd name="T92" fmla="*/ 2147483647 w 1020"/>
                <a:gd name="T93" fmla="*/ 2147483647 h 648"/>
                <a:gd name="T94" fmla="*/ 2147483647 w 1020"/>
                <a:gd name="T95" fmla="*/ 2147483647 h 648"/>
                <a:gd name="T96" fmla="*/ 2147483647 w 1020"/>
                <a:gd name="T97" fmla="*/ 2147483647 h 648"/>
                <a:gd name="T98" fmla="*/ 2147483647 w 1020"/>
                <a:gd name="T99" fmla="*/ 2147483647 h 648"/>
                <a:gd name="T100" fmla="*/ 2147483647 w 1020"/>
                <a:gd name="T101" fmla="*/ 2147483647 h 648"/>
                <a:gd name="T102" fmla="*/ 2147483647 w 1020"/>
                <a:gd name="T103" fmla="*/ 2147483647 h 648"/>
                <a:gd name="T104" fmla="*/ 2147483647 w 1020"/>
                <a:gd name="T105" fmla="*/ 2147483647 h 648"/>
                <a:gd name="T106" fmla="*/ 2147483647 w 1020"/>
                <a:gd name="T107" fmla="*/ 2147483647 h 648"/>
                <a:gd name="T108" fmla="*/ 2147483647 w 1020"/>
                <a:gd name="T109" fmla="*/ 2147483647 h 648"/>
                <a:gd name="T110" fmla="*/ 2147483647 w 1020"/>
                <a:gd name="T111" fmla="*/ 2147483647 h 648"/>
                <a:gd name="T112" fmla="*/ 2147483647 w 1020"/>
                <a:gd name="T113" fmla="*/ 2147483647 h 6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20" h="648">
                  <a:moveTo>
                    <a:pt x="966" y="512"/>
                  </a:moveTo>
                  <a:cubicBezTo>
                    <a:pt x="967" y="512"/>
                    <a:pt x="967" y="511"/>
                    <a:pt x="968" y="511"/>
                  </a:cubicBezTo>
                  <a:cubicBezTo>
                    <a:pt x="972" y="505"/>
                    <a:pt x="972" y="503"/>
                    <a:pt x="974" y="502"/>
                  </a:cubicBezTo>
                  <a:cubicBezTo>
                    <a:pt x="976" y="501"/>
                    <a:pt x="976" y="500"/>
                    <a:pt x="976" y="506"/>
                  </a:cubicBezTo>
                  <a:cubicBezTo>
                    <a:pt x="975" y="512"/>
                    <a:pt x="978" y="518"/>
                    <a:pt x="980" y="520"/>
                  </a:cubicBezTo>
                  <a:cubicBezTo>
                    <a:pt x="982" y="523"/>
                    <a:pt x="984" y="525"/>
                    <a:pt x="984" y="520"/>
                  </a:cubicBezTo>
                  <a:cubicBezTo>
                    <a:pt x="984" y="515"/>
                    <a:pt x="987" y="508"/>
                    <a:pt x="990" y="499"/>
                  </a:cubicBezTo>
                  <a:cubicBezTo>
                    <a:pt x="992" y="491"/>
                    <a:pt x="997" y="483"/>
                    <a:pt x="994" y="483"/>
                  </a:cubicBezTo>
                  <a:cubicBezTo>
                    <a:pt x="991" y="484"/>
                    <a:pt x="988" y="487"/>
                    <a:pt x="992" y="481"/>
                  </a:cubicBezTo>
                  <a:cubicBezTo>
                    <a:pt x="995" y="476"/>
                    <a:pt x="996" y="479"/>
                    <a:pt x="997" y="477"/>
                  </a:cubicBezTo>
                  <a:cubicBezTo>
                    <a:pt x="998" y="475"/>
                    <a:pt x="999" y="473"/>
                    <a:pt x="996" y="475"/>
                  </a:cubicBezTo>
                  <a:cubicBezTo>
                    <a:pt x="992" y="476"/>
                    <a:pt x="986" y="475"/>
                    <a:pt x="987" y="472"/>
                  </a:cubicBezTo>
                  <a:cubicBezTo>
                    <a:pt x="988" y="468"/>
                    <a:pt x="989" y="468"/>
                    <a:pt x="992" y="468"/>
                  </a:cubicBezTo>
                  <a:cubicBezTo>
                    <a:pt x="994" y="467"/>
                    <a:pt x="996" y="465"/>
                    <a:pt x="996" y="461"/>
                  </a:cubicBezTo>
                  <a:cubicBezTo>
                    <a:pt x="996" y="457"/>
                    <a:pt x="996" y="451"/>
                    <a:pt x="1003" y="444"/>
                  </a:cubicBezTo>
                  <a:cubicBezTo>
                    <a:pt x="1010" y="436"/>
                    <a:pt x="1016" y="429"/>
                    <a:pt x="1017" y="425"/>
                  </a:cubicBezTo>
                  <a:cubicBezTo>
                    <a:pt x="1018" y="421"/>
                    <a:pt x="1020" y="419"/>
                    <a:pt x="1018" y="414"/>
                  </a:cubicBezTo>
                  <a:cubicBezTo>
                    <a:pt x="1017" y="409"/>
                    <a:pt x="1013" y="405"/>
                    <a:pt x="1011" y="405"/>
                  </a:cubicBezTo>
                  <a:cubicBezTo>
                    <a:pt x="1008" y="406"/>
                    <a:pt x="1005" y="406"/>
                    <a:pt x="1003" y="406"/>
                  </a:cubicBezTo>
                  <a:cubicBezTo>
                    <a:pt x="1000" y="405"/>
                    <a:pt x="999" y="403"/>
                    <a:pt x="998" y="405"/>
                  </a:cubicBezTo>
                  <a:cubicBezTo>
                    <a:pt x="996" y="407"/>
                    <a:pt x="995" y="408"/>
                    <a:pt x="994" y="407"/>
                  </a:cubicBezTo>
                  <a:cubicBezTo>
                    <a:pt x="993" y="407"/>
                    <a:pt x="966" y="400"/>
                    <a:pt x="951" y="410"/>
                  </a:cubicBezTo>
                  <a:cubicBezTo>
                    <a:pt x="951" y="410"/>
                    <a:pt x="944" y="413"/>
                    <a:pt x="930" y="414"/>
                  </a:cubicBezTo>
                  <a:cubicBezTo>
                    <a:pt x="917" y="414"/>
                    <a:pt x="913" y="416"/>
                    <a:pt x="908" y="420"/>
                  </a:cubicBezTo>
                  <a:cubicBezTo>
                    <a:pt x="904" y="423"/>
                    <a:pt x="897" y="425"/>
                    <a:pt x="897" y="434"/>
                  </a:cubicBezTo>
                  <a:cubicBezTo>
                    <a:pt x="897" y="444"/>
                    <a:pt x="894" y="442"/>
                    <a:pt x="895" y="449"/>
                  </a:cubicBezTo>
                  <a:cubicBezTo>
                    <a:pt x="895" y="456"/>
                    <a:pt x="893" y="458"/>
                    <a:pt x="891" y="462"/>
                  </a:cubicBezTo>
                  <a:cubicBezTo>
                    <a:pt x="889" y="466"/>
                    <a:pt x="887" y="471"/>
                    <a:pt x="887" y="474"/>
                  </a:cubicBezTo>
                  <a:cubicBezTo>
                    <a:pt x="888" y="478"/>
                    <a:pt x="887" y="485"/>
                    <a:pt x="879" y="489"/>
                  </a:cubicBezTo>
                  <a:cubicBezTo>
                    <a:pt x="871" y="493"/>
                    <a:pt x="860" y="498"/>
                    <a:pt x="865" y="498"/>
                  </a:cubicBezTo>
                  <a:cubicBezTo>
                    <a:pt x="869" y="497"/>
                    <a:pt x="869" y="498"/>
                    <a:pt x="867" y="501"/>
                  </a:cubicBezTo>
                  <a:cubicBezTo>
                    <a:pt x="865" y="504"/>
                    <a:pt x="865" y="503"/>
                    <a:pt x="867" y="504"/>
                  </a:cubicBezTo>
                  <a:cubicBezTo>
                    <a:pt x="868" y="504"/>
                    <a:pt x="868" y="505"/>
                    <a:pt x="868" y="506"/>
                  </a:cubicBezTo>
                  <a:cubicBezTo>
                    <a:pt x="867" y="507"/>
                    <a:pt x="871" y="507"/>
                    <a:pt x="866" y="509"/>
                  </a:cubicBezTo>
                  <a:cubicBezTo>
                    <a:pt x="861" y="511"/>
                    <a:pt x="851" y="517"/>
                    <a:pt x="848" y="514"/>
                  </a:cubicBezTo>
                  <a:cubicBezTo>
                    <a:pt x="846" y="511"/>
                    <a:pt x="842" y="506"/>
                    <a:pt x="846" y="508"/>
                  </a:cubicBezTo>
                  <a:cubicBezTo>
                    <a:pt x="850" y="509"/>
                    <a:pt x="848" y="506"/>
                    <a:pt x="845" y="505"/>
                  </a:cubicBezTo>
                  <a:cubicBezTo>
                    <a:pt x="842" y="504"/>
                    <a:pt x="840" y="504"/>
                    <a:pt x="835" y="504"/>
                  </a:cubicBezTo>
                  <a:cubicBezTo>
                    <a:pt x="830" y="505"/>
                    <a:pt x="826" y="507"/>
                    <a:pt x="824" y="510"/>
                  </a:cubicBezTo>
                  <a:cubicBezTo>
                    <a:pt x="821" y="513"/>
                    <a:pt x="821" y="512"/>
                    <a:pt x="821" y="510"/>
                  </a:cubicBezTo>
                  <a:cubicBezTo>
                    <a:pt x="821" y="508"/>
                    <a:pt x="816" y="508"/>
                    <a:pt x="813" y="510"/>
                  </a:cubicBezTo>
                  <a:cubicBezTo>
                    <a:pt x="811" y="512"/>
                    <a:pt x="803" y="515"/>
                    <a:pt x="798" y="514"/>
                  </a:cubicBezTo>
                  <a:cubicBezTo>
                    <a:pt x="794" y="513"/>
                    <a:pt x="789" y="515"/>
                    <a:pt x="785" y="518"/>
                  </a:cubicBezTo>
                  <a:cubicBezTo>
                    <a:pt x="782" y="520"/>
                    <a:pt x="759" y="528"/>
                    <a:pt x="754" y="519"/>
                  </a:cubicBezTo>
                  <a:cubicBezTo>
                    <a:pt x="748" y="511"/>
                    <a:pt x="747" y="510"/>
                    <a:pt x="743" y="509"/>
                  </a:cubicBezTo>
                  <a:cubicBezTo>
                    <a:pt x="739" y="508"/>
                    <a:pt x="735" y="503"/>
                    <a:pt x="729" y="504"/>
                  </a:cubicBezTo>
                  <a:cubicBezTo>
                    <a:pt x="724" y="506"/>
                    <a:pt x="724" y="503"/>
                    <a:pt x="722" y="504"/>
                  </a:cubicBezTo>
                  <a:cubicBezTo>
                    <a:pt x="719" y="504"/>
                    <a:pt x="714" y="503"/>
                    <a:pt x="714" y="507"/>
                  </a:cubicBezTo>
                  <a:cubicBezTo>
                    <a:pt x="713" y="510"/>
                    <a:pt x="712" y="510"/>
                    <a:pt x="710" y="511"/>
                  </a:cubicBezTo>
                  <a:cubicBezTo>
                    <a:pt x="708" y="513"/>
                    <a:pt x="707" y="512"/>
                    <a:pt x="710" y="508"/>
                  </a:cubicBezTo>
                  <a:cubicBezTo>
                    <a:pt x="712" y="503"/>
                    <a:pt x="707" y="498"/>
                    <a:pt x="711" y="500"/>
                  </a:cubicBezTo>
                  <a:cubicBezTo>
                    <a:pt x="715" y="503"/>
                    <a:pt x="718" y="503"/>
                    <a:pt x="714" y="499"/>
                  </a:cubicBezTo>
                  <a:cubicBezTo>
                    <a:pt x="709" y="495"/>
                    <a:pt x="697" y="483"/>
                    <a:pt x="696" y="474"/>
                  </a:cubicBezTo>
                  <a:cubicBezTo>
                    <a:pt x="695" y="466"/>
                    <a:pt x="688" y="456"/>
                    <a:pt x="679" y="446"/>
                  </a:cubicBezTo>
                  <a:cubicBezTo>
                    <a:pt x="670" y="437"/>
                    <a:pt x="666" y="427"/>
                    <a:pt x="664" y="423"/>
                  </a:cubicBezTo>
                  <a:cubicBezTo>
                    <a:pt x="663" y="420"/>
                    <a:pt x="658" y="410"/>
                    <a:pt x="656" y="406"/>
                  </a:cubicBezTo>
                  <a:cubicBezTo>
                    <a:pt x="654" y="402"/>
                    <a:pt x="648" y="390"/>
                    <a:pt x="654" y="396"/>
                  </a:cubicBezTo>
                  <a:cubicBezTo>
                    <a:pt x="660" y="401"/>
                    <a:pt x="662" y="404"/>
                    <a:pt x="662" y="408"/>
                  </a:cubicBezTo>
                  <a:cubicBezTo>
                    <a:pt x="662" y="412"/>
                    <a:pt x="660" y="418"/>
                    <a:pt x="663" y="413"/>
                  </a:cubicBezTo>
                  <a:cubicBezTo>
                    <a:pt x="666" y="408"/>
                    <a:pt x="665" y="404"/>
                    <a:pt x="663" y="400"/>
                  </a:cubicBezTo>
                  <a:cubicBezTo>
                    <a:pt x="660" y="396"/>
                    <a:pt x="651" y="389"/>
                    <a:pt x="649" y="382"/>
                  </a:cubicBezTo>
                  <a:cubicBezTo>
                    <a:pt x="647" y="374"/>
                    <a:pt x="646" y="365"/>
                    <a:pt x="649" y="352"/>
                  </a:cubicBezTo>
                  <a:cubicBezTo>
                    <a:pt x="652" y="340"/>
                    <a:pt x="651" y="331"/>
                    <a:pt x="651" y="325"/>
                  </a:cubicBezTo>
                  <a:cubicBezTo>
                    <a:pt x="651" y="320"/>
                    <a:pt x="647" y="308"/>
                    <a:pt x="647" y="305"/>
                  </a:cubicBezTo>
                  <a:cubicBezTo>
                    <a:pt x="647" y="301"/>
                    <a:pt x="650" y="293"/>
                    <a:pt x="652" y="290"/>
                  </a:cubicBezTo>
                  <a:cubicBezTo>
                    <a:pt x="654" y="287"/>
                    <a:pt x="654" y="285"/>
                    <a:pt x="652" y="283"/>
                  </a:cubicBezTo>
                  <a:cubicBezTo>
                    <a:pt x="650" y="280"/>
                    <a:pt x="650" y="272"/>
                    <a:pt x="650" y="271"/>
                  </a:cubicBezTo>
                  <a:cubicBezTo>
                    <a:pt x="651" y="270"/>
                    <a:pt x="651" y="269"/>
                    <a:pt x="654" y="271"/>
                  </a:cubicBezTo>
                  <a:cubicBezTo>
                    <a:pt x="656" y="272"/>
                    <a:pt x="658" y="273"/>
                    <a:pt x="658" y="271"/>
                  </a:cubicBezTo>
                  <a:cubicBezTo>
                    <a:pt x="659" y="268"/>
                    <a:pt x="660" y="265"/>
                    <a:pt x="661" y="268"/>
                  </a:cubicBezTo>
                  <a:cubicBezTo>
                    <a:pt x="662" y="271"/>
                    <a:pt x="661" y="273"/>
                    <a:pt x="660" y="275"/>
                  </a:cubicBezTo>
                  <a:cubicBezTo>
                    <a:pt x="660" y="277"/>
                    <a:pt x="660" y="277"/>
                    <a:pt x="664" y="267"/>
                  </a:cubicBezTo>
                  <a:cubicBezTo>
                    <a:pt x="668" y="256"/>
                    <a:pt x="670" y="251"/>
                    <a:pt x="670" y="251"/>
                  </a:cubicBezTo>
                  <a:cubicBezTo>
                    <a:pt x="670" y="251"/>
                    <a:pt x="670" y="249"/>
                    <a:pt x="671" y="248"/>
                  </a:cubicBezTo>
                  <a:cubicBezTo>
                    <a:pt x="671" y="248"/>
                    <a:pt x="669" y="250"/>
                    <a:pt x="664" y="251"/>
                  </a:cubicBezTo>
                  <a:cubicBezTo>
                    <a:pt x="659" y="253"/>
                    <a:pt x="653" y="247"/>
                    <a:pt x="651" y="246"/>
                  </a:cubicBezTo>
                  <a:cubicBezTo>
                    <a:pt x="650" y="245"/>
                    <a:pt x="643" y="244"/>
                    <a:pt x="641" y="244"/>
                  </a:cubicBezTo>
                  <a:cubicBezTo>
                    <a:pt x="640" y="245"/>
                    <a:pt x="637" y="244"/>
                    <a:pt x="635" y="244"/>
                  </a:cubicBezTo>
                  <a:cubicBezTo>
                    <a:pt x="634" y="243"/>
                    <a:pt x="620" y="237"/>
                    <a:pt x="617" y="236"/>
                  </a:cubicBezTo>
                  <a:cubicBezTo>
                    <a:pt x="613" y="234"/>
                    <a:pt x="608" y="233"/>
                    <a:pt x="606" y="233"/>
                  </a:cubicBezTo>
                  <a:cubicBezTo>
                    <a:pt x="604" y="233"/>
                    <a:pt x="604" y="232"/>
                    <a:pt x="604" y="232"/>
                  </a:cubicBezTo>
                  <a:cubicBezTo>
                    <a:pt x="604" y="232"/>
                    <a:pt x="592" y="203"/>
                    <a:pt x="592" y="201"/>
                  </a:cubicBezTo>
                  <a:cubicBezTo>
                    <a:pt x="591" y="199"/>
                    <a:pt x="591" y="197"/>
                    <a:pt x="591" y="197"/>
                  </a:cubicBezTo>
                  <a:cubicBezTo>
                    <a:pt x="592" y="188"/>
                    <a:pt x="586" y="187"/>
                    <a:pt x="584" y="186"/>
                  </a:cubicBezTo>
                  <a:cubicBezTo>
                    <a:pt x="583" y="186"/>
                    <a:pt x="580" y="181"/>
                    <a:pt x="578" y="178"/>
                  </a:cubicBezTo>
                  <a:cubicBezTo>
                    <a:pt x="576" y="175"/>
                    <a:pt x="565" y="159"/>
                    <a:pt x="560" y="152"/>
                  </a:cubicBezTo>
                  <a:cubicBezTo>
                    <a:pt x="556" y="146"/>
                    <a:pt x="549" y="131"/>
                    <a:pt x="547" y="128"/>
                  </a:cubicBezTo>
                  <a:cubicBezTo>
                    <a:pt x="545" y="125"/>
                    <a:pt x="533" y="113"/>
                    <a:pt x="529" y="111"/>
                  </a:cubicBezTo>
                  <a:cubicBezTo>
                    <a:pt x="525" y="109"/>
                    <a:pt x="524" y="109"/>
                    <a:pt x="522" y="109"/>
                  </a:cubicBezTo>
                  <a:cubicBezTo>
                    <a:pt x="521" y="110"/>
                    <a:pt x="518" y="109"/>
                    <a:pt x="513" y="108"/>
                  </a:cubicBezTo>
                  <a:cubicBezTo>
                    <a:pt x="508" y="107"/>
                    <a:pt x="500" y="105"/>
                    <a:pt x="498" y="106"/>
                  </a:cubicBezTo>
                  <a:cubicBezTo>
                    <a:pt x="496" y="106"/>
                    <a:pt x="496" y="107"/>
                    <a:pt x="495" y="108"/>
                  </a:cubicBezTo>
                  <a:cubicBezTo>
                    <a:pt x="494" y="109"/>
                    <a:pt x="495" y="109"/>
                    <a:pt x="490" y="109"/>
                  </a:cubicBezTo>
                  <a:cubicBezTo>
                    <a:pt x="485" y="110"/>
                    <a:pt x="482" y="114"/>
                    <a:pt x="481" y="119"/>
                  </a:cubicBezTo>
                  <a:cubicBezTo>
                    <a:pt x="479" y="123"/>
                    <a:pt x="476" y="128"/>
                    <a:pt x="474" y="132"/>
                  </a:cubicBezTo>
                  <a:cubicBezTo>
                    <a:pt x="472" y="135"/>
                    <a:pt x="469" y="138"/>
                    <a:pt x="466" y="138"/>
                  </a:cubicBezTo>
                  <a:cubicBezTo>
                    <a:pt x="463" y="138"/>
                    <a:pt x="451" y="132"/>
                    <a:pt x="441" y="126"/>
                  </a:cubicBezTo>
                  <a:cubicBezTo>
                    <a:pt x="430" y="120"/>
                    <a:pt x="421" y="112"/>
                    <a:pt x="419" y="109"/>
                  </a:cubicBezTo>
                  <a:cubicBezTo>
                    <a:pt x="417" y="106"/>
                    <a:pt x="417" y="102"/>
                    <a:pt x="417" y="98"/>
                  </a:cubicBezTo>
                  <a:cubicBezTo>
                    <a:pt x="417" y="94"/>
                    <a:pt x="413" y="86"/>
                    <a:pt x="411" y="83"/>
                  </a:cubicBezTo>
                  <a:cubicBezTo>
                    <a:pt x="409" y="79"/>
                    <a:pt x="405" y="74"/>
                    <a:pt x="401" y="72"/>
                  </a:cubicBezTo>
                  <a:cubicBezTo>
                    <a:pt x="397" y="70"/>
                    <a:pt x="382" y="58"/>
                    <a:pt x="380" y="56"/>
                  </a:cubicBezTo>
                  <a:cubicBezTo>
                    <a:pt x="378" y="54"/>
                    <a:pt x="373" y="51"/>
                    <a:pt x="369" y="49"/>
                  </a:cubicBezTo>
                  <a:cubicBezTo>
                    <a:pt x="366" y="48"/>
                    <a:pt x="359" y="39"/>
                    <a:pt x="357" y="37"/>
                  </a:cubicBezTo>
                  <a:cubicBezTo>
                    <a:pt x="355" y="35"/>
                    <a:pt x="354" y="35"/>
                    <a:pt x="354" y="35"/>
                  </a:cubicBezTo>
                  <a:cubicBezTo>
                    <a:pt x="354" y="35"/>
                    <a:pt x="303" y="35"/>
                    <a:pt x="301" y="35"/>
                  </a:cubicBezTo>
                  <a:cubicBezTo>
                    <a:pt x="299" y="35"/>
                    <a:pt x="299" y="34"/>
                    <a:pt x="298" y="39"/>
                  </a:cubicBezTo>
                  <a:cubicBezTo>
                    <a:pt x="298" y="44"/>
                    <a:pt x="296" y="52"/>
                    <a:pt x="296" y="52"/>
                  </a:cubicBezTo>
                  <a:cubicBezTo>
                    <a:pt x="296" y="52"/>
                    <a:pt x="216" y="52"/>
                    <a:pt x="213" y="52"/>
                  </a:cubicBezTo>
                  <a:cubicBezTo>
                    <a:pt x="210" y="52"/>
                    <a:pt x="198" y="49"/>
                    <a:pt x="196" y="49"/>
                  </a:cubicBezTo>
                  <a:cubicBezTo>
                    <a:pt x="194" y="49"/>
                    <a:pt x="191" y="48"/>
                    <a:pt x="191" y="48"/>
                  </a:cubicBezTo>
                  <a:lnTo>
                    <a:pt x="76" y="8"/>
                  </a:lnTo>
                  <a:lnTo>
                    <a:pt x="80" y="0"/>
                  </a:lnTo>
                  <a:lnTo>
                    <a:pt x="0" y="6"/>
                  </a:lnTo>
                  <a:cubicBezTo>
                    <a:pt x="2" y="12"/>
                    <a:pt x="4" y="17"/>
                    <a:pt x="6" y="20"/>
                  </a:cubicBezTo>
                  <a:cubicBezTo>
                    <a:pt x="9" y="25"/>
                    <a:pt x="13" y="36"/>
                    <a:pt x="14" y="40"/>
                  </a:cubicBezTo>
                  <a:cubicBezTo>
                    <a:pt x="15" y="44"/>
                    <a:pt x="24" y="64"/>
                    <a:pt x="30" y="67"/>
                  </a:cubicBezTo>
                  <a:cubicBezTo>
                    <a:pt x="36" y="71"/>
                    <a:pt x="36" y="75"/>
                    <a:pt x="36" y="82"/>
                  </a:cubicBezTo>
                  <a:cubicBezTo>
                    <a:pt x="37" y="88"/>
                    <a:pt x="37" y="88"/>
                    <a:pt x="38" y="86"/>
                  </a:cubicBezTo>
                  <a:cubicBezTo>
                    <a:pt x="40" y="84"/>
                    <a:pt x="42" y="85"/>
                    <a:pt x="43" y="91"/>
                  </a:cubicBezTo>
                  <a:cubicBezTo>
                    <a:pt x="44" y="97"/>
                    <a:pt x="41" y="103"/>
                    <a:pt x="48" y="109"/>
                  </a:cubicBezTo>
                  <a:cubicBezTo>
                    <a:pt x="55" y="116"/>
                    <a:pt x="61" y="119"/>
                    <a:pt x="64" y="121"/>
                  </a:cubicBezTo>
                  <a:cubicBezTo>
                    <a:pt x="66" y="123"/>
                    <a:pt x="71" y="123"/>
                    <a:pt x="74" y="126"/>
                  </a:cubicBezTo>
                  <a:cubicBezTo>
                    <a:pt x="78" y="130"/>
                    <a:pt x="102" y="151"/>
                    <a:pt x="101" y="159"/>
                  </a:cubicBezTo>
                  <a:cubicBezTo>
                    <a:pt x="100" y="167"/>
                    <a:pt x="98" y="169"/>
                    <a:pt x="98" y="171"/>
                  </a:cubicBezTo>
                  <a:cubicBezTo>
                    <a:pt x="98" y="174"/>
                    <a:pt x="101" y="174"/>
                    <a:pt x="99" y="175"/>
                  </a:cubicBezTo>
                  <a:cubicBezTo>
                    <a:pt x="96" y="176"/>
                    <a:pt x="94" y="177"/>
                    <a:pt x="95" y="178"/>
                  </a:cubicBezTo>
                  <a:cubicBezTo>
                    <a:pt x="97" y="178"/>
                    <a:pt x="98" y="175"/>
                    <a:pt x="99" y="177"/>
                  </a:cubicBezTo>
                  <a:cubicBezTo>
                    <a:pt x="100" y="179"/>
                    <a:pt x="99" y="186"/>
                    <a:pt x="101" y="184"/>
                  </a:cubicBezTo>
                  <a:cubicBezTo>
                    <a:pt x="104" y="181"/>
                    <a:pt x="104" y="183"/>
                    <a:pt x="105" y="183"/>
                  </a:cubicBezTo>
                  <a:cubicBezTo>
                    <a:pt x="106" y="183"/>
                    <a:pt x="105" y="182"/>
                    <a:pt x="105" y="180"/>
                  </a:cubicBezTo>
                  <a:cubicBezTo>
                    <a:pt x="104" y="177"/>
                    <a:pt x="105" y="177"/>
                    <a:pt x="107" y="181"/>
                  </a:cubicBezTo>
                  <a:cubicBezTo>
                    <a:pt x="109" y="185"/>
                    <a:pt x="111" y="188"/>
                    <a:pt x="110" y="191"/>
                  </a:cubicBezTo>
                  <a:cubicBezTo>
                    <a:pt x="109" y="193"/>
                    <a:pt x="106" y="196"/>
                    <a:pt x="107" y="191"/>
                  </a:cubicBezTo>
                  <a:cubicBezTo>
                    <a:pt x="108" y="187"/>
                    <a:pt x="107" y="189"/>
                    <a:pt x="104" y="188"/>
                  </a:cubicBezTo>
                  <a:cubicBezTo>
                    <a:pt x="101" y="187"/>
                    <a:pt x="97" y="185"/>
                    <a:pt x="95" y="184"/>
                  </a:cubicBezTo>
                  <a:cubicBezTo>
                    <a:pt x="93" y="182"/>
                    <a:pt x="92" y="181"/>
                    <a:pt x="90" y="182"/>
                  </a:cubicBezTo>
                  <a:cubicBezTo>
                    <a:pt x="88" y="183"/>
                    <a:pt x="73" y="181"/>
                    <a:pt x="71" y="181"/>
                  </a:cubicBezTo>
                  <a:cubicBezTo>
                    <a:pt x="69" y="181"/>
                    <a:pt x="67" y="181"/>
                    <a:pt x="70" y="183"/>
                  </a:cubicBezTo>
                  <a:cubicBezTo>
                    <a:pt x="72" y="186"/>
                    <a:pt x="79" y="193"/>
                    <a:pt x="83" y="196"/>
                  </a:cubicBezTo>
                  <a:cubicBezTo>
                    <a:pt x="87" y="199"/>
                    <a:pt x="90" y="202"/>
                    <a:pt x="91" y="204"/>
                  </a:cubicBezTo>
                  <a:cubicBezTo>
                    <a:pt x="93" y="205"/>
                    <a:pt x="102" y="212"/>
                    <a:pt x="105" y="214"/>
                  </a:cubicBezTo>
                  <a:cubicBezTo>
                    <a:pt x="109" y="217"/>
                    <a:pt x="117" y="220"/>
                    <a:pt x="119" y="220"/>
                  </a:cubicBezTo>
                  <a:cubicBezTo>
                    <a:pt x="121" y="220"/>
                    <a:pt x="121" y="218"/>
                    <a:pt x="125" y="219"/>
                  </a:cubicBezTo>
                  <a:cubicBezTo>
                    <a:pt x="129" y="219"/>
                    <a:pt x="129" y="218"/>
                    <a:pt x="130" y="217"/>
                  </a:cubicBezTo>
                  <a:cubicBezTo>
                    <a:pt x="131" y="215"/>
                    <a:pt x="133" y="210"/>
                    <a:pt x="132" y="216"/>
                  </a:cubicBezTo>
                  <a:cubicBezTo>
                    <a:pt x="130" y="222"/>
                    <a:pt x="132" y="220"/>
                    <a:pt x="133" y="221"/>
                  </a:cubicBezTo>
                  <a:cubicBezTo>
                    <a:pt x="134" y="223"/>
                    <a:pt x="148" y="234"/>
                    <a:pt x="152" y="236"/>
                  </a:cubicBezTo>
                  <a:cubicBezTo>
                    <a:pt x="156" y="239"/>
                    <a:pt x="165" y="243"/>
                    <a:pt x="166" y="250"/>
                  </a:cubicBezTo>
                  <a:cubicBezTo>
                    <a:pt x="166" y="257"/>
                    <a:pt x="169" y="262"/>
                    <a:pt x="169" y="267"/>
                  </a:cubicBezTo>
                  <a:cubicBezTo>
                    <a:pt x="169" y="271"/>
                    <a:pt x="168" y="275"/>
                    <a:pt x="167" y="278"/>
                  </a:cubicBezTo>
                  <a:cubicBezTo>
                    <a:pt x="167" y="282"/>
                    <a:pt x="166" y="291"/>
                    <a:pt x="167" y="286"/>
                  </a:cubicBezTo>
                  <a:cubicBezTo>
                    <a:pt x="169" y="281"/>
                    <a:pt x="168" y="284"/>
                    <a:pt x="168" y="288"/>
                  </a:cubicBezTo>
                  <a:cubicBezTo>
                    <a:pt x="168" y="292"/>
                    <a:pt x="169" y="290"/>
                    <a:pt x="170" y="290"/>
                  </a:cubicBezTo>
                  <a:cubicBezTo>
                    <a:pt x="171" y="291"/>
                    <a:pt x="177" y="295"/>
                    <a:pt x="179" y="296"/>
                  </a:cubicBezTo>
                  <a:cubicBezTo>
                    <a:pt x="181" y="297"/>
                    <a:pt x="200" y="312"/>
                    <a:pt x="202" y="314"/>
                  </a:cubicBezTo>
                  <a:cubicBezTo>
                    <a:pt x="204" y="316"/>
                    <a:pt x="217" y="324"/>
                    <a:pt x="220" y="327"/>
                  </a:cubicBezTo>
                  <a:cubicBezTo>
                    <a:pt x="223" y="330"/>
                    <a:pt x="232" y="337"/>
                    <a:pt x="234" y="342"/>
                  </a:cubicBezTo>
                  <a:cubicBezTo>
                    <a:pt x="235" y="347"/>
                    <a:pt x="240" y="353"/>
                    <a:pt x="241" y="356"/>
                  </a:cubicBezTo>
                  <a:cubicBezTo>
                    <a:pt x="242" y="358"/>
                    <a:pt x="242" y="357"/>
                    <a:pt x="245" y="355"/>
                  </a:cubicBezTo>
                  <a:cubicBezTo>
                    <a:pt x="247" y="353"/>
                    <a:pt x="248" y="351"/>
                    <a:pt x="251" y="351"/>
                  </a:cubicBezTo>
                  <a:cubicBezTo>
                    <a:pt x="254" y="351"/>
                    <a:pt x="258" y="350"/>
                    <a:pt x="258" y="342"/>
                  </a:cubicBezTo>
                  <a:cubicBezTo>
                    <a:pt x="258" y="334"/>
                    <a:pt x="255" y="334"/>
                    <a:pt x="253" y="331"/>
                  </a:cubicBezTo>
                  <a:cubicBezTo>
                    <a:pt x="250" y="329"/>
                    <a:pt x="248" y="327"/>
                    <a:pt x="247" y="323"/>
                  </a:cubicBezTo>
                  <a:cubicBezTo>
                    <a:pt x="247" y="319"/>
                    <a:pt x="247" y="317"/>
                    <a:pt x="242" y="317"/>
                  </a:cubicBezTo>
                  <a:cubicBezTo>
                    <a:pt x="238" y="317"/>
                    <a:pt x="238" y="315"/>
                    <a:pt x="235" y="311"/>
                  </a:cubicBezTo>
                  <a:cubicBezTo>
                    <a:pt x="233" y="308"/>
                    <a:pt x="229" y="303"/>
                    <a:pt x="228" y="307"/>
                  </a:cubicBezTo>
                  <a:cubicBezTo>
                    <a:pt x="227" y="311"/>
                    <a:pt x="229" y="313"/>
                    <a:pt x="226" y="313"/>
                  </a:cubicBezTo>
                  <a:cubicBezTo>
                    <a:pt x="223" y="314"/>
                    <a:pt x="229" y="312"/>
                    <a:pt x="226" y="312"/>
                  </a:cubicBezTo>
                  <a:cubicBezTo>
                    <a:pt x="223" y="312"/>
                    <a:pt x="216" y="311"/>
                    <a:pt x="216" y="304"/>
                  </a:cubicBezTo>
                  <a:cubicBezTo>
                    <a:pt x="216" y="296"/>
                    <a:pt x="215" y="281"/>
                    <a:pt x="209" y="274"/>
                  </a:cubicBezTo>
                  <a:cubicBezTo>
                    <a:pt x="204" y="268"/>
                    <a:pt x="199" y="255"/>
                    <a:pt x="199" y="253"/>
                  </a:cubicBezTo>
                  <a:cubicBezTo>
                    <a:pt x="199" y="252"/>
                    <a:pt x="199" y="250"/>
                    <a:pt x="201" y="248"/>
                  </a:cubicBezTo>
                  <a:cubicBezTo>
                    <a:pt x="202" y="246"/>
                    <a:pt x="202" y="241"/>
                    <a:pt x="200" y="246"/>
                  </a:cubicBezTo>
                  <a:cubicBezTo>
                    <a:pt x="198" y="251"/>
                    <a:pt x="199" y="253"/>
                    <a:pt x="197" y="247"/>
                  </a:cubicBezTo>
                  <a:cubicBezTo>
                    <a:pt x="195" y="241"/>
                    <a:pt x="193" y="243"/>
                    <a:pt x="191" y="234"/>
                  </a:cubicBezTo>
                  <a:cubicBezTo>
                    <a:pt x="190" y="224"/>
                    <a:pt x="182" y="217"/>
                    <a:pt x="180" y="215"/>
                  </a:cubicBezTo>
                  <a:cubicBezTo>
                    <a:pt x="178" y="214"/>
                    <a:pt x="178" y="214"/>
                    <a:pt x="179" y="217"/>
                  </a:cubicBezTo>
                  <a:cubicBezTo>
                    <a:pt x="180" y="221"/>
                    <a:pt x="183" y="233"/>
                    <a:pt x="176" y="221"/>
                  </a:cubicBezTo>
                  <a:cubicBezTo>
                    <a:pt x="169" y="209"/>
                    <a:pt x="177" y="209"/>
                    <a:pt x="169" y="206"/>
                  </a:cubicBezTo>
                  <a:cubicBezTo>
                    <a:pt x="161" y="202"/>
                    <a:pt x="158" y="192"/>
                    <a:pt x="153" y="184"/>
                  </a:cubicBezTo>
                  <a:cubicBezTo>
                    <a:pt x="147" y="176"/>
                    <a:pt x="146" y="175"/>
                    <a:pt x="145" y="171"/>
                  </a:cubicBezTo>
                  <a:cubicBezTo>
                    <a:pt x="145" y="167"/>
                    <a:pt x="143" y="164"/>
                    <a:pt x="143" y="162"/>
                  </a:cubicBezTo>
                  <a:cubicBezTo>
                    <a:pt x="143" y="160"/>
                    <a:pt x="145" y="159"/>
                    <a:pt x="141" y="158"/>
                  </a:cubicBezTo>
                  <a:cubicBezTo>
                    <a:pt x="138" y="158"/>
                    <a:pt x="130" y="152"/>
                    <a:pt x="124" y="142"/>
                  </a:cubicBezTo>
                  <a:cubicBezTo>
                    <a:pt x="124" y="142"/>
                    <a:pt x="122" y="138"/>
                    <a:pt x="122" y="141"/>
                  </a:cubicBezTo>
                  <a:cubicBezTo>
                    <a:pt x="122" y="143"/>
                    <a:pt x="121" y="141"/>
                    <a:pt x="120" y="140"/>
                  </a:cubicBezTo>
                  <a:cubicBezTo>
                    <a:pt x="119" y="138"/>
                    <a:pt x="106" y="121"/>
                    <a:pt x="104" y="117"/>
                  </a:cubicBezTo>
                  <a:cubicBezTo>
                    <a:pt x="101" y="112"/>
                    <a:pt x="100" y="113"/>
                    <a:pt x="97" y="111"/>
                  </a:cubicBezTo>
                  <a:cubicBezTo>
                    <a:pt x="94" y="109"/>
                    <a:pt x="86" y="105"/>
                    <a:pt x="84" y="90"/>
                  </a:cubicBezTo>
                  <a:cubicBezTo>
                    <a:pt x="81" y="75"/>
                    <a:pt x="80" y="74"/>
                    <a:pt x="79" y="72"/>
                  </a:cubicBezTo>
                  <a:cubicBezTo>
                    <a:pt x="78" y="70"/>
                    <a:pt x="77" y="60"/>
                    <a:pt x="77" y="48"/>
                  </a:cubicBezTo>
                  <a:cubicBezTo>
                    <a:pt x="78" y="36"/>
                    <a:pt x="75" y="34"/>
                    <a:pt x="75" y="34"/>
                  </a:cubicBezTo>
                  <a:cubicBezTo>
                    <a:pt x="75" y="34"/>
                    <a:pt x="71" y="27"/>
                    <a:pt x="76" y="32"/>
                  </a:cubicBezTo>
                  <a:cubicBezTo>
                    <a:pt x="82" y="38"/>
                    <a:pt x="91" y="39"/>
                    <a:pt x="96" y="43"/>
                  </a:cubicBezTo>
                  <a:cubicBezTo>
                    <a:pt x="101" y="47"/>
                    <a:pt x="105" y="47"/>
                    <a:pt x="106" y="43"/>
                  </a:cubicBezTo>
                  <a:cubicBezTo>
                    <a:pt x="106" y="40"/>
                    <a:pt x="104" y="37"/>
                    <a:pt x="109" y="41"/>
                  </a:cubicBezTo>
                  <a:cubicBezTo>
                    <a:pt x="114" y="45"/>
                    <a:pt x="129" y="56"/>
                    <a:pt x="133" y="57"/>
                  </a:cubicBezTo>
                  <a:cubicBezTo>
                    <a:pt x="136" y="58"/>
                    <a:pt x="137" y="61"/>
                    <a:pt x="136" y="65"/>
                  </a:cubicBezTo>
                  <a:cubicBezTo>
                    <a:pt x="134" y="69"/>
                    <a:pt x="133" y="72"/>
                    <a:pt x="136" y="78"/>
                  </a:cubicBezTo>
                  <a:cubicBezTo>
                    <a:pt x="140" y="84"/>
                    <a:pt x="157" y="123"/>
                    <a:pt x="158" y="125"/>
                  </a:cubicBezTo>
                  <a:cubicBezTo>
                    <a:pt x="159" y="126"/>
                    <a:pt x="160" y="127"/>
                    <a:pt x="162" y="127"/>
                  </a:cubicBezTo>
                  <a:cubicBezTo>
                    <a:pt x="163" y="127"/>
                    <a:pt x="165" y="128"/>
                    <a:pt x="166" y="131"/>
                  </a:cubicBezTo>
                  <a:cubicBezTo>
                    <a:pt x="166" y="134"/>
                    <a:pt x="165" y="137"/>
                    <a:pt x="169" y="141"/>
                  </a:cubicBezTo>
                  <a:cubicBezTo>
                    <a:pt x="172" y="145"/>
                    <a:pt x="205" y="176"/>
                    <a:pt x="205" y="176"/>
                  </a:cubicBezTo>
                  <a:cubicBezTo>
                    <a:pt x="205" y="176"/>
                    <a:pt x="207" y="179"/>
                    <a:pt x="214" y="178"/>
                  </a:cubicBezTo>
                  <a:cubicBezTo>
                    <a:pt x="221" y="178"/>
                    <a:pt x="220" y="179"/>
                    <a:pt x="219" y="182"/>
                  </a:cubicBezTo>
                  <a:cubicBezTo>
                    <a:pt x="217" y="184"/>
                    <a:pt x="215" y="194"/>
                    <a:pt x="223" y="201"/>
                  </a:cubicBezTo>
                  <a:cubicBezTo>
                    <a:pt x="232" y="208"/>
                    <a:pt x="238" y="207"/>
                    <a:pt x="238" y="207"/>
                  </a:cubicBezTo>
                  <a:cubicBezTo>
                    <a:pt x="238" y="207"/>
                    <a:pt x="240" y="206"/>
                    <a:pt x="241" y="211"/>
                  </a:cubicBezTo>
                  <a:cubicBezTo>
                    <a:pt x="242" y="216"/>
                    <a:pt x="245" y="217"/>
                    <a:pt x="250" y="218"/>
                  </a:cubicBezTo>
                  <a:cubicBezTo>
                    <a:pt x="255" y="220"/>
                    <a:pt x="262" y="224"/>
                    <a:pt x="266" y="233"/>
                  </a:cubicBezTo>
                  <a:cubicBezTo>
                    <a:pt x="271" y="242"/>
                    <a:pt x="268" y="235"/>
                    <a:pt x="265" y="237"/>
                  </a:cubicBezTo>
                  <a:cubicBezTo>
                    <a:pt x="262" y="238"/>
                    <a:pt x="262" y="240"/>
                    <a:pt x="261" y="243"/>
                  </a:cubicBezTo>
                  <a:cubicBezTo>
                    <a:pt x="260" y="247"/>
                    <a:pt x="258" y="249"/>
                    <a:pt x="258" y="252"/>
                  </a:cubicBezTo>
                  <a:cubicBezTo>
                    <a:pt x="258" y="255"/>
                    <a:pt x="258" y="258"/>
                    <a:pt x="260" y="256"/>
                  </a:cubicBezTo>
                  <a:cubicBezTo>
                    <a:pt x="262" y="255"/>
                    <a:pt x="263" y="256"/>
                    <a:pt x="262" y="257"/>
                  </a:cubicBezTo>
                  <a:cubicBezTo>
                    <a:pt x="262" y="259"/>
                    <a:pt x="262" y="259"/>
                    <a:pt x="263" y="259"/>
                  </a:cubicBezTo>
                  <a:cubicBezTo>
                    <a:pt x="265" y="260"/>
                    <a:pt x="264" y="257"/>
                    <a:pt x="265" y="258"/>
                  </a:cubicBezTo>
                  <a:cubicBezTo>
                    <a:pt x="267" y="260"/>
                    <a:pt x="266" y="261"/>
                    <a:pt x="268" y="261"/>
                  </a:cubicBezTo>
                  <a:cubicBezTo>
                    <a:pt x="270" y="261"/>
                    <a:pt x="277" y="258"/>
                    <a:pt x="274" y="261"/>
                  </a:cubicBezTo>
                  <a:cubicBezTo>
                    <a:pt x="271" y="265"/>
                    <a:pt x="272" y="267"/>
                    <a:pt x="275" y="267"/>
                  </a:cubicBezTo>
                  <a:cubicBezTo>
                    <a:pt x="278" y="267"/>
                    <a:pt x="297" y="274"/>
                    <a:pt x="304" y="282"/>
                  </a:cubicBezTo>
                  <a:cubicBezTo>
                    <a:pt x="304" y="282"/>
                    <a:pt x="306" y="284"/>
                    <a:pt x="306" y="286"/>
                  </a:cubicBezTo>
                  <a:cubicBezTo>
                    <a:pt x="306" y="288"/>
                    <a:pt x="306" y="295"/>
                    <a:pt x="314" y="299"/>
                  </a:cubicBezTo>
                  <a:cubicBezTo>
                    <a:pt x="321" y="304"/>
                    <a:pt x="319" y="301"/>
                    <a:pt x="321" y="301"/>
                  </a:cubicBezTo>
                  <a:cubicBezTo>
                    <a:pt x="322" y="300"/>
                    <a:pt x="324" y="300"/>
                    <a:pt x="322" y="302"/>
                  </a:cubicBezTo>
                  <a:cubicBezTo>
                    <a:pt x="321" y="304"/>
                    <a:pt x="318" y="303"/>
                    <a:pt x="321" y="305"/>
                  </a:cubicBezTo>
                  <a:cubicBezTo>
                    <a:pt x="324" y="307"/>
                    <a:pt x="331" y="314"/>
                    <a:pt x="334" y="316"/>
                  </a:cubicBezTo>
                  <a:cubicBezTo>
                    <a:pt x="337" y="319"/>
                    <a:pt x="349" y="334"/>
                    <a:pt x="352" y="338"/>
                  </a:cubicBezTo>
                  <a:cubicBezTo>
                    <a:pt x="355" y="341"/>
                    <a:pt x="368" y="357"/>
                    <a:pt x="372" y="360"/>
                  </a:cubicBezTo>
                  <a:cubicBezTo>
                    <a:pt x="376" y="364"/>
                    <a:pt x="386" y="374"/>
                    <a:pt x="385" y="383"/>
                  </a:cubicBezTo>
                  <a:cubicBezTo>
                    <a:pt x="384" y="392"/>
                    <a:pt x="389" y="400"/>
                    <a:pt x="395" y="407"/>
                  </a:cubicBezTo>
                  <a:cubicBezTo>
                    <a:pt x="401" y="413"/>
                    <a:pt x="398" y="411"/>
                    <a:pt x="397" y="416"/>
                  </a:cubicBezTo>
                  <a:cubicBezTo>
                    <a:pt x="396" y="421"/>
                    <a:pt x="393" y="427"/>
                    <a:pt x="393" y="428"/>
                  </a:cubicBezTo>
                  <a:cubicBezTo>
                    <a:pt x="393" y="429"/>
                    <a:pt x="391" y="431"/>
                    <a:pt x="390" y="431"/>
                  </a:cubicBezTo>
                  <a:cubicBezTo>
                    <a:pt x="389" y="431"/>
                    <a:pt x="388" y="432"/>
                    <a:pt x="391" y="433"/>
                  </a:cubicBezTo>
                  <a:cubicBezTo>
                    <a:pt x="393" y="434"/>
                    <a:pt x="397" y="434"/>
                    <a:pt x="397" y="435"/>
                  </a:cubicBezTo>
                  <a:cubicBezTo>
                    <a:pt x="398" y="437"/>
                    <a:pt x="400" y="438"/>
                    <a:pt x="397" y="439"/>
                  </a:cubicBezTo>
                  <a:cubicBezTo>
                    <a:pt x="394" y="440"/>
                    <a:pt x="385" y="441"/>
                    <a:pt x="385" y="445"/>
                  </a:cubicBezTo>
                  <a:cubicBezTo>
                    <a:pt x="385" y="450"/>
                    <a:pt x="389" y="456"/>
                    <a:pt x="392" y="461"/>
                  </a:cubicBezTo>
                  <a:cubicBezTo>
                    <a:pt x="394" y="465"/>
                    <a:pt x="404" y="485"/>
                    <a:pt x="423" y="490"/>
                  </a:cubicBezTo>
                  <a:cubicBezTo>
                    <a:pt x="441" y="496"/>
                    <a:pt x="454" y="512"/>
                    <a:pt x="455" y="513"/>
                  </a:cubicBezTo>
                  <a:cubicBezTo>
                    <a:pt x="455" y="514"/>
                    <a:pt x="459" y="519"/>
                    <a:pt x="476" y="524"/>
                  </a:cubicBezTo>
                  <a:cubicBezTo>
                    <a:pt x="493" y="529"/>
                    <a:pt x="501" y="532"/>
                    <a:pt x="503" y="532"/>
                  </a:cubicBezTo>
                  <a:cubicBezTo>
                    <a:pt x="505" y="531"/>
                    <a:pt x="507" y="528"/>
                    <a:pt x="512" y="532"/>
                  </a:cubicBezTo>
                  <a:cubicBezTo>
                    <a:pt x="516" y="537"/>
                    <a:pt x="530" y="547"/>
                    <a:pt x="540" y="552"/>
                  </a:cubicBezTo>
                  <a:cubicBezTo>
                    <a:pt x="551" y="558"/>
                    <a:pt x="576" y="569"/>
                    <a:pt x="583" y="571"/>
                  </a:cubicBezTo>
                  <a:cubicBezTo>
                    <a:pt x="590" y="574"/>
                    <a:pt x="606" y="579"/>
                    <a:pt x="610" y="580"/>
                  </a:cubicBezTo>
                  <a:cubicBezTo>
                    <a:pt x="615" y="580"/>
                    <a:pt x="619" y="583"/>
                    <a:pt x="621" y="585"/>
                  </a:cubicBezTo>
                  <a:cubicBezTo>
                    <a:pt x="623" y="586"/>
                    <a:pt x="633" y="590"/>
                    <a:pt x="634" y="591"/>
                  </a:cubicBezTo>
                  <a:cubicBezTo>
                    <a:pt x="635" y="591"/>
                    <a:pt x="645" y="596"/>
                    <a:pt x="648" y="597"/>
                  </a:cubicBezTo>
                  <a:cubicBezTo>
                    <a:pt x="650" y="599"/>
                    <a:pt x="659" y="601"/>
                    <a:pt x="662" y="601"/>
                  </a:cubicBezTo>
                  <a:cubicBezTo>
                    <a:pt x="665" y="600"/>
                    <a:pt x="678" y="606"/>
                    <a:pt x="682" y="608"/>
                  </a:cubicBezTo>
                  <a:cubicBezTo>
                    <a:pt x="687" y="610"/>
                    <a:pt x="703" y="609"/>
                    <a:pt x="713" y="604"/>
                  </a:cubicBezTo>
                  <a:cubicBezTo>
                    <a:pt x="722" y="599"/>
                    <a:pt x="724" y="601"/>
                    <a:pt x="729" y="597"/>
                  </a:cubicBezTo>
                  <a:cubicBezTo>
                    <a:pt x="735" y="593"/>
                    <a:pt x="740" y="592"/>
                    <a:pt x="742" y="592"/>
                  </a:cubicBezTo>
                  <a:cubicBezTo>
                    <a:pt x="744" y="592"/>
                    <a:pt x="747" y="591"/>
                    <a:pt x="744" y="590"/>
                  </a:cubicBezTo>
                  <a:cubicBezTo>
                    <a:pt x="741" y="589"/>
                    <a:pt x="740" y="590"/>
                    <a:pt x="744" y="588"/>
                  </a:cubicBezTo>
                  <a:cubicBezTo>
                    <a:pt x="747" y="586"/>
                    <a:pt x="748" y="582"/>
                    <a:pt x="748" y="586"/>
                  </a:cubicBezTo>
                  <a:cubicBezTo>
                    <a:pt x="748" y="590"/>
                    <a:pt x="750" y="589"/>
                    <a:pt x="752" y="587"/>
                  </a:cubicBezTo>
                  <a:cubicBezTo>
                    <a:pt x="755" y="586"/>
                    <a:pt x="757" y="587"/>
                    <a:pt x="755" y="590"/>
                  </a:cubicBezTo>
                  <a:cubicBezTo>
                    <a:pt x="752" y="592"/>
                    <a:pt x="752" y="591"/>
                    <a:pt x="757" y="592"/>
                  </a:cubicBezTo>
                  <a:cubicBezTo>
                    <a:pt x="762" y="593"/>
                    <a:pt x="764" y="593"/>
                    <a:pt x="767" y="594"/>
                  </a:cubicBezTo>
                  <a:cubicBezTo>
                    <a:pt x="770" y="596"/>
                    <a:pt x="780" y="600"/>
                    <a:pt x="774" y="596"/>
                  </a:cubicBezTo>
                  <a:cubicBezTo>
                    <a:pt x="767" y="592"/>
                    <a:pt x="759" y="589"/>
                    <a:pt x="765" y="590"/>
                  </a:cubicBezTo>
                  <a:cubicBezTo>
                    <a:pt x="770" y="590"/>
                    <a:pt x="773" y="592"/>
                    <a:pt x="775" y="594"/>
                  </a:cubicBezTo>
                  <a:cubicBezTo>
                    <a:pt x="778" y="597"/>
                    <a:pt x="801" y="614"/>
                    <a:pt x="803" y="617"/>
                  </a:cubicBezTo>
                  <a:cubicBezTo>
                    <a:pt x="805" y="619"/>
                    <a:pt x="810" y="624"/>
                    <a:pt x="813" y="625"/>
                  </a:cubicBezTo>
                  <a:cubicBezTo>
                    <a:pt x="817" y="626"/>
                    <a:pt x="819" y="629"/>
                    <a:pt x="820" y="631"/>
                  </a:cubicBezTo>
                  <a:cubicBezTo>
                    <a:pt x="821" y="633"/>
                    <a:pt x="829" y="643"/>
                    <a:pt x="831" y="645"/>
                  </a:cubicBezTo>
                  <a:cubicBezTo>
                    <a:pt x="832" y="646"/>
                    <a:pt x="833" y="647"/>
                    <a:pt x="835" y="648"/>
                  </a:cubicBezTo>
                  <a:cubicBezTo>
                    <a:pt x="835" y="648"/>
                    <a:pt x="837" y="647"/>
                    <a:pt x="837" y="643"/>
                  </a:cubicBezTo>
                  <a:cubicBezTo>
                    <a:pt x="837" y="640"/>
                    <a:pt x="837" y="635"/>
                    <a:pt x="839" y="633"/>
                  </a:cubicBezTo>
                  <a:cubicBezTo>
                    <a:pt x="840" y="631"/>
                    <a:pt x="840" y="629"/>
                    <a:pt x="839" y="627"/>
                  </a:cubicBezTo>
                  <a:cubicBezTo>
                    <a:pt x="837" y="625"/>
                    <a:pt x="837" y="622"/>
                    <a:pt x="842" y="614"/>
                  </a:cubicBezTo>
                  <a:cubicBezTo>
                    <a:pt x="847" y="607"/>
                    <a:pt x="849" y="597"/>
                    <a:pt x="863" y="596"/>
                  </a:cubicBezTo>
                  <a:cubicBezTo>
                    <a:pt x="878" y="596"/>
                    <a:pt x="895" y="598"/>
                    <a:pt x="896" y="594"/>
                  </a:cubicBezTo>
                  <a:cubicBezTo>
                    <a:pt x="897" y="590"/>
                    <a:pt x="897" y="585"/>
                    <a:pt x="895" y="584"/>
                  </a:cubicBezTo>
                  <a:cubicBezTo>
                    <a:pt x="892" y="582"/>
                    <a:pt x="864" y="557"/>
                    <a:pt x="864" y="557"/>
                  </a:cubicBezTo>
                  <a:cubicBezTo>
                    <a:pt x="864" y="557"/>
                    <a:pt x="861" y="555"/>
                    <a:pt x="867" y="555"/>
                  </a:cubicBezTo>
                  <a:cubicBezTo>
                    <a:pt x="874" y="555"/>
                    <a:pt x="876" y="556"/>
                    <a:pt x="877" y="551"/>
                  </a:cubicBezTo>
                  <a:cubicBezTo>
                    <a:pt x="878" y="546"/>
                    <a:pt x="873" y="536"/>
                    <a:pt x="882" y="536"/>
                  </a:cubicBezTo>
                  <a:cubicBezTo>
                    <a:pt x="891" y="536"/>
                    <a:pt x="937" y="536"/>
                    <a:pt x="937" y="536"/>
                  </a:cubicBezTo>
                  <a:cubicBezTo>
                    <a:pt x="937" y="536"/>
                    <a:pt x="939" y="537"/>
                    <a:pt x="939" y="534"/>
                  </a:cubicBezTo>
                  <a:cubicBezTo>
                    <a:pt x="940" y="532"/>
                    <a:pt x="940" y="529"/>
                    <a:pt x="944" y="531"/>
                  </a:cubicBezTo>
                  <a:cubicBezTo>
                    <a:pt x="947" y="532"/>
                    <a:pt x="949" y="533"/>
                    <a:pt x="951" y="530"/>
                  </a:cubicBezTo>
                  <a:cubicBezTo>
                    <a:pt x="953" y="528"/>
                    <a:pt x="956" y="520"/>
                    <a:pt x="958" y="517"/>
                  </a:cubicBezTo>
                  <a:cubicBezTo>
                    <a:pt x="960" y="515"/>
                    <a:pt x="962" y="511"/>
                    <a:pt x="966" y="5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3" name="Freeform 2314"/>
            <p:cNvSpPr>
              <a:spLocks/>
            </p:cNvSpPr>
            <p:nvPr/>
          </p:nvSpPr>
          <p:spPr bwMode="auto">
            <a:xfrm>
              <a:off x="3598884" y="3855980"/>
              <a:ext cx="109549" cy="115768"/>
            </a:xfrm>
            <a:custGeom>
              <a:avLst/>
              <a:gdLst>
                <a:gd name="T0" fmla="*/ 2147483647 w 136"/>
                <a:gd name="T1" fmla="*/ 2147483647 h 140"/>
                <a:gd name="T2" fmla="*/ 2147483647 w 136"/>
                <a:gd name="T3" fmla="*/ 2147483647 h 140"/>
                <a:gd name="T4" fmla="*/ 2147483647 w 136"/>
                <a:gd name="T5" fmla="*/ 2147483647 h 140"/>
                <a:gd name="T6" fmla="*/ 2147483647 w 136"/>
                <a:gd name="T7" fmla="*/ 2147483647 h 140"/>
                <a:gd name="T8" fmla="*/ 2147483647 w 136"/>
                <a:gd name="T9" fmla="*/ 2147483647 h 140"/>
                <a:gd name="T10" fmla="*/ 2147483647 w 136"/>
                <a:gd name="T11" fmla="*/ 2147483647 h 140"/>
                <a:gd name="T12" fmla="*/ 2147483647 w 136"/>
                <a:gd name="T13" fmla="*/ 2147483647 h 140"/>
                <a:gd name="T14" fmla="*/ 2147483647 w 136"/>
                <a:gd name="T15" fmla="*/ 2147483647 h 140"/>
                <a:gd name="T16" fmla="*/ 2147483647 w 136"/>
                <a:gd name="T17" fmla="*/ 2147483647 h 140"/>
                <a:gd name="T18" fmla="*/ 2147483647 w 136"/>
                <a:gd name="T19" fmla="*/ 2147483647 h 140"/>
                <a:gd name="T20" fmla="*/ 2147483647 w 136"/>
                <a:gd name="T21" fmla="*/ 2147483647 h 140"/>
                <a:gd name="T22" fmla="*/ 2147483647 w 136"/>
                <a:gd name="T23" fmla="*/ 2147483647 h 140"/>
                <a:gd name="T24" fmla="*/ 2147483647 w 136"/>
                <a:gd name="T25" fmla="*/ 2147483647 h 140"/>
                <a:gd name="T26" fmla="*/ 2147483647 w 136"/>
                <a:gd name="T27" fmla="*/ 2147483647 h 140"/>
                <a:gd name="T28" fmla="*/ 2147483647 w 136"/>
                <a:gd name="T29" fmla="*/ 2147483647 h 140"/>
                <a:gd name="T30" fmla="*/ 2147483647 w 136"/>
                <a:gd name="T31" fmla="*/ 2147483647 h 140"/>
                <a:gd name="T32" fmla="*/ 2147483647 w 136"/>
                <a:gd name="T33" fmla="*/ 2147483647 h 140"/>
                <a:gd name="T34" fmla="*/ 2147483647 w 136"/>
                <a:gd name="T35" fmla="*/ 2147483647 h 140"/>
                <a:gd name="T36" fmla="*/ 2147483647 w 136"/>
                <a:gd name="T37" fmla="*/ 2147483647 h 140"/>
                <a:gd name="T38" fmla="*/ 2147483647 w 136"/>
                <a:gd name="T39" fmla="*/ 2147483647 h 140"/>
                <a:gd name="T40" fmla="*/ 2147483647 w 136"/>
                <a:gd name="T41" fmla="*/ 2147483647 h 140"/>
                <a:gd name="T42" fmla="*/ 2147483647 w 136"/>
                <a:gd name="T43" fmla="*/ 2147483647 h 140"/>
                <a:gd name="T44" fmla="*/ 2147483647 w 136"/>
                <a:gd name="T45" fmla="*/ 2147483647 h 140"/>
                <a:gd name="T46" fmla="*/ 2147483647 w 136"/>
                <a:gd name="T47" fmla="*/ 2147483647 h 140"/>
                <a:gd name="T48" fmla="*/ 2147483647 w 136"/>
                <a:gd name="T49" fmla="*/ 2147483647 h 140"/>
                <a:gd name="T50" fmla="*/ 2147483647 w 136"/>
                <a:gd name="T51" fmla="*/ 2147483647 h 140"/>
                <a:gd name="T52" fmla="*/ 2147483647 w 136"/>
                <a:gd name="T53" fmla="*/ 2147483647 h 140"/>
                <a:gd name="T54" fmla="*/ 2147483647 w 136"/>
                <a:gd name="T55" fmla="*/ 2147483647 h 140"/>
                <a:gd name="T56" fmla="*/ 2147483647 w 136"/>
                <a:gd name="T57" fmla="*/ 0 h 140"/>
                <a:gd name="T58" fmla="*/ 2147483647 w 136"/>
                <a:gd name="T59" fmla="*/ 0 h 140"/>
                <a:gd name="T60" fmla="*/ 2147483647 w 136"/>
                <a:gd name="T61" fmla="*/ 0 h 140"/>
                <a:gd name="T62" fmla="*/ 2147483647 w 136"/>
                <a:gd name="T63" fmla="*/ 2147483647 h 140"/>
                <a:gd name="T64" fmla="*/ 2147483647 w 136"/>
                <a:gd name="T65" fmla="*/ 2147483647 h 140"/>
                <a:gd name="T66" fmla="*/ 2147483647 w 136"/>
                <a:gd name="T67" fmla="*/ 2147483647 h 140"/>
                <a:gd name="T68" fmla="*/ 2147483647 w 136"/>
                <a:gd name="T69" fmla="*/ 2147483647 h 140"/>
                <a:gd name="T70" fmla="*/ 2147483647 w 136"/>
                <a:gd name="T71" fmla="*/ 2147483647 h 140"/>
                <a:gd name="T72" fmla="*/ 2147483647 w 136"/>
                <a:gd name="T73" fmla="*/ 2147483647 h 140"/>
                <a:gd name="T74" fmla="*/ 2147483647 w 136"/>
                <a:gd name="T75" fmla="*/ 2147483647 h 140"/>
                <a:gd name="T76" fmla="*/ 2147483647 w 136"/>
                <a:gd name="T77" fmla="*/ 2147483647 h 140"/>
                <a:gd name="T78" fmla="*/ 2147483647 w 136"/>
                <a:gd name="T79" fmla="*/ 2147483647 h 140"/>
                <a:gd name="T80" fmla="*/ 2147483647 w 136"/>
                <a:gd name="T81" fmla="*/ 2147483647 h 140"/>
                <a:gd name="T82" fmla="*/ 0 w 136"/>
                <a:gd name="T83" fmla="*/ 2147483647 h 140"/>
                <a:gd name="T84" fmla="*/ 2147483647 w 136"/>
                <a:gd name="T85" fmla="*/ 2147483647 h 140"/>
                <a:gd name="T86" fmla="*/ 2147483647 w 136"/>
                <a:gd name="T87" fmla="*/ 2147483647 h 140"/>
                <a:gd name="T88" fmla="*/ 2147483647 w 136"/>
                <a:gd name="T89" fmla="*/ 2147483647 h 140"/>
                <a:gd name="T90" fmla="*/ 2147483647 w 136"/>
                <a:gd name="T91" fmla="*/ 2147483647 h 140"/>
                <a:gd name="T92" fmla="*/ 2147483647 w 136"/>
                <a:gd name="T93" fmla="*/ 2147483647 h 1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6" h="140">
                  <a:moveTo>
                    <a:pt x="77" y="132"/>
                  </a:moveTo>
                  <a:cubicBezTo>
                    <a:pt x="78" y="131"/>
                    <a:pt x="79" y="130"/>
                    <a:pt x="80" y="130"/>
                  </a:cubicBezTo>
                  <a:cubicBezTo>
                    <a:pt x="81" y="129"/>
                    <a:pt x="82" y="129"/>
                    <a:pt x="83" y="129"/>
                  </a:cubicBezTo>
                  <a:cubicBezTo>
                    <a:pt x="84" y="130"/>
                    <a:pt x="83" y="130"/>
                    <a:pt x="84" y="128"/>
                  </a:cubicBezTo>
                  <a:cubicBezTo>
                    <a:pt x="85" y="127"/>
                    <a:pt x="85" y="126"/>
                    <a:pt x="86" y="125"/>
                  </a:cubicBezTo>
                  <a:cubicBezTo>
                    <a:pt x="88" y="125"/>
                    <a:pt x="90" y="125"/>
                    <a:pt x="90" y="124"/>
                  </a:cubicBezTo>
                  <a:cubicBezTo>
                    <a:pt x="91" y="123"/>
                    <a:pt x="91" y="122"/>
                    <a:pt x="90" y="121"/>
                  </a:cubicBezTo>
                  <a:cubicBezTo>
                    <a:pt x="90" y="119"/>
                    <a:pt x="89" y="119"/>
                    <a:pt x="90" y="118"/>
                  </a:cubicBezTo>
                  <a:cubicBezTo>
                    <a:pt x="92" y="117"/>
                    <a:pt x="95" y="115"/>
                    <a:pt x="96" y="116"/>
                  </a:cubicBezTo>
                  <a:cubicBezTo>
                    <a:pt x="96" y="117"/>
                    <a:pt x="97" y="117"/>
                    <a:pt x="97" y="117"/>
                  </a:cubicBezTo>
                  <a:cubicBezTo>
                    <a:pt x="98" y="116"/>
                    <a:pt x="99" y="114"/>
                    <a:pt x="99" y="114"/>
                  </a:cubicBezTo>
                  <a:cubicBezTo>
                    <a:pt x="100" y="113"/>
                    <a:pt x="101" y="112"/>
                    <a:pt x="102" y="112"/>
                  </a:cubicBezTo>
                  <a:cubicBezTo>
                    <a:pt x="103" y="112"/>
                    <a:pt x="103" y="111"/>
                    <a:pt x="104" y="110"/>
                  </a:cubicBezTo>
                  <a:cubicBezTo>
                    <a:pt x="104" y="109"/>
                    <a:pt x="104" y="107"/>
                    <a:pt x="104" y="106"/>
                  </a:cubicBezTo>
                  <a:cubicBezTo>
                    <a:pt x="103" y="105"/>
                    <a:pt x="101" y="104"/>
                    <a:pt x="102" y="102"/>
                  </a:cubicBezTo>
                  <a:cubicBezTo>
                    <a:pt x="103" y="100"/>
                    <a:pt x="103" y="98"/>
                    <a:pt x="103" y="97"/>
                  </a:cubicBezTo>
                  <a:cubicBezTo>
                    <a:pt x="104" y="96"/>
                    <a:pt x="103" y="95"/>
                    <a:pt x="104" y="94"/>
                  </a:cubicBezTo>
                  <a:cubicBezTo>
                    <a:pt x="106" y="94"/>
                    <a:pt x="111" y="91"/>
                    <a:pt x="113" y="90"/>
                  </a:cubicBezTo>
                  <a:cubicBezTo>
                    <a:pt x="115" y="88"/>
                    <a:pt x="118" y="87"/>
                    <a:pt x="119" y="86"/>
                  </a:cubicBezTo>
                  <a:cubicBezTo>
                    <a:pt x="120" y="85"/>
                    <a:pt x="130" y="76"/>
                    <a:pt x="136" y="72"/>
                  </a:cubicBezTo>
                  <a:cubicBezTo>
                    <a:pt x="135" y="72"/>
                    <a:pt x="134" y="71"/>
                    <a:pt x="133" y="70"/>
                  </a:cubicBezTo>
                  <a:cubicBezTo>
                    <a:pt x="128" y="66"/>
                    <a:pt x="121" y="61"/>
                    <a:pt x="124" y="65"/>
                  </a:cubicBezTo>
                  <a:cubicBezTo>
                    <a:pt x="127" y="69"/>
                    <a:pt x="126" y="69"/>
                    <a:pt x="124" y="70"/>
                  </a:cubicBezTo>
                  <a:cubicBezTo>
                    <a:pt x="121" y="70"/>
                    <a:pt x="116" y="70"/>
                    <a:pt x="114" y="68"/>
                  </a:cubicBezTo>
                  <a:cubicBezTo>
                    <a:pt x="113" y="67"/>
                    <a:pt x="112" y="66"/>
                    <a:pt x="112" y="66"/>
                  </a:cubicBezTo>
                  <a:cubicBezTo>
                    <a:pt x="108" y="66"/>
                    <a:pt x="103" y="66"/>
                    <a:pt x="102" y="66"/>
                  </a:cubicBezTo>
                  <a:cubicBezTo>
                    <a:pt x="101" y="66"/>
                    <a:pt x="101" y="65"/>
                    <a:pt x="101" y="65"/>
                  </a:cubicBezTo>
                  <a:cubicBezTo>
                    <a:pt x="103" y="50"/>
                    <a:pt x="103" y="8"/>
                    <a:pt x="103" y="5"/>
                  </a:cubicBezTo>
                  <a:cubicBezTo>
                    <a:pt x="103" y="4"/>
                    <a:pt x="103" y="2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56" y="0"/>
                    <a:pt x="47" y="0"/>
                  </a:cubicBezTo>
                  <a:cubicBezTo>
                    <a:pt x="38" y="0"/>
                    <a:pt x="43" y="10"/>
                    <a:pt x="42" y="15"/>
                  </a:cubicBezTo>
                  <a:cubicBezTo>
                    <a:pt x="41" y="20"/>
                    <a:pt x="39" y="19"/>
                    <a:pt x="32" y="19"/>
                  </a:cubicBezTo>
                  <a:cubicBezTo>
                    <a:pt x="26" y="19"/>
                    <a:pt x="29" y="21"/>
                    <a:pt x="29" y="21"/>
                  </a:cubicBezTo>
                  <a:cubicBezTo>
                    <a:pt x="29" y="21"/>
                    <a:pt x="57" y="46"/>
                    <a:pt x="60" y="48"/>
                  </a:cubicBezTo>
                  <a:cubicBezTo>
                    <a:pt x="62" y="49"/>
                    <a:pt x="62" y="54"/>
                    <a:pt x="61" y="58"/>
                  </a:cubicBezTo>
                  <a:cubicBezTo>
                    <a:pt x="60" y="62"/>
                    <a:pt x="43" y="60"/>
                    <a:pt x="28" y="60"/>
                  </a:cubicBezTo>
                  <a:cubicBezTo>
                    <a:pt x="14" y="61"/>
                    <a:pt x="12" y="71"/>
                    <a:pt x="7" y="78"/>
                  </a:cubicBezTo>
                  <a:cubicBezTo>
                    <a:pt x="2" y="86"/>
                    <a:pt x="2" y="89"/>
                    <a:pt x="4" y="91"/>
                  </a:cubicBezTo>
                  <a:cubicBezTo>
                    <a:pt x="5" y="93"/>
                    <a:pt x="5" y="95"/>
                    <a:pt x="4" y="97"/>
                  </a:cubicBezTo>
                  <a:cubicBezTo>
                    <a:pt x="2" y="99"/>
                    <a:pt x="2" y="104"/>
                    <a:pt x="2" y="107"/>
                  </a:cubicBezTo>
                  <a:cubicBezTo>
                    <a:pt x="2" y="111"/>
                    <a:pt x="0" y="112"/>
                    <a:pt x="0" y="112"/>
                  </a:cubicBezTo>
                  <a:cubicBezTo>
                    <a:pt x="0" y="112"/>
                    <a:pt x="7" y="118"/>
                    <a:pt x="12" y="121"/>
                  </a:cubicBezTo>
                  <a:cubicBezTo>
                    <a:pt x="16" y="125"/>
                    <a:pt x="33" y="137"/>
                    <a:pt x="47" y="134"/>
                  </a:cubicBezTo>
                  <a:cubicBezTo>
                    <a:pt x="57" y="132"/>
                    <a:pt x="67" y="137"/>
                    <a:pt x="72" y="140"/>
                  </a:cubicBezTo>
                  <a:cubicBezTo>
                    <a:pt x="73" y="138"/>
                    <a:pt x="74" y="136"/>
                    <a:pt x="74" y="135"/>
                  </a:cubicBezTo>
                  <a:cubicBezTo>
                    <a:pt x="75" y="134"/>
                    <a:pt x="75" y="132"/>
                    <a:pt x="77" y="13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4" name="Freeform 2315"/>
            <p:cNvSpPr>
              <a:spLocks/>
            </p:cNvSpPr>
            <p:nvPr/>
          </p:nvSpPr>
          <p:spPr bwMode="auto">
            <a:xfrm>
              <a:off x="3680240" y="3835308"/>
              <a:ext cx="32220" cy="75249"/>
            </a:xfrm>
            <a:custGeom>
              <a:avLst/>
              <a:gdLst>
                <a:gd name="T0" fmla="*/ 0 w 40"/>
                <a:gd name="T1" fmla="*/ 2147483647 h 91"/>
                <a:gd name="T2" fmla="*/ 2147483647 w 40"/>
                <a:gd name="T3" fmla="*/ 2147483647 h 91"/>
                <a:gd name="T4" fmla="*/ 2147483647 w 40"/>
                <a:gd name="T5" fmla="*/ 2147483647 h 91"/>
                <a:gd name="T6" fmla="*/ 2147483647 w 40"/>
                <a:gd name="T7" fmla="*/ 2147483647 h 91"/>
                <a:gd name="T8" fmla="*/ 2147483647 w 40"/>
                <a:gd name="T9" fmla="*/ 2147483647 h 91"/>
                <a:gd name="T10" fmla="*/ 2147483647 w 40"/>
                <a:gd name="T11" fmla="*/ 2147483647 h 91"/>
                <a:gd name="T12" fmla="*/ 2147483647 w 40"/>
                <a:gd name="T13" fmla="*/ 2147483647 h 91"/>
                <a:gd name="T14" fmla="*/ 2147483647 w 40"/>
                <a:gd name="T15" fmla="*/ 2147483647 h 91"/>
                <a:gd name="T16" fmla="*/ 2147483647 w 40"/>
                <a:gd name="T17" fmla="*/ 2147483647 h 91"/>
                <a:gd name="T18" fmla="*/ 2147483647 w 40"/>
                <a:gd name="T19" fmla="*/ 2147483647 h 91"/>
                <a:gd name="T20" fmla="*/ 2147483647 w 40"/>
                <a:gd name="T21" fmla="*/ 2147483647 h 91"/>
                <a:gd name="T22" fmla="*/ 2147483647 w 40"/>
                <a:gd name="T23" fmla="*/ 2147483647 h 91"/>
                <a:gd name="T24" fmla="*/ 2147483647 w 40"/>
                <a:gd name="T25" fmla="*/ 2147483647 h 91"/>
                <a:gd name="T26" fmla="*/ 2147483647 w 40"/>
                <a:gd name="T27" fmla="*/ 2147483647 h 91"/>
                <a:gd name="T28" fmla="*/ 2147483647 w 40"/>
                <a:gd name="T29" fmla="*/ 2147483647 h 91"/>
                <a:gd name="T30" fmla="*/ 2147483647 w 40"/>
                <a:gd name="T31" fmla="*/ 2147483647 h 91"/>
                <a:gd name="T32" fmla="*/ 0 w 40"/>
                <a:gd name="T33" fmla="*/ 2147483647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91">
                  <a:moveTo>
                    <a:pt x="0" y="90"/>
                  </a:moveTo>
                  <a:cubicBezTo>
                    <a:pt x="0" y="90"/>
                    <a:pt x="0" y="91"/>
                    <a:pt x="1" y="91"/>
                  </a:cubicBezTo>
                  <a:cubicBezTo>
                    <a:pt x="2" y="91"/>
                    <a:pt x="7" y="91"/>
                    <a:pt x="11" y="91"/>
                  </a:cubicBezTo>
                  <a:cubicBezTo>
                    <a:pt x="11" y="91"/>
                    <a:pt x="11" y="90"/>
                    <a:pt x="14" y="87"/>
                  </a:cubicBezTo>
                  <a:cubicBezTo>
                    <a:pt x="19" y="83"/>
                    <a:pt x="28" y="73"/>
                    <a:pt x="29" y="68"/>
                  </a:cubicBezTo>
                  <a:cubicBezTo>
                    <a:pt x="30" y="64"/>
                    <a:pt x="36" y="58"/>
                    <a:pt x="34" y="52"/>
                  </a:cubicBezTo>
                  <a:cubicBezTo>
                    <a:pt x="32" y="46"/>
                    <a:pt x="32" y="45"/>
                    <a:pt x="33" y="39"/>
                  </a:cubicBezTo>
                  <a:cubicBezTo>
                    <a:pt x="35" y="34"/>
                    <a:pt x="36" y="17"/>
                    <a:pt x="36" y="14"/>
                  </a:cubicBezTo>
                  <a:cubicBezTo>
                    <a:pt x="37" y="12"/>
                    <a:pt x="40" y="6"/>
                    <a:pt x="34" y="6"/>
                  </a:cubicBezTo>
                  <a:cubicBezTo>
                    <a:pt x="30" y="7"/>
                    <a:pt x="28" y="5"/>
                    <a:pt x="30" y="1"/>
                  </a:cubicBezTo>
                  <a:cubicBezTo>
                    <a:pt x="26" y="0"/>
                    <a:pt x="24" y="4"/>
                    <a:pt x="22" y="6"/>
                  </a:cubicBezTo>
                  <a:cubicBezTo>
                    <a:pt x="20" y="9"/>
                    <a:pt x="17" y="17"/>
                    <a:pt x="15" y="19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8"/>
                    <a:pt x="4" y="21"/>
                    <a:pt x="3" y="23"/>
                  </a:cubicBezTo>
                  <a:cubicBezTo>
                    <a:pt x="3" y="24"/>
                    <a:pt x="3" y="25"/>
                    <a:pt x="2" y="25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2" y="33"/>
                    <a:pt x="2" y="75"/>
                    <a:pt x="0" y="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5" name="Freeform 2316"/>
            <p:cNvSpPr>
              <a:spLocks/>
            </p:cNvSpPr>
            <p:nvPr/>
          </p:nvSpPr>
          <p:spPr bwMode="auto">
            <a:xfrm>
              <a:off x="3656880" y="3951075"/>
              <a:ext cx="64440" cy="39692"/>
            </a:xfrm>
            <a:custGeom>
              <a:avLst/>
              <a:gdLst>
                <a:gd name="T0" fmla="*/ 2147483647 w 80"/>
                <a:gd name="T1" fmla="*/ 2147483647 h 48"/>
                <a:gd name="T2" fmla="*/ 2147483647 w 80"/>
                <a:gd name="T3" fmla="*/ 2147483647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2147483647 w 80"/>
                <a:gd name="T15" fmla="*/ 2147483647 h 48"/>
                <a:gd name="T16" fmla="*/ 2147483647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0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2147483647 h 48"/>
                <a:gd name="T30" fmla="*/ 2147483647 w 80"/>
                <a:gd name="T31" fmla="*/ 2147483647 h 48"/>
                <a:gd name="T32" fmla="*/ 2147483647 w 80"/>
                <a:gd name="T33" fmla="*/ 2147483647 h 48"/>
                <a:gd name="T34" fmla="*/ 2147483647 w 80"/>
                <a:gd name="T35" fmla="*/ 2147483647 h 48"/>
                <a:gd name="T36" fmla="*/ 2147483647 w 80"/>
                <a:gd name="T37" fmla="*/ 2147483647 h 48"/>
                <a:gd name="T38" fmla="*/ 2147483647 w 80"/>
                <a:gd name="T39" fmla="*/ 2147483647 h 48"/>
                <a:gd name="T40" fmla="*/ 2147483647 w 80"/>
                <a:gd name="T41" fmla="*/ 2147483647 h 48"/>
                <a:gd name="T42" fmla="*/ 2147483647 w 80"/>
                <a:gd name="T43" fmla="*/ 2147483647 h 48"/>
                <a:gd name="T44" fmla="*/ 2147483647 w 80"/>
                <a:gd name="T45" fmla="*/ 2147483647 h 48"/>
                <a:gd name="T46" fmla="*/ 2147483647 w 80"/>
                <a:gd name="T47" fmla="*/ 2147483647 h 48"/>
                <a:gd name="T48" fmla="*/ 2147483647 w 80"/>
                <a:gd name="T49" fmla="*/ 2147483647 h 48"/>
                <a:gd name="T50" fmla="*/ 2147483647 w 80"/>
                <a:gd name="T51" fmla="*/ 2147483647 h 48"/>
                <a:gd name="T52" fmla="*/ 2147483647 w 80"/>
                <a:gd name="T53" fmla="*/ 2147483647 h 48"/>
                <a:gd name="T54" fmla="*/ 2147483647 w 80"/>
                <a:gd name="T55" fmla="*/ 2147483647 h 48"/>
                <a:gd name="T56" fmla="*/ 2147483647 w 80"/>
                <a:gd name="T57" fmla="*/ 2147483647 h 48"/>
                <a:gd name="T58" fmla="*/ 2147483647 w 80"/>
                <a:gd name="T59" fmla="*/ 2147483647 h 48"/>
                <a:gd name="T60" fmla="*/ 2147483647 w 80"/>
                <a:gd name="T61" fmla="*/ 2147483647 h 48"/>
                <a:gd name="T62" fmla="*/ 2147483647 w 80"/>
                <a:gd name="T63" fmla="*/ 2147483647 h 48"/>
                <a:gd name="T64" fmla="*/ 2147483647 w 80"/>
                <a:gd name="T65" fmla="*/ 2147483647 h 48"/>
                <a:gd name="T66" fmla="*/ 2147483647 w 80"/>
                <a:gd name="T67" fmla="*/ 2147483647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0" h="48">
                  <a:moveTo>
                    <a:pt x="25" y="2"/>
                  </a:moveTo>
                  <a:cubicBezTo>
                    <a:pt x="25" y="2"/>
                    <a:pt x="24" y="2"/>
                    <a:pt x="24" y="1"/>
                  </a:cubicBezTo>
                  <a:cubicBezTo>
                    <a:pt x="23" y="0"/>
                    <a:pt x="20" y="2"/>
                    <a:pt x="18" y="3"/>
                  </a:cubicBezTo>
                  <a:cubicBezTo>
                    <a:pt x="17" y="4"/>
                    <a:pt x="18" y="4"/>
                    <a:pt x="18" y="6"/>
                  </a:cubicBezTo>
                  <a:cubicBezTo>
                    <a:pt x="19" y="7"/>
                    <a:pt x="19" y="8"/>
                    <a:pt x="18" y="9"/>
                  </a:cubicBezTo>
                  <a:cubicBezTo>
                    <a:pt x="18" y="10"/>
                    <a:pt x="16" y="10"/>
                    <a:pt x="14" y="10"/>
                  </a:cubicBezTo>
                  <a:cubicBezTo>
                    <a:pt x="13" y="11"/>
                    <a:pt x="13" y="12"/>
                    <a:pt x="12" y="13"/>
                  </a:cubicBezTo>
                  <a:cubicBezTo>
                    <a:pt x="11" y="15"/>
                    <a:pt x="12" y="15"/>
                    <a:pt x="11" y="14"/>
                  </a:cubicBezTo>
                  <a:cubicBezTo>
                    <a:pt x="10" y="14"/>
                    <a:pt x="9" y="14"/>
                    <a:pt x="8" y="15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3" y="17"/>
                    <a:pt x="3" y="19"/>
                    <a:pt x="2" y="20"/>
                  </a:cubicBezTo>
                  <a:cubicBezTo>
                    <a:pt x="2" y="21"/>
                    <a:pt x="1" y="23"/>
                    <a:pt x="0" y="25"/>
                  </a:cubicBezTo>
                  <a:cubicBezTo>
                    <a:pt x="2" y="26"/>
                    <a:pt x="3" y="27"/>
                    <a:pt x="3" y="27"/>
                  </a:cubicBezTo>
                  <a:cubicBezTo>
                    <a:pt x="6" y="28"/>
                    <a:pt x="18" y="33"/>
                    <a:pt x="22" y="35"/>
                  </a:cubicBezTo>
                  <a:cubicBezTo>
                    <a:pt x="27" y="36"/>
                    <a:pt x="35" y="39"/>
                    <a:pt x="39" y="40"/>
                  </a:cubicBezTo>
                  <a:cubicBezTo>
                    <a:pt x="42" y="41"/>
                    <a:pt x="54" y="45"/>
                    <a:pt x="58" y="45"/>
                  </a:cubicBezTo>
                  <a:cubicBezTo>
                    <a:pt x="63" y="44"/>
                    <a:pt x="75" y="48"/>
                    <a:pt x="76" y="43"/>
                  </a:cubicBezTo>
                  <a:cubicBezTo>
                    <a:pt x="77" y="39"/>
                    <a:pt x="77" y="37"/>
                    <a:pt x="78" y="37"/>
                  </a:cubicBezTo>
                  <a:cubicBezTo>
                    <a:pt x="79" y="32"/>
                    <a:pt x="80" y="25"/>
                    <a:pt x="80" y="24"/>
                  </a:cubicBezTo>
                  <a:cubicBezTo>
                    <a:pt x="80" y="22"/>
                    <a:pt x="78" y="21"/>
                    <a:pt x="77" y="20"/>
                  </a:cubicBezTo>
                  <a:cubicBezTo>
                    <a:pt x="76" y="20"/>
                    <a:pt x="74" y="20"/>
                    <a:pt x="73" y="20"/>
                  </a:cubicBezTo>
                  <a:cubicBezTo>
                    <a:pt x="73" y="20"/>
                    <a:pt x="71" y="20"/>
                    <a:pt x="70" y="20"/>
                  </a:cubicBezTo>
                  <a:cubicBezTo>
                    <a:pt x="70" y="19"/>
                    <a:pt x="69" y="19"/>
                    <a:pt x="69" y="18"/>
                  </a:cubicBezTo>
                  <a:cubicBezTo>
                    <a:pt x="68" y="16"/>
                    <a:pt x="66" y="16"/>
                    <a:pt x="65" y="16"/>
                  </a:cubicBezTo>
                  <a:cubicBezTo>
                    <a:pt x="63" y="16"/>
                    <a:pt x="63" y="18"/>
                    <a:pt x="62" y="19"/>
                  </a:cubicBezTo>
                  <a:cubicBezTo>
                    <a:pt x="61" y="20"/>
                    <a:pt x="57" y="20"/>
                    <a:pt x="55" y="20"/>
                  </a:cubicBezTo>
                  <a:cubicBezTo>
                    <a:pt x="54" y="21"/>
                    <a:pt x="54" y="19"/>
                    <a:pt x="54" y="18"/>
                  </a:cubicBezTo>
                  <a:cubicBezTo>
                    <a:pt x="54" y="17"/>
                    <a:pt x="49" y="16"/>
                    <a:pt x="48" y="16"/>
                  </a:cubicBezTo>
                  <a:cubicBezTo>
                    <a:pt x="47" y="16"/>
                    <a:pt x="46" y="14"/>
                    <a:pt x="46" y="14"/>
                  </a:cubicBezTo>
                  <a:cubicBezTo>
                    <a:pt x="45" y="13"/>
                    <a:pt x="45" y="12"/>
                    <a:pt x="44" y="12"/>
                  </a:cubicBezTo>
                  <a:cubicBezTo>
                    <a:pt x="43" y="12"/>
                    <a:pt x="40" y="11"/>
                    <a:pt x="39" y="9"/>
                  </a:cubicBezTo>
                  <a:cubicBezTo>
                    <a:pt x="38" y="8"/>
                    <a:pt x="35" y="5"/>
                    <a:pt x="35" y="4"/>
                  </a:cubicBezTo>
                  <a:cubicBezTo>
                    <a:pt x="34" y="4"/>
                    <a:pt x="35" y="3"/>
                    <a:pt x="33" y="3"/>
                  </a:cubicBezTo>
                  <a:cubicBezTo>
                    <a:pt x="31" y="3"/>
                    <a:pt x="27" y="3"/>
                    <a:pt x="2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6" name="Freeform 2317"/>
            <p:cNvSpPr>
              <a:spLocks/>
            </p:cNvSpPr>
            <p:nvPr/>
          </p:nvSpPr>
          <p:spPr bwMode="auto">
            <a:xfrm>
              <a:off x="3677017" y="3907248"/>
              <a:ext cx="168351" cy="85999"/>
            </a:xfrm>
            <a:custGeom>
              <a:avLst/>
              <a:gdLst>
                <a:gd name="T0" fmla="*/ 2147483647 w 209"/>
                <a:gd name="T1" fmla="*/ 2147483647 h 104"/>
                <a:gd name="T2" fmla="*/ 2147483647 w 209"/>
                <a:gd name="T3" fmla="*/ 2147483647 h 104"/>
                <a:gd name="T4" fmla="*/ 2147483647 w 209"/>
                <a:gd name="T5" fmla="*/ 2147483647 h 104"/>
                <a:gd name="T6" fmla="*/ 2147483647 w 209"/>
                <a:gd name="T7" fmla="*/ 2147483647 h 104"/>
                <a:gd name="T8" fmla="*/ 2147483647 w 209"/>
                <a:gd name="T9" fmla="*/ 2147483647 h 104"/>
                <a:gd name="T10" fmla="*/ 2147483647 w 209"/>
                <a:gd name="T11" fmla="*/ 2147483647 h 104"/>
                <a:gd name="T12" fmla="*/ 2147483647 w 209"/>
                <a:gd name="T13" fmla="*/ 2147483647 h 104"/>
                <a:gd name="T14" fmla="*/ 2147483647 w 209"/>
                <a:gd name="T15" fmla="*/ 2147483647 h 104"/>
                <a:gd name="T16" fmla="*/ 2147483647 w 209"/>
                <a:gd name="T17" fmla="*/ 2147483647 h 104"/>
                <a:gd name="T18" fmla="*/ 2147483647 w 209"/>
                <a:gd name="T19" fmla="*/ 2147483647 h 104"/>
                <a:gd name="T20" fmla="*/ 2147483647 w 209"/>
                <a:gd name="T21" fmla="*/ 2147483647 h 104"/>
                <a:gd name="T22" fmla="*/ 2147483647 w 209"/>
                <a:gd name="T23" fmla="*/ 2147483647 h 104"/>
                <a:gd name="T24" fmla="*/ 2147483647 w 209"/>
                <a:gd name="T25" fmla="*/ 2147483647 h 104"/>
                <a:gd name="T26" fmla="*/ 2147483647 w 209"/>
                <a:gd name="T27" fmla="*/ 2147483647 h 104"/>
                <a:gd name="T28" fmla="*/ 2147483647 w 209"/>
                <a:gd name="T29" fmla="*/ 2147483647 h 104"/>
                <a:gd name="T30" fmla="*/ 2147483647 w 209"/>
                <a:gd name="T31" fmla="*/ 2147483647 h 104"/>
                <a:gd name="T32" fmla="*/ 2147483647 w 209"/>
                <a:gd name="T33" fmla="*/ 2147483647 h 104"/>
                <a:gd name="T34" fmla="*/ 2147483647 w 209"/>
                <a:gd name="T35" fmla="*/ 2147483647 h 104"/>
                <a:gd name="T36" fmla="*/ 2147483647 w 209"/>
                <a:gd name="T37" fmla="*/ 2147483647 h 104"/>
                <a:gd name="T38" fmla="*/ 2147483647 w 209"/>
                <a:gd name="T39" fmla="*/ 2147483647 h 104"/>
                <a:gd name="T40" fmla="*/ 2147483647 w 209"/>
                <a:gd name="T41" fmla="*/ 2147483647 h 104"/>
                <a:gd name="T42" fmla="*/ 2147483647 w 209"/>
                <a:gd name="T43" fmla="*/ 2147483647 h 104"/>
                <a:gd name="T44" fmla="*/ 2147483647 w 209"/>
                <a:gd name="T45" fmla="*/ 2147483647 h 104"/>
                <a:gd name="T46" fmla="*/ 2147483647 w 209"/>
                <a:gd name="T47" fmla="*/ 2147483647 h 104"/>
                <a:gd name="T48" fmla="*/ 2147483647 w 209"/>
                <a:gd name="T49" fmla="*/ 2147483647 h 104"/>
                <a:gd name="T50" fmla="*/ 2147483647 w 209"/>
                <a:gd name="T51" fmla="*/ 2147483647 h 104"/>
                <a:gd name="T52" fmla="*/ 2147483647 w 209"/>
                <a:gd name="T53" fmla="*/ 2147483647 h 104"/>
                <a:gd name="T54" fmla="*/ 2147483647 w 209"/>
                <a:gd name="T55" fmla="*/ 2147483647 h 104"/>
                <a:gd name="T56" fmla="*/ 2147483647 w 209"/>
                <a:gd name="T57" fmla="*/ 2147483647 h 104"/>
                <a:gd name="T58" fmla="*/ 2147483647 w 209"/>
                <a:gd name="T59" fmla="*/ 2147483647 h 104"/>
                <a:gd name="T60" fmla="*/ 2147483647 w 209"/>
                <a:gd name="T61" fmla="*/ 2147483647 h 104"/>
                <a:gd name="T62" fmla="*/ 2147483647 w 209"/>
                <a:gd name="T63" fmla="*/ 2147483647 h 104"/>
                <a:gd name="T64" fmla="*/ 2147483647 w 209"/>
                <a:gd name="T65" fmla="*/ 2147483647 h 104"/>
                <a:gd name="T66" fmla="*/ 2147483647 w 209"/>
                <a:gd name="T67" fmla="*/ 2147483647 h 104"/>
                <a:gd name="T68" fmla="*/ 2147483647 w 209"/>
                <a:gd name="T69" fmla="*/ 2147483647 h 104"/>
                <a:gd name="T70" fmla="*/ 2147483647 w 209"/>
                <a:gd name="T71" fmla="*/ 2147483647 h 104"/>
                <a:gd name="T72" fmla="*/ 2147483647 w 209"/>
                <a:gd name="T73" fmla="*/ 2147483647 h 104"/>
                <a:gd name="T74" fmla="*/ 2147483647 w 209"/>
                <a:gd name="T75" fmla="*/ 2147483647 h 104"/>
                <a:gd name="T76" fmla="*/ 2147483647 w 209"/>
                <a:gd name="T77" fmla="*/ 2147483647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9" h="104">
                  <a:moveTo>
                    <a:pt x="76" y="103"/>
                  </a:moveTo>
                  <a:cubicBezTo>
                    <a:pt x="77" y="102"/>
                    <a:pt x="81" y="100"/>
                    <a:pt x="81" y="99"/>
                  </a:cubicBezTo>
                  <a:cubicBezTo>
                    <a:pt x="82" y="98"/>
                    <a:pt x="82" y="95"/>
                    <a:pt x="83" y="95"/>
                  </a:cubicBezTo>
                  <a:cubicBezTo>
                    <a:pt x="85" y="94"/>
                    <a:pt x="86" y="95"/>
                    <a:pt x="87" y="95"/>
                  </a:cubicBezTo>
                  <a:cubicBezTo>
                    <a:pt x="88" y="95"/>
                    <a:pt x="89" y="95"/>
                    <a:pt x="89" y="94"/>
                  </a:cubicBezTo>
                  <a:cubicBezTo>
                    <a:pt x="89" y="93"/>
                    <a:pt x="89" y="89"/>
                    <a:pt x="88" y="86"/>
                  </a:cubicBezTo>
                  <a:cubicBezTo>
                    <a:pt x="87" y="83"/>
                    <a:pt x="87" y="81"/>
                    <a:pt x="87" y="79"/>
                  </a:cubicBezTo>
                  <a:cubicBezTo>
                    <a:pt x="87" y="78"/>
                    <a:pt x="87" y="78"/>
                    <a:pt x="89" y="78"/>
                  </a:cubicBezTo>
                  <a:cubicBezTo>
                    <a:pt x="91" y="78"/>
                    <a:pt x="92" y="78"/>
                    <a:pt x="93" y="77"/>
                  </a:cubicBezTo>
                  <a:cubicBezTo>
                    <a:pt x="94" y="77"/>
                    <a:pt x="95" y="77"/>
                    <a:pt x="96" y="77"/>
                  </a:cubicBezTo>
                  <a:cubicBezTo>
                    <a:pt x="96" y="78"/>
                    <a:pt x="99" y="78"/>
                    <a:pt x="99" y="78"/>
                  </a:cubicBezTo>
                  <a:cubicBezTo>
                    <a:pt x="100" y="78"/>
                    <a:pt x="101" y="77"/>
                    <a:pt x="102" y="77"/>
                  </a:cubicBezTo>
                  <a:cubicBezTo>
                    <a:pt x="102" y="76"/>
                    <a:pt x="109" y="69"/>
                    <a:pt x="110" y="68"/>
                  </a:cubicBezTo>
                  <a:cubicBezTo>
                    <a:pt x="112" y="67"/>
                    <a:pt x="113" y="67"/>
                    <a:pt x="113" y="68"/>
                  </a:cubicBezTo>
                  <a:cubicBezTo>
                    <a:pt x="112" y="69"/>
                    <a:pt x="112" y="69"/>
                    <a:pt x="113" y="71"/>
                  </a:cubicBezTo>
                  <a:cubicBezTo>
                    <a:pt x="114" y="72"/>
                    <a:pt x="115" y="73"/>
                    <a:pt x="116" y="73"/>
                  </a:cubicBezTo>
                  <a:cubicBezTo>
                    <a:pt x="117" y="74"/>
                    <a:pt x="120" y="75"/>
                    <a:pt x="120" y="75"/>
                  </a:cubicBezTo>
                  <a:cubicBezTo>
                    <a:pt x="121" y="75"/>
                    <a:pt x="122" y="75"/>
                    <a:pt x="122" y="74"/>
                  </a:cubicBezTo>
                  <a:cubicBezTo>
                    <a:pt x="123" y="73"/>
                    <a:pt x="127" y="68"/>
                    <a:pt x="130" y="66"/>
                  </a:cubicBezTo>
                  <a:cubicBezTo>
                    <a:pt x="133" y="65"/>
                    <a:pt x="140" y="59"/>
                    <a:pt x="140" y="59"/>
                  </a:cubicBezTo>
                  <a:cubicBezTo>
                    <a:pt x="140" y="59"/>
                    <a:pt x="141" y="58"/>
                    <a:pt x="141" y="57"/>
                  </a:cubicBezTo>
                  <a:cubicBezTo>
                    <a:pt x="141" y="56"/>
                    <a:pt x="140" y="51"/>
                    <a:pt x="142" y="50"/>
                  </a:cubicBezTo>
                  <a:cubicBezTo>
                    <a:pt x="144" y="49"/>
                    <a:pt x="146" y="49"/>
                    <a:pt x="146" y="48"/>
                  </a:cubicBezTo>
                  <a:cubicBezTo>
                    <a:pt x="146" y="47"/>
                    <a:pt x="145" y="46"/>
                    <a:pt x="147" y="44"/>
                  </a:cubicBezTo>
                  <a:cubicBezTo>
                    <a:pt x="150" y="42"/>
                    <a:pt x="152" y="42"/>
                    <a:pt x="153" y="42"/>
                  </a:cubicBezTo>
                  <a:cubicBezTo>
                    <a:pt x="155" y="43"/>
                    <a:pt x="159" y="45"/>
                    <a:pt x="161" y="46"/>
                  </a:cubicBezTo>
                  <a:cubicBezTo>
                    <a:pt x="163" y="47"/>
                    <a:pt x="166" y="48"/>
                    <a:pt x="170" y="47"/>
                  </a:cubicBezTo>
                  <a:cubicBezTo>
                    <a:pt x="174" y="46"/>
                    <a:pt x="199" y="38"/>
                    <a:pt x="209" y="35"/>
                  </a:cubicBezTo>
                  <a:cubicBezTo>
                    <a:pt x="208" y="35"/>
                    <a:pt x="208" y="35"/>
                    <a:pt x="207" y="34"/>
                  </a:cubicBezTo>
                  <a:cubicBezTo>
                    <a:pt x="203" y="32"/>
                    <a:pt x="193" y="29"/>
                    <a:pt x="195" y="27"/>
                  </a:cubicBezTo>
                  <a:cubicBezTo>
                    <a:pt x="198" y="26"/>
                    <a:pt x="195" y="25"/>
                    <a:pt x="191" y="27"/>
                  </a:cubicBezTo>
                  <a:cubicBezTo>
                    <a:pt x="187" y="29"/>
                    <a:pt x="187" y="28"/>
                    <a:pt x="185" y="27"/>
                  </a:cubicBezTo>
                  <a:cubicBezTo>
                    <a:pt x="183" y="26"/>
                    <a:pt x="178" y="26"/>
                    <a:pt x="178" y="21"/>
                  </a:cubicBezTo>
                  <a:cubicBezTo>
                    <a:pt x="178" y="17"/>
                    <a:pt x="178" y="16"/>
                    <a:pt x="182" y="19"/>
                  </a:cubicBezTo>
                  <a:cubicBezTo>
                    <a:pt x="187" y="21"/>
                    <a:pt x="192" y="24"/>
                    <a:pt x="188" y="21"/>
                  </a:cubicBezTo>
                  <a:cubicBezTo>
                    <a:pt x="185" y="18"/>
                    <a:pt x="178" y="11"/>
                    <a:pt x="177" y="11"/>
                  </a:cubicBezTo>
                  <a:cubicBezTo>
                    <a:pt x="176" y="11"/>
                    <a:pt x="170" y="7"/>
                    <a:pt x="167" y="8"/>
                  </a:cubicBezTo>
                  <a:cubicBezTo>
                    <a:pt x="164" y="8"/>
                    <a:pt x="155" y="7"/>
                    <a:pt x="152" y="4"/>
                  </a:cubicBezTo>
                  <a:cubicBezTo>
                    <a:pt x="149" y="2"/>
                    <a:pt x="144" y="0"/>
                    <a:pt x="139" y="3"/>
                  </a:cubicBezTo>
                  <a:cubicBezTo>
                    <a:pt x="134" y="5"/>
                    <a:pt x="121" y="1"/>
                    <a:pt x="121" y="1"/>
                  </a:cubicBezTo>
                  <a:cubicBezTo>
                    <a:pt x="117" y="0"/>
                    <a:pt x="115" y="0"/>
                    <a:pt x="114" y="2"/>
                  </a:cubicBezTo>
                  <a:cubicBezTo>
                    <a:pt x="113" y="4"/>
                    <a:pt x="110" y="4"/>
                    <a:pt x="108" y="5"/>
                  </a:cubicBezTo>
                  <a:cubicBezTo>
                    <a:pt x="106" y="6"/>
                    <a:pt x="99" y="8"/>
                    <a:pt x="97" y="8"/>
                  </a:cubicBezTo>
                  <a:cubicBezTo>
                    <a:pt x="96" y="8"/>
                    <a:pt x="87" y="7"/>
                    <a:pt x="85" y="8"/>
                  </a:cubicBezTo>
                  <a:cubicBezTo>
                    <a:pt x="82" y="9"/>
                    <a:pt x="66" y="7"/>
                    <a:pt x="60" y="5"/>
                  </a:cubicBezTo>
                  <a:cubicBezTo>
                    <a:pt x="54" y="3"/>
                    <a:pt x="50" y="5"/>
                    <a:pt x="45" y="8"/>
                  </a:cubicBezTo>
                  <a:cubicBezTo>
                    <a:pt x="41" y="10"/>
                    <a:pt x="40" y="11"/>
                    <a:pt x="39" y="10"/>
                  </a:cubicBezTo>
                  <a:cubicBezTo>
                    <a:pt x="33" y="14"/>
                    <a:pt x="23" y="23"/>
                    <a:pt x="22" y="24"/>
                  </a:cubicBezTo>
                  <a:cubicBezTo>
                    <a:pt x="21" y="25"/>
                    <a:pt x="18" y="26"/>
                    <a:pt x="16" y="28"/>
                  </a:cubicBezTo>
                  <a:cubicBezTo>
                    <a:pt x="14" y="29"/>
                    <a:pt x="9" y="32"/>
                    <a:pt x="7" y="32"/>
                  </a:cubicBezTo>
                  <a:cubicBezTo>
                    <a:pt x="6" y="33"/>
                    <a:pt x="7" y="34"/>
                    <a:pt x="6" y="35"/>
                  </a:cubicBezTo>
                  <a:cubicBezTo>
                    <a:pt x="6" y="36"/>
                    <a:pt x="6" y="38"/>
                    <a:pt x="5" y="40"/>
                  </a:cubicBezTo>
                  <a:cubicBezTo>
                    <a:pt x="4" y="42"/>
                    <a:pt x="6" y="43"/>
                    <a:pt x="7" y="44"/>
                  </a:cubicBezTo>
                  <a:cubicBezTo>
                    <a:pt x="7" y="45"/>
                    <a:pt x="7" y="47"/>
                    <a:pt x="7" y="48"/>
                  </a:cubicBezTo>
                  <a:cubicBezTo>
                    <a:pt x="6" y="49"/>
                    <a:pt x="6" y="50"/>
                    <a:pt x="5" y="50"/>
                  </a:cubicBezTo>
                  <a:cubicBezTo>
                    <a:pt x="4" y="50"/>
                    <a:pt x="3" y="51"/>
                    <a:pt x="2" y="52"/>
                  </a:cubicBezTo>
                  <a:cubicBezTo>
                    <a:pt x="2" y="52"/>
                    <a:pt x="1" y="54"/>
                    <a:pt x="0" y="55"/>
                  </a:cubicBezTo>
                  <a:cubicBezTo>
                    <a:pt x="2" y="56"/>
                    <a:pt x="6" y="56"/>
                    <a:pt x="8" y="56"/>
                  </a:cubicBezTo>
                  <a:cubicBezTo>
                    <a:pt x="10" y="56"/>
                    <a:pt x="9" y="57"/>
                    <a:pt x="10" y="57"/>
                  </a:cubicBezTo>
                  <a:cubicBezTo>
                    <a:pt x="10" y="58"/>
                    <a:pt x="13" y="61"/>
                    <a:pt x="14" y="62"/>
                  </a:cubicBezTo>
                  <a:cubicBezTo>
                    <a:pt x="15" y="64"/>
                    <a:pt x="18" y="65"/>
                    <a:pt x="19" y="65"/>
                  </a:cubicBezTo>
                  <a:cubicBezTo>
                    <a:pt x="20" y="65"/>
                    <a:pt x="20" y="66"/>
                    <a:pt x="21" y="67"/>
                  </a:cubicBezTo>
                  <a:cubicBezTo>
                    <a:pt x="21" y="67"/>
                    <a:pt x="22" y="69"/>
                    <a:pt x="23" y="69"/>
                  </a:cubicBezTo>
                  <a:cubicBezTo>
                    <a:pt x="24" y="69"/>
                    <a:pt x="29" y="70"/>
                    <a:pt x="29" y="71"/>
                  </a:cubicBezTo>
                  <a:cubicBezTo>
                    <a:pt x="29" y="72"/>
                    <a:pt x="29" y="74"/>
                    <a:pt x="30" y="73"/>
                  </a:cubicBezTo>
                  <a:cubicBezTo>
                    <a:pt x="32" y="73"/>
                    <a:pt x="36" y="73"/>
                    <a:pt x="37" y="72"/>
                  </a:cubicBezTo>
                  <a:cubicBezTo>
                    <a:pt x="38" y="71"/>
                    <a:pt x="38" y="69"/>
                    <a:pt x="40" y="69"/>
                  </a:cubicBezTo>
                  <a:cubicBezTo>
                    <a:pt x="41" y="69"/>
                    <a:pt x="43" y="69"/>
                    <a:pt x="44" y="71"/>
                  </a:cubicBezTo>
                  <a:cubicBezTo>
                    <a:pt x="44" y="72"/>
                    <a:pt x="45" y="72"/>
                    <a:pt x="45" y="73"/>
                  </a:cubicBezTo>
                  <a:cubicBezTo>
                    <a:pt x="46" y="73"/>
                    <a:pt x="48" y="73"/>
                    <a:pt x="48" y="73"/>
                  </a:cubicBezTo>
                  <a:cubicBezTo>
                    <a:pt x="49" y="73"/>
                    <a:pt x="51" y="73"/>
                    <a:pt x="52" y="73"/>
                  </a:cubicBezTo>
                  <a:cubicBezTo>
                    <a:pt x="53" y="74"/>
                    <a:pt x="55" y="75"/>
                    <a:pt x="55" y="77"/>
                  </a:cubicBezTo>
                  <a:cubicBezTo>
                    <a:pt x="55" y="78"/>
                    <a:pt x="54" y="85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60" y="89"/>
                    <a:pt x="69" y="88"/>
                    <a:pt x="64" y="92"/>
                  </a:cubicBezTo>
                  <a:cubicBezTo>
                    <a:pt x="59" y="96"/>
                    <a:pt x="64" y="96"/>
                    <a:pt x="66" y="97"/>
                  </a:cubicBezTo>
                  <a:cubicBezTo>
                    <a:pt x="68" y="99"/>
                    <a:pt x="70" y="103"/>
                    <a:pt x="69" y="104"/>
                  </a:cubicBezTo>
                  <a:lnTo>
                    <a:pt x="74" y="104"/>
                  </a:lnTo>
                  <a:cubicBezTo>
                    <a:pt x="74" y="104"/>
                    <a:pt x="75" y="104"/>
                    <a:pt x="76" y="10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7" name="Freeform 2318"/>
            <p:cNvSpPr>
              <a:spLocks noEditPoints="1"/>
            </p:cNvSpPr>
            <p:nvPr/>
          </p:nvSpPr>
          <p:spPr bwMode="auto">
            <a:xfrm>
              <a:off x="3721320" y="3936190"/>
              <a:ext cx="124853" cy="119902"/>
            </a:xfrm>
            <a:custGeom>
              <a:avLst/>
              <a:gdLst>
                <a:gd name="T0" fmla="*/ 2147483647 w 155"/>
                <a:gd name="T1" fmla="*/ 0 h 145"/>
                <a:gd name="T2" fmla="*/ 2147483647 w 155"/>
                <a:gd name="T3" fmla="*/ 2147483647 h 145"/>
                <a:gd name="T4" fmla="*/ 2147483647 w 155"/>
                <a:gd name="T5" fmla="*/ 2147483647 h 145"/>
                <a:gd name="T6" fmla="*/ 2147483647 w 155"/>
                <a:gd name="T7" fmla="*/ 2147483647 h 145"/>
                <a:gd name="T8" fmla="*/ 2147483647 w 155"/>
                <a:gd name="T9" fmla="*/ 2147483647 h 145"/>
                <a:gd name="T10" fmla="*/ 2147483647 w 155"/>
                <a:gd name="T11" fmla="*/ 2147483647 h 145"/>
                <a:gd name="T12" fmla="*/ 2147483647 w 155"/>
                <a:gd name="T13" fmla="*/ 2147483647 h 145"/>
                <a:gd name="T14" fmla="*/ 2147483647 w 155"/>
                <a:gd name="T15" fmla="*/ 2147483647 h 145"/>
                <a:gd name="T16" fmla="*/ 2147483647 w 155"/>
                <a:gd name="T17" fmla="*/ 2147483647 h 145"/>
                <a:gd name="T18" fmla="*/ 2147483647 w 155"/>
                <a:gd name="T19" fmla="*/ 2147483647 h 145"/>
                <a:gd name="T20" fmla="*/ 2147483647 w 155"/>
                <a:gd name="T21" fmla="*/ 2147483647 h 145"/>
                <a:gd name="T22" fmla="*/ 2147483647 w 155"/>
                <a:gd name="T23" fmla="*/ 2147483647 h 145"/>
                <a:gd name="T24" fmla="*/ 2147483647 w 155"/>
                <a:gd name="T25" fmla="*/ 2147483647 h 145"/>
                <a:gd name="T26" fmla="*/ 2147483647 w 155"/>
                <a:gd name="T27" fmla="*/ 2147483647 h 145"/>
                <a:gd name="T28" fmla="*/ 2147483647 w 155"/>
                <a:gd name="T29" fmla="*/ 2147483647 h 145"/>
                <a:gd name="T30" fmla="*/ 2147483647 w 155"/>
                <a:gd name="T31" fmla="*/ 2147483647 h 145"/>
                <a:gd name="T32" fmla="*/ 2147483647 w 155"/>
                <a:gd name="T33" fmla="*/ 2147483647 h 145"/>
                <a:gd name="T34" fmla="*/ 2147483647 w 155"/>
                <a:gd name="T35" fmla="*/ 2147483647 h 145"/>
                <a:gd name="T36" fmla="*/ 2147483647 w 155"/>
                <a:gd name="T37" fmla="*/ 2147483647 h 145"/>
                <a:gd name="T38" fmla="*/ 2147483647 w 155"/>
                <a:gd name="T39" fmla="*/ 2147483647 h 145"/>
                <a:gd name="T40" fmla="*/ 2147483647 w 155"/>
                <a:gd name="T41" fmla="*/ 2147483647 h 145"/>
                <a:gd name="T42" fmla="*/ 2147483647 w 155"/>
                <a:gd name="T43" fmla="*/ 2147483647 h 145"/>
                <a:gd name="T44" fmla="*/ 2147483647 w 155"/>
                <a:gd name="T45" fmla="*/ 2147483647 h 145"/>
                <a:gd name="T46" fmla="*/ 2147483647 w 155"/>
                <a:gd name="T47" fmla="*/ 2147483647 h 145"/>
                <a:gd name="T48" fmla="*/ 2147483647 w 155"/>
                <a:gd name="T49" fmla="*/ 2147483647 h 145"/>
                <a:gd name="T50" fmla="*/ 2147483647 w 155"/>
                <a:gd name="T51" fmla="*/ 2147483647 h 145"/>
                <a:gd name="T52" fmla="*/ 2147483647 w 155"/>
                <a:gd name="T53" fmla="*/ 2147483647 h 145"/>
                <a:gd name="T54" fmla="*/ 2147483647 w 155"/>
                <a:gd name="T55" fmla="*/ 2147483647 h 145"/>
                <a:gd name="T56" fmla="*/ 2147483647 w 155"/>
                <a:gd name="T57" fmla="*/ 2147483647 h 145"/>
                <a:gd name="T58" fmla="*/ 2147483647 w 155"/>
                <a:gd name="T59" fmla="*/ 2147483647 h 145"/>
                <a:gd name="T60" fmla="*/ 2147483647 w 155"/>
                <a:gd name="T61" fmla="*/ 2147483647 h 145"/>
                <a:gd name="T62" fmla="*/ 2147483647 w 155"/>
                <a:gd name="T63" fmla="*/ 2147483647 h 145"/>
                <a:gd name="T64" fmla="*/ 2147483647 w 155"/>
                <a:gd name="T65" fmla="*/ 2147483647 h 145"/>
                <a:gd name="T66" fmla="*/ 2147483647 w 155"/>
                <a:gd name="T67" fmla="*/ 2147483647 h 145"/>
                <a:gd name="T68" fmla="*/ 2147483647 w 155"/>
                <a:gd name="T69" fmla="*/ 2147483647 h 1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5" h="145">
                  <a:moveTo>
                    <a:pt x="149" y="3"/>
                  </a:moveTo>
                  <a:cubicBezTo>
                    <a:pt x="154" y="2"/>
                    <a:pt x="155" y="1"/>
                    <a:pt x="154" y="0"/>
                  </a:cubicBezTo>
                  <a:cubicBezTo>
                    <a:pt x="144" y="3"/>
                    <a:pt x="119" y="11"/>
                    <a:pt x="115" y="12"/>
                  </a:cubicBezTo>
                  <a:cubicBezTo>
                    <a:pt x="111" y="13"/>
                    <a:pt x="108" y="12"/>
                    <a:pt x="106" y="11"/>
                  </a:cubicBezTo>
                  <a:cubicBezTo>
                    <a:pt x="104" y="10"/>
                    <a:pt x="100" y="8"/>
                    <a:pt x="98" y="7"/>
                  </a:cubicBezTo>
                  <a:cubicBezTo>
                    <a:pt x="97" y="7"/>
                    <a:pt x="95" y="7"/>
                    <a:pt x="92" y="9"/>
                  </a:cubicBezTo>
                  <a:cubicBezTo>
                    <a:pt x="90" y="11"/>
                    <a:pt x="91" y="12"/>
                    <a:pt x="91" y="13"/>
                  </a:cubicBezTo>
                  <a:cubicBezTo>
                    <a:pt x="91" y="14"/>
                    <a:pt x="89" y="14"/>
                    <a:pt x="87" y="15"/>
                  </a:cubicBezTo>
                  <a:cubicBezTo>
                    <a:pt x="85" y="16"/>
                    <a:pt x="86" y="21"/>
                    <a:pt x="86" y="22"/>
                  </a:cubicBezTo>
                  <a:cubicBezTo>
                    <a:pt x="86" y="23"/>
                    <a:pt x="85" y="24"/>
                    <a:pt x="85" y="24"/>
                  </a:cubicBezTo>
                  <a:cubicBezTo>
                    <a:pt x="85" y="24"/>
                    <a:pt x="78" y="30"/>
                    <a:pt x="75" y="31"/>
                  </a:cubicBezTo>
                  <a:cubicBezTo>
                    <a:pt x="72" y="33"/>
                    <a:pt x="68" y="38"/>
                    <a:pt x="67" y="39"/>
                  </a:cubicBezTo>
                  <a:cubicBezTo>
                    <a:pt x="67" y="40"/>
                    <a:pt x="66" y="40"/>
                    <a:pt x="65" y="40"/>
                  </a:cubicBezTo>
                  <a:cubicBezTo>
                    <a:pt x="65" y="40"/>
                    <a:pt x="62" y="39"/>
                    <a:pt x="61" y="38"/>
                  </a:cubicBezTo>
                  <a:cubicBezTo>
                    <a:pt x="60" y="38"/>
                    <a:pt x="59" y="37"/>
                    <a:pt x="58" y="36"/>
                  </a:cubicBezTo>
                  <a:cubicBezTo>
                    <a:pt x="57" y="34"/>
                    <a:pt x="57" y="34"/>
                    <a:pt x="58" y="33"/>
                  </a:cubicBezTo>
                  <a:cubicBezTo>
                    <a:pt x="58" y="32"/>
                    <a:pt x="57" y="32"/>
                    <a:pt x="55" y="33"/>
                  </a:cubicBezTo>
                  <a:cubicBezTo>
                    <a:pt x="54" y="34"/>
                    <a:pt x="47" y="41"/>
                    <a:pt x="47" y="42"/>
                  </a:cubicBezTo>
                  <a:cubicBezTo>
                    <a:pt x="46" y="42"/>
                    <a:pt x="45" y="43"/>
                    <a:pt x="44" y="43"/>
                  </a:cubicBezTo>
                  <a:cubicBezTo>
                    <a:pt x="44" y="43"/>
                    <a:pt x="41" y="43"/>
                    <a:pt x="41" y="42"/>
                  </a:cubicBezTo>
                  <a:cubicBezTo>
                    <a:pt x="40" y="42"/>
                    <a:pt x="39" y="42"/>
                    <a:pt x="38" y="42"/>
                  </a:cubicBezTo>
                  <a:cubicBezTo>
                    <a:pt x="37" y="43"/>
                    <a:pt x="36" y="43"/>
                    <a:pt x="34" y="43"/>
                  </a:cubicBezTo>
                  <a:cubicBezTo>
                    <a:pt x="32" y="43"/>
                    <a:pt x="32" y="43"/>
                    <a:pt x="32" y="44"/>
                  </a:cubicBezTo>
                  <a:cubicBezTo>
                    <a:pt x="32" y="46"/>
                    <a:pt x="32" y="48"/>
                    <a:pt x="33" y="51"/>
                  </a:cubicBezTo>
                  <a:cubicBezTo>
                    <a:pt x="34" y="54"/>
                    <a:pt x="34" y="58"/>
                    <a:pt x="34" y="59"/>
                  </a:cubicBezTo>
                  <a:cubicBezTo>
                    <a:pt x="34" y="60"/>
                    <a:pt x="33" y="60"/>
                    <a:pt x="32" y="60"/>
                  </a:cubicBezTo>
                  <a:cubicBezTo>
                    <a:pt x="31" y="60"/>
                    <a:pt x="30" y="59"/>
                    <a:pt x="28" y="60"/>
                  </a:cubicBezTo>
                  <a:cubicBezTo>
                    <a:pt x="27" y="60"/>
                    <a:pt x="27" y="63"/>
                    <a:pt x="26" y="64"/>
                  </a:cubicBezTo>
                  <a:cubicBezTo>
                    <a:pt x="26" y="65"/>
                    <a:pt x="22" y="67"/>
                    <a:pt x="21" y="68"/>
                  </a:cubicBezTo>
                  <a:cubicBezTo>
                    <a:pt x="20" y="69"/>
                    <a:pt x="19" y="69"/>
                    <a:pt x="19" y="69"/>
                  </a:cubicBezTo>
                  <a:lnTo>
                    <a:pt x="14" y="69"/>
                  </a:lnTo>
                  <a:cubicBezTo>
                    <a:pt x="14" y="69"/>
                    <a:pt x="15" y="69"/>
                    <a:pt x="14" y="69"/>
                  </a:cubicBezTo>
                  <a:cubicBezTo>
                    <a:pt x="14" y="70"/>
                    <a:pt x="15" y="73"/>
                    <a:pt x="11" y="71"/>
                  </a:cubicBezTo>
                  <a:cubicBezTo>
                    <a:pt x="7" y="68"/>
                    <a:pt x="6" y="65"/>
                    <a:pt x="4" y="68"/>
                  </a:cubicBezTo>
                  <a:cubicBezTo>
                    <a:pt x="2" y="70"/>
                    <a:pt x="0" y="70"/>
                    <a:pt x="3" y="73"/>
                  </a:cubicBezTo>
                  <a:cubicBezTo>
                    <a:pt x="7" y="76"/>
                    <a:pt x="28" y="94"/>
                    <a:pt x="28" y="94"/>
                  </a:cubicBezTo>
                  <a:cubicBezTo>
                    <a:pt x="28" y="94"/>
                    <a:pt x="32" y="96"/>
                    <a:pt x="34" y="101"/>
                  </a:cubicBezTo>
                  <a:cubicBezTo>
                    <a:pt x="37" y="106"/>
                    <a:pt x="47" y="117"/>
                    <a:pt x="59" y="126"/>
                  </a:cubicBezTo>
                  <a:cubicBezTo>
                    <a:pt x="65" y="130"/>
                    <a:pt x="67" y="133"/>
                    <a:pt x="68" y="134"/>
                  </a:cubicBezTo>
                  <a:cubicBezTo>
                    <a:pt x="68" y="134"/>
                    <a:pt x="69" y="133"/>
                    <a:pt x="69" y="133"/>
                  </a:cubicBezTo>
                  <a:cubicBezTo>
                    <a:pt x="70" y="131"/>
                    <a:pt x="72" y="129"/>
                    <a:pt x="77" y="132"/>
                  </a:cubicBezTo>
                  <a:cubicBezTo>
                    <a:pt x="82" y="134"/>
                    <a:pt x="91" y="137"/>
                    <a:pt x="94" y="138"/>
                  </a:cubicBezTo>
                  <a:cubicBezTo>
                    <a:pt x="97" y="139"/>
                    <a:pt x="97" y="138"/>
                    <a:pt x="98" y="138"/>
                  </a:cubicBezTo>
                  <a:cubicBezTo>
                    <a:pt x="100" y="137"/>
                    <a:pt x="105" y="136"/>
                    <a:pt x="105" y="136"/>
                  </a:cubicBezTo>
                  <a:cubicBezTo>
                    <a:pt x="105" y="136"/>
                    <a:pt x="106" y="136"/>
                    <a:pt x="107" y="137"/>
                  </a:cubicBezTo>
                  <a:cubicBezTo>
                    <a:pt x="108" y="137"/>
                    <a:pt x="118" y="144"/>
                    <a:pt x="118" y="144"/>
                  </a:cubicBezTo>
                  <a:cubicBezTo>
                    <a:pt x="118" y="144"/>
                    <a:pt x="120" y="145"/>
                    <a:pt x="121" y="145"/>
                  </a:cubicBezTo>
                  <a:cubicBezTo>
                    <a:pt x="122" y="145"/>
                    <a:pt x="132" y="145"/>
                    <a:pt x="132" y="145"/>
                  </a:cubicBezTo>
                  <a:cubicBezTo>
                    <a:pt x="132" y="145"/>
                    <a:pt x="133" y="145"/>
                    <a:pt x="133" y="144"/>
                  </a:cubicBezTo>
                  <a:cubicBezTo>
                    <a:pt x="134" y="143"/>
                    <a:pt x="135" y="141"/>
                    <a:pt x="136" y="140"/>
                  </a:cubicBezTo>
                  <a:cubicBezTo>
                    <a:pt x="136" y="139"/>
                    <a:pt x="135" y="139"/>
                    <a:pt x="134" y="138"/>
                  </a:cubicBezTo>
                  <a:cubicBezTo>
                    <a:pt x="132" y="137"/>
                    <a:pt x="127" y="128"/>
                    <a:pt x="130" y="123"/>
                  </a:cubicBezTo>
                  <a:cubicBezTo>
                    <a:pt x="134" y="118"/>
                    <a:pt x="139" y="115"/>
                    <a:pt x="136" y="113"/>
                  </a:cubicBezTo>
                  <a:cubicBezTo>
                    <a:pt x="132" y="110"/>
                    <a:pt x="130" y="102"/>
                    <a:pt x="132" y="100"/>
                  </a:cubicBezTo>
                  <a:cubicBezTo>
                    <a:pt x="133" y="97"/>
                    <a:pt x="134" y="97"/>
                    <a:pt x="135" y="100"/>
                  </a:cubicBezTo>
                  <a:cubicBezTo>
                    <a:pt x="136" y="103"/>
                    <a:pt x="137" y="101"/>
                    <a:pt x="136" y="98"/>
                  </a:cubicBezTo>
                  <a:cubicBezTo>
                    <a:pt x="136" y="95"/>
                    <a:pt x="136" y="90"/>
                    <a:pt x="135" y="88"/>
                  </a:cubicBezTo>
                  <a:cubicBezTo>
                    <a:pt x="135" y="86"/>
                    <a:pt x="133" y="85"/>
                    <a:pt x="137" y="83"/>
                  </a:cubicBezTo>
                  <a:cubicBezTo>
                    <a:pt x="140" y="81"/>
                    <a:pt x="141" y="79"/>
                    <a:pt x="140" y="85"/>
                  </a:cubicBezTo>
                  <a:cubicBezTo>
                    <a:pt x="139" y="90"/>
                    <a:pt x="138" y="91"/>
                    <a:pt x="140" y="90"/>
                  </a:cubicBezTo>
                  <a:cubicBezTo>
                    <a:pt x="143" y="90"/>
                    <a:pt x="144" y="86"/>
                    <a:pt x="142" y="79"/>
                  </a:cubicBezTo>
                  <a:cubicBezTo>
                    <a:pt x="141" y="73"/>
                    <a:pt x="141" y="64"/>
                    <a:pt x="142" y="59"/>
                  </a:cubicBezTo>
                  <a:cubicBezTo>
                    <a:pt x="143" y="55"/>
                    <a:pt x="145" y="39"/>
                    <a:pt x="147" y="33"/>
                  </a:cubicBezTo>
                  <a:cubicBezTo>
                    <a:pt x="150" y="28"/>
                    <a:pt x="153" y="26"/>
                    <a:pt x="152" y="19"/>
                  </a:cubicBezTo>
                  <a:cubicBezTo>
                    <a:pt x="151" y="13"/>
                    <a:pt x="142" y="5"/>
                    <a:pt x="149" y="3"/>
                  </a:cubicBezTo>
                  <a:close/>
                  <a:moveTo>
                    <a:pt x="79" y="130"/>
                  </a:moveTo>
                  <a:lnTo>
                    <a:pt x="79" y="130"/>
                  </a:lnTo>
                  <a:cubicBezTo>
                    <a:pt x="64" y="123"/>
                    <a:pt x="62" y="114"/>
                    <a:pt x="62" y="114"/>
                  </a:cubicBezTo>
                  <a:cubicBezTo>
                    <a:pt x="62" y="114"/>
                    <a:pt x="59" y="104"/>
                    <a:pt x="64" y="101"/>
                  </a:cubicBezTo>
                  <a:cubicBezTo>
                    <a:pt x="69" y="97"/>
                    <a:pt x="90" y="114"/>
                    <a:pt x="96" y="126"/>
                  </a:cubicBezTo>
                  <a:cubicBezTo>
                    <a:pt x="103" y="138"/>
                    <a:pt x="94" y="137"/>
                    <a:pt x="79" y="13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8" name="Freeform 2319"/>
            <p:cNvSpPr>
              <a:spLocks/>
            </p:cNvSpPr>
            <p:nvPr/>
          </p:nvSpPr>
          <p:spPr bwMode="auto">
            <a:xfrm>
              <a:off x="3777706" y="4033766"/>
              <a:ext cx="6444" cy="4135"/>
            </a:xfrm>
            <a:custGeom>
              <a:avLst/>
              <a:gdLst>
                <a:gd name="T0" fmla="*/ 0 w 8"/>
                <a:gd name="T1" fmla="*/ 0 h 5"/>
                <a:gd name="T2" fmla="*/ 2147483647 w 8"/>
                <a:gd name="T3" fmla="*/ 2147483647 h 5"/>
                <a:gd name="T4" fmla="*/ 0 w 8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0" y="0"/>
                    <a:pt x="2" y="5"/>
                    <a:pt x="5" y="5"/>
                  </a:cubicBezTo>
                  <a:cubicBezTo>
                    <a:pt x="8" y="5"/>
                    <a:pt x="2" y="2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9" name="Freeform 2320"/>
            <p:cNvSpPr>
              <a:spLocks/>
            </p:cNvSpPr>
            <p:nvPr/>
          </p:nvSpPr>
          <p:spPr bwMode="auto">
            <a:xfrm>
              <a:off x="3769651" y="4042861"/>
              <a:ext cx="91023" cy="86826"/>
            </a:xfrm>
            <a:custGeom>
              <a:avLst/>
              <a:gdLst>
                <a:gd name="T0" fmla="*/ 2147483647 w 113"/>
                <a:gd name="T1" fmla="*/ 2147483647 h 105"/>
                <a:gd name="T2" fmla="*/ 2147483647 w 113"/>
                <a:gd name="T3" fmla="*/ 2147483647 h 105"/>
                <a:gd name="T4" fmla="*/ 2147483647 w 113"/>
                <a:gd name="T5" fmla="*/ 2147483647 h 105"/>
                <a:gd name="T6" fmla="*/ 2147483647 w 113"/>
                <a:gd name="T7" fmla="*/ 2147483647 h 105"/>
                <a:gd name="T8" fmla="*/ 2147483647 w 113"/>
                <a:gd name="T9" fmla="*/ 2147483647 h 105"/>
                <a:gd name="T10" fmla="*/ 2147483647 w 113"/>
                <a:gd name="T11" fmla="*/ 2147483647 h 105"/>
                <a:gd name="T12" fmla="*/ 2147483647 w 113"/>
                <a:gd name="T13" fmla="*/ 2147483647 h 105"/>
                <a:gd name="T14" fmla="*/ 2147483647 w 113"/>
                <a:gd name="T15" fmla="*/ 2147483647 h 105"/>
                <a:gd name="T16" fmla="*/ 2147483647 w 113"/>
                <a:gd name="T17" fmla="*/ 2147483647 h 105"/>
                <a:gd name="T18" fmla="*/ 2147483647 w 113"/>
                <a:gd name="T19" fmla="*/ 2147483647 h 105"/>
                <a:gd name="T20" fmla="*/ 2147483647 w 113"/>
                <a:gd name="T21" fmla="*/ 2147483647 h 105"/>
                <a:gd name="T22" fmla="*/ 2147483647 w 113"/>
                <a:gd name="T23" fmla="*/ 2147483647 h 105"/>
                <a:gd name="T24" fmla="*/ 2147483647 w 113"/>
                <a:gd name="T25" fmla="*/ 2147483647 h 105"/>
                <a:gd name="T26" fmla="*/ 2147483647 w 113"/>
                <a:gd name="T27" fmla="*/ 2147483647 h 105"/>
                <a:gd name="T28" fmla="*/ 2147483647 w 113"/>
                <a:gd name="T29" fmla="*/ 2147483647 h 105"/>
                <a:gd name="T30" fmla="*/ 2147483647 w 113"/>
                <a:gd name="T31" fmla="*/ 2147483647 h 105"/>
                <a:gd name="T32" fmla="*/ 2147483647 w 113"/>
                <a:gd name="T33" fmla="*/ 2147483647 h 105"/>
                <a:gd name="T34" fmla="*/ 2147483647 w 113"/>
                <a:gd name="T35" fmla="*/ 2147483647 h 105"/>
                <a:gd name="T36" fmla="*/ 2147483647 w 113"/>
                <a:gd name="T37" fmla="*/ 2147483647 h 105"/>
                <a:gd name="T38" fmla="*/ 2147483647 w 113"/>
                <a:gd name="T39" fmla="*/ 2147483647 h 105"/>
                <a:gd name="T40" fmla="*/ 2147483647 w 113"/>
                <a:gd name="T41" fmla="*/ 2147483647 h 105"/>
                <a:gd name="T42" fmla="*/ 2147483647 w 113"/>
                <a:gd name="T43" fmla="*/ 2147483647 h 105"/>
                <a:gd name="T44" fmla="*/ 2147483647 w 113"/>
                <a:gd name="T45" fmla="*/ 2147483647 h 105"/>
                <a:gd name="T46" fmla="*/ 2147483647 w 113"/>
                <a:gd name="T47" fmla="*/ 2147483647 h 105"/>
                <a:gd name="T48" fmla="*/ 2147483647 w 113"/>
                <a:gd name="T49" fmla="*/ 2147483647 h 105"/>
                <a:gd name="T50" fmla="*/ 2147483647 w 113"/>
                <a:gd name="T51" fmla="*/ 2147483647 h 105"/>
                <a:gd name="T52" fmla="*/ 2147483647 w 113"/>
                <a:gd name="T53" fmla="*/ 2147483647 h 105"/>
                <a:gd name="T54" fmla="*/ 2147483647 w 113"/>
                <a:gd name="T55" fmla="*/ 2147483647 h 105"/>
                <a:gd name="T56" fmla="*/ 2147483647 w 113"/>
                <a:gd name="T57" fmla="*/ 2147483647 h 105"/>
                <a:gd name="T58" fmla="*/ 2147483647 w 113"/>
                <a:gd name="T59" fmla="*/ 2147483647 h 105"/>
                <a:gd name="T60" fmla="*/ 2147483647 w 113"/>
                <a:gd name="T61" fmla="*/ 2147483647 h 105"/>
                <a:gd name="T62" fmla="*/ 2147483647 w 113"/>
                <a:gd name="T63" fmla="*/ 2147483647 h 105"/>
                <a:gd name="T64" fmla="*/ 2147483647 w 113"/>
                <a:gd name="T65" fmla="*/ 2147483647 h 105"/>
                <a:gd name="T66" fmla="*/ 2147483647 w 113"/>
                <a:gd name="T67" fmla="*/ 2147483647 h 105"/>
                <a:gd name="T68" fmla="*/ 2147483647 w 113"/>
                <a:gd name="T69" fmla="*/ 2147483647 h 105"/>
                <a:gd name="T70" fmla="*/ 2147483647 w 113"/>
                <a:gd name="T71" fmla="*/ 2147483647 h 105"/>
                <a:gd name="T72" fmla="*/ 2147483647 w 113"/>
                <a:gd name="T73" fmla="*/ 2147483647 h 105"/>
                <a:gd name="T74" fmla="*/ 2147483647 w 113"/>
                <a:gd name="T75" fmla="*/ 2147483647 h 105"/>
                <a:gd name="T76" fmla="*/ 2147483647 w 113"/>
                <a:gd name="T77" fmla="*/ 2147483647 h 105"/>
                <a:gd name="T78" fmla="*/ 2147483647 w 113"/>
                <a:gd name="T79" fmla="*/ 2147483647 h 105"/>
                <a:gd name="T80" fmla="*/ 2147483647 w 113"/>
                <a:gd name="T81" fmla="*/ 2147483647 h 105"/>
                <a:gd name="T82" fmla="*/ 2147483647 w 113"/>
                <a:gd name="T83" fmla="*/ 2147483647 h 105"/>
                <a:gd name="T84" fmla="*/ 2147483647 w 113"/>
                <a:gd name="T85" fmla="*/ 2147483647 h 105"/>
                <a:gd name="T86" fmla="*/ 2147483647 w 113"/>
                <a:gd name="T87" fmla="*/ 2147483647 h 105"/>
                <a:gd name="T88" fmla="*/ 2147483647 w 113"/>
                <a:gd name="T89" fmla="*/ 2147483647 h 105"/>
                <a:gd name="T90" fmla="*/ 2147483647 w 113"/>
                <a:gd name="T91" fmla="*/ 2147483647 h 105"/>
                <a:gd name="T92" fmla="*/ 2147483647 w 113"/>
                <a:gd name="T93" fmla="*/ 2147483647 h 105"/>
                <a:gd name="T94" fmla="*/ 2147483647 w 113"/>
                <a:gd name="T95" fmla="*/ 2147483647 h 105"/>
                <a:gd name="T96" fmla="*/ 2147483647 w 113"/>
                <a:gd name="T97" fmla="*/ 2147483647 h 105"/>
                <a:gd name="T98" fmla="*/ 2147483647 w 113"/>
                <a:gd name="T99" fmla="*/ 2147483647 h 105"/>
                <a:gd name="T100" fmla="*/ 2147483647 w 113"/>
                <a:gd name="T101" fmla="*/ 2147483647 h 105"/>
                <a:gd name="T102" fmla="*/ 2147483647 w 113"/>
                <a:gd name="T103" fmla="*/ 2147483647 h 105"/>
                <a:gd name="T104" fmla="*/ 2147483647 w 113"/>
                <a:gd name="T105" fmla="*/ 2147483647 h 105"/>
                <a:gd name="T106" fmla="*/ 2147483647 w 113"/>
                <a:gd name="T107" fmla="*/ 2147483647 h 1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05">
                  <a:moveTo>
                    <a:pt x="99" y="96"/>
                  </a:moveTo>
                  <a:cubicBezTo>
                    <a:pt x="101" y="93"/>
                    <a:pt x="103" y="91"/>
                    <a:pt x="103" y="91"/>
                  </a:cubicBezTo>
                  <a:cubicBezTo>
                    <a:pt x="103" y="91"/>
                    <a:pt x="104" y="90"/>
                    <a:pt x="103" y="89"/>
                  </a:cubicBezTo>
                  <a:cubicBezTo>
                    <a:pt x="103" y="88"/>
                    <a:pt x="102" y="86"/>
                    <a:pt x="102" y="86"/>
                  </a:cubicBezTo>
                  <a:cubicBezTo>
                    <a:pt x="102" y="86"/>
                    <a:pt x="101" y="85"/>
                    <a:pt x="102" y="84"/>
                  </a:cubicBezTo>
                  <a:cubicBezTo>
                    <a:pt x="104" y="83"/>
                    <a:pt x="107" y="79"/>
                    <a:pt x="107" y="79"/>
                  </a:cubicBezTo>
                  <a:cubicBezTo>
                    <a:pt x="107" y="79"/>
                    <a:pt x="108" y="79"/>
                    <a:pt x="106" y="78"/>
                  </a:cubicBezTo>
                  <a:cubicBezTo>
                    <a:pt x="104" y="76"/>
                    <a:pt x="102" y="74"/>
                    <a:pt x="102" y="74"/>
                  </a:cubicBezTo>
                  <a:cubicBezTo>
                    <a:pt x="102" y="74"/>
                    <a:pt x="100" y="74"/>
                    <a:pt x="101" y="72"/>
                  </a:cubicBezTo>
                  <a:cubicBezTo>
                    <a:pt x="101" y="70"/>
                    <a:pt x="101" y="59"/>
                    <a:pt x="103" y="57"/>
                  </a:cubicBezTo>
                  <a:cubicBezTo>
                    <a:pt x="104" y="55"/>
                    <a:pt x="104" y="55"/>
                    <a:pt x="105" y="56"/>
                  </a:cubicBezTo>
                  <a:cubicBezTo>
                    <a:pt x="107" y="57"/>
                    <a:pt x="107" y="57"/>
                    <a:pt x="109" y="57"/>
                  </a:cubicBezTo>
                  <a:cubicBezTo>
                    <a:pt x="109" y="57"/>
                    <a:pt x="112" y="57"/>
                    <a:pt x="113" y="56"/>
                  </a:cubicBezTo>
                  <a:cubicBezTo>
                    <a:pt x="113" y="56"/>
                    <a:pt x="112" y="55"/>
                    <a:pt x="111" y="55"/>
                  </a:cubicBezTo>
                  <a:cubicBezTo>
                    <a:pt x="110" y="54"/>
                    <a:pt x="94" y="44"/>
                    <a:pt x="78" y="15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2"/>
                    <a:pt x="74" y="14"/>
                    <a:pt x="73" y="15"/>
                  </a:cubicBezTo>
                  <a:cubicBezTo>
                    <a:pt x="73" y="16"/>
                    <a:pt x="72" y="16"/>
                    <a:pt x="72" y="16"/>
                  </a:cubicBezTo>
                  <a:cubicBezTo>
                    <a:pt x="72" y="16"/>
                    <a:pt x="62" y="16"/>
                    <a:pt x="61" y="16"/>
                  </a:cubicBezTo>
                  <a:cubicBezTo>
                    <a:pt x="60" y="16"/>
                    <a:pt x="58" y="15"/>
                    <a:pt x="58" y="15"/>
                  </a:cubicBezTo>
                  <a:cubicBezTo>
                    <a:pt x="58" y="15"/>
                    <a:pt x="48" y="8"/>
                    <a:pt x="47" y="8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0" y="8"/>
                    <a:pt x="38" y="9"/>
                  </a:cubicBezTo>
                  <a:cubicBezTo>
                    <a:pt x="37" y="9"/>
                    <a:pt x="37" y="10"/>
                    <a:pt x="34" y="9"/>
                  </a:cubicBezTo>
                  <a:cubicBezTo>
                    <a:pt x="31" y="8"/>
                    <a:pt x="22" y="5"/>
                    <a:pt x="17" y="3"/>
                  </a:cubicBezTo>
                  <a:cubicBezTo>
                    <a:pt x="12" y="0"/>
                    <a:pt x="10" y="2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6" y="11"/>
                    <a:pt x="4" y="10"/>
                  </a:cubicBezTo>
                  <a:cubicBezTo>
                    <a:pt x="3" y="9"/>
                    <a:pt x="2" y="10"/>
                    <a:pt x="1" y="11"/>
                  </a:cubicBezTo>
                  <a:cubicBezTo>
                    <a:pt x="0" y="12"/>
                    <a:pt x="0" y="12"/>
                    <a:pt x="3" y="13"/>
                  </a:cubicBezTo>
                  <a:cubicBezTo>
                    <a:pt x="5" y="13"/>
                    <a:pt x="10" y="14"/>
                    <a:pt x="10" y="17"/>
                  </a:cubicBezTo>
                  <a:cubicBezTo>
                    <a:pt x="10" y="20"/>
                    <a:pt x="11" y="20"/>
                    <a:pt x="9" y="21"/>
                  </a:cubicBezTo>
                  <a:cubicBezTo>
                    <a:pt x="7" y="23"/>
                    <a:pt x="4" y="24"/>
                    <a:pt x="5" y="27"/>
                  </a:cubicBezTo>
                  <a:cubicBezTo>
                    <a:pt x="6" y="29"/>
                    <a:pt x="7" y="37"/>
                    <a:pt x="7" y="39"/>
                  </a:cubicBezTo>
                  <a:cubicBezTo>
                    <a:pt x="8" y="41"/>
                    <a:pt x="8" y="44"/>
                    <a:pt x="15" y="47"/>
                  </a:cubicBezTo>
                  <a:cubicBezTo>
                    <a:pt x="22" y="49"/>
                    <a:pt x="24" y="52"/>
                    <a:pt x="26" y="54"/>
                  </a:cubicBezTo>
                  <a:cubicBezTo>
                    <a:pt x="27" y="56"/>
                    <a:pt x="27" y="57"/>
                    <a:pt x="29" y="55"/>
                  </a:cubicBezTo>
                  <a:cubicBezTo>
                    <a:pt x="32" y="52"/>
                    <a:pt x="33" y="51"/>
                    <a:pt x="34" y="50"/>
                  </a:cubicBezTo>
                  <a:cubicBezTo>
                    <a:pt x="36" y="48"/>
                    <a:pt x="37" y="49"/>
                    <a:pt x="33" y="47"/>
                  </a:cubicBezTo>
                  <a:cubicBezTo>
                    <a:pt x="30" y="44"/>
                    <a:pt x="24" y="40"/>
                    <a:pt x="23" y="37"/>
                  </a:cubicBezTo>
                  <a:cubicBezTo>
                    <a:pt x="23" y="34"/>
                    <a:pt x="21" y="33"/>
                    <a:pt x="27" y="36"/>
                  </a:cubicBezTo>
                  <a:cubicBezTo>
                    <a:pt x="33" y="39"/>
                    <a:pt x="37" y="41"/>
                    <a:pt x="39" y="42"/>
                  </a:cubicBezTo>
                  <a:cubicBezTo>
                    <a:pt x="41" y="43"/>
                    <a:pt x="42" y="45"/>
                    <a:pt x="42" y="48"/>
                  </a:cubicBezTo>
                  <a:cubicBezTo>
                    <a:pt x="43" y="51"/>
                    <a:pt x="40" y="55"/>
                    <a:pt x="51" y="58"/>
                  </a:cubicBezTo>
                  <a:cubicBezTo>
                    <a:pt x="62" y="62"/>
                    <a:pt x="75" y="68"/>
                    <a:pt x="76" y="73"/>
                  </a:cubicBezTo>
                  <a:cubicBezTo>
                    <a:pt x="78" y="78"/>
                    <a:pt x="77" y="82"/>
                    <a:pt x="76" y="85"/>
                  </a:cubicBezTo>
                  <a:cubicBezTo>
                    <a:pt x="75" y="88"/>
                    <a:pt x="74" y="92"/>
                    <a:pt x="81" y="95"/>
                  </a:cubicBezTo>
                  <a:cubicBezTo>
                    <a:pt x="88" y="98"/>
                    <a:pt x="91" y="98"/>
                    <a:pt x="87" y="93"/>
                  </a:cubicBezTo>
                  <a:cubicBezTo>
                    <a:pt x="83" y="88"/>
                    <a:pt x="82" y="86"/>
                    <a:pt x="86" y="86"/>
                  </a:cubicBezTo>
                  <a:cubicBezTo>
                    <a:pt x="90" y="86"/>
                    <a:pt x="94" y="88"/>
                    <a:pt x="94" y="93"/>
                  </a:cubicBezTo>
                  <a:cubicBezTo>
                    <a:pt x="95" y="98"/>
                    <a:pt x="98" y="101"/>
                    <a:pt x="100" y="105"/>
                  </a:cubicBezTo>
                  <a:lnTo>
                    <a:pt x="98" y="98"/>
                  </a:lnTo>
                  <a:cubicBezTo>
                    <a:pt x="98" y="98"/>
                    <a:pt x="97" y="98"/>
                    <a:pt x="99" y="9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0" name="Freeform 2321"/>
            <p:cNvSpPr>
              <a:spLocks/>
            </p:cNvSpPr>
            <p:nvPr/>
          </p:nvSpPr>
          <p:spPr bwMode="auto">
            <a:xfrm>
              <a:off x="3847784" y="4087515"/>
              <a:ext cx="159490" cy="67807"/>
            </a:xfrm>
            <a:custGeom>
              <a:avLst/>
              <a:gdLst>
                <a:gd name="T0" fmla="*/ 2147483647 w 198"/>
                <a:gd name="T1" fmla="*/ 2147483647 h 82"/>
                <a:gd name="T2" fmla="*/ 2147483647 w 198"/>
                <a:gd name="T3" fmla="*/ 2147483647 h 82"/>
                <a:gd name="T4" fmla="*/ 2147483647 w 198"/>
                <a:gd name="T5" fmla="*/ 2147483647 h 82"/>
                <a:gd name="T6" fmla="*/ 2147483647 w 198"/>
                <a:gd name="T7" fmla="*/ 2147483647 h 82"/>
                <a:gd name="T8" fmla="*/ 2147483647 w 198"/>
                <a:gd name="T9" fmla="*/ 2147483647 h 82"/>
                <a:gd name="T10" fmla="*/ 2147483647 w 198"/>
                <a:gd name="T11" fmla="*/ 2147483647 h 82"/>
                <a:gd name="T12" fmla="*/ 2147483647 w 198"/>
                <a:gd name="T13" fmla="*/ 2147483647 h 82"/>
                <a:gd name="T14" fmla="*/ 2147483647 w 198"/>
                <a:gd name="T15" fmla="*/ 2147483647 h 82"/>
                <a:gd name="T16" fmla="*/ 2147483647 w 198"/>
                <a:gd name="T17" fmla="*/ 2147483647 h 82"/>
                <a:gd name="T18" fmla="*/ 2147483647 w 198"/>
                <a:gd name="T19" fmla="*/ 2147483647 h 82"/>
                <a:gd name="T20" fmla="*/ 2147483647 w 198"/>
                <a:gd name="T21" fmla="*/ 2147483647 h 82"/>
                <a:gd name="T22" fmla="*/ 2147483647 w 198"/>
                <a:gd name="T23" fmla="*/ 2147483647 h 82"/>
                <a:gd name="T24" fmla="*/ 2147483647 w 198"/>
                <a:gd name="T25" fmla="*/ 2147483647 h 82"/>
                <a:gd name="T26" fmla="*/ 2147483647 w 198"/>
                <a:gd name="T27" fmla="*/ 2147483647 h 82"/>
                <a:gd name="T28" fmla="*/ 2147483647 w 198"/>
                <a:gd name="T29" fmla="*/ 2147483647 h 82"/>
                <a:gd name="T30" fmla="*/ 2147483647 w 198"/>
                <a:gd name="T31" fmla="*/ 2147483647 h 82"/>
                <a:gd name="T32" fmla="*/ 2147483647 w 198"/>
                <a:gd name="T33" fmla="*/ 2147483647 h 82"/>
                <a:gd name="T34" fmla="*/ 2147483647 w 198"/>
                <a:gd name="T35" fmla="*/ 2147483647 h 82"/>
                <a:gd name="T36" fmla="*/ 2147483647 w 198"/>
                <a:gd name="T37" fmla="*/ 2147483647 h 82"/>
                <a:gd name="T38" fmla="*/ 2147483647 w 198"/>
                <a:gd name="T39" fmla="*/ 2147483647 h 82"/>
                <a:gd name="T40" fmla="*/ 2147483647 w 198"/>
                <a:gd name="T41" fmla="*/ 2147483647 h 82"/>
                <a:gd name="T42" fmla="*/ 2147483647 w 198"/>
                <a:gd name="T43" fmla="*/ 2147483647 h 82"/>
                <a:gd name="T44" fmla="*/ 2147483647 w 198"/>
                <a:gd name="T45" fmla="*/ 2147483647 h 82"/>
                <a:gd name="T46" fmla="*/ 2147483647 w 198"/>
                <a:gd name="T47" fmla="*/ 2147483647 h 82"/>
                <a:gd name="T48" fmla="*/ 2147483647 w 198"/>
                <a:gd name="T49" fmla="*/ 2147483647 h 82"/>
                <a:gd name="T50" fmla="*/ 2147483647 w 198"/>
                <a:gd name="T51" fmla="*/ 2147483647 h 82"/>
                <a:gd name="T52" fmla="*/ 2147483647 w 198"/>
                <a:gd name="T53" fmla="*/ 2147483647 h 82"/>
                <a:gd name="T54" fmla="*/ 2147483647 w 198"/>
                <a:gd name="T55" fmla="*/ 2147483647 h 82"/>
                <a:gd name="T56" fmla="*/ 2147483647 w 198"/>
                <a:gd name="T57" fmla="*/ 2147483647 h 82"/>
                <a:gd name="T58" fmla="*/ 2147483647 w 198"/>
                <a:gd name="T59" fmla="*/ 2147483647 h 82"/>
                <a:gd name="T60" fmla="*/ 2147483647 w 198"/>
                <a:gd name="T61" fmla="*/ 2147483647 h 82"/>
                <a:gd name="T62" fmla="*/ 2147483647 w 198"/>
                <a:gd name="T63" fmla="*/ 2147483647 h 82"/>
                <a:gd name="T64" fmla="*/ 2147483647 w 198"/>
                <a:gd name="T65" fmla="*/ 2147483647 h 82"/>
                <a:gd name="T66" fmla="*/ 2147483647 w 198"/>
                <a:gd name="T67" fmla="*/ 2147483647 h 82"/>
                <a:gd name="T68" fmla="*/ 2147483647 w 198"/>
                <a:gd name="T69" fmla="*/ 2147483647 h 82"/>
                <a:gd name="T70" fmla="*/ 2147483647 w 198"/>
                <a:gd name="T71" fmla="*/ 2147483647 h 82"/>
                <a:gd name="T72" fmla="*/ 2147483647 w 198"/>
                <a:gd name="T73" fmla="*/ 2147483647 h 82"/>
                <a:gd name="T74" fmla="*/ 2147483647 w 198"/>
                <a:gd name="T75" fmla="*/ 2147483647 h 82"/>
                <a:gd name="T76" fmla="*/ 2147483647 w 198"/>
                <a:gd name="T77" fmla="*/ 2147483647 h 82"/>
                <a:gd name="T78" fmla="*/ 2147483647 w 198"/>
                <a:gd name="T79" fmla="*/ 2147483647 h 82"/>
                <a:gd name="T80" fmla="*/ 2147483647 w 198"/>
                <a:gd name="T81" fmla="*/ 2147483647 h 82"/>
                <a:gd name="T82" fmla="*/ 2147483647 w 198"/>
                <a:gd name="T83" fmla="*/ 2147483647 h 82"/>
                <a:gd name="T84" fmla="*/ 2147483647 w 198"/>
                <a:gd name="T85" fmla="*/ 2147483647 h 82"/>
                <a:gd name="T86" fmla="*/ 2147483647 w 198"/>
                <a:gd name="T87" fmla="*/ 2147483647 h 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8" h="82">
                  <a:moveTo>
                    <a:pt x="178" y="67"/>
                  </a:moveTo>
                  <a:cubicBezTo>
                    <a:pt x="178" y="65"/>
                    <a:pt x="178" y="65"/>
                    <a:pt x="179" y="66"/>
                  </a:cubicBezTo>
                  <a:cubicBezTo>
                    <a:pt x="180" y="68"/>
                    <a:pt x="182" y="71"/>
                    <a:pt x="183" y="71"/>
                  </a:cubicBezTo>
                  <a:cubicBezTo>
                    <a:pt x="184" y="72"/>
                    <a:pt x="185" y="72"/>
                    <a:pt x="186" y="70"/>
                  </a:cubicBezTo>
                  <a:cubicBezTo>
                    <a:pt x="187" y="69"/>
                    <a:pt x="191" y="62"/>
                    <a:pt x="192" y="61"/>
                  </a:cubicBezTo>
                  <a:cubicBezTo>
                    <a:pt x="194" y="61"/>
                    <a:pt x="196" y="60"/>
                    <a:pt x="197" y="59"/>
                  </a:cubicBezTo>
                  <a:cubicBezTo>
                    <a:pt x="198" y="58"/>
                    <a:pt x="198" y="58"/>
                    <a:pt x="197" y="55"/>
                  </a:cubicBezTo>
                  <a:cubicBezTo>
                    <a:pt x="195" y="53"/>
                    <a:pt x="194" y="49"/>
                    <a:pt x="193" y="48"/>
                  </a:cubicBezTo>
                  <a:cubicBezTo>
                    <a:pt x="191" y="47"/>
                    <a:pt x="191" y="45"/>
                    <a:pt x="191" y="44"/>
                  </a:cubicBezTo>
                  <a:cubicBezTo>
                    <a:pt x="190" y="43"/>
                    <a:pt x="190" y="42"/>
                    <a:pt x="189" y="41"/>
                  </a:cubicBezTo>
                  <a:cubicBezTo>
                    <a:pt x="189" y="40"/>
                    <a:pt x="187" y="39"/>
                    <a:pt x="188" y="37"/>
                  </a:cubicBezTo>
                  <a:cubicBezTo>
                    <a:pt x="188" y="37"/>
                    <a:pt x="190" y="35"/>
                    <a:pt x="191" y="33"/>
                  </a:cubicBezTo>
                  <a:cubicBezTo>
                    <a:pt x="190" y="33"/>
                    <a:pt x="190" y="33"/>
                    <a:pt x="189" y="33"/>
                  </a:cubicBezTo>
                  <a:cubicBezTo>
                    <a:pt x="186" y="33"/>
                    <a:pt x="182" y="29"/>
                    <a:pt x="180" y="25"/>
                  </a:cubicBezTo>
                  <a:cubicBezTo>
                    <a:pt x="177" y="21"/>
                    <a:pt x="174" y="18"/>
                    <a:pt x="167" y="16"/>
                  </a:cubicBezTo>
                  <a:cubicBezTo>
                    <a:pt x="161" y="15"/>
                    <a:pt x="138" y="5"/>
                    <a:pt x="135" y="4"/>
                  </a:cubicBezTo>
                  <a:cubicBezTo>
                    <a:pt x="132" y="3"/>
                    <a:pt x="113" y="0"/>
                    <a:pt x="104" y="11"/>
                  </a:cubicBezTo>
                  <a:cubicBezTo>
                    <a:pt x="94" y="21"/>
                    <a:pt x="85" y="21"/>
                    <a:pt x="81" y="23"/>
                  </a:cubicBezTo>
                  <a:cubicBezTo>
                    <a:pt x="78" y="24"/>
                    <a:pt x="65" y="30"/>
                    <a:pt x="60" y="29"/>
                  </a:cubicBezTo>
                  <a:cubicBezTo>
                    <a:pt x="55" y="27"/>
                    <a:pt x="46" y="22"/>
                    <a:pt x="44" y="21"/>
                  </a:cubicBezTo>
                  <a:cubicBezTo>
                    <a:pt x="43" y="20"/>
                    <a:pt x="40" y="15"/>
                    <a:pt x="41" y="20"/>
                  </a:cubicBezTo>
                  <a:cubicBezTo>
                    <a:pt x="43" y="26"/>
                    <a:pt x="40" y="22"/>
                    <a:pt x="38" y="24"/>
                  </a:cubicBezTo>
                  <a:cubicBezTo>
                    <a:pt x="35" y="25"/>
                    <a:pt x="30" y="24"/>
                    <a:pt x="29" y="21"/>
                  </a:cubicBezTo>
                  <a:cubicBezTo>
                    <a:pt x="27" y="18"/>
                    <a:pt x="30" y="16"/>
                    <a:pt x="27" y="15"/>
                  </a:cubicBezTo>
                  <a:cubicBezTo>
                    <a:pt x="24" y="15"/>
                    <a:pt x="20" y="9"/>
                    <a:pt x="18" y="6"/>
                  </a:cubicBezTo>
                  <a:cubicBezTo>
                    <a:pt x="18" y="5"/>
                    <a:pt x="17" y="3"/>
                    <a:pt x="16" y="2"/>
                  </a:cubicBezTo>
                  <a:cubicBezTo>
                    <a:pt x="15" y="3"/>
                    <a:pt x="12" y="3"/>
                    <a:pt x="12" y="3"/>
                  </a:cubicBezTo>
                  <a:cubicBezTo>
                    <a:pt x="10" y="3"/>
                    <a:pt x="10" y="3"/>
                    <a:pt x="8" y="2"/>
                  </a:cubicBezTo>
                  <a:cubicBezTo>
                    <a:pt x="7" y="1"/>
                    <a:pt x="7" y="1"/>
                    <a:pt x="6" y="3"/>
                  </a:cubicBezTo>
                  <a:cubicBezTo>
                    <a:pt x="4" y="5"/>
                    <a:pt x="4" y="16"/>
                    <a:pt x="4" y="18"/>
                  </a:cubicBezTo>
                  <a:cubicBezTo>
                    <a:pt x="3" y="20"/>
                    <a:pt x="5" y="20"/>
                    <a:pt x="5" y="20"/>
                  </a:cubicBezTo>
                  <a:cubicBezTo>
                    <a:pt x="5" y="20"/>
                    <a:pt x="7" y="22"/>
                    <a:pt x="9" y="24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10" y="25"/>
                    <a:pt x="7" y="29"/>
                    <a:pt x="5" y="30"/>
                  </a:cubicBezTo>
                  <a:cubicBezTo>
                    <a:pt x="4" y="31"/>
                    <a:pt x="5" y="32"/>
                    <a:pt x="5" y="32"/>
                  </a:cubicBezTo>
                  <a:cubicBezTo>
                    <a:pt x="5" y="32"/>
                    <a:pt x="6" y="34"/>
                    <a:pt x="6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6" y="37"/>
                    <a:pt x="4" y="39"/>
                    <a:pt x="2" y="42"/>
                  </a:cubicBezTo>
                  <a:cubicBezTo>
                    <a:pt x="0" y="44"/>
                    <a:pt x="1" y="44"/>
                    <a:pt x="1" y="44"/>
                  </a:cubicBezTo>
                  <a:lnTo>
                    <a:pt x="3" y="51"/>
                  </a:lnTo>
                  <a:cubicBezTo>
                    <a:pt x="3" y="51"/>
                    <a:pt x="3" y="51"/>
                    <a:pt x="4" y="52"/>
                  </a:cubicBezTo>
                  <a:cubicBezTo>
                    <a:pt x="6" y="56"/>
                    <a:pt x="6" y="55"/>
                    <a:pt x="7" y="52"/>
                  </a:cubicBezTo>
                  <a:cubicBezTo>
                    <a:pt x="9" y="49"/>
                    <a:pt x="11" y="45"/>
                    <a:pt x="15" y="45"/>
                  </a:cubicBezTo>
                  <a:cubicBezTo>
                    <a:pt x="19" y="45"/>
                    <a:pt x="24" y="44"/>
                    <a:pt x="26" y="44"/>
                  </a:cubicBezTo>
                  <a:cubicBezTo>
                    <a:pt x="28" y="44"/>
                    <a:pt x="27" y="44"/>
                    <a:pt x="28" y="46"/>
                  </a:cubicBezTo>
                  <a:cubicBezTo>
                    <a:pt x="28" y="48"/>
                    <a:pt x="29" y="52"/>
                    <a:pt x="33" y="50"/>
                  </a:cubicBezTo>
                  <a:cubicBezTo>
                    <a:pt x="36" y="48"/>
                    <a:pt x="38" y="47"/>
                    <a:pt x="40" y="49"/>
                  </a:cubicBezTo>
                  <a:cubicBezTo>
                    <a:pt x="42" y="51"/>
                    <a:pt x="43" y="51"/>
                    <a:pt x="43" y="51"/>
                  </a:cubicBezTo>
                  <a:cubicBezTo>
                    <a:pt x="43" y="51"/>
                    <a:pt x="44" y="50"/>
                    <a:pt x="46" y="52"/>
                  </a:cubicBezTo>
                  <a:cubicBezTo>
                    <a:pt x="47" y="54"/>
                    <a:pt x="49" y="61"/>
                    <a:pt x="52" y="63"/>
                  </a:cubicBezTo>
                  <a:cubicBezTo>
                    <a:pt x="54" y="65"/>
                    <a:pt x="51" y="65"/>
                    <a:pt x="56" y="67"/>
                  </a:cubicBezTo>
                  <a:cubicBezTo>
                    <a:pt x="60" y="68"/>
                    <a:pt x="62" y="70"/>
                    <a:pt x="61" y="66"/>
                  </a:cubicBezTo>
                  <a:cubicBezTo>
                    <a:pt x="60" y="63"/>
                    <a:pt x="61" y="61"/>
                    <a:pt x="64" y="60"/>
                  </a:cubicBezTo>
                  <a:cubicBezTo>
                    <a:pt x="66" y="59"/>
                    <a:pt x="66" y="60"/>
                    <a:pt x="68" y="65"/>
                  </a:cubicBezTo>
                  <a:cubicBezTo>
                    <a:pt x="69" y="69"/>
                    <a:pt x="70" y="70"/>
                    <a:pt x="71" y="73"/>
                  </a:cubicBezTo>
                  <a:cubicBezTo>
                    <a:pt x="73" y="75"/>
                    <a:pt x="74" y="77"/>
                    <a:pt x="73" y="79"/>
                  </a:cubicBezTo>
                  <a:cubicBezTo>
                    <a:pt x="71" y="80"/>
                    <a:pt x="71" y="82"/>
                    <a:pt x="75" y="82"/>
                  </a:cubicBezTo>
                  <a:cubicBezTo>
                    <a:pt x="78" y="81"/>
                    <a:pt x="82" y="82"/>
                    <a:pt x="86" y="80"/>
                  </a:cubicBezTo>
                  <a:cubicBezTo>
                    <a:pt x="90" y="78"/>
                    <a:pt x="98" y="75"/>
                    <a:pt x="100" y="74"/>
                  </a:cubicBezTo>
                  <a:cubicBezTo>
                    <a:pt x="103" y="73"/>
                    <a:pt x="104" y="72"/>
                    <a:pt x="101" y="70"/>
                  </a:cubicBezTo>
                  <a:cubicBezTo>
                    <a:pt x="98" y="67"/>
                    <a:pt x="85" y="54"/>
                    <a:pt x="87" y="49"/>
                  </a:cubicBezTo>
                  <a:cubicBezTo>
                    <a:pt x="88" y="44"/>
                    <a:pt x="89" y="45"/>
                    <a:pt x="91" y="46"/>
                  </a:cubicBezTo>
                  <a:cubicBezTo>
                    <a:pt x="92" y="46"/>
                    <a:pt x="96" y="45"/>
                    <a:pt x="99" y="43"/>
                  </a:cubicBezTo>
                  <a:cubicBezTo>
                    <a:pt x="103" y="40"/>
                    <a:pt x="109" y="37"/>
                    <a:pt x="110" y="36"/>
                  </a:cubicBezTo>
                  <a:cubicBezTo>
                    <a:pt x="111" y="36"/>
                    <a:pt x="112" y="34"/>
                    <a:pt x="110" y="34"/>
                  </a:cubicBezTo>
                  <a:cubicBezTo>
                    <a:pt x="107" y="35"/>
                    <a:pt x="108" y="33"/>
                    <a:pt x="109" y="31"/>
                  </a:cubicBezTo>
                  <a:cubicBezTo>
                    <a:pt x="110" y="30"/>
                    <a:pt x="111" y="29"/>
                    <a:pt x="112" y="27"/>
                  </a:cubicBezTo>
                  <a:cubicBezTo>
                    <a:pt x="114" y="26"/>
                    <a:pt x="115" y="25"/>
                    <a:pt x="117" y="24"/>
                  </a:cubicBezTo>
                  <a:cubicBezTo>
                    <a:pt x="120" y="23"/>
                    <a:pt x="123" y="21"/>
                    <a:pt x="125" y="21"/>
                  </a:cubicBezTo>
                  <a:cubicBezTo>
                    <a:pt x="127" y="22"/>
                    <a:pt x="130" y="22"/>
                    <a:pt x="132" y="21"/>
                  </a:cubicBezTo>
                  <a:cubicBezTo>
                    <a:pt x="133" y="19"/>
                    <a:pt x="134" y="18"/>
                    <a:pt x="134" y="20"/>
                  </a:cubicBezTo>
                  <a:cubicBezTo>
                    <a:pt x="133" y="22"/>
                    <a:pt x="132" y="21"/>
                    <a:pt x="135" y="23"/>
                  </a:cubicBezTo>
                  <a:cubicBezTo>
                    <a:pt x="139" y="24"/>
                    <a:pt x="147" y="29"/>
                    <a:pt x="148" y="30"/>
                  </a:cubicBezTo>
                  <a:cubicBezTo>
                    <a:pt x="149" y="31"/>
                    <a:pt x="151" y="31"/>
                    <a:pt x="152" y="35"/>
                  </a:cubicBezTo>
                  <a:cubicBezTo>
                    <a:pt x="153" y="39"/>
                    <a:pt x="155" y="42"/>
                    <a:pt x="155" y="43"/>
                  </a:cubicBezTo>
                  <a:cubicBezTo>
                    <a:pt x="155" y="44"/>
                    <a:pt x="156" y="45"/>
                    <a:pt x="156" y="41"/>
                  </a:cubicBezTo>
                  <a:cubicBezTo>
                    <a:pt x="157" y="37"/>
                    <a:pt x="157" y="37"/>
                    <a:pt x="159" y="37"/>
                  </a:cubicBezTo>
                  <a:cubicBezTo>
                    <a:pt x="160" y="38"/>
                    <a:pt x="163" y="38"/>
                    <a:pt x="162" y="40"/>
                  </a:cubicBezTo>
                  <a:cubicBezTo>
                    <a:pt x="161" y="42"/>
                    <a:pt x="162" y="43"/>
                    <a:pt x="163" y="41"/>
                  </a:cubicBezTo>
                  <a:cubicBezTo>
                    <a:pt x="164" y="40"/>
                    <a:pt x="165" y="40"/>
                    <a:pt x="166" y="41"/>
                  </a:cubicBezTo>
                  <a:cubicBezTo>
                    <a:pt x="166" y="41"/>
                    <a:pt x="167" y="40"/>
                    <a:pt x="166" y="38"/>
                  </a:cubicBezTo>
                  <a:cubicBezTo>
                    <a:pt x="164" y="37"/>
                    <a:pt x="167" y="38"/>
                    <a:pt x="169" y="41"/>
                  </a:cubicBezTo>
                  <a:cubicBezTo>
                    <a:pt x="171" y="44"/>
                    <a:pt x="177" y="51"/>
                    <a:pt x="173" y="48"/>
                  </a:cubicBezTo>
                  <a:cubicBezTo>
                    <a:pt x="170" y="46"/>
                    <a:pt x="172" y="49"/>
                    <a:pt x="168" y="46"/>
                  </a:cubicBezTo>
                  <a:cubicBezTo>
                    <a:pt x="165" y="43"/>
                    <a:pt x="165" y="41"/>
                    <a:pt x="163" y="44"/>
                  </a:cubicBezTo>
                  <a:cubicBezTo>
                    <a:pt x="160" y="47"/>
                    <a:pt x="153" y="54"/>
                    <a:pt x="156" y="60"/>
                  </a:cubicBezTo>
                  <a:cubicBezTo>
                    <a:pt x="159" y="64"/>
                    <a:pt x="167" y="75"/>
                    <a:pt x="173" y="82"/>
                  </a:cubicBezTo>
                  <a:lnTo>
                    <a:pt x="178" y="73"/>
                  </a:lnTo>
                  <a:cubicBezTo>
                    <a:pt x="178" y="73"/>
                    <a:pt x="178" y="68"/>
                    <a:pt x="178" y="6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1" name="Freeform 2322"/>
            <p:cNvSpPr>
              <a:spLocks/>
            </p:cNvSpPr>
            <p:nvPr/>
          </p:nvSpPr>
          <p:spPr bwMode="auto">
            <a:xfrm>
              <a:off x="3876783" y="4144572"/>
              <a:ext cx="11277" cy="8269"/>
            </a:xfrm>
            <a:custGeom>
              <a:avLst/>
              <a:gdLst>
                <a:gd name="T0" fmla="*/ 2147483647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0">
                  <a:moveTo>
                    <a:pt x="6" y="1"/>
                  </a:moveTo>
                  <a:cubicBezTo>
                    <a:pt x="4" y="3"/>
                    <a:pt x="0" y="5"/>
                    <a:pt x="10" y="10"/>
                  </a:cubicBezTo>
                  <a:cubicBezTo>
                    <a:pt x="10" y="10"/>
                    <a:pt x="14" y="10"/>
                    <a:pt x="12" y="7"/>
                  </a:cubicBezTo>
                  <a:cubicBezTo>
                    <a:pt x="9" y="4"/>
                    <a:pt x="8" y="0"/>
                    <a:pt x="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2" name="Freeform 2323"/>
            <p:cNvSpPr>
              <a:spLocks/>
            </p:cNvSpPr>
            <p:nvPr/>
          </p:nvSpPr>
          <p:spPr bwMode="auto">
            <a:xfrm>
              <a:off x="3958139" y="4118111"/>
              <a:ext cx="4028" cy="9096"/>
            </a:xfrm>
            <a:custGeom>
              <a:avLst/>
              <a:gdLst>
                <a:gd name="T0" fmla="*/ 2147483647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3" y="10"/>
                  </a:moveTo>
                  <a:cubicBezTo>
                    <a:pt x="3" y="10"/>
                    <a:pt x="5" y="0"/>
                    <a:pt x="3" y="3"/>
                  </a:cubicBezTo>
                  <a:cubicBezTo>
                    <a:pt x="0" y="7"/>
                    <a:pt x="1" y="11"/>
                    <a:pt x="3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3" name="Freeform 2324"/>
            <p:cNvSpPr>
              <a:spLocks/>
            </p:cNvSpPr>
            <p:nvPr/>
          </p:nvSpPr>
          <p:spPr bwMode="auto">
            <a:xfrm>
              <a:off x="3869534" y="4094130"/>
              <a:ext cx="5638" cy="413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3" y="5"/>
                    <a:pt x="7" y="5"/>
                    <a:pt x="4" y="3"/>
                  </a:cubicBezTo>
                  <a:cubicBezTo>
                    <a:pt x="0" y="0"/>
                    <a:pt x="2" y="4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4" name="Freeform 2325"/>
            <p:cNvSpPr>
              <a:spLocks/>
            </p:cNvSpPr>
            <p:nvPr/>
          </p:nvSpPr>
          <p:spPr bwMode="auto">
            <a:xfrm>
              <a:off x="3954917" y="4007304"/>
              <a:ext cx="331063" cy="466378"/>
            </a:xfrm>
            <a:custGeom>
              <a:avLst/>
              <a:gdLst>
                <a:gd name="T0" fmla="*/ 2147483647 w 411"/>
                <a:gd name="T1" fmla="*/ 2147483647 h 564"/>
                <a:gd name="T2" fmla="*/ 2147483647 w 411"/>
                <a:gd name="T3" fmla="*/ 2147483647 h 564"/>
                <a:gd name="T4" fmla="*/ 2147483647 w 411"/>
                <a:gd name="T5" fmla="*/ 2147483647 h 564"/>
                <a:gd name="T6" fmla="*/ 2147483647 w 411"/>
                <a:gd name="T7" fmla="*/ 2147483647 h 564"/>
                <a:gd name="T8" fmla="*/ 2147483647 w 411"/>
                <a:gd name="T9" fmla="*/ 2147483647 h 564"/>
                <a:gd name="T10" fmla="*/ 2147483647 w 411"/>
                <a:gd name="T11" fmla="*/ 2147483647 h 564"/>
                <a:gd name="T12" fmla="*/ 2147483647 w 411"/>
                <a:gd name="T13" fmla="*/ 2147483647 h 564"/>
                <a:gd name="T14" fmla="*/ 2147483647 w 411"/>
                <a:gd name="T15" fmla="*/ 2147483647 h 564"/>
                <a:gd name="T16" fmla="*/ 2147483647 w 411"/>
                <a:gd name="T17" fmla="*/ 2147483647 h 564"/>
                <a:gd name="T18" fmla="*/ 2147483647 w 411"/>
                <a:gd name="T19" fmla="*/ 2147483647 h 564"/>
                <a:gd name="T20" fmla="*/ 2147483647 w 411"/>
                <a:gd name="T21" fmla="*/ 2147483647 h 564"/>
                <a:gd name="T22" fmla="*/ 2147483647 w 411"/>
                <a:gd name="T23" fmla="*/ 2147483647 h 564"/>
                <a:gd name="T24" fmla="*/ 2147483647 w 411"/>
                <a:gd name="T25" fmla="*/ 2147483647 h 564"/>
                <a:gd name="T26" fmla="*/ 2147483647 w 411"/>
                <a:gd name="T27" fmla="*/ 2147483647 h 564"/>
                <a:gd name="T28" fmla="*/ 2147483647 w 411"/>
                <a:gd name="T29" fmla="*/ 2147483647 h 564"/>
                <a:gd name="T30" fmla="*/ 2147483647 w 411"/>
                <a:gd name="T31" fmla="*/ 2147483647 h 564"/>
                <a:gd name="T32" fmla="*/ 2147483647 w 411"/>
                <a:gd name="T33" fmla="*/ 2147483647 h 564"/>
                <a:gd name="T34" fmla="*/ 2147483647 w 411"/>
                <a:gd name="T35" fmla="*/ 2147483647 h 564"/>
                <a:gd name="T36" fmla="*/ 2147483647 w 411"/>
                <a:gd name="T37" fmla="*/ 2147483647 h 564"/>
                <a:gd name="T38" fmla="*/ 2147483647 w 411"/>
                <a:gd name="T39" fmla="*/ 2147483647 h 564"/>
                <a:gd name="T40" fmla="*/ 2147483647 w 411"/>
                <a:gd name="T41" fmla="*/ 2147483647 h 564"/>
                <a:gd name="T42" fmla="*/ 2147483647 w 411"/>
                <a:gd name="T43" fmla="*/ 2147483647 h 564"/>
                <a:gd name="T44" fmla="*/ 2147483647 w 411"/>
                <a:gd name="T45" fmla="*/ 2147483647 h 564"/>
                <a:gd name="T46" fmla="*/ 2147483647 w 411"/>
                <a:gd name="T47" fmla="*/ 2147483647 h 564"/>
                <a:gd name="T48" fmla="*/ 2147483647 w 411"/>
                <a:gd name="T49" fmla="*/ 2147483647 h 564"/>
                <a:gd name="T50" fmla="*/ 2147483647 w 411"/>
                <a:gd name="T51" fmla="*/ 2147483647 h 564"/>
                <a:gd name="T52" fmla="*/ 2147483647 w 411"/>
                <a:gd name="T53" fmla="*/ 2147483647 h 564"/>
                <a:gd name="T54" fmla="*/ 2147483647 w 411"/>
                <a:gd name="T55" fmla="*/ 2147483647 h 564"/>
                <a:gd name="T56" fmla="*/ 2147483647 w 411"/>
                <a:gd name="T57" fmla="*/ 2147483647 h 564"/>
                <a:gd name="T58" fmla="*/ 2147483647 w 411"/>
                <a:gd name="T59" fmla="*/ 2147483647 h 564"/>
                <a:gd name="T60" fmla="*/ 2147483647 w 411"/>
                <a:gd name="T61" fmla="*/ 2147483647 h 564"/>
                <a:gd name="T62" fmla="*/ 2147483647 w 411"/>
                <a:gd name="T63" fmla="*/ 2147483647 h 564"/>
                <a:gd name="T64" fmla="*/ 2147483647 w 411"/>
                <a:gd name="T65" fmla="*/ 2147483647 h 564"/>
                <a:gd name="T66" fmla="*/ 2147483647 w 411"/>
                <a:gd name="T67" fmla="*/ 2147483647 h 564"/>
                <a:gd name="T68" fmla="*/ 2147483647 w 411"/>
                <a:gd name="T69" fmla="*/ 2147483647 h 564"/>
                <a:gd name="T70" fmla="*/ 2147483647 w 411"/>
                <a:gd name="T71" fmla="*/ 2147483647 h 564"/>
                <a:gd name="T72" fmla="*/ 2147483647 w 411"/>
                <a:gd name="T73" fmla="*/ 2147483647 h 564"/>
                <a:gd name="T74" fmla="*/ 2147483647 w 411"/>
                <a:gd name="T75" fmla="*/ 2147483647 h 564"/>
                <a:gd name="T76" fmla="*/ 2147483647 w 411"/>
                <a:gd name="T77" fmla="*/ 2147483647 h 564"/>
                <a:gd name="T78" fmla="*/ 2147483647 w 411"/>
                <a:gd name="T79" fmla="*/ 2147483647 h 564"/>
                <a:gd name="T80" fmla="*/ 2147483647 w 411"/>
                <a:gd name="T81" fmla="*/ 2147483647 h 564"/>
                <a:gd name="T82" fmla="*/ 2147483647 w 411"/>
                <a:gd name="T83" fmla="*/ 2147483647 h 564"/>
                <a:gd name="T84" fmla="*/ 2147483647 w 411"/>
                <a:gd name="T85" fmla="*/ 2147483647 h 564"/>
                <a:gd name="T86" fmla="*/ 2147483647 w 411"/>
                <a:gd name="T87" fmla="*/ 2147483647 h 564"/>
                <a:gd name="T88" fmla="*/ 2147483647 w 411"/>
                <a:gd name="T89" fmla="*/ 2147483647 h 564"/>
                <a:gd name="T90" fmla="*/ 2147483647 w 411"/>
                <a:gd name="T91" fmla="*/ 2147483647 h 564"/>
                <a:gd name="T92" fmla="*/ 2147483647 w 411"/>
                <a:gd name="T93" fmla="*/ 2147483647 h 564"/>
                <a:gd name="T94" fmla="*/ 2147483647 w 411"/>
                <a:gd name="T95" fmla="*/ 2147483647 h 564"/>
                <a:gd name="T96" fmla="*/ 2147483647 w 411"/>
                <a:gd name="T97" fmla="*/ 2147483647 h 564"/>
                <a:gd name="T98" fmla="*/ 2147483647 w 411"/>
                <a:gd name="T99" fmla="*/ 2147483647 h 564"/>
                <a:gd name="T100" fmla="*/ 2147483647 w 411"/>
                <a:gd name="T101" fmla="*/ 2147483647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1" h="564">
                  <a:moveTo>
                    <a:pt x="20" y="383"/>
                  </a:moveTo>
                  <a:cubicBezTo>
                    <a:pt x="21" y="383"/>
                    <a:pt x="22" y="384"/>
                    <a:pt x="24" y="385"/>
                  </a:cubicBezTo>
                  <a:cubicBezTo>
                    <a:pt x="25" y="386"/>
                    <a:pt x="29" y="389"/>
                    <a:pt x="31" y="389"/>
                  </a:cubicBezTo>
                  <a:cubicBezTo>
                    <a:pt x="33" y="390"/>
                    <a:pt x="43" y="395"/>
                    <a:pt x="45" y="395"/>
                  </a:cubicBezTo>
                  <a:cubicBezTo>
                    <a:pt x="46" y="395"/>
                    <a:pt x="47" y="394"/>
                    <a:pt x="48" y="395"/>
                  </a:cubicBezTo>
                  <a:cubicBezTo>
                    <a:pt x="49" y="396"/>
                    <a:pt x="53" y="400"/>
                    <a:pt x="53" y="401"/>
                  </a:cubicBezTo>
                  <a:cubicBezTo>
                    <a:pt x="53" y="403"/>
                    <a:pt x="56" y="410"/>
                    <a:pt x="61" y="410"/>
                  </a:cubicBezTo>
                  <a:cubicBezTo>
                    <a:pt x="67" y="411"/>
                    <a:pt x="68" y="410"/>
                    <a:pt x="70" y="411"/>
                  </a:cubicBezTo>
                  <a:cubicBezTo>
                    <a:pt x="72" y="412"/>
                    <a:pt x="83" y="414"/>
                    <a:pt x="84" y="413"/>
                  </a:cubicBezTo>
                  <a:cubicBezTo>
                    <a:pt x="86" y="413"/>
                    <a:pt x="96" y="410"/>
                    <a:pt x="96" y="410"/>
                  </a:cubicBezTo>
                  <a:cubicBezTo>
                    <a:pt x="96" y="410"/>
                    <a:pt x="97" y="410"/>
                    <a:pt x="100" y="411"/>
                  </a:cubicBezTo>
                  <a:cubicBezTo>
                    <a:pt x="102" y="412"/>
                    <a:pt x="119" y="422"/>
                    <a:pt x="127" y="427"/>
                  </a:cubicBezTo>
                  <a:cubicBezTo>
                    <a:pt x="128" y="427"/>
                    <a:pt x="129" y="426"/>
                    <a:pt x="129" y="426"/>
                  </a:cubicBezTo>
                  <a:cubicBezTo>
                    <a:pt x="131" y="425"/>
                    <a:pt x="135" y="425"/>
                    <a:pt x="140" y="428"/>
                  </a:cubicBezTo>
                  <a:cubicBezTo>
                    <a:pt x="144" y="430"/>
                    <a:pt x="150" y="435"/>
                    <a:pt x="153" y="438"/>
                  </a:cubicBezTo>
                  <a:cubicBezTo>
                    <a:pt x="157" y="440"/>
                    <a:pt x="158" y="441"/>
                    <a:pt x="158" y="442"/>
                  </a:cubicBezTo>
                  <a:cubicBezTo>
                    <a:pt x="158" y="444"/>
                    <a:pt x="161" y="453"/>
                    <a:pt x="162" y="455"/>
                  </a:cubicBezTo>
                  <a:cubicBezTo>
                    <a:pt x="163" y="456"/>
                    <a:pt x="163" y="457"/>
                    <a:pt x="166" y="458"/>
                  </a:cubicBezTo>
                  <a:cubicBezTo>
                    <a:pt x="168" y="459"/>
                    <a:pt x="171" y="459"/>
                    <a:pt x="172" y="461"/>
                  </a:cubicBezTo>
                  <a:cubicBezTo>
                    <a:pt x="174" y="463"/>
                    <a:pt x="179" y="466"/>
                    <a:pt x="181" y="467"/>
                  </a:cubicBezTo>
                  <a:cubicBezTo>
                    <a:pt x="184" y="468"/>
                    <a:pt x="189" y="470"/>
                    <a:pt x="189" y="477"/>
                  </a:cubicBezTo>
                  <a:cubicBezTo>
                    <a:pt x="188" y="483"/>
                    <a:pt x="189" y="485"/>
                    <a:pt x="193" y="485"/>
                  </a:cubicBezTo>
                  <a:cubicBezTo>
                    <a:pt x="197" y="485"/>
                    <a:pt x="201" y="485"/>
                    <a:pt x="201" y="490"/>
                  </a:cubicBezTo>
                  <a:cubicBezTo>
                    <a:pt x="202" y="494"/>
                    <a:pt x="204" y="508"/>
                    <a:pt x="210" y="507"/>
                  </a:cubicBezTo>
                  <a:cubicBezTo>
                    <a:pt x="210" y="507"/>
                    <a:pt x="212" y="506"/>
                    <a:pt x="213" y="506"/>
                  </a:cubicBezTo>
                  <a:cubicBezTo>
                    <a:pt x="214" y="506"/>
                    <a:pt x="215" y="506"/>
                    <a:pt x="215" y="506"/>
                  </a:cubicBezTo>
                  <a:cubicBezTo>
                    <a:pt x="216" y="507"/>
                    <a:pt x="217" y="507"/>
                    <a:pt x="217" y="506"/>
                  </a:cubicBezTo>
                  <a:cubicBezTo>
                    <a:pt x="218" y="505"/>
                    <a:pt x="218" y="504"/>
                    <a:pt x="220" y="504"/>
                  </a:cubicBezTo>
                  <a:cubicBezTo>
                    <a:pt x="221" y="505"/>
                    <a:pt x="227" y="507"/>
                    <a:pt x="230" y="506"/>
                  </a:cubicBezTo>
                  <a:cubicBezTo>
                    <a:pt x="233" y="506"/>
                    <a:pt x="234" y="506"/>
                    <a:pt x="236" y="504"/>
                  </a:cubicBezTo>
                  <a:cubicBezTo>
                    <a:pt x="237" y="503"/>
                    <a:pt x="239" y="502"/>
                    <a:pt x="240" y="502"/>
                  </a:cubicBezTo>
                  <a:cubicBezTo>
                    <a:pt x="241" y="503"/>
                    <a:pt x="241" y="502"/>
                    <a:pt x="242" y="500"/>
                  </a:cubicBezTo>
                  <a:cubicBezTo>
                    <a:pt x="243" y="499"/>
                    <a:pt x="244" y="497"/>
                    <a:pt x="246" y="498"/>
                  </a:cubicBezTo>
                  <a:cubicBezTo>
                    <a:pt x="249" y="498"/>
                    <a:pt x="251" y="500"/>
                    <a:pt x="253" y="500"/>
                  </a:cubicBezTo>
                  <a:cubicBezTo>
                    <a:pt x="255" y="501"/>
                    <a:pt x="261" y="503"/>
                    <a:pt x="264" y="503"/>
                  </a:cubicBezTo>
                  <a:cubicBezTo>
                    <a:pt x="267" y="502"/>
                    <a:pt x="267" y="502"/>
                    <a:pt x="268" y="501"/>
                  </a:cubicBezTo>
                  <a:cubicBezTo>
                    <a:pt x="270" y="500"/>
                    <a:pt x="270" y="500"/>
                    <a:pt x="272" y="499"/>
                  </a:cubicBezTo>
                  <a:cubicBezTo>
                    <a:pt x="274" y="499"/>
                    <a:pt x="274" y="498"/>
                    <a:pt x="276" y="498"/>
                  </a:cubicBezTo>
                  <a:cubicBezTo>
                    <a:pt x="277" y="498"/>
                    <a:pt x="278" y="499"/>
                    <a:pt x="280" y="501"/>
                  </a:cubicBezTo>
                  <a:cubicBezTo>
                    <a:pt x="282" y="502"/>
                    <a:pt x="284" y="505"/>
                    <a:pt x="288" y="505"/>
                  </a:cubicBezTo>
                  <a:cubicBezTo>
                    <a:pt x="292" y="506"/>
                    <a:pt x="302" y="507"/>
                    <a:pt x="302" y="512"/>
                  </a:cubicBezTo>
                  <a:cubicBezTo>
                    <a:pt x="302" y="517"/>
                    <a:pt x="300" y="520"/>
                    <a:pt x="299" y="522"/>
                  </a:cubicBezTo>
                  <a:cubicBezTo>
                    <a:pt x="297" y="524"/>
                    <a:pt x="285" y="541"/>
                    <a:pt x="284" y="545"/>
                  </a:cubicBezTo>
                  <a:cubicBezTo>
                    <a:pt x="283" y="550"/>
                    <a:pt x="284" y="553"/>
                    <a:pt x="287" y="552"/>
                  </a:cubicBezTo>
                  <a:cubicBezTo>
                    <a:pt x="291" y="552"/>
                    <a:pt x="294" y="549"/>
                    <a:pt x="295" y="552"/>
                  </a:cubicBezTo>
                  <a:cubicBezTo>
                    <a:pt x="297" y="553"/>
                    <a:pt x="303" y="560"/>
                    <a:pt x="307" y="564"/>
                  </a:cubicBezTo>
                  <a:cubicBezTo>
                    <a:pt x="307" y="563"/>
                    <a:pt x="308" y="561"/>
                    <a:pt x="308" y="559"/>
                  </a:cubicBezTo>
                  <a:cubicBezTo>
                    <a:pt x="309" y="556"/>
                    <a:pt x="316" y="514"/>
                    <a:pt x="316" y="514"/>
                  </a:cubicBezTo>
                  <a:cubicBezTo>
                    <a:pt x="316" y="514"/>
                    <a:pt x="321" y="483"/>
                    <a:pt x="322" y="474"/>
                  </a:cubicBezTo>
                  <a:cubicBezTo>
                    <a:pt x="323" y="465"/>
                    <a:pt x="325" y="460"/>
                    <a:pt x="324" y="457"/>
                  </a:cubicBezTo>
                  <a:cubicBezTo>
                    <a:pt x="322" y="454"/>
                    <a:pt x="321" y="449"/>
                    <a:pt x="320" y="447"/>
                  </a:cubicBezTo>
                  <a:cubicBezTo>
                    <a:pt x="320" y="444"/>
                    <a:pt x="318" y="439"/>
                    <a:pt x="314" y="437"/>
                  </a:cubicBezTo>
                  <a:cubicBezTo>
                    <a:pt x="310" y="434"/>
                    <a:pt x="304" y="430"/>
                    <a:pt x="303" y="424"/>
                  </a:cubicBezTo>
                  <a:cubicBezTo>
                    <a:pt x="302" y="418"/>
                    <a:pt x="304" y="405"/>
                    <a:pt x="304" y="405"/>
                  </a:cubicBezTo>
                  <a:cubicBezTo>
                    <a:pt x="304" y="405"/>
                    <a:pt x="303" y="403"/>
                    <a:pt x="305" y="403"/>
                  </a:cubicBezTo>
                  <a:cubicBezTo>
                    <a:pt x="308" y="402"/>
                    <a:pt x="321" y="398"/>
                    <a:pt x="321" y="398"/>
                  </a:cubicBezTo>
                  <a:cubicBezTo>
                    <a:pt x="321" y="398"/>
                    <a:pt x="324" y="397"/>
                    <a:pt x="326" y="398"/>
                  </a:cubicBezTo>
                  <a:cubicBezTo>
                    <a:pt x="328" y="399"/>
                    <a:pt x="331" y="400"/>
                    <a:pt x="332" y="400"/>
                  </a:cubicBezTo>
                  <a:cubicBezTo>
                    <a:pt x="333" y="400"/>
                    <a:pt x="335" y="402"/>
                    <a:pt x="334" y="398"/>
                  </a:cubicBezTo>
                  <a:cubicBezTo>
                    <a:pt x="332" y="395"/>
                    <a:pt x="333" y="393"/>
                    <a:pt x="332" y="391"/>
                  </a:cubicBezTo>
                  <a:cubicBezTo>
                    <a:pt x="330" y="389"/>
                    <a:pt x="328" y="386"/>
                    <a:pt x="326" y="387"/>
                  </a:cubicBezTo>
                  <a:cubicBezTo>
                    <a:pt x="325" y="388"/>
                    <a:pt x="325" y="388"/>
                    <a:pt x="324" y="388"/>
                  </a:cubicBezTo>
                  <a:cubicBezTo>
                    <a:pt x="322" y="387"/>
                    <a:pt x="313" y="386"/>
                    <a:pt x="311" y="386"/>
                  </a:cubicBezTo>
                  <a:cubicBezTo>
                    <a:pt x="310" y="387"/>
                    <a:pt x="311" y="385"/>
                    <a:pt x="310" y="383"/>
                  </a:cubicBezTo>
                  <a:cubicBezTo>
                    <a:pt x="310" y="381"/>
                    <a:pt x="310" y="366"/>
                    <a:pt x="310" y="366"/>
                  </a:cubicBezTo>
                  <a:cubicBezTo>
                    <a:pt x="310" y="366"/>
                    <a:pt x="310" y="365"/>
                    <a:pt x="312" y="365"/>
                  </a:cubicBezTo>
                  <a:cubicBezTo>
                    <a:pt x="315" y="365"/>
                    <a:pt x="366" y="365"/>
                    <a:pt x="366" y="365"/>
                  </a:cubicBezTo>
                  <a:cubicBezTo>
                    <a:pt x="366" y="365"/>
                    <a:pt x="368" y="365"/>
                    <a:pt x="366" y="363"/>
                  </a:cubicBezTo>
                  <a:cubicBezTo>
                    <a:pt x="364" y="362"/>
                    <a:pt x="363" y="359"/>
                    <a:pt x="365" y="356"/>
                  </a:cubicBezTo>
                  <a:cubicBezTo>
                    <a:pt x="365" y="356"/>
                    <a:pt x="366" y="354"/>
                    <a:pt x="368" y="357"/>
                  </a:cubicBezTo>
                  <a:cubicBezTo>
                    <a:pt x="369" y="360"/>
                    <a:pt x="373" y="364"/>
                    <a:pt x="376" y="363"/>
                  </a:cubicBezTo>
                  <a:cubicBezTo>
                    <a:pt x="378" y="363"/>
                    <a:pt x="380" y="361"/>
                    <a:pt x="382" y="359"/>
                  </a:cubicBezTo>
                  <a:cubicBezTo>
                    <a:pt x="383" y="357"/>
                    <a:pt x="384" y="356"/>
                    <a:pt x="385" y="355"/>
                  </a:cubicBezTo>
                  <a:cubicBezTo>
                    <a:pt x="387" y="355"/>
                    <a:pt x="394" y="351"/>
                    <a:pt x="394" y="352"/>
                  </a:cubicBezTo>
                  <a:cubicBezTo>
                    <a:pt x="395" y="353"/>
                    <a:pt x="396" y="355"/>
                    <a:pt x="397" y="356"/>
                  </a:cubicBezTo>
                  <a:cubicBezTo>
                    <a:pt x="397" y="358"/>
                    <a:pt x="400" y="361"/>
                    <a:pt x="401" y="363"/>
                  </a:cubicBezTo>
                  <a:cubicBezTo>
                    <a:pt x="402" y="365"/>
                    <a:pt x="404" y="368"/>
                    <a:pt x="403" y="372"/>
                  </a:cubicBezTo>
                  <a:cubicBezTo>
                    <a:pt x="402" y="376"/>
                    <a:pt x="402" y="382"/>
                    <a:pt x="405" y="382"/>
                  </a:cubicBezTo>
                  <a:cubicBezTo>
                    <a:pt x="407" y="382"/>
                    <a:pt x="409" y="382"/>
                    <a:pt x="411" y="382"/>
                  </a:cubicBezTo>
                  <a:cubicBezTo>
                    <a:pt x="410" y="381"/>
                    <a:pt x="410" y="380"/>
                    <a:pt x="410" y="380"/>
                  </a:cubicBezTo>
                  <a:cubicBezTo>
                    <a:pt x="410" y="380"/>
                    <a:pt x="404" y="362"/>
                    <a:pt x="404" y="359"/>
                  </a:cubicBezTo>
                  <a:cubicBezTo>
                    <a:pt x="403" y="357"/>
                    <a:pt x="396" y="341"/>
                    <a:pt x="395" y="339"/>
                  </a:cubicBezTo>
                  <a:cubicBezTo>
                    <a:pt x="394" y="338"/>
                    <a:pt x="389" y="332"/>
                    <a:pt x="387" y="330"/>
                  </a:cubicBezTo>
                  <a:cubicBezTo>
                    <a:pt x="385" y="328"/>
                    <a:pt x="382" y="328"/>
                    <a:pt x="379" y="328"/>
                  </a:cubicBezTo>
                  <a:cubicBezTo>
                    <a:pt x="376" y="328"/>
                    <a:pt x="377" y="326"/>
                    <a:pt x="378" y="325"/>
                  </a:cubicBezTo>
                  <a:cubicBezTo>
                    <a:pt x="379" y="325"/>
                    <a:pt x="391" y="314"/>
                    <a:pt x="392" y="313"/>
                  </a:cubicBezTo>
                  <a:cubicBezTo>
                    <a:pt x="393" y="312"/>
                    <a:pt x="394" y="310"/>
                    <a:pt x="395" y="308"/>
                  </a:cubicBezTo>
                  <a:cubicBezTo>
                    <a:pt x="396" y="306"/>
                    <a:pt x="395" y="307"/>
                    <a:pt x="395" y="306"/>
                  </a:cubicBezTo>
                  <a:cubicBezTo>
                    <a:pt x="394" y="306"/>
                    <a:pt x="394" y="305"/>
                    <a:pt x="394" y="305"/>
                  </a:cubicBezTo>
                  <a:cubicBezTo>
                    <a:pt x="392" y="300"/>
                    <a:pt x="388" y="298"/>
                    <a:pt x="387" y="298"/>
                  </a:cubicBezTo>
                  <a:cubicBezTo>
                    <a:pt x="387" y="297"/>
                    <a:pt x="386" y="296"/>
                    <a:pt x="386" y="295"/>
                  </a:cubicBezTo>
                  <a:cubicBezTo>
                    <a:pt x="386" y="294"/>
                    <a:pt x="383" y="289"/>
                    <a:pt x="382" y="287"/>
                  </a:cubicBezTo>
                  <a:cubicBezTo>
                    <a:pt x="381" y="285"/>
                    <a:pt x="381" y="282"/>
                    <a:pt x="379" y="279"/>
                  </a:cubicBezTo>
                  <a:cubicBezTo>
                    <a:pt x="377" y="276"/>
                    <a:pt x="376" y="268"/>
                    <a:pt x="377" y="264"/>
                  </a:cubicBezTo>
                  <a:cubicBezTo>
                    <a:pt x="377" y="260"/>
                    <a:pt x="378" y="246"/>
                    <a:pt x="378" y="245"/>
                  </a:cubicBezTo>
                  <a:cubicBezTo>
                    <a:pt x="377" y="244"/>
                    <a:pt x="379" y="242"/>
                    <a:pt x="379" y="242"/>
                  </a:cubicBezTo>
                  <a:cubicBezTo>
                    <a:pt x="379" y="242"/>
                    <a:pt x="387" y="228"/>
                    <a:pt x="390" y="224"/>
                  </a:cubicBezTo>
                  <a:cubicBezTo>
                    <a:pt x="392" y="220"/>
                    <a:pt x="391" y="217"/>
                    <a:pt x="391" y="215"/>
                  </a:cubicBezTo>
                  <a:cubicBezTo>
                    <a:pt x="390" y="213"/>
                    <a:pt x="388" y="213"/>
                    <a:pt x="388" y="213"/>
                  </a:cubicBezTo>
                  <a:cubicBezTo>
                    <a:pt x="376" y="209"/>
                    <a:pt x="360" y="212"/>
                    <a:pt x="356" y="212"/>
                  </a:cubicBezTo>
                  <a:cubicBezTo>
                    <a:pt x="351" y="213"/>
                    <a:pt x="327" y="216"/>
                    <a:pt x="326" y="217"/>
                  </a:cubicBezTo>
                  <a:cubicBezTo>
                    <a:pt x="325" y="217"/>
                    <a:pt x="324" y="215"/>
                    <a:pt x="324" y="215"/>
                  </a:cubicBezTo>
                  <a:cubicBezTo>
                    <a:pt x="324" y="215"/>
                    <a:pt x="302" y="190"/>
                    <a:pt x="301" y="189"/>
                  </a:cubicBezTo>
                  <a:cubicBezTo>
                    <a:pt x="301" y="188"/>
                    <a:pt x="300" y="187"/>
                    <a:pt x="300" y="187"/>
                  </a:cubicBezTo>
                  <a:lnTo>
                    <a:pt x="291" y="185"/>
                  </a:lnTo>
                  <a:cubicBezTo>
                    <a:pt x="280" y="182"/>
                    <a:pt x="272" y="185"/>
                    <a:pt x="270" y="186"/>
                  </a:cubicBezTo>
                  <a:cubicBezTo>
                    <a:pt x="268" y="187"/>
                    <a:pt x="267" y="187"/>
                    <a:pt x="267" y="187"/>
                  </a:cubicBezTo>
                  <a:cubicBezTo>
                    <a:pt x="266" y="187"/>
                    <a:pt x="251" y="185"/>
                    <a:pt x="249" y="185"/>
                  </a:cubicBezTo>
                  <a:cubicBezTo>
                    <a:pt x="247" y="185"/>
                    <a:pt x="242" y="186"/>
                    <a:pt x="240" y="186"/>
                  </a:cubicBezTo>
                  <a:cubicBezTo>
                    <a:pt x="238" y="186"/>
                    <a:pt x="238" y="185"/>
                    <a:pt x="238" y="185"/>
                  </a:cubicBezTo>
                  <a:lnTo>
                    <a:pt x="236" y="180"/>
                  </a:lnTo>
                  <a:cubicBezTo>
                    <a:pt x="233" y="173"/>
                    <a:pt x="226" y="173"/>
                    <a:pt x="225" y="173"/>
                  </a:cubicBezTo>
                  <a:cubicBezTo>
                    <a:pt x="223" y="172"/>
                    <a:pt x="222" y="168"/>
                    <a:pt x="222" y="166"/>
                  </a:cubicBezTo>
                  <a:cubicBezTo>
                    <a:pt x="222" y="164"/>
                    <a:pt x="222" y="159"/>
                    <a:pt x="222" y="157"/>
                  </a:cubicBezTo>
                  <a:cubicBezTo>
                    <a:pt x="222" y="156"/>
                    <a:pt x="224" y="153"/>
                    <a:pt x="225" y="153"/>
                  </a:cubicBezTo>
                  <a:cubicBezTo>
                    <a:pt x="225" y="152"/>
                    <a:pt x="226" y="151"/>
                    <a:pt x="226" y="150"/>
                  </a:cubicBezTo>
                  <a:cubicBezTo>
                    <a:pt x="226" y="149"/>
                    <a:pt x="225" y="143"/>
                    <a:pt x="225" y="141"/>
                  </a:cubicBezTo>
                  <a:cubicBezTo>
                    <a:pt x="224" y="140"/>
                    <a:pt x="224" y="140"/>
                    <a:pt x="223" y="140"/>
                  </a:cubicBezTo>
                  <a:cubicBezTo>
                    <a:pt x="222" y="140"/>
                    <a:pt x="221" y="137"/>
                    <a:pt x="221" y="136"/>
                  </a:cubicBezTo>
                  <a:cubicBezTo>
                    <a:pt x="221" y="135"/>
                    <a:pt x="214" y="120"/>
                    <a:pt x="212" y="117"/>
                  </a:cubicBezTo>
                  <a:cubicBezTo>
                    <a:pt x="211" y="114"/>
                    <a:pt x="208" y="115"/>
                    <a:pt x="207" y="115"/>
                  </a:cubicBezTo>
                  <a:cubicBezTo>
                    <a:pt x="206" y="115"/>
                    <a:pt x="206" y="115"/>
                    <a:pt x="206" y="114"/>
                  </a:cubicBezTo>
                  <a:cubicBezTo>
                    <a:pt x="205" y="113"/>
                    <a:pt x="204" y="112"/>
                    <a:pt x="204" y="110"/>
                  </a:cubicBezTo>
                  <a:cubicBezTo>
                    <a:pt x="204" y="109"/>
                    <a:pt x="203" y="109"/>
                    <a:pt x="203" y="109"/>
                  </a:cubicBezTo>
                  <a:cubicBezTo>
                    <a:pt x="203" y="109"/>
                    <a:pt x="195" y="112"/>
                    <a:pt x="193" y="113"/>
                  </a:cubicBezTo>
                  <a:cubicBezTo>
                    <a:pt x="191" y="114"/>
                    <a:pt x="192" y="112"/>
                    <a:pt x="192" y="111"/>
                  </a:cubicBezTo>
                  <a:cubicBezTo>
                    <a:pt x="193" y="110"/>
                    <a:pt x="200" y="99"/>
                    <a:pt x="201" y="97"/>
                  </a:cubicBezTo>
                  <a:cubicBezTo>
                    <a:pt x="203" y="95"/>
                    <a:pt x="204" y="90"/>
                    <a:pt x="204" y="88"/>
                  </a:cubicBezTo>
                  <a:cubicBezTo>
                    <a:pt x="205" y="86"/>
                    <a:pt x="205" y="82"/>
                    <a:pt x="206" y="80"/>
                  </a:cubicBezTo>
                  <a:cubicBezTo>
                    <a:pt x="207" y="77"/>
                    <a:pt x="207" y="73"/>
                    <a:pt x="207" y="71"/>
                  </a:cubicBezTo>
                  <a:cubicBezTo>
                    <a:pt x="207" y="70"/>
                    <a:pt x="208" y="69"/>
                    <a:pt x="208" y="69"/>
                  </a:cubicBezTo>
                  <a:cubicBezTo>
                    <a:pt x="208" y="69"/>
                    <a:pt x="209" y="68"/>
                    <a:pt x="209" y="67"/>
                  </a:cubicBezTo>
                  <a:cubicBezTo>
                    <a:pt x="210" y="66"/>
                    <a:pt x="210" y="65"/>
                    <a:pt x="211" y="64"/>
                  </a:cubicBezTo>
                  <a:cubicBezTo>
                    <a:pt x="212" y="63"/>
                    <a:pt x="213" y="61"/>
                    <a:pt x="214" y="59"/>
                  </a:cubicBezTo>
                  <a:cubicBezTo>
                    <a:pt x="215" y="56"/>
                    <a:pt x="219" y="50"/>
                    <a:pt x="220" y="50"/>
                  </a:cubicBezTo>
                  <a:cubicBezTo>
                    <a:pt x="220" y="49"/>
                    <a:pt x="223" y="48"/>
                    <a:pt x="223" y="48"/>
                  </a:cubicBezTo>
                  <a:cubicBezTo>
                    <a:pt x="230" y="48"/>
                    <a:pt x="232" y="41"/>
                    <a:pt x="232" y="41"/>
                  </a:cubicBezTo>
                  <a:cubicBezTo>
                    <a:pt x="232" y="41"/>
                    <a:pt x="236" y="34"/>
                    <a:pt x="237" y="31"/>
                  </a:cubicBezTo>
                  <a:cubicBezTo>
                    <a:pt x="239" y="28"/>
                    <a:pt x="241" y="27"/>
                    <a:pt x="241" y="27"/>
                  </a:cubicBezTo>
                  <a:lnTo>
                    <a:pt x="252" y="24"/>
                  </a:lnTo>
                  <a:cubicBezTo>
                    <a:pt x="256" y="23"/>
                    <a:pt x="259" y="21"/>
                    <a:pt x="261" y="20"/>
                  </a:cubicBezTo>
                  <a:cubicBezTo>
                    <a:pt x="267" y="16"/>
                    <a:pt x="270" y="14"/>
                    <a:pt x="264" y="8"/>
                  </a:cubicBezTo>
                  <a:cubicBezTo>
                    <a:pt x="259" y="2"/>
                    <a:pt x="250" y="0"/>
                    <a:pt x="246" y="3"/>
                  </a:cubicBezTo>
                  <a:cubicBezTo>
                    <a:pt x="241" y="5"/>
                    <a:pt x="232" y="8"/>
                    <a:pt x="230" y="15"/>
                  </a:cubicBezTo>
                  <a:cubicBezTo>
                    <a:pt x="228" y="21"/>
                    <a:pt x="226" y="23"/>
                    <a:pt x="224" y="24"/>
                  </a:cubicBezTo>
                  <a:cubicBezTo>
                    <a:pt x="222" y="26"/>
                    <a:pt x="209" y="32"/>
                    <a:pt x="204" y="35"/>
                  </a:cubicBezTo>
                  <a:cubicBezTo>
                    <a:pt x="199" y="38"/>
                    <a:pt x="186" y="45"/>
                    <a:pt x="174" y="41"/>
                  </a:cubicBezTo>
                  <a:cubicBezTo>
                    <a:pt x="174" y="41"/>
                    <a:pt x="169" y="37"/>
                    <a:pt x="165" y="44"/>
                  </a:cubicBezTo>
                  <a:cubicBezTo>
                    <a:pt x="162" y="52"/>
                    <a:pt x="160" y="59"/>
                    <a:pt x="156" y="59"/>
                  </a:cubicBezTo>
                  <a:cubicBezTo>
                    <a:pt x="152" y="58"/>
                    <a:pt x="152" y="56"/>
                    <a:pt x="154" y="54"/>
                  </a:cubicBezTo>
                  <a:cubicBezTo>
                    <a:pt x="157" y="53"/>
                    <a:pt x="158" y="53"/>
                    <a:pt x="154" y="51"/>
                  </a:cubicBezTo>
                  <a:cubicBezTo>
                    <a:pt x="149" y="50"/>
                    <a:pt x="144" y="45"/>
                    <a:pt x="141" y="49"/>
                  </a:cubicBezTo>
                  <a:cubicBezTo>
                    <a:pt x="139" y="52"/>
                    <a:pt x="136" y="53"/>
                    <a:pt x="134" y="55"/>
                  </a:cubicBezTo>
                  <a:cubicBezTo>
                    <a:pt x="131" y="57"/>
                    <a:pt x="129" y="57"/>
                    <a:pt x="130" y="59"/>
                  </a:cubicBezTo>
                  <a:cubicBezTo>
                    <a:pt x="130" y="61"/>
                    <a:pt x="128" y="62"/>
                    <a:pt x="125" y="64"/>
                  </a:cubicBezTo>
                  <a:cubicBezTo>
                    <a:pt x="123" y="65"/>
                    <a:pt x="120" y="63"/>
                    <a:pt x="119" y="68"/>
                  </a:cubicBezTo>
                  <a:cubicBezTo>
                    <a:pt x="118" y="73"/>
                    <a:pt x="112" y="81"/>
                    <a:pt x="116" y="78"/>
                  </a:cubicBezTo>
                  <a:cubicBezTo>
                    <a:pt x="121" y="76"/>
                    <a:pt x="119" y="79"/>
                    <a:pt x="118" y="83"/>
                  </a:cubicBezTo>
                  <a:cubicBezTo>
                    <a:pt x="117" y="87"/>
                    <a:pt x="113" y="94"/>
                    <a:pt x="116" y="95"/>
                  </a:cubicBezTo>
                  <a:cubicBezTo>
                    <a:pt x="119" y="96"/>
                    <a:pt x="117" y="100"/>
                    <a:pt x="116" y="102"/>
                  </a:cubicBezTo>
                  <a:cubicBezTo>
                    <a:pt x="114" y="105"/>
                    <a:pt x="114" y="106"/>
                    <a:pt x="111" y="106"/>
                  </a:cubicBezTo>
                  <a:cubicBezTo>
                    <a:pt x="108" y="106"/>
                    <a:pt x="100" y="108"/>
                    <a:pt x="98" y="112"/>
                  </a:cubicBezTo>
                  <a:cubicBezTo>
                    <a:pt x="97" y="117"/>
                    <a:pt x="91" y="124"/>
                    <a:pt x="85" y="127"/>
                  </a:cubicBezTo>
                  <a:cubicBezTo>
                    <a:pt x="78" y="130"/>
                    <a:pt x="69" y="131"/>
                    <a:pt x="74" y="138"/>
                  </a:cubicBezTo>
                  <a:cubicBezTo>
                    <a:pt x="79" y="144"/>
                    <a:pt x="78" y="147"/>
                    <a:pt x="79" y="150"/>
                  </a:cubicBezTo>
                  <a:cubicBezTo>
                    <a:pt x="79" y="153"/>
                    <a:pt x="78" y="160"/>
                    <a:pt x="73" y="148"/>
                  </a:cubicBezTo>
                  <a:cubicBezTo>
                    <a:pt x="68" y="137"/>
                    <a:pt x="61" y="132"/>
                    <a:pt x="58" y="130"/>
                  </a:cubicBezTo>
                  <a:cubicBezTo>
                    <a:pt x="57" y="132"/>
                    <a:pt x="55" y="134"/>
                    <a:pt x="55" y="134"/>
                  </a:cubicBezTo>
                  <a:cubicBezTo>
                    <a:pt x="54" y="136"/>
                    <a:pt x="56" y="137"/>
                    <a:pt x="56" y="138"/>
                  </a:cubicBezTo>
                  <a:cubicBezTo>
                    <a:pt x="57" y="139"/>
                    <a:pt x="57" y="140"/>
                    <a:pt x="58" y="141"/>
                  </a:cubicBezTo>
                  <a:cubicBezTo>
                    <a:pt x="58" y="142"/>
                    <a:pt x="58" y="144"/>
                    <a:pt x="60" y="145"/>
                  </a:cubicBezTo>
                  <a:cubicBezTo>
                    <a:pt x="61" y="146"/>
                    <a:pt x="62" y="150"/>
                    <a:pt x="64" y="152"/>
                  </a:cubicBezTo>
                  <a:cubicBezTo>
                    <a:pt x="65" y="155"/>
                    <a:pt x="65" y="155"/>
                    <a:pt x="64" y="156"/>
                  </a:cubicBezTo>
                  <a:cubicBezTo>
                    <a:pt x="63" y="157"/>
                    <a:pt x="61" y="158"/>
                    <a:pt x="59" y="158"/>
                  </a:cubicBezTo>
                  <a:cubicBezTo>
                    <a:pt x="58" y="159"/>
                    <a:pt x="54" y="166"/>
                    <a:pt x="53" y="167"/>
                  </a:cubicBezTo>
                  <a:cubicBezTo>
                    <a:pt x="52" y="169"/>
                    <a:pt x="51" y="169"/>
                    <a:pt x="50" y="168"/>
                  </a:cubicBezTo>
                  <a:cubicBezTo>
                    <a:pt x="49" y="168"/>
                    <a:pt x="47" y="165"/>
                    <a:pt x="46" y="163"/>
                  </a:cubicBezTo>
                  <a:cubicBezTo>
                    <a:pt x="45" y="162"/>
                    <a:pt x="45" y="162"/>
                    <a:pt x="45" y="164"/>
                  </a:cubicBezTo>
                  <a:cubicBezTo>
                    <a:pt x="45" y="165"/>
                    <a:pt x="45" y="170"/>
                    <a:pt x="45" y="170"/>
                  </a:cubicBezTo>
                  <a:lnTo>
                    <a:pt x="40" y="179"/>
                  </a:lnTo>
                  <a:cubicBezTo>
                    <a:pt x="41" y="181"/>
                    <a:pt x="43" y="183"/>
                    <a:pt x="44" y="184"/>
                  </a:cubicBezTo>
                  <a:cubicBezTo>
                    <a:pt x="49" y="190"/>
                    <a:pt x="60" y="198"/>
                    <a:pt x="57" y="203"/>
                  </a:cubicBezTo>
                  <a:cubicBezTo>
                    <a:pt x="55" y="209"/>
                    <a:pt x="52" y="212"/>
                    <a:pt x="57" y="220"/>
                  </a:cubicBezTo>
                  <a:cubicBezTo>
                    <a:pt x="62" y="229"/>
                    <a:pt x="63" y="230"/>
                    <a:pt x="60" y="232"/>
                  </a:cubicBezTo>
                  <a:cubicBezTo>
                    <a:pt x="56" y="233"/>
                    <a:pt x="52" y="233"/>
                    <a:pt x="55" y="239"/>
                  </a:cubicBezTo>
                  <a:cubicBezTo>
                    <a:pt x="59" y="244"/>
                    <a:pt x="59" y="248"/>
                    <a:pt x="59" y="253"/>
                  </a:cubicBezTo>
                  <a:cubicBezTo>
                    <a:pt x="60" y="257"/>
                    <a:pt x="60" y="269"/>
                    <a:pt x="59" y="272"/>
                  </a:cubicBezTo>
                  <a:cubicBezTo>
                    <a:pt x="57" y="275"/>
                    <a:pt x="58" y="277"/>
                    <a:pt x="60" y="278"/>
                  </a:cubicBezTo>
                  <a:cubicBezTo>
                    <a:pt x="62" y="280"/>
                    <a:pt x="61" y="280"/>
                    <a:pt x="59" y="282"/>
                  </a:cubicBezTo>
                  <a:cubicBezTo>
                    <a:pt x="56" y="284"/>
                    <a:pt x="56" y="285"/>
                    <a:pt x="57" y="286"/>
                  </a:cubicBezTo>
                  <a:cubicBezTo>
                    <a:pt x="59" y="287"/>
                    <a:pt x="59" y="288"/>
                    <a:pt x="60" y="287"/>
                  </a:cubicBezTo>
                  <a:cubicBezTo>
                    <a:pt x="61" y="285"/>
                    <a:pt x="64" y="284"/>
                    <a:pt x="64" y="287"/>
                  </a:cubicBezTo>
                  <a:cubicBezTo>
                    <a:pt x="64" y="291"/>
                    <a:pt x="64" y="293"/>
                    <a:pt x="66" y="291"/>
                  </a:cubicBezTo>
                  <a:cubicBezTo>
                    <a:pt x="68" y="290"/>
                    <a:pt x="70" y="290"/>
                    <a:pt x="68" y="294"/>
                  </a:cubicBezTo>
                  <a:cubicBezTo>
                    <a:pt x="66" y="298"/>
                    <a:pt x="59" y="309"/>
                    <a:pt x="58" y="311"/>
                  </a:cubicBezTo>
                  <a:cubicBezTo>
                    <a:pt x="57" y="312"/>
                    <a:pt x="52" y="317"/>
                    <a:pt x="50" y="319"/>
                  </a:cubicBezTo>
                  <a:cubicBezTo>
                    <a:pt x="48" y="320"/>
                    <a:pt x="46" y="320"/>
                    <a:pt x="47" y="323"/>
                  </a:cubicBezTo>
                  <a:cubicBezTo>
                    <a:pt x="48" y="327"/>
                    <a:pt x="45" y="334"/>
                    <a:pt x="38" y="336"/>
                  </a:cubicBezTo>
                  <a:cubicBezTo>
                    <a:pt x="30" y="339"/>
                    <a:pt x="14" y="339"/>
                    <a:pt x="14" y="349"/>
                  </a:cubicBezTo>
                  <a:cubicBezTo>
                    <a:pt x="14" y="359"/>
                    <a:pt x="24" y="354"/>
                    <a:pt x="18" y="362"/>
                  </a:cubicBezTo>
                  <a:cubicBezTo>
                    <a:pt x="12" y="370"/>
                    <a:pt x="8" y="366"/>
                    <a:pt x="6" y="367"/>
                  </a:cubicBezTo>
                  <a:cubicBezTo>
                    <a:pt x="4" y="367"/>
                    <a:pt x="0" y="368"/>
                    <a:pt x="5" y="370"/>
                  </a:cubicBezTo>
                  <a:cubicBezTo>
                    <a:pt x="10" y="371"/>
                    <a:pt x="10" y="372"/>
                    <a:pt x="9" y="374"/>
                  </a:cubicBezTo>
                  <a:cubicBezTo>
                    <a:pt x="9" y="374"/>
                    <a:pt x="9" y="375"/>
                    <a:pt x="9" y="375"/>
                  </a:cubicBezTo>
                  <a:lnTo>
                    <a:pt x="18" y="381"/>
                  </a:lnTo>
                  <a:cubicBezTo>
                    <a:pt x="18" y="381"/>
                    <a:pt x="19" y="382"/>
                    <a:pt x="20" y="3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5" name="Freeform 2326"/>
            <p:cNvSpPr>
              <a:spLocks/>
            </p:cNvSpPr>
            <p:nvPr/>
          </p:nvSpPr>
          <p:spPr bwMode="auto">
            <a:xfrm>
              <a:off x="3901754" y="4317396"/>
              <a:ext cx="157879" cy="177786"/>
            </a:xfrm>
            <a:custGeom>
              <a:avLst/>
              <a:gdLst>
                <a:gd name="T0" fmla="*/ 2147483647 w 196"/>
                <a:gd name="T1" fmla="*/ 2147483647 h 215"/>
                <a:gd name="T2" fmla="*/ 2147483647 w 196"/>
                <a:gd name="T3" fmla="*/ 2147483647 h 215"/>
                <a:gd name="T4" fmla="*/ 2147483647 w 196"/>
                <a:gd name="T5" fmla="*/ 2147483647 h 215"/>
                <a:gd name="T6" fmla="*/ 2147483647 w 196"/>
                <a:gd name="T7" fmla="*/ 2147483647 h 215"/>
                <a:gd name="T8" fmla="*/ 2147483647 w 196"/>
                <a:gd name="T9" fmla="*/ 2147483647 h 215"/>
                <a:gd name="T10" fmla="*/ 2147483647 w 196"/>
                <a:gd name="T11" fmla="*/ 2147483647 h 215"/>
                <a:gd name="T12" fmla="*/ 2147483647 w 196"/>
                <a:gd name="T13" fmla="*/ 2147483647 h 215"/>
                <a:gd name="T14" fmla="*/ 2147483647 w 196"/>
                <a:gd name="T15" fmla="*/ 2147483647 h 215"/>
                <a:gd name="T16" fmla="*/ 2147483647 w 196"/>
                <a:gd name="T17" fmla="*/ 2147483647 h 215"/>
                <a:gd name="T18" fmla="*/ 2147483647 w 196"/>
                <a:gd name="T19" fmla="*/ 2147483647 h 215"/>
                <a:gd name="T20" fmla="*/ 2147483647 w 196"/>
                <a:gd name="T21" fmla="*/ 2147483647 h 215"/>
                <a:gd name="T22" fmla="*/ 2147483647 w 196"/>
                <a:gd name="T23" fmla="*/ 2147483647 h 215"/>
                <a:gd name="T24" fmla="*/ 2147483647 w 196"/>
                <a:gd name="T25" fmla="*/ 2147483647 h 215"/>
                <a:gd name="T26" fmla="*/ 2147483647 w 196"/>
                <a:gd name="T27" fmla="*/ 2147483647 h 215"/>
                <a:gd name="T28" fmla="*/ 2147483647 w 196"/>
                <a:gd name="T29" fmla="*/ 2147483647 h 215"/>
                <a:gd name="T30" fmla="*/ 2147483647 w 196"/>
                <a:gd name="T31" fmla="*/ 2147483647 h 215"/>
                <a:gd name="T32" fmla="*/ 2147483647 w 196"/>
                <a:gd name="T33" fmla="*/ 2147483647 h 215"/>
                <a:gd name="T34" fmla="*/ 2147483647 w 196"/>
                <a:gd name="T35" fmla="*/ 2147483647 h 215"/>
                <a:gd name="T36" fmla="*/ 2147483647 w 196"/>
                <a:gd name="T37" fmla="*/ 2147483647 h 215"/>
                <a:gd name="T38" fmla="*/ 2147483647 w 196"/>
                <a:gd name="T39" fmla="*/ 2147483647 h 215"/>
                <a:gd name="T40" fmla="*/ 2147483647 w 196"/>
                <a:gd name="T41" fmla="*/ 2147483647 h 215"/>
                <a:gd name="T42" fmla="*/ 2147483647 w 196"/>
                <a:gd name="T43" fmla="*/ 2147483647 h 215"/>
                <a:gd name="T44" fmla="*/ 2147483647 w 196"/>
                <a:gd name="T45" fmla="*/ 2147483647 h 215"/>
                <a:gd name="T46" fmla="*/ 2147483647 w 196"/>
                <a:gd name="T47" fmla="*/ 2147483647 h 215"/>
                <a:gd name="T48" fmla="*/ 2147483647 w 196"/>
                <a:gd name="T49" fmla="*/ 2147483647 h 215"/>
                <a:gd name="T50" fmla="*/ 2147483647 w 196"/>
                <a:gd name="T51" fmla="*/ 2147483647 h 215"/>
                <a:gd name="T52" fmla="*/ 2147483647 w 196"/>
                <a:gd name="T53" fmla="*/ 2147483647 h 215"/>
                <a:gd name="T54" fmla="*/ 2147483647 w 196"/>
                <a:gd name="T55" fmla="*/ 2147483647 h 215"/>
                <a:gd name="T56" fmla="*/ 2147483647 w 196"/>
                <a:gd name="T57" fmla="*/ 2147483647 h 215"/>
                <a:gd name="T58" fmla="*/ 2147483647 w 196"/>
                <a:gd name="T59" fmla="*/ 2147483647 h 215"/>
                <a:gd name="T60" fmla="*/ 2147483647 w 196"/>
                <a:gd name="T61" fmla="*/ 2147483647 h 215"/>
                <a:gd name="T62" fmla="*/ 2147483647 w 196"/>
                <a:gd name="T63" fmla="*/ 2147483647 h 215"/>
                <a:gd name="T64" fmla="*/ 2147483647 w 196"/>
                <a:gd name="T65" fmla="*/ 2147483647 h 215"/>
                <a:gd name="T66" fmla="*/ 2147483647 w 196"/>
                <a:gd name="T67" fmla="*/ 2147483647 h 215"/>
                <a:gd name="T68" fmla="*/ 2147483647 w 196"/>
                <a:gd name="T69" fmla="*/ 2147483647 h 215"/>
                <a:gd name="T70" fmla="*/ 2147483647 w 196"/>
                <a:gd name="T71" fmla="*/ 2147483647 h 215"/>
                <a:gd name="T72" fmla="*/ 2147483647 w 196"/>
                <a:gd name="T73" fmla="*/ 2147483647 h 215"/>
                <a:gd name="T74" fmla="*/ 2147483647 w 196"/>
                <a:gd name="T75" fmla="*/ 2147483647 h 215"/>
                <a:gd name="T76" fmla="*/ 2147483647 w 196"/>
                <a:gd name="T77" fmla="*/ 2147483647 h 215"/>
                <a:gd name="T78" fmla="*/ 2147483647 w 196"/>
                <a:gd name="T79" fmla="*/ 2147483647 h 215"/>
                <a:gd name="T80" fmla="*/ 2147483647 w 196"/>
                <a:gd name="T81" fmla="*/ 2147483647 h 215"/>
                <a:gd name="T82" fmla="*/ 2147483647 w 196"/>
                <a:gd name="T83" fmla="*/ 2147483647 h 2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6" h="215">
                  <a:moveTo>
                    <a:pt x="29" y="179"/>
                  </a:moveTo>
                  <a:cubicBezTo>
                    <a:pt x="27" y="179"/>
                    <a:pt x="23" y="181"/>
                    <a:pt x="21" y="182"/>
                  </a:cubicBezTo>
                  <a:cubicBezTo>
                    <a:pt x="20" y="183"/>
                    <a:pt x="17" y="184"/>
                    <a:pt x="18" y="185"/>
                  </a:cubicBezTo>
                  <a:cubicBezTo>
                    <a:pt x="18" y="187"/>
                    <a:pt x="19" y="193"/>
                    <a:pt x="19" y="194"/>
                  </a:cubicBezTo>
                  <a:cubicBezTo>
                    <a:pt x="19" y="194"/>
                    <a:pt x="18" y="196"/>
                    <a:pt x="19" y="196"/>
                  </a:cubicBezTo>
                  <a:cubicBezTo>
                    <a:pt x="21" y="197"/>
                    <a:pt x="26" y="196"/>
                    <a:pt x="27" y="195"/>
                  </a:cubicBezTo>
                  <a:cubicBezTo>
                    <a:pt x="28" y="194"/>
                    <a:pt x="30" y="190"/>
                    <a:pt x="34" y="193"/>
                  </a:cubicBezTo>
                  <a:cubicBezTo>
                    <a:pt x="38" y="195"/>
                    <a:pt x="40" y="197"/>
                    <a:pt x="42" y="197"/>
                  </a:cubicBezTo>
                  <a:cubicBezTo>
                    <a:pt x="44" y="197"/>
                    <a:pt x="47" y="197"/>
                    <a:pt x="48" y="198"/>
                  </a:cubicBezTo>
                  <a:cubicBezTo>
                    <a:pt x="49" y="199"/>
                    <a:pt x="53" y="208"/>
                    <a:pt x="54" y="209"/>
                  </a:cubicBezTo>
                  <a:cubicBezTo>
                    <a:pt x="56" y="211"/>
                    <a:pt x="59" y="214"/>
                    <a:pt x="63" y="215"/>
                  </a:cubicBezTo>
                  <a:cubicBezTo>
                    <a:pt x="66" y="215"/>
                    <a:pt x="67" y="215"/>
                    <a:pt x="69" y="213"/>
                  </a:cubicBezTo>
                  <a:cubicBezTo>
                    <a:pt x="71" y="211"/>
                    <a:pt x="75" y="206"/>
                    <a:pt x="76" y="205"/>
                  </a:cubicBezTo>
                  <a:cubicBezTo>
                    <a:pt x="78" y="204"/>
                    <a:pt x="81" y="199"/>
                    <a:pt x="81" y="196"/>
                  </a:cubicBezTo>
                  <a:cubicBezTo>
                    <a:pt x="82" y="194"/>
                    <a:pt x="88" y="176"/>
                    <a:pt x="89" y="173"/>
                  </a:cubicBezTo>
                  <a:cubicBezTo>
                    <a:pt x="89" y="171"/>
                    <a:pt x="90" y="168"/>
                    <a:pt x="90" y="168"/>
                  </a:cubicBezTo>
                  <a:cubicBezTo>
                    <a:pt x="90" y="168"/>
                    <a:pt x="90" y="166"/>
                    <a:pt x="92" y="166"/>
                  </a:cubicBezTo>
                  <a:cubicBezTo>
                    <a:pt x="94" y="166"/>
                    <a:pt x="96" y="165"/>
                    <a:pt x="97" y="163"/>
                  </a:cubicBezTo>
                  <a:cubicBezTo>
                    <a:pt x="98" y="160"/>
                    <a:pt x="98" y="158"/>
                    <a:pt x="102" y="154"/>
                  </a:cubicBezTo>
                  <a:cubicBezTo>
                    <a:pt x="106" y="150"/>
                    <a:pt x="107" y="150"/>
                    <a:pt x="108" y="149"/>
                  </a:cubicBezTo>
                  <a:cubicBezTo>
                    <a:pt x="108" y="148"/>
                    <a:pt x="109" y="147"/>
                    <a:pt x="110" y="147"/>
                  </a:cubicBezTo>
                  <a:cubicBezTo>
                    <a:pt x="111" y="146"/>
                    <a:pt x="145" y="135"/>
                    <a:pt x="145" y="135"/>
                  </a:cubicBezTo>
                  <a:cubicBezTo>
                    <a:pt x="145" y="135"/>
                    <a:pt x="148" y="134"/>
                    <a:pt x="149" y="132"/>
                  </a:cubicBezTo>
                  <a:cubicBezTo>
                    <a:pt x="151" y="131"/>
                    <a:pt x="174" y="111"/>
                    <a:pt x="176" y="108"/>
                  </a:cubicBezTo>
                  <a:cubicBezTo>
                    <a:pt x="178" y="106"/>
                    <a:pt x="183" y="100"/>
                    <a:pt x="185" y="97"/>
                  </a:cubicBezTo>
                  <a:cubicBezTo>
                    <a:pt x="186" y="94"/>
                    <a:pt x="191" y="86"/>
                    <a:pt x="192" y="85"/>
                  </a:cubicBezTo>
                  <a:cubicBezTo>
                    <a:pt x="193" y="83"/>
                    <a:pt x="196" y="79"/>
                    <a:pt x="195" y="76"/>
                  </a:cubicBezTo>
                  <a:cubicBezTo>
                    <a:pt x="195" y="72"/>
                    <a:pt x="193" y="68"/>
                    <a:pt x="192" y="66"/>
                  </a:cubicBezTo>
                  <a:cubicBezTo>
                    <a:pt x="191" y="64"/>
                    <a:pt x="189" y="60"/>
                    <a:pt x="188" y="58"/>
                  </a:cubicBezTo>
                  <a:cubicBezTo>
                    <a:pt x="187" y="57"/>
                    <a:pt x="187" y="55"/>
                    <a:pt x="186" y="55"/>
                  </a:cubicBezTo>
                  <a:cubicBezTo>
                    <a:pt x="185" y="54"/>
                    <a:pt x="184" y="53"/>
                    <a:pt x="183" y="53"/>
                  </a:cubicBezTo>
                  <a:cubicBezTo>
                    <a:pt x="182" y="53"/>
                    <a:pt x="181" y="52"/>
                    <a:pt x="183" y="51"/>
                  </a:cubicBezTo>
                  <a:cubicBezTo>
                    <a:pt x="185" y="51"/>
                    <a:pt x="187" y="51"/>
                    <a:pt x="189" y="51"/>
                  </a:cubicBezTo>
                  <a:cubicBezTo>
                    <a:pt x="190" y="52"/>
                    <a:pt x="192" y="52"/>
                    <a:pt x="193" y="52"/>
                  </a:cubicBezTo>
                  <a:cubicBezTo>
                    <a:pt x="185" y="47"/>
                    <a:pt x="168" y="37"/>
                    <a:pt x="166" y="36"/>
                  </a:cubicBezTo>
                  <a:cubicBezTo>
                    <a:pt x="163" y="35"/>
                    <a:pt x="162" y="35"/>
                    <a:pt x="162" y="35"/>
                  </a:cubicBezTo>
                  <a:cubicBezTo>
                    <a:pt x="162" y="35"/>
                    <a:pt x="152" y="38"/>
                    <a:pt x="150" y="38"/>
                  </a:cubicBezTo>
                  <a:cubicBezTo>
                    <a:pt x="149" y="39"/>
                    <a:pt x="138" y="37"/>
                    <a:pt x="136" y="36"/>
                  </a:cubicBezTo>
                  <a:cubicBezTo>
                    <a:pt x="134" y="35"/>
                    <a:pt x="133" y="36"/>
                    <a:pt x="127" y="35"/>
                  </a:cubicBezTo>
                  <a:cubicBezTo>
                    <a:pt x="122" y="35"/>
                    <a:pt x="119" y="28"/>
                    <a:pt x="119" y="26"/>
                  </a:cubicBezTo>
                  <a:cubicBezTo>
                    <a:pt x="119" y="25"/>
                    <a:pt x="115" y="21"/>
                    <a:pt x="114" y="20"/>
                  </a:cubicBezTo>
                  <a:cubicBezTo>
                    <a:pt x="113" y="19"/>
                    <a:pt x="112" y="20"/>
                    <a:pt x="111" y="20"/>
                  </a:cubicBezTo>
                  <a:cubicBezTo>
                    <a:pt x="109" y="20"/>
                    <a:pt x="99" y="15"/>
                    <a:pt x="97" y="14"/>
                  </a:cubicBezTo>
                  <a:cubicBezTo>
                    <a:pt x="95" y="14"/>
                    <a:pt x="91" y="11"/>
                    <a:pt x="90" y="10"/>
                  </a:cubicBezTo>
                  <a:cubicBezTo>
                    <a:pt x="88" y="9"/>
                    <a:pt x="87" y="8"/>
                    <a:pt x="86" y="8"/>
                  </a:cubicBezTo>
                  <a:cubicBezTo>
                    <a:pt x="85" y="7"/>
                    <a:pt x="84" y="6"/>
                    <a:pt x="84" y="6"/>
                  </a:cubicBezTo>
                  <a:lnTo>
                    <a:pt x="75" y="0"/>
                  </a:lnTo>
                  <a:cubicBezTo>
                    <a:pt x="74" y="3"/>
                    <a:pt x="72" y="8"/>
                    <a:pt x="68" y="9"/>
                  </a:cubicBezTo>
                  <a:cubicBezTo>
                    <a:pt x="64" y="10"/>
                    <a:pt x="56" y="12"/>
                    <a:pt x="53" y="14"/>
                  </a:cubicBezTo>
                  <a:cubicBezTo>
                    <a:pt x="50" y="15"/>
                    <a:pt x="48" y="14"/>
                    <a:pt x="48" y="16"/>
                  </a:cubicBezTo>
                  <a:cubicBezTo>
                    <a:pt x="48" y="18"/>
                    <a:pt x="47" y="18"/>
                    <a:pt x="45" y="18"/>
                  </a:cubicBezTo>
                  <a:cubicBezTo>
                    <a:pt x="43" y="18"/>
                    <a:pt x="37" y="17"/>
                    <a:pt x="34" y="20"/>
                  </a:cubicBezTo>
                  <a:cubicBezTo>
                    <a:pt x="31" y="23"/>
                    <a:pt x="31" y="24"/>
                    <a:pt x="33" y="25"/>
                  </a:cubicBezTo>
                  <a:cubicBezTo>
                    <a:pt x="35" y="27"/>
                    <a:pt x="35" y="28"/>
                    <a:pt x="34" y="29"/>
                  </a:cubicBezTo>
                  <a:cubicBezTo>
                    <a:pt x="34" y="30"/>
                    <a:pt x="34" y="31"/>
                    <a:pt x="35" y="32"/>
                  </a:cubicBezTo>
                  <a:cubicBezTo>
                    <a:pt x="36" y="34"/>
                    <a:pt x="37" y="36"/>
                    <a:pt x="36" y="37"/>
                  </a:cubicBezTo>
                  <a:cubicBezTo>
                    <a:pt x="35" y="38"/>
                    <a:pt x="35" y="41"/>
                    <a:pt x="34" y="44"/>
                  </a:cubicBezTo>
                  <a:cubicBezTo>
                    <a:pt x="34" y="44"/>
                    <a:pt x="31" y="50"/>
                    <a:pt x="27" y="52"/>
                  </a:cubicBezTo>
                  <a:cubicBezTo>
                    <a:pt x="24" y="53"/>
                    <a:pt x="18" y="58"/>
                    <a:pt x="20" y="63"/>
                  </a:cubicBezTo>
                  <a:cubicBezTo>
                    <a:pt x="23" y="68"/>
                    <a:pt x="25" y="69"/>
                    <a:pt x="23" y="70"/>
                  </a:cubicBezTo>
                  <a:cubicBezTo>
                    <a:pt x="21" y="71"/>
                    <a:pt x="20" y="74"/>
                    <a:pt x="19" y="75"/>
                  </a:cubicBezTo>
                  <a:cubicBezTo>
                    <a:pt x="18" y="76"/>
                    <a:pt x="14" y="79"/>
                    <a:pt x="11" y="80"/>
                  </a:cubicBezTo>
                  <a:cubicBezTo>
                    <a:pt x="8" y="80"/>
                    <a:pt x="4" y="82"/>
                    <a:pt x="6" y="86"/>
                  </a:cubicBezTo>
                  <a:cubicBezTo>
                    <a:pt x="8" y="90"/>
                    <a:pt x="10" y="94"/>
                    <a:pt x="9" y="96"/>
                  </a:cubicBezTo>
                  <a:cubicBezTo>
                    <a:pt x="9" y="99"/>
                    <a:pt x="10" y="104"/>
                    <a:pt x="10" y="108"/>
                  </a:cubicBezTo>
                  <a:cubicBezTo>
                    <a:pt x="11" y="113"/>
                    <a:pt x="9" y="122"/>
                    <a:pt x="6" y="122"/>
                  </a:cubicBezTo>
                  <a:cubicBezTo>
                    <a:pt x="3" y="121"/>
                    <a:pt x="0" y="121"/>
                    <a:pt x="5" y="124"/>
                  </a:cubicBezTo>
                  <a:cubicBezTo>
                    <a:pt x="10" y="127"/>
                    <a:pt x="13" y="129"/>
                    <a:pt x="15" y="131"/>
                  </a:cubicBezTo>
                  <a:cubicBezTo>
                    <a:pt x="17" y="133"/>
                    <a:pt x="24" y="138"/>
                    <a:pt x="25" y="139"/>
                  </a:cubicBezTo>
                  <a:cubicBezTo>
                    <a:pt x="27" y="139"/>
                    <a:pt x="27" y="140"/>
                    <a:pt x="27" y="138"/>
                  </a:cubicBezTo>
                  <a:cubicBezTo>
                    <a:pt x="27" y="136"/>
                    <a:pt x="26" y="136"/>
                    <a:pt x="28" y="136"/>
                  </a:cubicBezTo>
                  <a:cubicBezTo>
                    <a:pt x="30" y="137"/>
                    <a:pt x="30" y="134"/>
                    <a:pt x="33" y="132"/>
                  </a:cubicBezTo>
                  <a:cubicBezTo>
                    <a:pt x="35" y="129"/>
                    <a:pt x="36" y="126"/>
                    <a:pt x="37" y="129"/>
                  </a:cubicBezTo>
                  <a:cubicBezTo>
                    <a:pt x="37" y="132"/>
                    <a:pt x="37" y="133"/>
                    <a:pt x="35" y="133"/>
                  </a:cubicBezTo>
                  <a:cubicBezTo>
                    <a:pt x="34" y="134"/>
                    <a:pt x="35" y="136"/>
                    <a:pt x="37" y="135"/>
                  </a:cubicBezTo>
                  <a:cubicBezTo>
                    <a:pt x="39" y="135"/>
                    <a:pt x="40" y="132"/>
                    <a:pt x="40" y="129"/>
                  </a:cubicBezTo>
                  <a:cubicBezTo>
                    <a:pt x="40" y="125"/>
                    <a:pt x="39" y="120"/>
                    <a:pt x="41" y="119"/>
                  </a:cubicBezTo>
                  <a:cubicBezTo>
                    <a:pt x="43" y="117"/>
                    <a:pt x="43" y="118"/>
                    <a:pt x="42" y="121"/>
                  </a:cubicBezTo>
                  <a:cubicBezTo>
                    <a:pt x="41" y="123"/>
                    <a:pt x="41" y="125"/>
                    <a:pt x="42" y="126"/>
                  </a:cubicBezTo>
                  <a:cubicBezTo>
                    <a:pt x="43" y="128"/>
                    <a:pt x="44" y="134"/>
                    <a:pt x="43" y="136"/>
                  </a:cubicBezTo>
                  <a:cubicBezTo>
                    <a:pt x="43" y="138"/>
                    <a:pt x="41" y="146"/>
                    <a:pt x="40" y="149"/>
                  </a:cubicBezTo>
                  <a:cubicBezTo>
                    <a:pt x="39" y="152"/>
                    <a:pt x="34" y="159"/>
                    <a:pt x="30" y="159"/>
                  </a:cubicBezTo>
                  <a:cubicBezTo>
                    <a:pt x="27" y="159"/>
                    <a:pt x="25" y="161"/>
                    <a:pt x="24" y="162"/>
                  </a:cubicBezTo>
                  <a:lnTo>
                    <a:pt x="29" y="177"/>
                  </a:lnTo>
                  <a:cubicBezTo>
                    <a:pt x="29" y="177"/>
                    <a:pt x="30" y="178"/>
                    <a:pt x="29" y="17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6" name="Freeform 2327"/>
            <p:cNvSpPr>
              <a:spLocks/>
            </p:cNvSpPr>
            <p:nvPr/>
          </p:nvSpPr>
          <p:spPr bwMode="auto">
            <a:xfrm>
              <a:off x="3647214" y="4390991"/>
              <a:ext cx="2417" cy="4962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0 w 3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3"/>
                    <a:pt x="2" y="6"/>
                    <a:pt x="3" y="3"/>
                  </a:cubicBezTo>
                  <a:cubicBezTo>
                    <a:pt x="3" y="0"/>
                    <a:pt x="1" y="0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7" name="Freeform 2328"/>
            <p:cNvSpPr>
              <a:spLocks/>
            </p:cNvSpPr>
            <p:nvPr/>
          </p:nvSpPr>
          <p:spPr bwMode="auto">
            <a:xfrm>
              <a:off x="3614188" y="4351300"/>
              <a:ext cx="24970" cy="34730"/>
            </a:xfrm>
            <a:custGeom>
              <a:avLst/>
              <a:gdLst>
                <a:gd name="T0" fmla="*/ 2147483647 w 31"/>
                <a:gd name="T1" fmla="*/ 2147483647 h 42"/>
                <a:gd name="T2" fmla="*/ 2147483647 w 31"/>
                <a:gd name="T3" fmla="*/ 2147483647 h 42"/>
                <a:gd name="T4" fmla="*/ 2147483647 w 31"/>
                <a:gd name="T5" fmla="*/ 2147483647 h 42"/>
                <a:gd name="T6" fmla="*/ 2147483647 w 31"/>
                <a:gd name="T7" fmla="*/ 2147483647 h 42"/>
                <a:gd name="T8" fmla="*/ 2147483647 w 31"/>
                <a:gd name="T9" fmla="*/ 2147483647 h 42"/>
                <a:gd name="T10" fmla="*/ 2147483647 w 31"/>
                <a:gd name="T11" fmla="*/ 2147483647 h 42"/>
                <a:gd name="T12" fmla="*/ 2147483647 w 31"/>
                <a:gd name="T13" fmla="*/ 2147483647 h 42"/>
                <a:gd name="T14" fmla="*/ 2147483647 w 31"/>
                <a:gd name="T15" fmla="*/ 2147483647 h 42"/>
                <a:gd name="T16" fmla="*/ 2147483647 w 31"/>
                <a:gd name="T17" fmla="*/ 2147483647 h 42"/>
                <a:gd name="T18" fmla="*/ 2147483647 w 31"/>
                <a:gd name="T19" fmla="*/ 2147483647 h 42"/>
                <a:gd name="T20" fmla="*/ 2147483647 w 31"/>
                <a:gd name="T21" fmla="*/ 2147483647 h 42"/>
                <a:gd name="T22" fmla="*/ 2147483647 w 31"/>
                <a:gd name="T23" fmla="*/ 2147483647 h 42"/>
                <a:gd name="T24" fmla="*/ 2147483647 w 31"/>
                <a:gd name="T25" fmla="*/ 2147483647 h 42"/>
                <a:gd name="T26" fmla="*/ 2147483647 w 31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" h="42">
                  <a:moveTo>
                    <a:pt x="25" y="25"/>
                  </a:moveTo>
                  <a:cubicBezTo>
                    <a:pt x="25" y="21"/>
                    <a:pt x="21" y="20"/>
                    <a:pt x="20" y="18"/>
                  </a:cubicBezTo>
                  <a:cubicBezTo>
                    <a:pt x="18" y="16"/>
                    <a:pt x="16" y="14"/>
                    <a:pt x="17" y="9"/>
                  </a:cubicBezTo>
                  <a:cubicBezTo>
                    <a:pt x="17" y="4"/>
                    <a:pt x="14" y="0"/>
                    <a:pt x="10" y="1"/>
                  </a:cubicBezTo>
                  <a:cubicBezTo>
                    <a:pt x="6" y="3"/>
                    <a:pt x="0" y="9"/>
                    <a:pt x="5" y="7"/>
                  </a:cubicBezTo>
                  <a:cubicBezTo>
                    <a:pt x="9" y="5"/>
                    <a:pt x="9" y="6"/>
                    <a:pt x="9" y="9"/>
                  </a:cubicBezTo>
                  <a:cubicBezTo>
                    <a:pt x="9" y="12"/>
                    <a:pt x="11" y="15"/>
                    <a:pt x="12" y="17"/>
                  </a:cubicBezTo>
                  <a:cubicBezTo>
                    <a:pt x="14" y="19"/>
                    <a:pt x="25" y="28"/>
                    <a:pt x="19" y="29"/>
                  </a:cubicBezTo>
                  <a:cubicBezTo>
                    <a:pt x="13" y="30"/>
                    <a:pt x="9" y="32"/>
                    <a:pt x="7" y="35"/>
                  </a:cubicBezTo>
                  <a:cubicBezTo>
                    <a:pt x="5" y="38"/>
                    <a:pt x="10" y="40"/>
                    <a:pt x="14" y="41"/>
                  </a:cubicBezTo>
                  <a:cubicBezTo>
                    <a:pt x="14" y="41"/>
                    <a:pt x="16" y="42"/>
                    <a:pt x="19" y="40"/>
                  </a:cubicBezTo>
                  <a:cubicBezTo>
                    <a:pt x="23" y="38"/>
                    <a:pt x="26" y="35"/>
                    <a:pt x="28" y="34"/>
                  </a:cubicBezTo>
                  <a:cubicBezTo>
                    <a:pt x="30" y="33"/>
                    <a:pt x="31" y="31"/>
                    <a:pt x="30" y="30"/>
                  </a:cubicBezTo>
                  <a:cubicBezTo>
                    <a:pt x="28" y="28"/>
                    <a:pt x="25" y="29"/>
                    <a:pt x="25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8" name="Freeform 2329"/>
            <p:cNvSpPr>
              <a:spLocks/>
            </p:cNvSpPr>
            <p:nvPr/>
          </p:nvSpPr>
          <p:spPr bwMode="auto">
            <a:xfrm>
              <a:off x="3614994" y="4362877"/>
              <a:ext cx="8860" cy="7442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cubicBezTo>
                    <a:pt x="5" y="0"/>
                    <a:pt x="5" y="2"/>
                    <a:pt x="3" y="2"/>
                  </a:cubicBezTo>
                  <a:cubicBezTo>
                    <a:pt x="0" y="2"/>
                    <a:pt x="1" y="4"/>
                    <a:pt x="3" y="6"/>
                  </a:cubicBezTo>
                  <a:cubicBezTo>
                    <a:pt x="4" y="9"/>
                    <a:pt x="3" y="9"/>
                    <a:pt x="6" y="9"/>
                  </a:cubicBezTo>
                  <a:cubicBezTo>
                    <a:pt x="6" y="9"/>
                    <a:pt x="11" y="8"/>
                    <a:pt x="8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9" name="Freeform 2330"/>
            <p:cNvSpPr>
              <a:spLocks/>
            </p:cNvSpPr>
            <p:nvPr/>
          </p:nvSpPr>
          <p:spPr bwMode="auto">
            <a:xfrm>
              <a:off x="3635131" y="4361222"/>
              <a:ext cx="8860" cy="6615"/>
            </a:xfrm>
            <a:custGeom>
              <a:avLst/>
              <a:gdLst>
                <a:gd name="T0" fmla="*/ 2147483647 w 11"/>
                <a:gd name="T1" fmla="*/ 0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5" y="0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2" y="4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0" name="Freeform 2331"/>
            <p:cNvSpPr>
              <a:spLocks/>
            </p:cNvSpPr>
            <p:nvPr/>
          </p:nvSpPr>
          <p:spPr bwMode="auto">
            <a:xfrm>
              <a:off x="3645603" y="4369491"/>
              <a:ext cx="9666" cy="7442"/>
            </a:xfrm>
            <a:custGeom>
              <a:avLst/>
              <a:gdLst>
                <a:gd name="T0" fmla="*/ 0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0 w 12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0" y="5"/>
                  </a:moveTo>
                  <a:cubicBezTo>
                    <a:pt x="0" y="5"/>
                    <a:pt x="0" y="9"/>
                    <a:pt x="6" y="9"/>
                  </a:cubicBezTo>
                  <a:cubicBezTo>
                    <a:pt x="11" y="9"/>
                    <a:pt x="12" y="8"/>
                    <a:pt x="11" y="5"/>
                  </a:cubicBezTo>
                  <a:cubicBezTo>
                    <a:pt x="10" y="1"/>
                    <a:pt x="1" y="0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1" name="Freeform 2332"/>
            <p:cNvSpPr>
              <a:spLocks/>
            </p:cNvSpPr>
            <p:nvPr/>
          </p:nvSpPr>
          <p:spPr bwMode="auto">
            <a:xfrm>
              <a:off x="3669769" y="4373627"/>
              <a:ext cx="10472" cy="9923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4" y="7"/>
                  </a:moveTo>
                  <a:cubicBezTo>
                    <a:pt x="4" y="7"/>
                    <a:pt x="0" y="9"/>
                    <a:pt x="4" y="11"/>
                  </a:cubicBezTo>
                  <a:cubicBezTo>
                    <a:pt x="7" y="12"/>
                    <a:pt x="8" y="9"/>
                    <a:pt x="11" y="7"/>
                  </a:cubicBezTo>
                  <a:cubicBezTo>
                    <a:pt x="13" y="5"/>
                    <a:pt x="13" y="0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2" name="Freeform 2333"/>
            <p:cNvSpPr>
              <a:spLocks/>
            </p:cNvSpPr>
            <p:nvPr/>
          </p:nvSpPr>
          <p:spPr bwMode="auto">
            <a:xfrm>
              <a:off x="3922697" y="4430683"/>
              <a:ext cx="11277" cy="11576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4">
                  <a:moveTo>
                    <a:pt x="5" y="11"/>
                  </a:moveTo>
                  <a:cubicBezTo>
                    <a:pt x="9" y="8"/>
                    <a:pt x="14" y="1"/>
                    <a:pt x="10" y="0"/>
                  </a:cubicBezTo>
                  <a:cubicBezTo>
                    <a:pt x="6" y="0"/>
                    <a:pt x="0" y="3"/>
                    <a:pt x="1" y="9"/>
                  </a:cubicBezTo>
                  <a:cubicBezTo>
                    <a:pt x="1" y="9"/>
                    <a:pt x="2" y="14"/>
                    <a:pt x="5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3" name="Freeform 2334"/>
            <p:cNvSpPr>
              <a:spLocks/>
            </p:cNvSpPr>
            <p:nvPr/>
          </p:nvSpPr>
          <p:spPr bwMode="auto">
            <a:xfrm>
              <a:off x="4108768" y="4014747"/>
              <a:ext cx="368921" cy="324149"/>
            </a:xfrm>
            <a:custGeom>
              <a:avLst/>
              <a:gdLst>
                <a:gd name="T0" fmla="*/ 2147483647 w 458"/>
                <a:gd name="T1" fmla="*/ 2147483647 h 392"/>
                <a:gd name="T2" fmla="*/ 2147483647 w 458"/>
                <a:gd name="T3" fmla="*/ 2147483647 h 392"/>
                <a:gd name="T4" fmla="*/ 2147483647 w 458"/>
                <a:gd name="T5" fmla="*/ 2147483647 h 392"/>
                <a:gd name="T6" fmla="*/ 2147483647 w 458"/>
                <a:gd name="T7" fmla="*/ 2147483647 h 392"/>
                <a:gd name="T8" fmla="*/ 2147483647 w 458"/>
                <a:gd name="T9" fmla="*/ 2147483647 h 392"/>
                <a:gd name="T10" fmla="*/ 2147483647 w 458"/>
                <a:gd name="T11" fmla="*/ 2147483647 h 392"/>
                <a:gd name="T12" fmla="*/ 2147483647 w 458"/>
                <a:gd name="T13" fmla="*/ 2147483647 h 392"/>
                <a:gd name="T14" fmla="*/ 2147483647 w 458"/>
                <a:gd name="T15" fmla="*/ 2147483647 h 392"/>
                <a:gd name="T16" fmla="*/ 2147483647 w 458"/>
                <a:gd name="T17" fmla="*/ 2147483647 h 392"/>
                <a:gd name="T18" fmla="*/ 2147483647 w 458"/>
                <a:gd name="T19" fmla="*/ 2147483647 h 392"/>
                <a:gd name="T20" fmla="*/ 2147483647 w 458"/>
                <a:gd name="T21" fmla="*/ 2147483647 h 392"/>
                <a:gd name="T22" fmla="*/ 2147483647 w 458"/>
                <a:gd name="T23" fmla="*/ 2147483647 h 392"/>
                <a:gd name="T24" fmla="*/ 2147483647 w 458"/>
                <a:gd name="T25" fmla="*/ 2147483647 h 392"/>
                <a:gd name="T26" fmla="*/ 2147483647 w 458"/>
                <a:gd name="T27" fmla="*/ 2147483647 h 392"/>
                <a:gd name="T28" fmla="*/ 2147483647 w 458"/>
                <a:gd name="T29" fmla="*/ 2147483647 h 392"/>
                <a:gd name="T30" fmla="*/ 2147483647 w 458"/>
                <a:gd name="T31" fmla="*/ 2147483647 h 392"/>
                <a:gd name="T32" fmla="*/ 2147483647 w 458"/>
                <a:gd name="T33" fmla="*/ 2147483647 h 392"/>
                <a:gd name="T34" fmla="*/ 2147483647 w 458"/>
                <a:gd name="T35" fmla="*/ 2147483647 h 392"/>
                <a:gd name="T36" fmla="*/ 2147483647 w 458"/>
                <a:gd name="T37" fmla="*/ 2147483647 h 392"/>
                <a:gd name="T38" fmla="*/ 2147483647 w 458"/>
                <a:gd name="T39" fmla="*/ 2147483647 h 392"/>
                <a:gd name="T40" fmla="*/ 2147483647 w 458"/>
                <a:gd name="T41" fmla="*/ 2147483647 h 392"/>
                <a:gd name="T42" fmla="*/ 2147483647 w 458"/>
                <a:gd name="T43" fmla="*/ 2147483647 h 392"/>
                <a:gd name="T44" fmla="*/ 2147483647 w 458"/>
                <a:gd name="T45" fmla="*/ 2147483647 h 392"/>
                <a:gd name="T46" fmla="*/ 2147483647 w 458"/>
                <a:gd name="T47" fmla="*/ 2147483647 h 392"/>
                <a:gd name="T48" fmla="*/ 2147483647 w 458"/>
                <a:gd name="T49" fmla="*/ 2147483647 h 392"/>
                <a:gd name="T50" fmla="*/ 2147483647 w 458"/>
                <a:gd name="T51" fmla="*/ 2147483647 h 392"/>
                <a:gd name="T52" fmla="*/ 2147483647 w 458"/>
                <a:gd name="T53" fmla="*/ 2147483647 h 392"/>
                <a:gd name="T54" fmla="*/ 2147483647 w 458"/>
                <a:gd name="T55" fmla="*/ 2147483647 h 392"/>
                <a:gd name="T56" fmla="*/ 2147483647 w 458"/>
                <a:gd name="T57" fmla="*/ 2147483647 h 392"/>
                <a:gd name="T58" fmla="*/ 2147483647 w 458"/>
                <a:gd name="T59" fmla="*/ 2147483647 h 392"/>
                <a:gd name="T60" fmla="*/ 2147483647 w 458"/>
                <a:gd name="T61" fmla="*/ 2147483647 h 392"/>
                <a:gd name="T62" fmla="*/ 2147483647 w 458"/>
                <a:gd name="T63" fmla="*/ 2147483647 h 392"/>
                <a:gd name="T64" fmla="*/ 2147483647 w 458"/>
                <a:gd name="T65" fmla="*/ 2147483647 h 392"/>
                <a:gd name="T66" fmla="*/ 2147483647 w 458"/>
                <a:gd name="T67" fmla="*/ 2147483647 h 392"/>
                <a:gd name="T68" fmla="*/ 2147483647 w 458"/>
                <a:gd name="T69" fmla="*/ 2147483647 h 392"/>
                <a:gd name="T70" fmla="*/ 2147483647 w 458"/>
                <a:gd name="T71" fmla="*/ 2147483647 h 392"/>
                <a:gd name="T72" fmla="*/ 2147483647 w 458"/>
                <a:gd name="T73" fmla="*/ 2147483647 h 392"/>
                <a:gd name="T74" fmla="*/ 2147483647 w 458"/>
                <a:gd name="T75" fmla="*/ 2147483647 h 392"/>
                <a:gd name="T76" fmla="*/ 2147483647 w 458"/>
                <a:gd name="T77" fmla="*/ 2147483647 h 392"/>
                <a:gd name="T78" fmla="*/ 2147483647 w 458"/>
                <a:gd name="T79" fmla="*/ 2147483647 h 392"/>
                <a:gd name="T80" fmla="*/ 2147483647 w 458"/>
                <a:gd name="T81" fmla="*/ 2147483647 h 392"/>
                <a:gd name="T82" fmla="*/ 2147483647 w 458"/>
                <a:gd name="T83" fmla="*/ 2147483647 h 392"/>
                <a:gd name="T84" fmla="*/ 2147483647 w 458"/>
                <a:gd name="T85" fmla="*/ 2147483647 h 392"/>
                <a:gd name="T86" fmla="*/ 2147483647 w 458"/>
                <a:gd name="T87" fmla="*/ 2147483647 h 392"/>
                <a:gd name="T88" fmla="*/ 2147483647 w 458"/>
                <a:gd name="T89" fmla="*/ 2147483647 h 392"/>
                <a:gd name="T90" fmla="*/ 2147483647 w 458"/>
                <a:gd name="T91" fmla="*/ 2147483647 h 392"/>
                <a:gd name="T92" fmla="*/ 2147483647 w 458"/>
                <a:gd name="T93" fmla="*/ 2147483647 h 392"/>
                <a:gd name="T94" fmla="*/ 2147483647 w 458"/>
                <a:gd name="T95" fmla="*/ 2147483647 h 392"/>
                <a:gd name="T96" fmla="*/ 2147483647 w 458"/>
                <a:gd name="T97" fmla="*/ 2147483647 h 392"/>
                <a:gd name="T98" fmla="*/ 2147483647 w 458"/>
                <a:gd name="T99" fmla="*/ 2147483647 h 392"/>
                <a:gd name="T100" fmla="*/ 2147483647 w 458"/>
                <a:gd name="T101" fmla="*/ 2147483647 h 392"/>
                <a:gd name="T102" fmla="*/ 2147483647 w 458"/>
                <a:gd name="T103" fmla="*/ 2147483647 h 392"/>
                <a:gd name="T104" fmla="*/ 2147483647 w 458"/>
                <a:gd name="T105" fmla="*/ 2147483647 h 392"/>
                <a:gd name="T106" fmla="*/ 2147483647 w 458"/>
                <a:gd name="T107" fmla="*/ 2147483647 h 392"/>
                <a:gd name="T108" fmla="*/ 2147483647 w 458"/>
                <a:gd name="T109" fmla="*/ 2147483647 h 392"/>
                <a:gd name="T110" fmla="*/ 2147483647 w 458"/>
                <a:gd name="T111" fmla="*/ 2147483647 h 392"/>
                <a:gd name="T112" fmla="*/ 2147483647 w 458"/>
                <a:gd name="T113" fmla="*/ 2147483647 h 392"/>
                <a:gd name="T114" fmla="*/ 2147483647 w 458"/>
                <a:gd name="T115" fmla="*/ 2147483647 h 392"/>
                <a:gd name="T116" fmla="*/ 2147483647 w 458"/>
                <a:gd name="T117" fmla="*/ 2147483647 h 392"/>
                <a:gd name="T118" fmla="*/ 2147483647 w 458"/>
                <a:gd name="T119" fmla="*/ 2147483647 h 392"/>
                <a:gd name="T120" fmla="*/ 2147483647 w 458"/>
                <a:gd name="T121" fmla="*/ 2147483647 h 392"/>
                <a:gd name="T122" fmla="*/ 2147483647 w 458"/>
                <a:gd name="T123" fmla="*/ 2147483647 h 392"/>
                <a:gd name="T124" fmla="*/ 2147483647 w 458"/>
                <a:gd name="T125" fmla="*/ 2147483647 h 3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8" h="392">
                  <a:moveTo>
                    <a:pt x="425" y="239"/>
                  </a:moveTo>
                  <a:cubicBezTo>
                    <a:pt x="425" y="238"/>
                    <a:pt x="425" y="237"/>
                    <a:pt x="424" y="237"/>
                  </a:cubicBezTo>
                  <a:cubicBezTo>
                    <a:pt x="422" y="234"/>
                    <a:pt x="405" y="214"/>
                    <a:pt x="405" y="214"/>
                  </a:cubicBezTo>
                  <a:cubicBezTo>
                    <a:pt x="405" y="214"/>
                    <a:pt x="404" y="214"/>
                    <a:pt x="405" y="212"/>
                  </a:cubicBezTo>
                  <a:cubicBezTo>
                    <a:pt x="407" y="211"/>
                    <a:pt x="411" y="207"/>
                    <a:pt x="412" y="205"/>
                  </a:cubicBezTo>
                  <a:cubicBezTo>
                    <a:pt x="413" y="203"/>
                    <a:pt x="413" y="202"/>
                    <a:pt x="413" y="201"/>
                  </a:cubicBezTo>
                  <a:cubicBezTo>
                    <a:pt x="412" y="200"/>
                    <a:pt x="411" y="199"/>
                    <a:pt x="411" y="197"/>
                  </a:cubicBezTo>
                  <a:cubicBezTo>
                    <a:pt x="412" y="196"/>
                    <a:pt x="411" y="187"/>
                    <a:pt x="413" y="187"/>
                  </a:cubicBezTo>
                  <a:cubicBezTo>
                    <a:pt x="416" y="187"/>
                    <a:pt x="416" y="187"/>
                    <a:pt x="418" y="186"/>
                  </a:cubicBezTo>
                  <a:cubicBezTo>
                    <a:pt x="419" y="185"/>
                    <a:pt x="420" y="183"/>
                    <a:pt x="421" y="184"/>
                  </a:cubicBezTo>
                  <a:cubicBezTo>
                    <a:pt x="423" y="185"/>
                    <a:pt x="424" y="185"/>
                    <a:pt x="425" y="185"/>
                  </a:cubicBezTo>
                  <a:cubicBezTo>
                    <a:pt x="426" y="186"/>
                    <a:pt x="428" y="185"/>
                    <a:pt x="429" y="184"/>
                  </a:cubicBezTo>
                  <a:cubicBezTo>
                    <a:pt x="431" y="183"/>
                    <a:pt x="433" y="182"/>
                    <a:pt x="435" y="181"/>
                  </a:cubicBezTo>
                  <a:cubicBezTo>
                    <a:pt x="436" y="180"/>
                    <a:pt x="440" y="179"/>
                    <a:pt x="439" y="175"/>
                  </a:cubicBezTo>
                  <a:cubicBezTo>
                    <a:pt x="439" y="172"/>
                    <a:pt x="438" y="172"/>
                    <a:pt x="437" y="172"/>
                  </a:cubicBezTo>
                  <a:cubicBezTo>
                    <a:pt x="437" y="172"/>
                    <a:pt x="431" y="172"/>
                    <a:pt x="429" y="169"/>
                  </a:cubicBezTo>
                  <a:cubicBezTo>
                    <a:pt x="428" y="166"/>
                    <a:pt x="427" y="163"/>
                    <a:pt x="427" y="162"/>
                  </a:cubicBezTo>
                  <a:cubicBezTo>
                    <a:pt x="426" y="161"/>
                    <a:pt x="426" y="158"/>
                    <a:pt x="427" y="157"/>
                  </a:cubicBezTo>
                  <a:cubicBezTo>
                    <a:pt x="429" y="156"/>
                    <a:pt x="430" y="155"/>
                    <a:pt x="430" y="153"/>
                  </a:cubicBezTo>
                  <a:cubicBezTo>
                    <a:pt x="431" y="152"/>
                    <a:pt x="433" y="149"/>
                    <a:pt x="434" y="150"/>
                  </a:cubicBezTo>
                  <a:cubicBezTo>
                    <a:pt x="435" y="150"/>
                    <a:pt x="436" y="149"/>
                    <a:pt x="438" y="149"/>
                  </a:cubicBezTo>
                  <a:cubicBezTo>
                    <a:pt x="439" y="148"/>
                    <a:pt x="442" y="146"/>
                    <a:pt x="443" y="145"/>
                  </a:cubicBezTo>
                  <a:cubicBezTo>
                    <a:pt x="445" y="144"/>
                    <a:pt x="458" y="137"/>
                    <a:pt x="456" y="133"/>
                  </a:cubicBezTo>
                  <a:cubicBezTo>
                    <a:pt x="455" y="131"/>
                    <a:pt x="453" y="128"/>
                    <a:pt x="451" y="126"/>
                  </a:cubicBezTo>
                  <a:cubicBezTo>
                    <a:pt x="447" y="124"/>
                    <a:pt x="439" y="121"/>
                    <a:pt x="433" y="123"/>
                  </a:cubicBezTo>
                  <a:cubicBezTo>
                    <a:pt x="424" y="126"/>
                    <a:pt x="415" y="129"/>
                    <a:pt x="416" y="128"/>
                  </a:cubicBezTo>
                  <a:cubicBezTo>
                    <a:pt x="416" y="126"/>
                    <a:pt x="414" y="126"/>
                    <a:pt x="412" y="128"/>
                  </a:cubicBezTo>
                  <a:cubicBezTo>
                    <a:pt x="410" y="130"/>
                    <a:pt x="404" y="129"/>
                    <a:pt x="399" y="126"/>
                  </a:cubicBezTo>
                  <a:cubicBezTo>
                    <a:pt x="393" y="122"/>
                    <a:pt x="395" y="123"/>
                    <a:pt x="401" y="123"/>
                  </a:cubicBezTo>
                  <a:cubicBezTo>
                    <a:pt x="406" y="123"/>
                    <a:pt x="410" y="124"/>
                    <a:pt x="411" y="121"/>
                  </a:cubicBezTo>
                  <a:cubicBezTo>
                    <a:pt x="412" y="118"/>
                    <a:pt x="416" y="106"/>
                    <a:pt x="415" y="108"/>
                  </a:cubicBezTo>
                  <a:cubicBezTo>
                    <a:pt x="413" y="109"/>
                    <a:pt x="412" y="105"/>
                    <a:pt x="416" y="103"/>
                  </a:cubicBezTo>
                  <a:cubicBezTo>
                    <a:pt x="420" y="100"/>
                    <a:pt x="426" y="100"/>
                    <a:pt x="421" y="97"/>
                  </a:cubicBezTo>
                  <a:cubicBezTo>
                    <a:pt x="417" y="94"/>
                    <a:pt x="403" y="85"/>
                    <a:pt x="401" y="82"/>
                  </a:cubicBezTo>
                  <a:cubicBezTo>
                    <a:pt x="398" y="80"/>
                    <a:pt x="397" y="79"/>
                    <a:pt x="397" y="82"/>
                  </a:cubicBezTo>
                  <a:cubicBezTo>
                    <a:pt x="397" y="84"/>
                    <a:pt x="395" y="85"/>
                    <a:pt x="395" y="86"/>
                  </a:cubicBezTo>
                  <a:cubicBezTo>
                    <a:pt x="394" y="87"/>
                    <a:pt x="393" y="90"/>
                    <a:pt x="390" y="84"/>
                  </a:cubicBezTo>
                  <a:cubicBezTo>
                    <a:pt x="386" y="79"/>
                    <a:pt x="380" y="74"/>
                    <a:pt x="380" y="76"/>
                  </a:cubicBezTo>
                  <a:cubicBezTo>
                    <a:pt x="380" y="79"/>
                    <a:pt x="379" y="85"/>
                    <a:pt x="377" y="81"/>
                  </a:cubicBezTo>
                  <a:cubicBezTo>
                    <a:pt x="375" y="76"/>
                    <a:pt x="375" y="76"/>
                    <a:pt x="375" y="80"/>
                  </a:cubicBezTo>
                  <a:cubicBezTo>
                    <a:pt x="374" y="84"/>
                    <a:pt x="375" y="87"/>
                    <a:pt x="371" y="81"/>
                  </a:cubicBezTo>
                  <a:cubicBezTo>
                    <a:pt x="367" y="74"/>
                    <a:pt x="367" y="67"/>
                    <a:pt x="365" y="70"/>
                  </a:cubicBezTo>
                  <a:cubicBezTo>
                    <a:pt x="362" y="73"/>
                    <a:pt x="362" y="72"/>
                    <a:pt x="361" y="70"/>
                  </a:cubicBezTo>
                  <a:cubicBezTo>
                    <a:pt x="361" y="67"/>
                    <a:pt x="355" y="66"/>
                    <a:pt x="354" y="65"/>
                  </a:cubicBezTo>
                  <a:cubicBezTo>
                    <a:pt x="352" y="65"/>
                    <a:pt x="352" y="63"/>
                    <a:pt x="354" y="63"/>
                  </a:cubicBezTo>
                  <a:cubicBezTo>
                    <a:pt x="356" y="62"/>
                    <a:pt x="347" y="58"/>
                    <a:pt x="356" y="57"/>
                  </a:cubicBezTo>
                  <a:cubicBezTo>
                    <a:pt x="366" y="57"/>
                    <a:pt x="365" y="61"/>
                    <a:pt x="375" y="56"/>
                  </a:cubicBezTo>
                  <a:cubicBezTo>
                    <a:pt x="385" y="51"/>
                    <a:pt x="391" y="51"/>
                    <a:pt x="382" y="51"/>
                  </a:cubicBezTo>
                  <a:cubicBezTo>
                    <a:pt x="372" y="52"/>
                    <a:pt x="344" y="50"/>
                    <a:pt x="340" y="52"/>
                  </a:cubicBezTo>
                  <a:cubicBezTo>
                    <a:pt x="335" y="55"/>
                    <a:pt x="331" y="55"/>
                    <a:pt x="328" y="55"/>
                  </a:cubicBezTo>
                  <a:cubicBezTo>
                    <a:pt x="325" y="54"/>
                    <a:pt x="323" y="51"/>
                    <a:pt x="321" y="53"/>
                  </a:cubicBezTo>
                  <a:cubicBezTo>
                    <a:pt x="318" y="56"/>
                    <a:pt x="313" y="53"/>
                    <a:pt x="311" y="53"/>
                  </a:cubicBezTo>
                  <a:cubicBezTo>
                    <a:pt x="308" y="53"/>
                    <a:pt x="304" y="54"/>
                    <a:pt x="310" y="57"/>
                  </a:cubicBezTo>
                  <a:cubicBezTo>
                    <a:pt x="316" y="59"/>
                    <a:pt x="319" y="58"/>
                    <a:pt x="321" y="58"/>
                  </a:cubicBezTo>
                  <a:cubicBezTo>
                    <a:pt x="323" y="59"/>
                    <a:pt x="328" y="59"/>
                    <a:pt x="317" y="62"/>
                  </a:cubicBezTo>
                  <a:cubicBezTo>
                    <a:pt x="306" y="65"/>
                    <a:pt x="293" y="69"/>
                    <a:pt x="289" y="72"/>
                  </a:cubicBezTo>
                  <a:cubicBezTo>
                    <a:pt x="285" y="75"/>
                    <a:pt x="279" y="72"/>
                    <a:pt x="276" y="72"/>
                  </a:cubicBezTo>
                  <a:cubicBezTo>
                    <a:pt x="272" y="72"/>
                    <a:pt x="252" y="71"/>
                    <a:pt x="248" y="62"/>
                  </a:cubicBezTo>
                  <a:cubicBezTo>
                    <a:pt x="245" y="53"/>
                    <a:pt x="241" y="57"/>
                    <a:pt x="237" y="56"/>
                  </a:cubicBezTo>
                  <a:cubicBezTo>
                    <a:pt x="233" y="55"/>
                    <a:pt x="197" y="57"/>
                    <a:pt x="192" y="58"/>
                  </a:cubicBezTo>
                  <a:cubicBezTo>
                    <a:pt x="188" y="59"/>
                    <a:pt x="175" y="61"/>
                    <a:pt x="172" y="51"/>
                  </a:cubicBezTo>
                  <a:cubicBezTo>
                    <a:pt x="170" y="42"/>
                    <a:pt x="168" y="34"/>
                    <a:pt x="158" y="30"/>
                  </a:cubicBezTo>
                  <a:cubicBezTo>
                    <a:pt x="149" y="26"/>
                    <a:pt x="134" y="27"/>
                    <a:pt x="129" y="25"/>
                  </a:cubicBezTo>
                  <a:cubicBezTo>
                    <a:pt x="124" y="22"/>
                    <a:pt x="122" y="20"/>
                    <a:pt x="120" y="11"/>
                  </a:cubicBezTo>
                  <a:cubicBezTo>
                    <a:pt x="119" y="3"/>
                    <a:pt x="113" y="0"/>
                    <a:pt x="111" y="2"/>
                  </a:cubicBezTo>
                  <a:cubicBezTo>
                    <a:pt x="108" y="4"/>
                    <a:pt x="103" y="9"/>
                    <a:pt x="107" y="15"/>
                  </a:cubicBezTo>
                  <a:cubicBezTo>
                    <a:pt x="110" y="20"/>
                    <a:pt x="108" y="20"/>
                    <a:pt x="114" y="20"/>
                  </a:cubicBezTo>
                  <a:cubicBezTo>
                    <a:pt x="120" y="19"/>
                    <a:pt x="121" y="19"/>
                    <a:pt x="121" y="21"/>
                  </a:cubicBezTo>
                  <a:cubicBezTo>
                    <a:pt x="122" y="22"/>
                    <a:pt x="125" y="24"/>
                    <a:pt x="121" y="25"/>
                  </a:cubicBezTo>
                  <a:cubicBezTo>
                    <a:pt x="118" y="25"/>
                    <a:pt x="115" y="25"/>
                    <a:pt x="113" y="24"/>
                  </a:cubicBezTo>
                  <a:cubicBezTo>
                    <a:pt x="111" y="23"/>
                    <a:pt x="112" y="23"/>
                    <a:pt x="112" y="26"/>
                  </a:cubicBezTo>
                  <a:cubicBezTo>
                    <a:pt x="112" y="29"/>
                    <a:pt x="110" y="28"/>
                    <a:pt x="108" y="29"/>
                  </a:cubicBezTo>
                  <a:cubicBezTo>
                    <a:pt x="107" y="31"/>
                    <a:pt x="95" y="31"/>
                    <a:pt x="92" y="33"/>
                  </a:cubicBezTo>
                  <a:cubicBezTo>
                    <a:pt x="89" y="34"/>
                    <a:pt x="73" y="41"/>
                    <a:pt x="71" y="42"/>
                  </a:cubicBezTo>
                  <a:cubicBezTo>
                    <a:pt x="69" y="43"/>
                    <a:pt x="62" y="42"/>
                    <a:pt x="63" y="51"/>
                  </a:cubicBezTo>
                  <a:cubicBezTo>
                    <a:pt x="65" y="61"/>
                    <a:pt x="73" y="73"/>
                    <a:pt x="75" y="80"/>
                  </a:cubicBezTo>
                  <a:cubicBezTo>
                    <a:pt x="78" y="87"/>
                    <a:pt x="83" y="101"/>
                    <a:pt x="72" y="106"/>
                  </a:cubicBezTo>
                  <a:cubicBezTo>
                    <a:pt x="61" y="110"/>
                    <a:pt x="58" y="109"/>
                    <a:pt x="57" y="102"/>
                  </a:cubicBezTo>
                  <a:cubicBezTo>
                    <a:pt x="56" y="96"/>
                    <a:pt x="52" y="96"/>
                    <a:pt x="49" y="93"/>
                  </a:cubicBezTo>
                  <a:cubicBezTo>
                    <a:pt x="46" y="89"/>
                    <a:pt x="41" y="84"/>
                    <a:pt x="49" y="73"/>
                  </a:cubicBezTo>
                  <a:cubicBezTo>
                    <a:pt x="57" y="62"/>
                    <a:pt x="61" y="57"/>
                    <a:pt x="58" y="48"/>
                  </a:cubicBezTo>
                  <a:cubicBezTo>
                    <a:pt x="55" y="38"/>
                    <a:pt x="56" y="43"/>
                    <a:pt x="58" y="42"/>
                  </a:cubicBezTo>
                  <a:cubicBezTo>
                    <a:pt x="61" y="41"/>
                    <a:pt x="60" y="42"/>
                    <a:pt x="58" y="39"/>
                  </a:cubicBezTo>
                  <a:cubicBezTo>
                    <a:pt x="55" y="36"/>
                    <a:pt x="47" y="29"/>
                    <a:pt x="49" y="24"/>
                  </a:cubicBezTo>
                  <a:cubicBezTo>
                    <a:pt x="51" y="21"/>
                    <a:pt x="56" y="18"/>
                    <a:pt x="61" y="15"/>
                  </a:cubicBezTo>
                  <a:lnTo>
                    <a:pt x="50" y="18"/>
                  </a:lnTo>
                  <a:cubicBezTo>
                    <a:pt x="50" y="18"/>
                    <a:pt x="48" y="19"/>
                    <a:pt x="46" y="22"/>
                  </a:cubicBezTo>
                  <a:cubicBezTo>
                    <a:pt x="45" y="25"/>
                    <a:pt x="41" y="32"/>
                    <a:pt x="41" y="32"/>
                  </a:cubicBezTo>
                  <a:cubicBezTo>
                    <a:pt x="41" y="32"/>
                    <a:pt x="39" y="39"/>
                    <a:pt x="32" y="39"/>
                  </a:cubicBezTo>
                  <a:cubicBezTo>
                    <a:pt x="32" y="39"/>
                    <a:pt x="29" y="40"/>
                    <a:pt x="29" y="41"/>
                  </a:cubicBezTo>
                  <a:cubicBezTo>
                    <a:pt x="28" y="41"/>
                    <a:pt x="24" y="47"/>
                    <a:pt x="23" y="50"/>
                  </a:cubicBezTo>
                  <a:cubicBezTo>
                    <a:pt x="22" y="52"/>
                    <a:pt x="21" y="54"/>
                    <a:pt x="20" y="55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9"/>
                    <a:pt x="17" y="60"/>
                    <a:pt x="17" y="60"/>
                  </a:cubicBezTo>
                  <a:cubicBezTo>
                    <a:pt x="17" y="60"/>
                    <a:pt x="16" y="61"/>
                    <a:pt x="16" y="62"/>
                  </a:cubicBezTo>
                  <a:cubicBezTo>
                    <a:pt x="16" y="64"/>
                    <a:pt x="16" y="68"/>
                    <a:pt x="15" y="71"/>
                  </a:cubicBezTo>
                  <a:cubicBezTo>
                    <a:pt x="14" y="73"/>
                    <a:pt x="14" y="77"/>
                    <a:pt x="13" y="79"/>
                  </a:cubicBezTo>
                  <a:cubicBezTo>
                    <a:pt x="13" y="81"/>
                    <a:pt x="12" y="86"/>
                    <a:pt x="10" y="88"/>
                  </a:cubicBezTo>
                  <a:cubicBezTo>
                    <a:pt x="9" y="90"/>
                    <a:pt x="2" y="101"/>
                    <a:pt x="1" y="102"/>
                  </a:cubicBezTo>
                  <a:cubicBezTo>
                    <a:pt x="1" y="103"/>
                    <a:pt x="0" y="105"/>
                    <a:pt x="2" y="104"/>
                  </a:cubicBezTo>
                  <a:cubicBezTo>
                    <a:pt x="4" y="103"/>
                    <a:pt x="12" y="100"/>
                    <a:pt x="12" y="100"/>
                  </a:cubicBezTo>
                  <a:cubicBezTo>
                    <a:pt x="12" y="100"/>
                    <a:pt x="13" y="100"/>
                    <a:pt x="13" y="101"/>
                  </a:cubicBezTo>
                  <a:cubicBezTo>
                    <a:pt x="13" y="103"/>
                    <a:pt x="14" y="104"/>
                    <a:pt x="15" y="105"/>
                  </a:cubicBezTo>
                  <a:cubicBezTo>
                    <a:pt x="15" y="106"/>
                    <a:pt x="15" y="106"/>
                    <a:pt x="16" y="106"/>
                  </a:cubicBezTo>
                  <a:cubicBezTo>
                    <a:pt x="17" y="106"/>
                    <a:pt x="20" y="105"/>
                    <a:pt x="21" y="108"/>
                  </a:cubicBezTo>
                  <a:cubicBezTo>
                    <a:pt x="23" y="111"/>
                    <a:pt x="30" y="126"/>
                    <a:pt x="30" y="127"/>
                  </a:cubicBezTo>
                  <a:cubicBezTo>
                    <a:pt x="30" y="128"/>
                    <a:pt x="31" y="131"/>
                    <a:pt x="32" y="131"/>
                  </a:cubicBezTo>
                  <a:cubicBezTo>
                    <a:pt x="33" y="131"/>
                    <a:pt x="33" y="131"/>
                    <a:pt x="34" y="132"/>
                  </a:cubicBezTo>
                  <a:cubicBezTo>
                    <a:pt x="34" y="134"/>
                    <a:pt x="35" y="140"/>
                    <a:pt x="35" y="141"/>
                  </a:cubicBezTo>
                  <a:cubicBezTo>
                    <a:pt x="35" y="142"/>
                    <a:pt x="34" y="143"/>
                    <a:pt x="34" y="144"/>
                  </a:cubicBezTo>
                  <a:cubicBezTo>
                    <a:pt x="33" y="144"/>
                    <a:pt x="31" y="147"/>
                    <a:pt x="31" y="148"/>
                  </a:cubicBezTo>
                  <a:cubicBezTo>
                    <a:pt x="31" y="150"/>
                    <a:pt x="31" y="155"/>
                    <a:pt x="31" y="157"/>
                  </a:cubicBezTo>
                  <a:cubicBezTo>
                    <a:pt x="31" y="159"/>
                    <a:pt x="32" y="163"/>
                    <a:pt x="34" y="164"/>
                  </a:cubicBezTo>
                  <a:cubicBezTo>
                    <a:pt x="35" y="164"/>
                    <a:pt x="42" y="164"/>
                    <a:pt x="45" y="171"/>
                  </a:cubicBezTo>
                  <a:lnTo>
                    <a:pt x="47" y="176"/>
                  </a:lnTo>
                  <a:cubicBezTo>
                    <a:pt x="47" y="176"/>
                    <a:pt x="47" y="177"/>
                    <a:pt x="49" y="177"/>
                  </a:cubicBezTo>
                  <a:cubicBezTo>
                    <a:pt x="51" y="177"/>
                    <a:pt x="56" y="176"/>
                    <a:pt x="58" y="176"/>
                  </a:cubicBezTo>
                  <a:cubicBezTo>
                    <a:pt x="60" y="176"/>
                    <a:pt x="75" y="178"/>
                    <a:pt x="76" y="178"/>
                  </a:cubicBezTo>
                  <a:cubicBezTo>
                    <a:pt x="76" y="178"/>
                    <a:pt x="77" y="178"/>
                    <a:pt x="79" y="177"/>
                  </a:cubicBezTo>
                  <a:cubicBezTo>
                    <a:pt x="81" y="176"/>
                    <a:pt x="89" y="173"/>
                    <a:pt x="100" y="176"/>
                  </a:cubicBezTo>
                  <a:lnTo>
                    <a:pt x="109" y="178"/>
                  </a:lnTo>
                  <a:cubicBezTo>
                    <a:pt x="109" y="178"/>
                    <a:pt x="110" y="179"/>
                    <a:pt x="110" y="180"/>
                  </a:cubicBezTo>
                  <a:cubicBezTo>
                    <a:pt x="111" y="181"/>
                    <a:pt x="133" y="206"/>
                    <a:pt x="133" y="206"/>
                  </a:cubicBezTo>
                  <a:cubicBezTo>
                    <a:pt x="133" y="206"/>
                    <a:pt x="134" y="208"/>
                    <a:pt x="135" y="208"/>
                  </a:cubicBezTo>
                  <a:cubicBezTo>
                    <a:pt x="136" y="207"/>
                    <a:pt x="160" y="204"/>
                    <a:pt x="165" y="203"/>
                  </a:cubicBezTo>
                  <a:cubicBezTo>
                    <a:pt x="169" y="203"/>
                    <a:pt x="185" y="200"/>
                    <a:pt x="197" y="204"/>
                  </a:cubicBezTo>
                  <a:cubicBezTo>
                    <a:pt x="197" y="204"/>
                    <a:pt x="199" y="204"/>
                    <a:pt x="200" y="206"/>
                  </a:cubicBezTo>
                  <a:cubicBezTo>
                    <a:pt x="200" y="208"/>
                    <a:pt x="201" y="211"/>
                    <a:pt x="199" y="215"/>
                  </a:cubicBezTo>
                  <a:cubicBezTo>
                    <a:pt x="196" y="219"/>
                    <a:pt x="188" y="233"/>
                    <a:pt x="188" y="233"/>
                  </a:cubicBezTo>
                  <a:cubicBezTo>
                    <a:pt x="188" y="233"/>
                    <a:pt x="186" y="235"/>
                    <a:pt x="187" y="236"/>
                  </a:cubicBezTo>
                  <a:cubicBezTo>
                    <a:pt x="187" y="237"/>
                    <a:pt x="186" y="251"/>
                    <a:pt x="186" y="255"/>
                  </a:cubicBezTo>
                  <a:cubicBezTo>
                    <a:pt x="185" y="259"/>
                    <a:pt x="186" y="267"/>
                    <a:pt x="188" y="270"/>
                  </a:cubicBezTo>
                  <a:cubicBezTo>
                    <a:pt x="190" y="273"/>
                    <a:pt x="190" y="276"/>
                    <a:pt x="191" y="278"/>
                  </a:cubicBezTo>
                  <a:cubicBezTo>
                    <a:pt x="192" y="280"/>
                    <a:pt x="195" y="285"/>
                    <a:pt x="195" y="286"/>
                  </a:cubicBezTo>
                  <a:cubicBezTo>
                    <a:pt x="195" y="287"/>
                    <a:pt x="196" y="288"/>
                    <a:pt x="196" y="289"/>
                  </a:cubicBezTo>
                  <a:cubicBezTo>
                    <a:pt x="197" y="289"/>
                    <a:pt x="201" y="291"/>
                    <a:pt x="203" y="296"/>
                  </a:cubicBezTo>
                  <a:cubicBezTo>
                    <a:pt x="203" y="296"/>
                    <a:pt x="203" y="297"/>
                    <a:pt x="204" y="297"/>
                  </a:cubicBezTo>
                  <a:cubicBezTo>
                    <a:pt x="204" y="298"/>
                    <a:pt x="205" y="297"/>
                    <a:pt x="204" y="299"/>
                  </a:cubicBezTo>
                  <a:cubicBezTo>
                    <a:pt x="203" y="301"/>
                    <a:pt x="202" y="303"/>
                    <a:pt x="201" y="304"/>
                  </a:cubicBezTo>
                  <a:cubicBezTo>
                    <a:pt x="200" y="305"/>
                    <a:pt x="188" y="316"/>
                    <a:pt x="187" y="316"/>
                  </a:cubicBezTo>
                  <a:cubicBezTo>
                    <a:pt x="186" y="317"/>
                    <a:pt x="185" y="319"/>
                    <a:pt x="188" y="319"/>
                  </a:cubicBezTo>
                  <a:cubicBezTo>
                    <a:pt x="191" y="319"/>
                    <a:pt x="194" y="319"/>
                    <a:pt x="196" y="321"/>
                  </a:cubicBezTo>
                  <a:cubicBezTo>
                    <a:pt x="198" y="323"/>
                    <a:pt x="203" y="329"/>
                    <a:pt x="204" y="330"/>
                  </a:cubicBezTo>
                  <a:cubicBezTo>
                    <a:pt x="205" y="332"/>
                    <a:pt x="212" y="348"/>
                    <a:pt x="213" y="350"/>
                  </a:cubicBezTo>
                  <a:cubicBezTo>
                    <a:pt x="213" y="353"/>
                    <a:pt x="219" y="371"/>
                    <a:pt x="219" y="371"/>
                  </a:cubicBezTo>
                  <a:cubicBezTo>
                    <a:pt x="219" y="371"/>
                    <a:pt x="219" y="372"/>
                    <a:pt x="220" y="373"/>
                  </a:cubicBezTo>
                  <a:cubicBezTo>
                    <a:pt x="220" y="373"/>
                    <a:pt x="220" y="373"/>
                    <a:pt x="221" y="374"/>
                  </a:cubicBezTo>
                  <a:cubicBezTo>
                    <a:pt x="222" y="375"/>
                    <a:pt x="235" y="386"/>
                    <a:pt x="235" y="386"/>
                  </a:cubicBezTo>
                  <a:cubicBezTo>
                    <a:pt x="235" y="386"/>
                    <a:pt x="242" y="391"/>
                    <a:pt x="249" y="388"/>
                  </a:cubicBezTo>
                  <a:cubicBezTo>
                    <a:pt x="256" y="384"/>
                    <a:pt x="260" y="383"/>
                    <a:pt x="262" y="382"/>
                  </a:cubicBezTo>
                  <a:cubicBezTo>
                    <a:pt x="265" y="382"/>
                    <a:pt x="266" y="383"/>
                    <a:pt x="265" y="386"/>
                  </a:cubicBezTo>
                  <a:cubicBezTo>
                    <a:pt x="263" y="388"/>
                    <a:pt x="264" y="388"/>
                    <a:pt x="263" y="389"/>
                  </a:cubicBezTo>
                  <a:cubicBezTo>
                    <a:pt x="262" y="389"/>
                    <a:pt x="262" y="390"/>
                    <a:pt x="263" y="391"/>
                  </a:cubicBezTo>
                  <a:cubicBezTo>
                    <a:pt x="263" y="391"/>
                    <a:pt x="265" y="392"/>
                    <a:pt x="267" y="390"/>
                  </a:cubicBezTo>
                  <a:cubicBezTo>
                    <a:pt x="269" y="387"/>
                    <a:pt x="274" y="381"/>
                    <a:pt x="276" y="379"/>
                  </a:cubicBezTo>
                  <a:cubicBezTo>
                    <a:pt x="277" y="378"/>
                    <a:pt x="280" y="374"/>
                    <a:pt x="286" y="373"/>
                  </a:cubicBezTo>
                  <a:cubicBezTo>
                    <a:pt x="291" y="372"/>
                    <a:pt x="294" y="370"/>
                    <a:pt x="298" y="368"/>
                  </a:cubicBezTo>
                  <a:cubicBezTo>
                    <a:pt x="301" y="365"/>
                    <a:pt x="304" y="363"/>
                    <a:pt x="303" y="365"/>
                  </a:cubicBezTo>
                  <a:cubicBezTo>
                    <a:pt x="302" y="368"/>
                    <a:pt x="303" y="369"/>
                    <a:pt x="304" y="367"/>
                  </a:cubicBezTo>
                  <a:cubicBezTo>
                    <a:pt x="306" y="365"/>
                    <a:pt x="310" y="361"/>
                    <a:pt x="312" y="357"/>
                  </a:cubicBezTo>
                  <a:cubicBezTo>
                    <a:pt x="314" y="353"/>
                    <a:pt x="314" y="348"/>
                    <a:pt x="316" y="348"/>
                  </a:cubicBezTo>
                  <a:cubicBezTo>
                    <a:pt x="318" y="347"/>
                    <a:pt x="334" y="340"/>
                    <a:pt x="336" y="339"/>
                  </a:cubicBezTo>
                  <a:cubicBezTo>
                    <a:pt x="336" y="339"/>
                    <a:pt x="337" y="338"/>
                    <a:pt x="337" y="337"/>
                  </a:cubicBezTo>
                  <a:cubicBezTo>
                    <a:pt x="337" y="335"/>
                    <a:pt x="337" y="333"/>
                    <a:pt x="336" y="333"/>
                  </a:cubicBezTo>
                  <a:cubicBezTo>
                    <a:pt x="335" y="333"/>
                    <a:pt x="319" y="332"/>
                    <a:pt x="318" y="331"/>
                  </a:cubicBezTo>
                  <a:cubicBezTo>
                    <a:pt x="316" y="331"/>
                    <a:pt x="314" y="331"/>
                    <a:pt x="315" y="326"/>
                  </a:cubicBezTo>
                  <a:cubicBezTo>
                    <a:pt x="316" y="322"/>
                    <a:pt x="316" y="318"/>
                    <a:pt x="312" y="309"/>
                  </a:cubicBezTo>
                  <a:cubicBezTo>
                    <a:pt x="308" y="299"/>
                    <a:pt x="308" y="297"/>
                    <a:pt x="309" y="296"/>
                  </a:cubicBezTo>
                  <a:cubicBezTo>
                    <a:pt x="310" y="295"/>
                    <a:pt x="310" y="292"/>
                    <a:pt x="307" y="290"/>
                  </a:cubicBezTo>
                  <a:cubicBezTo>
                    <a:pt x="303" y="287"/>
                    <a:pt x="297" y="284"/>
                    <a:pt x="295" y="281"/>
                  </a:cubicBezTo>
                  <a:cubicBezTo>
                    <a:pt x="294" y="277"/>
                    <a:pt x="292" y="275"/>
                    <a:pt x="290" y="274"/>
                  </a:cubicBezTo>
                  <a:cubicBezTo>
                    <a:pt x="288" y="273"/>
                    <a:pt x="290" y="272"/>
                    <a:pt x="291" y="272"/>
                  </a:cubicBezTo>
                  <a:cubicBezTo>
                    <a:pt x="292" y="272"/>
                    <a:pt x="294" y="271"/>
                    <a:pt x="296" y="272"/>
                  </a:cubicBezTo>
                  <a:cubicBezTo>
                    <a:pt x="297" y="273"/>
                    <a:pt x="311" y="281"/>
                    <a:pt x="314" y="281"/>
                  </a:cubicBezTo>
                  <a:cubicBezTo>
                    <a:pt x="317" y="282"/>
                    <a:pt x="322" y="283"/>
                    <a:pt x="325" y="281"/>
                  </a:cubicBezTo>
                  <a:cubicBezTo>
                    <a:pt x="328" y="280"/>
                    <a:pt x="329" y="281"/>
                    <a:pt x="330" y="281"/>
                  </a:cubicBezTo>
                  <a:cubicBezTo>
                    <a:pt x="330" y="282"/>
                    <a:pt x="333" y="284"/>
                    <a:pt x="333" y="283"/>
                  </a:cubicBezTo>
                  <a:cubicBezTo>
                    <a:pt x="334" y="282"/>
                    <a:pt x="335" y="280"/>
                    <a:pt x="336" y="280"/>
                  </a:cubicBezTo>
                  <a:cubicBezTo>
                    <a:pt x="337" y="281"/>
                    <a:pt x="345" y="285"/>
                    <a:pt x="347" y="289"/>
                  </a:cubicBezTo>
                  <a:cubicBezTo>
                    <a:pt x="349" y="293"/>
                    <a:pt x="351" y="293"/>
                    <a:pt x="352" y="293"/>
                  </a:cubicBezTo>
                  <a:cubicBezTo>
                    <a:pt x="353" y="293"/>
                    <a:pt x="356" y="292"/>
                    <a:pt x="356" y="288"/>
                  </a:cubicBezTo>
                  <a:cubicBezTo>
                    <a:pt x="357" y="284"/>
                    <a:pt x="357" y="281"/>
                    <a:pt x="357" y="281"/>
                  </a:cubicBezTo>
                  <a:cubicBezTo>
                    <a:pt x="357" y="281"/>
                    <a:pt x="357" y="278"/>
                    <a:pt x="360" y="277"/>
                  </a:cubicBezTo>
                  <a:cubicBezTo>
                    <a:pt x="363" y="277"/>
                    <a:pt x="377" y="273"/>
                    <a:pt x="388" y="272"/>
                  </a:cubicBezTo>
                  <a:cubicBezTo>
                    <a:pt x="388" y="272"/>
                    <a:pt x="395" y="271"/>
                    <a:pt x="397" y="270"/>
                  </a:cubicBezTo>
                  <a:cubicBezTo>
                    <a:pt x="398" y="268"/>
                    <a:pt x="406" y="264"/>
                    <a:pt x="408" y="263"/>
                  </a:cubicBezTo>
                  <a:cubicBezTo>
                    <a:pt x="411" y="262"/>
                    <a:pt x="411" y="262"/>
                    <a:pt x="414" y="262"/>
                  </a:cubicBezTo>
                  <a:cubicBezTo>
                    <a:pt x="417" y="261"/>
                    <a:pt x="417" y="261"/>
                    <a:pt x="419" y="260"/>
                  </a:cubicBezTo>
                  <a:cubicBezTo>
                    <a:pt x="421" y="258"/>
                    <a:pt x="429" y="251"/>
                    <a:pt x="429" y="247"/>
                  </a:cubicBezTo>
                  <a:cubicBezTo>
                    <a:pt x="429" y="244"/>
                    <a:pt x="427" y="241"/>
                    <a:pt x="425" y="23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4" name="Freeform 2335"/>
            <p:cNvSpPr>
              <a:spLocks/>
            </p:cNvSpPr>
            <p:nvPr/>
          </p:nvSpPr>
          <p:spPr bwMode="auto">
            <a:xfrm>
              <a:off x="4353642" y="4044516"/>
              <a:ext cx="15305" cy="8269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0">
                  <a:moveTo>
                    <a:pt x="13" y="4"/>
                  </a:moveTo>
                  <a:cubicBezTo>
                    <a:pt x="11" y="6"/>
                    <a:pt x="9" y="6"/>
                    <a:pt x="5" y="4"/>
                  </a:cubicBezTo>
                  <a:cubicBezTo>
                    <a:pt x="0" y="2"/>
                    <a:pt x="2" y="6"/>
                    <a:pt x="2" y="6"/>
                  </a:cubicBezTo>
                  <a:cubicBezTo>
                    <a:pt x="4" y="8"/>
                    <a:pt x="7" y="10"/>
                    <a:pt x="12" y="10"/>
                  </a:cubicBezTo>
                  <a:cubicBezTo>
                    <a:pt x="17" y="9"/>
                    <a:pt x="19" y="6"/>
                    <a:pt x="18" y="3"/>
                  </a:cubicBezTo>
                  <a:cubicBezTo>
                    <a:pt x="17" y="0"/>
                    <a:pt x="14" y="1"/>
                    <a:pt x="1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5" name="Freeform 2336"/>
            <p:cNvSpPr>
              <a:spLocks/>
            </p:cNvSpPr>
            <p:nvPr/>
          </p:nvSpPr>
          <p:spPr bwMode="auto">
            <a:xfrm>
              <a:off x="4323033" y="4049477"/>
              <a:ext cx="6444" cy="3307"/>
            </a:xfrm>
            <a:custGeom>
              <a:avLst/>
              <a:gdLst>
                <a:gd name="T0" fmla="*/ 2147483647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4" y="1"/>
                  </a:moveTo>
                  <a:cubicBezTo>
                    <a:pt x="0" y="3"/>
                    <a:pt x="4" y="3"/>
                    <a:pt x="7" y="4"/>
                  </a:cubicBezTo>
                  <a:cubicBezTo>
                    <a:pt x="7" y="4"/>
                    <a:pt x="8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6" name="Freeform 2337"/>
            <p:cNvSpPr>
              <a:spLocks/>
            </p:cNvSpPr>
            <p:nvPr/>
          </p:nvSpPr>
          <p:spPr bwMode="auto">
            <a:xfrm>
              <a:off x="4244093" y="4013093"/>
              <a:ext cx="8055" cy="7442"/>
            </a:xfrm>
            <a:custGeom>
              <a:avLst/>
              <a:gdLst>
                <a:gd name="T0" fmla="*/ 2147483647 w 10"/>
                <a:gd name="T1" fmla="*/ 2147483647 h 9"/>
                <a:gd name="T2" fmla="*/ 2147483647 w 10"/>
                <a:gd name="T3" fmla="*/ 2147483647 h 9"/>
                <a:gd name="T4" fmla="*/ 2147483647 w 10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5" y="1"/>
                  </a:moveTo>
                  <a:cubicBezTo>
                    <a:pt x="0" y="0"/>
                    <a:pt x="3" y="3"/>
                    <a:pt x="6" y="9"/>
                  </a:cubicBezTo>
                  <a:cubicBezTo>
                    <a:pt x="6" y="9"/>
                    <a:pt x="10" y="2"/>
                    <a:pt x="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7" name="Freeform 2338"/>
            <p:cNvSpPr>
              <a:spLocks/>
            </p:cNvSpPr>
            <p:nvPr/>
          </p:nvSpPr>
          <p:spPr bwMode="auto">
            <a:xfrm>
              <a:off x="4199790" y="4001516"/>
              <a:ext cx="4028" cy="7442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1" y="4"/>
                  </a:moveTo>
                  <a:cubicBezTo>
                    <a:pt x="1" y="8"/>
                    <a:pt x="4" y="9"/>
                    <a:pt x="5" y="9"/>
                  </a:cubicBezTo>
                  <a:cubicBezTo>
                    <a:pt x="5" y="9"/>
                    <a:pt x="0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8" name="Freeform 2339"/>
            <p:cNvSpPr>
              <a:spLocks/>
            </p:cNvSpPr>
            <p:nvPr/>
          </p:nvSpPr>
          <p:spPr bwMode="auto">
            <a:xfrm>
              <a:off x="4434192" y="4118938"/>
              <a:ext cx="132103" cy="204248"/>
            </a:xfrm>
            <a:custGeom>
              <a:avLst/>
              <a:gdLst>
                <a:gd name="T0" fmla="*/ 2147483647 w 164"/>
                <a:gd name="T1" fmla="*/ 2147483647 h 247"/>
                <a:gd name="T2" fmla="*/ 2147483647 w 164"/>
                <a:gd name="T3" fmla="*/ 2147483647 h 247"/>
                <a:gd name="T4" fmla="*/ 2147483647 w 164"/>
                <a:gd name="T5" fmla="*/ 2147483647 h 247"/>
                <a:gd name="T6" fmla="*/ 2147483647 w 164"/>
                <a:gd name="T7" fmla="*/ 2147483647 h 247"/>
                <a:gd name="T8" fmla="*/ 2147483647 w 164"/>
                <a:gd name="T9" fmla="*/ 2147483647 h 247"/>
                <a:gd name="T10" fmla="*/ 2147483647 w 164"/>
                <a:gd name="T11" fmla="*/ 2147483647 h 247"/>
                <a:gd name="T12" fmla="*/ 2147483647 w 164"/>
                <a:gd name="T13" fmla="*/ 2147483647 h 247"/>
                <a:gd name="T14" fmla="*/ 2147483647 w 164"/>
                <a:gd name="T15" fmla="*/ 2147483647 h 247"/>
                <a:gd name="T16" fmla="*/ 2147483647 w 164"/>
                <a:gd name="T17" fmla="*/ 2147483647 h 247"/>
                <a:gd name="T18" fmla="*/ 2147483647 w 164"/>
                <a:gd name="T19" fmla="*/ 2147483647 h 247"/>
                <a:gd name="T20" fmla="*/ 2147483647 w 164"/>
                <a:gd name="T21" fmla="*/ 2147483647 h 247"/>
                <a:gd name="T22" fmla="*/ 2147483647 w 164"/>
                <a:gd name="T23" fmla="*/ 2147483647 h 247"/>
                <a:gd name="T24" fmla="*/ 2147483647 w 164"/>
                <a:gd name="T25" fmla="*/ 2147483647 h 247"/>
                <a:gd name="T26" fmla="*/ 2147483647 w 164"/>
                <a:gd name="T27" fmla="*/ 2147483647 h 247"/>
                <a:gd name="T28" fmla="*/ 2147483647 w 164"/>
                <a:gd name="T29" fmla="*/ 2147483647 h 247"/>
                <a:gd name="T30" fmla="*/ 2147483647 w 164"/>
                <a:gd name="T31" fmla="*/ 2147483647 h 247"/>
                <a:gd name="T32" fmla="*/ 2147483647 w 164"/>
                <a:gd name="T33" fmla="*/ 2147483647 h 247"/>
                <a:gd name="T34" fmla="*/ 2147483647 w 164"/>
                <a:gd name="T35" fmla="*/ 2147483647 h 247"/>
                <a:gd name="T36" fmla="*/ 2147483647 w 164"/>
                <a:gd name="T37" fmla="*/ 2147483647 h 247"/>
                <a:gd name="T38" fmla="*/ 2147483647 w 164"/>
                <a:gd name="T39" fmla="*/ 2147483647 h 247"/>
                <a:gd name="T40" fmla="*/ 2147483647 w 164"/>
                <a:gd name="T41" fmla="*/ 2147483647 h 247"/>
                <a:gd name="T42" fmla="*/ 2147483647 w 164"/>
                <a:gd name="T43" fmla="*/ 2147483647 h 247"/>
                <a:gd name="T44" fmla="*/ 2147483647 w 164"/>
                <a:gd name="T45" fmla="*/ 2147483647 h 247"/>
                <a:gd name="T46" fmla="*/ 2147483647 w 164"/>
                <a:gd name="T47" fmla="*/ 2147483647 h 247"/>
                <a:gd name="T48" fmla="*/ 2147483647 w 164"/>
                <a:gd name="T49" fmla="*/ 2147483647 h 247"/>
                <a:gd name="T50" fmla="*/ 2147483647 w 164"/>
                <a:gd name="T51" fmla="*/ 2147483647 h 247"/>
                <a:gd name="T52" fmla="*/ 2147483647 w 164"/>
                <a:gd name="T53" fmla="*/ 2147483647 h 247"/>
                <a:gd name="T54" fmla="*/ 2147483647 w 164"/>
                <a:gd name="T55" fmla="*/ 2147483647 h 247"/>
                <a:gd name="T56" fmla="*/ 2147483647 w 164"/>
                <a:gd name="T57" fmla="*/ 2147483647 h 247"/>
                <a:gd name="T58" fmla="*/ 2147483647 w 164"/>
                <a:gd name="T59" fmla="*/ 2147483647 h 247"/>
                <a:gd name="T60" fmla="*/ 2147483647 w 164"/>
                <a:gd name="T61" fmla="*/ 2147483647 h 247"/>
                <a:gd name="T62" fmla="*/ 2147483647 w 164"/>
                <a:gd name="T63" fmla="*/ 2147483647 h 247"/>
                <a:gd name="T64" fmla="*/ 2147483647 w 164"/>
                <a:gd name="T65" fmla="*/ 2147483647 h 247"/>
                <a:gd name="T66" fmla="*/ 2147483647 w 164"/>
                <a:gd name="T67" fmla="*/ 2147483647 h 247"/>
                <a:gd name="T68" fmla="*/ 2147483647 w 164"/>
                <a:gd name="T69" fmla="*/ 2147483647 h 247"/>
                <a:gd name="T70" fmla="*/ 2147483647 w 164"/>
                <a:gd name="T71" fmla="*/ 2147483647 h 247"/>
                <a:gd name="T72" fmla="*/ 2147483647 w 164"/>
                <a:gd name="T73" fmla="*/ 2147483647 h 247"/>
                <a:gd name="T74" fmla="*/ 2147483647 w 164"/>
                <a:gd name="T75" fmla="*/ 2147483647 h 247"/>
                <a:gd name="T76" fmla="*/ 2147483647 w 164"/>
                <a:gd name="T77" fmla="*/ 2147483647 h 247"/>
                <a:gd name="T78" fmla="*/ 2147483647 w 164"/>
                <a:gd name="T79" fmla="*/ 2147483647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4" h="247">
                  <a:moveTo>
                    <a:pt x="39" y="19"/>
                  </a:moveTo>
                  <a:cubicBezTo>
                    <a:pt x="38" y="20"/>
                    <a:pt x="35" y="22"/>
                    <a:pt x="34" y="23"/>
                  </a:cubicBezTo>
                  <a:cubicBezTo>
                    <a:pt x="32" y="23"/>
                    <a:pt x="31" y="24"/>
                    <a:pt x="30" y="24"/>
                  </a:cubicBezTo>
                  <a:cubicBezTo>
                    <a:pt x="29" y="23"/>
                    <a:pt x="27" y="26"/>
                    <a:pt x="26" y="27"/>
                  </a:cubicBezTo>
                  <a:cubicBezTo>
                    <a:pt x="26" y="29"/>
                    <a:pt x="25" y="30"/>
                    <a:pt x="23" y="31"/>
                  </a:cubicBezTo>
                  <a:cubicBezTo>
                    <a:pt x="22" y="32"/>
                    <a:pt x="22" y="35"/>
                    <a:pt x="23" y="36"/>
                  </a:cubicBezTo>
                  <a:cubicBezTo>
                    <a:pt x="23" y="37"/>
                    <a:pt x="24" y="40"/>
                    <a:pt x="25" y="43"/>
                  </a:cubicBezTo>
                  <a:cubicBezTo>
                    <a:pt x="27" y="46"/>
                    <a:pt x="33" y="46"/>
                    <a:pt x="33" y="46"/>
                  </a:cubicBezTo>
                  <a:cubicBezTo>
                    <a:pt x="34" y="46"/>
                    <a:pt x="35" y="46"/>
                    <a:pt x="35" y="49"/>
                  </a:cubicBezTo>
                  <a:cubicBezTo>
                    <a:pt x="36" y="53"/>
                    <a:pt x="32" y="54"/>
                    <a:pt x="31" y="55"/>
                  </a:cubicBezTo>
                  <a:cubicBezTo>
                    <a:pt x="29" y="56"/>
                    <a:pt x="27" y="57"/>
                    <a:pt x="25" y="58"/>
                  </a:cubicBezTo>
                  <a:cubicBezTo>
                    <a:pt x="24" y="59"/>
                    <a:pt x="22" y="60"/>
                    <a:pt x="21" y="59"/>
                  </a:cubicBezTo>
                  <a:cubicBezTo>
                    <a:pt x="20" y="59"/>
                    <a:pt x="19" y="59"/>
                    <a:pt x="17" y="58"/>
                  </a:cubicBezTo>
                  <a:cubicBezTo>
                    <a:pt x="16" y="57"/>
                    <a:pt x="15" y="59"/>
                    <a:pt x="14" y="60"/>
                  </a:cubicBezTo>
                  <a:cubicBezTo>
                    <a:pt x="12" y="61"/>
                    <a:pt x="12" y="61"/>
                    <a:pt x="9" y="61"/>
                  </a:cubicBezTo>
                  <a:cubicBezTo>
                    <a:pt x="7" y="61"/>
                    <a:pt x="8" y="70"/>
                    <a:pt x="7" y="71"/>
                  </a:cubicBezTo>
                  <a:cubicBezTo>
                    <a:pt x="7" y="73"/>
                    <a:pt x="8" y="74"/>
                    <a:pt x="9" y="75"/>
                  </a:cubicBezTo>
                  <a:cubicBezTo>
                    <a:pt x="9" y="76"/>
                    <a:pt x="9" y="77"/>
                    <a:pt x="8" y="79"/>
                  </a:cubicBezTo>
                  <a:cubicBezTo>
                    <a:pt x="7" y="81"/>
                    <a:pt x="3" y="85"/>
                    <a:pt x="1" y="86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" y="88"/>
                    <a:pt x="18" y="108"/>
                    <a:pt x="20" y="111"/>
                  </a:cubicBezTo>
                  <a:cubicBezTo>
                    <a:pt x="21" y="111"/>
                    <a:pt x="21" y="112"/>
                    <a:pt x="21" y="113"/>
                  </a:cubicBezTo>
                  <a:cubicBezTo>
                    <a:pt x="24" y="112"/>
                    <a:pt x="27" y="112"/>
                    <a:pt x="28" y="111"/>
                  </a:cubicBezTo>
                  <a:cubicBezTo>
                    <a:pt x="31" y="111"/>
                    <a:pt x="40" y="110"/>
                    <a:pt x="44" y="115"/>
                  </a:cubicBezTo>
                  <a:cubicBezTo>
                    <a:pt x="49" y="120"/>
                    <a:pt x="46" y="126"/>
                    <a:pt x="44" y="130"/>
                  </a:cubicBezTo>
                  <a:cubicBezTo>
                    <a:pt x="42" y="134"/>
                    <a:pt x="41" y="136"/>
                    <a:pt x="42" y="136"/>
                  </a:cubicBezTo>
                  <a:cubicBezTo>
                    <a:pt x="43" y="135"/>
                    <a:pt x="43" y="135"/>
                    <a:pt x="44" y="136"/>
                  </a:cubicBezTo>
                  <a:cubicBezTo>
                    <a:pt x="45" y="136"/>
                    <a:pt x="45" y="136"/>
                    <a:pt x="46" y="136"/>
                  </a:cubicBezTo>
                  <a:cubicBezTo>
                    <a:pt x="47" y="136"/>
                    <a:pt x="49" y="136"/>
                    <a:pt x="50" y="136"/>
                  </a:cubicBezTo>
                  <a:cubicBezTo>
                    <a:pt x="51" y="137"/>
                    <a:pt x="57" y="139"/>
                    <a:pt x="57" y="141"/>
                  </a:cubicBezTo>
                  <a:cubicBezTo>
                    <a:pt x="57" y="142"/>
                    <a:pt x="55" y="146"/>
                    <a:pt x="57" y="149"/>
                  </a:cubicBezTo>
                  <a:cubicBezTo>
                    <a:pt x="60" y="152"/>
                    <a:pt x="61" y="153"/>
                    <a:pt x="61" y="154"/>
                  </a:cubicBezTo>
                  <a:cubicBezTo>
                    <a:pt x="62" y="155"/>
                    <a:pt x="61" y="156"/>
                    <a:pt x="61" y="157"/>
                  </a:cubicBezTo>
                  <a:cubicBezTo>
                    <a:pt x="60" y="157"/>
                    <a:pt x="57" y="162"/>
                    <a:pt x="56" y="164"/>
                  </a:cubicBezTo>
                  <a:cubicBezTo>
                    <a:pt x="55" y="165"/>
                    <a:pt x="53" y="171"/>
                    <a:pt x="52" y="175"/>
                  </a:cubicBezTo>
                  <a:cubicBezTo>
                    <a:pt x="50" y="179"/>
                    <a:pt x="43" y="198"/>
                    <a:pt x="52" y="209"/>
                  </a:cubicBezTo>
                  <a:cubicBezTo>
                    <a:pt x="52" y="209"/>
                    <a:pt x="54" y="210"/>
                    <a:pt x="54" y="212"/>
                  </a:cubicBezTo>
                  <a:cubicBezTo>
                    <a:pt x="54" y="213"/>
                    <a:pt x="56" y="223"/>
                    <a:pt x="57" y="224"/>
                  </a:cubicBezTo>
                  <a:cubicBezTo>
                    <a:pt x="57" y="225"/>
                    <a:pt x="58" y="226"/>
                    <a:pt x="59" y="227"/>
                  </a:cubicBezTo>
                  <a:cubicBezTo>
                    <a:pt x="59" y="228"/>
                    <a:pt x="68" y="237"/>
                    <a:pt x="69" y="238"/>
                  </a:cubicBezTo>
                  <a:cubicBezTo>
                    <a:pt x="70" y="239"/>
                    <a:pt x="73" y="241"/>
                    <a:pt x="77" y="242"/>
                  </a:cubicBezTo>
                  <a:cubicBezTo>
                    <a:pt x="77" y="242"/>
                    <a:pt x="80" y="243"/>
                    <a:pt x="81" y="244"/>
                  </a:cubicBezTo>
                  <a:cubicBezTo>
                    <a:pt x="82" y="245"/>
                    <a:pt x="85" y="247"/>
                    <a:pt x="89" y="247"/>
                  </a:cubicBezTo>
                  <a:cubicBezTo>
                    <a:pt x="93" y="246"/>
                    <a:pt x="96" y="244"/>
                    <a:pt x="96" y="244"/>
                  </a:cubicBezTo>
                  <a:cubicBezTo>
                    <a:pt x="96" y="244"/>
                    <a:pt x="98" y="243"/>
                    <a:pt x="97" y="239"/>
                  </a:cubicBezTo>
                  <a:cubicBezTo>
                    <a:pt x="97" y="239"/>
                    <a:pt x="96" y="238"/>
                    <a:pt x="98" y="238"/>
                  </a:cubicBezTo>
                  <a:cubicBezTo>
                    <a:pt x="99" y="238"/>
                    <a:pt x="125" y="232"/>
                    <a:pt x="125" y="232"/>
                  </a:cubicBezTo>
                  <a:cubicBezTo>
                    <a:pt x="125" y="232"/>
                    <a:pt x="129" y="231"/>
                    <a:pt x="132" y="226"/>
                  </a:cubicBezTo>
                  <a:cubicBezTo>
                    <a:pt x="135" y="222"/>
                    <a:pt x="139" y="220"/>
                    <a:pt x="141" y="219"/>
                  </a:cubicBezTo>
                  <a:cubicBezTo>
                    <a:pt x="144" y="219"/>
                    <a:pt x="145" y="219"/>
                    <a:pt x="145" y="220"/>
                  </a:cubicBezTo>
                  <a:cubicBezTo>
                    <a:pt x="145" y="221"/>
                    <a:pt x="144" y="222"/>
                    <a:pt x="148" y="223"/>
                  </a:cubicBezTo>
                  <a:cubicBezTo>
                    <a:pt x="151" y="223"/>
                    <a:pt x="160" y="222"/>
                    <a:pt x="164" y="222"/>
                  </a:cubicBezTo>
                  <a:cubicBezTo>
                    <a:pt x="163" y="222"/>
                    <a:pt x="161" y="221"/>
                    <a:pt x="160" y="221"/>
                  </a:cubicBezTo>
                  <a:cubicBezTo>
                    <a:pt x="156" y="219"/>
                    <a:pt x="153" y="213"/>
                    <a:pt x="152" y="211"/>
                  </a:cubicBezTo>
                  <a:cubicBezTo>
                    <a:pt x="151" y="209"/>
                    <a:pt x="146" y="203"/>
                    <a:pt x="145" y="201"/>
                  </a:cubicBezTo>
                  <a:cubicBezTo>
                    <a:pt x="143" y="198"/>
                    <a:pt x="141" y="192"/>
                    <a:pt x="141" y="191"/>
                  </a:cubicBezTo>
                  <a:cubicBezTo>
                    <a:pt x="141" y="190"/>
                    <a:pt x="139" y="185"/>
                    <a:pt x="138" y="184"/>
                  </a:cubicBezTo>
                  <a:cubicBezTo>
                    <a:pt x="137" y="182"/>
                    <a:pt x="137" y="178"/>
                    <a:pt x="137" y="176"/>
                  </a:cubicBezTo>
                  <a:cubicBezTo>
                    <a:pt x="136" y="173"/>
                    <a:pt x="134" y="174"/>
                    <a:pt x="131" y="175"/>
                  </a:cubicBezTo>
                  <a:cubicBezTo>
                    <a:pt x="128" y="175"/>
                    <a:pt x="125" y="174"/>
                    <a:pt x="123" y="172"/>
                  </a:cubicBezTo>
                  <a:cubicBezTo>
                    <a:pt x="122" y="169"/>
                    <a:pt x="113" y="154"/>
                    <a:pt x="112" y="151"/>
                  </a:cubicBezTo>
                  <a:cubicBezTo>
                    <a:pt x="110" y="148"/>
                    <a:pt x="112" y="146"/>
                    <a:pt x="113" y="145"/>
                  </a:cubicBezTo>
                  <a:cubicBezTo>
                    <a:pt x="114" y="143"/>
                    <a:pt x="115" y="139"/>
                    <a:pt x="116" y="138"/>
                  </a:cubicBezTo>
                  <a:cubicBezTo>
                    <a:pt x="117" y="136"/>
                    <a:pt x="118" y="133"/>
                    <a:pt x="118" y="126"/>
                  </a:cubicBezTo>
                  <a:cubicBezTo>
                    <a:pt x="119" y="118"/>
                    <a:pt x="129" y="119"/>
                    <a:pt x="132" y="119"/>
                  </a:cubicBezTo>
                  <a:cubicBezTo>
                    <a:pt x="136" y="119"/>
                    <a:pt x="137" y="116"/>
                    <a:pt x="138" y="115"/>
                  </a:cubicBezTo>
                  <a:cubicBezTo>
                    <a:pt x="139" y="113"/>
                    <a:pt x="139" y="110"/>
                    <a:pt x="139" y="106"/>
                  </a:cubicBezTo>
                  <a:cubicBezTo>
                    <a:pt x="138" y="102"/>
                    <a:pt x="139" y="101"/>
                    <a:pt x="139" y="101"/>
                  </a:cubicBezTo>
                  <a:cubicBezTo>
                    <a:pt x="141" y="99"/>
                    <a:pt x="142" y="96"/>
                    <a:pt x="142" y="94"/>
                  </a:cubicBezTo>
                  <a:cubicBezTo>
                    <a:pt x="142" y="94"/>
                    <a:pt x="142" y="90"/>
                    <a:pt x="140" y="84"/>
                  </a:cubicBezTo>
                  <a:cubicBezTo>
                    <a:pt x="138" y="76"/>
                    <a:pt x="139" y="78"/>
                    <a:pt x="134" y="77"/>
                  </a:cubicBezTo>
                  <a:cubicBezTo>
                    <a:pt x="128" y="76"/>
                    <a:pt x="130" y="71"/>
                    <a:pt x="124" y="68"/>
                  </a:cubicBezTo>
                  <a:cubicBezTo>
                    <a:pt x="119" y="65"/>
                    <a:pt x="115" y="60"/>
                    <a:pt x="109" y="59"/>
                  </a:cubicBezTo>
                  <a:cubicBezTo>
                    <a:pt x="103" y="58"/>
                    <a:pt x="100" y="52"/>
                    <a:pt x="97" y="59"/>
                  </a:cubicBezTo>
                  <a:cubicBezTo>
                    <a:pt x="93" y="66"/>
                    <a:pt x="94" y="64"/>
                    <a:pt x="98" y="51"/>
                  </a:cubicBezTo>
                  <a:cubicBezTo>
                    <a:pt x="98" y="51"/>
                    <a:pt x="100" y="39"/>
                    <a:pt x="92" y="32"/>
                  </a:cubicBezTo>
                  <a:cubicBezTo>
                    <a:pt x="84" y="25"/>
                    <a:pt x="77" y="17"/>
                    <a:pt x="69" y="14"/>
                  </a:cubicBezTo>
                  <a:cubicBezTo>
                    <a:pt x="62" y="12"/>
                    <a:pt x="55" y="6"/>
                    <a:pt x="50" y="1"/>
                  </a:cubicBezTo>
                  <a:cubicBezTo>
                    <a:pt x="50" y="1"/>
                    <a:pt x="49" y="1"/>
                    <a:pt x="47" y="0"/>
                  </a:cubicBezTo>
                  <a:cubicBezTo>
                    <a:pt x="49" y="2"/>
                    <a:pt x="51" y="5"/>
                    <a:pt x="52" y="7"/>
                  </a:cubicBezTo>
                  <a:cubicBezTo>
                    <a:pt x="54" y="11"/>
                    <a:pt x="41" y="18"/>
                    <a:pt x="39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9" name="Freeform 2340"/>
            <p:cNvSpPr>
              <a:spLocks/>
            </p:cNvSpPr>
            <p:nvPr/>
          </p:nvSpPr>
          <p:spPr bwMode="auto">
            <a:xfrm>
              <a:off x="4522798" y="4189226"/>
              <a:ext cx="111159" cy="115768"/>
            </a:xfrm>
            <a:custGeom>
              <a:avLst/>
              <a:gdLst>
                <a:gd name="T0" fmla="*/ 2147483647 w 138"/>
                <a:gd name="T1" fmla="*/ 2147483647 h 140"/>
                <a:gd name="T2" fmla="*/ 2147483647 w 138"/>
                <a:gd name="T3" fmla="*/ 2147483647 h 140"/>
                <a:gd name="T4" fmla="*/ 2147483647 w 138"/>
                <a:gd name="T5" fmla="*/ 2147483647 h 140"/>
                <a:gd name="T6" fmla="*/ 2147483647 w 138"/>
                <a:gd name="T7" fmla="*/ 2147483647 h 140"/>
                <a:gd name="T8" fmla="*/ 2147483647 w 138"/>
                <a:gd name="T9" fmla="*/ 2147483647 h 140"/>
                <a:gd name="T10" fmla="*/ 2147483647 w 138"/>
                <a:gd name="T11" fmla="*/ 2147483647 h 140"/>
                <a:gd name="T12" fmla="*/ 2147483647 w 138"/>
                <a:gd name="T13" fmla="*/ 2147483647 h 140"/>
                <a:gd name="T14" fmla="*/ 2147483647 w 138"/>
                <a:gd name="T15" fmla="*/ 2147483647 h 140"/>
                <a:gd name="T16" fmla="*/ 2147483647 w 138"/>
                <a:gd name="T17" fmla="*/ 2147483647 h 140"/>
                <a:gd name="T18" fmla="*/ 2147483647 w 138"/>
                <a:gd name="T19" fmla="*/ 2147483647 h 140"/>
                <a:gd name="T20" fmla="*/ 2147483647 w 138"/>
                <a:gd name="T21" fmla="*/ 2147483647 h 140"/>
                <a:gd name="T22" fmla="*/ 2147483647 w 138"/>
                <a:gd name="T23" fmla="*/ 2147483647 h 140"/>
                <a:gd name="T24" fmla="*/ 2147483647 w 138"/>
                <a:gd name="T25" fmla="*/ 2147483647 h 140"/>
                <a:gd name="T26" fmla="*/ 2147483647 w 138"/>
                <a:gd name="T27" fmla="*/ 2147483647 h 140"/>
                <a:gd name="T28" fmla="*/ 2147483647 w 138"/>
                <a:gd name="T29" fmla="*/ 2147483647 h 140"/>
                <a:gd name="T30" fmla="*/ 2147483647 w 138"/>
                <a:gd name="T31" fmla="*/ 2147483647 h 140"/>
                <a:gd name="T32" fmla="*/ 2147483647 w 138"/>
                <a:gd name="T33" fmla="*/ 2147483647 h 140"/>
                <a:gd name="T34" fmla="*/ 2147483647 w 138"/>
                <a:gd name="T35" fmla="*/ 2147483647 h 140"/>
                <a:gd name="T36" fmla="*/ 2147483647 w 138"/>
                <a:gd name="T37" fmla="*/ 2147483647 h 140"/>
                <a:gd name="T38" fmla="*/ 2147483647 w 138"/>
                <a:gd name="T39" fmla="*/ 2147483647 h 140"/>
                <a:gd name="T40" fmla="*/ 2147483647 w 138"/>
                <a:gd name="T41" fmla="*/ 2147483647 h 140"/>
                <a:gd name="T42" fmla="*/ 2147483647 w 138"/>
                <a:gd name="T43" fmla="*/ 2147483647 h 140"/>
                <a:gd name="T44" fmla="*/ 2147483647 w 138"/>
                <a:gd name="T45" fmla="*/ 2147483647 h 140"/>
                <a:gd name="T46" fmla="*/ 2147483647 w 138"/>
                <a:gd name="T47" fmla="*/ 2147483647 h 140"/>
                <a:gd name="T48" fmla="*/ 2147483647 w 138"/>
                <a:gd name="T49" fmla="*/ 2147483647 h 140"/>
                <a:gd name="T50" fmla="*/ 2147483647 w 138"/>
                <a:gd name="T51" fmla="*/ 2147483647 h 140"/>
                <a:gd name="T52" fmla="*/ 2147483647 w 138"/>
                <a:gd name="T53" fmla="*/ 2147483647 h 140"/>
                <a:gd name="T54" fmla="*/ 2147483647 w 138"/>
                <a:gd name="T55" fmla="*/ 2147483647 h 140"/>
                <a:gd name="T56" fmla="*/ 2147483647 w 138"/>
                <a:gd name="T57" fmla="*/ 2147483647 h 140"/>
                <a:gd name="T58" fmla="*/ 2147483647 w 138"/>
                <a:gd name="T59" fmla="*/ 2147483647 h 140"/>
                <a:gd name="T60" fmla="*/ 2147483647 w 138"/>
                <a:gd name="T61" fmla="*/ 2147483647 h 140"/>
                <a:gd name="T62" fmla="*/ 2147483647 w 138"/>
                <a:gd name="T63" fmla="*/ 2147483647 h 140"/>
                <a:gd name="T64" fmla="*/ 2147483647 w 138"/>
                <a:gd name="T65" fmla="*/ 2147483647 h 140"/>
                <a:gd name="T66" fmla="*/ 2147483647 w 138"/>
                <a:gd name="T67" fmla="*/ 2147483647 h 140"/>
                <a:gd name="T68" fmla="*/ 2147483647 w 138"/>
                <a:gd name="T69" fmla="*/ 2147483647 h 140"/>
                <a:gd name="T70" fmla="*/ 2147483647 w 138"/>
                <a:gd name="T71" fmla="*/ 2147483647 h 140"/>
                <a:gd name="T72" fmla="*/ 2147483647 w 138"/>
                <a:gd name="T73" fmla="*/ 2147483647 h 140"/>
                <a:gd name="T74" fmla="*/ 2147483647 w 138"/>
                <a:gd name="T75" fmla="*/ 2147483647 h 140"/>
                <a:gd name="T76" fmla="*/ 2147483647 w 138"/>
                <a:gd name="T77" fmla="*/ 2147483647 h 140"/>
                <a:gd name="T78" fmla="*/ 2147483647 w 138"/>
                <a:gd name="T79" fmla="*/ 2147483647 h 140"/>
                <a:gd name="T80" fmla="*/ 2147483647 w 138"/>
                <a:gd name="T81" fmla="*/ 2147483647 h 140"/>
                <a:gd name="T82" fmla="*/ 2147483647 w 138"/>
                <a:gd name="T83" fmla="*/ 2147483647 h 140"/>
                <a:gd name="T84" fmla="*/ 2147483647 w 138"/>
                <a:gd name="T85" fmla="*/ 2147483647 h 140"/>
                <a:gd name="T86" fmla="*/ 2147483647 w 138"/>
                <a:gd name="T87" fmla="*/ 2147483647 h 140"/>
                <a:gd name="T88" fmla="*/ 2147483647 w 138"/>
                <a:gd name="T89" fmla="*/ 2147483647 h 140"/>
                <a:gd name="T90" fmla="*/ 2147483647 w 138"/>
                <a:gd name="T91" fmla="*/ 2147483647 h 140"/>
                <a:gd name="T92" fmla="*/ 2147483647 w 138"/>
                <a:gd name="T93" fmla="*/ 2147483647 h 140"/>
                <a:gd name="T94" fmla="*/ 2147483647 w 138"/>
                <a:gd name="T95" fmla="*/ 2147483647 h 140"/>
                <a:gd name="T96" fmla="*/ 2147483647 w 138"/>
                <a:gd name="T97" fmla="*/ 2147483647 h 140"/>
                <a:gd name="T98" fmla="*/ 2147483647 w 138"/>
                <a:gd name="T99" fmla="*/ 2147483647 h 140"/>
                <a:gd name="T100" fmla="*/ 2147483647 w 138"/>
                <a:gd name="T101" fmla="*/ 2147483647 h 140"/>
                <a:gd name="T102" fmla="*/ 2147483647 w 138"/>
                <a:gd name="T103" fmla="*/ 2147483647 h 1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8" h="140">
                  <a:moveTo>
                    <a:pt x="29" y="21"/>
                  </a:moveTo>
                  <a:cubicBezTo>
                    <a:pt x="29" y="25"/>
                    <a:pt x="29" y="28"/>
                    <a:pt x="28" y="30"/>
                  </a:cubicBezTo>
                  <a:cubicBezTo>
                    <a:pt x="27" y="31"/>
                    <a:pt x="26" y="34"/>
                    <a:pt x="22" y="34"/>
                  </a:cubicBezTo>
                  <a:cubicBezTo>
                    <a:pt x="19" y="34"/>
                    <a:pt x="9" y="33"/>
                    <a:pt x="8" y="41"/>
                  </a:cubicBezTo>
                  <a:cubicBezTo>
                    <a:pt x="8" y="48"/>
                    <a:pt x="7" y="51"/>
                    <a:pt x="6" y="53"/>
                  </a:cubicBezTo>
                  <a:cubicBezTo>
                    <a:pt x="5" y="54"/>
                    <a:pt x="4" y="58"/>
                    <a:pt x="3" y="60"/>
                  </a:cubicBezTo>
                  <a:cubicBezTo>
                    <a:pt x="2" y="61"/>
                    <a:pt x="0" y="63"/>
                    <a:pt x="2" y="66"/>
                  </a:cubicBezTo>
                  <a:cubicBezTo>
                    <a:pt x="3" y="69"/>
                    <a:pt x="12" y="84"/>
                    <a:pt x="13" y="87"/>
                  </a:cubicBezTo>
                  <a:cubicBezTo>
                    <a:pt x="15" y="89"/>
                    <a:pt x="18" y="90"/>
                    <a:pt x="21" y="90"/>
                  </a:cubicBezTo>
                  <a:cubicBezTo>
                    <a:pt x="24" y="89"/>
                    <a:pt x="26" y="88"/>
                    <a:pt x="27" y="91"/>
                  </a:cubicBezTo>
                  <a:cubicBezTo>
                    <a:pt x="27" y="93"/>
                    <a:pt x="27" y="97"/>
                    <a:pt x="28" y="99"/>
                  </a:cubicBezTo>
                  <a:cubicBezTo>
                    <a:pt x="29" y="100"/>
                    <a:pt x="31" y="105"/>
                    <a:pt x="31" y="106"/>
                  </a:cubicBezTo>
                  <a:cubicBezTo>
                    <a:pt x="31" y="107"/>
                    <a:pt x="33" y="113"/>
                    <a:pt x="35" y="116"/>
                  </a:cubicBezTo>
                  <a:cubicBezTo>
                    <a:pt x="36" y="118"/>
                    <a:pt x="41" y="124"/>
                    <a:pt x="42" y="126"/>
                  </a:cubicBezTo>
                  <a:cubicBezTo>
                    <a:pt x="43" y="128"/>
                    <a:pt x="46" y="134"/>
                    <a:pt x="50" y="136"/>
                  </a:cubicBezTo>
                  <a:cubicBezTo>
                    <a:pt x="51" y="136"/>
                    <a:pt x="53" y="137"/>
                    <a:pt x="54" y="137"/>
                  </a:cubicBezTo>
                  <a:cubicBezTo>
                    <a:pt x="55" y="137"/>
                    <a:pt x="56" y="137"/>
                    <a:pt x="57" y="137"/>
                  </a:cubicBezTo>
                  <a:cubicBezTo>
                    <a:pt x="59" y="138"/>
                    <a:pt x="67" y="140"/>
                    <a:pt x="70" y="140"/>
                  </a:cubicBezTo>
                  <a:cubicBezTo>
                    <a:pt x="73" y="139"/>
                    <a:pt x="74" y="139"/>
                    <a:pt x="73" y="136"/>
                  </a:cubicBezTo>
                  <a:cubicBezTo>
                    <a:pt x="73" y="133"/>
                    <a:pt x="73" y="133"/>
                    <a:pt x="70" y="130"/>
                  </a:cubicBezTo>
                  <a:cubicBezTo>
                    <a:pt x="67" y="127"/>
                    <a:pt x="69" y="127"/>
                    <a:pt x="69" y="123"/>
                  </a:cubicBezTo>
                  <a:cubicBezTo>
                    <a:pt x="69" y="120"/>
                    <a:pt x="71" y="118"/>
                    <a:pt x="73" y="118"/>
                  </a:cubicBezTo>
                  <a:cubicBezTo>
                    <a:pt x="74" y="119"/>
                    <a:pt x="75" y="120"/>
                    <a:pt x="77" y="120"/>
                  </a:cubicBezTo>
                  <a:cubicBezTo>
                    <a:pt x="79" y="120"/>
                    <a:pt x="87" y="122"/>
                    <a:pt x="91" y="121"/>
                  </a:cubicBezTo>
                  <a:cubicBezTo>
                    <a:pt x="94" y="119"/>
                    <a:pt x="101" y="117"/>
                    <a:pt x="103" y="116"/>
                  </a:cubicBezTo>
                  <a:cubicBezTo>
                    <a:pt x="105" y="115"/>
                    <a:pt x="106" y="114"/>
                    <a:pt x="106" y="115"/>
                  </a:cubicBezTo>
                  <a:cubicBezTo>
                    <a:pt x="105" y="116"/>
                    <a:pt x="105" y="117"/>
                    <a:pt x="107" y="117"/>
                  </a:cubicBezTo>
                  <a:cubicBezTo>
                    <a:pt x="108" y="118"/>
                    <a:pt x="115" y="122"/>
                    <a:pt x="116" y="123"/>
                  </a:cubicBezTo>
                  <a:cubicBezTo>
                    <a:pt x="116" y="123"/>
                    <a:pt x="117" y="124"/>
                    <a:pt x="117" y="124"/>
                  </a:cubicBezTo>
                  <a:cubicBezTo>
                    <a:pt x="120" y="121"/>
                    <a:pt x="127" y="114"/>
                    <a:pt x="130" y="110"/>
                  </a:cubicBezTo>
                  <a:cubicBezTo>
                    <a:pt x="134" y="105"/>
                    <a:pt x="133" y="96"/>
                    <a:pt x="134" y="93"/>
                  </a:cubicBezTo>
                  <a:cubicBezTo>
                    <a:pt x="134" y="91"/>
                    <a:pt x="136" y="86"/>
                    <a:pt x="137" y="84"/>
                  </a:cubicBezTo>
                  <a:cubicBezTo>
                    <a:pt x="138" y="82"/>
                    <a:pt x="137" y="81"/>
                    <a:pt x="136" y="80"/>
                  </a:cubicBezTo>
                  <a:cubicBezTo>
                    <a:pt x="135" y="80"/>
                    <a:pt x="134" y="78"/>
                    <a:pt x="133" y="76"/>
                  </a:cubicBezTo>
                  <a:cubicBezTo>
                    <a:pt x="132" y="74"/>
                    <a:pt x="126" y="58"/>
                    <a:pt x="124" y="52"/>
                  </a:cubicBezTo>
                  <a:cubicBezTo>
                    <a:pt x="121" y="46"/>
                    <a:pt x="122" y="39"/>
                    <a:pt x="123" y="35"/>
                  </a:cubicBezTo>
                  <a:cubicBezTo>
                    <a:pt x="124" y="30"/>
                    <a:pt x="128" y="24"/>
                    <a:pt x="130" y="23"/>
                  </a:cubicBezTo>
                  <a:cubicBezTo>
                    <a:pt x="132" y="22"/>
                    <a:pt x="133" y="21"/>
                    <a:pt x="133" y="21"/>
                  </a:cubicBezTo>
                  <a:lnTo>
                    <a:pt x="134" y="18"/>
                  </a:lnTo>
                  <a:cubicBezTo>
                    <a:pt x="134" y="18"/>
                    <a:pt x="134" y="16"/>
                    <a:pt x="135" y="11"/>
                  </a:cubicBezTo>
                  <a:cubicBezTo>
                    <a:pt x="135" y="11"/>
                    <a:pt x="138" y="7"/>
                    <a:pt x="131" y="5"/>
                  </a:cubicBezTo>
                  <a:cubicBezTo>
                    <a:pt x="125" y="4"/>
                    <a:pt x="107" y="1"/>
                    <a:pt x="104" y="1"/>
                  </a:cubicBezTo>
                  <a:cubicBezTo>
                    <a:pt x="101" y="1"/>
                    <a:pt x="98" y="0"/>
                    <a:pt x="99" y="4"/>
                  </a:cubicBezTo>
                  <a:cubicBezTo>
                    <a:pt x="101" y="7"/>
                    <a:pt x="99" y="6"/>
                    <a:pt x="95" y="4"/>
                  </a:cubicBezTo>
                  <a:cubicBezTo>
                    <a:pt x="90" y="2"/>
                    <a:pt x="83" y="2"/>
                    <a:pt x="79" y="3"/>
                  </a:cubicBezTo>
                  <a:cubicBezTo>
                    <a:pt x="75" y="3"/>
                    <a:pt x="73" y="3"/>
                    <a:pt x="74" y="6"/>
                  </a:cubicBezTo>
                  <a:cubicBezTo>
                    <a:pt x="74" y="6"/>
                    <a:pt x="75" y="13"/>
                    <a:pt x="70" y="10"/>
                  </a:cubicBezTo>
                  <a:cubicBezTo>
                    <a:pt x="65" y="7"/>
                    <a:pt x="44" y="1"/>
                    <a:pt x="41" y="2"/>
                  </a:cubicBezTo>
                  <a:cubicBezTo>
                    <a:pt x="38" y="2"/>
                    <a:pt x="34" y="3"/>
                    <a:pt x="33" y="7"/>
                  </a:cubicBezTo>
                  <a:cubicBezTo>
                    <a:pt x="33" y="9"/>
                    <a:pt x="32" y="9"/>
                    <a:pt x="32" y="9"/>
                  </a:cubicBezTo>
                  <a:cubicBezTo>
                    <a:pt x="32" y="11"/>
                    <a:pt x="31" y="14"/>
                    <a:pt x="29" y="16"/>
                  </a:cubicBezTo>
                  <a:cubicBezTo>
                    <a:pt x="29" y="16"/>
                    <a:pt x="28" y="17"/>
                    <a:pt x="29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0" name="Freeform 2341"/>
            <p:cNvSpPr>
              <a:spLocks/>
            </p:cNvSpPr>
            <p:nvPr/>
          </p:nvSpPr>
          <p:spPr bwMode="auto">
            <a:xfrm>
              <a:off x="4617042" y="4194186"/>
              <a:ext cx="81356" cy="104191"/>
            </a:xfrm>
            <a:custGeom>
              <a:avLst/>
              <a:gdLst>
                <a:gd name="T0" fmla="*/ 2147483647 w 101"/>
                <a:gd name="T1" fmla="*/ 2147483647 h 126"/>
                <a:gd name="T2" fmla="*/ 2147483647 w 101"/>
                <a:gd name="T3" fmla="*/ 2147483647 h 126"/>
                <a:gd name="T4" fmla="*/ 2147483647 w 101"/>
                <a:gd name="T5" fmla="*/ 2147483647 h 126"/>
                <a:gd name="T6" fmla="*/ 2147483647 w 101"/>
                <a:gd name="T7" fmla="*/ 2147483647 h 126"/>
                <a:gd name="T8" fmla="*/ 2147483647 w 101"/>
                <a:gd name="T9" fmla="*/ 2147483647 h 126"/>
                <a:gd name="T10" fmla="*/ 2147483647 w 101"/>
                <a:gd name="T11" fmla="*/ 2147483647 h 126"/>
                <a:gd name="T12" fmla="*/ 2147483647 w 101"/>
                <a:gd name="T13" fmla="*/ 2147483647 h 126"/>
                <a:gd name="T14" fmla="*/ 2147483647 w 101"/>
                <a:gd name="T15" fmla="*/ 2147483647 h 126"/>
                <a:gd name="T16" fmla="*/ 0 w 101"/>
                <a:gd name="T17" fmla="*/ 2147483647 h 126"/>
                <a:gd name="T18" fmla="*/ 2147483647 w 101"/>
                <a:gd name="T19" fmla="*/ 2147483647 h 126"/>
                <a:gd name="T20" fmla="*/ 2147483647 w 101"/>
                <a:gd name="T21" fmla="*/ 2147483647 h 126"/>
                <a:gd name="T22" fmla="*/ 2147483647 w 101"/>
                <a:gd name="T23" fmla="*/ 2147483647 h 126"/>
                <a:gd name="T24" fmla="*/ 2147483647 w 101"/>
                <a:gd name="T25" fmla="*/ 2147483647 h 126"/>
                <a:gd name="T26" fmla="*/ 2147483647 w 101"/>
                <a:gd name="T27" fmla="*/ 2147483647 h 126"/>
                <a:gd name="T28" fmla="*/ 2147483647 w 101"/>
                <a:gd name="T29" fmla="*/ 2147483647 h 126"/>
                <a:gd name="T30" fmla="*/ 2147483647 w 101"/>
                <a:gd name="T31" fmla="*/ 2147483647 h 126"/>
                <a:gd name="T32" fmla="*/ 2147483647 w 101"/>
                <a:gd name="T33" fmla="*/ 2147483647 h 126"/>
                <a:gd name="T34" fmla="*/ 2147483647 w 101"/>
                <a:gd name="T35" fmla="*/ 2147483647 h 126"/>
                <a:gd name="T36" fmla="*/ 2147483647 w 101"/>
                <a:gd name="T37" fmla="*/ 2147483647 h 126"/>
                <a:gd name="T38" fmla="*/ 2147483647 w 101"/>
                <a:gd name="T39" fmla="*/ 2147483647 h 126"/>
                <a:gd name="T40" fmla="*/ 2147483647 w 101"/>
                <a:gd name="T41" fmla="*/ 2147483647 h 126"/>
                <a:gd name="T42" fmla="*/ 2147483647 w 101"/>
                <a:gd name="T43" fmla="*/ 2147483647 h 126"/>
                <a:gd name="T44" fmla="*/ 2147483647 w 101"/>
                <a:gd name="T45" fmla="*/ 2147483647 h 126"/>
                <a:gd name="T46" fmla="*/ 2147483647 w 101"/>
                <a:gd name="T47" fmla="*/ 2147483647 h 126"/>
                <a:gd name="T48" fmla="*/ 2147483647 w 101"/>
                <a:gd name="T49" fmla="*/ 2147483647 h 126"/>
                <a:gd name="T50" fmla="*/ 2147483647 w 101"/>
                <a:gd name="T51" fmla="*/ 2147483647 h 126"/>
                <a:gd name="T52" fmla="*/ 2147483647 w 101"/>
                <a:gd name="T53" fmla="*/ 2147483647 h 126"/>
                <a:gd name="T54" fmla="*/ 2147483647 w 101"/>
                <a:gd name="T55" fmla="*/ 2147483647 h 126"/>
                <a:gd name="T56" fmla="*/ 2147483647 w 101"/>
                <a:gd name="T57" fmla="*/ 2147483647 h 126"/>
                <a:gd name="T58" fmla="*/ 2147483647 w 101"/>
                <a:gd name="T59" fmla="*/ 2147483647 h 126"/>
                <a:gd name="T60" fmla="*/ 2147483647 w 101"/>
                <a:gd name="T61" fmla="*/ 2147483647 h 126"/>
                <a:gd name="T62" fmla="*/ 2147483647 w 101"/>
                <a:gd name="T63" fmla="*/ 2147483647 h 126"/>
                <a:gd name="T64" fmla="*/ 2147483647 w 101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1" h="126">
                  <a:moveTo>
                    <a:pt x="13" y="17"/>
                  </a:moveTo>
                  <a:cubicBezTo>
                    <a:pt x="11" y="18"/>
                    <a:pt x="7" y="24"/>
                    <a:pt x="6" y="29"/>
                  </a:cubicBezTo>
                  <a:cubicBezTo>
                    <a:pt x="5" y="33"/>
                    <a:pt x="4" y="40"/>
                    <a:pt x="7" y="46"/>
                  </a:cubicBezTo>
                  <a:cubicBezTo>
                    <a:pt x="9" y="52"/>
                    <a:pt x="15" y="68"/>
                    <a:pt x="16" y="70"/>
                  </a:cubicBezTo>
                  <a:cubicBezTo>
                    <a:pt x="17" y="72"/>
                    <a:pt x="18" y="74"/>
                    <a:pt x="19" y="74"/>
                  </a:cubicBezTo>
                  <a:cubicBezTo>
                    <a:pt x="20" y="75"/>
                    <a:pt x="21" y="76"/>
                    <a:pt x="20" y="78"/>
                  </a:cubicBezTo>
                  <a:cubicBezTo>
                    <a:pt x="19" y="80"/>
                    <a:pt x="17" y="85"/>
                    <a:pt x="17" y="87"/>
                  </a:cubicBezTo>
                  <a:cubicBezTo>
                    <a:pt x="16" y="90"/>
                    <a:pt x="17" y="99"/>
                    <a:pt x="13" y="104"/>
                  </a:cubicBezTo>
                  <a:cubicBezTo>
                    <a:pt x="10" y="108"/>
                    <a:pt x="3" y="115"/>
                    <a:pt x="0" y="118"/>
                  </a:cubicBezTo>
                  <a:cubicBezTo>
                    <a:pt x="3" y="120"/>
                    <a:pt x="7" y="122"/>
                    <a:pt x="8" y="122"/>
                  </a:cubicBezTo>
                  <a:cubicBezTo>
                    <a:pt x="8" y="122"/>
                    <a:pt x="15" y="126"/>
                    <a:pt x="16" y="125"/>
                  </a:cubicBezTo>
                  <a:cubicBezTo>
                    <a:pt x="18" y="125"/>
                    <a:pt x="18" y="124"/>
                    <a:pt x="20" y="123"/>
                  </a:cubicBezTo>
                  <a:cubicBezTo>
                    <a:pt x="22" y="122"/>
                    <a:pt x="25" y="121"/>
                    <a:pt x="28" y="120"/>
                  </a:cubicBezTo>
                  <a:cubicBezTo>
                    <a:pt x="30" y="120"/>
                    <a:pt x="43" y="118"/>
                    <a:pt x="43" y="118"/>
                  </a:cubicBezTo>
                  <a:cubicBezTo>
                    <a:pt x="43" y="118"/>
                    <a:pt x="44" y="118"/>
                    <a:pt x="44" y="119"/>
                  </a:cubicBezTo>
                  <a:cubicBezTo>
                    <a:pt x="45" y="121"/>
                    <a:pt x="45" y="122"/>
                    <a:pt x="45" y="122"/>
                  </a:cubicBezTo>
                  <a:cubicBezTo>
                    <a:pt x="45" y="122"/>
                    <a:pt x="45" y="123"/>
                    <a:pt x="46" y="123"/>
                  </a:cubicBezTo>
                  <a:cubicBezTo>
                    <a:pt x="48" y="122"/>
                    <a:pt x="54" y="124"/>
                    <a:pt x="57" y="122"/>
                  </a:cubicBezTo>
                  <a:cubicBezTo>
                    <a:pt x="60" y="121"/>
                    <a:pt x="67" y="116"/>
                    <a:pt x="69" y="113"/>
                  </a:cubicBezTo>
                  <a:cubicBezTo>
                    <a:pt x="70" y="109"/>
                    <a:pt x="70" y="106"/>
                    <a:pt x="72" y="102"/>
                  </a:cubicBezTo>
                  <a:cubicBezTo>
                    <a:pt x="74" y="98"/>
                    <a:pt x="75" y="96"/>
                    <a:pt x="76" y="93"/>
                  </a:cubicBezTo>
                  <a:cubicBezTo>
                    <a:pt x="77" y="90"/>
                    <a:pt x="83" y="82"/>
                    <a:pt x="85" y="79"/>
                  </a:cubicBezTo>
                  <a:cubicBezTo>
                    <a:pt x="87" y="77"/>
                    <a:pt x="98" y="62"/>
                    <a:pt x="101" y="57"/>
                  </a:cubicBezTo>
                  <a:cubicBezTo>
                    <a:pt x="101" y="56"/>
                    <a:pt x="100" y="56"/>
                    <a:pt x="100" y="56"/>
                  </a:cubicBezTo>
                  <a:cubicBezTo>
                    <a:pt x="97" y="49"/>
                    <a:pt x="96" y="37"/>
                    <a:pt x="92" y="41"/>
                  </a:cubicBezTo>
                  <a:cubicBezTo>
                    <a:pt x="89" y="44"/>
                    <a:pt x="87" y="43"/>
                    <a:pt x="85" y="38"/>
                  </a:cubicBezTo>
                  <a:cubicBezTo>
                    <a:pt x="83" y="33"/>
                    <a:pt x="81" y="34"/>
                    <a:pt x="79" y="35"/>
                  </a:cubicBezTo>
                  <a:cubicBezTo>
                    <a:pt x="78" y="35"/>
                    <a:pt x="80" y="35"/>
                    <a:pt x="75" y="30"/>
                  </a:cubicBezTo>
                  <a:cubicBezTo>
                    <a:pt x="70" y="25"/>
                    <a:pt x="58" y="14"/>
                    <a:pt x="44" y="10"/>
                  </a:cubicBezTo>
                  <a:cubicBezTo>
                    <a:pt x="30" y="6"/>
                    <a:pt x="27" y="0"/>
                    <a:pt x="23" y="6"/>
                  </a:cubicBezTo>
                  <a:cubicBezTo>
                    <a:pt x="20" y="9"/>
                    <a:pt x="18" y="12"/>
                    <a:pt x="17" y="12"/>
                  </a:cubicBezTo>
                  <a:lnTo>
                    <a:pt x="16" y="15"/>
                  </a:lnTo>
                  <a:cubicBezTo>
                    <a:pt x="16" y="15"/>
                    <a:pt x="15" y="16"/>
                    <a:pt x="13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1" name="Freeform 2342"/>
            <p:cNvSpPr>
              <a:spLocks/>
            </p:cNvSpPr>
            <p:nvPr/>
          </p:nvSpPr>
          <p:spPr bwMode="auto">
            <a:xfrm>
              <a:off x="4690343" y="4368665"/>
              <a:ext cx="20943" cy="31423"/>
            </a:xfrm>
            <a:custGeom>
              <a:avLst/>
              <a:gdLst>
                <a:gd name="T0" fmla="*/ 2147483647 w 26"/>
                <a:gd name="T1" fmla="*/ 2147483647 h 38"/>
                <a:gd name="T2" fmla="*/ 2147483647 w 26"/>
                <a:gd name="T3" fmla="*/ 2147483647 h 38"/>
                <a:gd name="T4" fmla="*/ 2147483647 w 26"/>
                <a:gd name="T5" fmla="*/ 2147483647 h 38"/>
                <a:gd name="T6" fmla="*/ 2147483647 w 26"/>
                <a:gd name="T7" fmla="*/ 2147483647 h 38"/>
                <a:gd name="T8" fmla="*/ 2147483647 w 26"/>
                <a:gd name="T9" fmla="*/ 2147483647 h 38"/>
                <a:gd name="T10" fmla="*/ 2147483647 w 26"/>
                <a:gd name="T11" fmla="*/ 2147483647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8">
                  <a:moveTo>
                    <a:pt x="11" y="10"/>
                  </a:moveTo>
                  <a:cubicBezTo>
                    <a:pt x="8" y="14"/>
                    <a:pt x="5" y="21"/>
                    <a:pt x="3" y="29"/>
                  </a:cubicBezTo>
                  <a:cubicBezTo>
                    <a:pt x="0" y="38"/>
                    <a:pt x="4" y="34"/>
                    <a:pt x="4" y="34"/>
                  </a:cubicBezTo>
                  <a:cubicBezTo>
                    <a:pt x="6" y="34"/>
                    <a:pt x="12" y="30"/>
                    <a:pt x="16" y="26"/>
                  </a:cubicBezTo>
                  <a:cubicBezTo>
                    <a:pt x="21" y="22"/>
                    <a:pt x="25" y="12"/>
                    <a:pt x="26" y="6"/>
                  </a:cubicBezTo>
                  <a:cubicBezTo>
                    <a:pt x="26" y="0"/>
                    <a:pt x="15" y="5"/>
                    <a:pt x="11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2" name="Freeform 2343"/>
            <p:cNvSpPr>
              <a:spLocks/>
            </p:cNvSpPr>
            <p:nvPr/>
          </p:nvSpPr>
          <p:spPr bwMode="auto">
            <a:xfrm>
              <a:off x="4704037" y="4357089"/>
              <a:ext cx="9666" cy="13231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10" y="8"/>
                  </a:moveTo>
                  <a:cubicBezTo>
                    <a:pt x="11" y="5"/>
                    <a:pt x="12" y="0"/>
                    <a:pt x="6" y="8"/>
                  </a:cubicBezTo>
                  <a:cubicBezTo>
                    <a:pt x="0" y="16"/>
                    <a:pt x="4" y="14"/>
                    <a:pt x="4" y="14"/>
                  </a:cubicBezTo>
                  <a:cubicBezTo>
                    <a:pt x="4" y="14"/>
                    <a:pt x="9" y="10"/>
                    <a:pt x="1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3" name="Freeform 2344"/>
            <p:cNvSpPr>
              <a:spLocks/>
            </p:cNvSpPr>
            <p:nvPr/>
          </p:nvSpPr>
          <p:spPr bwMode="auto">
            <a:xfrm>
              <a:off x="4711287" y="4371972"/>
              <a:ext cx="10472" cy="11576"/>
            </a:xfrm>
            <a:custGeom>
              <a:avLst/>
              <a:gdLst>
                <a:gd name="T0" fmla="*/ 2147483647 w 13"/>
                <a:gd name="T1" fmla="*/ 2147483647 h 14"/>
                <a:gd name="T2" fmla="*/ 2147483647 w 13"/>
                <a:gd name="T3" fmla="*/ 2147483647 h 14"/>
                <a:gd name="T4" fmla="*/ 2147483647 w 13"/>
                <a:gd name="T5" fmla="*/ 2147483647 h 14"/>
                <a:gd name="T6" fmla="*/ 2147483647 w 13"/>
                <a:gd name="T7" fmla="*/ 2147483647 h 14"/>
                <a:gd name="T8" fmla="*/ 2147483647 w 13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5" y="9"/>
                  </a:moveTo>
                  <a:cubicBezTo>
                    <a:pt x="7" y="7"/>
                    <a:pt x="7" y="7"/>
                    <a:pt x="10" y="3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1" y="13"/>
                    <a:pt x="1" y="13"/>
                  </a:cubicBezTo>
                  <a:cubicBezTo>
                    <a:pt x="2" y="14"/>
                    <a:pt x="4" y="11"/>
                    <a:pt x="5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4" name="Freeform 2345"/>
            <p:cNvSpPr>
              <a:spLocks/>
            </p:cNvSpPr>
            <p:nvPr/>
          </p:nvSpPr>
          <p:spPr bwMode="auto">
            <a:xfrm>
              <a:off x="4712897" y="4356261"/>
              <a:ext cx="14500" cy="9923"/>
            </a:xfrm>
            <a:custGeom>
              <a:avLst/>
              <a:gdLst>
                <a:gd name="T0" fmla="*/ 2147483647 w 18"/>
                <a:gd name="T1" fmla="*/ 2147483647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2147483647 w 18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cubicBezTo>
                    <a:pt x="18" y="2"/>
                    <a:pt x="15" y="2"/>
                    <a:pt x="13" y="1"/>
                  </a:cubicBezTo>
                  <a:cubicBezTo>
                    <a:pt x="11" y="0"/>
                    <a:pt x="9" y="3"/>
                    <a:pt x="5" y="4"/>
                  </a:cubicBezTo>
                  <a:cubicBezTo>
                    <a:pt x="0" y="5"/>
                    <a:pt x="3" y="9"/>
                    <a:pt x="3" y="9"/>
                  </a:cubicBezTo>
                  <a:cubicBezTo>
                    <a:pt x="5" y="12"/>
                    <a:pt x="11" y="8"/>
                    <a:pt x="1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5" name="Freeform 2346"/>
            <p:cNvSpPr>
              <a:spLocks/>
            </p:cNvSpPr>
            <p:nvPr/>
          </p:nvSpPr>
          <p:spPr bwMode="auto">
            <a:xfrm>
              <a:off x="4726590" y="4350473"/>
              <a:ext cx="4833" cy="7442"/>
            </a:xfrm>
            <a:custGeom>
              <a:avLst/>
              <a:gdLst>
                <a:gd name="T0" fmla="*/ 0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0 w 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9"/>
                    <a:pt x="3" y="7"/>
                    <a:pt x="3" y="7"/>
                  </a:cubicBezTo>
                  <a:cubicBezTo>
                    <a:pt x="6" y="7"/>
                    <a:pt x="5" y="5"/>
                    <a:pt x="3" y="3"/>
                  </a:cubicBezTo>
                  <a:cubicBezTo>
                    <a:pt x="2" y="0"/>
                    <a:pt x="0" y="1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6" name="Freeform 2347"/>
            <p:cNvSpPr>
              <a:spLocks/>
            </p:cNvSpPr>
            <p:nvPr/>
          </p:nvSpPr>
          <p:spPr bwMode="auto">
            <a:xfrm>
              <a:off x="4729007" y="4337242"/>
              <a:ext cx="4028" cy="15712"/>
            </a:xfrm>
            <a:custGeom>
              <a:avLst/>
              <a:gdLst>
                <a:gd name="T0" fmla="*/ 2147483647 w 5"/>
                <a:gd name="T1" fmla="*/ 2147483647 h 19"/>
                <a:gd name="T2" fmla="*/ 2147483647 w 5"/>
                <a:gd name="T3" fmla="*/ 2147483647 h 19"/>
                <a:gd name="T4" fmla="*/ 2147483647 w 5"/>
                <a:gd name="T5" fmla="*/ 2147483647 h 19"/>
                <a:gd name="T6" fmla="*/ 2147483647 w 5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9">
                  <a:moveTo>
                    <a:pt x="1" y="11"/>
                  </a:moveTo>
                  <a:cubicBezTo>
                    <a:pt x="0" y="19"/>
                    <a:pt x="3" y="16"/>
                    <a:pt x="3" y="16"/>
                  </a:cubicBezTo>
                  <a:cubicBezTo>
                    <a:pt x="5" y="14"/>
                    <a:pt x="4" y="10"/>
                    <a:pt x="4" y="5"/>
                  </a:cubicBezTo>
                  <a:cubicBezTo>
                    <a:pt x="5" y="0"/>
                    <a:pt x="2" y="4"/>
                    <a:pt x="1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7" name="Freeform 2348"/>
            <p:cNvSpPr>
              <a:spLocks/>
            </p:cNvSpPr>
            <p:nvPr/>
          </p:nvSpPr>
          <p:spPr bwMode="auto">
            <a:xfrm>
              <a:off x="4734645" y="4338070"/>
              <a:ext cx="9666" cy="10750"/>
            </a:xfrm>
            <a:custGeom>
              <a:avLst/>
              <a:gdLst>
                <a:gd name="T0" fmla="*/ 2147483647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1" y="7"/>
                  </a:moveTo>
                  <a:cubicBezTo>
                    <a:pt x="0" y="13"/>
                    <a:pt x="3" y="10"/>
                    <a:pt x="3" y="10"/>
                  </a:cubicBezTo>
                  <a:cubicBezTo>
                    <a:pt x="12" y="0"/>
                    <a:pt x="8" y="1"/>
                    <a:pt x="5" y="1"/>
                  </a:cubicBezTo>
                  <a:cubicBezTo>
                    <a:pt x="2" y="1"/>
                    <a:pt x="1" y="1"/>
                    <a:pt x="1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8" name="Freeform 2349"/>
            <p:cNvSpPr>
              <a:spLocks/>
            </p:cNvSpPr>
            <p:nvPr/>
          </p:nvSpPr>
          <p:spPr bwMode="auto">
            <a:xfrm>
              <a:off x="4733840" y="4329801"/>
              <a:ext cx="8055" cy="9096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5" y="5"/>
                  </a:moveTo>
                  <a:cubicBezTo>
                    <a:pt x="0" y="11"/>
                    <a:pt x="9" y="4"/>
                    <a:pt x="9" y="4"/>
                  </a:cubicBezTo>
                  <a:cubicBezTo>
                    <a:pt x="9" y="4"/>
                    <a:pt x="10" y="0"/>
                    <a:pt x="5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9" name="Freeform 2350"/>
            <p:cNvSpPr>
              <a:spLocks/>
            </p:cNvSpPr>
            <p:nvPr/>
          </p:nvSpPr>
          <p:spPr bwMode="auto">
            <a:xfrm>
              <a:off x="4728202" y="4347165"/>
              <a:ext cx="25776" cy="10750"/>
            </a:xfrm>
            <a:custGeom>
              <a:avLst/>
              <a:gdLst>
                <a:gd name="T0" fmla="*/ 2147483647 w 32"/>
                <a:gd name="T1" fmla="*/ 2147483647 h 13"/>
                <a:gd name="T2" fmla="*/ 2147483647 w 32"/>
                <a:gd name="T3" fmla="*/ 2147483647 h 13"/>
                <a:gd name="T4" fmla="*/ 2147483647 w 32"/>
                <a:gd name="T5" fmla="*/ 2147483647 h 13"/>
                <a:gd name="T6" fmla="*/ 2147483647 w 32"/>
                <a:gd name="T7" fmla="*/ 2147483647 h 13"/>
                <a:gd name="T8" fmla="*/ 2147483647 w 32"/>
                <a:gd name="T9" fmla="*/ 2147483647 h 13"/>
                <a:gd name="T10" fmla="*/ 2147483647 w 32"/>
                <a:gd name="T11" fmla="*/ 2147483647 h 13"/>
                <a:gd name="T12" fmla="*/ 2147483647 w 32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3">
                  <a:moveTo>
                    <a:pt x="20" y="1"/>
                  </a:moveTo>
                  <a:cubicBezTo>
                    <a:pt x="17" y="2"/>
                    <a:pt x="14" y="2"/>
                    <a:pt x="7" y="5"/>
                  </a:cubicBezTo>
                  <a:cubicBezTo>
                    <a:pt x="0" y="8"/>
                    <a:pt x="8" y="11"/>
                    <a:pt x="9" y="11"/>
                  </a:cubicBezTo>
                  <a:cubicBezTo>
                    <a:pt x="9" y="11"/>
                    <a:pt x="13" y="11"/>
                    <a:pt x="16" y="12"/>
                  </a:cubicBezTo>
                  <a:cubicBezTo>
                    <a:pt x="19" y="13"/>
                    <a:pt x="21" y="12"/>
                    <a:pt x="23" y="9"/>
                  </a:cubicBezTo>
                  <a:cubicBezTo>
                    <a:pt x="25" y="6"/>
                    <a:pt x="28" y="7"/>
                    <a:pt x="30" y="3"/>
                  </a:cubicBezTo>
                  <a:cubicBezTo>
                    <a:pt x="32" y="0"/>
                    <a:pt x="24" y="0"/>
                    <a:pt x="2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0" name="Freeform 2351"/>
            <p:cNvSpPr>
              <a:spLocks/>
            </p:cNvSpPr>
            <p:nvPr/>
          </p:nvSpPr>
          <p:spPr bwMode="auto">
            <a:xfrm>
              <a:off x="4745117" y="4355434"/>
              <a:ext cx="15305" cy="5788"/>
            </a:xfrm>
            <a:custGeom>
              <a:avLst/>
              <a:gdLst>
                <a:gd name="T0" fmla="*/ 2147483647 w 19"/>
                <a:gd name="T1" fmla="*/ 2147483647 h 7"/>
                <a:gd name="T2" fmla="*/ 2147483647 w 19"/>
                <a:gd name="T3" fmla="*/ 2147483647 h 7"/>
                <a:gd name="T4" fmla="*/ 2147483647 w 19"/>
                <a:gd name="T5" fmla="*/ 2147483647 h 7"/>
                <a:gd name="T6" fmla="*/ 2147483647 w 19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7">
                  <a:moveTo>
                    <a:pt x="4" y="1"/>
                  </a:moveTo>
                  <a:cubicBezTo>
                    <a:pt x="0" y="3"/>
                    <a:pt x="6" y="6"/>
                    <a:pt x="6" y="6"/>
                  </a:cubicBezTo>
                  <a:cubicBezTo>
                    <a:pt x="9" y="7"/>
                    <a:pt x="10" y="5"/>
                    <a:pt x="14" y="3"/>
                  </a:cubicBezTo>
                  <a:cubicBezTo>
                    <a:pt x="19" y="1"/>
                    <a:pt x="9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1" name="Freeform 2352"/>
            <p:cNvSpPr>
              <a:spLocks/>
            </p:cNvSpPr>
            <p:nvPr/>
          </p:nvSpPr>
          <p:spPr bwMode="auto">
            <a:xfrm>
              <a:off x="4716925" y="4359569"/>
              <a:ext cx="71690" cy="49614"/>
            </a:xfrm>
            <a:custGeom>
              <a:avLst/>
              <a:gdLst>
                <a:gd name="T0" fmla="*/ 2147483647 w 89"/>
                <a:gd name="T1" fmla="*/ 2147483647 h 60"/>
                <a:gd name="T2" fmla="*/ 2147483647 w 89"/>
                <a:gd name="T3" fmla="*/ 2147483647 h 60"/>
                <a:gd name="T4" fmla="*/ 2147483647 w 89"/>
                <a:gd name="T5" fmla="*/ 2147483647 h 60"/>
                <a:gd name="T6" fmla="*/ 2147483647 w 89"/>
                <a:gd name="T7" fmla="*/ 2147483647 h 60"/>
                <a:gd name="T8" fmla="*/ 2147483647 w 89"/>
                <a:gd name="T9" fmla="*/ 2147483647 h 60"/>
                <a:gd name="T10" fmla="*/ 2147483647 w 89"/>
                <a:gd name="T11" fmla="*/ 2147483647 h 60"/>
                <a:gd name="T12" fmla="*/ 2147483647 w 89"/>
                <a:gd name="T13" fmla="*/ 2147483647 h 60"/>
                <a:gd name="T14" fmla="*/ 2147483647 w 89"/>
                <a:gd name="T15" fmla="*/ 2147483647 h 60"/>
                <a:gd name="T16" fmla="*/ 2147483647 w 89"/>
                <a:gd name="T17" fmla="*/ 2147483647 h 60"/>
                <a:gd name="T18" fmla="*/ 2147483647 w 89"/>
                <a:gd name="T19" fmla="*/ 2147483647 h 60"/>
                <a:gd name="T20" fmla="*/ 2147483647 w 89"/>
                <a:gd name="T21" fmla="*/ 2147483647 h 60"/>
                <a:gd name="T22" fmla="*/ 2147483647 w 89"/>
                <a:gd name="T23" fmla="*/ 2147483647 h 60"/>
                <a:gd name="T24" fmla="*/ 2147483647 w 89"/>
                <a:gd name="T25" fmla="*/ 2147483647 h 60"/>
                <a:gd name="T26" fmla="*/ 2147483647 w 89"/>
                <a:gd name="T27" fmla="*/ 2147483647 h 60"/>
                <a:gd name="T28" fmla="*/ 2147483647 w 89"/>
                <a:gd name="T29" fmla="*/ 2147483647 h 60"/>
                <a:gd name="T30" fmla="*/ 2147483647 w 89"/>
                <a:gd name="T31" fmla="*/ 2147483647 h 60"/>
                <a:gd name="T32" fmla="*/ 2147483647 w 89"/>
                <a:gd name="T33" fmla="*/ 0 h 60"/>
                <a:gd name="T34" fmla="*/ 2147483647 w 89"/>
                <a:gd name="T35" fmla="*/ 2147483647 h 60"/>
                <a:gd name="T36" fmla="*/ 2147483647 w 89"/>
                <a:gd name="T37" fmla="*/ 2147483647 h 60"/>
                <a:gd name="T38" fmla="*/ 2147483647 w 89"/>
                <a:gd name="T39" fmla="*/ 2147483647 h 60"/>
                <a:gd name="T40" fmla="*/ 2147483647 w 89"/>
                <a:gd name="T41" fmla="*/ 2147483647 h 60"/>
                <a:gd name="T42" fmla="*/ 2147483647 w 89"/>
                <a:gd name="T43" fmla="*/ 2147483647 h 60"/>
                <a:gd name="T44" fmla="*/ 2147483647 w 89"/>
                <a:gd name="T45" fmla="*/ 2147483647 h 60"/>
                <a:gd name="T46" fmla="*/ 2147483647 w 89"/>
                <a:gd name="T47" fmla="*/ 2147483647 h 60"/>
                <a:gd name="T48" fmla="*/ 2147483647 w 89"/>
                <a:gd name="T49" fmla="*/ 2147483647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" h="60">
                  <a:moveTo>
                    <a:pt x="21" y="57"/>
                  </a:moveTo>
                  <a:cubicBezTo>
                    <a:pt x="25" y="55"/>
                    <a:pt x="29" y="56"/>
                    <a:pt x="32" y="56"/>
                  </a:cubicBezTo>
                  <a:cubicBezTo>
                    <a:pt x="36" y="57"/>
                    <a:pt x="36" y="57"/>
                    <a:pt x="39" y="56"/>
                  </a:cubicBezTo>
                  <a:cubicBezTo>
                    <a:pt x="41" y="55"/>
                    <a:pt x="41" y="55"/>
                    <a:pt x="44" y="55"/>
                  </a:cubicBezTo>
                  <a:cubicBezTo>
                    <a:pt x="46" y="55"/>
                    <a:pt x="46" y="55"/>
                    <a:pt x="47" y="51"/>
                  </a:cubicBezTo>
                  <a:cubicBezTo>
                    <a:pt x="49" y="47"/>
                    <a:pt x="49" y="48"/>
                    <a:pt x="50" y="49"/>
                  </a:cubicBezTo>
                  <a:cubicBezTo>
                    <a:pt x="51" y="51"/>
                    <a:pt x="51" y="51"/>
                    <a:pt x="54" y="51"/>
                  </a:cubicBezTo>
                  <a:cubicBezTo>
                    <a:pt x="57" y="51"/>
                    <a:pt x="59" y="50"/>
                    <a:pt x="65" y="49"/>
                  </a:cubicBezTo>
                  <a:cubicBezTo>
                    <a:pt x="71" y="47"/>
                    <a:pt x="73" y="38"/>
                    <a:pt x="75" y="35"/>
                  </a:cubicBezTo>
                  <a:cubicBezTo>
                    <a:pt x="78" y="32"/>
                    <a:pt x="78" y="32"/>
                    <a:pt x="79" y="29"/>
                  </a:cubicBezTo>
                  <a:cubicBezTo>
                    <a:pt x="79" y="26"/>
                    <a:pt x="80" y="25"/>
                    <a:pt x="81" y="23"/>
                  </a:cubicBezTo>
                  <a:cubicBezTo>
                    <a:pt x="82" y="21"/>
                    <a:pt x="82" y="20"/>
                    <a:pt x="82" y="17"/>
                  </a:cubicBezTo>
                  <a:cubicBezTo>
                    <a:pt x="83" y="14"/>
                    <a:pt x="82" y="15"/>
                    <a:pt x="86" y="9"/>
                  </a:cubicBezTo>
                  <a:cubicBezTo>
                    <a:pt x="89" y="3"/>
                    <a:pt x="73" y="4"/>
                    <a:pt x="67" y="3"/>
                  </a:cubicBezTo>
                  <a:cubicBezTo>
                    <a:pt x="61" y="2"/>
                    <a:pt x="54" y="2"/>
                    <a:pt x="52" y="4"/>
                  </a:cubicBezTo>
                  <a:cubicBezTo>
                    <a:pt x="51" y="6"/>
                    <a:pt x="35" y="2"/>
                    <a:pt x="33" y="2"/>
                  </a:cubicBezTo>
                  <a:cubicBezTo>
                    <a:pt x="31" y="1"/>
                    <a:pt x="21" y="0"/>
                    <a:pt x="15" y="0"/>
                  </a:cubicBezTo>
                  <a:cubicBezTo>
                    <a:pt x="10" y="0"/>
                    <a:pt x="8" y="11"/>
                    <a:pt x="8" y="11"/>
                  </a:cubicBezTo>
                  <a:cubicBezTo>
                    <a:pt x="7" y="14"/>
                    <a:pt x="9" y="14"/>
                    <a:pt x="9" y="14"/>
                  </a:cubicBezTo>
                  <a:cubicBezTo>
                    <a:pt x="13" y="19"/>
                    <a:pt x="11" y="19"/>
                    <a:pt x="9" y="17"/>
                  </a:cubicBezTo>
                  <a:cubicBezTo>
                    <a:pt x="7" y="15"/>
                    <a:pt x="7" y="15"/>
                    <a:pt x="5" y="21"/>
                  </a:cubicBezTo>
                  <a:cubicBezTo>
                    <a:pt x="3" y="27"/>
                    <a:pt x="6" y="30"/>
                    <a:pt x="10" y="32"/>
                  </a:cubicBezTo>
                  <a:cubicBezTo>
                    <a:pt x="14" y="33"/>
                    <a:pt x="13" y="36"/>
                    <a:pt x="6" y="34"/>
                  </a:cubicBezTo>
                  <a:cubicBezTo>
                    <a:pt x="0" y="32"/>
                    <a:pt x="9" y="47"/>
                    <a:pt x="13" y="54"/>
                  </a:cubicBezTo>
                  <a:cubicBezTo>
                    <a:pt x="17" y="60"/>
                    <a:pt x="17" y="58"/>
                    <a:pt x="21" y="5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2" name="Freeform 2353"/>
            <p:cNvSpPr>
              <a:spLocks/>
            </p:cNvSpPr>
            <p:nvPr/>
          </p:nvSpPr>
          <p:spPr bwMode="auto">
            <a:xfrm>
              <a:off x="4092658" y="4209898"/>
              <a:ext cx="1061656" cy="1122945"/>
            </a:xfrm>
            <a:custGeom>
              <a:avLst/>
              <a:gdLst>
                <a:gd name="T0" fmla="*/ 2147483647 w 1318"/>
                <a:gd name="T1" fmla="*/ 2147483647 h 1358"/>
                <a:gd name="T2" fmla="*/ 2147483647 w 1318"/>
                <a:gd name="T3" fmla="*/ 2147483647 h 1358"/>
                <a:gd name="T4" fmla="*/ 2147483647 w 1318"/>
                <a:gd name="T5" fmla="*/ 2147483647 h 1358"/>
                <a:gd name="T6" fmla="*/ 2147483647 w 1318"/>
                <a:gd name="T7" fmla="*/ 2147483647 h 1358"/>
                <a:gd name="T8" fmla="*/ 2147483647 w 1318"/>
                <a:gd name="T9" fmla="*/ 2147483647 h 1358"/>
                <a:gd name="T10" fmla="*/ 2147483647 w 1318"/>
                <a:gd name="T11" fmla="*/ 2147483647 h 1358"/>
                <a:gd name="T12" fmla="*/ 2147483647 w 1318"/>
                <a:gd name="T13" fmla="*/ 2147483647 h 1358"/>
                <a:gd name="T14" fmla="*/ 2147483647 w 1318"/>
                <a:gd name="T15" fmla="*/ 2147483647 h 1358"/>
                <a:gd name="T16" fmla="*/ 2147483647 w 1318"/>
                <a:gd name="T17" fmla="*/ 2147483647 h 1358"/>
                <a:gd name="T18" fmla="*/ 2147483647 w 1318"/>
                <a:gd name="T19" fmla="*/ 2147483647 h 1358"/>
                <a:gd name="T20" fmla="*/ 2147483647 w 1318"/>
                <a:gd name="T21" fmla="*/ 2147483647 h 1358"/>
                <a:gd name="T22" fmla="*/ 2147483647 w 1318"/>
                <a:gd name="T23" fmla="*/ 2147483647 h 1358"/>
                <a:gd name="T24" fmla="*/ 2147483647 w 1318"/>
                <a:gd name="T25" fmla="*/ 2147483647 h 1358"/>
                <a:gd name="T26" fmla="*/ 2147483647 w 1318"/>
                <a:gd name="T27" fmla="*/ 2147483647 h 1358"/>
                <a:gd name="T28" fmla="*/ 2147483647 w 1318"/>
                <a:gd name="T29" fmla="*/ 2147483647 h 1358"/>
                <a:gd name="T30" fmla="*/ 2147483647 w 1318"/>
                <a:gd name="T31" fmla="*/ 2147483647 h 1358"/>
                <a:gd name="T32" fmla="*/ 2147483647 w 1318"/>
                <a:gd name="T33" fmla="*/ 2147483647 h 1358"/>
                <a:gd name="T34" fmla="*/ 2147483647 w 1318"/>
                <a:gd name="T35" fmla="*/ 2147483647 h 1358"/>
                <a:gd name="T36" fmla="*/ 2147483647 w 1318"/>
                <a:gd name="T37" fmla="*/ 2147483647 h 1358"/>
                <a:gd name="T38" fmla="*/ 2147483647 w 1318"/>
                <a:gd name="T39" fmla="*/ 2147483647 h 1358"/>
                <a:gd name="T40" fmla="*/ 2147483647 w 1318"/>
                <a:gd name="T41" fmla="*/ 2147483647 h 1358"/>
                <a:gd name="T42" fmla="*/ 2147483647 w 1318"/>
                <a:gd name="T43" fmla="*/ 2147483647 h 1358"/>
                <a:gd name="T44" fmla="*/ 2147483647 w 1318"/>
                <a:gd name="T45" fmla="*/ 2147483647 h 1358"/>
                <a:gd name="T46" fmla="*/ 2147483647 w 1318"/>
                <a:gd name="T47" fmla="*/ 2147483647 h 1358"/>
                <a:gd name="T48" fmla="*/ 2147483647 w 1318"/>
                <a:gd name="T49" fmla="*/ 2147483647 h 1358"/>
                <a:gd name="T50" fmla="*/ 2147483647 w 1318"/>
                <a:gd name="T51" fmla="*/ 2147483647 h 1358"/>
                <a:gd name="T52" fmla="*/ 2147483647 w 1318"/>
                <a:gd name="T53" fmla="*/ 2147483647 h 1358"/>
                <a:gd name="T54" fmla="*/ 2147483647 w 1318"/>
                <a:gd name="T55" fmla="*/ 2147483647 h 1358"/>
                <a:gd name="T56" fmla="*/ 2147483647 w 1318"/>
                <a:gd name="T57" fmla="*/ 2147483647 h 1358"/>
                <a:gd name="T58" fmla="*/ 2147483647 w 1318"/>
                <a:gd name="T59" fmla="*/ 2147483647 h 1358"/>
                <a:gd name="T60" fmla="*/ 2147483647 w 1318"/>
                <a:gd name="T61" fmla="*/ 2147483647 h 1358"/>
                <a:gd name="T62" fmla="*/ 2147483647 w 1318"/>
                <a:gd name="T63" fmla="*/ 2147483647 h 1358"/>
                <a:gd name="T64" fmla="*/ 2147483647 w 1318"/>
                <a:gd name="T65" fmla="*/ 2147483647 h 1358"/>
                <a:gd name="T66" fmla="*/ 2147483647 w 1318"/>
                <a:gd name="T67" fmla="*/ 2147483647 h 1358"/>
                <a:gd name="T68" fmla="*/ 2147483647 w 1318"/>
                <a:gd name="T69" fmla="*/ 2147483647 h 1358"/>
                <a:gd name="T70" fmla="*/ 2147483647 w 1318"/>
                <a:gd name="T71" fmla="*/ 2147483647 h 1358"/>
                <a:gd name="T72" fmla="*/ 2147483647 w 1318"/>
                <a:gd name="T73" fmla="*/ 2147483647 h 1358"/>
                <a:gd name="T74" fmla="*/ 2147483647 w 1318"/>
                <a:gd name="T75" fmla="*/ 2147483647 h 1358"/>
                <a:gd name="T76" fmla="*/ 2147483647 w 1318"/>
                <a:gd name="T77" fmla="*/ 2147483647 h 1358"/>
                <a:gd name="T78" fmla="*/ 2147483647 w 1318"/>
                <a:gd name="T79" fmla="*/ 2147483647 h 1358"/>
                <a:gd name="T80" fmla="*/ 2147483647 w 1318"/>
                <a:gd name="T81" fmla="*/ 2147483647 h 1358"/>
                <a:gd name="T82" fmla="*/ 2147483647 w 1318"/>
                <a:gd name="T83" fmla="*/ 2147483647 h 1358"/>
                <a:gd name="T84" fmla="*/ 2147483647 w 1318"/>
                <a:gd name="T85" fmla="*/ 2147483647 h 1358"/>
                <a:gd name="T86" fmla="*/ 2147483647 w 1318"/>
                <a:gd name="T87" fmla="*/ 2147483647 h 1358"/>
                <a:gd name="T88" fmla="*/ 2147483647 w 1318"/>
                <a:gd name="T89" fmla="*/ 2147483647 h 1358"/>
                <a:gd name="T90" fmla="*/ 2147483647 w 1318"/>
                <a:gd name="T91" fmla="*/ 2147483647 h 1358"/>
                <a:gd name="T92" fmla="*/ 2147483647 w 1318"/>
                <a:gd name="T93" fmla="*/ 2147483647 h 1358"/>
                <a:gd name="T94" fmla="*/ 2147483647 w 1318"/>
                <a:gd name="T95" fmla="*/ 2147483647 h 1358"/>
                <a:gd name="T96" fmla="*/ 2147483647 w 1318"/>
                <a:gd name="T97" fmla="*/ 2147483647 h 1358"/>
                <a:gd name="T98" fmla="*/ 2147483647 w 1318"/>
                <a:gd name="T99" fmla="*/ 2147483647 h 1358"/>
                <a:gd name="T100" fmla="*/ 2147483647 w 1318"/>
                <a:gd name="T101" fmla="*/ 2147483647 h 1358"/>
                <a:gd name="T102" fmla="*/ 2147483647 w 1318"/>
                <a:gd name="T103" fmla="*/ 2147483647 h 1358"/>
                <a:gd name="T104" fmla="*/ 2147483647 w 1318"/>
                <a:gd name="T105" fmla="*/ 2147483647 h 1358"/>
                <a:gd name="T106" fmla="*/ 2147483647 w 1318"/>
                <a:gd name="T107" fmla="*/ 2147483647 h 1358"/>
                <a:gd name="T108" fmla="*/ 2147483647 w 1318"/>
                <a:gd name="T109" fmla="*/ 2147483647 h 1358"/>
                <a:gd name="T110" fmla="*/ 2147483647 w 1318"/>
                <a:gd name="T111" fmla="*/ 2147483647 h 1358"/>
                <a:gd name="T112" fmla="*/ 2147483647 w 1318"/>
                <a:gd name="T113" fmla="*/ 2147483647 h 1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18" h="1358">
                  <a:moveTo>
                    <a:pt x="532" y="865"/>
                  </a:moveTo>
                  <a:lnTo>
                    <a:pt x="532" y="865"/>
                  </a:lnTo>
                  <a:cubicBezTo>
                    <a:pt x="532" y="865"/>
                    <a:pt x="540" y="882"/>
                    <a:pt x="542" y="888"/>
                  </a:cubicBezTo>
                  <a:cubicBezTo>
                    <a:pt x="544" y="894"/>
                    <a:pt x="543" y="897"/>
                    <a:pt x="543" y="900"/>
                  </a:cubicBezTo>
                  <a:cubicBezTo>
                    <a:pt x="543" y="902"/>
                    <a:pt x="542" y="905"/>
                    <a:pt x="541" y="907"/>
                  </a:cubicBezTo>
                  <a:cubicBezTo>
                    <a:pt x="540" y="908"/>
                    <a:pt x="540" y="909"/>
                    <a:pt x="540" y="915"/>
                  </a:cubicBezTo>
                  <a:cubicBezTo>
                    <a:pt x="541" y="921"/>
                    <a:pt x="539" y="928"/>
                    <a:pt x="538" y="931"/>
                  </a:cubicBezTo>
                  <a:cubicBezTo>
                    <a:pt x="537" y="933"/>
                    <a:pt x="539" y="934"/>
                    <a:pt x="539" y="934"/>
                  </a:cubicBezTo>
                  <a:cubicBezTo>
                    <a:pt x="539" y="934"/>
                    <a:pt x="573" y="940"/>
                    <a:pt x="575" y="940"/>
                  </a:cubicBezTo>
                  <a:cubicBezTo>
                    <a:pt x="577" y="941"/>
                    <a:pt x="578" y="939"/>
                    <a:pt x="578" y="939"/>
                  </a:cubicBezTo>
                  <a:cubicBezTo>
                    <a:pt x="578" y="939"/>
                    <a:pt x="587" y="935"/>
                    <a:pt x="589" y="933"/>
                  </a:cubicBezTo>
                  <a:cubicBezTo>
                    <a:pt x="591" y="932"/>
                    <a:pt x="591" y="934"/>
                    <a:pt x="591" y="934"/>
                  </a:cubicBezTo>
                  <a:cubicBezTo>
                    <a:pt x="595" y="941"/>
                    <a:pt x="609" y="942"/>
                    <a:pt x="610" y="942"/>
                  </a:cubicBezTo>
                  <a:cubicBezTo>
                    <a:pt x="610" y="943"/>
                    <a:pt x="610" y="941"/>
                    <a:pt x="614" y="946"/>
                  </a:cubicBezTo>
                  <a:cubicBezTo>
                    <a:pt x="617" y="951"/>
                    <a:pt x="618" y="958"/>
                    <a:pt x="618" y="958"/>
                  </a:cubicBezTo>
                  <a:cubicBezTo>
                    <a:pt x="618" y="958"/>
                    <a:pt x="620" y="975"/>
                    <a:pt x="620" y="978"/>
                  </a:cubicBezTo>
                  <a:cubicBezTo>
                    <a:pt x="620" y="981"/>
                    <a:pt x="620" y="984"/>
                    <a:pt x="622" y="992"/>
                  </a:cubicBezTo>
                  <a:cubicBezTo>
                    <a:pt x="624" y="1000"/>
                    <a:pt x="628" y="1001"/>
                    <a:pt x="630" y="1001"/>
                  </a:cubicBezTo>
                  <a:cubicBezTo>
                    <a:pt x="632" y="1001"/>
                    <a:pt x="634" y="1000"/>
                    <a:pt x="635" y="1000"/>
                  </a:cubicBezTo>
                  <a:cubicBezTo>
                    <a:pt x="637" y="1000"/>
                    <a:pt x="640" y="999"/>
                    <a:pt x="642" y="998"/>
                  </a:cubicBezTo>
                  <a:cubicBezTo>
                    <a:pt x="643" y="997"/>
                    <a:pt x="646" y="998"/>
                    <a:pt x="646" y="998"/>
                  </a:cubicBezTo>
                  <a:cubicBezTo>
                    <a:pt x="646" y="998"/>
                    <a:pt x="660" y="1002"/>
                    <a:pt x="662" y="1002"/>
                  </a:cubicBezTo>
                  <a:cubicBezTo>
                    <a:pt x="663" y="1003"/>
                    <a:pt x="663" y="1004"/>
                    <a:pt x="663" y="1004"/>
                  </a:cubicBezTo>
                  <a:cubicBezTo>
                    <a:pt x="663" y="1005"/>
                    <a:pt x="661" y="1020"/>
                    <a:pt x="660" y="1024"/>
                  </a:cubicBezTo>
                  <a:cubicBezTo>
                    <a:pt x="660" y="1029"/>
                    <a:pt x="652" y="1052"/>
                    <a:pt x="652" y="1052"/>
                  </a:cubicBezTo>
                  <a:cubicBezTo>
                    <a:pt x="652" y="1053"/>
                    <a:pt x="652" y="1055"/>
                    <a:pt x="651" y="1057"/>
                  </a:cubicBezTo>
                  <a:cubicBezTo>
                    <a:pt x="652" y="1058"/>
                    <a:pt x="654" y="1059"/>
                    <a:pt x="655" y="1059"/>
                  </a:cubicBezTo>
                  <a:cubicBezTo>
                    <a:pt x="658" y="1061"/>
                    <a:pt x="662" y="1059"/>
                    <a:pt x="663" y="1058"/>
                  </a:cubicBezTo>
                  <a:cubicBezTo>
                    <a:pt x="664" y="1057"/>
                    <a:pt x="665" y="1057"/>
                    <a:pt x="666" y="1057"/>
                  </a:cubicBezTo>
                  <a:cubicBezTo>
                    <a:pt x="666" y="1057"/>
                    <a:pt x="670" y="1057"/>
                    <a:pt x="671" y="1058"/>
                  </a:cubicBezTo>
                  <a:cubicBezTo>
                    <a:pt x="672" y="1058"/>
                    <a:pt x="673" y="1058"/>
                    <a:pt x="674" y="1059"/>
                  </a:cubicBezTo>
                  <a:cubicBezTo>
                    <a:pt x="674" y="1060"/>
                    <a:pt x="682" y="1078"/>
                    <a:pt x="683" y="1081"/>
                  </a:cubicBezTo>
                  <a:cubicBezTo>
                    <a:pt x="684" y="1084"/>
                    <a:pt x="682" y="1095"/>
                    <a:pt x="681" y="1100"/>
                  </a:cubicBezTo>
                  <a:cubicBezTo>
                    <a:pt x="680" y="1105"/>
                    <a:pt x="678" y="1110"/>
                    <a:pt x="678" y="1112"/>
                  </a:cubicBezTo>
                  <a:cubicBezTo>
                    <a:pt x="677" y="1115"/>
                    <a:pt x="676" y="1115"/>
                    <a:pt x="674" y="1116"/>
                  </a:cubicBezTo>
                  <a:cubicBezTo>
                    <a:pt x="672" y="1117"/>
                    <a:pt x="663" y="1122"/>
                    <a:pt x="661" y="1123"/>
                  </a:cubicBezTo>
                  <a:cubicBezTo>
                    <a:pt x="658" y="1124"/>
                    <a:pt x="654" y="1125"/>
                    <a:pt x="649" y="1126"/>
                  </a:cubicBezTo>
                  <a:cubicBezTo>
                    <a:pt x="643" y="1127"/>
                    <a:pt x="635" y="1136"/>
                    <a:pt x="634" y="1138"/>
                  </a:cubicBezTo>
                  <a:cubicBezTo>
                    <a:pt x="632" y="1139"/>
                    <a:pt x="630" y="1141"/>
                    <a:pt x="629" y="1142"/>
                  </a:cubicBezTo>
                  <a:cubicBezTo>
                    <a:pt x="627" y="1143"/>
                    <a:pt x="626" y="1144"/>
                    <a:pt x="625" y="1146"/>
                  </a:cubicBezTo>
                  <a:cubicBezTo>
                    <a:pt x="624" y="1147"/>
                    <a:pt x="622" y="1148"/>
                    <a:pt x="620" y="1149"/>
                  </a:cubicBezTo>
                  <a:cubicBezTo>
                    <a:pt x="618" y="1149"/>
                    <a:pt x="616" y="1150"/>
                    <a:pt x="614" y="1151"/>
                  </a:cubicBezTo>
                  <a:cubicBezTo>
                    <a:pt x="612" y="1153"/>
                    <a:pt x="613" y="1156"/>
                    <a:pt x="614" y="1158"/>
                  </a:cubicBezTo>
                  <a:cubicBezTo>
                    <a:pt x="615" y="1160"/>
                    <a:pt x="613" y="1161"/>
                    <a:pt x="610" y="1161"/>
                  </a:cubicBezTo>
                  <a:cubicBezTo>
                    <a:pt x="608" y="1162"/>
                    <a:pt x="603" y="1167"/>
                    <a:pt x="600" y="1170"/>
                  </a:cubicBezTo>
                  <a:cubicBezTo>
                    <a:pt x="597" y="1173"/>
                    <a:pt x="584" y="1189"/>
                    <a:pt x="580" y="1194"/>
                  </a:cubicBezTo>
                  <a:cubicBezTo>
                    <a:pt x="577" y="1200"/>
                    <a:pt x="555" y="1220"/>
                    <a:pt x="555" y="1220"/>
                  </a:cubicBezTo>
                  <a:cubicBezTo>
                    <a:pt x="555" y="1220"/>
                    <a:pt x="553" y="1222"/>
                    <a:pt x="550" y="1225"/>
                  </a:cubicBezTo>
                  <a:cubicBezTo>
                    <a:pt x="554" y="1226"/>
                    <a:pt x="559" y="1228"/>
                    <a:pt x="561" y="1228"/>
                  </a:cubicBezTo>
                  <a:cubicBezTo>
                    <a:pt x="562" y="1228"/>
                    <a:pt x="565" y="1229"/>
                    <a:pt x="566" y="1226"/>
                  </a:cubicBezTo>
                  <a:cubicBezTo>
                    <a:pt x="567" y="1223"/>
                    <a:pt x="570" y="1220"/>
                    <a:pt x="574" y="1221"/>
                  </a:cubicBezTo>
                  <a:cubicBezTo>
                    <a:pt x="577" y="1222"/>
                    <a:pt x="581" y="1225"/>
                    <a:pt x="585" y="1228"/>
                  </a:cubicBezTo>
                  <a:cubicBezTo>
                    <a:pt x="589" y="1231"/>
                    <a:pt x="596" y="1238"/>
                    <a:pt x="597" y="1239"/>
                  </a:cubicBezTo>
                  <a:cubicBezTo>
                    <a:pt x="599" y="1241"/>
                    <a:pt x="604" y="1245"/>
                    <a:pt x="604" y="1256"/>
                  </a:cubicBezTo>
                  <a:cubicBezTo>
                    <a:pt x="604" y="1256"/>
                    <a:pt x="604" y="1258"/>
                    <a:pt x="605" y="1258"/>
                  </a:cubicBezTo>
                  <a:cubicBezTo>
                    <a:pt x="606" y="1257"/>
                    <a:pt x="610" y="1257"/>
                    <a:pt x="611" y="1256"/>
                  </a:cubicBezTo>
                  <a:cubicBezTo>
                    <a:pt x="612" y="1255"/>
                    <a:pt x="612" y="1254"/>
                    <a:pt x="613" y="1253"/>
                  </a:cubicBezTo>
                  <a:cubicBezTo>
                    <a:pt x="615" y="1253"/>
                    <a:pt x="617" y="1253"/>
                    <a:pt x="617" y="1252"/>
                  </a:cubicBezTo>
                  <a:cubicBezTo>
                    <a:pt x="617" y="1250"/>
                    <a:pt x="617" y="1248"/>
                    <a:pt x="618" y="1249"/>
                  </a:cubicBezTo>
                  <a:cubicBezTo>
                    <a:pt x="620" y="1250"/>
                    <a:pt x="625" y="1255"/>
                    <a:pt x="627" y="1258"/>
                  </a:cubicBezTo>
                  <a:cubicBezTo>
                    <a:pt x="629" y="1262"/>
                    <a:pt x="631" y="1264"/>
                    <a:pt x="635" y="1266"/>
                  </a:cubicBezTo>
                  <a:cubicBezTo>
                    <a:pt x="640" y="1268"/>
                    <a:pt x="648" y="1271"/>
                    <a:pt x="651" y="1273"/>
                  </a:cubicBezTo>
                  <a:cubicBezTo>
                    <a:pt x="653" y="1274"/>
                    <a:pt x="654" y="1276"/>
                    <a:pt x="655" y="1277"/>
                  </a:cubicBezTo>
                  <a:cubicBezTo>
                    <a:pt x="656" y="1279"/>
                    <a:pt x="657" y="1280"/>
                    <a:pt x="658" y="1281"/>
                  </a:cubicBezTo>
                  <a:cubicBezTo>
                    <a:pt x="659" y="1282"/>
                    <a:pt x="671" y="1289"/>
                    <a:pt x="672" y="1289"/>
                  </a:cubicBezTo>
                  <a:cubicBezTo>
                    <a:pt x="673" y="1289"/>
                    <a:pt x="674" y="1290"/>
                    <a:pt x="675" y="1291"/>
                  </a:cubicBezTo>
                  <a:cubicBezTo>
                    <a:pt x="675" y="1292"/>
                    <a:pt x="682" y="1308"/>
                    <a:pt x="698" y="1316"/>
                  </a:cubicBezTo>
                  <a:cubicBezTo>
                    <a:pt x="698" y="1316"/>
                    <a:pt x="699" y="1316"/>
                    <a:pt x="698" y="1318"/>
                  </a:cubicBezTo>
                  <a:cubicBezTo>
                    <a:pt x="697" y="1319"/>
                    <a:pt x="688" y="1333"/>
                    <a:pt x="688" y="1336"/>
                  </a:cubicBezTo>
                  <a:cubicBezTo>
                    <a:pt x="687" y="1339"/>
                    <a:pt x="687" y="1348"/>
                    <a:pt x="687" y="1350"/>
                  </a:cubicBezTo>
                  <a:cubicBezTo>
                    <a:pt x="687" y="1352"/>
                    <a:pt x="688" y="1353"/>
                    <a:pt x="689" y="1354"/>
                  </a:cubicBezTo>
                  <a:cubicBezTo>
                    <a:pt x="689" y="1354"/>
                    <a:pt x="691" y="1356"/>
                    <a:pt x="693" y="1358"/>
                  </a:cubicBezTo>
                  <a:cubicBezTo>
                    <a:pt x="698" y="1352"/>
                    <a:pt x="712" y="1343"/>
                    <a:pt x="719" y="1329"/>
                  </a:cubicBezTo>
                  <a:cubicBezTo>
                    <a:pt x="725" y="1315"/>
                    <a:pt x="735" y="1305"/>
                    <a:pt x="734" y="1297"/>
                  </a:cubicBezTo>
                  <a:cubicBezTo>
                    <a:pt x="733" y="1290"/>
                    <a:pt x="728" y="1280"/>
                    <a:pt x="735" y="1277"/>
                  </a:cubicBezTo>
                  <a:cubicBezTo>
                    <a:pt x="741" y="1274"/>
                    <a:pt x="740" y="1265"/>
                    <a:pt x="747" y="1262"/>
                  </a:cubicBezTo>
                  <a:cubicBezTo>
                    <a:pt x="754" y="1259"/>
                    <a:pt x="758" y="1254"/>
                    <a:pt x="759" y="1249"/>
                  </a:cubicBezTo>
                  <a:cubicBezTo>
                    <a:pt x="761" y="1244"/>
                    <a:pt x="762" y="1243"/>
                    <a:pt x="764" y="1238"/>
                  </a:cubicBezTo>
                  <a:cubicBezTo>
                    <a:pt x="767" y="1232"/>
                    <a:pt x="763" y="1222"/>
                    <a:pt x="770" y="1225"/>
                  </a:cubicBezTo>
                  <a:cubicBezTo>
                    <a:pt x="778" y="1228"/>
                    <a:pt x="789" y="1227"/>
                    <a:pt x="785" y="1231"/>
                  </a:cubicBezTo>
                  <a:cubicBezTo>
                    <a:pt x="781" y="1235"/>
                    <a:pt x="789" y="1235"/>
                    <a:pt x="785" y="1241"/>
                  </a:cubicBezTo>
                  <a:cubicBezTo>
                    <a:pt x="781" y="1246"/>
                    <a:pt x="773" y="1249"/>
                    <a:pt x="774" y="1254"/>
                  </a:cubicBezTo>
                  <a:cubicBezTo>
                    <a:pt x="775" y="1259"/>
                    <a:pt x="776" y="1261"/>
                    <a:pt x="771" y="1258"/>
                  </a:cubicBezTo>
                  <a:cubicBezTo>
                    <a:pt x="767" y="1255"/>
                    <a:pt x="768" y="1256"/>
                    <a:pt x="767" y="1263"/>
                  </a:cubicBezTo>
                  <a:cubicBezTo>
                    <a:pt x="765" y="1270"/>
                    <a:pt x="762" y="1273"/>
                    <a:pt x="757" y="1276"/>
                  </a:cubicBezTo>
                  <a:cubicBezTo>
                    <a:pt x="753" y="1279"/>
                    <a:pt x="747" y="1287"/>
                    <a:pt x="743" y="1287"/>
                  </a:cubicBezTo>
                  <a:cubicBezTo>
                    <a:pt x="740" y="1287"/>
                    <a:pt x="739" y="1284"/>
                    <a:pt x="739" y="1289"/>
                  </a:cubicBezTo>
                  <a:cubicBezTo>
                    <a:pt x="738" y="1295"/>
                    <a:pt x="738" y="1295"/>
                    <a:pt x="748" y="1287"/>
                  </a:cubicBezTo>
                  <a:cubicBezTo>
                    <a:pt x="758" y="1280"/>
                    <a:pt x="762" y="1278"/>
                    <a:pt x="769" y="1272"/>
                  </a:cubicBezTo>
                  <a:cubicBezTo>
                    <a:pt x="776" y="1266"/>
                    <a:pt x="792" y="1245"/>
                    <a:pt x="804" y="1219"/>
                  </a:cubicBezTo>
                  <a:cubicBezTo>
                    <a:pt x="816" y="1194"/>
                    <a:pt x="820" y="1189"/>
                    <a:pt x="832" y="1181"/>
                  </a:cubicBezTo>
                  <a:cubicBezTo>
                    <a:pt x="845" y="1173"/>
                    <a:pt x="855" y="1162"/>
                    <a:pt x="854" y="1144"/>
                  </a:cubicBezTo>
                  <a:cubicBezTo>
                    <a:pt x="853" y="1125"/>
                    <a:pt x="850" y="1120"/>
                    <a:pt x="853" y="1118"/>
                  </a:cubicBezTo>
                  <a:cubicBezTo>
                    <a:pt x="857" y="1116"/>
                    <a:pt x="856" y="1116"/>
                    <a:pt x="853" y="1111"/>
                  </a:cubicBezTo>
                  <a:cubicBezTo>
                    <a:pt x="851" y="1106"/>
                    <a:pt x="847" y="1101"/>
                    <a:pt x="852" y="1094"/>
                  </a:cubicBezTo>
                  <a:cubicBezTo>
                    <a:pt x="856" y="1087"/>
                    <a:pt x="861" y="1075"/>
                    <a:pt x="856" y="1079"/>
                  </a:cubicBezTo>
                  <a:cubicBezTo>
                    <a:pt x="851" y="1083"/>
                    <a:pt x="848" y="1080"/>
                    <a:pt x="853" y="1074"/>
                  </a:cubicBezTo>
                  <a:cubicBezTo>
                    <a:pt x="858" y="1069"/>
                    <a:pt x="847" y="1070"/>
                    <a:pt x="852" y="1067"/>
                  </a:cubicBezTo>
                  <a:cubicBezTo>
                    <a:pt x="856" y="1064"/>
                    <a:pt x="870" y="1059"/>
                    <a:pt x="860" y="1057"/>
                  </a:cubicBezTo>
                  <a:cubicBezTo>
                    <a:pt x="851" y="1055"/>
                    <a:pt x="853" y="1051"/>
                    <a:pt x="859" y="1048"/>
                  </a:cubicBezTo>
                  <a:cubicBezTo>
                    <a:pt x="865" y="1044"/>
                    <a:pt x="869" y="1048"/>
                    <a:pt x="873" y="1046"/>
                  </a:cubicBezTo>
                  <a:cubicBezTo>
                    <a:pt x="878" y="1044"/>
                    <a:pt x="869" y="1040"/>
                    <a:pt x="877" y="1035"/>
                  </a:cubicBezTo>
                  <a:cubicBezTo>
                    <a:pt x="885" y="1031"/>
                    <a:pt x="924" y="1005"/>
                    <a:pt x="928" y="1000"/>
                  </a:cubicBezTo>
                  <a:cubicBezTo>
                    <a:pt x="932" y="995"/>
                    <a:pt x="937" y="997"/>
                    <a:pt x="940" y="995"/>
                  </a:cubicBezTo>
                  <a:cubicBezTo>
                    <a:pt x="944" y="994"/>
                    <a:pt x="952" y="994"/>
                    <a:pt x="955" y="994"/>
                  </a:cubicBezTo>
                  <a:cubicBezTo>
                    <a:pt x="958" y="994"/>
                    <a:pt x="961" y="994"/>
                    <a:pt x="962" y="997"/>
                  </a:cubicBezTo>
                  <a:cubicBezTo>
                    <a:pt x="962" y="1000"/>
                    <a:pt x="968" y="1002"/>
                    <a:pt x="967" y="997"/>
                  </a:cubicBezTo>
                  <a:cubicBezTo>
                    <a:pt x="966" y="991"/>
                    <a:pt x="967" y="991"/>
                    <a:pt x="964" y="993"/>
                  </a:cubicBezTo>
                  <a:cubicBezTo>
                    <a:pt x="961" y="994"/>
                    <a:pt x="959" y="992"/>
                    <a:pt x="966" y="988"/>
                  </a:cubicBezTo>
                  <a:cubicBezTo>
                    <a:pt x="973" y="984"/>
                    <a:pt x="993" y="977"/>
                    <a:pt x="989" y="973"/>
                  </a:cubicBezTo>
                  <a:cubicBezTo>
                    <a:pt x="985" y="969"/>
                    <a:pt x="987" y="966"/>
                    <a:pt x="992" y="965"/>
                  </a:cubicBezTo>
                  <a:cubicBezTo>
                    <a:pt x="998" y="964"/>
                    <a:pt x="993" y="967"/>
                    <a:pt x="1001" y="966"/>
                  </a:cubicBezTo>
                  <a:cubicBezTo>
                    <a:pt x="1009" y="965"/>
                    <a:pt x="1015" y="961"/>
                    <a:pt x="1022" y="963"/>
                  </a:cubicBezTo>
                  <a:cubicBezTo>
                    <a:pt x="1029" y="965"/>
                    <a:pt x="1036" y="967"/>
                    <a:pt x="1034" y="963"/>
                  </a:cubicBezTo>
                  <a:cubicBezTo>
                    <a:pt x="1032" y="958"/>
                    <a:pt x="1041" y="951"/>
                    <a:pt x="1041" y="956"/>
                  </a:cubicBezTo>
                  <a:cubicBezTo>
                    <a:pt x="1041" y="961"/>
                    <a:pt x="1044" y="962"/>
                    <a:pt x="1054" y="965"/>
                  </a:cubicBezTo>
                  <a:cubicBezTo>
                    <a:pt x="1064" y="968"/>
                    <a:pt x="1074" y="967"/>
                    <a:pt x="1076" y="963"/>
                  </a:cubicBezTo>
                  <a:cubicBezTo>
                    <a:pt x="1077" y="959"/>
                    <a:pt x="1080" y="958"/>
                    <a:pt x="1078" y="954"/>
                  </a:cubicBezTo>
                  <a:cubicBezTo>
                    <a:pt x="1076" y="950"/>
                    <a:pt x="1075" y="949"/>
                    <a:pt x="1085" y="944"/>
                  </a:cubicBezTo>
                  <a:cubicBezTo>
                    <a:pt x="1095" y="938"/>
                    <a:pt x="1113" y="933"/>
                    <a:pt x="1109" y="918"/>
                  </a:cubicBezTo>
                  <a:cubicBezTo>
                    <a:pt x="1106" y="903"/>
                    <a:pt x="1110" y="896"/>
                    <a:pt x="1120" y="887"/>
                  </a:cubicBezTo>
                  <a:cubicBezTo>
                    <a:pt x="1130" y="878"/>
                    <a:pt x="1131" y="874"/>
                    <a:pt x="1131" y="870"/>
                  </a:cubicBezTo>
                  <a:cubicBezTo>
                    <a:pt x="1130" y="866"/>
                    <a:pt x="1134" y="872"/>
                    <a:pt x="1137" y="863"/>
                  </a:cubicBezTo>
                  <a:cubicBezTo>
                    <a:pt x="1139" y="853"/>
                    <a:pt x="1143" y="851"/>
                    <a:pt x="1148" y="847"/>
                  </a:cubicBezTo>
                  <a:cubicBezTo>
                    <a:pt x="1154" y="842"/>
                    <a:pt x="1154" y="840"/>
                    <a:pt x="1153" y="823"/>
                  </a:cubicBezTo>
                  <a:cubicBezTo>
                    <a:pt x="1152" y="806"/>
                    <a:pt x="1150" y="805"/>
                    <a:pt x="1161" y="792"/>
                  </a:cubicBezTo>
                  <a:cubicBezTo>
                    <a:pt x="1171" y="780"/>
                    <a:pt x="1173" y="781"/>
                    <a:pt x="1170" y="765"/>
                  </a:cubicBezTo>
                  <a:cubicBezTo>
                    <a:pt x="1166" y="749"/>
                    <a:pt x="1176" y="742"/>
                    <a:pt x="1177" y="729"/>
                  </a:cubicBezTo>
                  <a:cubicBezTo>
                    <a:pt x="1179" y="716"/>
                    <a:pt x="1177" y="698"/>
                    <a:pt x="1177" y="680"/>
                  </a:cubicBezTo>
                  <a:cubicBezTo>
                    <a:pt x="1177" y="662"/>
                    <a:pt x="1179" y="650"/>
                    <a:pt x="1175" y="645"/>
                  </a:cubicBezTo>
                  <a:cubicBezTo>
                    <a:pt x="1172" y="640"/>
                    <a:pt x="1177" y="642"/>
                    <a:pt x="1175" y="636"/>
                  </a:cubicBezTo>
                  <a:cubicBezTo>
                    <a:pt x="1173" y="630"/>
                    <a:pt x="1173" y="631"/>
                    <a:pt x="1177" y="627"/>
                  </a:cubicBezTo>
                  <a:cubicBezTo>
                    <a:pt x="1180" y="623"/>
                    <a:pt x="1188" y="618"/>
                    <a:pt x="1185" y="613"/>
                  </a:cubicBezTo>
                  <a:cubicBezTo>
                    <a:pt x="1181" y="609"/>
                    <a:pt x="1182" y="601"/>
                    <a:pt x="1187" y="602"/>
                  </a:cubicBezTo>
                  <a:cubicBezTo>
                    <a:pt x="1192" y="603"/>
                    <a:pt x="1192" y="608"/>
                    <a:pt x="1195" y="614"/>
                  </a:cubicBezTo>
                  <a:cubicBezTo>
                    <a:pt x="1197" y="621"/>
                    <a:pt x="1203" y="609"/>
                    <a:pt x="1207" y="606"/>
                  </a:cubicBezTo>
                  <a:cubicBezTo>
                    <a:pt x="1211" y="602"/>
                    <a:pt x="1225" y="579"/>
                    <a:pt x="1228" y="570"/>
                  </a:cubicBezTo>
                  <a:cubicBezTo>
                    <a:pt x="1231" y="561"/>
                    <a:pt x="1228" y="559"/>
                    <a:pt x="1232" y="557"/>
                  </a:cubicBezTo>
                  <a:cubicBezTo>
                    <a:pt x="1236" y="554"/>
                    <a:pt x="1238" y="555"/>
                    <a:pt x="1237" y="550"/>
                  </a:cubicBezTo>
                  <a:cubicBezTo>
                    <a:pt x="1237" y="544"/>
                    <a:pt x="1239" y="538"/>
                    <a:pt x="1243" y="541"/>
                  </a:cubicBezTo>
                  <a:cubicBezTo>
                    <a:pt x="1246" y="543"/>
                    <a:pt x="1244" y="542"/>
                    <a:pt x="1249" y="539"/>
                  </a:cubicBezTo>
                  <a:cubicBezTo>
                    <a:pt x="1254" y="536"/>
                    <a:pt x="1262" y="534"/>
                    <a:pt x="1267" y="525"/>
                  </a:cubicBezTo>
                  <a:cubicBezTo>
                    <a:pt x="1273" y="516"/>
                    <a:pt x="1285" y="512"/>
                    <a:pt x="1283" y="506"/>
                  </a:cubicBezTo>
                  <a:cubicBezTo>
                    <a:pt x="1281" y="500"/>
                    <a:pt x="1280" y="503"/>
                    <a:pt x="1285" y="500"/>
                  </a:cubicBezTo>
                  <a:cubicBezTo>
                    <a:pt x="1291" y="498"/>
                    <a:pt x="1295" y="492"/>
                    <a:pt x="1299" y="485"/>
                  </a:cubicBezTo>
                  <a:cubicBezTo>
                    <a:pt x="1303" y="478"/>
                    <a:pt x="1318" y="458"/>
                    <a:pt x="1316" y="444"/>
                  </a:cubicBezTo>
                  <a:cubicBezTo>
                    <a:pt x="1314" y="430"/>
                    <a:pt x="1317" y="434"/>
                    <a:pt x="1317" y="424"/>
                  </a:cubicBezTo>
                  <a:cubicBezTo>
                    <a:pt x="1316" y="413"/>
                    <a:pt x="1308" y="382"/>
                    <a:pt x="1302" y="365"/>
                  </a:cubicBezTo>
                  <a:cubicBezTo>
                    <a:pt x="1296" y="349"/>
                    <a:pt x="1287" y="346"/>
                    <a:pt x="1270" y="348"/>
                  </a:cubicBezTo>
                  <a:cubicBezTo>
                    <a:pt x="1254" y="350"/>
                    <a:pt x="1235" y="344"/>
                    <a:pt x="1203" y="313"/>
                  </a:cubicBezTo>
                  <a:cubicBezTo>
                    <a:pt x="1203" y="313"/>
                    <a:pt x="1160" y="281"/>
                    <a:pt x="1139" y="276"/>
                  </a:cubicBezTo>
                  <a:cubicBezTo>
                    <a:pt x="1119" y="271"/>
                    <a:pt x="1118" y="274"/>
                    <a:pt x="1114" y="274"/>
                  </a:cubicBezTo>
                  <a:cubicBezTo>
                    <a:pt x="1109" y="274"/>
                    <a:pt x="1097" y="272"/>
                    <a:pt x="1100" y="276"/>
                  </a:cubicBezTo>
                  <a:cubicBezTo>
                    <a:pt x="1103" y="280"/>
                    <a:pt x="1100" y="279"/>
                    <a:pt x="1093" y="277"/>
                  </a:cubicBezTo>
                  <a:cubicBezTo>
                    <a:pt x="1087" y="275"/>
                    <a:pt x="1083" y="269"/>
                    <a:pt x="1075" y="272"/>
                  </a:cubicBezTo>
                  <a:cubicBezTo>
                    <a:pt x="1068" y="275"/>
                    <a:pt x="1058" y="271"/>
                    <a:pt x="1051" y="267"/>
                  </a:cubicBezTo>
                  <a:cubicBezTo>
                    <a:pt x="1044" y="263"/>
                    <a:pt x="1031" y="256"/>
                    <a:pt x="1027" y="259"/>
                  </a:cubicBezTo>
                  <a:cubicBezTo>
                    <a:pt x="1022" y="261"/>
                    <a:pt x="1010" y="265"/>
                    <a:pt x="1008" y="268"/>
                  </a:cubicBezTo>
                  <a:cubicBezTo>
                    <a:pt x="1006" y="271"/>
                    <a:pt x="999" y="273"/>
                    <a:pt x="1004" y="264"/>
                  </a:cubicBezTo>
                  <a:cubicBezTo>
                    <a:pt x="1009" y="256"/>
                    <a:pt x="1007" y="258"/>
                    <a:pt x="1003" y="260"/>
                  </a:cubicBezTo>
                  <a:cubicBezTo>
                    <a:pt x="998" y="263"/>
                    <a:pt x="997" y="267"/>
                    <a:pt x="995" y="272"/>
                  </a:cubicBezTo>
                  <a:cubicBezTo>
                    <a:pt x="993" y="277"/>
                    <a:pt x="980" y="292"/>
                    <a:pt x="985" y="278"/>
                  </a:cubicBezTo>
                  <a:cubicBezTo>
                    <a:pt x="990" y="264"/>
                    <a:pt x="988" y="260"/>
                    <a:pt x="991" y="256"/>
                  </a:cubicBezTo>
                  <a:cubicBezTo>
                    <a:pt x="994" y="252"/>
                    <a:pt x="1000" y="244"/>
                    <a:pt x="993" y="248"/>
                  </a:cubicBezTo>
                  <a:cubicBezTo>
                    <a:pt x="986" y="252"/>
                    <a:pt x="988" y="251"/>
                    <a:pt x="990" y="242"/>
                  </a:cubicBezTo>
                  <a:cubicBezTo>
                    <a:pt x="992" y="233"/>
                    <a:pt x="989" y="235"/>
                    <a:pt x="987" y="237"/>
                  </a:cubicBezTo>
                  <a:cubicBezTo>
                    <a:pt x="984" y="239"/>
                    <a:pt x="982" y="240"/>
                    <a:pt x="982" y="237"/>
                  </a:cubicBezTo>
                  <a:cubicBezTo>
                    <a:pt x="982" y="234"/>
                    <a:pt x="980" y="233"/>
                    <a:pt x="977" y="231"/>
                  </a:cubicBezTo>
                  <a:cubicBezTo>
                    <a:pt x="975" y="229"/>
                    <a:pt x="975" y="225"/>
                    <a:pt x="971" y="229"/>
                  </a:cubicBezTo>
                  <a:cubicBezTo>
                    <a:pt x="967" y="232"/>
                    <a:pt x="964" y="235"/>
                    <a:pt x="963" y="226"/>
                  </a:cubicBezTo>
                  <a:cubicBezTo>
                    <a:pt x="963" y="218"/>
                    <a:pt x="962" y="223"/>
                    <a:pt x="960" y="225"/>
                  </a:cubicBezTo>
                  <a:cubicBezTo>
                    <a:pt x="958" y="226"/>
                    <a:pt x="960" y="221"/>
                    <a:pt x="956" y="220"/>
                  </a:cubicBezTo>
                  <a:cubicBezTo>
                    <a:pt x="953" y="220"/>
                    <a:pt x="951" y="219"/>
                    <a:pt x="951" y="217"/>
                  </a:cubicBezTo>
                  <a:cubicBezTo>
                    <a:pt x="950" y="216"/>
                    <a:pt x="948" y="216"/>
                    <a:pt x="946" y="215"/>
                  </a:cubicBezTo>
                  <a:cubicBezTo>
                    <a:pt x="943" y="215"/>
                    <a:pt x="936" y="219"/>
                    <a:pt x="936" y="216"/>
                  </a:cubicBezTo>
                  <a:cubicBezTo>
                    <a:pt x="937" y="212"/>
                    <a:pt x="931" y="218"/>
                    <a:pt x="932" y="212"/>
                  </a:cubicBezTo>
                  <a:cubicBezTo>
                    <a:pt x="934" y="206"/>
                    <a:pt x="932" y="209"/>
                    <a:pt x="929" y="211"/>
                  </a:cubicBezTo>
                  <a:cubicBezTo>
                    <a:pt x="927" y="213"/>
                    <a:pt x="913" y="212"/>
                    <a:pt x="917" y="210"/>
                  </a:cubicBezTo>
                  <a:cubicBezTo>
                    <a:pt x="921" y="207"/>
                    <a:pt x="920" y="204"/>
                    <a:pt x="916" y="205"/>
                  </a:cubicBezTo>
                  <a:cubicBezTo>
                    <a:pt x="913" y="206"/>
                    <a:pt x="915" y="202"/>
                    <a:pt x="912" y="202"/>
                  </a:cubicBezTo>
                  <a:cubicBezTo>
                    <a:pt x="909" y="202"/>
                    <a:pt x="913" y="199"/>
                    <a:pt x="909" y="202"/>
                  </a:cubicBezTo>
                  <a:cubicBezTo>
                    <a:pt x="904" y="204"/>
                    <a:pt x="902" y="206"/>
                    <a:pt x="898" y="201"/>
                  </a:cubicBezTo>
                  <a:cubicBezTo>
                    <a:pt x="895" y="196"/>
                    <a:pt x="887" y="196"/>
                    <a:pt x="884" y="198"/>
                  </a:cubicBezTo>
                  <a:cubicBezTo>
                    <a:pt x="880" y="201"/>
                    <a:pt x="860" y="207"/>
                    <a:pt x="865" y="211"/>
                  </a:cubicBezTo>
                  <a:cubicBezTo>
                    <a:pt x="869" y="216"/>
                    <a:pt x="865" y="217"/>
                    <a:pt x="860" y="218"/>
                  </a:cubicBezTo>
                  <a:cubicBezTo>
                    <a:pt x="855" y="220"/>
                    <a:pt x="852" y="224"/>
                    <a:pt x="857" y="225"/>
                  </a:cubicBezTo>
                  <a:cubicBezTo>
                    <a:pt x="863" y="225"/>
                    <a:pt x="861" y="227"/>
                    <a:pt x="858" y="230"/>
                  </a:cubicBezTo>
                  <a:cubicBezTo>
                    <a:pt x="856" y="232"/>
                    <a:pt x="856" y="233"/>
                    <a:pt x="854" y="229"/>
                  </a:cubicBezTo>
                  <a:cubicBezTo>
                    <a:pt x="852" y="225"/>
                    <a:pt x="850" y="229"/>
                    <a:pt x="848" y="231"/>
                  </a:cubicBezTo>
                  <a:cubicBezTo>
                    <a:pt x="845" y="232"/>
                    <a:pt x="831" y="244"/>
                    <a:pt x="829" y="249"/>
                  </a:cubicBezTo>
                  <a:cubicBezTo>
                    <a:pt x="827" y="254"/>
                    <a:pt x="823" y="265"/>
                    <a:pt x="826" y="249"/>
                  </a:cubicBezTo>
                  <a:cubicBezTo>
                    <a:pt x="828" y="233"/>
                    <a:pt x="829" y="235"/>
                    <a:pt x="825" y="238"/>
                  </a:cubicBezTo>
                  <a:cubicBezTo>
                    <a:pt x="821" y="242"/>
                    <a:pt x="821" y="239"/>
                    <a:pt x="817" y="241"/>
                  </a:cubicBezTo>
                  <a:cubicBezTo>
                    <a:pt x="813" y="243"/>
                    <a:pt x="812" y="245"/>
                    <a:pt x="810" y="242"/>
                  </a:cubicBezTo>
                  <a:cubicBezTo>
                    <a:pt x="809" y="239"/>
                    <a:pt x="802" y="238"/>
                    <a:pt x="801" y="241"/>
                  </a:cubicBezTo>
                  <a:cubicBezTo>
                    <a:pt x="800" y="244"/>
                    <a:pt x="792" y="241"/>
                    <a:pt x="786" y="238"/>
                  </a:cubicBezTo>
                  <a:cubicBezTo>
                    <a:pt x="781" y="236"/>
                    <a:pt x="782" y="238"/>
                    <a:pt x="780" y="228"/>
                  </a:cubicBezTo>
                  <a:cubicBezTo>
                    <a:pt x="778" y="218"/>
                    <a:pt x="778" y="205"/>
                    <a:pt x="773" y="210"/>
                  </a:cubicBezTo>
                  <a:cubicBezTo>
                    <a:pt x="769" y="215"/>
                    <a:pt x="766" y="219"/>
                    <a:pt x="759" y="222"/>
                  </a:cubicBezTo>
                  <a:cubicBezTo>
                    <a:pt x="752" y="225"/>
                    <a:pt x="743" y="229"/>
                    <a:pt x="741" y="231"/>
                  </a:cubicBezTo>
                  <a:cubicBezTo>
                    <a:pt x="739" y="232"/>
                    <a:pt x="732" y="236"/>
                    <a:pt x="730" y="233"/>
                  </a:cubicBezTo>
                  <a:cubicBezTo>
                    <a:pt x="728" y="231"/>
                    <a:pt x="726" y="230"/>
                    <a:pt x="724" y="231"/>
                  </a:cubicBezTo>
                  <a:cubicBezTo>
                    <a:pt x="724" y="231"/>
                    <a:pt x="704" y="234"/>
                    <a:pt x="722" y="226"/>
                  </a:cubicBezTo>
                  <a:cubicBezTo>
                    <a:pt x="740" y="219"/>
                    <a:pt x="739" y="228"/>
                    <a:pt x="742" y="218"/>
                  </a:cubicBezTo>
                  <a:cubicBezTo>
                    <a:pt x="746" y="208"/>
                    <a:pt x="752" y="200"/>
                    <a:pt x="758" y="192"/>
                  </a:cubicBezTo>
                  <a:cubicBezTo>
                    <a:pt x="764" y="184"/>
                    <a:pt x="780" y="167"/>
                    <a:pt x="788" y="160"/>
                  </a:cubicBezTo>
                  <a:cubicBezTo>
                    <a:pt x="796" y="152"/>
                    <a:pt x="816" y="137"/>
                    <a:pt x="810" y="134"/>
                  </a:cubicBezTo>
                  <a:cubicBezTo>
                    <a:pt x="803" y="132"/>
                    <a:pt x="816" y="128"/>
                    <a:pt x="808" y="121"/>
                  </a:cubicBezTo>
                  <a:cubicBezTo>
                    <a:pt x="799" y="114"/>
                    <a:pt x="792" y="119"/>
                    <a:pt x="795" y="113"/>
                  </a:cubicBezTo>
                  <a:cubicBezTo>
                    <a:pt x="799" y="107"/>
                    <a:pt x="793" y="103"/>
                    <a:pt x="790" y="106"/>
                  </a:cubicBezTo>
                  <a:cubicBezTo>
                    <a:pt x="786" y="109"/>
                    <a:pt x="785" y="112"/>
                    <a:pt x="782" y="104"/>
                  </a:cubicBezTo>
                  <a:cubicBezTo>
                    <a:pt x="780" y="95"/>
                    <a:pt x="774" y="83"/>
                    <a:pt x="773" y="74"/>
                  </a:cubicBezTo>
                  <a:cubicBezTo>
                    <a:pt x="772" y="64"/>
                    <a:pt x="772" y="44"/>
                    <a:pt x="770" y="47"/>
                  </a:cubicBezTo>
                  <a:cubicBezTo>
                    <a:pt x="768" y="50"/>
                    <a:pt x="767" y="53"/>
                    <a:pt x="765" y="43"/>
                  </a:cubicBezTo>
                  <a:cubicBezTo>
                    <a:pt x="763" y="34"/>
                    <a:pt x="759" y="29"/>
                    <a:pt x="756" y="30"/>
                  </a:cubicBezTo>
                  <a:cubicBezTo>
                    <a:pt x="753" y="31"/>
                    <a:pt x="754" y="42"/>
                    <a:pt x="752" y="38"/>
                  </a:cubicBezTo>
                  <a:cubicBezTo>
                    <a:pt x="749" y="43"/>
                    <a:pt x="738" y="58"/>
                    <a:pt x="736" y="60"/>
                  </a:cubicBezTo>
                  <a:cubicBezTo>
                    <a:pt x="734" y="63"/>
                    <a:pt x="728" y="71"/>
                    <a:pt x="727" y="74"/>
                  </a:cubicBezTo>
                  <a:cubicBezTo>
                    <a:pt x="726" y="77"/>
                    <a:pt x="725" y="79"/>
                    <a:pt x="723" y="83"/>
                  </a:cubicBezTo>
                  <a:cubicBezTo>
                    <a:pt x="721" y="87"/>
                    <a:pt x="721" y="90"/>
                    <a:pt x="720" y="94"/>
                  </a:cubicBezTo>
                  <a:cubicBezTo>
                    <a:pt x="718" y="97"/>
                    <a:pt x="711" y="102"/>
                    <a:pt x="708" y="103"/>
                  </a:cubicBezTo>
                  <a:cubicBezTo>
                    <a:pt x="705" y="105"/>
                    <a:pt x="699" y="103"/>
                    <a:pt x="697" y="104"/>
                  </a:cubicBezTo>
                  <a:cubicBezTo>
                    <a:pt x="696" y="104"/>
                    <a:pt x="696" y="103"/>
                    <a:pt x="696" y="103"/>
                  </a:cubicBezTo>
                  <a:cubicBezTo>
                    <a:pt x="696" y="103"/>
                    <a:pt x="696" y="102"/>
                    <a:pt x="695" y="100"/>
                  </a:cubicBezTo>
                  <a:cubicBezTo>
                    <a:pt x="695" y="99"/>
                    <a:pt x="694" y="99"/>
                    <a:pt x="694" y="99"/>
                  </a:cubicBezTo>
                  <a:cubicBezTo>
                    <a:pt x="694" y="99"/>
                    <a:pt x="681" y="101"/>
                    <a:pt x="679" y="101"/>
                  </a:cubicBezTo>
                  <a:cubicBezTo>
                    <a:pt x="676" y="102"/>
                    <a:pt x="673" y="103"/>
                    <a:pt x="671" y="104"/>
                  </a:cubicBezTo>
                  <a:cubicBezTo>
                    <a:pt x="669" y="105"/>
                    <a:pt x="669" y="106"/>
                    <a:pt x="667" y="106"/>
                  </a:cubicBezTo>
                  <a:cubicBezTo>
                    <a:pt x="666" y="107"/>
                    <a:pt x="659" y="103"/>
                    <a:pt x="659" y="103"/>
                  </a:cubicBezTo>
                  <a:cubicBezTo>
                    <a:pt x="658" y="103"/>
                    <a:pt x="654" y="101"/>
                    <a:pt x="651" y="99"/>
                  </a:cubicBezTo>
                  <a:cubicBezTo>
                    <a:pt x="651" y="99"/>
                    <a:pt x="650" y="98"/>
                    <a:pt x="650" y="98"/>
                  </a:cubicBezTo>
                  <a:cubicBezTo>
                    <a:pt x="649" y="97"/>
                    <a:pt x="642" y="93"/>
                    <a:pt x="641" y="92"/>
                  </a:cubicBezTo>
                  <a:cubicBezTo>
                    <a:pt x="639" y="92"/>
                    <a:pt x="639" y="91"/>
                    <a:pt x="640" y="90"/>
                  </a:cubicBezTo>
                  <a:cubicBezTo>
                    <a:pt x="640" y="89"/>
                    <a:pt x="639" y="90"/>
                    <a:pt x="637" y="91"/>
                  </a:cubicBezTo>
                  <a:cubicBezTo>
                    <a:pt x="635" y="92"/>
                    <a:pt x="628" y="94"/>
                    <a:pt x="625" y="96"/>
                  </a:cubicBezTo>
                  <a:cubicBezTo>
                    <a:pt x="621" y="97"/>
                    <a:pt x="613" y="95"/>
                    <a:pt x="611" y="95"/>
                  </a:cubicBezTo>
                  <a:cubicBezTo>
                    <a:pt x="609" y="95"/>
                    <a:pt x="608" y="94"/>
                    <a:pt x="607" y="93"/>
                  </a:cubicBezTo>
                  <a:cubicBezTo>
                    <a:pt x="605" y="93"/>
                    <a:pt x="603" y="95"/>
                    <a:pt x="603" y="98"/>
                  </a:cubicBezTo>
                  <a:cubicBezTo>
                    <a:pt x="603" y="102"/>
                    <a:pt x="601" y="102"/>
                    <a:pt x="604" y="105"/>
                  </a:cubicBezTo>
                  <a:cubicBezTo>
                    <a:pt x="607" y="108"/>
                    <a:pt x="607" y="108"/>
                    <a:pt x="607" y="111"/>
                  </a:cubicBezTo>
                  <a:cubicBezTo>
                    <a:pt x="608" y="114"/>
                    <a:pt x="607" y="114"/>
                    <a:pt x="604" y="115"/>
                  </a:cubicBezTo>
                  <a:cubicBezTo>
                    <a:pt x="601" y="115"/>
                    <a:pt x="593" y="113"/>
                    <a:pt x="591" y="112"/>
                  </a:cubicBezTo>
                  <a:cubicBezTo>
                    <a:pt x="590" y="112"/>
                    <a:pt x="589" y="112"/>
                    <a:pt x="588" y="112"/>
                  </a:cubicBezTo>
                  <a:cubicBezTo>
                    <a:pt x="584" y="112"/>
                    <a:pt x="575" y="113"/>
                    <a:pt x="572" y="113"/>
                  </a:cubicBezTo>
                  <a:cubicBezTo>
                    <a:pt x="568" y="112"/>
                    <a:pt x="569" y="111"/>
                    <a:pt x="569" y="110"/>
                  </a:cubicBezTo>
                  <a:cubicBezTo>
                    <a:pt x="569" y="109"/>
                    <a:pt x="568" y="109"/>
                    <a:pt x="565" y="109"/>
                  </a:cubicBezTo>
                  <a:cubicBezTo>
                    <a:pt x="563" y="110"/>
                    <a:pt x="559" y="112"/>
                    <a:pt x="556" y="116"/>
                  </a:cubicBezTo>
                  <a:cubicBezTo>
                    <a:pt x="553" y="121"/>
                    <a:pt x="549" y="122"/>
                    <a:pt x="549" y="122"/>
                  </a:cubicBezTo>
                  <a:cubicBezTo>
                    <a:pt x="549" y="122"/>
                    <a:pt x="523" y="128"/>
                    <a:pt x="522" y="128"/>
                  </a:cubicBezTo>
                  <a:cubicBezTo>
                    <a:pt x="520" y="128"/>
                    <a:pt x="521" y="129"/>
                    <a:pt x="521" y="129"/>
                  </a:cubicBezTo>
                  <a:cubicBezTo>
                    <a:pt x="522" y="133"/>
                    <a:pt x="520" y="134"/>
                    <a:pt x="520" y="134"/>
                  </a:cubicBezTo>
                  <a:cubicBezTo>
                    <a:pt x="520" y="134"/>
                    <a:pt x="517" y="136"/>
                    <a:pt x="513" y="137"/>
                  </a:cubicBezTo>
                  <a:cubicBezTo>
                    <a:pt x="509" y="137"/>
                    <a:pt x="506" y="135"/>
                    <a:pt x="505" y="134"/>
                  </a:cubicBezTo>
                  <a:cubicBezTo>
                    <a:pt x="504" y="133"/>
                    <a:pt x="501" y="132"/>
                    <a:pt x="501" y="132"/>
                  </a:cubicBezTo>
                  <a:cubicBezTo>
                    <a:pt x="497" y="131"/>
                    <a:pt x="494" y="129"/>
                    <a:pt x="493" y="128"/>
                  </a:cubicBezTo>
                  <a:cubicBezTo>
                    <a:pt x="492" y="127"/>
                    <a:pt x="483" y="118"/>
                    <a:pt x="483" y="117"/>
                  </a:cubicBezTo>
                  <a:cubicBezTo>
                    <a:pt x="482" y="116"/>
                    <a:pt x="481" y="115"/>
                    <a:pt x="481" y="114"/>
                  </a:cubicBezTo>
                  <a:cubicBezTo>
                    <a:pt x="480" y="113"/>
                    <a:pt x="478" y="103"/>
                    <a:pt x="478" y="102"/>
                  </a:cubicBezTo>
                  <a:cubicBezTo>
                    <a:pt x="478" y="100"/>
                    <a:pt x="476" y="99"/>
                    <a:pt x="476" y="99"/>
                  </a:cubicBezTo>
                  <a:cubicBezTo>
                    <a:pt x="467" y="88"/>
                    <a:pt x="474" y="69"/>
                    <a:pt x="476" y="65"/>
                  </a:cubicBezTo>
                  <a:cubicBezTo>
                    <a:pt x="477" y="61"/>
                    <a:pt x="479" y="55"/>
                    <a:pt x="480" y="54"/>
                  </a:cubicBezTo>
                  <a:cubicBezTo>
                    <a:pt x="481" y="52"/>
                    <a:pt x="484" y="47"/>
                    <a:pt x="485" y="47"/>
                  </a:cubicBezTo>
                  <a:cubicBezTo>
                    <a:pt x="485" y="46"/>
                    <a:pt x="486" y="45"/>
                    <a:pt x="485" y="44"/>
                  </a:cubicBezTo>
                  <a:cubicBezTo>
                    <a:pt x="485" y="43"/>
                    <a:pt x="484" y="42"/>
                    <a:pt x="481" y="39"/>
                  </a:cubicBezTo>
                  <a:cubicBezTo>
                    <a:pt x="479" y="36"/>
                    <a:pt x="481" y="32"/>
                    <a:pt x="481" y="31"/>
                  </a:cubicBezTo>
                  <a:cubicBezTo>
                    <a:pt x="481" y="29"/>
                    <a:pt x="475" y="27"/>
                    <a:pt x="474" y="26"/>
                  </a:cubicBezTo>
                  <a:cubicBezTo>
                    <a:pt x="473" y="26"/>
                    <a:pt x="471" y="26"/>
                    <a:pt x="470" y="26"/>
                  </a:cubicBezTo>
                  <a:cubicBezTo>
                    <a:pt x="469" y="26"/>
                    <a:pt x="469" y="26"/>
                    <a:pt x="468" y="26"/>
                  </a:cubicBezTo>
                  <a:cubicBezTo>
                    <a:pt x="467" y="25"/>
                    <a:pt x="467" y="25"/>
                    <a:pt x="466" y="26"/>
                  </a:cubicBezTo>
                  <a:cubicBezTo>
                    <a:pt x="465" y="26"/>
                    <a:pt x="466" y="24"/>
                    <a:pt x="468" y="20"/>
                  </a:cubicBezTo>
                  <a:cubicBezTo>
                    <a:pt x="470" y="16"/>
                    <a:pt x="473" y="10"/>
                    <a:pt x="468" y="5"/>
                  </a:cubicBezTo>
                  <a:cubicBezTo>
                    <a:pt x="464" y="0"/>
                    <a:pt x="455" y="1"/>
                    <a:pt x="452" y="1"/>
                  </a:cubicBezTo>
                  <a:cubicBezTo>
                    <a:pt x="451" y="2"/>
                    <a:pt x="448" y="2"/>
                    <a:pt x="445" y="3"/>
                  </a:cubicBezTo>
                  <a:cubicBezTo>
                    <a:pt x="447" y="5"/>
                    <a:pt x="449" y="8"/>
                    <a:pt x="449" y="11"/>
                  </a:cubicBezTo>
                  <a:cubicBezTo>
                    <a:pt x="449" y="15"/>
                    <a:pt x="441" y="22"/>
                    <a:pt x="439" y="24"/>
                  </a:cubicBezTo>
                  <a:cubicBezTo>
                    <a:pt x="437" y="25"/>
                    <a:pt x="437" y="25"/>
                    <a:pt x="434" y="26"/>
                  </a:cubicBezTo>
                  <a:cubicBezTo>
                    <a:pt x="431" y="26"/>
                    <a:pt x="431" y="26"/>
                    <a:pt x="428" y="27"/>
                  </a:cubicBezTo>
                  <a:cubicBezTo>
                    <a:pt x="426" y="28"/>
                    <a:pt x="418" y="32"/>
                    <a:pt x="417" y="34"/>
                  </a:cubicBezTo>
                  <a:cubicBezTo>
                    <a:pt x="415" y="35"/>
                    <a:pt x="408" y="36"/>
                    <a:pt x="408" y="36"/>
                  </a:cubicBezTo>
                  <a:cubicBezTo>
                    <a:pt x="397" y="37"/>
                    <a:pt x="383" y="41"/>
                    <a:pt x="380" y="41"/>
                  </a:cubicBezTo>
                  <a:cubicBezTo>
                    <a:pt x="377" y="42"/>
                    <a:pt x="377" y="45"/>
                    <a:pt x="377" y="45"/>
                  </a:cubicBezTo>
                  <a:cubicBezTo>
                    <a:pt x="377" y="45"/>
                    <a:pt x="377" y="48"/>
                    <a:pt x="376" y="52"/>
                  </a:cubicBezTo>
                  <a:cubicBezTo>
                    <a:pt x="376" y="56"/>
                    <a:pt x="373" y="57"/>
                    <a:pt x="372" y="57"/>
                  </a:cubicBezTo>
                  <a:cubicBezTo>
                    <a:pt x="371" y="57"/>
                    <a:pt x="369" y="57"/>
                    <a:pt x="367" y="53"/>
                  </a:cubicBezTo>
                  <a:cubicBezTo>
                    <a:pt x="365" y="49"/>
                    <a:pt x="357" y="45"/>
                    <a:pt x="356" y="44"/>
                  </a:cubicBezTo>
                  <a:cubicBezTo>
                    <a:pt x="355" y="44"/>
                    <a:pt x="354" y="46"/>
                    <a:pt x="353" y="47"/>
                  </a:cubicBezTo>
                  <a:cubicBezTo>
                    <a:pt x="353" y="48"/>
                    <a:pt x="350" y="46"/>
                    <a:pt x="350" y="45"/>
                  </a:cubicBezTo>
                  <a:cubicBezTo>
                    <a:pt x="349" y="45"/>
                    <a:pt x="348" y="44"/>
                    <a:pt x="345" y="45"/>
                  </a:cubicBezTo>
                  <a:cubicBezTo>
                    <a:pt x="342" y="47"/>
                    <a:pt x="337" y="46"/>
                    <a:pt x="334" y="45"/>
                  </a:cubicBezTo>
                  <a:cubicBezTo>
                    <a:pt x="331" y="45"/>
                    <a:pt x="317" y="37"/>
                    <a:pt x="316" y="36"/>
                  </a:cubicBezTo>
                  <a:cubicBezTo>
                    <a:pt x="314" y="35"/>
                    <a:pt x="312" y="36"/>
                    <a:pt x="311" y="36"/>
                  </a:cubicBezTo>
                  <a:cubicBezTo>
                    <a:pt x="310" y="36"/>
                    <a:pt x="308" y="37"/>
                    <a:pt x="310" y="38"/>
                  </a:cubicBezTo>
                  <a:cubicBezTo>
                    <a:pt x="312" y="39"/>
                    <a:pt x="314" y="41"/>
                    <a:pt x="315" y="45"/>
                  </a:cubicBezTo>
                  <a:cubicBezTo>
                    <a:pt x="317" y="48"/>
                    <a:pt x="323" y="51"/>
                    <a:pt x="327" y="54"/>
                  </a:cubicBezTo>
                  <a:cubicBezTo>
                    <a:pt x="330" y="56"/>
                    <a:pt x="330" y="59"/>
                    <a:pt x="329" y="60"/>
                  </a:cubicBezTo>
                  <a:cubicBezTo>
                    <a:pt x="328" y="61"/>
                    <a:pt x="328" y="63"/>
                    <a:pt x="332" y="73"/>
                  </a:cubicBezTo>
                  <a:cubicBezTo>
                    <a:pt x="336" y="82"/>
                    <a:pt x="336" y="86"/>
                    <a:pt x="335" y="90"/>
                  </a:cubicBezTo>
                  <a:cubicBezTo>
                    <a:pt x="334" y="95"/>
                    <a:pt x="336" y="95"/>
                    <a:pt x="338" y="95"/>
                  </a:cubicBezTo>
                  <a:cubicBezTo>
                    <a:pt x="339" y="96"/>
                    <a:pt x="355" y="97"/>
                    <a:pt x="356" y="97"/>
                  </a:cubicBezTo>
                  <a:cubicBezTo>
                    <a:pt x="357" y="97"/>
                    <a:pt x="357" y="99"/>
                    <a:pt x="357" y="101"/>
                  </a:cubicBezTo>
                  <a:cubicBezTo>
                    <a:pt x="357" y="102"/>
                    <a:pt x="356" y="103"/>
                    <a:pt x="356" y="103"/>
                  </a:cubicBezTo>
                  <a:cubicBezTo>
                    <a:pt x="354" y="104"/>
                    <a:pt x="338" y="111"/>
                    <a:pt x="336" y="112"/>
                  </a:cubicBezTo>
                  <a:cubicBezTo>
                    <a:pt x="334" y="112"/>
                    <a:pt x="334" y="117"/>
                    <a:pt x="332" y="121"/>
                  </a:cubicBezTo>
                  <a:cubicBezTo>
                    <a:pt x="330" y="125"/>
                    <a:pt x="326" y="129"/>
                    <a:pt x="324" y="131"/>
                  </a:cubicBezTo>
                  <a:cubicBezTo>
                    <a:pt x="323" y="133"/>
                    <a:pt x="322" y="132"/>
                    <a:pt x="323" y="129"/>
                  </a:cubicBezTo>
                  <a:cubicBezTo>
                    <a:pt x="324" y="127"/>
                    <a:pt x="321" y="129"/>
                    <a:pt x="318" y="132"/>
                  </a:cubicBezTo>
                  <a:cubicBezTo>
                    <a:pt x="314" y="134"/>
                    <a:pt x="311" y="136"/>
                    <a:pt x="306" y="137"/>
                  </a:cubicBezTo>
                  <a:cubicBezTo>
                    <a:pt x="300" y="138"/>
                    <a:pt x="297" y="142"/>
                    <a:pt x="296" y="143"/>
                  </a:cubicBezTo>
                  <a:cubicBezTo>
                    <a:pt x="294" y="145"/>
                    <a:pt x="289" y="151"/>
                    <a:pt x="287" y="154"/>
                  </a:cubicBezTo>
                  <a:cubicBezTo>
                    <a:pt x="285" y="156"/>
                    <a:pt x="283" y="155"/>
                    <a:pt x="283" y="155"/>
                  </a:cubicBezTo>
                  <a:cubicBezTo>
                    <a:pt x="282" y="154"/>
                    <a:pt x="282" y="153"/>
                    <a:pt x="283" y="153"/>
                  </a:cubicBezTo>
                  <a:cubicBezTo>
                    <a:pt x="284" y="152"/>
                    <a:pt x="283" y="152"/>
                    <a:pt x="285" y="150"/>
                  </a:cubicBezTo>
                  <a:cubicBezTo>
                    <a:pt x="286" y="147"/>
                    <a:pt x="285" y="146"/>
                    <a:pt x="282" y="146"/>
                  </a:cubicBezTo>
                  <a:cubicBezTo>
                    <a:pt x="280" y="147"/>
                    <a:pt x="276" y="148"/>
                    <a:pt x="269" y="152"/>
                  </a:cubicBezTo>
                  <a:cubicBezTo>
                    <a:pt x="262" y="155"/>
                    <a:pt x="255" y="150"/>
                    <a:pt x="255" y="150"/>
                  </a:cubicBezTo>
                  <a:cubicBezTo>
                    <a:pt x="255" y="150"/>
                    <a:pt x="242" y="139"/>
                    <a:pt x="241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38" y="137"/>
                    <a:pt x="236" y="137"/>
                    <a:pt x="234" y="137"/>
                  </a:cubicBezTo>
                  <a:cubicBezTo>
                    <a:pt x="231" y="137"/>
                    <a:pt x="231" y="131"/>
                    <a:pt x="232" y="127"/>
                  </a:cubicBezTo>
                  <a:cubicBezTo>
                    <a:pt x="233" y="123"/>
                    <a:pt x="231" y="120"/>
                    <a:pt x="230" y="118"/>
                  </a:cubicBezTo>
                  <a:cubicBezTo>
                    <a:pt x="229" y="116"/>
                    <a:pt x="226" y="113"/>
                    <a:pt x="226" y="111"/>
                  </a:cubicBezTo>
                  <a:cubicBezTo>
                    <a:pt x="225" y="110"/>
                    <a:pt x="224" y="108"/>
                    <a:pt x="223" y="107"/>
                  </a:cubicBezTo>
                  <a:cubicBezTo>
                    <a:pt x="223" y="106"/>
                    <a:pt x="216" y="110"/>
                    <a:pt x="214" y="110"/>
                  </a:cubicBezTo>
                  <a:cubicBezTo>
                    <a:pt x="213" y="111"/>
                    <a:pt x="212" y="112"/>
                    <a:pt x="211" y="114"/>
                  </a:cubicBezTo>
                  <a:cubicBezTo>
                    <a:pt x="209" y="116"/>
                    <a:pt x="207" y="118"/>
                    <a:pt x="205" y="118"/>
                  </a:cubicBezTo>
                  <a:cubicBezTo>
                    <a:pt x="202" y="119"/>
                    <a:pt x="198" y="115"/>
                    <a:pt x="197" y="112"/>
                  </a:cubicBezTo>
                  <a:cubicBezTo>
                    <a:pt x="195" y="109"/>
                    <a:pt x="194" y="111"/>
                    <a:pt x="194" y="111"/>
                  </a:cubicBezTo>
                  <a:cubicBezTo>
                    <a:pt x="192" y="114"/>
                    <a:pt x="193" y="117"/>
                    <a:pt x="195" y="118"/>
                  </a:cubicBezTo>
                  <a:cubicBezTo>
                    <a:pt x="197" y="120"/>
                    <a:pt x="195" y="120"/>
                    <a:pt x="195" y="120"/>
                  </a:cubicBezTo>
                  <a:cubicBezTo>
                    <a:pt x="195" y="120"/>
                    <a:pt x="144" y="120"/>
                    <a:pt x="141" y="120"/>
                  </a:cubicBezTo>
                  <a:cubicBezTo>
                    <a:pt x="139" y="120"/>
                    <a:pt x="139" y="121"/>
                    <a:pt x="139" y="121"/>
                  </a:cubicBezTo>
                  <a:cubicBezTo>
                    <a:pt x="139" y="121"/>
                    <a:pt x="139" y="136"/>
                    <a:pt x="139" y="138"/>
                  </a:cubicBezTo>
                  <a:cubicBezTo>
                    <a:pt x="140" y="140"/>
                    <a:pt x="139" y="142"/>
                    <a:pt x="140" y="141"/>
                  </a:cubicBezTo>
                  <a:cubicBezTo>
                    <a:pt x="142" y="141"/>
                    <a:pt x="151" y="142"/>
                    <a:pt x="153" y="143"/>
                  </a:cubicBezTo>
                  <a:cubicBezTo>
                    <a:pt x="154" y="143"/>
                    <a:pt x="154" y="143"/>
                    <a:pt x="155" y="142"/>
                  </a:cubicBezTo>
                  <a:cubicBezTo>
                    <a:pt x="157" y="141"/>
                    <a:pt x="159" y="144"/>
                    <a:pt x="161" y="146"/>
                  </a:cubicBezTo>
                  <a:cubicBezTo>
                    <a:pt x="162" y="148"/>
                    <a:pt x="161" y="150"/>
                    <a:pt x="163" y="153"/>
                  </a:cubicBezTo>
                  <a:cubicBezTo>
                    <a:pt x="164" y="157"/>
                    <a:pt x="162" y="155"/>
                    <a:pt x="161" y="155"/>
                  </a:cubicBezTo>
                  <a:cubicBezTo>
                    <a:pt x="160" y="155"/>
                    <a:pt x="157" y="154"/>
                    <a:pt x="155" y="153"/>
                  </a:cubicBezTo>
                  <a:cubicBezTo>
                    <a:pt x="153" y="152"/>
                    <a:pt x="150" y="153"/>
                    <a:pt x="150" y="153"/>
                  </a:cubicBezTo>
                  <a:cubicBezTo>
                    <a:pt x="150" y="153"/>
                    <a:pt x="137" y="157"/>
                    <a:pt x="134" y="158"/>
                  </a:cubicBezTo>
                  <a:cubicBezTo>
                    <a:pt x="132" y="158"/>
                    <a:pt x="133" y="160"/>
                    <a:pt x="133" y="160"/>
                  </a:cubicBezTo>
                  <a:cubicBezTo>
                    <a:pt x="133" y="160"/>
                    <a:pt x="131" y="173"/>
                    <a:pt x="132" y="179"/>
                  </a:cubicBezTo>
                  <a:cubicBezTo>
                    <a:pt x="133" y="185"/>
                    <a:pt x="139" y="189"/>
                    <a:pt x="143" y="192"/>
                  </a:cubicBezTo>
                  <a:cubicBezTo>
                    <a:pt x="147" y="194"/>
                    <a:pt x="149" y="199"/>
                    <a:pt x="149" y="202"/>
                  </a:cubicBezTo>
                  <a:cubicBezTo>
                    <a:pt x="150" y="204"/>
                    <a:pt x="151" y="209"/>
                    <a:pt x="153" y="212"/>
                  </a:cubicBezTo>
                  <a:cubicBezTo>
                    <a:pt x="154" y="215"/>
                    <a:pt x="152" y="220"/>
                    <a:pt x="151" y="229"/>
                  </a:cubicBezTo>
                  <a:cubicBezTo>
                    <a:pt x="150" y="238"/>
                    <a:pt x="145" y="269"/>
                    <a:pt x="145" y="269"/>
                  </a:cubicBezTo>
                  <a:cubicBezTo>
                    <a:pt x="145" y="269"/>
                    <a:pt x="138" y="311"/>
                    <a:pt x="137" y="314"/>
                  </a:cubicBezTo>
                  <a:cubicBezTo>
                    <a:pt x="137" y="316"/>
                    <a:pt x="136" y="318"/>
                    <a:pt x="136" y="319"/>
                  </a:cubicBezTo>
                  <a:cubicBezTo>
                    <a:pt x="135" y="321"/>
                    <a:pt x="135" y="322"/>
                    <a:pt x="134" y="322"/>
                  </a:cubicBezTo>
                  <a:cubicBezTo>
                    <a:pt x="134" y="324"/>
                    <a:pt x="133" y="323"/>
                    <a:pt x="132" y="322"/>
                  </a:cubicBezTo>
                  <a:cubicBezTo>
                    <a:pt x="131" y="321"/>
                    <a:pt x="127" y="322"/>
                    <a:pt x="126" y="322"/>
                  </a:cubicBezTo>
                  <a:cubicBezTo>
                    <a:pt x="125" y="322"/>
                    <a:pt x="125" y="321"/>
                    <a:pt x="124" y="320"/>
                  </a:cubicBezTo>
                  <a:cubicBezTo>
                    <a:pt x="124" y="319"/>
                    <a:pt x="123" y="319"/>
                    <a:pt x="124" y="318"/>
                  </a:cubicBezTo>
                  <a:cubicBezTo>
                    <a:pt x="124" y="317"/>
                    <a:pt x="122" y="317"/>
                    <a:pt x="121" y="317"/>
                  </a:cubicBezTo>
                  <a:cubicBezTo>
                    <a:pt x="121" y="317"/>
                    <a:pt x="117" y="317"/>
                    <a:pt x="114" y="317"/>
                  </a:cubicBezTo>
                  <a:cubicBezTo>
                    <a:pt x="111" y="316"/>
                    <a:pt x="107" y="319"/>
                    <a:pt x="105" y="322"/>
                  </a:cubicBezTo>
                  <a:cubicBezTo>
                    <a:pt x="103" y="324"/>
                    <a:pt x="98" y="325"/>
                    <a:pt x="96" y="325"/>
                  </a:cubicBezTo>
                  <a:cubicBezTo>
                    <a:pt x="93" y="325"/>
                    <a:pt x="87" y="326"/>
                    <a:pt x="85" y="327"/>
                  </a:cubicBezTo>
                  <a:cubicBezTo>
                    <a:pt x="83" y="328"/>
                    <a:pt x="79" y="328"/>
                    <a:pt x="76" y="328"/>
                  </a:cubicBezTo>
                  <a:cubicBezTo>
                    <a:pt x="73" y="328"/>
                    <a:pt x="65" y="332"/>
                    <a:pt x="62" y="335"/>
                  </a:cubicBezTo>
                  <a:cubicBezTo>
                    <a:pt x="58" y="338"/>
                    <a:pt x="40" y="348"/>
                    <a:pt x="39" y="349"/>
                  </a:cubicBezTo>
                  <a:cubicBezTo>
                    <a:pt x="38" y="350"/>
                    <a:pt x="37" y="356"/>
                    <a:pt x="37" y="361"/>
                  </a:cubicBezTo>
                  <a:cubicBezTo>
                    <a:pt x="36" y="366"/>
                    <a:pt x="30" y="377"/>
                    <a:pt x="28" y="380"/>
                  </a:cubicBezTo>
                  <a:cubicBezTo>
                    <a:pt x="27" y="383"/>
                    <a:pt x="27" y="388"/>
                    <a:pt x="28" y="392"/>
                  </a:cubicBezTo>
                  <a:cubicBezTo>
                    <a:pt x="30" y="396"/>
                    <a:pt x="24" y="398"/>
                    <a:pt x="24" y="398"/>
                  </a:cubicBezTo>
                  <a:cubicBezTo>
                    <a:pt x="13" y="403"/>
                    <a:pt x="9" y="411"/>
                    <a:pt x="7" y="413"/>
                  </a:cubicBezTo>
                  <a:cubicBezTo>
                    <a:pt x="6" y="415"/>
                    <a:pt x="6" y="417"/>
                    <a:pt x="7" y="419"/>
                  </a:cubicBezTo>
                  <a:cubicBezTo>
                    <a:pt x="9" y="421"/>
                    <a:pt x="9" y="423"/>
                    <a:pt x="8" y="425"/>
                  </a:cubicBezTo>
                  <a:cubicBezTo>
                    <a:pt x="8" y="427"/>
                    <a:pt x="3" y="429"/>
                    <a:pt x="2" y="430"/>
                  </a:cubicBezTo>
                  <a:cubicBezTo>
                    <a:pt x="0" y="431"/>
                    <a:pt x="1" y="432"/>
                    <a:pt x="1" y="432"/>
                  </a:cubicBezTo>
                  <a:cubicBezTo>
                    <a:pt x="1" y="432"/>
                    <a:pt x="2" y="434"/>
                    <a:pt x="7" y="437"/>
                  </a:cubicBezTo>
                  <a:cubicBezTo>
                    <a:pt x="11" y="441"/>
                    <a:pt x="12" y="448"/>
                    <a:pt x="13" y="453"/>
                  </a:cubicBezTo>
                  <a:cubicBezTo>
                    <a:pt x="14" y="457"/>
                    <a:pt x="19" y="462"/>
                    <a:pt x="21" y="465"/>
                  </a:cubicBezTo>
                  <a:cubicBezTo>
                    <a:pt x="23" y="468"/>
                    <a:pt x="28" y="474"/>
                    <a:pt x="33" y="479"/>
                  </a:cubicBezTo>
                  <a:cubicBezTo>
                    <a:pt x="37" y="485"/>
                    <a:pt x="31" y="490"/>
                    <a:pt x="28" y="493"/>
                  </a:cubicBezTo>
                  <a:cubicBezTo>
                    <a:pt x="25" y="496"/>
                    <a:pt x="29" y="495"/>
                    <a:pt x="29" y="495"/>
                  </a:cubicBezTo>
                  <a:cubicBezTo>
                    <a:pt x="29" y="495"/>
                    <a:pt x="45" y="497"/>
                    <a:pt x="50" y="497"/>
                  </a:cubicBezTo>
                  <a:cubicBezTo>
                    <a:pt x="55" y="498"/>
                    <a:pt x="58" y="502"/>
                    <a:pt x="58" y="503"/>
                  </a:cubicBezTo>
                  <a:cubicBezTo>
                    <a:pt x="58" y="504"/>
                    <a:pt x="57" y="505"/>
                    <a:pt x="59" y="507"/>
                  </a:cubicBezTo>
                  <a:cubicBezTo>
                    <a:pt x="61" y="509"/>
                    <a:pt x="61" y="513"/>
                    <a:pt x="61" y="514"/>
                  </a:cubicBezTo>
                  <a:cubicBezTo>
                    <a:pt x="61" y="515"/>
                    <a:pt x="62" y="515"/>
                    <a:pt x="63" y="515"/>
                  </a:cubicBezTo>
                  <a:cubicBezTo>
                    <a:pt x="65" y="515"/>
                    <a:pt x="67" y="516"/>
                    <a:pt x="69" y="516"/>
                  </a:cubicBezTo>
                  <a:cubicBezTo>
                    <a:pt x="71" y="516"/>
                    <a:pt x="86" y="515"/>
                    <a:pt x="88" y="515"/>
                  </a:cubicBezTo>
                  <a:cubicBezTo>
                    <a:pt x="91" y="515"/>
                    <a:pt x="93" y="513"/>
                    <a:pt x="94" y="512"/>
                  </a:cubicBezTo>
                  <a:cubicBezTo>
                    <a:pt x="96" y="510"/>
                    <a:pt x="98" y="510"/>
                    <a:pt x="100" y="509"/>
                  </a:cubicBezTo>
                  <a:cubicBezTo>
                    <a:pt x="102" y="508"/>
                    <a:pt x="105" y="504"/>
                    <a:pt x="108" y="502"/>
                  </a:cubicBezTo>
                  <a:cubicBezTo>
                    <a:pt x="111" y="499"/>
                    <a:pt x="113" y="497"/>
                    <a:pt x="116" y="497"/>
                  </a:cubicBezTo>
                  <a:cubicBezTo>
                    <a:pt x="118" y="496"/>
                    <a:pt x="115" y="499"/>
                    <a:pt x="114" y="500"/>
                  </a:cubicBezTo>
                  <a:cubicBezTo>
                    <a:pt x="113" y="500"/>
                    <a:pt x="114" y="502"/>
                    <a:pt x="116" y="504"/>
                  </a:cubicBezTo>
                  <a:cubicBezTo>
                    <a:pt x="117" y="506"/>
                    <a:pt x="116" y="507"/>
                    <a:pt x="114" y="508"/>
                  </a:cubicBezTo>
                  <a:cubicBezTo>
                    <a:pt x="113" y="510"/>
                    <a:pt x="113" y="513"/>
                    <a:pt x="113" y="513"/>
                  </a:cubicBezTo>
                  <a:cubicBezTo>
                    <a:pt x="113" y="513"/>
                    <a:pt x="112" y="544"/>
                    <a:pt x="113" y="547"/>
                  </a:cubicBezTo>
                  <a:cubicBezTo>
                    <a:pt x="113" y="550"/>
                    <a:pt x="114" y="549"/>
                    <a:pt x="115" y="548"/>
                  </a:cubicBezTo>
                  <a:cubicBezTo>
                    <a:pt x="116" y="547"/>
                    <a:pt x="116" y="548"/>
                    <a:pt x="120" y="551"/>
                  </a:cubicBezTo>
                  <a:cubicBezTo>
                    <a:pt x="124" y="553"/>
                    <a:pt x="129" y="550"/>
                    <a:pt x="131" y="548"/>
                  </a:cubicBezTo>
                  <a:cubicBezTo>
                    <a:pt x="134" y="547"/>
                    <a:pt x="137" y="545"/>
                    <a:pt x="141" y="546"/>
                  </a:cubicBezTo>
                  <a:cubicBezTo>
                    <a:pt x="144" y="547"/>
                    <a:pt x="144" y="547"/>
                    <a:pt x="148" y="548"/>
                  </a:cubicBezTo>
                  <a:cubicBezTo>
                    <a:pt x="150" y="548"/>
                    <a:pt x="153" y="548"/>
                    <a:pt x="157" y="549"/>
                  </a:cubicBezTo>
                  <a:cubicBezTo>
                    <a:pt x="170" y="553"/>
                    <a:pt x="179" y="552"/>
                    <a:pt x="183" y="552"/>
                  </a:cubicBezTo>
                  <a:cubicBezTo>
                    <a:pt x="187" y="551"/>
                    <a:pt x="194" y="545"/>
                    <a:pt x="195" y="544"/>
                  </a:cubicBezTo>
                  <a:cubicBezTo>
                    <a:pt x="197" y="542"/>
                    <a:pt x="205" y="541"/>
                    <a:pt x="207" y="540"/>
                  </a:cubicBezTo>
                  <a:cubicBezTo>
                    <a:pt x="210" y="540"/>
                    <a:pt x="212" y="538"/>
                    <a:pt x="213" y="536"/>
                  </a:cubicBezTo>
                  <a:cubicBezTo>
                    <a:pt x="214" y="535"/>
                    <a:pt x="214" y="534"/>
                    <a:pt x="216" y="533"/>
                  </a:cubicBezTo>
                  <a:cubicBezTo>
                    <a:pt x="217" y="531"/>
                    <a:pt x="225" y="527"/>
                    <a:pt x="228" y="526"/>
                  </a:cubicBezTo>
                  <a:cubicBezTo>
                    <a:pt x="231" y="525"/>
                    <a:pt x="242" y="517"/>
                    <a:pt x="244" y="515"/>
                  </a:cubicBezTo>
                  <a:cubicBezTo>
                    <a:pt x="245" y="513"/>
                    <a:pt x="249" y="512"/>
                    <a:pt x="249" y="512"/>
                  </a:cubicBezTo>
                  <a:cubicBezTo>
                    <a:pt x="249" y="512"/>
                    <a:pt x="269" y="508"/>
                    <a:pt x="272" y="507"/>
                  </a:cubicBezTo>
                  <a:cubicBezTo>
                    <a:pt x="276" y="506"/>
                    <a:pt x="278" y="507"/>
                    <a:pt x="280" y="508"/>
                  </a:cubicBezTo>
                  <a:cubicBezTo>
                    <a:pt x="283" y="510"/>
                    <a:pt x="284" y="508"/>
                    <a:pt x="286" y="506"/>
                  </a:cubicBezTo>
                  <a:cubicBezTo>
                    <a:pt x="289" y="503"/>
                    <a:pt x="291" y="507"/>
                    <a:pt x="291" y="508"/>
                  </a:cubicBezTo>
                  <a:cubicBezTo>
                    <a:pt x="292" y="510"/>
                    <a:pt x="292" y="511"/>
                    <a:pt x="292" y="513"/>
                  </a:cubicBezTo>
                  <a:cubicBezTo>
                    <a:pt x="291" y="515"/>
                    <a:pt x="290" y="522"/>
                    <a:pt x="289" y="530"/>
                  </a:cubicBezTo>
                  <a:cubicBezTo>
                    <a:pt x="288" y="538"/>
                    <a:pt x="290" y="549"/>
                    <a:pt x="290" y="552"/>
                  </a:cubicBezTo>
                  <a:cubicBezTo>
                    <a:pt x="291" y="555"/>
                    <a:pt x="288" y="551"/>
                    <a:pt x="289" y="559"/>
                  </a:cubicBezTo>
                  <a:cubicBezTo>
                    <a:pt x="291" y="567"/>
                    <a:pt x="299" y="575"/>
                    <a:pt x="300" y="577"/>
                  </a:cubicBezTo>
                  <a:cubicBezTo>
                    <a:pt x="301" y="579"/>
                    <a:pt x="303" y="582"/>
                    <a:pt x="303" y="582"/>
                  </a:cubicBezTo>
                  <a:cubicBezTo>
                    <a:pt x="303" y="582"/>
                    <a:pt x="324" y="598"/>
                    <a:pt x="326" y="600"/>
                  </a:cubicBezTo>
                  <a:cubicBezTo>
                    <a:pt x="327" y="601"/>
                    <a:pt x="334" y="601"/>
                    <a:pt x="335" y="601"/>
                  </a:cubicBezTo>
                  <a:cubicBezTo>
                    <a:pt x="336" y="601"/>
                    <a:pt x="338" y="601"/>
                    <a:pt x="341" y="600"/>
                  </a:cubicBezTo>
                  <a:cubicBezTo>
                    <a:pt x="343" y="598"/>
                    <a:pt x="353" y="601"/>
                    <a:pt x="355" y="602"/>
                  </a:cubicBezTo>
                  <a:cubicBezTo>
                    <a:pt x="356" y="603"/>
                    <a:pt x="361" y="604"/>
                    <a:pt x="364" y="605"/>
                  </a:cubicBezTo>
                  <a:cubicBezTo>
                    <a:pt x="367" y="606"/>
                    <a:pt x="367" y="608"/>
                    <a:pt x="370" y="613"/>
                  </a:cubicBezTo>
                  <a:cubicBezTo>
                    <a:pt x="374" y="618"/>
                    <a:pt x="385" y="620"/>
                    <a:pt x="390" y="621"/>
                  </a:cubicBezTo>
                  <a:cubicBezTo>
                    <a:pt x="396" y="621"/>
                    <a:pt x="398" y="624"/>
                    <a:pt x="400" y="626"/>
                  </a:cubicBezTo>
                  <a:cubicBezTo>
                    <a:pt x="402" y="628"/>
                    <a:pt x="405" y="631"/>
                    <a:pt x="407" y="634"/>
                  </a:cubicBezTo>
                  <a:cubicBezTo>
                    <a:pt x="409" y="637"/>
                    <a:pt x="423" y="634"/>
                    <a:pt x="429" y="633"/>
                  </a:cubicBezTo>
                  <a:cubicBezTo>
                    <a:pt x="435" y="633"/>
                    <a:pt x="440" y="638"/>
                    <a:pt x="443" y="640"/>
                  </a:cubicBezTo>
                  <a:cubicBezTo>
                    <a:pt x="446" y="642"/>
                    <a:pt x="455" y="650"/>
                    <a:pt x="456" y="651"/>
                  </a:cubicBezTo>
                  <a:cubicBezTo>
                    <a:pt x="458" y="652"/>
                    <a:pt x="456" y="653"/>
                    <a:pt x="456" y="655"/>
                  </a:cubicBezTo>
                  <a:cubicBezTo>
                    <a:pt x="456" y="656"/>
                    <a:pt x="457" y="659"/>
                    <a:pt x="459" y="667"/>
                  </a:cubicBezTo>
                  <a:cubicBezTo>
                    <a:pt x="461" y="674"/>
                    <a:pt x="461" y="683"/>
                    <a:pt x="461" y="686"/>
                  </a:cubicBezTo>
                  <a:cubicBezTo>
                    <a:pt x="461" y="689"/>
                    <a:pt x="457" y="689"/>
                    <a:pt x="453" y="689"/>
                  </a:cubicBezTo>
                  <a:cubicBezTo>
                    <a:pt x="450" y="689"/>
                    <a:pt x="452" y="690"/>
                    <a:pt x="452" y="691"/>
                  </a:cubicBezTo>
                  <a:cubicBezTo>
                    <a:pt x="453" y="692"/>
                    <a:pt x="457" y="695"/>
                    <a:pt x="461" y="701"/>
                  </a:cubicBezTo>
                  <a:cubicBezTo>
                    <a:pt x="464" y="707"/>
                    <a:pt x="463" y="722"/>
                    <a:pt x="464" y="726"/>
                  </a:cubicBezTo>
                  <a:cubicBezTo>
                    <a:pt x="464" y="730"/>
                    <a:pt x="466" y="730"/>
                    <a:pt x="468" y="730"/>
                  </a:cubicBezTo>
                  <a:cubicBezTo>
                    <a:pt x="469" y="730"/>
                    <a:pt x="472" y="730"/>
                    <a:pt x="478" y="730"/>
                  </a:cubicBezTo>
                  <a:cubicBezTo>
                    <a:pt x="483" y="730"/>
                    <a:pt x="523" y="730"/>
                    <a:pt x="524" y="730"/>
                  </a:cubicBezTo>
                  <a:cubicBezTo>
                    <a:pt x="526" y="730"/>
                    <a:pt x="526" y="730"/>
                    <a:pt x="526" y="733"/>
                  </a:cubicBezTo>
                  <a:cubicBezTo>
                    <a:pt x="526" y="735"/>
                    <a:pt x="526" y="736"/>
                    <a:pt x="523" y="739"/>
                  </a:cubicBezTo>
                  <a:cubicBezTo>
                    <a:pt x="521" y="742"/>
                    <a:pt x="522" y="746"/>
                    <a:pt x="522" y="749"/>
                  </a:cubicBezTo>
                  <a:cubicBezTo>
                    <a:pt x="522" y="752"/>
                    <a:pt x="523" y="755"/>
                    <a:pt x="523" y="759"/>
                  </a:cubicBezTo>
                  <a:cubicBezTo>
                    <a:pt x="523" y="762"/>
                    <a:pt x="523" y="763"/>
                    <a:pt x="527" y="767"/>
                  </a:cubicBezTo>
                  <a:cubicBezTo>
                    <a:pt x="531" y="771"/>
                    <a:pt x="540" y="773"/>
                    <a:pt x="542" y="773"/>
                  </a:cubicBezTo>
                  <a:cubicBezTo>
                    <a:pt x="544" y="774"/>
                    <a:pt x="544" y="776"/>
                    <a:pt x="545" y="778"/>
                  </a:cubicBezTo>
                  <a:cubicBezTo>
                    <a:pt x="546" y="779"/>
                    <a:pt x="548" y="784"/>
                    <a:pt x="548" y="787"/>
                  </a:cubicBezTo>
                  <a:cubicBezTo>
                    <a:pt x="549" y="790"/>
                    <a:pt x="554" y="795"/>
                    <a:pt x="554" y="796"/>
                  </a:cubicBezTo>
                  <a:cubicBezTo>
                    <a:pt x="555" y="797"/>
                    <a:pt x="555" y="798"/>
                    <a:pt x="553" y="799"/>
                  </a:cubicBezTo>
                  <a:cubicBezTo>
                    <a:pt x="551" y="799"/>
                    <a:pt x="551" y="801"/>
                    <a:pt x="551" y="803"/>
                  </a:cubicBezTo>
                  <a:cubicBezTo>
                    <a:pt x="550" y="805"/>
                    <a:pt x="550" y="810"/>
                    <a:pt x="549" y="816"/>
                  </a:cubicBezTo>
                  <a:cubicBezTo>
                    <a:pt x="547" y="821"/>
                    <a:pt x="538" y="840"/>
                    <a:pt x="535" y="846"/>
                  </a:cubicBezTo>
                  <a:cubicBezTo>
                    <a:pt x="533" y="852"/>
                    <a:pt x="538" y="855"/>
                    <a:pt x="540" y="857"/>
                  </a:cubicBezTo>
                  <a:cubicBezTo>
                    <a:pt x="543" y="859"/>
                    <a:pt x="540" y="861"/>
                    <a:pt x="540" y="861"/>
                  </a:cubicBezTo>
                  <a:lnTo>
                    <a:pt x="532" y="86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3" name="Freeform 2354"/>
            <p:cNvSpPr>
              <a:spLocks/>
            </p:cNvSpPr>
            <p:nvPr/>
          </p:nvSpPr>
          <p:spPr bwMode="auto">
            <a:xfrm>
              <a:off x="4781365" y="5134384"/>
              <a:ext cx="7250" cy="20673"/>
            </a:xfrm>
            <a:custGeom>
              <a:avLst/>
              <a:gdLst>
                <a:gd name="T0" fmla="*/ 2147483647 w 9"/>
                <a:gd name="T1" fmla="*/ 2147483647 h 25"/>
                <a:gd name="T2" fmla="*/ 2147483647 w 9"/>
                <a:gd name="T3" fmla="*/ 2147483647 h 25"/>
                <a:gd name="T4" fmla="*/ 2147483647 w 9"/>
                <a:gd name="T5" fmla="*/ 214748364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25">
                  <a:moveTo>
                    <a:pt x="2" y="15"/>
                  </a:moveTo>
                  <a:cubicBezTo>
                    <a:pt x="2" y="15"/>
                    <a:pt x="0" y="25"/>
                    <a:pt x="5" y="13"/>
                  </a:cubicBezTo>
                  <a:cubicBezTo>
                    <a:pt x="9" y="0"/>
                    <a:pt x="3" y="6"/>
                    <a:pt x="2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4" name="Freeform 2355"/>
            <p:cNvSpPr>
              <a:spLocks/>
            </p:cNvSpPr>
            <p:nvPr/>
          </p:nvSpPr>
          <p:spPr bwMode="auto">
            <a:xfrm>
              <a:off x="4894941" y="5009521"/>
              <a:ext cx="8055" cy="4962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3" y="0"/>
                    <a:pt x="0" y="6"/>
                    <a:pt x="4" y="6"/>
                  </a:cubicBezTo>
                  <a:cubicBezTo>
                    <a:pt x="6" y="5"/>
                    <a:pt x="10" y="5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5" name="Freeform 2356"/>
            <p:cNvSpPr>
              <a:spLocks/>
            </p:cNvSpPr>
            <p:nvPr/>
          </p:nvSpPr>
          <p:spPr bwMode="auto">
            <a:xfrm>
              <a:off x="3892893" y="4358742"/>
              <a:ext cx="343951" cy="513512"/>
            </a:xfrm>
            <a:custGeom>
              <a:avLst/>
              <a:gdLst>
                <a:gd name="T0" fmla="*/ 2147483647 w 427"/>
                <a:gd name="T1" fmla="*/ 2147483647 h 621"/>
                <a:gd name="T2" fmla="*/ 2147483647 w 427"/>
                <a:gd name="T3" fmla="*/ 2147483647 h 621"/>
                <a:gd name="T4" fmla="*/ 2147483647 w 427"/>
                <a:gd name="T5" fmla="*/ 2147483647 h 621"/>
                <a:gd name="T6" fmla="*/ 2147483647 w 427"/>
                <a:gd name="T7" fmla="*/ 2147483647 h 621"/>
                <a:gd name="T8" fmla="*/ 2147483647 w 427"/>
                <a:gd name="T9" fmla="*/ 2147483647 h 621"/>
                <a:gd name="T10" fmla="*/ 2147483647 w 427"/>
                <a:gd name="T11" fmla="*/ 2147483647 h 621"/>
                <a:gd name="T12" fmla="*/ 2147483647 w 427"/>
                <a:gd name="T13" fmla="*/ 2147483647 h 621"/>
                <a:gd name="T14" fmla="*/ 2147483647 w 427"/>
                <a:gd name="T15" fmla="*/ 2147483647 h 621"/>
                <a:gd name="T16" fmla="*/ 2147483647 w 427"/>
                <a:gd name="T17" fmla="*/ 2147483647 h 621"/>
                <a:gd name="T18" fmla="*/ 2147483647 w 427"/>
                <a:gd name="T19" fmla="*/ 2147483647 h 621"/>
                <a:gd name="T20" fmla="*/ 2147483647 w 427"/>
                <a:gd name="T21" fmla="*/ 2147483647 h 621"/>
                <a:gd name="T22" fmla="*/ 2147483647 w 427"/>
                <a:gd name="T23" fmla="*/ 2147483647 h 621"/>
                <a:gd name="T24" fmla="*/ 2147483647 w 427"/>
                <a:gd name="T25" fmla="*/ 2147483647 h 621"/>
                <a:gd name="T26" fmla="*/ 2147483647 w 427"/>
                <a:gd name="T27" fmla="*/ 2147483647 h 621"/>
                <a:gd name="T28" fmla="*/ 2147483647 w 427"/>
                <a:gd name="T29" fmla="*/ 2147483647 h 621"/>
                <a:gd name="T30" fmla="*/ 2147483647 w 427"/>
                <a:gd name="T31" fmla="*/ 2147483647 h 621"/>
                <a:gd name="T32" fmla="*/ 2147483647 w 427"/>
                <a:gd name="T33" fmla="*/ 2147483647 h 621"/>
                <a:gd name="T34" fmla="*/ 2147483647 w 427"/>
                <a:gd name="T35" fmla="*/ 2147483647 h 621"/>
                <a:gd name="T36" fmla="*/ 2147483647 w 427"/>
                <a:gd name="T37" fmla="*/ 2147483647 h 621"/>
                <a:gd name="T38" fmla="*/ 2147483647 w 427"/>
                <a:gd name="T39" fmla="*/ 2147483647 h 621"/>
                <a:gd name="T40" fmla="*/ 2147483647 w 427"/>
                <a:gd name="T41" fmla="*/ 2147483647 h 621"/>
                <a:gd name="T42" fmla="*/ 2147483647 w 427"/>
                <a:gd name="T43" fmla="*/ 2147483647 h 621"/>
                <a:gd name="T44" fmla="*/ 2147483647 w 427"/>
                <a:gd name="T45" fmla="*/ 2147483647 h 621"/>
                <a:gd name="T46" fmla="*/ 2147483647 w 427"/>
                <a:gd name="T47" fmla="*/ 2147483647 h 621"/>
                <a:gd name="T48" fmla="*/ 2147483647 w 427"/>
                <a:gd name="T49" fmla="*/ 2147483647 h 621"/>
                <a:gd name="T50" fmla="*/ 2147483647 w 427"/>
                <a:gd name="T51" fmla="*/ 2147483647 h 621"/>
                <a:gd name="T52" fmla="*/ 2147483647 w 427"/>
                <a:gd name="T53" fmla="*/ 2147483647 h 621"/>
                <a:gd name="T54" fmla="*/ 2147483647 w 427"/>
                <a:gd name="T55" fmla="*/ 2147483647 h 621"/>
                <a:gd name="T56" fmla="*/ 2147483647 w 427"/>
                <a:gd name="T57" fmla="*/ 2147483647 h 621"/>
                <a:gd name="T58" fmla="*/ 2147483647 w 427"/>
                <a:gd name="T59" fmla="*/ 2147483647 h 621"/>
                <a:gd name="T60" fmla="*/ 2147483647 w 427"/>
                <a:gd name="T61" fmla="*/ 2147483647 h 621"/>
                <a:gd name="T62" fmla="*/ 2147483647 w 427"/>
                <a:gd name="T63" fmla="*/ 2147483647 h 621"/>
                <a:gd name="T64" fmla="*/ 2147483647 w 427"/>
                <a:gd name="T65" fmla="*/ 2147483647 h 621"/>
                <a:gd name="T66" fmla="*/ 2147483647 w 427"/>
                <a:gd name="T67" fmla="*/ 2147483647 h 621"/>
                <a:gd name="T68" fmla="*/ 2147483647 w 427"/>
                <a:gd name="T69" fmla="*/ 2147483647 h 621"/>
                <a:gd name="T70" fmla="*/ 2147483647 w 427"/>
                <a:gd name="T71" fmla="*/ 2147483647 h 621"/>
                <a:gd name="T72" fmla="*/ 2147483647 w 427"/>
                <a:gd name="T73" fmla="*/ 2147483647 h 621"/>
                <a:gd name="T74" fmla="*/ 2147483647 w 427"/>
                <a:gd name="T75" fmla="*/ 2147483647 h 621"/>
                <a:gd name="T76" fmla="*/ 2147483647 w 427"/>
                <a:gd name="T77" fmla="*/ 2147483647 h 621"/>
                <a:gd name="T78" fmla="*/ 2147483647 w 427"/>
                <a:gd name="T79" fmla="*/ 2147483647 h 621"/>
                <a:gd name="T80" fmla="*/ 2147483647 w 427"/>
                <a:gd name="T81" fmla="*/ 2147483647 h 621"/>
                <a:gd name="T82" fmla="*/ 2147483647 w 427"/>
                <a:gd name="T83" fmla="*/ 2147483647 h 621"/>
                <a:gd name="T84" fmla="*/ 2147483647 w 427"/>
                <a:gd name="T85" fmla="*/ 2147483647 h 621"/>
                <a:gd name="T86" fmla="*/ 2147483647 w 427"/>
                <a:gd name="T87" fmla="*/ 2147483647 h 621"/>
                <a:gd name="T88" fmla="*/ 2147483647 w 427"/>
                <a:gd name="T89" fmla="*/ 2147483647 h 621"/>
                <a:gd name="T90" fmla="*/ 2147483647 w 427"/>
                <a:gd name="T91" fmla="*/ 2147483647 h 621"/>
                <a:gd name="T92" fmla="*/ 2147483647 w 427"/>
                <a:gd name="T93" fmla="*/ 2147483647 h 621"/>
                <a:gd name="T94" fmla="*/ 2147483647 w 427"/>
                <a:gd name="T95" fmla="*/ 2147483647 h 621"/>
                <a:gd name="T96" fmla="*/ 2147483647 w 427"/>
                <a:gd name="T97" fmla="*/ 2147483647 h 621"/>
                <a:gd name="T98" fmla="*/ 2147483647 w 427"/>
                <a:gd name="T99" fmla="*/ 2147483647 h 621"/>
                <a:gd name="T100" fmla="*/ 2147483647 w 427"/>
                <a:gd name="T101" fmla="*/ 2147483647 h 621"/>
                <a:gd name="T102" fmla="*/ 2147483647 w 427"/>
                <a:gd name="T103" fmla="*/ 2147483647 h 621"/>
                <a:gd name="T104" fmla="*/ 2147483647 w 427"/>
                <a:gd name="T105" fmla="*/ 2147483647 h 621"/>
                <a:gd name="T106" fmla="*/ 2147483647 w 427"/>
                <a:gd name="T107" fmla="*/ 2147483647 h 621"/>
                <a:gd name="T108" fmla="*/ 2147483647 w 427"/>
                <a:gd name="T109" fmla="*/ 2147483647 h 621"/>
                <a:gd name="T110" fmla="*/ 2147483647 w 427"/>
                <a:gd name="T111" fmla="*/ 2147483647 h 621"/>
                <a:gd name="T112" fmla="*/ 2147483647 w 427"/>
                <a:gd name="T113" fmla="*/ 2147483647 h 621"/>
                <a:gd name="T114" fmla="*/ 2147483647 w 427"/>
                <a:gd name="T115" fmla="*/ 2147483647 h 621"/>
                <a:gd name="T116" fmla="*/ 2147483647 w 427"/>
                <a:gd name="T117" fmla="*/ 2147483647 h 621"/>
                <a:gd name="T118" fmla="*/ 2147483647 w 427"/>
                <a:gd name="T119" fmla="*/ 2147483647 h 621"/>
                <a:gd name="T120" fmla="*/ 2147483647 w 427"/>
                <a:gd name="T121" fmla="*/ 2147483647 h 621"/>
                <a:gd name="T122" fmla="*/ 2147483647 w 427"/>
                <a:gd name="T123" fmla="*/ 2147483647 h 6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27" h="621">
                  <a:moveTo>
                    <a:pt x="398" y="593"/>
                  </a:moveTo>
                  <a:cubicBezTo>
                    <a:pt x="399" y="592"/>
                    <a:pt x="399" y="592"/>
                    <a:pt x="399" y="591"/>
                  </a:cubicBezTo>
                  <a:cubicBezTo>
                    <a:pt x="400" y="590"/>
                    <a:pt x="395" y="586"/>
                    <a:pt x="395" y="586"/>
                  </a:cubicBezTo>
                  <a:cubicBezTo>
                    <a:pt x="394" y="585"/>
                    <a:pt x="394" y="584"/>
                    <a:pt x="394" y="583"/>
                  </a:cubicBezTo>
                  <a:cubicBezTo>
                    <a:pt x="395" y="583"/>
                    <a:pt x="400" y="577"/>
                    <a:pt x="403" y="575"/>
                  </a:cubicBezTo>
                  <a:cubicBezTo>
                    <a:pt x="405" y="573"/>
                    <a:pt x="413" y="561"/>
                    <a:pt x="414" y="560"/>
                  </a:cubicBezTo>
                  <a:cubicBezTo>
                    <a:pt x="415" y="558"/>
                    <a:pt x="418" y="555"/>
                    <a:pt x="420" y="553"/>
                  </a:cubicBezTo>
                  <a:cubicBezTo>
                    <a:pt x="422" y="552"/>
                    <a:pt x="419" y="550"/>
                    <a:pt x="418" y="549"/>
                  </a:cubicBezTo>
                  <a:cubicBezTo>
                    <a:pt x="417" y="547"/>
                    <a:pt x="415" y="549"/>
                    <a:pt x="414" y="549"/>
                  </a:cubicBezTo>
                  <a:cubicBezTo>
                    <a:pt x="412" y="549"/>
                    <a:pt x="411" y="547"/>
                    <a:pt x="411" y="547"/>
                  </a:cubicBezTo>
                  <a:cubicBezTo>
                    <a:pt x="411" y="547"/>
                    <a:pt x="405" y="528"/>
                    <a:pt x="404" y="526"/>
                  </a:cubicBezTo>
                  <a:cubicBezTo>
                    <a:pt x="403" y="524"/>
                    <a:pt x="404" y="523"/>
                    <a:pt x="404" y="523"/>
                  </a:cubicBezTo>
                  <a:cubicBezTo>
                    <a:pt x="404" y="523"/>
                    <a:pt x="409" y="516"/>
                    <a:pt x="410" y="515"/>
                  </a:cubicBezTo>
                  <a:cubicBezTo>
                    <a:pt x="412" y="514"/>
                    <a:pt x="409" y="512"/>
                    <a:pt x="407" y="511"/>
                  </a:cubicBezTo>
                  <a:cubicBezTo>
                    <a:pt x="406" y="510"/>
                    <a:pt x="405" y="508"/>
                    <a:pt x="405" y="507"/>
                  </a:cubicBezTo>
                  <a:cubicBezTo>
                    <a:pt x="405" y="506"/>
                    <a:pt x="404" y="503"/>
                    <a:pt x="404" y="502"/>
                  </a:cubicBezTo>
                  <a:cubicBezTo>
                    <a:pt x="403" y="500"/>
                    <a:pt x="404" y="497"/>
                    <a:pt x="405" y="497"/>
                  </a:cubicBezTo>
                  <a:cubicBezTo>
                    <a:pt x="406" y="496"/>
                    <a:pt x="409" y="492"/>
                    <a:pt x="409" y="491"/>
                  </a:cubicBezTo>
                  <a:cubicBezTo>
                    <a:pt x="409" y="489"/>
                    <a:pt x="411" y="488"/>
                    <a:pt x="413" y="488"/>
                  </a:cubicBezTo>
                  <a:cubicBezTo>
                    <a:pt x="415" y="487"/>
                    <a:pt x="417" y="483"/>
                    <a:pt x="417" y="481"/>
                  </a:cubicBezTo>
                  <a:cubicBezTo>
                    <a:pt x="417" y="479"/>
                    <a:pt x="419" y="480"/>
                    <a:pt x="420" y="478"/>
                  </a:cubicBezTo>
                  <a:cubicBezTo>
                    <a:pt x="420" y="477"/>
                    <a:pt x="418" y="472"/>
                    <a:pt x="415" y="466"/>
                  </a:cubicBezTo>
                  <a:cubicBezTo>
                    <a:pt x="413" y="461"/>
                    <a:pt x="413" y="454"/>
                    <a:pt x="413" y="452"/>
                  </a:cubicBezTo>
                  <a:cubicBezTo>
                    <a:pt x="414" y="450"/>
                    <a:pt x="416" y="441"/>
                    <a:pt x="416" y="439"/>
                  </a:cubicBezTo>
                  <a:cubicBezTo>
                    <a:pt x="417" y="437"/>
                    <a:pt x="424" y="425"/>
                    <a:pt x="425" y="423"/>
                  </a:cubicBezTo>
                  <a:cubicBezTo>
                    <a:pt x="427" y="421"/>
                    <a:pt x="426" y="419"/>
                    <a:pt x="425" y="418"/>
                  </a:cubicBezTo>
                  <a:cubicBezTo>
                    <a:pt x="425" y="417"/>
                    <a:pt x="420" y="407"/>
                    <a:pt x="417" y="402"/>
                  </a:cubicBezTo>
                  <a:cubicBezTo>
                    <a:pt x="415" y="399"/>
                    <a:pt x="401" y="376"/>
                    <a:pt x="396" y="368"/>
                  </a:cubicBezTo>
                  <a:cubicBezTo>
                    <a:pt x="392" y="367"/>
                    <a:pt x="392" y="367"/>
                    <a:pt x="389" y="366"/>
                  </a:cubicBezTo>
                  <a:cubicBezTo>
                    <a:pt x="385" y="365"/>
                    <a:pt x="382" y="367"/>
                    <a:pt x="379" y="368"/>
                  </a:cubicBezTo>
                  <a:cubicBezTo>
                    <a:pt x="377" y="370"/>
                    <a:pt x="372" y="373"/>
                    <a:pt x="368" y="371"/>
                  </a:cubicBezTo>
                  <a:cubicBezTo>
                    <a:pt x="364" y="368"/>
                    <a:pt x="364" y="367"/>
                    <a:pt x="363" y="368"/>
                  </a:cubicBezTo>
                  <a:cubicBezTo>
                    <a:pt x="362" y="369"/>
                    <a:pt x="361" y="370"/>
                    <a:pt x="361" y="367"/>
                  </a:cubicBezTo>
                  <a:cubicBezTo>
                    <a:pt x="360" y="364"/>
                    <a:pt x="361" y="333"/>
                    <a:pt x="361" y="333"/>
                  </a:cubicBezTo>
                  <a:cubicBezTo>
                    <a:pt x="361" y="333"/>
                    <a:pt x="361" y="330"/>
                    <a:pt x="362" y="328"/>
                  </a:cubicBezTo>
                  <a:cubicBezTo>
                    <a:pt x="364" y="327"/>
                    <a:pt x="365" y="326"/>
                    <a:pt x="364" y="324"/>
                  </a:cubicBezTo>
                  <a:cubicBezTo>
                    <a:pt x="362" y="322"/>
                    <a:pt x="361" y="320"/>
                    <a:pt x="362" y="320"/>
                  </a:cubicBezTo>
                  <a:cubicBezTo>
                    <a:pt x="363" y="319"/>
                    <a:pt x="366" y="316"/>
                    <a:pt x="364" y="317"/>
                  </a:cubicBezTo>
                  <a:cubicBezTo>
                    <a:pt x="361" y="317"/>
                    <a:pt x="359" y="319"/>
                    <a:pt x="356" y="322"/>
                  </a:cubicBezTo>
                  <a:cubicBezTo>
                    <a:pt x="353" y="324"/>
                    <a:pt x="350" y="328"/>
                    <a:pt x="348" y="329"/>
                  </a:cubicBezTo>
                  <a:cubicBezTo>
                    <a:pt x="346" y="330"/>
                    <a:pt x="344" y="330"/>
                    <a:pt x="342" y="332"/>
                  </a:cubicBezTo>
                  <a:cubicBezTo>
                    <a:pt x="341" y="333"/>
                    <a:pt x="339" y="335"/>
                    <a:pt x="336" y="335"/>
                  </a:cubicBezTo>
                  <a:cubicBezTo>
                    <a:pt x="334" y="335"/>
                    <a:pt x="319" y="336"/>
                    <a:pt x="317" y="336"/>
                  </a:cubicBezTo>
                  <a:cubicBezTo>
                    <a:pt x="315" y="336"/>
                    <a:pt x="313" y="335"/>
                    <a:pt x="311" y="335"/>
                  </a:cubicBezTo>
                  <a:cubicBezTo>
                    <a:pt x="310" y="335"/>
                    <a:pt x="309" y="335"/>
                    <a:pt x="309" y="334"/>
                  </a:cubicBezTo>
                  <a:cubicBezTo>
                    <a:pt x="309" y="333"/>
                    <a:pt x="309" y="329"/>
                    <a:pt x="307" y="327"/>
                  </a:cubicBezTo>
                  <a:cubicBezTo>
                    <a:pt x="305" y="325"/>
                    <a:pt x="306" y="324"/>
                    <a:pt x="306" y="323"/>
                  </a:cubicBezTo>
                  <a:cubicBezTo>
                    <a:pt x="306" y="322"/>
                    <a:pt x="303" y="318"/>
                    <a:pt x="298" y="317"/>
                  </a:cubicBezTo>
                  <a:cubicBezTo>
                    <a:pt x="293" y="317"/>
                    <a:pt x="277" y="315"/>
                    <a:pt x="277" y="315"/>
                  </a:cubicBezTo>
                  <a:cubicBezTo>
                    <a:pt x="277" y="315"/>
                    <a:pt x="273" y="316"/>
                    <a:pt x="276" y="313"/>
                  </a:cubicBezTo>
                  <a:cubicBezTo>
                    <a:pt x="279" y="310"/>
                    <a:pt x="285" y="305"/>
                    <a:pt x="281" y="299"/>
                  </a:cubicBezTo>
                  <a:cubicBezTo>
                    <a:pt x="276" y="294"/>
                    <a:pt x="271" y="288"/>
                    <a:pt x="269" y="285"/>
                  </a:cubicBezTo>
                  <a:cubicBezTo>
                    <a:pt x="267" y="282"/>
                    <a:pt x="262" y="277"/>
                    <a:pt x="261" y="273"/>
                  </a:cubicBezTo>
                  <a:cubicBezTo>
                    <a:pt x="260" y="268"/>
                    <a:pt x="259" y="261"/>
                    <a:pt x="255" y="257"/>
                  </a:cubicBezTo>
                  <a:cubicBezTo>
                    <a:pt x="250" y="254"/>
                    <a:pt x="249" y="252"/>
                    <a:pt x="249" y="252"/>
                  </a:cubicBezTo>
                  <a:cubicBezTo>
                    <a:pt x="249" y="252"/>
                    <a:pt x="248" y="251"/>
                    <a:pt x="250" y="250"/>
                  </a:cubicBezTo>
                  <a:cubicBezTo>
                    <a:pt x="251" y="249"/>
                    <a:pt x="256" y="247"/>
                    <a:pt x="256" y="245"/>
                  </a:cubicBezTo>
                  <a:cubicBezTo>
                    <a:pt x="257" y="243"/>
                    <a:pt x="257" y="241"/>
                    <a:pt x="255" y="239"/>
                  </a:cubicBezTo>
                  <a:cubicBezTo>
                    <a:pt x="254" y="237"/>
                    <a:pt x="254" y="235"/>
                    <a:pt x="255" y="233"/>
                  </a:cubicBezTo>
                  <a:cubicBezTo>
                    <a:pt x="257" y="231"/>
                    <a:pt x="261" y="223"/>
                    <a:pt x="272" y="218"/>
                  </a:cubicBezTo>
                  <a:cubicBezTo>
                    <a:pt x="272" y="218"/>
                    <a:pt x="278" y="216"/>
                    <a:pt x="276" y="212"/>
                  </a:cubicBezTo>
                  <a:cubicBezTo>
                    <a:pt x="275" y="208"/>
                    <a:pt x="275" y="203"/>
                    <a:pt x="276" y="200"/>
                  </a:cubicBezTo>
                  <a:cubicBezTo>
                    <a:pt x="278" y="197"/>
                    <a:pt x="284" y="186"/>
                    <a:pt x="285" y="181"/>
                  </a:cubicBezTo>
                  <a:cubicBezTo>
                    <a:pt x="285" y="176"/>
                    <a:pt x="286" y="170"/>
                    <a:pt x="287" y="169"/>
                  </a:cubicBezTo>
                  <a:cubicBezTo>
                    <a:pt x="288" y="168"/>
                    <a:pt x="306" y="158"/>
                    <a:pt x="310" y="155"/>
                  </a:cubicBezTo>
                  <a:cubicBezTo>
                    <a:pt x="313" y="152"/>
                    <a:pt x="321" y="148"/>
                    <a:pt x="324" y="148"/>
                  </a:cubicBezTo>
                  <a:cubicBezTo>
                    <a:pt x="327" y="148"/>
                    <a:pt x="331" y="148"/>
                    <a:pt x="333" y="147"/>
                  </a:cubicBezTo>
                  <a:cubicBezTo>
                    <a:pt x="335" y="146"/>
                    <a:pt x="341" y="145"/>
                    <a:pt x="344" y="145"/>
                  </a:cubicBezTo>
                  <a:cubicBezTo>
                    <a:pt x="346" y="145"/>
                    <a:pt x="351" y="144"/>
                    <a:pt x="353" y="142"/>
                  </a:cubicBezTo>
                  <a:cubicBezTo>
                    <a:pt x="355" y="139"/>
                    <a:pt x="359" y="136"/>
                    <a:pt x="362" y="137"/>
                  </a:cubicBezTo>
                  <a:cubicBezTo>
                    <a:pt x="365" y="137"/>
                    <a:pt x="369" y="137"/>
                    <a:pt x="369" y="137"/>
                  </a:cubicBezTo>
                  <a:cubicBezTo>
                    <a:pt x="370" y="137"/>
                    <a:pt x="372" y="137"/>
                    <a:pt x="372" y="138"/>
                  </a:cubicBezTo>
                  <a:cubicBezTo>
                    <a:pt x="371" y="139"/>
                    <a:pt x="372" y="139"/>
                    <a:pt x="372" y="140"/>
                  </a:cubicBezTo>
                  <a:cubicBezTo>
                    <a:pt x="373" y="141"/>
                    <a:pt x="373" y="142"/>
                    <a:pt x="374" y="142"/>
                  </a:cubicBezTo>
                  <a:cubicBezTo>
                    <a:pt x="375" y="142"/>
                    <a:pt x="379" y="141"/>
                    <a:pt x="380" y="142"/>
                  </a:cubicBezTo>
                  <a:cubicBezTo>
                    <a:pt x="381" y="143"/>
                    <a:pt x="382" y="144"/>
                    <a:pt x="382" y="142"/>
                  </a:cubicBezTo>
                  <a:cubicBezTo>
                    <a:pt x="383" y="142"/>
                    <a:pt x="383" y="141"/>
                    <a:pt x="384" y="139"/>
                  </a:cubicBezTo>
                  <a:cubicBezTo>
                    <a:pt x="380" y="135"/>
                    <a:pt x="374" y="128"/>
                    <a:pt x="372" y="127"/>
                  </a:cubicBezTo>
                  <a:cubicBezTo>
                    <a:pt x="371" y="124"/>
                    <a:pt x="368" y="127"/>
                    <a:pt x="364" y="127"/>
                  </a:cubicBezTo>
                  <a:cubicBezTo>
                    <a:pt x="361" y="128"/>
                    <a:pt x="360" y="125"/>
                    <a:pt x="361" y="120"/>
                  </a:cubicBezTo>
                  <a:cubicBezTo>
                    <a:pt x="362" y="116"/>
                    <a:pt x="374" y="99"/>
                    <a:pt x="376" y="97"/>
                  </a:cubicBezTo>
                  <a:cubicBezTo>
                    <a:pt x="377" y="95"/>
                    <a:pt x="379" y="92"/>
                    <a:pt x="379" y="87"/>
                  </a:cubicBezTo>
                  <a:cubicBezTo>
                    <a:pt x="379" y="82"/>
                    <a:pt x="369" y="81"/>
                    <a:pt x="365" y="80"/>
                  </a:cubicBezTo>
                  <a:cubicBezTo>
                    <a:pt x="361" y="80"/>
                    <a:pt x="359" y="77"/>
                    <a:pt x="357" y="76"/>
                  </a:cubicBezTo>
                  <a:cubicBezTo>
                    <a:pt x="355" y="74"/>
                    <a:pt x="354" y="73"/>
                    <a:pt x="353" y="73"/>
                  </a:cubicBezTo>
                  <a:cubicBezTo>
                    <a:pt x="351" y="73"/>
                    <a:pt x="351" y="74"/>
                    <a:pt x="349" y="74"/>
                  </a:cubicBezTo>
                  <a:cubicBezTo>
                    <a:pt x="347" y="75"/>
                    <a:pt x="347" y="75"/>
                    <a:pt x="345" y="76"/>
                  </a:cubicBezTo>
                  <a:cubicBezTo>
                    <a:pt x="344" y="77"/>
                    <a:pt x="344" y="77"/>
                    <a:pt x="341" y="78"/>
                  </a:cubicBezTo>
                  <a:cubicBezTo>
                    <a:pt x="338" y="78"/>
                    <a:pt x="332" y="76"/>
                    <a:pt x="330" y="75"/>
                  </a:cubicBezTo>
                  <a:cubicBezTo>
                    <a:pt x="328" y="75"/>
                    <a:pt x="326" y="73"/>
                    <a:pt x="323" y="73"/>
                  </a:cubicBezTo>
                  <a:cubicBezTo>
                    <a:pt x="321" y="72"/>
                    <a:pt x="320" y="74"/>
                    <a:pt x="319" y="75"/>
                  </a:cubicBezTo>
                  <a:cubicBezTo>
                    <a:pt x="318" y="77"/>
                    <a:pt x="318" y="78"/>
                    <a:pt x="317" y="77"/>
                  </a:cubicBezTo>
                  <a:cubicBezTo>
                    <a:pt x="316" y="77"/>
                    <a:pt x="314" y="78"/>
                    <a:pt x="313" y="79"/>
                  </a:cubicBezTo>
                  <a:cubicBezTo>
                    <a:pt x="311" y="81"/>
                    <a:pt x="310" y="81"/>
                    <a:pt x="307" y="81"/>
                  </a:cubicBezTo>
                  <a:cubicBezTo>
                    <a:pt x="304" y="82"/>
                    <a:pt x="298" y="80"/>
                    <a:pt x="297" y="79"/>
                  </a:cubicBezTo>
                  <a:cubicBezTo>
                    <a:pt x="295" y="79"/>
                    <a:pt x="295" y="80"/>
                    <a:pt x="294" y="81"/>
                  </a:cubicBezTo>
                  <a:cubicBezTo>
                    <a:pt x="294" y="82"/>
                    <a:pt x="293" y="82"/>
                    <a:pt x="292" y="81"/>
                  </a:cubicBezTo>
                  <a:cubicBezTo>
                    <a:pt x="292" y="81"/>
                    <a:pt x="291" y="81"/>
                    <a:pt x="290" y="81"/>
                  </a:cubicBezTo>
                  <a:cubicBezTo>
                    <a:pt x="289" y="81"/>
                    <a:pt x="287" y="82"/>
                    <a:pt x="287" y="82"/>
                  </a:cubicBezTo>
                  <a:cubicBezTo>
                    <a:pt x="281" y="83"/>
                    <a:pt x="279" y="69"/>
                    <a:pt x="278" y="65"/>
                  </a:cubicBezTo>
                  <a:cubicBezTo>
                    <a:pt x="278" y="60"/>
                    <a:pt x="274" y="60"/>
                    <a:pt x="270" y="60"/>
                  </a:cubicBezTo>
                  <a:cubicBezTo>
                    <a:pt x="266" y="60"/>
                    <a:pt x="265" y="58"/>
                    <a:pt x="266" y="52"/>
                  </a:cubicBezTo>
                  <a:cubicBezTo>
                    <a:pt x="266" y="45"/>
                    <a:pt x="261" y="43"/>
                    <a:pt x="258" y="42"/>
                  </a:cubicBezTo>
                  <a:cubicBezTo>
                    <a:pt x="256" y="41"/>
                    <a:pt x="251" y="38"/>
                    <a:pt x="249" y="36"/>
                  </a:cubicBezTo>
                  <a:cubicBezTo>
                    <a:pt x="248" y="34"/>
                    <a:pt x="245" y="34"/>
                    <a:pt x="243" y="33"/>
                  </a:cubicBezTo>
                  <a:cubicBezTo>
                    <a:pt x="240" y="32"/>
                    <a:pt x="240" y="31"/>
                    <a:pt x="239" y="30"/>
                  </a:cubicBezTo>
                  <a:cubicBezTo>
                    <a:pt x="238" y="28"/>
                    <a:pt x="235" y="19"/>
                    <a:pt x="235" y="17"/>
                  </a:cubicBezTo>
                  <a:cubicBezTo>
                    <a:pt x="235" y="16"/>
                    <a:pt x="234" y="15"/>
                    <a:pt x="230" y="13"/>
                  </a:cubicBezTo>
                  <a:cubicBezTo>
                    <a:pt x="227" y="10"/>
                    <a:pt x="221" y="5"/>
                    <a:pt x="217" y="3"/>
                  </a:cubicBezTo>
                  <a:cubicBezTo>
                    <a:pt x="212" y="0"/>
                    <a:pt x="208" y="0"/>
                    <a:pt x="206" y="1"/>
                  </a:cubicBezTo>
                  <a:cubicBezTo>
                    <a:pt x="206" y="1"/>
                    <a:pt x="205" y="2"/>
                    <a:pt x="204" y="2"/>
                  </a:cubicBezTo>
                  <a:cubicBezTo>
                    <a:pt x="203" y="2"/>
                    <a:pt x="201" y="2"/>
                    <a:pt x="200" y="1"/>
                  </a:cubicBezTo>
                  <a:cubicBezTo>
                    <a:pt x="198" y="1"/>
                    <a:pt x="196" y="1"/>
                    <a:pt x="194" y="1"/>
                  </a:cubicBezTo>
                  <a:cubicBezTo>
                    <a:pt x="192" y="2"/>
                    <a:pt x="193" y="3"/>
                    <a:pt x="194" y="3"/>
                  </a:cubicBezTo>
                  <a:cubicBezTo>
                    <a:pt x="195" y="3"/>
                    <a:pt x="196" y="4"/>
                    <a:pt x="197" y="5"/>
                  </a:cubicBezTo>
                  <a:cubicBezTo>
                    <a:pt x="198" y="5"/>
                    <a:pt x="198" y="7"/>
                    <a:pt x="199" y="8"/>
                  </a:cubicBezTo>
                  <a:cubicBezTo>
                    <a:pt x="200" y="10"/>
                    <a:pt x="202" y="14"/>
                    <a:pt x="203" y="16"/>
                  </a:cubicBezTo>
                  <a:cubicBezTo>
                    <a:pt x="204" y="18"/>
                    <a:pt x="206" y="22"/>
                    <a:pt x="206" y="26"/>
                  </a:cubicBezTo>
                  <a:cubicBezTo>
                    <a:pt x="207" y="29"/>
                    <a:pt x="204" y="33"/>
                    <a:pt x="203" y="35"/>
                  </a:cubicBezTo>
                  <a:cubicBezTo>
                    <a:pt x="202" y="36"/>
                    <a:pt x="197" y="44"/>
                    <a:pt x="196" y="47"/>
                  </a:cubicBezTo>
                  <a:cubicBezTo>
                    <a:pt x="194" y="50"/>
                    <a:pt x="189" y="56"/>
                    <a:pt x="187" y="58"/>
                  </a:cubicBezTo>
                  <a:cubicBezTo>
                    <a:pt x="185" y="61"/>
                    <a:pt x="162" y="81"/>
                    <a:pt x="160" y="82"/>
                  </a:cubicBezTo>
                  <a:cubicBezTo>
                    <a:pt x="159" y="84"/>
                    <a:pt x="156" y="85"/>
                    <a:pt x="156" y="85"/>
                  </a:cubicBezTo>
                  <a:cubicBezTo>
                    <a:pt x="156" y="85"/>
                    <a:pt x="122" y="96"/>
                    <a:pt x="121" y="97"/>
                  </a:cubicBezTo>
                  <a:cubicBezTo>
                    <a:pt x="120" y="97"/>
                    <a:pt x="119" y="98"/>
                    <a:pt x="119" y="99"/>
                  </a:cubicBezTo>
                  <a:cubicBezTo>
                    <a:pt x="118" y="100"/>
                    <a:pt x="117" y="100"/>
                    <a:pt x="113" y="104"/>
                  </a:cubicBezTo>
                  <a:cubicBezTo>
                    <a:pt x="109" y="108"/>
                    <a:pt x="109" y="110"/>
                    <a:pt x="108" y="113"/>
                  </a:cubicBezTo>
                  <a:cubicBezTo>
                    <a:pt x="107" y="115"/>
                    <a:pt x="105" y="116"/>
                    <a:pt x="103" y="116"/>
                  </a:cubicBezTo>
                  <a:cubicBezTo>
                    <a:pt x="101" y="116"/>
                    <a:pt x="101" y="118"/>
                    <a:pt x="101" y="118"/>
                  </a:cubicBezTo>
                  <a:cubicBezTo>
                    <a:pt x="101" y="118"/>
                    <a:pt x="100" y="121"/>
                    <a:pt x="100" y="123"/>
                  </a:cubicBezTo>
                  <a:cubicBezTo>
                    <a:pt x="99" y="126"/>
                    <a:pt x="93" y="144"/>
                    <a:pt x="92" y="146"/>
                  </a:cubicBezTo>
                  <a:cubicBezTo>
                    <a:pt x="92" y="149"/>
                    <a:pt x="89" y="154"/>
                    <a:pt x="87" y="155"/>
                  </a:cubicBezTo>
                  <a:cubicBezTo>
                    <a:pt x="86" y="156"/>
                    <a:pt x="82" y="161"/>
                    <a:pt x="80" y="163"/>
                  </a:cubicBezTo>
                  <a:cubicBezTo>
                    <a:pt x="78" y="165"/>
                    <a:pt x="77" y="165"/>
                    <a:pt x="74" y="165"/>
                  </a:cubicBezTo>
                  <a:cubicBezTo>
                    <a:pt x="70" y="164"/>
                    <a:pt x="67" y="161"/>
                    <a:pt x="65" y="159"/>
                  </a:cubicBezTo>
                  <a:cubicBezTo>
                    <a:pt x="64" y="158"/>
                    <a:pt x="60" y="149"/>
                    <a:pt x="59" y="148"/>
                  </a:cubicBezTo>
                  <a:cubicBezTo>
                    <a:pt x="58" y="147"/>
                    <a:pt x="55" y="147"/>
                    <a:pt x="53" y="147"/>
                  </a:cubicBezTo>
                  <a:cubicBezTo>
                    <a:pt x="51" y="147"/>
                    <a:pt x="49" y="145"/>
                    <a:pt x="45" y="143"/>
                  </a:cubicBezTo>
                  <a:cubicBezTo>
                    <a:pt x="41" y="140"/>
                    <a:pt x="39" y="144"/>
                    <a:pt x="38" y="145"/>
                  </a:cubicBezTo>
                  <a:cubicBezTo>
                    <a:pt x="37" y="146"/>
                    <a:pt x="32" y="147"/>
                    <a:pt x="30" y="146"/>
                  </a:cubicBezTo>
                  <a:cubicBezTo>
                    <a:pt x="29" y="146"/>
                    <a:pt x="30" y="144"/>
                    <a:pt x="30" y="144"/>
                  </a:cubicBezTo>
                  <a:cubicBezTo>
                    <a:pt x="30" y="143"/>
                    <a:pt x="29" y="137"/>
                    <a:pt x="29" y="135"/>
                  </a:cubicBezTo>
                  <a:cubicBezTo>
                    <a:pt x="28" y="134"/>
                    <a:pt x="31" y="133"/>
                    <a:pt x="32" y="132"/>
                  </a:cubicBezTo>
                  <a:cubicBezTo>
                    <a:pt x="34" y="131"/>
                    <a:pt x="38" y="129"/>
                    <a:pt x="40" y="129"/>
                  </a:cubicBezTo>
                  <a:cubicBezTo>
                    <a:pt x="41" y="128"/>
                    <a:pt x="40" y="127"/>
                    <a:pt x="40" y="127"/>
                  </a:cubicBezTo>
                  <a:lnTo>
                    <a:pt x="35" y="112"/>
                  </a:lnTo>
                  <a:cubicBezTo>
                    <a:pt x="35" y="113"/>
                    <a:pt x="35" y="113"/>
                    <a:pt x="34" y="113"/>
                  </a:cubicBezTo>
                  <a:cubicBezTo>
                    <a:pt x="34" y="115"/>
                    <a:pt x="28" y="120"/>
                    <a:pt x="26" y="121"/>
                  </a:cubicBezTo>
                  <a:cubicBezTo>
                    <a:pt x="24" y="122"/>
                    <a:pt x="18" y="127"/>
                    <a:pt x="16" y="129"/>
                  </a:cubicBezTo>
                  <a:cubicBezTo>
                    <a:pt x="14" y="131"/>
                    <a:pt x="6" y="140"/>
                    <a:pt x="5" y="141"/>
                  </a:cubicBezTo>
                  <a:cubicBezTo>
                    <a:pt x="5" y="141"/>
                    <a:pt x="0" y="148"/>
                    <a:pt x="3" y="156"/>
                  </a:cubicBezTo>
                  <a:cubicBezTo>
                    <a:pt x="5" y="164"/>
                    <a:pt x="11" y="174"/>
                    <a:pt x="14" y="180"/>
                  </a:cubicBezTo>
                  <a:cubicBezTo>
                    <a:pt x="17" y="186"/>
                    <a:pt x="17" y="190"/>
                    <a:pt x="16" y="192"/>
                  </a:cubicBezTo>
                  <a:cubicBezTo>
                    <a:pt x="16" y="194"/>
                    <a:pt x="15" y="195"/>
                    <a:pt x="13" y="196"/>
                  </a:cubicBezTo>
                  <a:cubicBezTo>
                    <a:pt x="12" y="197"/>
                    <a:pt x="6" y="202"/>
                    <a:pt x="8" y="203"/>
                  </a:cubicBezTo>
                  <a:cubicBezTo>
                    <a:pt x="10" y="205"/>
                    <a:pt x="14" y="206"/>
                    <a:pt x="16" y="207"/>
                  </a:cubicBezTo>
                  <a:cubicBezTo>
                    <a:pt x="19" y="209"/>
                    <a:pt x="40" y="218"/>
                    <a:pt x="44" y="223"/>
                  </a:cubicBezTo>
                  <a:cubicBezTo>
                    <a:pt x="48" y="228"/>
                    <a:pt x="59" y="243"/>
                    <a:pt x="61" y="247"/>
                  </a:cubicBezTo>
                  <a:cubicBezTo>
                    <a:pt x="62" y="251"/>
                    <a:pt x="74" y="269"/>
                    <a:pt x="77" y="273"/>
                  </a:cubicBezTo>
                  <a:cubicBezTo>
                    <a:pt x="80" y="277"/>
                    <a:pt x="83" y="280"/>
                    <a:pt x="85" y="286"/>
                  </a:cubicBezTo>
                  <a:cubicBezTo>
                    <a:pt x="87" y="292"/>
                    <a:pt x="101" y="319"/>
                    <a:pt x="103" y="321"/>
                  </a:cubicBezTo>
                  <a:cubicBezTo>
                    <a:pt x="104" y="324"/>
                    <a:pt x="118" y="357"/>
                    <a:pt x="121" y="362"/>
                  </a:cubicBezTo>
                  <a:cubicBezTo>
                    <a:pt x="124" y="366"/>
                    <a:pt x="125" y="369"/>
                    <a:pt x="125" y="371"/>
                  </a:cubicBezTo>
                  <a:cubicBezTo>
                    <a:pt x="124" y="374"/>
                    <a:pt x="125" y="379"/>
                    <a:pt x="131" y="383"/>
                  </a:cubicBezTo>
                  <a:cubicBezTo>
                    <a:pt x="137" y="387"/>
                    <a:pt x="140" y="389"/>
                    <a:pt x="141" y="393"/>
                  </a:cubicBezTo>
                  <a:cubicBezTo>
                    <a:pt x="141" y="397"/>
                    <a:pt x="142" y="405"/>
                    <a:pt x="148" y="413"/>
                  </a:cubicBezTo>
                  <a:cubicBezTo>
                    <a:pt x="153" y="421"/>
                    <a:pt x="171" y="444"/>
                    <a:pt x="173" y="448"/>
                  </a:cubicBezTo>
                  <a:cubicBezTo>
                    <a:pt x="174" y="451"/>
                    <a:pt x="176" y="457"/>
                    <a:pt x="173" y="460"/>
                  </a:cubicBezTo>
                  <a:cubicBezTo>
                    <a:pt x="170" y="464"/>
                    <a:pt x="167" y="468"/>
                    <a:pt x="170" y="471"/>
                  </a:cubicBezTo>
                  <a:cubicBezTo>
                    <a:pt x="172" y="475"/>
                    <a:pt x="171" y="480"/>
                    <a:pt x="173" y="478"/>
                  </a:cubicBezTo>
                  <a:cubicBezTo>
                    <a:pt x="175" y="475"/>
                    <a:pt x="175" y="479"/>
                    <a:pt x="176" y="481"/>
                  </a:cubicBezTo>
                  <a:cubicBezTo>
                    <a:pt x="177" y="483"/>
                    <a:pt x="181" y="485"/>
                    <a:pt x="181" y="489"/>
                  </a:cubicBezTo>
                  <a:cubicBezTo>
                    <a:pt x="182" y="494"/>
                    <a:pt x="184" y="494"/>
                    <a:pt x="187" y="497"/>
                  </a:cubicBezTo>
                  <a:cubicBezTo>
                    <a:pt x="189" y="500"/>
                    <a:pt x="192" y="498"/>
                    <a:pt x="196" y="502"/>
                  </a:cubicBezTo>
                  <a:cubicBezTo>
                    <a:pt x="200" y="506"/>
                    <a:pt x="205" y="512"/>
                    <a:pt x="207" y="516"/>
                  </a:cubicBezTo>
                  <a:cubicBezTo>
                    <a:pt x="210" y="519"/>
                    <a:pt x="215" y="523"/>
                    <a:pt x="218" y="525"/>
                  </a:cubicBezTo>
                  <a:cubicBezTo>
                    <a:pt x="220" y="526"/>
                    <a:pt x="248" y="541"/>
                    <a:pt x="254" y="545"/>
                  </a:cubicBezTo>
                  <a:cubicBezTo>
                    <a:pt x="259" y="548"/>
                    <a:pt x="281" y="557"/>
                    <a:pt x="287" y="559"/>
                  </a:cubicBezTo>
                  <a:cubicBezTo>
                    <a:pt x="292" y="561"/>
                    <a:pt x="308" y="571"/>
                    <a:pt x="313" y="574"/>
                  </a:cubicBezTo>
                  <a:cubicBezTo>
                    <a:pt x="317" y="577"/>
                    <a:pt x="334" y="585"/>
                    <a:pt x="334" y="590"/>
                  </a:cubicBezTo>
                  <a:cubicBezTo>
                    <a:pt x="335" y="594"/>
                    <a:pt x="335" y="598"/>
                    <a:pt x="340" y="601"/>
                  </a:cubicBezTo>
                  <a:cubicBezTo>
                    <a:pt x="345" y="604"/>
                    <a:pt x="355" y="611"/>
                    <a:pt x="358" y="612"/>
                  </a:cubicBezTo>
                  <a:cubicBezTo>
                    <a:pt x="360" y="614"/>
                    <a:pt x="366" y="618"/>
                    <a:pt x="368" y="621"/>
                  </a:cubicBezTo>
                  <a:cubicBezTo>
                    <a:pt x="373" y="620"/>
                    <a:pt x="386" y="615"/>
                    <a:pt x="387" y="615"/>
                  </a:cubicBezTo>
                  <a:cubicBezTo>
                    <a:pt x="388" y="614"/>
                    <a:pt x="388" y="613"/>
                    <a:pt x="388" y="613"/>
                  </a:cubicBezTo>
                  <a:cubicBezTo>
                    <a:pt x="388" y="613"/>
                    <a:pt x="388" y="609"/>
                    <a:pt x="388" y="603"/>
                  </a:cubicBezTo>
                  <a:cubicBezTo>
                    <a:pt x="388" y="597"/>
                    <a:pt x="395" y="594"/>
                    <a:pt x="397" y="593"/>
                  </a:cubicBezTo>
                  <a:cubicBezTo>
                    <a:pt x="398" y="593"/>
                    <a:pt x="398" y="593"/>
                    <a:pt x="398" y="59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6" name="Freeform 2357"/>
            <p:cNvSpPr>
              <a:spLocks/>
            </p:cNvSpPr>
            <p:nvPr/>
          </p:nvSpPr>
          <p:spPr bwMode="auto">
            <a:xfrm>
              <a:off x="4210262" y="4625834"/>
              <a:ext cx="329451" cy="377072"/>
            </a:xfrm>
            <a:custGeom>
              <a:avLst/>
              <a:gdLst>
                <a:gd name="T0" fmla="*/ 2147483647 w 409"/>
                <a:gd name="T1" fmla="*/ 2147483647 h 456"/>
                <a:gd name="T2" fmla="*/ 2147483647 w 409"/>
                <a:gd name="T3" fmla="*/ 2147483647 h 456"/>
                <a:gd name="T4" fmla="*/ 2147483647 w 409"/>
                <a:gd name="T5" fmla="*/ 2147483647 h 456"/>
                <a:gd name="T6" fmla="*/ 2147483647 w 409"/>
                <a:gd name="T7" fmla="*/ 2147483647 h 456"/>
                <a:gd name="T8" fmla="*/ 2147483647 w 409"/>
                <a:gd name="T9" fmla="*/ 2147483647 h 456"/>
                <a:gd name="T10" fmla="*/ 2147483647 w 409"/>
                <a:gd name="T11" fmla="*/ 2147483647 h 456"/>
                <a:gd name="T12" fmla="*/ 2147483647 w 409"/>
                <a:gd name="T13" fmla="*/ 2147483647 h 456"/>
                <a:gd name="T14" fmla="*/ 2147483647 w 409"/>
                <a:gd name="T15" fmla="*/ 2147483647 h 456"/>
                <a:gd name="T16" fmla="*/ 2147483647 w 409"/>
                <a:gd name="T17" fmla="*/ 2147483647 h 456"/>
                <a:gd name="T18" fmla="*/ 2147483647 w 409"/>
                <a:gd name="T19" fmla="*/ 2147483647 h 456"/>
                <a:gd name="T20" fmla="*/ 2147483647 w 409"/>
                <a:gd name="T21" fmla="*/ 2147483647 h 456"/>
                <a:gd name="T22" fmla="*/ 2147483647 w 409"/>
                <a:gd name="T23" fmla="*/ 2147483647 h 456"/>
                <a:gd name="T24" fmla="*/ 2147483647 w 409"/>
                <a:gd name="T25" fmla="*/ 2147483647 h 456"/>
                <a:gd name="T26" fmla="*/ 2147483647 w 409"/>
                <a:gd name="T27" fmla="*/ 2147483647 h 456"/>
                <a:gd name="T28" fmla="*/ 2147483647 w 409"/>
                <a:gd name="T29" fmla="*/ 2147483647 h 456"/>
                <a:gd name="T30" fmla="*/ 2147483647 w 409"/>
                <a:gd name="T31" fmla="*/ 2147483647 h 456"/>
                <a:gd name="T32" fmla="*/ 2147483647 w 409"/>
                <a:gd name="T33" fmla="*/ 2147483647 h 456"/>
                <a:gd name="T34" fmla="*/ 2147483647 w 409"/>
                <a:gd name="T35" fmla="*/ 2147483647 h 456"/>
                <a:gd name="T36" fmla="*/ 2147483647 w 409"/>
                <a:gd name="T37" fmla="*/ 2147483647 h 456"/>
                <a:gd name="T38" fmla="*/ 2147483647 w 409"/>
                <a:gd name="T39" fmla="*/ 2147483647 h 456"/>
                <a:gd name="T40" fmla="*/ 2147483647 w 409"/>
                <a:gd name="T41" fmla="*/ 2147483647 h 456"/>
                <a:gd name="T42" fmla="*/ 2147483647 w 409"/>
                <a:gd name="T43" fmla="*/ 2147483647 h 456"/>
                <a:gd name="T44" fmla="*/ 2147483647 w 409"/>
                <a:gd name="T45" fmla="*/ 2147483647 h 456"/>
                <a:gd name="T46" fmla="*/ 2147483647 w 409"/>
                <a:gd name="T47" fmla="*/ 2147483647 h 456"/>
                <a:gd name="T48" fmla="*/ 2147483647 w 409"/>
                <a:gd name="T49" fmla="*/ 2147483647 h 456"/>
                <a:gd name="T50" fmla="*/ 2147483647 w 409"/>
                <a:gd name="T51" fmla="*/ 2147483647 h 456"/>
                <a:gd name="T52" fmla="*/ 2147483647 w 409"/>
                <a:gd name="T53" fmla="*/ 2147483647 h 456"/>
                <a:gd name="T54" fmla="*/ 2147483647 w 409"/>
                <a:gd name="T55" fmla="*/ 2147483647 h 456"/>
                <a:gd name="T56" fmla="*/ 2147483647 w 409"/>
                <a:gd name="T57" fmla="*/ 2147483647 h 456"/>
                <a:gd name="T58" fmla="*/ 2147483647 w 409"/>
                <a:gd name="T59" fmla="*/ 2147483647 h 456"/>
                <a:gd name="T60" fmla="*/ 2147483647 w 409"/>
                <a:gd name="T61" fmla="*/ 2147483647 h 456"/>
                <a:gd name="T62" fmla="*/ 2147483647 w 409"/>
                <a:gd name="T63" fmla="*/ 2147483647 h 456"/>
                <a:gd name="T64" fmla="*/ 2147483647 w 409"/>
                <a:gd name="T65" fmla="*/ 2147483647 h 456"/>
                <a:gd name="T66" fmla="*/ 2147483647 w 409"/>
                <a:gd name="T67" fmla="*/ 2147483647 h 456"/>
                <a:gd name="T68" fmla="*/ 2147483647 w 409"/>
                <a:gd name="T69" fmla="*/ 2147483647 h 456"/>
                <a:gd name="T70" fmla="*/ 2147483647 w 409"/>
                <a:gd name="T71" fmla="*/ 2147483647 h 456"/>
                <a:gd name="T72" fmla="*/ 2147483647 w 409"/>
                <a:gd name="T73" fmla="*/ 2147483647 h 456"/>
                <a:gd name="T74" fmla="*/ 2147483647 w 409"/>
                <a:gd name="T75" fmla="*/ 2147483647 h 456"/>
                <a:gd name="T76" fmla="*/ 2147483647 w 409"/>
                <a:gd name="T77" fmla="*/ 2147483647 h 456"/>
                <a:gd name="T78" fmla="*/ 2147483647 w 409"/>
                <a:gd name="T79" fmla="*/ 2147483647 h 456"/>
                <a:gd name="T80" fmla="*/ 2147483647 w 409"/>
                <a:gd name="T81" fmla="*/ 2147483647 h 456"/>
                <a:gd name="T82" fmla="*/ 2147483647 w 409"/>
                <a:gd name="T83" fmla="*/ 2147483647 h 456"/>
                <a:gd name="T84" fmla="*/ 2147483647 w 409"/>
                <a:gd name="T85" fmla="*/ 2147483647 h 456"/>
                <a:gd name="T86" fmla="*/ 2147483647 w 409"/>
                <a:gd name="T87" fmla="*/ 2147483647 h 456"/>
                <a:gd name="T88" fmla="*/ 2147483647 w 409"/>
                <a:gd name="T89" fmla="*/ 2147483647 h 456"/>
                <a:gd name="T90" fmla="*/ 2147483647 w 409"/>
                <a:gd name="T91" fmla="*/ 2147483647 h 456"/>
                <a:gd name="T92" fmla="*/ 2147483647 w 409"/>
                <a:gd name="T93" fmla="*/ 2147483647 h 456"/>
                <a:gd name="T94" fmla="*/ 2147483647 w 409"/>
                <a:gd name="T95" fmla="*/ 2147483647 h 4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9" h="456">
                  <a:moveTo>
                    <a:pt x="31" y="95"/>
                  </a:moveTo>
                  <a:cubicBezTo>
                    <a:pt x="32" y="96"/>
                    <a:pt x="33" y="98"/>
                    <a:pt x="31" y="100"/>
                  </a:cubicBezTo>
                  <a:cubicBezTo>
                    <a:pt x="30" y="102"/>
                    <a:pt x="23" y="114"/>
                    <a:pt x="22" y="116"/>
                  </a:cubicBezTo>
                  <a:cubicBezTo>
                    <a:pt x="22" y="118"/>
                    <a:pt x="20" y="127"/>
                    <a:pt x="19" y="129"/>
                  </a:cubicBezTo>
                  <a:cubicBezTo>
                    <a:pt x="19" y="131"/>
                    <a:pt x="19" y="138"/>
                    <a:pt x="21" y="143"/>
                  </a:cubicBezTo>
                  <a:cubicBezTo>
                    <a:pt x="24" y="149"/>
                    <a:pt x="26" y="154"/>
                    <a:pt x="26" y="155"/>
                  </a:cubicBezTo>
                  <a:cubicBezTo>
                    <a:pt x="25" y="157"/>
                    <a:pt x="23" y="156"/>
                    <a:pt x="23" y="158"/>
                  </a:cubicBezTo>
                  <a:cubicBezTo>
                    <a:pt x="23" y="160"/>
                    <a:pt x="21" y="164"/>
                    <a:pt x="19" y="165"/>
                  </a:cubicBezTo>
                  <a:cubicBezTo>
                    <a:pt x="17" y="165"/>
                    <a:pt x="15" y="166"/>
                    <a:pt x="15" y="168"/>
                  </a:cubicBezTo>
                  <a:cubicBezTo>
                    <a:pt x="15" y="169"/>
                    <a:pt x="12" y="173"/>
                    <a:pt x="11" y="174"/>
                  </a:cubicBezTo>
                  <a:cubicBezTo>
                    <a:pt x="10" y="174"/>
                    <a:pt x="9" y="177"/>
                    <a:pt x="10" y="179"/>
                  </a:cubicBezTo>
                  <a:cubicBezTo>
                    <a:pt x="10" y="180"/>
                    <a:pt x="11" y="183"/>
                    <a:pt x="11" y="184"/>
                  </a:cubicBezTo>
                  <a:cubicBezTo>
                    <a:pt x="11" y="185"/>
                    <a:pt x="12" y="187"/>
                    <a:pt x="13" y="188"/>
                  </a:cubicBezTo>
                  <a:cubicBezTo>
                    <a:pt x="15" y="189"/>
                    <a:pt x="18" y="191"/>
                    <a:pt x="16" y="192"/>
                  </a:cubicBezTo>
                  <a:cubicBezTo>
                    <a:pt x="15" y="193"/>
                    <a:pt x="10" y="200"/>
                    <a:pt x="10" y="200"/>
                  </a:cubicBezTo>
                  <a:cubicBezTo>
                    <a:pt x="10" y="200"/>
                    <a:pt x="9" y="201"/>
                    <a:pt x="10" y="203"/>
                  </a:cubicBezTo>
                  <a:cubicBezTo>
                    <a:pt x="11" y="205"/>
                    <a:pt x="17" y="224"/>
                    <a:pt x="17" y="224"/>
                  </a:cubicBezTo>
                  <a:cubicBezTo>
                    <a:pt x="17" y="224"/>
                    <a:pt x="18" y="226"/>
                    <a:pt x="20" y="226"/>
                  </a:cubicBezTo>
                  <a:cubicBezTo>
                    <a:pt x="21" y="226"/>
                    <a:pt x="23" y="224"/>
                    <a:pt x="24" y="226"/>
                  </a:cubicBezTo>
                  <a:cubicBezTo>
                    <a:pt x="25" y="227"/>
                    <a:pt x="28" y="229"/>
                    <a:pt x="26" y="230"/>
                  </a:cubicBezTo>
                  <a:cubicBezTo>
                    <a:pt x="24" y="232"/>
                    <a:pt x="21" y="235"/>
                    <a:pt x="20" y="237"/>
                  </a:cubicBezTo>
                  <a:cubicBezTo>
                    <a:pt x="19" y="238"/>
                    <a:pt x="11" y="250"/>
                    <a:pt x="9" y="252"/>
                  </a:cubicBezTo>
                  <a:cubicBezTo>
                    <a:pt x="6" y="254"/>
                    <a:pt x="1" y="260"/>
                    <a:pt x="0" y="260"/>
                  </a:cubicBezTo>
                  <a:cubicBezTo>
                    <a:pt x="0" y="261"/>
                    <a:pt x="0" y="262"/>
                    <a:pt x="1" y="263"/>
                  </a:cubicBezTo>
                  <a:cubicBezTo>
                    <a:pt x="1" y="263"/>
                    <a:pt x="6" y="267"/>
                    <a:pt x="5" y="268"/>
                  </a:cubicBezTo>
                  <a:cubicBezTo>
                    <a:pt x="5" y="269"/>
                    <a:pt x="5" y="269"/>
                    <a:pt x="4" y="270"/>
                  </a:cubicBezTo>
                  <a:cubicBezTo>
                    <a:pt x="6" y="275"/>
                    <a:pt x="11" y="286"/>
                    <a:pt x="15" y="287"/>
                  </a:cubicBezTo>
                  <a:lnTo>
                    <a:pt x="18" y="288"/>
                  </a:lnTo>
                  <a:cubicBezTo>
                    <a:pt x="18" y="288"/>
                    <a:pt x="19" y="288"/>
                    <a:pt x="19" y="290"/>
                  </a:cubicBezTo>
                  <a:cubicBezTo>
                    <a:pt x="19" y="293"/>
                    <a:pt x="22" y="312"/>
                    <a:pt x="22" y="316"/>
                  </a:cubicBezTo>
                  <a:cubicBezTo>
                    <a:pt x="22" y="316"/>
                    <a:pt x="22" y="319"/>
                    <a:pt x="23" y="321"/>
                  </a:cubicBezTo>
                  <a:cubicBezTo>
                    <a:pt x="25" y="322"/>
                    <a:pt x="39" y="335"/>
                    <a:pt x="39" y="335"/>
                  </a:cubicBezTo>
                  <a:cubicBezTo>
                    <a:pt x="39" y="335"/>
                    <a:pt x="41" y="337"/>
                    <a:pt x="39" y="337"/>
                  </a:cubicBezTo>
                  <a:cubicBezTo>
                    <a:pt x="38" y="338"/>
                    <a:pt x="36" y="341"/>
                    <a:pt x="36" y="341"/>
                  </a:cubicBezTo>
                  <a:cubicBezTo>
                    <a:pt x="35" y="342"/>
                    <a:pt x="35" y="343"/>
                    <a:pt x="34" y="344"/>
                  </a:cubicBezTo>
                  <a:cubicBezTo>
                    <a:pt x="33" y="345"/>
                    <a:pt x="31" y="347"/>
                    <a:pt x="34" y="350"/>
                  </a:cubicBezTo>
                  <a:cubicBezTo>
                    <a:pt x="38" y="353"/>
                    <a:pt x="36" y="354"/>
                    <a:pt x="35" y="356"/>
                  </a:cubicBezTo>
                  <a:cubicBezTo>
                    <a:pt x="34" y="357"/>
                    <a:pt x="33" y="360"/>
                    <a:pt x="31" y="360"/>
                  </a:cubicBezTo>
                  <a:cubicBezTo>
                    <a:pt x="30" y="360"/>
                    <a:pt x="29" y="360"/>
                    <a:pt x="29" y="362"/>
                  </a:cubicBezTo>
                  <a:cubicBezTo>
                    <a:pt x="29" y="364"/>
                    <a:pt x="28" y="372"/>
                    <a:pt x="38" y="378"/>
                  </a:cubicBezTo>
                  <a:cubicBezTo>
                    <a:pt x="38" y="378"/>
                    <a:pt x="39" y="379"/>
                    <a:pt x="39" y="381"/>
                  </a:cubicBezTo>
                  <a:cubicBezTo>
                    <a:pt x="39" y="383"/>
                    <a:pt x="38" y="387"/>
                    <a:pt x="38" y="387"/>
                  </a:cubicBezTo>
                  <a:cubicBezTo>
                    <a:pt x="38" y="387"/>
                    <a:pt x="37" y="389"/>
                    <a:pt x="38" y="389"/>
                  </a:cubicBezTo>
                  <a:cubicBezTo>
                    <a:pt x="39" y="390"/>
                    <a:pt x="48" y="397"/>
                    <a:pt x="50" y="410"/>
                  </a:cubicBezTo>
                  <a:cubicBezTo>
                    <a:pt x="50" y="410"/>
                    <a:pt x="52" y="418"/>
                    <a:pt x="52" y="420"/>
                  </a:cubicBezTo>
                  <a:cubicBezTo>
                    <a:pt x="52" y="422"/>
                    <a:pt x="53" y="425"/>
                    <a:pt x="55" y="428"/>
                  </a:cubicBezTo>
                  <a:cubicBezTo>
                    <a:pt x="56" y="431"/>
                    <a:pt x="58" y="434"/>
                    <a:pt x="58" y="437"/>
                  </a:cubicBezTo>
                  <a:cubicBezTo>
                    <a:pt x="58" y="441"/>
                    <a:pt x="59" y="443"/>
                    <a:pt x="60" y="445"/>
                  </a:cubicBezTo>
                  <a:cubicBezTo>
                    <a:pt x="60" y="447"/>
                    <a:pt x="60" y="449"/>
                    <a:pt x="59" y="451"/>
                  </a:cubicBezTo>
                  <a:cubicBezTo>
                    <a:pt x="59" y="453"/>
                    <a:pt x="59" y="455"/>
                    <a:pt x="66" y="456"/>
                  </a:cubicBezTo>
                  <a:cubicBezTo>
                    <a:pt x="71" y="456"/>
                    <a:pt x="79" y="456"/>
                    <a:pt x="83" y="455"/>
                  </a:cubicBezTo>
                  <a:cubicBezTo>
                    <a:pt x="83" y="455"/>
                    <a:pt x="83" y="455"/>
                    <a:pt x="84" y="454"/>
                  </a:cubicBezTo>
                  <a:cubicBezTo>
                    <a:pt x="86" y="452"/>
                    <a:pt x="99" y="437"/>
                    <a:pt x="99" y="437"/>
                  </a:cubicBezTo>
                  <a:cubicBezTo>
                    <a:pt x="99" y="437"/>
                    <a:pt x="104" y="433"/>
                    <a:pt x="108" y="432"/>
                  </a:cubicBezTo>
                  <a:cubicBezTo>
                    <a:pt x="112" y="431"/>
                    <a:pt x="114" y="428"/>
                    <a:pt x="114" y="424"/>
                  </a:cubicBezTo>
                  <a:cubicBezTo>
                    <a:pt x="115" y="421"/>
                    <a:pt x="114" y="419"/>
                    <a:pt x="116" y="419"/>
                  </a:cubicBezTo>
                  <a:cubicBezTo>
                    <a:pt x="117" y="419"/>
                    <a:pt x="119" y="420"/>
                    <a:pt x="121" y="422"/>
                  </a:cubicBezTo>
                  <a:cubicBezTo>
                    <a:pt x="122" y="423"/>
                    <a:pt x="125" y="425"/>
                    <a:pt x="126" y="426"/>
                  </a:cubicBezTo>
                  <a:cubicBezTo>
                    <a:pt x="127" y="427"/>
                    <a:pt x="131" y="430"/>
                    <a:pt x="134" y="431"/>
                  </a:cubicBezTo>
                  <a:cubicBezTo>
                    <a:pt x="136" y="431"/>
                    <a:pt x="150" y="430"/>
                    <a:pt x="152" y="430"/>
                  </a:cubicBezTo>
                  <a:cubicBezTo>
                    <a:pt x="153" y="430"/>
                    <a:pt x="155" y="431"/>
                    <a:pt x="158" y="431"/>
                  </a:cubicBezTo>
                  <a:cubicBezTo>
                    <a:pt x="161" y="432"/>
                    <a:pt x="170" y="432"/>
                    <a:pt x="172" y="439"/>
                  </a:cubicBezTo>
                  <a:cubicBezTo>
                    <a:pt x="174" y="445"/>
                    <a:pt x="178" y="453"/>
                    <a:pt x="178" y="455"/>
                  </a:cubicBezTo>
                  <a:cubicBezTo>
                    <a:pt x="179" y="456"/>
                    <a:pt x="180" y="455"/>
                    <a:pt x="180" y="453"/>
                  </a:cubicBezTo>
                  <a:cubicBezTo>
                    <a:pt x="181" y="451"/>
                    <a:pt x="187" y="435"/>
                    <a:pt x="188" y="433"/>
                  </a:cubicBezTo>
                  <a:cubicBezTo>
                    <a:pt x="189" y="432"/>
                    <a:pt x="191" y="427"/>
                    <a:pt x="196" y="427"/>
                  </a:cubicBezTo>
                  <a:cubicBezTo>
                    <a:pt x="201" y="427"/>
                    <a:pt x="211" y="427"/>
                    <a:pt x="215" y="426"/>
                  </a:cubicBezTo>
                  <a:cubicBezTo>
                    <a:pt x="218" y="426"/>
                    <a:pt x="226" y="425"/>
                    <a:pt x="229" y="427"/>
                  </a:cubicBezTo>
                  <a:cubicBezTo>
                    <a:pt x="231" y="428"/>
                    <a:pt x="230" y="428"/>
                    <a:pt x="230" y="430"/>
                  </a:cubicBezTo>
                  <a:cubicBezTo>
                    <a:pt x="231" y="431"/>
                    <a:pt x="233" y="433"/>
                    <a:pt x="235" y="435"/>
                  </a:cubicBezTo>
                  <a:cubicBezTo>
                    <a:pt x="238" y="427"/>
                    <a:pt x="246" y="399"/>
                    <a:pt x="247" y="396"/>
                  </a:cubicBezTo>
                  <a:cubicBezTo>
                    <a:pt x="247" y="393"/>
                    <a:pt x="249" y="391"/>
                    <a:pt x="249" y="387"/>
                  </a:cubicBezTo>
                  <a:cubicBezTo>
                    <a:pt x="249" y="383"/>
                    <a:pt x="250" y="375"/>
                    <a:pt x="250" y="375"/>
                  </a:cubicBezTo>
                  <a:cubicBezTo>
                    <a:pt x="250" y="375"/>
                    <a:pt x="250" y="372"/>
                    <a:pt x="252" y="371"/>
                  </a:cubicBezTo>
                  <a:cubicBezTo>
                    <a:pt x="253" y="369"/>
                    <a:pt x="259" y="361"/>
                    <a:pt x="259" y="361"/>
                  </a:cubicBezTo>
                  <a:cubicBezTo>
                    <a:pt x="259" y="361"/>
                    <a:pt x="260" y="357"/>
                    <a:pt x="261" y="355"/>
                  </a:cubicBezTo>
                  <a:cubicBezTo>
                    <a:pt x="261" y="354"/>
                    <a:pt x="264" y="344"/>
                    <a:pt x="271" y="343"/>
                  </a:cubicBezTo>
                  <a:cubicBezTo>
                    <a:pt x="277" y="342"/>
                    <a:pt x="292" y="340"/>
                    <a:pt x="296" y="339"/>
                  </a:cubicBezTo>
                  <a:cubicBezTo>
                    <a:pt x="300" y="338"/>
                    <a:pt x="312" y="336"/>
                    <a:pt x="317" y="334"/>
                  </a:cubicBezTo>
                  <a:cubicBezTo>
                    <a:pt x="323" y="333"/>
                    <a:pt x="332" y="332"/>
                    <a:pt x="335" y="332"/>
                  </a:cubicBezTo>
                  <a:cubicBezTo>
                    <a:pt x="339" y="331"/>
                    <a:pt x="354" y="331"/>
                    <a:pt x="354" y="331"/>
                  </a:cubicBezTo>
                  <a:cubicBezTo>
                    <a:pt x="354" y="331"/>
                    <a:pt x="355" y="331"/>
                    <a:pt x="356" y="332"/>
                  </a:cubicBezTo>
                  <a:cubicBezTo>
                    <a:pt x="358" y="333"/>
                    <a:pt x="377" y="346"/>
                    <a:pt x="379" y="346"/>
                  </a:cubicBezTo>
                  <a:cubicBezTo>
                    <a:pt x="381" y="347"/>
                    <a:pt x="387" y="350"/>
                    <a:pt x="387" y="358"/>
                  </a:cubicBezTo>
                  <a:lnTo>
                    <a:pt x="386" y="362"/>
                  </a:lnTo>
                  <a:lnTo>
                    <a:pt x="394" y="358"/>
                  </a:lnTo>
                  <a:cubicBezTo>
                    <a:pt x="394" y="358"/>
                    <a:pt x="397" y="356"/>
                    <a:pt x="394" y="354"/>
                  </a:cubicBezTo>
                  <a:cubicBezTo>
                    <a:pt x="392" y="352"/>
                    <a:pt x="387" y="349"/>
                    <a:pt x="389" y="343"/>
                  </a:cubicBezTo>
                  <a:cubicBezTo>
                    <a:pt x="392" y="337"/>
                    <a:pt x="401" y="318"/>
                    <a:pt x="403" y="313"/>
                  </a:cubicBezTo>
                  <a:cubicBezTo>
                    <a:pt x="404" y="307"/>
                    <a:pt x="404" y="302"/>
                    <a:pt x="405" y="300"/>
                  </a:cubicBezTo>
                  <a:cubicBezTo>
                    <a:pt x="405" y="298"/>
                    <a:pt x="405" y="296"/>
                    <a:pt x="407" y="296"/>
                  </a:cubicBezTo>
                  <a:cubicBezTo>
                    <a:pt x="409" y="295"/>
                    <a:pt x="409" y="294"/>
                    <a:pt x="408" y="293"/>
                  </a:cubicBezTo>
                  <a:cubicBezTo>
                    <a:pt x="408" y="292"/>
                    <a:pt x="403" y="287"/>
                    <a:pt x="402" y="284"/>
                  </a:cubicBezTo>
                  <a:cubicBezTo>
                    <a:pt x="402" y="281"/>
                    <a:pt x="400" y="276"/>
                    <a:pt x="399" y="275"/>
                  </a:cubicBezTo>
                  <a:cubicBezTo>
                    <a:pt x="398" y="273"/>
                    <a:pt x="398" y="271"/>
                    <a:pt x="396" y="270"/>
                  </a:cubicBezTo>
                  <a:cubicBezTo>
                    <a:pt x="394" y="270"/>
                    <a:pt x="385" y="268"/>
                    <a:pt x="381" y="264"/>
                  </a:cubicBezTo>
                  <a:cubicBezTo>
                    <a:pt x="377" y="260"/>
                    <a:pt x="377" y="259"/>
                    <a:pt x="377" y="256"/>
                  </a:cubicBezTo>
                  <a:cubicBezTo>
                    <a:pt x="377" y="252"/>
                    <a:pt x="376" y="249"/>
                    <a:pt x="376" y="246"/>
                  </a:cubicBezTo>
                  <a:cubicBezTo>
                    <a:pt x="376" y="243"/>
                    <a:pt x="375" y="239"/>
                    <a:pt x="377" y="236"/>
                  </a:cubicBezTo>
                  <a:cubicBezTo>
                    <a:pt x="380" y="233"/>
                    <a:pt x="380" y="232"/>
                    <a:pt x="380" y="230"/>
                  </a:cubicBezTo>
                  <a:cubicBezTo>
                    <a:pt x="380" y="227"/>
                    <a:pt x="380" y="227"/>
                    <a:pt x="378" y="227"/>
                  </a:cubicBezTo>
                  <a:cubicBezTo>
                    <a:pt x="377" y="227"/>
                    <a:pt x="337" y="227"/>
                    <a:pt x="332" y="227"/>
                  </a:cubicBezTo>
                  <a:cubicBezTo>
                    <a:pt x="326" y="227"/>
                    <a:pt x="323" y="227"/>
                    <a:pt x="322" y="227"/>
                  </a:cubicBezTo>
                  <a:cubicBezTo>
                    <a:pt x="320" y="227"/>
                    <a:pt x="318" y="227"/>
                    <a:pt x="318" y="223"/>
                  </a:cubicBezTo>
                  <a:cubicBezTo>
                    <a:pt x="317" y="219"/>
                    <a:pt x="318" y="204"/>
                    <a:pt x="315" y="198"/>
                  </a:cubicBezTo>
                  <a:cubicBezTo>
                    <a:pt x="311" y="192"/>
                    <a:pt x="307" y="189"/>
                    <a:pt x="306" y="188"/>
                  </a:cubicBezTo>
                  <a:cubicBezTo>
                    <a:pt x="306" y="187"/>
                    <a:pt x="304" y="186"/>
                    <a:pt x="307" y="186"/>
                  </a:cubicBezTo>
                  <a:cubicBezTo>
                    <a:pt x="311" y="186"/>
                    <a:pt x="315" y="186"/>
                    <a:pt x="315" y="183"/>
                  </a:cubicBezTo>
                  <a:cubicBezTo>
                    <a:pt x="315" y="180"/>
                    <a:pt x="315" y="171"/>
                    <a:pt x="313" y="164"/>
                  </a:cubicBezTo>
                  <a:cubicBezTo>
                    <a:pt x="311" y="156"/>
                    <a:pt x="310" y="153"/>
                    <a:pt x="310" y="152"/>
                  </a:cubicBezTo>
                  <a:cubicBezTo>
                    <a:pt x="310" y="150"/>
                    <a:pt x="312" y="149"/>
                    <a:pt x="310" y="148"/>
                  </a:cubicBezTo>
                  <a:cubicBezTo>
                    <a:pt x="309" y="147"/>
                    <a:pt x="300" y="139"/>
                    <a:pt x="297" y="137"/>
                  </a:cubicBezTo>
                  <a:cubicBezTo>
                    <a:pt x="294" y="135"/>
                    <a:pt x="289" y="130"/>
                    <a:pt x="283" y="130"/>
                  </a:cubicBezTo>
                  <a:cubicBezTo>
                    <a:pt x="277" y="131"/>
                    <a:pt x="263" y="134"/>
                    <a:pt x="261" y="131"/>
                  </a:cubicBezTo>
                  <a:cubicBezTo>
                    <a:pt x="259" y="128"/>
                    <a:pt x="256" y="125"/>
                    <a:pt x="254" y="123"/>
                  </a:cubicBezTo>
                  <a:cubicBezTo>
                    <a:pt x="252" y="121"/>
                    <a:pt x="250" y="118"/>
                    <a:pt x="244" y="118"/>
                  </a:cubicBezTo>
                  <a:cubicBezTo>
                    <a:pt x="239" y="117"/>
                    <a:pt x="228" y="115"/>
                    <a:pt x="224" y="110"/>
                  </a:cubicBezTo>
                  <a:cubicBezTo>
                    <a:pt x="221" y="105"/>
                    <a:pt x="221" y="103"/>
                    <a:pt x="218" y="102"/>
                  </a:cubicBezTo>
                  <a:cubicBezTo>
                    <a:pt x="215" y="101"/>
                    <a:pt x="210" y="100"/>
                    <a:pt x="209" y="99"/>
                  </a:cubicBezTo>
                  <a:cubicBezTo>
                    <a:pt x="207" y="98"/>
                    <a:pt x="197" y="95"/>
                    <a:pt x="195" y="97"/>
                  </a:cubicBezTo>
                  <a:cubicBezTo>
                    <a:pt x="192" y="98"/>
                    <a:pt x="190" y="98"/>
                    <a:pt x="189" y="98"/>
                  </a:cubicBezTo>
                  <a:cubicBezTo>
                    <a:pt x="188" y="98"/>
                    <a:pt x="181" y="98"/>
                    <a:pt x="180" y="97"/>
                  </a:cubicBezTo>
                  <a:cubicBezTo>
                    <a:pt x="178" y="95"/>
                    <a:pt x="157" y="79"/>
                    <a:pt x="157" y="79"/>
                  </a:cubicBezTo>
                  <a:cubicBezTo>
                    <a:pt x="157" y="79"/>
                    <a:pt x="155" y="76"/>
                    <a:pt x="154" y="74"/>
                  </a:cubicBezTo>
                  <a:cubicBezTo>
                    <a:pt x="153" y="72"/>
                    <a:pt x="145" y="64"/>
                    <a:pt x="143" y="56"/>
                  </a:cubicBezTo>
                  <a:cubicBezTo>
                    <a:pt x="142" y="48"/>
                    <a:pt x="145" y="52"/>
                    <a:pt x="144" y="49"/>
                  </a:cubicBezTo>
                  <a:cubicBezTo>
                    <a:pt x="144" y="46"/>
                    <a:pt x="142" y="35"/>
                    <a:pt x="143" y="27"/>
                  </a:cubicBezTo>
                  <a:cubicBezTo>
                    <a:pt x="144" y="19"/>
                    <a:pt x="145" y="12"/>
                    <a:pt x="146" y="10"/>
                  </a:cubicBezTo>
                  <a:cubicBezTo>
                    <a:pt x="146" y="8"/>
                    <a:pt x="146" y="7"/>
                    <a:pt x="145" y="5"/>
                  </a:cubicBezTo>
                  <a:cubicBezTo>
                    <a:pt x="145" y="4"/>
                    <a:pt x="143" y="0"/>
                    <a:pt x="140" y="3"/>
                  </a:cubicBezTo>
                  <a:cubicBezTo>
                    <a:pt x="138" y="5"/>
                    <a:pt x="137" y="7"/>
                    <a:pt x="134" y="5"/>
                  </a:cubicBezTo>
                  <a:cubicBezTo>
                    <a:pt x="132" y="4"/>
                    <a:pt x="130" y="3"/>
                    <a:pt x="126" y="4"/>
                  </a:cubicBezTo>
                  <a:cubicBezTo>
                    <a:pt x="123" y="5"/>
                    <a:pt x="103" y="9"/>
                    <a:pt x="103" y="9"/>
                  </a:cubicBezTo>
                  <a:cubicBezTo>
                    <a:pt x="103" y="9"/>
                    <a:pt x="99" y="10"/>
                    <a:pt x="98" y="12"/>
                  </a:cubicBezTo>
                  <a:cubicBezTo>
                    <a:pt x="96" y="14"/>
                    <a:pt x="85" y="22"/>
                    <a:pt x="82" y="23"/>
                  </a:cubicBezTo>
                  <a:cubicBezTo>
                    <a:pt x="79" y="24"/>
                    <a:pt x="71" y="28"/>
                    <a:pt x="70" y="30"/>
                  </a:cubicBezTo>
                  <a:cubicBezTo>
                    <a:pt x="68" y="31"/>
                    <a:pt x="68" y="32"/>
                    <a:pt x="67" y="33"/>
                  </a:cubicBezTo>
                  <a:cubicBezTo>
                    <a:pt x="66" y="35"/>
                    <a:pt x="64" y="37"/>
                    <a:pt x="61" y="37"/>
                  </a:cubicBezTo>
                  <a:cubicBezTo>
                    <a:pt x="59" y="38"/>
                    <a:pt x="51" y="39"/>
                    <a:pt x="49" y="41"/>
                  </a:cubicBezTo>
                  <a:cubicBezTo>
                    <a:pt x="48" y="42"/>
                    <a:pt x="41" y="48"/>
                    <a:pt x="37" y="49"/>
                  </a:cubicBezTo>
                  <a:cubicBezTo>
                    <a:pt x="33" y="49"/>
                    <a:pt x="24" y="50"/>
                    <a:pt x="11" y="46"/>
                  </a:cubicBezTo>
                  <a:cubicBezTo>
                    <a:pt x="7" y="45"/>
                    <a:pt x="4" y="45"/>
                    <a:pt x="2" y="45"/>
                  </a:cubicBezTo>
                  <a:cubicBezTo>
                    <a:pt x="7" y="53"/>
                    <a:pt x="21" y="76"/>
                    <a:pt x="23" y="79"/>
                  </a:cubicBezTo>
                  <a:cubicBezTo>
                    <a:pt x="26" y="84"/>
                    <a:pt x="31" y="94"/>
                    <a:pt x="31" y="9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7" name="Freeform 2358"/>
            <p:cNvSpPr>
              <a:spLocks/>
            </p:cNvSpPr>
            <p:nvPr/>
          </p:nvSpPr>
          <p:spPr bwMode="auto">
            <a:xfrm>
              <a:off x="4399556" y="4899541"/>
              <a:ext cx="227152" cy="244766"/>
            </a:xfrm>
            <a:custGeom>
              <a:avLst/>
              <a:gdLst>
                <a:gd name="T0" fmla="*/ 2147483647 w 282"/>
                <a:gd name="T1" fmla="*/ 2147483647 h 296"/>
                <a:gd name="T2" fmla="*/ 2147483647 w 282"/>
                <a:gd name="T3" fmla="*/ 2147483647 h 296"/>
                <a:gd name="T4" fmla="*/ 2147483647 w 282"/>
                <a:gd name="T5" fmla="*/ 2147483647 h 296"/>
                <a:gd name="T6" fmla="*/ 2147483647 w 282"/>
                <a:gd name="T7" fmla="*/ 2147483647 h 296"/>
                <a:gd name="T8" fmla="*/ 2147483647 w 282"/>
                <a:gd name="T9" fmla="*/ 2147483647 h 296"/>
                <a:gd name="T10" fmla="*/ 2147483647 w 282"/>
                <a:gd name="T11" fmla="*/ 2147483647 h 296"/>
                <a:gd name="T12" fmla="*/ 2147483647 w 282"/>
                <a:gd name="T13" fmla="*/ 2147483647 h 296"/>
                <a:gd name="T14" fmla="*/ 2147483647 w 282"/>
                <a:gd name="T15" fmla="*/ 2147483647 h 296"/>
                <a:gd name="T16" fmla="*/ 2147483647 w 282"/>
                <a:gd name="T17" fmla="*/ 2147483647 h 296"/>
                <a:gd name="T18" fmla="*/ 2147483647 w 282"/>
                <a:gd name="T19" fmla="*/ 2147483647 h 296"/>
                <a:gd name="T20" fmla="*/ 2147483647 w 282"/>
                <a:gd name="T21" fmla="*/ 2147483647 h 296"/>
                <a:gd name="T22" fmla="*/ 2147483647 w 282"/>
                <a:gd name="T23" fmla="*/ 2147483647 h 296"/>
                <a:gd name="T24" fmla="*/ 2147483647 w 282"/>
                <a:gd name="T25" fmla="*/ 2147483647 h 296"/>
                <a:gd name="T26" fmla="*/ 2147483647 w 282"/>
                <a:gd name="T27" fmla="*/ 2147483647 h 296"/>
                <a:gd name="T28" fmla="*/ 2147483647 w 282"/>
                <a:gd name="T29" fmla="*/ 0 h 296"/>
                <a:gd name="T30" fmla="*/ 2147483647 w 282"/>
                <a:gd name="T31" fmla="*/ 2147483647 h 296"/>
                <a:gd name="T32" fmla="*/ 2147483647 w 282"/>
                <a:gd name="T33" fmla="*/ 2147483647 h 296"/>
                <a:gd name="T34" fmla="*/ 2147483647 w 282"/>
                <a:gd name="T35" fmla="*/ 2147483647 h 296"/>
                <a:gd name="T36" fmla="*/ 2147483647 w 282"/>
                <a:gd name="T37" fmla="*/ 2147483647 h 296"/>
                <a:gd name="T38" fmla="*/ 2147483647 w 282"/>
                <a:gd name="T39" fmla="*/ 2147483647 h 296"/>
                <a:gd name="T40" fmla="*/ 2147483647 w 282"/>
                <a:gd name="T41" fmla="*/ 2147483647 h 296"/>
                <a:gd name="T42" fmla="*/ 2147483647 w 282"/>
                <a:gd name="T43" fmla="*/ 2147483647 h 296"/>
                <a:gd name="T44" fmla="*/ 2147483647 w 282"/>
                <a:gd name="T45" fmla="*/ 2147483647 h 296"/>
                <a:gd name="T46" fmla="*/ 2147483647 w 282"/>
                <a:gd name="T47" fmla="*/ 2147483647 h 296"/>
                <a:gd name="T48" fmla="*/ 2147483647 w 282"/>
                <a:gd name="T49" fmla="*/ 2147483647 h 296"/>
                <a:gd name="T50" fmla="*/ 2147483647 w 282"/>
                <a:gd name="T51" fmla="*/ 2147483647 h 296"/>
                <a:gd name="T52" fmla="*/ 2147483647 w 282"/>
                <a:gd name="T53" fmla="*/ 2147483647 h 296"/>
                <a:gd name="T54" fmla="*/ 2147483647 w 282"/>
                <a:gd name="T55" fmla="*/ 2147483647 h 296"/>
                <a:gd name="T56" fmla="*/ 2147483647 w 282"/>
                <a:gd name="T57" fmla="*/ 2147483647 h 296"/>
                <a:gd name="T58" fmla="*/ 2147483647 w 282"/>
                <a:gd name="T59" fmla="*/ 2147483647 h 296"/>
                <a:gd name="T60" fmla="*/ 2147483647 w 282"/>
                <a:gd name="T61" fmla="*/ 2147483647 h 296"/>
                <a:gd name="T62" fmla="*/ 2147483647 w 282"/>
                <a:gd name="T63" fmla="*/ 2147483647 h 296"/>
                <a:gd name="T64" fmla="*/ 2147483647 w 282"/>
                <a:gd name="T65" fmla="*/ 2147483647 h 296"/>
                <a:gd name="T66" fmla="*/ 2147483647 w 282"/>
                <a:gd name="T67" fmla="*/ 2147483647 h 296"/>
                <a:gd name="T68" fmla="*/ 2147483647 w 282"/>
                <a:gd name="T69" fmla="*/ 2147483647 h 296"/>
                <a:gd name="T70" fmla="*/ 2147483647 w 282"/>
                <a:gd name="T71" fmla="*/ 2147483647 h 296"/>
                <a:gd name="T72" fmla="*/ 2147483647 w 282"/>
                <a:gd name="T73" fmla="*/ 2147483647 h 296"/>
                <a:gd name="T74" fmla="*/ 2147483647 w 282"/>
                <a:gd name="T75" fmla="*/ 2147483647 h 296"/>
                <a:gd name="T76" fmla="*/ 2147483647 w 282"/>
                <a:gd name="T77" fmla="*/ 2147483647 h 296"/>
                <a:gd name="T78" fmla="*/ 2147483647 w 282"/>
                <a:gd name="T79" fmla="*/ 2147483647 h 2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82" h="296">
                  <a:moveTo>
                    <a:pt x="270" y="223"/>
                  </a:moveTo>
                  <a:cubicBezTo>
                    <a:pt x="271" y="221"/>
                    <a:pt x="271" y="219"/>
                    <a:pt x="271" y="218"/>
                  </a:cubicBezTo>
                  <a:cubicBezTo>
                    <a:pt x="271" y="218"/>
                    <a:pt x="279" y="195"/>
                    <a:pt x="279" y="190"/>
                  </a:cubicBezTo>
                  <a:cubicBezTo>
                    <a:pt x="280" y="186"/>
                    <a:pt x="282" y="171"/>
                    <a:pt x="282" y="170"/>
                  </a:cubicBezTo>
                  <a:cubicBezTo>
                    <a:pt x="282" y="170"/>
                    <a:pt x="282" y="169"/>
                    <a:pt x="281" y="168"/>
                  </a:cubicBezTo>
                  <a:cubicBezTo>
                    <a:pt x="279" y="168"/>
                    <a:pt x="265" y="164"/>
                    <a:pt x="265" y="164"/>
                  </a:cubicBezTo>
                  <a:cubicBezTo>
                    <a:pt x="265" y="164"/>
                    <a:pt x="262" y="163"/>
                    <a:pt x="261" y="164"/>
                  </a:cubicBezTo>
                  <a:cubicBezTo>
                    <a:pt x="259" y="165"/>
                    <a:pt x="256" y="166"/>
                    <a:pt x="254" y="166"/>
                  </a:cubicBezTo>
                  <a:cubicBezTo>
                    <a:pt x="253" y="166"/>
                    <a:pt x="251" y="167"/>
                    <a:pt x="249" y="167"/>
                  </a:cubicBezTo>
                  <a:cubicBezTo>
                    <a:pt x="247" y="167"/>
                    <a:pt x="243" y="166"/>
                    <a:pt x="241" y="158"/>
                  </a:cubicBezTo>
                  <a:cubicBezTo>
                    <a:pt x="239" y="150"/>
                    <a:pt x="239" y="147"/>
                    <a:pt x="239" y="144"/>
                  </a:cubicBezTo>
                  <a:cubicBezTo>
                    <a:pt x="239" y="141"/>
                    <a:pt x="237" y="124"/>
                    <a:pt x="237" y="124"/>
                  </a:cubicBezTo>
                  <a:cubicBezTo>
                    <a:pt x="237" y="124"/>
                    <a:pt x="236" y="117"/>
                    <a:pt x="233" y="112"/>
                  </a:cubicBezTo>
                  <a:cubicBezTo>
                    <a:pt x="229" y="107"/>
                    <a:pt x="229" y="109"/>
                    <a:pt x="229" y="108"/>
                  </a:cubicBezTo>
                  <a:cubicBezTo>
                    <a:pt x="228" y="108"/>
                    <a:pt x="214" y="107"/>
                    <a:pt x="210" y="100"/>
                  </a:cubicBezTo>
                  <a:cubicBezTo>
                    <a:pt x="210" y="100"/>
                    <a:pt x="210" y="98"/>
                    <a:pt x="208" y="99"/>
                  </a:cubicBezTo>
                  <a:cubicBezTo>
                    <a:pt x="206" y="101"/>
                    <a:pt x="197" y="105"/>
                    <a:pt x="197" y="105"/>
                  </a:cubicBezTo>
                  <a:cubicBezTo>
                    <a:pt x="197" y="105"/>
                    <a:pt x="196" y="107"/>
                    <a:pt x="194" y="106"/>
                  </a:cubicBezTo>
                  <a:cubicBezTo>
                    <a:pt x="192" y="106"/>
                    <a:pt x="158" y="100"/>
                    <a:pt x="158" y="100"/>
                  </a:cubicBezTo>
                  <a:cubicBezTo>
                    <a:pt x="158" y="100"/>
                    <a:pt x="156" y="99"/>
                    <a:pt x="157" y="97"/>
                  </a:cubicBezTo>
                  <a:cubicBezTo>
                    <a:pt x="158" y="94"/>
                    <a:pt x="160" y="87"/>
                    <a:pt x="159" y="81"/>
                  </a:cubicBezTo>
                  <a:cubicBezTo>
                    <a:pt x="159" y="75"/>
                    <a:pt x="159" y="74"/>
                    <a:pt x="160" y="73"/>
                  </a:cubicBezTo>
                  <a:cubicBezTo>
                    <a:pt x="161" y="71"/>
                    <a:pt x="162" y="68"/>
                    <a:pt x="162" y="66"/>
                  </a:cubicBezTo>
                  <a:cubicBezTo>
                    <a:pt x="162" y="63"/>
                    <a:pt x="163" y="60"/>
                    <a:pt x="161" y="54"/>
                  </a:cubicBezTo>
                  <a:cubicBezTo>
                    <a:pt x="159" y="48"/>
                    <a:pt x="151" y="31"/>
                    <a:pt x="151" y="31"/>
                  </a:cubicBezTo>
                  <a:lnTo>
                    <a:pt x="152" y="27"/>
                  </a:lnTo>
                  <a:cubicBezTo>
                    <a:pt x="152" y="19"/>
                    <a:pt x="146" y="16"/>
                    <a:pt x="144" y="15"/>
                  </a:cubicBezTo>
                  <a:cubicBezTo>
                    <a:pt x="142" y="15"/>
                    <a:pt x="123" y="2"/>
                    <a:pt x="121" y="1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04" y="0"/>
                    <a:pt x="100" y="1"/>
                  </a:cubicBezTo>
                  <a:cubicBezTo>
                    <a:pt x="97" y="1"/>
                    <a:pt x="88" y="2"/>
                    <a:pt x="82" y="3"/>
                  </a:cubicBezTo>
                  <a:cubicBezTo>
                    <a:pt x="77" y="5"/>
                    <a:pt x="65" y="7"/>
                    <a:pt x="61" y="8"/>
                  </a:cubicBezTo>
                  <a:cubicBezTo>
                    <a:pt x="57" y="9"/>
                    <a:pt x="42" y="11"/>
                    <a:pt x="36" y="12"/>
                  </a:cubicBezTo>
                  <a:cubicBezTo>
                    <a:pt x="29" y="13"/>
                    <a:pt x="26" y="23"/>
                    <a:pt x="26" y="24"/>
                  </a:cubicBezTo>
                  <a:cubicBezTo>
                    <a:pt x="25" y="26"/>
                    <a:pt x="24" y="30"/>
                    <a:pt x="24" y="30"/>
                  </a:cubicBezTo>
                  <a:cubicBezTo>
                    <a:pt x="24" y="30"/>
                    <a:pt x="18" y="38"/>
                    <a:pt x="17" y="40"/>
                  </a:cubicBezTo>
                  <a:cubicBezTo>
                    <a:pt x="15" y="41"/>
                    <a:pt x="15" y="44"/>
                    <a:pt x="15" y="44"/>
                  </a:cubicBezTo>
                  <a:cubicBezTo>
                    <a:pt x="15" y="44"/>
                    <a:pt x="14" y="52"/>
                    <a:pt x="14" y="56"/>
                  </a:cubicBezTo>
                  <a:cubicBezTo>
                    <a:pt x="14" y="60"/>
                    <a:pt x="12" y="62"/>
                    <a:pt x="12" y="65"/>
                  </a:cubicBezTo>
                  <a:cubicBezTo>
                    <a:pt x="11" y="68"/>
                    <a:pt x="3" y="96"/>
                    <a:pt x="0" y="104"/>
                  </a:cubicBezTo>
                  <a:cubicBezTo>
                    <a:pt x="2" y="106"/>
                    <a:pt x="4" y="107"/>
                    <a:pt x="5" y="108"/>
                  </a:cubicBezTo>
                  <a:cubicBezTo>
                    <a:pt x="10" y="111"/>
                    <a:pt x="11" y="113"/>
                    <a:pt x="12" y="115"/>
                  </a:cubicBezTo>
                  <a:cubicBezTo>
                    <a:pt x="14" y="117"/>
                    <a:pt x="23" y="130"/>
                    <a:pt x="24" y="131"/>
                  </a:cubicBezTo>
                  <a:cubicBezTo>
                    <a:pt x="25" y="133"/>
                    <a:pt x="27" y="134"/>
                    <a:pt x="29" y="137"/>
                  </a:cubicBezTo>
                  <a:cubicBezTo>
                    <a:pt x="32" y="139"/>
                    <a:pt x="53" y="158"/>
                    <a:pt x="53" y="158"/>
                  </a:cubicBezTo>
                  <a:cubicBezTo>
                    <a:pt x="53" y="158"/>
                    <a:pt x="55" y="160"/>
                    <a:pt x="60" y="161"/>
                  </a:cubicBezTo>
                  <a:cubicBezTo>
                    <a:pt x="65" y="163"/>
                    <a:pt x="73" y="164"/>
                    <a:pt x="75" y="164"/>
                  </a:cubicBezTo>
                  <a:cubicBezTo>
                    <a:pt x="78" y="164"/>
                    <a:pt x="94" y="169"/>
                    <a:pt x="102" y="176"/>
                  </a:cubicBezTo>
                  <a:cubicBezTo>
                    <a:pt x="109" y="182"/>
                    <a:pt x="121" y="190"/>
                    <a:pt x="124" y="191"/>
                  </a:cubicBezTo>
                  <a:cubicBezTo>
                    <a:pt x="128" y="193"/>
                    <a:pt x="166" y="212"/>
                    <a:pt x="166" y="212"/>
                  </a:cubicBezTo>
                  <a:cubicBezTo>
                    <a:pt x="166" y="212"/>
                    <a:pt x="167" y="213"/>
                    <a:pt x="168" y="215"/>
                  </a:cubicBezTo>
                  <a:cubicBezTo>
                    <a:pt x="168" y="216"/>
                    <a:pt x="171" y="222"/>
                    <a:pt x="168" y="226"/>
                  </a:cubicBezTo>
                  <a:cubicBezTo>
                    <a:pt x="165" y="229"/>
                    <a:pt x="161" y="234"/>
                    <a:pt x="160" y="237"/>
                  </a:cubicBezTo>
                  <a:cubicBezTo>
                    <a:pt x="158" y="239"/>
                    <a:pt x="153" y="247"/>
                    <a:pt x="152" y="247"/>
                  </a:cubicBezTo>
                  <a:cubicBezTo>
                    <a:pt x="151" y="248"/>
                    <a:pt x="150" y="251"/>
                    <a:pt x="150" y="253"/>
                  </a:cubicBezTo>
                  <a:cubicBezTo>
                    <a:pt x="149" y="254"/>
                    <a:pt x="145" y="268"/>
                    <a:pt x="145" y="268"/>
                  </a:cubicBezTo>
                  <a:cubicBezTo>
                    <a:pt x="145" y="268"/>
                    <a:pt x="144" y="271"/>
                    <a:pt x="143" y="271"/>
                  </a:cubicBezTo>
                  <a:cubicBezTo>
                    <a:pt x="142" y="272"/>
                    <a:pt x="135" y="277"/>
                    <a:pt x="136" y="283"/>
                  </a:cubicBezTo>
                  <a:cubicBezTo>
                    <a:pt x="136" y="283"/>
                    <a:pt x="136" y="286"/>
                    <a:pt x="138" y="286"/>
                  </a:cubicBezTo>
                  <a:cubicBezTo>
                    <a:pt x="140" y="285"/>
                    <a:pt x="150" y="285"/>
                    <a:pt x="154" y="285"/>
                  </a:cubicBezTo>
                  <a:cubicBezTo>
                    <a:pt x="158" y="286"/>
                    <a:pt x="165" y="285"/>
                    <a:pt x="167" y="286"/>
                  </a:cubicBezTo>
                  <a:cubicBezTo>
                    <a:pt x="169" y="287"/>
                    <a:pt x="176" y="291"/>
                    <a:pt x="177" y="290"/>
                  </a:cubicBezTo>
                  <a:cubicBezTo>
                    <a:pt x="178" y="290"/>
                    <a:pt x="181" y="291"/>
                    <a:pt x="182" y="291"/>
                  </a:cubicBezTo>
                  <a:cubicBezTo>
                    <a:pt x="183" y="291"/>
                    <a:pt x="193" y="290"/>
                    <a:pt x="195" y="290"/>
                  </a:cubicBezTo>
                  <a:cubicBezTo>
                    <a:pt x="198" y="290"/>
                    <a:pt x="201" y="290"/>
                    <a:pt x="203" y="291"/>
                  </a:cubicBezTo>
                  <a:cubicBezTo>
                    <a:pt x="205" y="292"/>
                    <a:pt x="208" y="294"/>
                    <a:pt x="209" y="295"/>
                  </a:cubicBezTo>
                  <a:cubicBezTo>
                    <a:pt x="211" y="295"/>
                    <a:pt x="211" y="296"/>
                    <a:pt x="212" y="294"/>
                  </a:cubicBezTo>
                  <a:cubicBezTo>
                    <a:pt x="213" y="292"/>
                    <a:pt x="215" y="293"/>
                    <a:pt x="216" y="292"/>
                  </a:cubicBezTo>
                  <a:cubicBezTo>
                    <a:pt x="217" y="291"/>
                    <a:pt x="224" y="287"/>
                    <a:pt x="224" y="287"/>
                  </a:cubicBezTo>
                  <a:cubicBezTo>
                    <a:pt x="224" y="287"/>
                    <a:pt x="224" y="286"/>
                    <a:pt x="226" y="287"/>
                  </a:cubicBezTo>
                  <a:cubicBezTo>
                    <a:pt x="227" y="288"/>
                    <a:pt x="229" y="289"/>
                    <a:pt x="230" y="289"/>
                  </a:cubicBezTo>
                  <a:cubicBezTo>
                    <a:pt x="231" y="289"/>
                    <a:pt x="236" y="286"/>
                    <a:pt x="236" y="286"/>
                  </a:cubicBezTo>
                  <a:cubicBezTo>
                    <a:pt x="236" y="286"/>
                    <a:pt x="238" y="285"/>
                    <a:pt x="238" y="284"/>
                  </a:cubicBezTo>
                  <a:cubicBezTo>
                    <a:pt x="237" y="283"/>
                    <a:pt x="237" y="279"/>
                    <a:pt x="240" y="277"/>
                  </a:cubicBezTo>
                  <a:cubicBezTo>
                    <a:pt x="244" y="275"/>
                    <a:pt x="250" y="273"/>
                    <a:pt x="251" y="271"/>
                  </a:cubicBezTo>
                  <a:cubicBezTo>
                    <a:pt x="253" y="269"/>
                    <a:pt x="261" y="262"/>
                    <a:pt x="262" y="261"/>
                  </a:cubicBezTo>
                  <a:cubicBezTo>
                    <a:pt x="263" y="260"/>
                    <a:pt x="264" y="260"/>
                    <a:pt x="265" y="258"/>
                  </a:cubicBezTo>
                  <a:cubicBezTo>
                    <a:pt x="265" y="256"/>
                    <a:pt x="268" y="249"/>
                    <a:pt x="269" y="246"/>
                  </a:cubicBezTo>
                  <a:cubicBezTo>
                    <a:pt x="269" y="243"/>
                    <a:pt x="269" y="232"/>
                    <a:pt x="270" y="2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8" name="Freeform 2359"/>
            <p:cNvSpPr>
              <a:spLocks/>
            </p:cNvSpPr>
            <p:nvPr/>
          </p:nvSpPr>
          <p:spPr bwMode="auto">
            <a:xfrm>
              <a:off x="4511521" y="5218730"/>
              <a:ext cx="144186" cy="153806"/>
            </a:xfrm>
            <a:custGeom>
              <a:avLst/>
              <a:gdLst>
                <a:gd name="T0" fmla="*/ 2147483647 w 179"/>
                <a:gd name="T1" fmla="*/ 2147483647 h 186"/>
                <a:gd name="T2" fmla="*/ 2147483647 w 179"/>
                <a:gd name="T3" fmla="*/ 2147483647 h 186"/>
                <a:gd name="T4" fmla="*/ 2147483647 w 179"/>
                <a:gd name="T5" fmla="*/ 2147483647 h 186"/>
                <a:gd name="T6" fmla="*/ 2147483647 w 179"/>
                <a:gd name="T7" fmla="*/ 2147483647 h 186"/>
                <a:gd name="T8" fmla="*/ 2147483647 w 179"/>
                <a:gd name="T9" fmla="*/ 2147483647 h 186"/>
                <a:gd name="T10" fmla="*/ 2147483647 w 179"/>
                <a:gd name="T11" fmla="*/ 2147483647 h 186"/>
                <a:gd name="T12" fmla="*/ 2147483647 w 179"/>
                <a:gd name="T13" fmla="*/ 2147483647 h 186"/>
                <a:gd name="T14" fmla="*/ 2147483647 w 179"/>
                <a:gd name="T15" fmla="*/ 2147483647 h 186"/>
                <a:gd name="T16" fmla="*/ 2147483647 w 179"/>
                <a:gd name="T17" fmla="*/ 2147483647 h 186"/>
                <a:gd name="T18" fmla="*/ 2147483647 w 179"/>
                <a:gd name="T19" fmla="*/ 2147483647 h 186"/>
                <a:gd name="T20" fmla="*/ 2147483647 w 179"/>
                <a:gd name="T21" fmla="*/ 2147483647 h 186"/>
                <a:gd name="T22" fmla="*/ 2147483647 w 179"/>
                <a:gd name="T23" fmla="*/ 2147483647 h 186"/>
                <a:gd name="T24" fmla="*/ 2147483647 w 179"/>
                <a:gd name="T25" fmla="*/ 2147483647 h 186"/>
                <a:gd name="T26" fmla="*/ 2147483647 w 179"/>
                <a:gd name="T27" fmla="*/ 2147483647 h 186"/>
                <a:gd name="T28" fmla="*/ 2147483647 w 179"/>
                <a:gd name="T29" fmla="*/ 2147483647 h 186"/>
                <a:gd name="T30" fmla="*/ 2147483647 w 179"/>
                <a:gd name="T31" fmla="*/ 2147483647 h 186"/>
                <a:gd name="T32" fmla="*/ 2147483647 w 179"/>
                <a:gd name="T33" fmla="*/ 2147483647 h 186"/>
                <a:gd name="T34" fmla="*/ 2147483647 w 179"/>
                <a:gd name="T35" fmla="*/ 2147483647 h 186"/>
                <a:gd name="T36" fmla="*/ 2147483647 w 179"/>
                <a:gd name="T37" fmla="*/ 2147483647 h 186"/>
                <a:gd name="T38" fmla="*/ 2147483647 w 179"/>
                <a:gd name="T39" fmla="*/ 2147483647 h 186"/>
                <a:gd name="T40" fmla="*/ 2147483647 w 179"/>
                <a:gd name="T41" fmla="*/ 2147483647 h 186"/>
                <a:gd name="T42" fmla="*/ 2147483647 w 179"/>
                <a:gd name="T43" fmla="*/ 2147483647 h 186"/>
                <a:gd name="T44" fmla="*/ 2147483647 w 179"/>
                <a:gd name="T45" fmla="*/ 2147483647 h 186"/>
                <a:gd name="T46" fmla="*/ 2147483647 w 179"/>
                <a:gd name="T47" fmla="*/ 2147483647 h 186"/>
                <a:gd name="T48" fmla="*/ 2147483647 w 179"/>
                <a:gd name="T49" fmla="*/ 2147483647 h 186"/>
                <a:gd name="T50" fmla="*/ 2147483647 w 179"/>
                <a:gd name="T51" fmla="*/ 2147483647 h 186"/>
                <a:gd name="T52" fmla="*/ 2147483647 w 179"/>
                <a:gd name="T53" fmla="*/ 2147483647 h 186"/>
                <a:gd name="T54" fmla="*/ 2147483647 w 179"/>
                <a:gd name="T55" fmla="*/ 2147483647 h 186"/>
                <a:gd name="T56" fmla="*/ 2147483647 w 179"/>
                <a:gd name="T57" fmla="*/ 2147483647 h 186"/>
                <a:gd name="T58" fmla="*/ 2147483647 w 179"/>
                <a:gd name="T59" fmla="*/ 2147483647 h 186"/>
                <a:gd name="T60" fmla="*/ 2147483647 w 179"/>
                <a:gd name="T61" fmla="*/ 2147483647 h 186"/>
                <a:gd name="T62" fmla="*/ 2147483647 w 179"/>
                <a:gd name="T63" fmla="*/ 2147483647 h 186"/>
                <a:gd name="T64" fmla="*/ 2147483647 w 179"/>
                <a:gd name="T65" fmla="*/ 2147483647 h 186"/>
                <a:gd name="T66" fmla="*/ 2147483647 w 179"/>
                <a:gd name="T67" fmla="*/ 2147483647 h 186"/>
                <a:gd name="T68" fmla="*/ 2147483647 w 179"/>
                <a:gd name="T69" fmla="*/ 2147483647 h 186"/>
                <a:gd name="T70" fmla="*/ 2147483647 w 179"/>
                <a:gd name="T71" fmla="*/ 2147483647 h 186"/>
                <a:gd name="T72" fmla="*/ 2147483647 w 179"/>
                <a:gd name="T73" fmla="*/ 2147483647 h 186"/>
                <a:gd name="T74" fmla="*/ 2147483647 w 179"/>
                <a:gd name="T75" fmla="*/ 2147483647 h 186"/>
                <a:gd name="T76" fmla="*/ 2147483647 w 179"/>
                <a:gd name="T77" fmla="*/ 2147483647 h 186"/>
                <a:gd name="T78" fmla="*/ 2147483647 w 179"/>
                <a:gd name="T79" fmla="*/ 2147483647 h 186"/>
                <a:gd name="T80" fmla="*/ 2147483647 w 179"/>
                <a:gd name="T81" fmla="*/ 2147483647 h 186"/>
                <a:gd name="T82" fmla="*/ 2147483647 w 179"/>
                <a:gd name="T83" fmla="*/ 2147483647 h 186"/>
                <a:gd name="T84" fmla="*/ 2147483647 w 179"/>
                <a:gd name="T85" fmla="*/ 2147483647 h 186"/>
                <a:gd name="T86" fmla="*/ 2147483647 w 179"/>
                <a:gd name="T87" fmla="*/ 2147483647 h 186"/>
                <a:gd name="T88" fmla="*/ 2147483647 w 179"/>
                <a:gd name="T89" fmla="*/ 2147483647 h 186"/>
                <a:gd name="T90" fmla="*/ 2147483647 w 179"/>
                <a:gd name="T91" fmla="*/ 2147483647 h 186"/>
                <a:gd name="T92" fmla="*/ 2147483647 w 179"/>
                <a:gd name="T93" fmla="*/ 2147483647 h 1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9" h="186">
                  <a:moveTo>
                    <a:pt x="169" y="134"/>
                  </a:moveTo>
                  <a:cubicBezTo>
                    <a:pt x="168" y="133"/>
                    <a:pt x="167" y="132"/>
                    <a:pt x="167" y="130"/>
                  </a:cubicBezTo>
                  <a:cubicBezTo>
                    <a:pt x="167" y="128"/>
                    <a:pt x="167" y="119"/>
                    <a:pt x="168" y="116"/>
                  </a:cubicBezTo>
                  <a:cubicBezTo>
                    <a:pt x="168" y="113"/>
                    <a:pt x="177" y="99"/>
                    <a:pt x="178" y="98"/>
                  </a:cubicBezTo>
                  <a:cubicBezTo>
                    <a:pt x="179" y="96"/>
                    <a:pt x="178" y="96"/>
                    <a:pt x="178" y="96"/>
                  </a:cubicBezTo>
                  <a:cubicBezTo>
                    <a:pt x="162" y="88"/>
                    <a:pt x="155" y="72"/>
                    <a:pt x="155" y="71"/>
                  </a:cubicBezTo>
                  <a:cubicBezTo>
                    <a:pt x="154" y="70"/>
                    <a:pt x="153" y="69"/>
                    <a:pt x="152" y="69"/>
                  </a:cubicBezTo>
                  <a:cubicBezTo>
                    <a:pt x="151" y="69"/>
                    <a:pt x="139" y="62"/>
                    <a:pt x="138" y="61"/>
                  </a:cubicBezTo>
                  <a:cubicBezTo>
                    <a:pt x="137" y="60"/>
                    <a:pt x="136" y="59"/>
                    <a:pt x="135" y="57"/>
                  </a:cubicBezTo>
                  <a:cubicBezTo>
                    <a:pt x="134" y="56"/>
                    <a:pt x="133" y="54"/>
                    <a:pt x="131" y="53"/>
                  </a:cubicBezTo>
                  <a:cubicBezTo>
                    <a:pt x="128" y="51"/>
                    <a:pt x="120" y="48"/>
                    <a:pt x="115" y="46"/>
                  </a:cubicBezTo>
                  <a:cubicBezTo>
                    <a:pt x="111" y="44"/>
                    <a:pt x="109" y="42"/>
                    <a:pt x="107" y="38"/>
                  </a:cubicBezTo>
                  <a:cubicBezTo>
                    <a:pt x="105" y="35"/>
                    <a:pt x="100" y="30"/>
                    <a:pt x="98" y="29"/>
                  </a:cubicBezTo>
                  <a:cubicBezTo>
                    <a:pt x="97" y="28"/>
                    <a:pt x="97" y="30"/>
                    <a:pt x="97" y="32"/>
                  </a:cubicBezTo>
                  <a:cubicBezTo>
                    <a:pt x="97" y="33"/>
                    <a:pt x="95" y="33"/>
                    <a:pt x="93" y="33"/>
                  </a:cubicBezTo>
                  <a:cubicBezTo>
                    <a:pt x="92" y="34"/>
                    <a:pt x="92" y="35"/>
                    <a:pt x="91" y="36"/>
                  </a:cubicBezTo>
                  <a:cubicBezTo>
                    <a:pt x="90" y="37"/>
                    <a:pt x="86" y="37"/>
                    <a:pt x="85" y="38"/>
                  </a:cubicBezTo>
                  <a:cubicBezTo>
                    <a:pt x="84" y="38"/>
                    <a:pt x="84" y="36"/>
                    <a:pt x="84" y="36"/>
                  </a:cubicBezTo>
                  <a:cubicBezTo>
                    <a:pt x="84" y="25"/>
                    <a:pt x="79" y="21"/>
                    <a:pt x="77" y="19"/>
                  </a:cubicBezTo>
                  <a:cubicBezTo>
                    <a:pt x="76" y="18"/>
                    <a:pt x="69" y="11"/>
                    <a:pt x="65" y="8"/>
                  </a:cubicBezTo>
                  <a:cubicBezTo>
                    <a:pt x="61" y="5"/>
                    <a:pt x="57" y="2"/>
                    <a:pt x="54" y="1"/>
                  </a:cubicBezTo>
                  <a:cubicBezTo>
                    <a:pt x="50" y="0"/>
                    <a:pt x="47" y="3"/>
                    <a:pt x="46" y="6"/>
                  </a:cubicBezTo>
                  <a:cubicBezTo>
                    <a:pt x="45" y="9"/>
                    <a:pt x="42" y="8"/>
                    <a:pt x="41" y="8"/>
                  </a:cubicBezTo>
                  <a:cubicBezTo>
                    <a:pt x="39" y="8"/>
                    <a:pt x="34" y="6"/>
                    <a:pt x="30" y="5"/>
                  </a:cubicBezTo>
                  <a:cubicBezTo>
                    <a:pt x="27" y="8"/>
                    <a:pt x="24" y="11"/>
                    <a:pt x="23" y="13"/>
                  </a:cubicBezTo>
                  <a:cubicBezTo>
                    <a:pt x="20" y="18"/>
                    <a:pt x="23" y="21"/>
                    <a:pt x="24" y="25"/>
                  </a:cubicBezTo>
                  <a:cubicBezTo>
                    <a:pt x="25" y="28"/>
                    <a:pt x="22" y="33"/>
                    <a:pt x="21" y="40"/>
                  </a:cubicBezTo>
                  <a:cubicBezTo>
                    <a:pt x="19" y="47"/>
                    <a:pt x="17" y="49"/>
                    <a:pt x="17" y="52"/>
                  </a:cubicBezTo>
                  <a:cubicBezTo>
                    <a:pt x="16" y="55"/>
                    <a:pt x="16" y="60"/>
                    <a:pt x="16" y="62"/>
                  </a:cubicBezTo>
                  <a:cubicBezTo>
                    <a:pt x="17" y="64"/>
                    <a:pt x="15" y="64"/>
                    <a:pt x="13" y="66"/>
                  </a:cubicBezTo>
                  <a:cubicBezTo>
                    <a:pt x="10" y="68"/>
                    <a:pt x="11" y="76"/>
                    <a:pt x="11" y="83"/>
                  </a:cubicBezTo>
                  <a:cubicBezTo>
                    <a:pt x="11" y="86"/>
                    <a:pt x="11" y="88"/>
                    <a:pt x="11" y="89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4" y="96"/>
                    <a:pt x="16" y="106"/>
                    <a:pt x="15" y="110"/>
                  </a:cubicBezTo>
                  <a:cubicBezTo>
                    <a:pt x="14" y="113"/>
                    <a:pt x="11" y="114"/>
                    <a:pt x="9" y="117"/>
                  </a:cubicBezTo>
                  <a:cubicBezTo>
                    <a:pt x="8" y="119"/>
                    <a:pt x="8" y="121"/>
                    <a:pt x="7" y="122"/>
                  </a:cubicBezTo>
                  <a:cubicBezTo>
                    <a:pt x="4" y="129"/>
                    <a:pt x="0" y="138"/>
                    <a:pt x="6" y="146"/>
                  </a:cubicBezTo>
                  <a:cubicBezTo>
                    <a:pt x="12" y="153"/>
                    <a:pt x="20" y="166"/>
                    <a:pt x="29" y="166"/>
                  </a:cubicBezTo>
                  <a:cubicBezTo>
                    <a:pt x="39" y="165"/>
                    <a:pt x="49" y="161"/>
                    <a:pt x="62" y="171"/>
                  </a:cubicBezTo>
                  <a:cubicBezTo>
                    <a:pt x="75" y="180"/>
                    <a:pt x="87" y="182"/>
                    <a:pt x="98" y="179"/>
                  </a:cubicBezTo>
                  <a:cubicBezTo>
                    <a:pt x="108" y="176"/>
                    <a:pt x="113" y="183"/>
                    <a:pt x="117" y="185"/>
                  </a:cubicBezTo>
                  <a:cubicBezTo>
                    <a:pt x="121" y="186"/>
                    <a:pt x="126" y="181"/>
                    <a:pt x="133" y="178"/>
                  </a:cubicBezTo>
                  <a:cubicBezTo>
                    <a:pt x="141" y="175"/>
                    <a:pt x="137" y="171"/>
                    <a:pt x="144" y="168"/>
                  </a:cubicBezTo>
                  <a:cubicBezTo>
                    <a:pt x="151" y="165"/>
                    <a:pt x="154" y="166"/>
                    <a:pt x="160" y="160"/>
                  </a:cubicBezTo>
                  <a:cubicBezTo>
                    <a:pt x="166" y="153"/>
                    <a:pt x="168" y="143"/>
                    <a:pt x="173" y="138"/>
                  </a:cubicBezTo>
                  <a:cubicBezTo>
                    <a:pt x="173" y="138"/>
                    <a:pt x="173" y="138"/>
                    <a:pt x="173" y="138"/>
                  </a:cubicBezTo>
                  <a:cubicBezTo>
                    <a:pt x="171" y="136"/>
                    <a:pt x="169" y="134"/>
                    <a:pt x="169" y="1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9" name="Freeform 2360"/>
            <p:cNvSpPr>
              <a:spLocks/>
            </p:cNvSpPr>
            <p:nvPr/>
          </p:nvSpPr>
          <p:spPr bwMode="auto">
            <a:xfrm>
              <a:off x="4439831" y="5940623"/>
              <a:ext cx="8860" cy="8269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9" y="9"/>
                  </a:moveTo>
                  <a:cubicBezTo>
                    <a:pt x="11" y="8"/>
                    <a:pt x="11" y="7"/>
                    <a:pt x="10" y="3"/>
                  </a:cubicBezTo>
                  <a:cubicBezTo>
                    <a:pt x="10" y="0"/>
                    <a:pt x="6" y="3"/>
                    <a:pt x="3" y="4"/>
                  </a:cubicBezTo>
                  <a:cubicBezTo>
                    <a:pt x="0" y="5"/>
                    <a:pt x="3" y="7"/>
                    <a:pt x="3" y="7"/>
                  </a:cubicBezTo>
                  <a:cubicBezTo>
                    <a:pt x="3" y="8"/>
                    <a:pt x="7" y="10"/>
                    <a:pt x="9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0" name="Freeform 2361"/>
            <p:cNvSpPr>
              <a:spLocks/>
            </p:cNvSpPr>
            <p:nvPr/>
          </p:nvSpPr>
          <p:spPr bwMode="auto">
            <a:xfrm>
              <a:off x="4443859" y="5925738"/>
              <a:ext cx="49941" cy="33904"/>
            </a:xfrm>
            <a:custGeom>
              <a:avLst/>
              <a:gdLst>
                <a:gd name="T0" fmla="*/ 2147483647 w 62"/>
                <a:gd name="T1" fmla="*/ 2147483647 h 41"/>
                <a:gd name="T2" fmla="*/ 2147483647 w 62"/>
                <a:gd name="T3" fmla="*/ 2147483647 h 41"/>
                <a:gd name="T4" fmla="*/ 2147483647 w 62"/>
                <a:gd name="T5" fmla="*/ 2147483647 h 41"/>
                <a:gd name="T6" fmla="*/ 2147483647 w 62"/>
                <a:gd name="T7" fmla="*/ 2147483647 h 41"/>
                <a:gd name="T8" fmla="*/ 2147483647 w 62"/>
                <a:gd name="T9" fmla="*/ 2147483647 h 41"/>
                <a:gd name="T10" fmla="*/ 2147483647 w 62"/>
                <a:gd name="T11" fmla="*/ 2147483647 h 41"/>
                <a:gd name="T12" fmla="*/ 2147483647 w 62"/>
                <a:gd name="T13" fmla="*/ 2147483647 h 41"/>
                <a:gd name="T14" fmla="*/ 2147483647 w 62"/>
                <a:gd name="T15" fmla="*/ 2147483647 h 41"/>
                <a:gd name="T16" fmla="*/ 2147483647 w 62"/>
                <a:gd name="T17" fmla="*/ 2147483647 h 41"/>
                <a:gd name="T18" fmla="*/ 2147483647 w 62"/>
                <a:gd name="T19" fmla="*/ 2147483647 h 41"/>
                <a:gd name="T20" fmla="*/ 2147483647 w 62"/>
                <a:gd name="T21" fmla="*/ 2147483647 h 41"/>
                <a:gd name="T22" fmla="*/ 2147483647 w 62"/>
                <a:gd name="T23" fmla="*/ 2147483647 h 41"/>
                <a:gd name="T24" fmla="*/ 2147483647 w 62"/>
                <a:gd name="T25" fmla="*/ 2147483647 h 41"/>
                <a:gd name="T26" fmla="*/ 2147483647 w 62"/>
                <a:gd name="T27" fmla="*/ 2147483647 h 41"/>
                <a:gd name="T28" fmla="*/ 2147483647 w 62"/>
                <a:gd name="T29" fmla="*/ 2147483647 h 41"/>
                <a:gd name="T30" fmla="*/ 2147483647 w 62"/>
                <a:gd name="T31" fmla="*/ 2147483647 h 41"/>
                <a:gd name="T32" fmla="*/ 2147483647 w 62"/>
                <a:gd name="T33" fmla="*/ 2147483647 h 41"/>
                <a:gd name="T34" fmla="*/ 2147483647 w 62"/>
                <a:gd name="T35" fmla="*/ 2147483647 h 41"/>
                <a:gd name="T36" fmla="*/ 2147483647 w 62"/>
                <a:gd name="T37" fmla="*/ 2147483647 h 41"/>
                <a:gd name="T38" fmla="*/ 2147483647 w 62"/>
                <a:gd name="T39" fmla="*/ 2147483647 h 41"/>
                <a:gd name="T40" fmla="*/ 2147483647 w 62"/>
                <a:gd name="T41" fmla="*/ 2147483647 h 41"/>
                <a:gd name="T42" fmla="*/ 2147483647 w 62"/>
                <a:gd name="T43" fmla="*/ 2147483647 h 41"/>
                <a:gd name="T44" fmla="*/ 2147483647 w 62"/>
                <a:gd name="T45" fmla="*/ 2147483647 h 41"/>
                <a:gd name="T46" fmla="*/ 2147483647 w 62"/>
                <a:gd name="T47" fmla="*/ 2147483647 h 41"/>
                <a:gd name="T48" fmla="*/ 2147483647 w 62"/>
                <a:gd name="T49" fmla="*/ 2147483647 h 41"/>
                <a:gd name="T50" fmla="*/ 2147483647 w 62"/>
                <a:gd name="T51" fmla="*/ 2147483647 h 41"/>
                <a:gd name="T52" fmla="*/ 2147483647 w 62"/>
                <a:gd name="T53" fmla="*/ 2147483647 h 41"/>
                <a:gd name="T54" fmla="*/ 2147483647 w 62"/>
                <a:gd name="T55" fmla="*/ 2147483647 h 41"/>
                <a:gd name="T56" fmla="*/ 2147483647 w 62"/>
                <a:gd name="T57" fmla="*/ 2147483647 h 41"/>
                <a:gd name="T58" fmla="*/ 2147483647 w 62"/>
                <a:gd name="T59" fmla="*/ 2147483647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2" h="41">
                  <a:moveTo>
                    <a:pt x="52" y="14"/>
                  </a:moveTo>
                  <a:cubicBezTo>
                    <a:pt x="54" y="15"/>
                    <a:pt x="55" y="13"/>
                    <a:pt x="55" y="10"/>
                  </a:cubicBezTo>
                  <a:cubicBezTo>
                    <a:pt x="55" y="7"/>
                    <a:pt x="57" y="7"/>
                    <a:pt x="59" y="3"/>
                  </a:cubicBezTo>
                  <a:cubicBezTo>
                    <a:pt x="62" y="0"/>
                    <a:pt x="54" y="0"/>
                    <a:pt x="50" y="3"/>
                  </a:cubicBezTo>
                  <a:cubicBezTo>
                    <a:pt x="47" y="5"/>
                    <a:pt x="42" y="5"/>
                    <a:pt x="41" y="3"/>
                  </a:cubicBezTo>
                  <a:cubicBezTo>
                    <a:pt x="40" y="2"/>
                    <a:pt x="34" y="3"/>
                    <a:pt x="30" y="5"/>
                  </a:cubicBezTo>
                  <a:cubicBezTo>
                    <a:pt x="25" y="6"/>
                    <a:pt x="21" y="3"/>
                    <a:pt x="16" y="2"/>
                  </a:cubicBezTo>
                  <a:cubicBezTo>
                    <a:pt x="11" y="0"/>
                    <a:pt x="15" y="4"/>
                    <a:pt x="19" y="5"/>
                  </a:cubicBezTo>
                  <a:cubicBezTo>
                    <a:pt x="22" y="5"/>
                    <a:pt x="20" y="7"/>
                    <a:pt x="18" y="7"/>
                  </a:cubicBezTo>
                  <a:cubicBezTo>
                    <a:pt x="16" y="7"/>
                    <a:pt x="21" y="11"/>
                    <a:pt x="24" y="12"/>
                  </a:cubicBezTo>
                  <a:cubicBezTo>
                    <a:pt x="28" y="13"/>
                    <a:pt x="28" y="15"/>
                    <a:pt x="28" y="15"/>
                  </a:cubicBezTo>
                  <a:cubicBezTo>
                    <a:pt x="28" y="15"/>
                    <a:pt x="21" y="16"/>
                    <a:pt x="19" y="16"/>
                  </a:cubicBezTo>
                  <a:cubicBezTo>
                    <a:pt x="16" y="16"/>
                    <a:pt x="15" y="16"/>
                    <a:pt x="16" y="19"/>
                  </a:cubicBezTo>
                  <a:cubicBezTo>
                    <a:pt x="17" y="22"/>
                    <a:pt x="18" y="19"/>
                    <a:pt x="23" y="17"/>
                  </a:cubicBezTo>
                  <a:cubicBezTo>
                    <a:pt x="28" y="15"/>
                    <a:pt x="25" y="19"/>
                    <a:pt x="23" y="21"/>
                  </a:cubicBezTo>
                  <a:cubicBezTo>
                    <a:pt x="21" y="22"/>
                    <a:pt x="20" y="21"/>
                    <a:pt x="18" y="23"/>
                  </a:cubicBezTo>
                  <a:cubicBezTo>
                    <a:pt x="16" y="26"/>
                    <a:pt x="16" y="28"/>
                    <a:pt x="19" y="27"/>
                  </a:cubicBezTo>
                  <a:cubicBezTo>
                    <a:pt x="17" y="27"/>
                    <a:pt x="13" y="28"/>
                    <a:pt x="10" y="28"/>
                  </a:cubicBezTo>
                  <a:cubicBezTo>
                    <a:pt x="7" y="28"/>
                    <a:pt x="5" y="29"/>
                    <a:pt x="3" y="30"/>
                  </a:cubicBezTo>
                  <a:cubicBezTo>
                    <a:pt x="0" y="31"/>
                    <a:pt x="4" y="33"/>
                    <a:pt x="4" y="33"/>
                  </a:cubicBezTo>
                  <a:lnTo>
                    <a:pt x="4" y="35"/>
                  </a:lnTo>
                  <a:cubicBezTo>
                    <a:pt x="7" y="36"/>
                    <a:pt x="14" y="41"/>
                    <a:pt x="16" y="41"/>
                  </a:cubicBezTo>
                  <a:cubicBezTo>
                    <a:pt x="17" y="41"/>
                    <a:pt x="18" y="39"/>
                    <a:pt x="17" y="37"/>
                  </a:cubicBezTo>
                  <a:cubicBezTo>
                    <a:pt x="16" y="35"/>
                    <a:pt x="18" y="36"/>
                    <a:pt x="22" y="36"/>
                  </a:cubicBezTo>
                  <a:cubicBezTo>
                    <a:pt x="26" y="36"/>
                    <a:pt x="25" y="34"/>
                    <a:pt x="25" y="32"/>
                  </a:cubicBezTo>
                  <a:cubicBezTo>
                    <a:pt x="25" y="29"/>
                    <a:pt x="26" y="29"/>
                    <a:pt x="28" y="30"/>
                  </a:cubicBezTo>
                  <a:cubicBezTo>
                    <a:pt x="30" y="30"/>
                    <a:pt x="31" y="31"/>
                    <a:pt x="31" y="29"/>
                  </a:cubicBezTo>
                  <a:cubicBezTo>
                    <a:pt x="32" y="27"/>
                    <a:pt x="33" y="28"/>
                    <a:pt x="37" y="28"/>
                  </a:cubicBezTo>
                  <a:cubicBezTo>
                    <a:pt x="40" y="29"/>
                    <a:pt x="47" y="21"/>
                    <a:pt x="48" y="18"/>
                  </a:cubicBezTo>
                  <a:cubicBezTo>
                    <a:pt x="50" y="15"/>
                    <a:pt x="50" y="13"/>
                    <a:pt x="52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1" name="Freeform 2362"/>
            <p:cNvSpPr>
              <a:spLocks/>
            </p:cNvSpPr>
            <p:nvPr/>
          </p:nvSpPr>
          <p:spPr bwMode="auto">
            <a:xfrm>
              <a:off x="4479300" y="5922431"/>
              <a:ext cx="55580" cy="42173"/>
            </a:xfrm>
            <a:custGeom>
              <a:avLst/>
              <a:gdLst>
                <a:gd name="T0" fmla="*/ 2147483647 w 69"/>
                <a:gd name="T1" fmla="*/ 2147483647 h 51"/>
                <a:gd name="T2" fmla="*/ 2147483647 w 69"/>
                <a:gd name="T3" fmla="*/ 2147483647 h 51"/>
                <a:gd name="T4" fmla="*/ 2147483647 w 69"/>
                <a:gd name="T5" fmla="*/ 2147483647 h 51"/>
                <a:gd name="T6" fmla="*/ 2147483647 w 69"/>
                <a:gd name="T7" fmla="*/ 2147483647 h 51"/>
                <a:gd name="T8" fmla="*/ 2147483647 w 69"/>
                <a:gd name="T9" fmla="*/ 2147483647 h 51"/>
                <a:gd name="T10" fmla="*/ 2147483647 w 69"/>
                <a:gd name="T11" fmla="*/ 2147483647 h 51"/>
                <a:gd name="T12" fmla="*/ 2147483647 w 69"/>
                <a:gd name="T13" fmla="*/ 2147483647 h 51"/>
                <a:gd name="T14" fmla="*/ 2147483647 w 69"/>
                <a:gd name="T15" fmla="*/ 2147483647 h 51"/>
                <a:gd name="T16" fmla="*/ 2147483647 w 69"/>
                <a:gd name="T17" fmla="*/ 2147483647 h 51"/>
                <a:gd name="T18" fmla="*/ 2147483647 w 69"/>
                <a:gd name="T19" fmla="*/ 2147483647 h 51"/>
                <a:gd name="T20" fmla="*/ 2147483647 w 69"/>
                <a:gd name="T21" fmla="*/ 2147483647 h 51"/>
                <a:gd name="T22" fmla="*/ 2147483647 w 69"/>
                <a:gd name="T23" fmla="*/ 2147483647 h 51"/>
                <a:gd name="T24" fmla="*/ 2147483647 w 69"/>
                <a:gd name="T25" fmla="*/ 2147483647 h 51"/>
                <a:gd name="T26" fmla="*/ 2147483647 w 69"/>
                <a:gd name="T27" fmla="*/ 2147483647 h 51"/>
                <a:gd name="T28" fmla="*/ 2147483647 w 69"/>
                <a:gd name="T29" fmla="*/ 2147483647 h 51"/>
                <a:gd name="T30" fmla="*/ 2147483647 w 69"/>
                <a:gd name="T31" fmla="*/ 2147483647 h 51"/>
                <a:gd name="T32" fmla="*/ 2147483647 w 69"/>
                <a:gd name="T33" fmla="*/ 2147483647 h 51"/>
                <a:gd name="T34" fmla="*/ 2147483647 w 69"/>
                <a:gd name="T35" fmla="*/ 2147483647 h 51"/>
                <a:gd name="T36" fmla="*/ 2147483647 w 69"/>
                <a:gd name="T37" fmla="*/ 2147483647 h 51"/>
                <a:gd name="T38" fmla="*/ 2147483647 w 69"/>
                <a:gd name="T39" fmla="*/ 2147483647 h 51"/>
                <a:gd name="T40" fmla="*/ 2147483647 w 69"/>
                <a:gd name="T41" fmla="*/ 2147483647 h 51"/>
                <a:gd name="T42" fmla="*/ 2147483647 w 69"/>
                <a:gd name="T43" fmla="*/ 2147483647 h 51"/>
                <a:gd name="T44" fmla="*/ 2147483647 w 69"/>
                <a:gd name="T45" fmla="*/ 2147483647 h 51"/>
                <a:gd name="T46" fmla="*/ 2147483647 w 69"/>
                <a:gd name="T47" fmla="*/ 2147483647 h 51"/>
                <a:gd name="T48" fmla="*/ 2147483647 w 69"/>
                <a:gd name="T49" fmla="*/ 2147483647 h 51"/>
                <a:gd name="T50" fmla="*/ 2147483647 w 69"/>
                <a:gd name="T51" fmla="*/ 2147483647 h 51"/>
                <a:gd name="T52" fmla="*/ 2147483647 w 69"/>
                <a:gd name="T53" fmla="*/ 2147483647 h 51"/>
                <a:gd name="T54" fmla="*/ 2147483647 w 69"/>
                <a:gd name="T55" fmla="*/ 2147483647 h 51"/>
                <a:gd name="T56" fmla="*/ 2147483647 w 69"/>
                <a:gd name="T57" fmla="*/ 2147483647 h 51"/>
                <a:gd name="T58" fmla="*/ 2147483647 w 69"/>
                <a:gd name="T59" fmla="*/ 2147483647 h 51"/>
                <a:gd name="T60" fmla="*/ 2147483647 w 69"/>
                <a:gd name="T61" fmla="*/ 2147483647 h 51"/>
                <a:gd name="T62" fmla="*/ 2147483647 w 69"/>
                <a:gd name="T63" fmla="*/ 2147483647 h 51"/>
                <a:gd name="T64" fmla="*/ 2147483647 w 69"/>
                <a:gd name="T65" fmla="*/ 2147483647 h 51"/>
                <a:gd name="T66" fmla="*/ 2147483647 w 69"/>
                <a:gd name="T67" fmla="*/ 2147483647 h 51"/>
                <a:gd name="T68" fmla="*/ 2147483647 w 69"/>
                <a:gd name="T69" fmla="*/ 2147483647 h 51"/>
                <a:gd name="T70" fmla="*/ 2147483647 w 69"/>
                <a:gd name="T71" fmla="*/ 2147483647 h 51"/>
                <a:gd name="T72" fmla="*/ 2147483647 w 69"/>
                <a:gd name="T73" fmla="*/ 2147483647 h 51"/>
                <a:gd name="T74" fmla="*/ 2147483647 w 69"/>
                <a:gd name="T75" fmla="*/ 2147483647 h 51"/>
                <a:gd name="T76" fmla="*/ 2147483647 w 6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9" h="51">
                  <a:moveTo>
                    <a:pt x="58" y="16"/>
                  </a:moveTo>
                  <a:cubicBezTo>
                    <a:pt x="47" y="14"/>
                    <a:pt x="56" y="13"/>
                    <a:pt x="62" y="13"/>
                  </a:cubicBezTo>
                  <a:cubicBezTo>
                    <a:pt x="68" y="14"/>
                    <a:pt x="65" y="11"/>
                    <a:pt x="63" y="8"/>
                  </a:cubicBezTo>
                  <a:cubicBezTo>
                    <a:pt x="61" y="6"/>
                    <a:pt x="54" y="6"/>
                    <a:pt x="51" y="7"/>
                  </a:cubicBezTo>
                  <a:cubicBezTo>
                    <a:pt x="49" y="7"/>
                    <a:pt x="48" y="9"/>
                    <a:pt x="51" y="13"/>
                  </a:cubicBezTo>
                  <a:cubicBezTo>
                    <a:pt x="53" y="18"/>
                    <a:pt x="50" y="18"/>
                    <a:pt x="49" y="15"/>
                  </a:cubicBezTo>
                  <a:cubicBezTo>
                    <a:pt x="47" y="13"/>
                    <a:pt x="45" y="14"/>
                    <a:pt x="44" y="12"/>
                  </a:cubicBezTo>
                  <a:cubicBezTo>
                    <a:pt x="42" y="10"/>
                    <a:pt x="42" y="11"/>
                    <a:pt x="41" y="11"/>
                  </a:cubicBezTo>
                  <a:cubicBezTo>
                    <a:pt x="39" y="10"/>
                    <a:pt x="40" y="7"/>
                    <a:pt x="44" y="8"/>
                  </a:cubicBezTo>
                  <a:cubicBezTo>
                    <a:pt x="48" y="8"/>
                    <a:pt x="47" y="8"/>
                    <a:pt x="45" y="6"/>
                  </a:cubicBezTo>
                  <a:cubicBezTo>
                    <a:pt x="43" y="4"/>
                    <a:pt x="42" y="3"/>
                    <a:pt x="38" y="3"/>
                  </a:cubicBezTo>
                  <a:cubicBezTo>
                    <a:pt x="34" y="4"/>
                    <a:pt x="30" y="4"/>
                    <a:pt x="28" y="2"/>
                  </a:cubicBezTo>
                  <a:cubicBezTo>
                    <a:pt x="26" y="0"/>
                    <a:pt x="27" y="2"/>
                    <a:pt x="28" y="4"/>
                  </a:cubicBezTo>
                  <a:cubicBezTo>
                    <a:pt x="28" y="7"/>
                    <a:pt x="25" y="7"/>
                    <a:pt x="23" y="7"/>
                  </a:cubicBezTo>
                  <a:cubicBezTo>
                    <a:pt x="21" y="8"/>
                    <a:pt x="21" y="8"/>
                    <a:pt x="23" y="10"/>
                  </a:cubicBezTo>
                  <a:cubicBezTo>
                    <a:pt x="25" y="12"/>
                    <a:pt x="24" y="15"/>
                    <a:pt x="22" y="14"/>
                  </a:cubicBezTo>
                  <a:cubicBezTo>
                    <a:pt x="20" y="12"/>
                    <a:pt x="21" y="15"/>
                    <a:pt x="22" y="17"/>
                  </a:cubicBezTo>
                  <a:cubicBezTo>
                    <a:pt x="23" y="18"/>
                    <a:pt x="24" y="18"/>
                    <a:pt x="25" y="21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19" y="18"/>
                    <a:pt x="14" y="24"/>
                    <a:pt x="12" y="26"/>
                  </a:cubicBezTo>
                  <a:cubicBezTo>
                    <a:pt x="10" y="29"/>
                    <a:pt x="5" y="34"/>
                    <a:pt x="2" y="36"/>
                  </a:cubicBezTo>
                  <a:cubicBezTo>
                    <a:pt x="0" y="39"/>
                    <a:pt x="2" y="40"/>
                    <a:pt x="2" y="40"/>
                  </a:cubicBezTo>
                  <a:cubicBezTo>
                    <a:pt x="2" y="40"/>
                    <a:pt x="5" y="42"/>
                    <a:pt x="5" y="45"/>
                  </a:cubicBezTo>
                  <a:cubicBezTo>
                    <a:pt x="6" y="47"/>
                    <a:pt x="8" y="46"/>
                    <a:pt x="12" y="49"/>
                  </a:cubicBezTo>
                  <a:cubicBezTo>
                    <a:pt x="15" y="51"/>
                    <a:pt x="12" y="47"/>
                    <a:pt x="10" y="43"/>
                  </a:cubicBezTo>
                  <a:cubicBezTo>
                    <a:pt x="9" y="39"/>
                    <a:pt x="12" y="39"/>
                    <a:pt x="14" y="41"/>
                  </a:cubicBezTo>
                  <a:cubicBezTo>
                    <a:pt x="17" y="42"/>
                    <a:pt x="19" y="44"/>
                    <a:pt x="21" y="44"/>
                  </a:cubicBezTo>
                  <a:cubicBezTo>
                    <a:pt x="23" y="44"/>
                    <a:pt x="21" y="38"/>
                    <a:pt x="17" y="36"/>
                  </a:cubicBezTo>
                  <a:cubicBezTo>
                    <a:pt x="14" y="34"/>
                    <a:pt x="15" y="34"/>
                    <a:pt x="17" y="33"/>
                  </a:cubicBezTo>
                  <a:cubicBezTo>
                    <a:pt x="19" y="33"/>
                    <a:pt x="24" y="34"/>
                    <a:pt x="25" y="36"/>
                  </a:cubicBezTo>
                  <a:cubicBezTo>
                    <a:pt x="27" y="37"/>
                    <a:pt x="27" y="38"/>
                    <a:pt x="30" y="37"/>
                  </a:cubicBezTo>
                  <a:cubicBezTo>
                    <a:pt x="32" y="35"/>
                    <a:pt x="32" y="35"/>
                    <a:pt x="34" y="38"/>
                  </a:cubicBezTo>
                  <a:cubicBezTo>
                    <a:pt x="36" y="41"/>
                    <a:pt x="36" y="39"/>
                    <a:pt x="37" y="36"/>
                  </a:cubicBezTo>
                  <a:cubicBezTo>
                    <a:pt x="38" y="34"/>
                    <a:pt x="34" y="34"/>
                    <a:pt x="27" y="29"/>
                  </a:cubicBezTo>
                  <a:cubicBezTo>
                    <a:pt x="21" y="24"/>
                    <a:pt x="28" y="26"/>
                    <a:pt x="30" y="28"/>
                  </a:cubicBezTo>
                  <a:cubicBezTo>
                    <a:pt x="32" y="30"/>
                    <a:pt x="36" y="30"/>
                    <a:pt x="40" y="29"/>
                  </a:cubicBezTo>
                  <a:cubicBezTo>
                    <a:pt x="45" y="28"/>
                    <a:pt x="48" y="28"/>
                    <a:pt x="51" y="24"/>
                  </a:cubicBezTo>
                  <a:cubicBezTo>
                    <a:pt x="54" y="21"/>
                    <a:pt x="56" y="21"/>
                    <a:pt x="62" y="21"/>
                  </a:cubicBezTo>
                  <a:cubicBezTo>
                    <a:pt x="69" y="22"/>
                    <a:pt x="69" y="17"/>
                    <a:pt x="58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2" name="Freeform 2363"/>
            <p:cNvSpPr>
              <a:spLocks/>
            </p:cNvSpPr>
            <p:nvPr/>
          </p:nvSpPr>
          <p:spPr bwMode="auto">
            <a:xfrm>
              <a:off x="4343976" y="6053082"/>
              <a:ext cx="28998" cy="7442"/>
            </a:xfrm>
            <a:custGeom>
              <a:avLst/>
              <a:gdLst>
                <a:gd name="T0" fmla="*/ 2147483647 w 36"/>
                <a:gd name="T1" fmla="*/ 2147483647 h 9"/>
                <a:gd name="T2" fmla="*/ 0 w 36"/>
                <a:gd name="T3" fmla="*/ 2147483647 h 9"/>
                <a:gd name="T4" fmla="*/ 2147483647 w 36"/>
                <a:gd name="T5" fmla="*/ 2147483647 h 9"/>
                <a:gd name="T6" fmla="*/ 2147483647 w 36"/>
                <a:gd name="T7" fmla="*/ 2147483647 h 9"/>
                <a:gd name="T8" fmla="*/ 2147483647 w 3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9">
                  <a:moveTo>
                    <a:pt x="9" y="1"/>
                  </a:moveTo>
                  <a:cubicBezTo>
                    <a:pt x="2" y="1"/>
                    <a:pt x="0" y="4"/>
                    <a:pt x="0" y="6"/>
                  </a:cubicBezTo>
                  <a:cubicBezTo>
                    <a:pt x="1" y="9"/>
                    <a:pt x="3" y="8"/>
                    <a:pt x="3" y="8"/>
                  </a:cubicBezTo>
                  <a:cubicBezTo>
                    <a:pt x="3" y="8"/>
                    <a:pt x="16" y="5"/>
                    <a:pt x="26" y="3"/>
                  </a:cubicBezTo>
                  <a:cubicBezTo>
                    <a:pt x="36" y="0"/>
                    <a:pt x="15" y="1"/>
                    <a:pt x="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3" name="Freeform 2365"/>
            <p:cNvSpPr>
              <a:spLocks/>
            </p:cNvSpPr>
            <p:nvPr/>
          </p:nvSpPr>
          <p:spPr bwMode="auto">
            <a:xfrm>
              <a:off x="5064903" y="6025796"/>
              <a:ext cx="62024" cy="38038"/>
            </a:xfrm>
            <a:custGeom>
              <a:avLst/>
              <a:gdLst>
                <a:gd name="T0" fmla="*/ 2147483647 w 77"/>
                <a:gd name="T1" fmla="*/ 2147483647 h 46"/>
                <a:gd name="T2" fmla="*/ 2147483647 w 77"/>
                <a:gd name="T3" fmla="*/ 2147483647 h 46"/>
                <a:gd name="T4" fmla="*/ 2147483647 w 77"/>
                <a:gd name="T5" fmla="*/ 2147483647 h 46"/>
                <a:gd name="T6" fmla="*/ 2147483647 w 77"/>
                <a:gd name="T7" fmla="*/ 2147483647 h 46"/>
                <a:gd name="T8" fmla="*/ 2147483647 w 77"/>
                <a:gd name="T9" fmla="*/ 2147483647 h 46"/>
                <a:gd name="T10" fmla="*/ 2147483647 w 77"/>
                <a:gd name="T11" fmla="*/ 2147483647 h 46"/>
                <a:gd name="T12" fmla="*/ 2147483647 w 77"/>
                <a:gd name="T13" fmla="*/ 2147483647 h 46"/>
                <a:gd name="T14" fmla="*/ 2147483647 w 77"/>
                <a:gd name="T15" fmla="*/ 2147483647 h 46"/>
                <a:gd name="T16" fmla="*/ 2147483647 w 77"/>
                <a:gd name="T17" fmla="*/ 2147483647 h 46"/>
                <a:gd name="T18" fmla="*/ 2147483647 w 77"/>
                <a:gd name="T19" fmla="*/ 2147483647 h 46"/>
                <a:gd name="T20" fmla="*/ 2147483647 w 77"/>
                <a:gd name="T21" fmla="*/ 2147483647 h 46"/>
                <a:gd name="T22" fmla="*/ 2147483647 w 77"/>
                <a:gd name="T23" fmla="*/ 2147483647 h 46"/>
                <a:gd name="T24" fmla="*/ 2147483647 w 77"/>
                <a:gd name="T25" fmla="*/ 2147483647 h 46"/>
                <a:gd name="T26" fmla="*/ 2147483647 w 77"/>
                <a:gd name="T27" fmla="*/ 2147483647 h 46"/>
                <a:gd name="T28" fmla="*/ 2147483647 w 77"/>
                <a:gd name="T29" fmla="*/ 2147483647 h 46"/>
                <a:gd name="T30" fmla="*/ 2147483647 w 77"/>
                <a:gd name="T31" fmla="*/ 2147483647 h 46"/>
                <a:gd name="T32" fmla="*/ 2147483647 w 77"/>
                <a:gd name="T33" fmla="*/ 2147483647 h 46"/>
                <a:gd name="T34" fmla="*/ 2147483647 w 77"/>
                <a:gd name="T35" fmla="*/ 2147483647 h 46"/>
                <a:gd name="T36" fmla="*/ 2147483647 w 77"/>
                <a:gd name="T37" fmla="*/ 2147483647 h 46"/>
                <a:gd name="T38" fmla="*/ 2147483647 w 77"/>
                <a:gd name="T39" fmla="*/ 2147483647 h 46"/>
                <a:gd name="T40" fmla="*/ 2147483647 w 77"/>
                <a:gd name="T41" fmla="*/ 2147483647 h 46"/>
                <a:gd name="T42" fmla="*/ 2147483647 w 77"/>
                <a:gd name="T43" fmla="*/ 2147483647 h 46"/>
                <a:gd name="T44" fmla="*/ 2147483647 w 77"/>
                <a:gd name="T45" fmla="*/ 2147483647 h 46"/>
                <a:gd name="T46" fmla="*/ 2147483647 w 77"/>
                <a:gd name="T47" fmla="*/ 2147483647 h 46"/>
                <a:gd name="T48" fmla="*/ 2147483647 w 77"/>
                <a:gd name="T49" fmla="*/ 2147483647 h 46"/>
                <a:gd name="T50" fmla="*/ 2147483647 w 77"/>
                <a:gd name="T51" fmla="*/ 2147483647 h 46"/>
                <a:gd name="T52" fmla="*/ 2147483647 w 77"/>
                <a:gd name="T53" fmla="*/ 2147483647 h 46"/>
                <a:gd name="T54" fmla="*/ 2147483647 w 77"/>
                <a:gd name="T55" fmla="*/ 2147483647 h 46"/>
                <a:gd name="T56" fmla="*/ 2147483647 w 77"/>
                <a:gd name="T57" fmla="*/ 2147483647 h 46"/>
                <a:gd name="T58" fmla="*/ 2147483647 w 77"/>
                <a:gd name="T59" fmla="*/ 2147483647 h 46"/>
                <a:gd name="T60" fmla="*/ 2147483647 w 77"/>
                <a:gd name="T61" fmla="*/ 2147483647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7" h="46">
                  <a:moveTo>
                    <a:pt x="72" y="31"/>
                  </a:moveTo>
                  <a:cubicBezTo>
                    <a:pt x="72" y="28"/>
                    <a:pt x="71" y="28"/>
                    <a:pt x="69" y="28"/>
                  </a:cubicBezTo>
                  <a:cubicBezTo>
                    <a:pt x="67" y="28"/>
                    <a:pt x="65" y="28"/>
                    <a:pt x="68" y="27"/>
                  </a:cubicBezTo>
                  <a:cubicBezTo>
                    <a:pt x="72" y="25"/>
                    <a:pt x="65" y="23"/>
                    <a:pt x="63" y="22"/>
                  </a:cubicBezTo>
                  <a:cubicBezTo>
                    <a:pt x="62" y="20"/>
                    <a:pt x="62" y="19"/>
                    <a:pt x="61" y="16"/>
                  </a:cubicBezTo>
                  <a:cubicBezTo>
                    <a:pt x="60" y="14"/>
                    <a:pt x="57" y="13"/>
                    <a:pt x="55" y="16"/>
                  </a:cubicBezTo>
                  <a:cubicBezTo>
                    <a:pt x="53" y="20"/>
                    <a:pt x="52" y="18"/>
                    <a:pt x="52" y="16"/>
                  </a:cubicBezTo>
                  <a:cubicBezTo>
                    <a:pt x="52" y="13"/>
                    <a:pt x="51" y="13"/>
                    <a:pt x="50" y="14"/>
                  </a:cubicBezTo>
                  <a:cubicBezTo>
                    <a:pt x="48" y="16"/>
                    <a:pt x="46" y="15"/>
                    <a:pt x="48" y="12"/>
                  </a:cubicBezTo>
                  <a:cubicBezTo>
                    <a:pt x="49" y="11"/>
                    <a:pt x="50" y="11"/>
                    <a:pt x="50" y="11"/>
                  </a:cubicBezTo>
                  <a:cubicBezTo>
                    <a:pt x="50" y="11"/>
                    <a:pt x="50" y="11"/>
                    <a:pt x="49" y="11"/>
                  </a:cubicBezTo>
                  <a:cubicBezTo>
                    <a:pt x="48" y="11"/>
                    <a:pt x="45" y="10"/>
                    <a:pt x="46" y="9"/>
                  </a:cubicBezTo>
                  <a:cubicBezTo>
                    <a:pt x="48" y="7"/>
                    <a:pt x="43" y="8"/>
                    <a:pt x="42" y="7"/>
                  </a:cubicBezTo>
                  <a:cubicBezTo>
                    <a:pt x="42" y="5"/>
                    <a:pt x="41" y="5"/>
                    <a:pt x="39" y="6"/>
                  </a:cubicBezTo>
                  <a:cubicBezTo>
                    <a:pt x="37" y="7"/>
                    <a:pt x="35" y="9"/>
                    <a:pt x="35" y="6"/>
                  </a:cubicBezTo>
                  <a:cubicBezTo>
                    <a:pt x="34" y="4"/>
                    <a:pt x="31" y="6"/>
                    <a:pt x="31" y="5"/>
                  </a:cubicBezTo>
                  <a:cubicBezTo>
                    <a:pt x="31" y="5"/>
                    <a:pt x="31" y="3"/>
                    <a:pt x="28" y="4"/>
                  </a:cubicBezTo>
                  <a:cubicBezTo>
                    <a:pt x="25" y="5"/>
                    <a:pt x="23" y="5"/>
                    <a:pt x="21" y="3"/>
                  </a:cubicBezTo>
                  <a:cubicBezTo>
                    <a:pt x="19" y="1"/>
                    <a:pt x="21" y="3"/>
                    <a:pt x="14" y="2"/>
                  </a:cubicBezTo>
                  <a:cubicBezTo>
                    <a:pt x="8" y="0"/>
                    <a:pt x="12" y="3"/>
                    <a:pt x="12" y="3"/>
                  </a:cubicBezTo>
                  <a:cubicBezTo>
                    <a:pt x="2" y="3"/>
                    <a:pt x="0" y="4"/>
                    <a:pt x="7" y="4"/>
                  </a:cubicBezTo>
                  <a:cubicBezTo>
                    <a:pt x="14" y="4"/>
                    <a:pt x="15" y="4"/>
                    <a:pt x="12" y="8"/>
                  </a:cubicBezTo>
                  <a:cubicBezTo>
                    <a:pt x="8" y="12"/>
                    <a:pt x="19" y="9"/>
                    <a:pt x="23" y="9"/>
                  </a:cubicBezTo>
                  <a:cubicBezTo>
                    <a:pt x="28" y="10"/>
                    <a:pt x="23" y="9"/>
                    <a:pt x="23" y="13"/>
                  </a:cubicBezTo>
                  <a:cubicBezTo>
                    <a:pt x="23" y="17"/>
                    <a:pt x="28" y="14"/>
                    <a:pt x="28" y="14"/>
                  </a:cubicBezTo>
                  <a:cubicBezTo>
                    <a:pt x="45" y="17"/>
                    <a:pt x="61" y="35"/>
                    <a:pt x="64" y="40"/>
                  </a:cubicBezTo>
                  <a:cubicBezTo>
                    <a:pt x="67" y="46"/>
                    <a:pt x="66" y="44"/>
                    <a:pt x="68" y="43"/>
                  </a:cubicBezTo>
                  <a:cubicBezTo>
                    <a:pt x="70" y="42"/>
                    <a:pt x="71" y="43"/>
                    <a:pt x="68" y="41"/>
                  </a:cubicBezTo>
                  <a:cubicBezTo>
                    <a:pt x="65" y="39"/>
                    <a:pt x="69" y="39"/>
                    <a:pt x="73" y="40"/>
                  </a:cubicBezTo>
                  <a:cubicBezTo>
                    <a:pt x="77" y="40"/>
                    <a:pt x="75" y="39"/>
                    <a:pt x="74" y="37"/>
                  </a:cubicBezTo>
                  <a:cubicBezTo>
                    <a:pt x="72" y="35"/>
                    <a:pt x="72" y="34"/>
                    <a:pt x="72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4" name="Freeform 2366"/>
            <p:cNvSpPr>
              <a:spLocks/>
            </p:cNvSpPr>
            <p:nvPr/>
          </p:nvSpPr>
          <p:spPr bwMode="auto">
            <a:xfrm>
              <a:off x="4237650" y="5975354"/>
              <a:ext cx="95855" cy="91787"/>
            </a:xfrm>
            <a:custGeom>
              <a:avLst/>
              <a:gdLst>
                <a:gd name="T0" fmla="*/ 2147483647 w 119"/>
                <a:gd name="T1" fmla="*/ 2147483647 h 111"/>
                <a:gd name="T2" fmla="*/ 2147483647 w 119"/>
                <a:gd name="T3" fmla="*/ 2147483647 h 111"/>
                <a:gd name="T4" fmla="*/ 2147483647 w 119"/>
                <a:gd name="T5" fmla="*/ 2147483647 h 111"/>
                <a:gd name="T6" fmla="*/ 2147483647 w 119"/>
                <a:gd name="T7" fmla="*/ 2147483647 h 111"/>
                <a:gd name="T8" fmla="*/ 2147483647 w 119"/>
                <a:gd name="T9" fmla="*/ 2147483647 h 111"/>
                <a:gd name="T10" fmla="*/ 2147483647 w 119"/>
                <a:gd name="T11" fmla="*/ 2147483647 h 111"/>
                <a:gd name="T12" fmla="*/ 2147483647 w 119"/>
                <a:gd name="T13" fmla="*/ 2147483647 h 111"/>
                <a:gd name="T14" fmla="*/ 2147483647 w 119"/>
                <a:gd name="T15" fmla="*/ 2147483647 h 111"/>
                <a:gd name="T16" fmla="*/ 2147483647 w 119"/>
                <a:gd name="T17" fmla="*/ 2147483647 h 111"/>
                <a:gd name="T18" fmla="*/ 2147483647 w 119"/>
                <a:gd name="T19" fmla="*/ 0 h 111"/>
                <a:gd name="T20" fmla="*/ 0 w 119"/>
                <a:gd name="T21" fmla="*/ 2147483647 h 111"/>
                <a:gd name="T22" fmla="*/ 2147483647 w 119"/>
                <a:gd name="T23" fmla="*/ 2147483647 h 111"/>
                <a:gd name="T24" fmla="*/ 2147483647 w 119"/>
                <a:gd name="T25" fmla="*/ 2147483647 h 111"/>
                <a:gd name="T26" fmla="*/ 2147483647 w 119"/>
                <a:gd name="T27" fmla="*/ 2147483647 h 111"/>
                <a:gd name="T28" fmla="*/ 2147483647 w 119"/>
                <a:gd name="T29" fmla="*/ 2147483647 h 111"/>
                <a:gd name="T30" fmla="*/ 2147483647 w 119"/>
                <a:gd name="T31" fmla="*/ 2147483647 h 111"/>
                <a:gd name="T32" fmla="*/ 2147483647 w 119"/>
                <a:gd name="T33" fmla="*/ 2147483647 h 111"/>
                <a:gd name="T34" fmla="*/ 2147483647 w 119"/>
                <a:gd name="T35" fmla="*/ 2147483647 h 1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11">
                  <a:moveTo>
                    <a:pt x="105" y="92"/>
                  </a:moveTo>
                  <a:cubicBezTo>
                    <a:pt x="100" y="93"/>
                    <a:pt x="88" y="90"/>
                    <a:pt x="84" y="88"/>
                  </a:cubicBezTo>
                  <a:cubicBezTo>
                    <a:pt x="80" y="86"/>
                    <a:pt x="41" y="60"/>
                    <a:pt x="37" y="57"/>
                  </a:cubicBezTo>
                  <a:cubicBezTo>
                    <a:pt x="33" y="55"/>
                    <a:pt x="21" y="40"/>
                    <a:pt x="18" y="36"/>
                  </a:cubicBezTo>
                  <a:cubicBezTo>
                    <a:pt x="15" y="32"/>
                    <a:pt x="13" y="29"/>
                    <a:pt x="12" y="29"/>
                  </a:cubicBezTo>
                  <a:cubicBezTo>
                    <a:pt x="10" y="29"/>
                    <a:pt x="8" y="30"/>
                    <a:pt x="5" y="26"/>
                  </a:cubicBezTo>
                  <a:cubicBezTo>
                    <a:pt x="2" y="22"/>
                    <a:pt x="6" y="17"/>
                    <a:pt x="8" y="16"/>
                  </a:cubicBezTo>
                  <a:cubicBezTo>
                    <a:pt x="11" y="15"/>
                    <a:pt x="9" y="12"/>
                    <a:pt x="9" y="12"/>
                  </a:cubicBezTo>
                  <a:cubicBezTo>
                    <a:pt x="9" y="12"/>
                    <a:pt x="4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lnTo>
                    <a:pt x="0" y="102"/>
                  </a:lnTo>
                  <a:cubicBezTo>
                    <a:pt x="1" y="102"/>
                    <a:pt x="2" y="102"/>
                    <a:pt x="3" y="102"/>
                  </a:cubicBezTo>
                  <a:cubicBezTo>
                    <a:pt x="4" y="102"/>
                    <a:pt x="38" y="103"/>
                    <a:pt x="40" y="103"/>
                  </a:cubicBezTo>
                  <a:cubicBezTo>
                    <a:pt x="42" y="102"/>
                    <a:pt x="51" y="103"/>
                    <a:pt x="60" y="107"/>
                  </a:cubicBezTo>
                  <a:cubicBezTo>
                    <a:pt x="70" y="111"/>
                    <a:pt x="78" y="109"/>
                    <a:pt x="79" y="109"/>
                  </a:cubicBezTo>
                  <a:cubicBezTo>
                    <a:pt x="80" y="109"/>
                    <a:pt x="105" y="107"/>
                    <a:pt x="110" y="105"/>
                  </a:cubicBezTo>
                  <a:cubicBezTo>
                    <a:pt x="114" y="103"/>
                    <a:pt x="114" y="97"/>
                    <a:pt x="116" y="94"/>
                  </a:cubicBezTo>
                  <a:cubicBezTo>
                    <a:pt x="119" y="90"/>
                    <a:pt x="110" y="91"/>
                    <a:pt x="105" y="9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5" name="Freeform 2367"/>
            <p:cNvSpPr>
              <a:spLocks/>
            </p:cNvSpPr>
            <p:nvPr/>
          </p:nvSpPr>
          <p:spPr bwMode="auto">
            <a:xfrm>
              <a:off x="4103936" y="4972311"/>
              <a:ext cx="539688" cy="994774"/>
            </a:xfrm>
            <a:custGeom>
              <a:avLst/>
              <a:gdLst>
                <a:gd name="T0" fmla="*/ 2147483647 w 670"/>
                <a:gd name="T1" fmla="*/ 2147483647 h 1203"/>
                <a:gd name="T2" fmla="*/ 2147483647 w 670"/>
                <a:gd name="T3" fmla="*/ 2147483647 h 1203"/>
                <a:gd name="T4" fmla="*/ 2147483647 w 670"/>
                <a:gd name="T5" fmla="*/ 2147483647 h 1203"/>
                <a:gd name="T6" fmla="*/ 2147483647 w 670"/>
                <a:gd name="T7" fmla="*/ 2147483647 h 1203"/>
                <a:gd name="T8" fmla="*/ 2147483647 w 670"/>
                <a:gd name="T9" fmla="*/ 2147483647 h 1203"/>
                <a:gd name="T10" fmla="*/ 2147483647 w 670"/>
                <a:gd name="T11" fmla="*/ 2147483647 h 1203"/>
                <a:gd name="T12" fmla="*/ 2147483647 w 670"/>
                <a:gd name="T13" fmla="*/ 2147483647 h 1203"/>
                <a:gd name="T14" fmla="*/ 2147483647 w 670"/>
                <a:gd name="T15" fmla="*/ 2147483647 h 1203"/>
                <a:gd name="T16" fmla="*/ 2147483647 w 670"/>
                <a:gd name="T17" fmla="*/ 2147483647 h 1203"/>
                <a:gd name="T18" fmla="*/ 2147483647 w 670"/>
                <a:gd name="T19" fmla="*/ 2147483647 h 1203"/>
                <a:gd name="T20" fmla="*/ 2147483647 w 670"/>
                <a:gd name="T21" fmla="*/ 2147483647 h 1203"/>
                <a:gd name="T22" fmla="*/ 2147483647 w 670"/>
                <a:gd name="T23" fmla="*/ 2147483647 h 1203"/>
                <a:gd name="T24" fmla="*/ 2147483647 w 670"/>
                <a:gd name="T25" fmla="*/ 2147483647 h 1203"/>
                <a:gd name="T26" fmla="*/ 2147483647 w 670"/>
                <a:gd name="T27" fmla="*/ 2147483647 h 1203"/>
                <a:gd name="T28" fmla="*/ 2147483647 w 670"/>
                <a:gd name="T29" fmla="*/ 2147483647 h 1203"/>
                <a:gd name="T30" fmla="*/ 2147483647 w 670"/>
                <a:gd name="T31" fmla="*/ 2147483647 h 1203"/>
                <a:gd name="T32" fmla="*/ 2147483647 w 670"/>
                <a:gd name="T33" fmla="*/ 2147483647 h 1203"/>
                <a:gd name="T34" fmla="*/ 2147483647 w 670"/>
                <a:gd name="T35" fmla="*/ 2147483647 h 1203"/>
                <a:gd name="T36" fmla="*/ 2147483647 w 670"/>
                <a:gd name="T37" fmla="*/ 2147483647 h 1203"/>
                <a:gd name="T38" fmla="*/ 2147483647 w 670"/>
                <a:gd name="T39" fmla="*/ 2147483647 h 1203"/>
                <a:gd name="T40" fmla="*/ 2147483647 w 670"/>
                <a:gd name="T41" fmla="*/ 2147483647 h 1203"/>
                <a:gd name="T42" fmla="*/ 2147483647 w 670"/>
                <a:gd name="T43" fmla="*/ 2147483647 h 1203"/>
                <a:gd name="T44" fmla="*/ 2147483647 w 670"/>
                <a:gd name="T45" fmla="*/ 2147483647 h 1203"/>
                <a:gd name="T46" fmla="*/ 2147483647 w 670"/>
                <a:gd name="T47" fmla="*/ 2147483647 h 1203"/>
                <a:gd name="T48" fmla="*/ 2147483647 w 670"/>
                <a:gd name="T49" fmla="*/ 2147483647 h 1203"/>
                <a:gd name="T50" fmla="*/ 2147483647 w 670"/>
                <a:gd name="T51" fmla="*/ 2147483647 h 1203"/>
                <a:gd name="T52" fmla="*/ 2147483647 w 670"/>
                <a:gd name="T53" fmla="*/ 2147483647 h 1203"/>
                <a:gd name="T54" fmla="*/ 2147483647 w 670"/>
                <a:gd name="T55" fmla="*/ 2147483647 h 1203"/>
                <a:gd name="T56" fmla="*/ 2147483647 w 670"/>
                <a:gd name="T57" fmla="*/ 2147483647 h 1203"/>
                <a:gd name="T58" fmla="*/ 2147483647 w 670"/>
                <a:gd name="T59" fmla="*/ 2147483647 h 1203"/>
                <a:gd name="T60" fmla="*/ 2147483647 w 670"/>
                <a:gd name="T61" fmla="*/ 2147483647 h 1203"/>
                <a:gd name="T62" fmla="*/ 2147483647 w 670"/>
                <a:gd name="T63" fmla="*/ 2147483647 h 1203"/>
                <a:gd name="T64" fmla="*/ 2147483647 w 670"/>
                <a:gd name="T65" fmla="*/ 2147483647 h 1203"/>
                <a:gd name="T66" fmla="*/ 2147483647 w 670"/>
                <a:gd name="T67" fmla="*/ 2147483647 h 1203"/>
                <a:gd name="T68" fmla="*/ 2147483647 w 670"/>
                <a:gd name="T69" fmla="*/ 2147483647 h 1203"/>
                <a:gd name="T70" fmla="*/ 2147483647 w 670"/>
                <a:gd name="T71" fmla="*/ 2147483647 h 1203"/>
                <a:gd name="T72" fmla="*/ 2147483647 w 670"/>
                <a:gd name="T73" fmla="*/ 2147483647 h 1203"/>
                <a:gd name="T74" fmla="*/ 2147483647 w 670"/>
                <a:gd name="T75" fmla="*/ 2147483647 h 1203"/>
                <a:gd name="T76" fmla="*/ 2147483647 w 670"/>
                <a:gd name="T77" fmla="*/ 2147483647 h 1203"/>
                <a:gd name="T78" fmla="*/ 2147483647 w 670"/>
                <a:gd name="T79" fmla="*/ 2147483647 h 1203"/>
                <a:gd name="T80" fmla="*/ 2147483647 w 670"/>
                <a:gd name="T81" fmla="*/ 2147483647 h 1203"/>
                <a:gd name="T82" fmla="*/ 2147483647 w 670"/>
                <a:gd name="T83" fmla="*/ 2147483647 h 1203"/>
                <a:gd name="T84" fmla="*/ 2147483647 w 670"/>
                <a:gd name="T85" fmla="*/ 2147483647 h 1203"/>
                <a:gd name="T86" fmla="*/ 2147483647 w 670"/>
                <a:gd name="T87" fmla="*/ 2147483647 h 1203"/>
                <a:gd name="T88" fmla="*/ 2147483647 w 670"/>
                <a:gd name="T89" fmla="*/ 2147483647 h 1203"/>
                <a:gd name="T90" fmla="*/ 2147483647 w 670"/>
                <a:gd name="T91" fmla="*/ 2147483647 h 1203"/>
                <a:gd name="T92" fmla="*/ 2147483647 w 670"/>
                <a:gd name="T93" fmla="*/ 2147483647 h 1203"/>
                <a:gd name="T94" fmla="*/ 2147483647 w 670"/>
                <a:gd name="T95" fmla="*/ 2147483647 h 1203"/>
                <a:gd name="T96" fmla="*/ 2147483647 w 670"/>
                <a:gd name="T97" fmla="*/ 2147483647 h 1203"/>
                <a:gd name="T98" fmla="*/ 2147483647 w 670"/>
                <a:gd name="T99" fmla="*/ 2147483647 h 1203"/>
                <a:gd name="T100" fmla="*/ 2147483647 w 670"/>
                <a:gd name="T101" fmla="*/ 2147483647 h 1203"/>
                <a:gd name="T102" fmla="*/ 2147483647 w 670"/>
                <a:gd name="T103" fmla="*/ 2147483647 h 1203"/>
                <a:gd name="T104" fmla="*/ 2147483647 w 670"/>
                <a:gd name="T105" fmla="*/ 2147483647 h 1203"/>
                <a:gd name="T106" fmla="*/ 2147483647 w 670"/>
                <a:gd name="T107" fmla="*/ 2147483647 h 1203"/>
                <a:gd name="T108" fmla="*/ 2147483647 w 670"/>
                <a:gd name="T109" fmla="*/ 2147483647 h 12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70" h="1203">
                  <a:moveTo>
                    <a:pt x="215" y="36"/>
                  </a:moveTo>
                  <a:cubicBezTo>
                    <a:pt x="215" y="38"/>
                    <a:pt x="216" y="38"/>
                    <a:pt x="216" y="38"/>
                  </a:cubicBezTo>
                  <a:cubicBezTo>
                    <a:pt x="216" y="38"/>
                    <a:pt x="218" y="41"/>
                    <a:pt x="219" y="41"/>
                  </a:cubicBezTo>
                  <a:cubicBezTo>
                    <a:pt x="220" y="42"/>
                    <a:pt x="221" y="43"/>
                    <a:pt x="220" y="45"/>
                  </a:cubicBezTo>
                  <a:cubicBezTo>
                    <a:pt x="219" y="47"/>
                    <a:pt x="213" y="68"/>
                    <a:pt x="211" y="74"/>
                  </a:cubicBezTo>
                  <a:cubicBezTo>
                    <a:pt x="210" y="80"/>
                    <a:pt x="201" y="83"/>
                    <a:pt x="198" y="85"/>
                  </a:cubicBezTo>
                  <a:cubicBezTo>
                    <a:pt x="195" y="86"/>
                    <a:pt x="183" y="91"/>
                    <a:pt x="181" y="92"/>
                  </a:cubicBezTo>
                  <a:cubicBezTo>
                    <a:pt x="179" y="93"/>
                    <a:pt x="174" y="98"/>
                    <a:pt x="173" y="99"/>
                  </a:cubicBezTo>
                  <a:cubicBezTo>
                    <a:pt x="172" y="100"/>
                    <a:pt x="172" y="101"/>
                    <a:pt x="171" y="101"/>
                  </a:cubicBezTo>
                  <a:cubicBezTo>
                    <a:pt x="171" y="101"/>
                    <a:pt x="170" y="101"/>
                    <a:pt x="169" y="105"/>
                  </a:cubicBezTo>
                  <a:cubicBezTo>
                    <a:pt x="168" y="109"/>
                    <a:pt x="172" y="115"/>
                    <a:pt x="174" y="117"/>
                  </a:cubicBezTo>
                  <a:cubicBezTo>
                    <a:pt x="176" y="119"/>
                    <a:pt x="174" y="119"/>
                    <a:pt x="172" y="119"/>
                  </a:cubicBezTo>
                  <a:cubicBezTo>
                    <a:pt x="171" y="120"/>
                    <a:pt x="170" y="122"/>
                    <a:pt x="170" y="123"/>
                  </a:cubicBezTo>
                  <a:cubicBezTo>
                    <a:pt x="169" y="124"/>
                    <a:pt x="169" y="124"/>
                    <a:pt x="169" y="128"/>
                  </a:cubicBezTo>
                  <a:cubicBezTo>
                    <a:pt x="169" y="132"/>
                    <a:pt x="169" y="152"/>
                    <a:pt x="168" y="161"/>
                  </a:cubicBezTo>
                  <a:cubicBezTo>
                    <a:pt x="166" y="171"/>
                    <a:pt x="172" y="175"/>
                    <a:pt x="174" y="178"/>
                  </a:cubicBezTo>
                  <a:cubicBezTo>
                    <a:pt x="175" y="180"/>
                    <a:pt x="177" y="182"/>
                    <a:pt x="177" y="185"/>
                  </a:cubicBezTo>
                  <a:cubicBezTo>
                    <a:pt x="177" y="189"/>
                    <a:pt x="169" y="191"/>
                    <a:pt x="168" y="191"/>
                  </a:cubicBezTo>
                  <a:cubicBezTo>
                    <a:pt x="167" y="192"/>
                    <a:pt x="166" y="192"/>
                    <a:pt x="163" y="190"/>
                  </a:cubicBezTo>
                  <a:cubicBezTo>
                    <a:pt x="160" y="189"/>
                    <a:pt x="159" y="193"/>
                    <a:pt x="158" y="196"/>
                  </a:cubicBezTo>
                  <a:cubicBezTo>
                    <a:pt x="157" y="198"/>
                    <a:pt x="152" y="209"/>
                    <a:pt x="150" y="213"/>
                  </a:cubicBezTo>
                  <a:cubicBezTo>
                    <a:pt x="148" y="217"/>
                    <a:pt x="135" y="234"/>
                    <a:pt x="133" y="236"/>
                  </a:cubicBezTo>
                  <a:cubicBezTo>
                    <a:pt x="131" y="238"/>
                    <a:pt x="131" y="240"/>
                    <a:pt x="130" y="244"/>
                  </a:cubicBezTo>
                  <a:cubicBezTo>
                    <a:pt x="129" y="247"/>
                    <a:pt x="125" y="260"/>
                    <a:pt x="121" y="266"/>
                  </a:cubicBezTo>
                  <a:cubicBezTo>
                    <a:pt x="118" y="273"/>
                    <a:pt x="122" y="281"/>
                    <a:pt x="122" y="283"/>
                  </a:cubicBezTo>
                  <a:cubicBezTo>
                    <a:pt x="123" y="285"/>
                    <a:pt x="122" y="294"/>
                    <a:pt x="122" y="296"/>
                  </a:cubicBezTo>
                  <a:cubicBezTo>
                    <a:pt x="122" y="298"/>
                    <a:pt x="123" y="299"/>
                    <a:pt x="123" y="299"/>
                  </a:cubicBezTo>
                  <a:cubicBezTo>
                    <a:pt x="123" y="299"/>
                    <a:pt x="125" y="299"/>
                    <a:pt x="126" y="301"/>
                  </a:cubicBezTo>
                  <a:cubicBezTo>
                    <a:pt x="127" y="303"/>
                    <a:pt x="124" y="305"/>
                    <a:pt x="121" y="306"/>
                  </a:cubicBezTo>
                  <a:cubicBezTo>
                    <a:pt x="117" y="308"/>
                    <a:pt x="114" y="311"/>
                    <a:pt x="114" y="313"/>
                  </a:cubicBezTo>
                  <a:cubicBezTo>
                    <a:pt x="114" y="315"/>
                    <a:pt x="112" y="319"/>
                    <a:pt x="111" y="321"/>
                  </a:cubicBezTo>
                  <a:cubicBezTo>
                    <a:pt x="110" y="323"/>
                    <a:pt x="111" y="325"/>
                    <a:pt x="111" y="329"/>
                  </a:cubicBezTo>
                  <a:cubicBezTo>
                    <a:pt x="111" y="333"/>
                    <a:pt x="109" y="335"/>
                    <a:pt x="108" y="335"/>
                  </a:cubicBezTo>
                  <a:cubicBezTo>
                    <a:pt x="106" y="336"/>
                    <a:pt x="104" y="338"/>
                    <a:pt x="104" y="339"/>
                  </a:cubicBezTo>
                  <a:cubicBezTo>
                    <a:pt x="103" y="340"/>
                    <a:pt x="103" y="342"/>
                    <a:pt x="102" y="345"/>
                  </a:cubicBezTo>
                  <a:cubicBezTo>
                    <a:pt x="101" y="347"/>
                    <a:pt x="102" y="350"/>
                    <a:pt x="102" y="350"/>
                  </a:cubicBezTo>
                  <a:cubicBezTo>
                    <a:pt x="102" y="350"/>
                    <a:pt x="110" y="363"/>
                    <a:pt x="111" y="365"/>
                  </a:cubicBezTo>
                  <a:cubicBezTo>
                    <a:pt x="111" y="367"/>
                    <a:pt x="111" y="368"/>
                    <a:pt x="109" y="369"/>
                  </a:cubicBezTo>
                  <a:cubicBezTo>
                    <a:pt x="108" y="371"/>
                    <a:pt x="108" y="376"/>
                    <a:pt x="109" y="378"/>
                  </a:cubicBezTo>
                  <a:cubicBezTo>
                    <a:pt x="109" y="380"/>
                    <a:pt x="113" y="383"/>
                    <a:pt x="114" y="386"/>
                  </a:cubicBezTo>
                  <a:cubicBezTo>
                    <a:pt x="116" y="388"/>
                    <a:pt x="116" y="393"/>
                    <a:pt x="117" y="397"/>
                  </a:cubicBezTo>
                  <a:cubicBezTo>
                    <a:pt x="118" y="400"/>
                    <a:pt x="117" y="402"/>
                    <a:pt x="117" y="404"/>
                  </a:cubicBezTo>
                  <a:cubicBezTo>
                    <a:pt x="117" y="406"/>
                    <a:pt x="116" y="407"/>
                    <a:pt x="118" y="413"/>
                  </a:cubicBezTo>
                  <a:cubicBezTo>
                    <a:pt x="120" y="419"/>
                    <a:pt x="125" y="420"/>
                    <a:pt x="126" y="421"/>
                  </a:cubicBezTo>
                  <a:cubicBezTo>
                    <a:pt x="128" y="422"/>
                    <a:pt x="128" y="422"/>
                    <a:pt x="127" y="424"/>
                  </a:cubicBezTo>
                  <a:cubicBezTo>
                    <a:pt x="127" y="425"/>
                    <a:pt x="125" y="436"/>
                    <a:pt x="124" y="440"/>
                  </a:cubicBezTo>
                  <a:cubicBezTo>
                    <a:pt x="123" y="445"/>
                    <a:pt x="124" y="450"/>
                    <a:pt x="125" y="451"/>
                  </a:cubicBezTo>
                  <a:cubicBezTo>
                    <a:pt x="126" y="453"/>
                    <a:pt x="126" y="454"/>
                    <a:pt x="125" y="454"/>
                  </a:cubicBezTo>
                  <a:cubicBezTo>
                    <a:pt x="124" y="455"/>
                    <a:pt x="121" y="455"/>
                    <a:pt x="120" y="455"/>
                  </a:cubicBezTo>
                  <a:cubicBezTo>
                    <a:pt x="119" y="455"/>
                    <a:pt x="118" y="457"/>
                    <a:pt x="118" y="458"/>
                  </a:cubicBezTo>
                  <a:cubicBezTo>
                    <a:pt x="117" y="459"/>
                    <a:pt x="116" y="462"/>
                    <a:pt x="114" y="467"/>
                  </a:cubicBezTo>
                  <a:cubicBezTo>
                    <a:pt x="112" y="471"/>
                    <a:pt x="109" y="480"/>
                    <a:pt x="108" y="482"/>
                  </a:cubicBezTo>
                  <a:cubicBezTo>
                    <a:pt x="108" y="485"/>
                    <a:pt x="106" y="488"/>
                    <a:pt x="105" y="489"/>
                  </a:cubicBezTo>
                  <a:cubicBezTo>
                    <a:pt x="104" y="491"/>
                    <a:pt x="103" y="491"/>
                    <a:pt x="102" y="491"/>
                  </a:cubicBezTo>
                  <a:cubicBezTo>
                    <a:pt x="101" y="491"/>
                    <a:pt x="101" y="492"/>
                    <a:pt x="101" y="494"/>
                  </a:cubicBezTo>
                  <a:cubicBezTo>
                    <a:pt x="101" y="497"/>
                    <a:pt x="104" y="501"/>
                    <a:pt x="106" y="503"/>
                  </a:cubicBezTo>
                  <a:cubicBezTo>
                    <a:pt x="107" y="504"/>
                    <a:pt x="106" y="507"/>
                    <a:pt x="106" y="507"/>
                  </a:cubicBezTo>
                  <a:cubicBezTo>
                    <a:pt x="106" y="507"/>
                    <a:pt x="106" y="523"/>
                    <a:pt x="106" y="525"/>
                  </a:cubicBezTo>
                  <a:cubicBezTo>
                    <a:pt x="106" y="527"/>
                    <a:pt x="103" y="527"/>
                    <a:pt x="102" y="527"/>
                  </a:cubicBezTo>
                  <a:cubicBezTo>
                    <a:pt x="101" y="527"/>
                    <a:pt x="100" y="529"/>
                    <a:pt x="98" y="534"/>
                  </a:cubicBezTo>
                  <a:cubicBezTo>
                    <a:pt x="96" y="539"/>
                    <a:pt x="89" y="539"/>
                    <a:pt x="87" y="540"/>
                  </a:cubicBezTo>
                  <a:cubicBezTo>
                    <a:pt x="85" y="540"/>
                    <a:pt x="85" y="541"/>
                    <a:pt x="85" y="541"/>
                  </a:cubicBezTo>
                  <a:cubicBezTo>
                    <a:pt x="85" y="541"/>
                    <a:pt x="83" y="555"/>
                    <a:pt x="82" y="564"/>
                  </a:cubicBezTo>
                  <a:cubicBezTo>
                    <a:pt x="81" y="573"/>
                    <a:pt x="83" y="589"/>
                    <a:pt x="84" y="592"/>
                  </a:cubicBezTo>
                  <a:cubicBezTo>
                    <a:pt x="84" y="595"/>
                    <a:pt x="90" y="620"/>
                    <a:pt x="91" y="623"/>
                  </a:cubicBezTo>
                  <a:cubicBezTo>
                    <a:pt x="91" y="626"/>
                    <a:pt x="89" y="627"/>
                    <a:pt x="89" y="627"/>
                  </a:cubicBezTo>
                  <a:cubicBezTo>
                    <a:pt x="89" y="627"/>
                    <a:pt x="77" y="632"/>
                    <a:pt x="75" y="633"/>
                  </a:cubicBezTo>
                  <a:cubicBezTo>
                    <a:pt x="74" y="634"/>
                    <a:pt x="74" y="636"/>
                    <a:pt x="74" y="636"/>
                  </a:cubicBezTo>
                  <a:cubicBezTo>
                    <a:pt x="74" y="636"/>
                    <a:pt x="72" y="652"/>
                    <a:pt x="71" y="658"/>
                  </a:cubicBezTo>
                  <a:cubicBezTo>
                    <a:pt x="70" y="663"/>
                    <a:pt x="68" y="662"/>
                    <a:pt x="66" y="661"/>
                  </a:cubicBezTo>
                  <a:cubicBezTo>
                    <a:pt x="64" y="661"/>
                    <a:pt x="65" y="663"/>
                    <a:pt x="65" y="663"/>
                  </a:cubicBezTo>
                  <a:cubicBezTo>
                    <a:pt x="65" y="663"/>
                    <a:pt x="64" y="676"/>
                    <a:pt x="65" y="677"/>
                  </a:cubicBezTo>
                  <a:cubicBezTo>
                    <a:pt x="65" y="679"/>
                    <a:pt x="64" y="680"/>
                    <a:pt x="64" y="680"/>
                  </a:cubicBezTo>
                  <a:cubicBezTo>
                    <a:pt x="64" y="680"/>
                    <a:pt x="62" y="679"/>
                    <a:pt x="60" y="682"/>
                  </a:cubicBezTo>
                  <a:cubicBezTo>
                    <a:pt x="58" y="684"/>
                    <a:pt x="62" y="690"/>
                    <a:pt x="63" y="691"/>
                  </a:cubicBezTo>
                  <a:cubicBezTo>
                    <a:pt x="64" y="692"/>
                    <a:pt x="62" y="694"/>
                    <a:pt x="60" y="695"/>
                  </a:cubicBezTo>
                  <a:cubicBezTo>
                    <a:pt x="59" y="697"/>
                    <a:pt x="57" y="701"/>
                    <a:pt x="57" y="703"/>
                  </a:cubicBezTo>
                  <a:cubicBezTo>
                    <a:pt x="56" y="704"/>
                    <a:pt x="56" y="706"/>
                    <a:pt x="57" y="711"/>
                  </a:cubicBezTo>
                  <a:cubicBezTo>
                    <a:pt x="57" y="715"/>
                    <a:pt x="58" y="718"/>
                    <a:pt x="56" y="729"/>
                  </a:cubicBezTo>
                  <a:cubicBezTo>
                    <a:pt x="54" y="741"/>
                    <a:pt x="57" y="746"/>
                    <a:pt x="60" y="755"/>
                  </a:cubicBezTo>
                  <a:cubicBezTo>
                    <a:pt x="63" y="765"/>
                    <a:pt x="55" y="765"/>
                    <a:pt x="52" y="765"/>
                  </a:cubicBezTo>
                  <a:cubicBezTo>
                    <a:pt x="50" y="765"/>
                    <a:pt x="51" y="768"/>
                    <a:pt x="51" y="768"/>
                  </a:cubicBezTo>
                  <a:cubicBezTo>
                    <a:pt x="51" y="768"/>
                    <a:pt x="50" y="774"/>
                    <a:pt x="50" y="779"/>
                  </a:cubicBezTo>
                  <a:cubicBezTo>
                    <a:pt x="49" y="785"/>
                    <a:pt x="47" y="794"/>
                    <a:pt x="48" y="798"/>
                  </a:cubicBezTo>
                  <a:cubicBezTo>
                    <a:pt x="49" y="802"/>
                    <a:pt x="52" y="802"/>
                    <a:pt x="56" y="803"/>
                  </a:cubicBezTo>
                  <a:cubicBezTo>
                    <a:pt x="59" y="803"/>
                    <a:pt x="61" y="806"/>
                    <a:pt x="62" y="807"/>
                  </a:cubicBezTo>
                  <a:cubicBezTo>
                    <a:pt x="62" y="808"/>
                    <a:pt x="62" y="810"/>
                    <a:pt x="60" y="810"/>
                  </a:cubicBezTo>
                  <a:cubicBezTo>
                    <a:pt x="59" y="810"/>
                    <a:pt x="58" y="812"/>
                    <a:pt x="56" y="814"/>
                  </a:cubicBezTo>
                  <a:cubicBezTo>
                    <a:pt x="55" y="816"/>
                    <a:pt x="58" y="819"/>
                    <a:pt x="59" y="820"/>
                  </a:cubicBezTo>
                  <a:cubicBezTo>
                    <a:pt x="61" y="821"/>
                    <a:pt x="62" y="823"/>
                    <a:pt x="62" y="823"/>
                  </a:cubicBezTo>
                  <a:cubicBezTo>
                    <a:pt x="62" y="823"/>
                    <a:pt x="64" y="833"/>
                    <a:pt x="65" y="835"/>
                  </a:cubicBezTo>
                  <a:cubicBezTo>
                    <a:pt x="65" y="837"/>
                    <a:pt x="63" y="838"/>
                    <a:pt x="62" y="841"/>
                  </a:cubicBezTo>
                  <a:cubicBezTo>
                    <a:pt x="61" y="843"/>
                    <a:pt x="59" y="852"/>
                    <a:pt x="59" y="854"/>
                  </a:cubicBezTo>
                  <a:cubicBezTo>
                    <a:pt x="58" y="857"/>
                    <a:pt x="60" y="856"/>
                    <a:pt x="62" y="856"/>
                  </a:cubicBezTo>
                  <a:cubicBezTo>
                    <a:pt x="63" y="856"/>
                    <a:pt x="71" y="855"/>
                    <a:pt x="78" y="858"/>
                  </a:cubicBezTo>
                  <a:cubicBezTo>
                    <a:pt x="86" y="860"/>
                    <a:pt x="81" y="864"/>
                    <a:pt x="80" y="865"/>
                  </a:cubicBezTo>
                  <a:cubicBezTo>
                    <a:pt x="79" y="865"/>
                    <a:pt x="79" y="865"/>
                    <a:pt x="78" y="868"/>
                  </a:cubicBezTo>
                  <a:cubicBezTo>
                    <a:pt x="78" y="872"/>
                    <a:pt x="73" y="872"/>
                    <a:pt x="72" y="872"/>
                  </a:cubicBezTo>
                  <a:cubicBezTo>
                    <a:pt x="70" y="871"/>
                    <a:pt x="54" y="871"/>
                    <a:pt x="52" y="871"/>
                  </a:cubicBezTo>
                  <a:cubicBezTo>
                    <a:pt x="49" y="871"/>
                    <a:pt x="50" y="873"/>
                    <a:pt x="51" y="876"/>
                  </a:cubicBezTo>
                  <a:cubicBezTo>
                    <a:pt x="52" y="879"/>
                    <a:pt x="55" y="877"/>
                    <a:pt x="61" y="878"/>
                  </a:cubicBezTo>
                  <a:cubicBezTo>
                    <a:pt x="66" y="879"/>
                    <a:pt x="68" y="881"/>
                    <a:pt x="69" y="883"/>
                  </a:cubicBezTo>
                  <a:cubicBezTo>
                    <a:pt x="69" y="885"/>
                    <a:pt x="72" y="887"/>
                    <a:pt x="74" y="890"/>
                  </a:cubicBezTo>
                  <a:cubicBezTo>
                    <a:pt x="77" y="892"/>
                    <a:pt x="75" y="894"/>
                    <a:pt x="74" y="895"/>
                  </a:cubicBezTo>
                  <a:cubicBezTo>
                    <a:pt x="73" y="896"/>
                    <a:pt x="72" y="899"/>
                    <a:pt x="70" y="901"/>
                  </a:cubicBezTo>
                  <a:cubicBezTo>
                    <a:pt x="69" y="903"/>
                    <a:pt x="67" y="902"/>
                    <a:pt x="62" y="904"/>
                  </a:cubicBezTo>
                  <a:cubicBezTo>
                    <a:pt x="57" y="907"/>
                    <a:pt x="62" y="916"/>
                    <a:pt x="63" y="919"/>
                  </a:cubicBezTo>
                  <a:cubicBezTo>
                    <a:pt x="65" y="923"/>
                    <a:pt x="64" y="923"/>
                    <a:pt x="64" y="923"/>
                  </a:cubicBezTo>
                  <a:cubicBezTo>
                    <a:pt x="64" y="923"/>
                    <a:pt x="61" y="927"/>
                    <a:pt x="59" y="929"/>
                  </a:cubicBezTo>
                  <a:cubicBezTo>
                    <a:pt x="58" y="930"/>
                    <a:pt x="59" y="932"/>
                    <a:pt x="59" y="932"/>
                  </a:cubicBezTo>
                  <a:cubicBezTo>
                    <a:pt x="59" y="932"/>
                    <a:pt x="60" y="935"/>
                    <a:pt x="63" y="944"/>
                  </a:cubicBezTo>
                  <a:cubicBezTo>
                    <a:pt x="65" y="953"/>
                    <a:pt x="58" y="959"/>
                    <a:pt x="56" y="960"/>
                  </a:cubicBezTo>
                  <a:cubicBezTo>
                    <a:pt x="54" y="961"/>
                    <a:pt x="55" y="964"/>
                    <a:pt x="55" y="964"/>
                  </a:cubicBezTo>
                  <a:cubicBezTo>
                    <a:pt x="55" y="964"/>
                    <a:pt x="56" y="970"/>
                    <a:pt x="57" y="972"/>
                  </a:cubicBezTo>
                  <a:cubicBezTo>
                    <a:pt x="57" y="974"/>
                    <a:pt x="57" y="975"/>
                    <a:pt x="55" y="975"/>
                  </a:cubicBezTo>
                  <a:cubicBezTo>
                    <a:pt x="54" y="976"/>
                    <a:pt x="43" y="982"/>
                    <a:pt x="41" y="983"/>
                  </a:cubicBezTo>
                  <a:cubicBezTo>
                    <a:pt x="40" y="985"/>
                    <a:pt x="41" y="985"/>
                    <a:pt x="42" y="986"/>
                  </a:cubicBezTo>
                  <a:cubicBezTo>
                    <a:pt x="42" y="988"/>
                    <a:pt x="42" y="989"/>
                    <a:pt x="38" y="996"/>
                  </a:cubicBezTo>
                  <a:cubicBezTo>
                    <a:pt x="34" y="1003"/>
                    <a:pt x="35" y="1005"/>
                    <a:pt x="39" y="1008"/>
                  </a:cubicBezTo>
                  <a:cubicBezTo>
                    <a:pt x="42" y="1012"/>
                    <a:pt x="43" y="1014"/>
                    <a:pt x="43" y="1018"/>
                  </a:cubicBezTo>
                  <a:cubicBezTo>
                    <a:pt x="44" y="1022"/>
                    <a:pt x="38" y="1026"/>
                    <a:pt x="36" y="1026"/>
                  </a:cubicBezTo>
                  <a:cubicBezTo>
                    <a:pt x="34" y="1026"/>
                    <a:pt x="34" y="1027"/>
                    <a:pt x="34" y="1027"/>
                  </a:cubicBezTo>
                  <a:lnTo>
                    <a:pt x="34" y="1031"/>
                  </a:lnTo>
                  <a:cubicBezTo>
                    <a:pt x="35" y="1043"/>
                    <a:pt x="32" y="1044"/>
                    <a:pt x="28" y="1047"/>
                  </a:cubicBezTo>
                  <a:cubicBezTo>
                    <a:pt x="25" y="1050"/>
                    <a:pt x="16" y="1059"/>
                    <a:pt x="15" y="1061"/>
                  </a:cubicBezTo>
                  <a:cubicBezTo>
                    <a:pt x="13" y="1062"/>
                    <a:pt x="9" y="1062"/>
                    <a:pt x="5" y="1064"/>
                  </a:cubicBezTo>
                  <a:cubicBezTo>
                    <a:pt x="1" y="1066"/>
                    <a:pt x="1" y="1070"/>
                    <a:pt x="0" y="1071"/>
                  </a:cubicBezTo>
                  <a:cubicBezTo>
                    <a:pt x="0" y="1073"/>
                    <a:pt x="0" y="1075"/>
                    <a:pt x="1" y="1076"/>
                  </a:cubicBezTo>
                  <a:cubicBezTo>
                    <a:pt x="2" y="1076"/>
                    <a:pt x="2" y="1076"/>
                    <a:pt x="2" y="1078"/>
                  </a:cubicBezTo>
                  <a:cubicBezTo>
                    <a:pt x="2" y="1079"/>
                    <a:pt x="1" y="1088"/>
                    <a:pt x="0" y="1094"/>
                  </a:cubicBezTo>
                  <a:cubicBezTo>
                    <a:pt x="0" y="1100"/>
                    <a:pt x="2" y="1102"/>
                    <a:pt x="6" y="1104"/>
                  </a:cubicBezTo>
                  <a:cubicBezTo>
                    <a:pt x="10" y="1106"/>
                    <a:pt x="9" y="1113"/>
                    <a:pt x="12" y="1123"/>
                  </a:cubicBezTo>
                  <a:cubicBezTo>
                    <a:pt x="14" y="1132"/>
                    <a:pt x="19" y="1127"/>
                    <a:pt x="22" y="1124"/>
                  </a:cubicBezTo>
                  <a:cubicBezTo>
                    <a:pt x="25" y="1122"/>
                    <a:pt x="28" y="1122"/>
                    <a:pt x="29" y="1123"/>
                  </a:cubicBezTo>
                  <a:cubicBezTo>
                    <a:pt x="31" y="1123"/>
                    <a:pt x="32" y="1124"/>
                    <a:pt x="34" y="1122"/>
                  </a:cubicBezTo>
                  <a:cubicBezTo>
                    <a:pt x="35" y="1120"/>
                    <a:pt x="39" y="1121"/>
                    <a:pt x="41" y="1122"/>
                  </a:cubicBezTo>
                  <a:cubicBezTo>
                    <a:pt x="43" y="1122"/>
                    <a:pt x="43" y="1124"/>
                    <a:pt x="43" y="1124"/>
                  </a:cubicBezTo>
                  <a:cubicBezTo>
                    <a:pt x="43" y="1124"/>
                    <a:pt x="43" y="1130"/>
                    <a:pt x="44" y="1134"/>
                  </a:cubicBezTo>
                  <a:cubicBezTo>
                    <a:pt x="44" y="1138"/>
                    <a:pt x="43" y="1140"/>
                    <a:pt x="40" y="1142"/>
                  </a:cubicBezTo>
                  <a:cubicBezTo>
                    <a:pt x="38" y="1144"/>
                    <a:pt x="42" y="1146"/>
                    <a:pt x="43" y="1149"/>
                  </a:cubicBezTo>
                  <a:cubicBezTo>
                    <a:pt x="45" y="1151"/>
                    <a:pt x="42" y="1157"/>
                    <a:pt x="40" y="1161"/>
                  </a:cubicBezTo>
                  <a:cubicBezTo>
                    <a:pt x="38" y="1164"/>
                    <a:pt x="39" y="1164"/>
                    <a:pt x="39" y="1164"/>
                  </a:cubicBezTo>
                  <a:cubicBezTo>
                    <a:pt x="40" y="1164"/>
                    <a:pt x="40" y="1165"/>
                    <a:pt x="41" y="1166"/>
                  </a:cubicBezTo>
                  <a:cubicBezTo>
                    <a:pt x="41" y="1167"/>
                    <a:pt x="42" y="1167"/>
                    <a:pt x="45" y="1170"/>
                  </a:cubicBezTo>
                  <a:cubicBezTo>
                    <a:pt x="49" y="1172"/>
                    <a:pt x="50" y="1173"/>
                    <a:pt x="53" y="1178"/>
                  </a:cubicBezTo>
                  <a:cubicBezTo>
                    <a:pt x="56" y="1184"/>
                    <a:pt x="61" y="1183"/>
                    <a:pt x="61" y="1183"/>
                  </a:cubicBezTo>
                  <a:cubicBezTo>
                    <a:pt x="61" y="1183"/>
                    <a:pt x="109" y="1183"/>
                    <a:pt x="115" y="1183"/>
                  </a:cubicBezTo>
                  <a:cubicBezTo>
                    <a:pt x="120" y="1182"/>
                    <a:pt x="128" y="1185"/>
                    <a:pt x="132" y="1187"/>
                  </a:cubicBezTo>
                  <a:cubicBezTo>
                    <a:pt x="136" y="1188"/>
                    <a:pt x="147" y="1189"/>
                    <a:pt x="153" y="1191"/>
                  </a:cubicBezTo>
                  <a:cubicBezTo>
                    <a:pt x="156" y="1192"/>
                    <a:pt x="160" y="1194"/>
                    <a:pt x="163" y="1196"/>
                  </a:cubicBezTo>
                  <a:cubicBezTo>
                    <a:pt x="163" y="1196"/>
                    <a:pt x="164" y="1196"/>
                    <a:pt x="164" y="1197"/>
                  </a:cubicBezTo>
                  <a:cubicBezTo>
                    <a:pt x="167" y="1198"/>
                    <a:pt x="174" y="1203"/>
                    <a:pt x="173" y="1200"/>
                  </a:cubicBezTo>
                  <a:cubicBezTo>
                    <a:pt x="171" y="1197"/>
                    <a:pt x="158" y="1173"/>
                    <a:pt x="157" y="1171"/>
                  </a:cubicBezTo>
                  <a:cubicBezTo>
                    <a:pt x="156" y="1168"/>
                    <a:pt x="155" y="1165"/>
                    <a:pt x="153" y="1166"/>
                  </a:cubicBezTo>
                  <a:cubicBezTo>
                    <a:pt x="151" y="1167"/>
                    <a:pt x="148" y="1168"/>
                    <a:pt x="146" y="1166"/>
                  </a:cubicBezTo>
                  <a:cubicBezTo>
                    <a:pt x="144" y="1165"/>
                    <a:pt x="142" y="1165"/>
                    <a:pt x="141" y="1165"/>
                  </a:cubicBezTo>
                  <a:cubicBezTo>
                    <a:pt x="139" y="1166"/>
                    <a:pt x="138" y="1163"/>
                    <a:pt x="143" y="1164"/>
                  </a:cubicBezTo>
                  <a:cubicBezTo>
                    <a:pt x="148" y="1164"/>
                    <a:pt x="149" y="1166"/>
                    <a:pt x="151" y="1164"/>
                  </a:cubicBezTo>
                  <a:cubicBezTo>
                    <a:pt x="153" y="1163"/>
                    <a:pt x="155" y="1165"/>
                    <a:pt x="154" y="1160"/>
                  </a:cubicBezTo>
                  <a:cubicBezTo>
                    <a:pt x="153" y="1155"/>
                    <a:pt x="148" y="1138"/>
                    <a:pt x="148" y="1138"/>
                  </a:cubicBezTo>
                  <a:cubicBezTo>
                    <a:pt x="148" y="1138"/>
                    <a:pt x="148" y="1137"/>
                    <a:pt x="145" y="1139"/>
                  </a:cubicBezTo>
                  <a:cubicBezTo>
                    <a:pt x="143" y="1140"/>
                    <a:pt x="139" y="1141"/>
                    <a:pt x="146" y="1136"/>
                  </a:cubicBezTo>
                  <a:cubicBezTo>
                    <a:pt x="152" y="1132"/>
                    <a:pt x="149" y="1133"/>
                    <a:pt x="150" y="1128"/>
                  </a:cubicBezTo>
                  <a:cubicBezTo>
                    <a:pt x="150" y="1124"/>
                    <a:pt x="151" y="1121"/>
                    <a:pt x="153" y="1118"/>
                  </a:cubicBezTo>
                  <a:cubicBezTo>
                    <a:pt x="155" y="1116"/>
                    <a:pt x="158" y="1107"/>
                    <a:pt x="165" y="1105"/>
                  </a:cubicBezTo>
                  <a:cubicBezTo>
                    <a:pt x="172" y="1104"/>
                    <a:pt x="176" y="1102"/>
                    <a:pt x="173" y="1099"/>
                  </a:cubicBezTo>
                  <a:cubicBezTo>
                    <a:pt x="173" y="1099"/>
                    <a:pt x="170" y="1093"/>
                    <a:pt x="165" y="1093"/>
                  </a:cubicBezTo>
                  <a:cubicBezTo>
                    <a:pt x="161" y="1094"/>
                    <a:pt x="155" y="1094"/>
                    <a:pt x="164" y="1092"/>
                  </a:cubicBezTo>
                  <a:cubicBezTo>
                    <a:pt x="172" y="1090"/>
                    <a:pt x="164" y="1084"/>
                    <a:pt x="164" y="1084"/>
                  </a:cubicBezTo>
                  <a:cubicBezTo>
                    <a:pt x="164" y="1084"/>
                    <a:pt x="164" y="1079"/>
                    <a:pt x="169" y="1089"/>
                  </a:cubicBezTo>
                  <a:cubicBezTo>
                    <a:pt x="174" y="1099"/>
                    <a:pt x="175" y="1099"/>
                    <a:pt x="180" y="1097"/>
                  </a:cubicBezTo>
                  <a:cubicBezTo>
                    <a:pt x="185" y="1096"/>
                    <a:pt x="196" y="1093"/>
                    <a:pt x="196" y="1086"/>
                  </a:cubicBezTo>
                  <a:cubicBezTo>
                    <a:pt x="197" y="1079"/>
                    <a:pt x="199" y="1072"/>
                    <a:pt x="200" y="1070"/>
                  </a:cubicBezTo>
                  <a:cubicBezTo>
                    <a:pt x="200" y="1067"/>
                    <a:pt x="201" y="1060"/>
                    <a:pt x="199" y="1063"/>
                  </a:cubicBezTo>
                  <a:cubicBezTo>
                    <a:pt x="197" y="1066"/>
                    <a:pt x="193" y="1067"/>
                    <a:pt x="196" y="1062"/>
                  </a:cubicBezTo>
                  <a:cubicBezTo>
                    <a:pt x="200" y="1057"/>
                    <a:pt x="214" y="1037"/>
                    <a:pt x="228" y="1030"/>
                  </a:cubicBezTo>
                  <a:cubicBezTo>
                    <a:pt x="243" y="1022"/>
                    <a:pt x="256" y="1014"/>
                    <a:pt x="259" y="1011"/>
                  </a:cubicBezTo>
                  <a:cubicBezTo>
                    <a:pt x="261" y="1008"/>
                    <a:pt x="263" y="1007"/>
                    <a:pt x="260" y="1004"/>
                  </a:cubicBezTo>
                  <a:cubicBezTo>
                    <a:pt x="258" y="1002"/>
                    <a:pt x="259" y="1000"/>
                    <a:pt x="258" y="999"/>
                  </a:cubicBezTo>
                  <a:cubicBezTo>
                    <a:pt x="257" y="999"/>
                    <a:pt x="256" y="998"/>
                    <a:pt x="258" y="997"/>
                  </a:cubicBezTo>
                  <a:cubicBezTo>
                    <a:pt x="260" y="995"/>
                    <a:pt x="265" y="982"/>
                    <a:pt x="264" y="977"/>
                  </a:cubicBezTo>
                  <a:cubicBezTo>
                    <a:pt x="263" y="973"/>
                    <a:pt x="262" y="972"/>
                    <a:pt x="258" y="972"/>
                  </a:cubicBezTo>
                  <a:cubicBezTo>
                    <a:pt x="253" y="971"/>
                    <a:pt x="228" y="966"/>
                    <a:pt x="222" y="959"/>
                  </a:cubicBezTo>
                  <a:cubicBezTo>
                    <a:pt x="216" y="953"/>
                    <a:pt x="194" y="938"/>
                    <a:pt x="202" y="923"/>
                  </a:cubicBezTo>
                  <a:cubicBezTo>
                    <a:pt x="210" y="908"/>
                    <a:pt x="218" y="896"/>
                    <a:pt x="219" y="894"/>
                  </a:cubicBezTo>
                  <a:cubicBezTo>
                    <a:pt x="221" y="892"/>
                    <a:pt x="230" y="887"/>
                    <a:pt x="235" y="885"/>
                  </a:cubicBezTo>
                  <a:cubicBezTo>
                    <a:pt x="239" y="883"/>
                    <a:pt x="248" y="878"/>
                    <a:pt x="255" y="880"/>
                  </a:cubicBezTo>
                  <a:cubicBezTo>
                    <a:pt x="261" y="881"/>
                    <a:pt x="272" y="884"/>
                    <a:pt x="269" y="875"/>
                  </a:cubicBezTo>
                  <a:cubicBezTo>
                    <a:pt x="266" y="866"/>
                    <a:pt x="263" y="869"/>
                    <a:pt x="271" y="864"/>
                  </a:cubicBezTo>
                  <a:cubicBezTo>
                    <a:pt x="278" y="859"/>
                    <a:pt x="283" y="853"/>
                    <a:pt x="282" y="842"/>
                  </a:cubicBezTo>
                  <a:cubicBezTo>
                    <a:pt x="281" y="831"/>
                    <a:pt x="275" y="837"/>
                    <a:pt x="279" y="828"/>
                  </a:cubicBezTo>
                  <a:cubicBezTo>
                    <a:pt x="284" y="819"/>
                    <a:pt x="287" y="808"/>
                    <a:pt x="296" y="805"/>
                  </a:cubicBezTo>
                  <a:cubicBezTo>
                    <a:pt x="305" y="802"/>
                    <a:pt x="314" y="798"/>
                    <a:pt x="312" y="797"/>
                  </a:cubicBezTo>
                  <a:cubicBezTo>
                    <a:pt x="310" y="796"/>
                    <a:pt x="306" y="799"/>
                    <a:pt x="298" y="794"/>
                  </a:cubicBezTo>
                  <a:cubicBezTo>
                    <a:pt x="290" y="789"/>
                    <a:pt x="285" y="787"/>
                    <a:pt x="291" y="784"/>
                  </a:cubicBezTo>
                  <a:cubicBezTo>
                    <a:pt x="297" y="780"/>
                    <a:pt x="311" y="774"/>
                    <a:pt x="314" y="782"/>
                  </a:cubicBezTo>
                  <a:cubicBezTo>
                    <a:pt x="314" y="782"/>
                    <a:pt x="315" y="784"/>
                    <a:pt x="315" y="785"/>
                  </a:cubicBezTo>
                  <a:cubicBezTo>
                    <a:pt x="314" y="786"/>
                    <a:pt x="314" y="786"/>
                    <a:pt x="317" y="787"/>
                  </a:cubicBezTo>
                  <a:cubicBezTo>
                    <a:pt x="319" y="787"/>
                    <a:pt x="330" y="788"/>
                    <a:pt x="332" y="788"/>
                  </a:cubicBezTo>
                  <a:cubicBezTo>
                    <a:pt x="334" y="788"/>
                    <a:pt x="335" y="788"/>
                    <a:pt x="335" y="785"/>
                  </a:cubicBezTo>
                  <a:cubicBezTo>
                    <a:pt x="335" y="781"/>
                    <a:pt x="337" y="763"/>
                    <a:pt x="331" y="762"/>
                  </a:cubicBezTo>
                  <a:cubicBezTo>
                    <a:pt x="325" y="762"/>
                    <a:pt x="320" y="765"/>
                    <a:pt x="315" y="766"/>
                  </a:cubicBezTo>
                  <a:cubicBezTo>
                    <a:pt x="310" y="767"/>
                    <a:pt x="311" y="768"/>
                    <a:pt x="317" y="769"/>
                  </a:cubicBezTo>
                  <a:cubicBezTo>
                    <a:pt x="322" y="769"/>
                    <a:pt x="322" y="774"/>
                    <a:pt x="317" y="775"/>
                  </a:cubicBezTo>
                  <a:cubicBezTo>
                    <a:pt x="312" y="775"/>
                    <a:pt x="303" y="775"/>
                    <a:pt x="302" y="774"/>
                  </a:cubicBezTo>
                  <a:cubicBezTo>
                    <a:pt x="302" y="772"/>
                    <a:pt x="296" y="766"/>
                    <a:pt x="290" y="761"/>
                  </a:cubicBezTo>
                  <a:cubicBezTo>
                    <a:pt x="284" y="757"/>
                    <a:pt x="286" y="755"/>
                    <a:pt x="287" y="751"/>
                  </a:cubicBezTo>
                  <a:cubicBezTo>
                    <a:pt x="288" y="746"/>
                    <a:pt x="289" y="734"/>
                    <a:pt x="285" y="721"/>
                  </a:cubicBezTo>
                  <a:cubicBezTo>
                    <a:pt x="281" y="709"/>
                    <a:pt x="290" y="707"/>
                    <a:pt x="291" y="706"/>
                  </a:cubicBezTo>
                  <a:cubicBezTo>
                    <a:pt x="292" y="706"/>
                    <a:pt x="299" y="708"/>
                    <a:pt x="296" y="709"/>
                  </a:cubicBezTo>
                  <a:cubicBezTo>
                    <a:pt x="292" y="710"/>
                    <a:pt x="290" y="711"/>
                    <a:pt x="297" y="711"/>
                  </a:cubicBezTo>
                  <a:cubicBezTo>
                    <a:pt x="304" y="711"/>
                    <a:pt x="307" y="713"/>
                    <a:pt x="310" y="715"/>
                  </a:cubicBezTo>
                  <a:cubicBezTo>
                    <a:pt x="313" y="717"/>
                    <a:pt x="330" y="725"/>
                    <a:pt x="335" y="724"/>
                  </a:cubicBezTo>
                  <a:cubicBezTo>
                    <a:pt x="341" y="723"/>
                    <a:pt x="345" y="724"/>
                    <a:pt x="350" y="724"/>
                  </a:cubicBezTo>
                  <a:cubicBezTo>
                    <a:pt x="355" y="723"/>
                    <a:pt x="358" y="722"/>
                    <a:pt x="363" y="719"/>
                  </a:cubicBezTo>
                  <a:cubicBezTo>
                    <a:pt x="367" y="716"/>
                    <a:pt x="372" y="716"/>
                    <a:pt x="374" y="714"/>
                  </a:cubicBezTo>
                  <a:cubicBezTo>
                    <a:pt x="377" y="712"/>
                    <a:pt x="381" y="706"/>
                    <a:pt x="382" y="704"/>
                  </a:cubicBezTo>
                  <a:cubicBezTo>
                    <a:pt x="382" y="702"/>
                    <a:pt x="382" y="702"/>
                    <a:pt x="379" y="698"/>
                  </a:cubicBezTo>
                  <a:cubicBezTo>
                    <a:pt x="377" y="694"/>
                    <a:pt x="372" y="692"/>
                    <a:pt x="374" y="687"/>
                  </a:cubicBezTo>
                  <a:cubicBezTo>
                    <a:pt x="377" y="682"/>
                    <a:pt x="378" y="678"/>
                    <a:pt x="379" y="674"/>
                  </a:cubicBezTo>
                  <a:cubicBezTo>
                    <a:pt x="380" y="670"/>
                    <a:pt x="379" y="671"/>
                    <a:pt x="381" y="671"/>
                  </a:cubicBezTo>
                  <a:cubicBezTo>
                    <a:pt x="383" y="670"/>
                    <a:pt x="384" y="667"/>
                    <a:pt x="385" y="664"/>
                  </a:cubicBezTo>
                  <a:cubicBezTo>
                    <a:pt x="386" y="662"/>
                    <a:pt x="389" y="656"/>
                    <a:pt x="384" y="653"/>
                  </a:cubicBezTo>
                  <a:cubicBezTo>
                    <a:pt x="378" y="650"/>
                    <a:pt x="380" y="649"/>
                    <a:pt x="383" y="651"/>
                  </a:cubicBezTo>
                  <a:cubicBezTo>
                    <a:pt x="387" y="652"/>
                    <a:pt x="392" y="654"/>
                    <a:pt x="387" y="651"/>
                  </a:cubicBezTo>
                  <a:cubicBezTo>
                    <a:pt x="383" y="647"/>
                    <a:pt x="379" y="650"/>
                    <a:pt x="378" y="645"/>
                  </a:cubicBezTo>
                  <a:cubicBezTo>
                    <a:pt x="377" y="640"/>
                    <a:pt x="374" y="629"/>
                    <a:pt x="378" y="630"/>
                  </a:cubicBezTo>
                  <a:cubicBezTo>
                    <a:pt x="383" y="632"/>
                    <a:pt x="413" y="637"/>
                    <a:pt x="425" y="636"/>
                  </a:cubicBezTo>
                  <a:cubicBezTo>
                    <a:pt x="437" y="636"/>
                    <a:pt x="480" y="628"/>
                    <a:pt x="496" y="623"/>
                  </a:cubicBezTo>
                  <a:cubicBezTo>
                    <a:pt x="512" y="617"/>
                    <a:pt x="528" y="614"/>
                    <a:pt x="535" y="603"/>
                  </a:cubicBezTo>
                  <a:cubicBezTo>
                    <a:pt x="542" y="593"/>
                    <a:pt x="558" y="572"/>
                    <a:pt x="564" y="563"/>
                  </a:cubicBezTo>
                  <a:cubicBezTo>
                    <a:pt x="569" y="554"/>
                    <a:pt x="570" y="555"/>
                    <a:pt x="568" y="545"/>
                  </a:cubicBezTo>
                  <a:cubicBezTo>
                    <a:pt x="567" y="534"/>
                    <a:pt x="567" y="533"/>
                    <a:pt x="564" y="534"/>
                  </a:cubicBezTo>
                  <a:cubicBezTo>
                    <a:pt x="562" y="535"/>
                    <a:pt x="552" y="535"/>
                    <a:pt x="549" y="528"/>
                  </a:cubicBezTo>
                  <a:cubicBezTo>
                    <a:pt x="547" y="520"/>
                    <a:pt x="545" y="513"/>
                    <a:pt x="548" y="508"/>
                  </a:cubicBezTo>
                  <a:cubicBezTo>
                    <a:pt x="551" y="503"/>
                    <a:pt x="555" y="495"/>
                    <a:pt x="545" y="488"/>
                  </a:cubicBezTo>
                  <a:cubicBezTo>
                    <a:pt x="534" y="480"/>
                    <a:pt x="506" y="473"/>
                    <a:pt x="507" y="458"/>
                  </a:cubicBezTo>
                  <a:cubicBezTo>
                    <a:pt x="507" y="444"/>
                    <a:pt x="507" y="442"/>
                    <a:pt x="506" y="437"/>
                  </a:cubicBezTo>
                  <a:cubicBezTo>
                    <a:pt x="504" y="433"/>
                    <a:pt x="506" y="424"/>
                    <a:pt x="507" y="422"/>
                  </a:cubicBezTo>
                  <a:cubicBezTo>
                    <a:pt x="507" y="422"/>
                    <a:pt x="508" y="413"/>
                    <a:pt x="514" y="412"/>
                  </a:cubicBezTo>
                  <a:cubicBezTo>
                    <a:pt x="514" y="412"/>
                    <a:pt x="520" y="411"/>
                    <a:pt x="519" y="405"/>
                  </a:cubicBezTo>
                  <a:cubicBezTo>
                    <a:pt x="518" y="399"/>
                    <a:pt x="516" y="384"/>
                    <a:pt x="517" y="387"/>
                  </a:cubicBezTo>
                  <a:cubicBezTo>
                    <a:pt x="517" y="386"/>
                    <a:pt x="517" y="384"/>
                    <a:pt x="517" y="381"/>
                  </a:cubicBezTo>
                  <a:cubicBezTo>
                    <a:pt x="517" y="374"/>
                    <a:pt x="516" y="366"/>
                    <a:pt x="519" y="364"/>
                  </a:cubicBezTo>
                  <a:cubicBezTo>
                    <a:pt x="521" y="362"/>
                    <a:pt x="523" y="362"/>
                    <a:pt x="522" y="360"/>
                  </a:cubicBezTo>
                  <a:cubicBezTo>
                    <a:pt x="522" y="358"/>
                    <a:pt x="522" y="353"/>
                    <a:pt x="523" y="350"/>
                  </a:cubicBezTo>
                  <a:cubicBezTo>
                    <a:pt x="523" y="347"/>
                    <a:pt x="525" y="345"/>
                    <a:pt x="527" y="338"/>
                  </a:cubicBezTo>
                  <a:cubicBezTo>
                    <a:pt x="528" y="331"/>
                    <a:pt x="531" y="326"/>
                    <a:pt x="530" y="323"/>
                  </a:cubicBezTo>
                  <a:cubicBezTo>
                    <a:pt x="529" y="319"/>
                    <a:pt x="526" y="316"/>
                    <a:pt x="529" y="311"/>
                  </a:cubicBezTo>
                  <a:cubicBezTo>
                    <a:pt x="530" y="309"/>
                    <a:pt x="533" y="306"/>
                    <a:pt x="536" y="303"/>
                  </a:cubicBezTo>
                  <a:cubicBezTo>
                    <a:pt x="539" y="300"/>
                    <a:pt x="541" y="298"/>
                    <a:pt x="541" y="298"/>
                  </a:cubicBezTo>
                  <a:cubicBezTo>
                    <a:pt x="541" y="298"/>
                    <a:pt x="563" y="278"/>
                    <a:pt x="566" y="272"/>
                  </a:cubicBezTo>
                  <a:cubicBezTo>
                    <a:pt x="570" y="267"/>
                    <a:pt x="583" y="251"/>
                    <a:pt x="586" y="248"/>
                  </a:cubicBezTo>
                  <a:cubicBezTo>
                    <a:pt x="589" y="245"/>
                    <a:pt x="594" y="240"/>
                    <a:pt x="596" y="239"/>
                  </a:cubicBezTo>
                  <a:cubicBezTo>
                    <a:pt x="599" y="239"/>
                    <a:pt x="601" y="238"/>
                    <a:pt x="600" y="236"/>
                  </a:cubicBezTo>
                  <a:cubicBezTo>
                    <a:pt x="599" y="234"/>
                    <a:pt x="598" y="231"/>
                    <a:pt x="600" y="229"/>
                  </a:cubicBezTo>
                  <a:cubicBezTo>
                    <a:pt x="602" y="228"/>
                    <a:pt x="604" y="227"/>
                    <a:pt x="606" y="227"/>
                  </a:cubicBezTo>
                  <a:cubicBezTo>
                    <a:pt x="608" y="226"/>
                    <a:pt x="610" y="225"/>
                    <a:pt x="611" y="224"/>
                  </a:cubicBezTo>
                  <a:cubicBezTo>
                    <a:pt x="612" y="222"/>
                    <a:pt x="613" y="221"/>
                    <a:pt x="615" y="220"/>
                  </a:cubicBezTo>
                  <a:cubicBezTo>
                    <a:pt x="616" y="219"/>
                    <a:pt x="618" y="217"/>
                    <a:pt x="620" y="216"/>
                  </a:cubicBezTo>
                  <a:cubicBezTo>
                    <a:pt x="621" y="214"/>
                    <a:pt x="629" y="205"/>
                    <a:pt x="635" y="204"/>
                  </a:cubicBezTo>
                  <a:cubicBezTo>
                    <a:pt x="640" y="203"/>
                    <a:pt x="644" y="202"/>
                    <a:pt x="647" y="201"/>
                  </a:cubicBezTo>
                  <a:cubicBezTo>
                    <a:pt x="649" y="200"/>
                    <a:pt x="658" y="195"/>
                    <a:pt x="660" y="194"/>
                  </a:cubicBezTo>
                  <a:cubicBezTo>
                    <a:pt x="662" y="193"/>
                    <a:pt x="663" y="193"/>
                    <a:pt x="664" y="190"/>
                  </a:cubicBezTo>
                  <a:cubicBezTo>
                    <a:pt x="664" y="188"/>
                    <a:pt x="666" y="183"/>
                    <a:pt x="667" y="178"/>
                  </a:cubicBezTo>
                  <a:cubicBezTo>
                    <a:pt x="668" y="173"/>
                    <a:pt x="670" y="162"/>
                    <a:pt x="669" y="159"/>
                  </a:cubicBezTo>
                  <a:cubicBezTo>
                    <a:pt x="668" y="156"/>
                    <a:pt x="660" y="138"/>
                    <a:pt x="660" y="137"/>
                  </a:cubicBezTo>
                  <a:cubicBezTo>
                    <a:pt x="659" y="136"/>
                    <a:pt x="658" y="136"/>
                    <a:pt x="657" y="136"/>
                  </a:cubicBezTo>
                  <a:cubicBezTo>
                    <a:pt x="656" y="135"/>
                    <a:pt x="652" y="135"/>
                    <a:pt x="652" y="135"/>
                  </a:cubicBezTo>
                  <a:cubicBezTo>
                    <a:pt x="651" y="135"/>
                    <a:pt x="650" y="135"/>
                    <a:pt x="649" y="136"/>
                  </a:cubicBezTo>
                  <a:cubicBezTo>
                    <a:pt x="648" y="137"/>
                    <a:pt x="644" y="139"/>
                    <a:pt x="641" y="137"/>
                  </a:cubicBezTo>
                  <a:cubicBezTo>
                    <a:pt x="640" y="137"/>
                    <a:pt x="638" y="136"/>
                    <a:pt x="637" y="135"/>
                  </a:cubicBezTo>
                  <a:cubicBezTo>
                    <a:pt x="636" y="144"/>
                    <a:pt x="636" y="155"/>
                    <a:pt x="636" y="158"/>
                  </a:cubicBezTo>
                  <a:cubicBezTo>
                    <a:pt x="635" y="161"/>
                    <a:pt x="632" y="168"/>
                    <a:pt x="632" y="170"/>
                  </a:cubicBezTo>
                  <a:cubicBezTo>
                    <a:pt x="631" y="172"/>
                    <a:pt x="630" y="172"/>
                    <a:pt x="629" y="173"/>
                  </a:cubicBezTo>
                  <a:cubicBezTo>
                    <a:pt x="628" y="174"/>
                    <a:pt x="620" y="181"/>
                    <a:pt x="618" y="183"/>
                  </a:cubicBezTo>
                  <a:cubicBezTo>
                    <a:pt x="617" y="185"/>
                    <a:pt x="611" y="187"/>
                    <a:pt x="607" y="189"/>
                  </a:cubicBezTo>
                  <a:cubicBezTo>
                    <a:pt x="604" y="191"/>
                    <a:pt x="604" y="195"/>
                    <a:pt x="605" y="196"/>
                  </a:cubicBezTo>
                  <a:cubicBezTo>
                    <a:pt x="605" y="197"/>
                    <a:pt x="603" y="198"/>
                    <a:pt x="603" y="198"/>
                  </a:cubicBezTo>
                  <a:cubicBezTo>
                    <a:pt x="603" y="198"/>
                    <a:pt x="598" y="201"/>
                    <a:pt x="597" y="201"/>
                  </a:cubicBezTo>
                  <a:cubicBezTo>
                    <a:pt x="596" y="201"/>
                    <a:pt x="594" y="200"/>
                    <a:pt x="593" y="199"/>
                  </a:cubicBezTo>
                  <a:cubicBezTo>
                    <a:pt x="591" y="198"/>
                    <a:pt x="591" y="199"/>
                    <a:pt x="591" y="199"/>
                  </a:cubicBezTo>
                  <a:cubicBezTo>
                    <a:pt x="591" y="199"/>
                    <a:pt x="584" y="203"/>
                    <a:pt x="583" y="204"/>
                  </a:cubicBezTo>
                  <a:cubicBezTo>
                    <a:pt x="582" y="205"/>
                    <a:pt x="580" y="204"/>
                    <a:pt x="579" y="206"/>
                  </a:cubicBezTo>
                  <a:cubicBezTo>
                    <a:pt x="578" y="208"/>
                    <a:pt x="578" y="207"/>
                    <a:pt x="576" y="207"/>
                  </a:cubicBezTo>
                  <a:cubicBezTo>
                    <a:pt x="575" y="206"/>
                    <a:pt x="572" y="204"/>
                    <a:pt x="570" y="203"/>
                  </a:cubicBezTo>
                  <a:cubicBezTo>
                    <a:pt x="568" y="202"/>
                    <a:pt x="565" y="202"/>
                    <a:pt x="562" y="202"/>
                  </a:cubicBezTo>
                  <a:cubicBezTo>
                    <a:pt x="560" y="202"/>
                    <a:pt x="550" y="203"/>
                    <a:pt x="549" y="203"/>
                  </a:cubicBezTo>
                  <a:cubicBezTo>
                    <a:pt x="548" y="203"/>
                    <a:pt x="545" y="202"/>
                    <a:pt x="544" y="202"/>
                  </a:cubicBezTo>
                  <a:cubicBezTo>
                    <a:pt x="543" y="203"/>
                    <a:pt x="536" y="199"/>
                    <a:pt x="534" y="198"/>
                  </a:cubicBezTo>
                  <a:cubicBezTo>
                    <a:pt x="532" y="197"/>
                    <a:pt x="525" y="198"/>
                    <a:pt x="521" y="197"/>
                  </a:cubicBezTo>
                  <a:cubicBezTo>
                    <a:pt x="517" y="197"/>
                    <a:pt x="507" y="197"/>
                    <a:pt x="505" y="198"/>
                  </a:cubicBezTo>
                  <a:cubicBezTo>
                    <a:pt x="503" y="198"/>
                    <a:pt x="503" y="195"/>
                    <a:pt x="503" y="195"/>
                  </a:cubicBezTo>
                  <a:cubicBezTo>
                    <a:pt x="502" y="189"/>
                    <a:pt x="509" y="184"/>
                    <a:pt x="510" y="183"/>
                  </a:cubicBezTo>
                  <a:cubicBezTo>
                    <a:pt x="511" y="183"/>
                    <a:pt x="512" y="180"/>
                    <a:pt x="512" y="180"/>
                  </a:cubicBezTo>
                  <a:cubicBezTo>
                    <a:pt x="512" y="180"/>
                    <a:pt x="516" y="166"/>
                    <a:pt x="517" y="165"/>
                  </a:cubicBezTo>
                  <a:cubicBezTo>
                    <a:pt x="517" y="163"/>
                    <a:pt x="518" y="160"/>
                    <a:pt x="519" y="159"/>
                  </a:cubicBezTo>
                  <a:cubicBezTo>
                    <a:pt x="520" y="159"/>
                    <a:pt x="525" y="151"/>
                    <a:pt x="527" y="149"/>
                  </a:cubicBezTo>
                  <a:cubicBezTo>
                    <a:pt x="528" y="146"/>
                    <a:pt x="532" y="141"/>
                    <a:pt x="535" y="138"/>
                  </a:cubicBezTo>
                  <a:cubicBezTo>
                    <a:pt x="538" y="134"/>
                    <a:pt x="535" y="128"/>
                    <a:pt x="535" y="127"/>
                  </a:cubicBezTo>
                  <a:cubicBezTo>
                    <a:pt x="534" y="125"/>
                    <a:pt x="533" y="124"/>
                    <a:pt x="533" y="124"/>
                  </a:cubicBezTo>
                  <a:cubicBezTo>
                    <a:pt x="533" y="124"/>
                    <a:pt x="495" y="105"/>
                    <a:pt x="491" y="103"/>
                  </a:cubicBezTo>
                  <a:cubicBezTo>
                    <a:pt x="488" y="102"/>
                    <a:pt x="476" y="94"/>
                    <a:pt x="469" y="88"/>
                  </a:cubicBezTo>
                  <a:cubicBezTo>
                    <a:pt x="461" y="81"/>
                    <a:pt x="445" y="76"/>
                    <a:pt x="442" y="76"/>
                  </a:cubicBezTo>
                  <a:cubicBezTo>
                    <a:pt x="440" y="76"/>
                    <a:pt x="432" y="75"/>
                    <a:pt x="427" y="73"/>
                  </a:cubicBezTo>
                  <a:cubicBezTo>
                    <a:pt x="422" y="72"/>
                    <a:pt x="420" y="70"/>
                    <a:pt x="420" y="70"/>
                  </a:cubicBezTo>
                  <a:cubicBezTo>
                    <a:pt x="420" y="70"/>
                    <a:pt x="399" y="51"/>
                    <a:pt x="396" y="49"/>
                  </a:cubicBezTo>
                  <a:cubicBezTo>
                    <a:pt x="394" y="46"/>
                    <a:pt x="392" y="45"/>
                    <a:pt x="391" y="43"/>
                  </a:cubicBezTo>
                  <a:cubicBezTo>
                    <a:pt x="390" y="42"/>
                    <a:pt x="381" y="29"/>
                    <a:pt x="379" y="27"/>
                  </a:cubicBezTo>
                  <a:cubicBezTo>
                    <a:pt x="378" y="25"/>
                    <a:pt x="377" y="23"/>
                    <a:pt x="372" y="20"/>
                  </a:cubicBezTo>
                  <a:cubicBezTo>
                    <a:pt x="371" y="19"/>
                    <a:pt x="369" y="18"/>
                    <a:pt x="367" y="16"/>
                  </a:cubicBezTo>
                  <a:cubicBezTo>
                    <a:pt x="365" y="14"/>
                    <a:pt x="363" y="12"/>
                    <a:pt x="362" y="11"/>
                  </a:cubicBezTo>
                  <a:cubicBezTo>
                    <a:pt x="362" y="9"/>
                    <a:pt x="363" y="9"/>
                    <a:pt x="361" y="8"/>
                  </a:cubicBezTo>
                  <a:cubicBezTo>
                    <a:pt x="358" y="6"/>
                    <a:pt x="350" y="7"/>
                    <a:pt x="347" y="7"/>
                  </a:cubicBezTo>
                  <a:cubicBezTo>
                    <a:pt x="343" y="8"/>
                    <a:pt x="333" y="8"/>
                    <a:pt x="328" y="8"/>
                  </a:cubicBezTo>
                  <a:cubicBezTo>
                    <a:pt x="323" y="8"/>
                    <a:pt x="321" y="13"/>
                    <a:pt x="320" y="14"/>
                  </a:cubicBezTo>
                  <a:cubicBezTo>
                    <a:pt x="319" y="16"/>
                    <a:pt x="313" y="32"/>
                    <a:pt x="312" y="34"/>
                  </a:cubicBezTo>
                  <a:cubicBezTo>
                    <a:pt x="312" y="36"/>
                    <a:pt x="311" y="37"/>
                    <a:pt x="310" y="36"/>
                  </a:cubicBezTo>
                  <a:cubicBezTo>
                    <a:pt x="310" y="34"/>
                    <a:pt x="306" y="26"/>
                    <a:pt x="304" y="20"/>
                  </a:cubicBezTo>
                  <a:cubicBezTo>
                    <a:pt x="302" y="13"/>
                    <a:pt x="293" y="13"/>
                    <a:pt x="290" y="12"/>
                  </a:cubicBezTo>
                  <a:cubicBezTo>
                    <a:pt x="287" y="12"/>
                    <a:pt x="285" y="11"/>
                    <a:pt x="284" y="11"/>
                  </a:cubicBezTo>
                  <a:cubicBezTo>
                    <a:pt x="282" y="11"/>
                    <a:pt x="268" y="12"/>
                    <a:pt x="266" y="12"/>
                  </a:cubicBezTo>
                  <a:cubicBezTo>
                    <a:pt x="263" y="11"/>
                    <a:pt x="259" y="8"/>
                    <a:pt x="258" y="7"/>
                  </a:cubicBezTo>
                  <a:cubicBezTo>
                    <a:pt x="257" y="6"/>
                    <a:pt x="254" y="4"/>
                    <a:pt x="253" y="3"/>
                  </a:cubicBezTo>
                  <a:cubicBezTo>
                    <a:pt x="251" y="1"/>
                    <a:pt x="249" y="0"/>
                    <a:pt x="248" y="0"/>
                  </a:cubicBezTo>
                  <a:cubicBezTo>
                    <a:pt x="246" y="0"/>
                    <a:pt x="247" y="2"/>
                    <a:pt x="246" y="5"/>
                  </a:cubicBezTo>
                  <a:cubicBezTo>
                    <a:pt x="246" y="9"/>
                    <a:pt x="244" y="12"/>
                    <a:pt x="240" y="13"/>
                  </a:cubicBezTo>
                  <a:cubicBezTo>
                    <a:pt x="236" y="14"/>
                    <a:pt x="231" y="18"/>
                    <a:pt x="231" y="18"/>
                  </a:cubicBezTo>
                  <a:cubicBezTo>
                    <a:pt x="231" y="18"/>
                    <a:pt x="218" y="33"/>
                    <a:pt x="216" y="35"/>
                  </a:cubicBezTo>
                  <a:cubicBezTo>
                    <a:pt x="215" y="36"/>
                    <a:pt x="215" y="36"/>
                    <a:pt x="215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6" name="Freeform 2368"/>
            <p:cNvSpPr>
              <a:spLocks/>
            </p:cNvSpPr>
            <p:nvPr/>
          </p:nvSpPr>
          <p:spPr bwMode="auto">
            <a:xfrm>
              <a:off x="4416472" y="5500707"/>
              <a:ext cx="6444" cy="6615"/>
            </a:xfrm>
            <a:custGeom>
              <a:avLst/>
              <a:gdLst>
                <a:gd name="T0" fmla="*/ 0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2" y="6"/>
                    <a:pt x="4" y="8"/>
                    <a:pt x="5" y="8"/>
                  </a:cubicBezTo>
                  <a:cubicBezTo>
                    <a:pt x="7" y="8"/>
                    <a:pt x="8" y="8"/>
                    <a:pt x="4" y="4"/>
                  </a:cubicBezTo>
                  <a:cubicBezTo>
                    <a:pt x="0" y="0"/>
                    <a:pt x="0" y="5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7" name="Freeform 2369"/>
            <p:cNvSpPr>
              <a:spLocks/>
            </p:cNvSpPr>
            <p:nvPr/>
          </p:nvSpPr>
          <p:spPr bwMode="auto">
            <a:xfrm>
              <a:off x="4140184" y="6019181"/>
              <a:ext cx="34637" cy="22326"/>
            </a:xfrm>
            <a:custGeom>
              <a:avLst/>
              <a:gdLst>
                <a:gd name="T0" fmla="*/ 2147483647 w 43"/>
                <a:gd name="T1" fmla="*/ 2147483647 h 27"/>
                <a:gd name="T2" fmla="*/ 2147483647 w 43"/>
                <a:gd name="T3" fmla="*/ 2147483647 h 27"/>
                <a:gd name="T4" fmla="*/ 2147483647 w 43"/>
                <a:gd name="T5" fmla="*/ 2147483647 h 27"/>
                <a:gd name="T6" fmla="*/ 2147483647 w 43"/>
                <a:gd name="T7" fmla="*/ 2147483647 h 27"/>
                <a:gd name="T8" fmla="*/ 2147483647 w 43"/>
                <a:gd name="T9" fmla="*/ 2147483647 h 27"/>
                <a:gd name="T10" fmla="*/ 2147483647 w 43"/>
                <a:gd name="T11" fmla="*/ 2147483647 h 27"/>
                <a:gd name="T12" fmla="*/ 2147483647 w 43"/>
                <a:gd name="T13" fmla="*/ 2147483647 h 27"/>
                <a:gd name="T14" fmla="*/ 2147483647 w 43"/>
                <a:gd name="T15" fmla="*/ 2147483647 h 27"/>
                <a:gd name="T16" fmla="*/ 2147483647 w 43"/>
                <a:gd name="T17" fmla="*/ 2147483647 h 27"/>
                <a:gd name="T18" fmla="*/ 2147483647 w 43"/>
                <a:gd name="T19" fmla="*/ 2147483647 h 27"/>
                <a:gd name="T20" fmla="*/ 2147483647 w 43"/>
                <a:gd name="T21" fmla="*/ 2147483647 h 27"/>
                <a:gd name="T22" fmla="*/ 2147483647 w 43"/>
                <a:gd name="T23" fmla="*/ 2147483647 h 27"/>
                <a:gd name="T24" fmla="*/ 2147483647 w 43"/>
                <a:gd name="T25" fmla="*/ 2147483647 h 27"/>
                <a:gd name="T26" fmla="*/ 2147483647 w 43"/>
                <a:gd name="T27" fmla="*/ 2147483647 h 27"/>
                <a:gd name="T28" fmla="*/ 2147483647 w 43"/>
                <a:gd name="T29" fmla="*/ 2147483647 h 27"/>
                <a:gd name="T30" fmla="*/ 2147483647 w 43"/>
                <a:gd name="T31" fmla="*/ 2147483647 h 27"/>
                <a:gd name="T32" fmla="*/ 2147483647 w 43"/>
                <a:gd name="T33" fmla="*/ 2147483647 h 27"/>
                <a:gd name="T34" fmla="*/ 2147483647 w 43"/>
                <a:gd name="T35" fmla="*/ 2147483647 h 27"/>
                <a:gd name="T36" fmla="*/ 2147483647 w 43"/>
                <a:gd name="T37" fmla="*/ 2147483647 h 27"/>
                <a:gd name="T38" fmla="*/ 2147483647 w 43"/>
                <a:gd name="T39" fmla="*/ 2147483647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27">
                  <a:moveTo>
                    <a:pt x="14" y="21"/>
                  </a:moveTo>
                  <a:cubicBezTo>
                    <a:pt x="14" y="20"/>
                    <a:pt x="18" y="23"/>
                    <a:pt x="13" y="15"/>
                  </a:cubicBezTo>
                  <a:cubicBezTo>
                    <a:pt x="7" y="7"/>
                    <a:pt x="11" y="10"/>
                    <a:pt x="12" y="12"/>
                  </a:cubicBezTo>
                  <a:cubicBezTo>
                    <a:pt x="13" y="13"/>
                    <a:pt x="18" y="15"/>
                    <a:pt x="20" y="18"/>
                  </a:cubicBezTo>
                  <a:cubicBezTo>
                    <a:pt x="21" y="20"/>
                    <a:pt x="24" y="17"/>
                    <a:pt x="26" y="15"/>
                  </a:cubicBezTo>
                  <a:cubicBezTo>
                    <a:pt x="28" y="12"/>
                    <a:pt x="30" y="15"/>
                    <a:pt x="34" y="21"/>
                  </a:cubicBezTo>
                  <a:cubicBezTo>
                    <a:pt x="38" y="27"/>
                    <a:pt x="40" y="24"/>
                    <a:pt x="41" y="20"/>
                  </a:cubicBezTo>
                  <a:cubicBezTo>
                    <a:pt x="43" y="17"/>
                    <a:pt x="41" y="16"/>
                    <a:pt x="38" y="12"/>
                  </a:cubicBezTo>
                  <a:cubicBezTo>
                    <a:pt x="35" y="9"/>
                    <a:pt x="35" y="15"/>
                    <a:pt x="34" y="15"/>
                  </a:cubicBezTo>
                  <a:cubicBezTo>
                    <a:pt x="33" y="15"/>
                    <a:pt x="32" y="15"/>
                    <a:pt x="33" y="11"/>
                  </a:cubicBezTo>
                  <a:cubicBezTo>
                    <a:pt x="33" y="6"/>
                    <a:pt x="23" y="6"/>
                    <a:pt x="22" y="6"/>
                  </a:cubicBezTo>
                  <a:cubicBezTo>
                    <a:pt x="20" y="6"/>
                    <a:pt x="20" y="12"/>
                    <a:pt x="19" y="12"/>
                  </a:cubicBezTo>
                  <a:cubicBezTo>
                    <a:pt x="17" y="12"/>
                    <a:pt x="19" y="8"/>
                    <a:pt x="19" y="5"/>
                  </a:cubicBezTo>
                  <a:cubicBezTo>
                    <a:pt x="20" y="3"/>
                    <a:pt x="17" y="4"/>
                    <a:pt x="15" y="5"/>
                  </a:cubicBezTo>
                  <a:cubicBezTo>
                    <a:pt x="14" y="6"/>
                    <a:pt x="14" y="6"/>
                    <a:pt x="13" y="3"/>
                  </a:cubicBezTo>
                  <a:cubicBezTo>
                    <a:pt x="12" y="0"/>
                    <a:pt x="9" y="1"/>
                    <a:pt x="7" y="4"/>
                  </a:cubicBezTo>
                  <a:cubicBezTo>
                    <a:pt x="5" y="7"/>
                    <a:pt x="5" y="6"/>
                    <a:pt x="2" y="5"/>
                  </a:cubicBezTo>
                  <a:cubicBezTo>
                    <a:pt x="0" y="4"/>
                    <a:pt x="3" y="8"/>
                    <a:pt x="3" y="8"/>
                  </a:cubicBezTo>
                  <a:cubicBezTo>
                    <a:pt x="3" y="8"/>
                    <a:pt x="4" y="10"/>
                    <a:pt x="9" y="17"/>
                  </a:cubicBezTo>
                  <a:cubicBezTo>
                    <a:pt x="14" y="23"/>
                    <a:pt x="14" y="22"/>
                    <a:pt x="14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8" name="Freeform 2370"/>
            <p:cNvSpPr>
              <a:spLocks/>
            </p:cNvSpPr>
            <p:nvPr/>
          </p:nvSpPr>
          <p:spPr bwMode="auto">
            <a:xfrm>
              <a:off x="4176431" y="6007603"/>
              <a:ext cx="16110" cy="26461"/>
            </a:xfrm>
            <a:custGeom>
              <a:avLst/>
              <a:gdLst>
                <a:gd name="T0" fmla="*/ 2147483647 w 20"/>
                <a:gd name="T1" fmla="*/ 2147483647 h 32"/>
                <a:gd name="T2" fmla="*/ 2147483647 w 20"/>
                <a:gd name="T3" fmla="*/ 2147483647 h 32"/>
                <a:gd name="T4" fmla="*/ 2147483647 w 20"/>
                <a:gd name="T5" fmla="*/ 2147483647 h 32"/>
                <a:gd name="T6" fmla="*/ 2147483647 w 20"/>
                <a:gd name="T7" fmla="*/ 2147483647 h 32"/>
                <a:gd name="T8" fmla="*/ 2147483647 w 20"/>
                <a:gd name="T9" fmla="*/ 2147483647 h 32"/>
                <a:gd name="T10" fmla="*/ 2147483647 w 20"/>
                <a:gd name="T11" fmla="*/ 2147483647 h 32"/>
                <a:gd name="T12" fmla="*/ 2147483647 w 20"/>
                <a:gd name="T13" fmla="*/ 2147483647 h 32"/>
                <a:gd name="T14" fmla="*/ 2147483647 w 20"/>
                <a:gd name="T15" fmla="*/ 2147483647 h 32"/>
                <a:gd name="T16" fmla="*/ 2147483647 w 20"/>
                <a:gd name="T17" fmla="*/ 2147483647 h 32"/>
                <a:gd name="T18" fmla="*/ 2147483647 w 20"/>
                <a:gd name="T19" fmla="*/ 2147483647 h 32"/>
                <a:gd name="T20" fmla="*/ 2147483647 w 20"/>
                <a:gd name="T21" fmla="*/ 214748364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32">
                  <a:moveTo>
                    <a:pt x="11" y="4"/>
                  </a:moveTo>
                  <a:cubicBezTo>
                    <a:pt x="9" y="5"/>
                    <a:pt x="8" y="8"/>
                    <a:pt x="7" y="11"/>
                  </a:cubicBezTo>
                  <a:cubicBezTo>
                    <a:pt x="6" y="15"/>
                    <a:pt x="6" y="15"/>
                    <a:pt x="3" y="15"/>
                  </a:cubicBezTo>
                  <a:cubicBezTo>
                    <a:pt x="1" y="14"/>
                    <a:pt x="1" y="20"/>
                    <a:pt x="1" y="20"/>
                  </a:cubicBezTo>
                  <a:cubicBezTo>
                    <a:pt x="0" y="21"/>
                    <a:pt x="3" y="27"/>
                    <a:pt x="7" y="29"/>
                  </a:cubicBezTo>
                  <a:cubicBezTo>
                    <a:pt x="11" y="32"/>
                    <a:pt x="12" y="32"/>
                    <a:pt x="12" y="31"/>
                  </a:cubicBezTo>
                  <a:cubicBezTo>
                    <a:pt x="12" y="29"/>
                    <a:pt x="13" y="28"/>
                    <a:pt x="10" y="22"/>
                  </a:cubicBezTo>
                  <a:cubicBezTo>
                    <a:pt x="6" y="16"/>
                    <a:pt x="14" y="23"/>
                    <a:pt x="17" y="25"/>
                  </a:cubicBezTo>
                  <a:cubicBezTo>
                    <a:pt x="19" y="26"/>
                    <a:pt x="20" y="22"/>
                    <a:pt x="16" y="19"/>
                  </a:cubicBezTo>
                  <a:cubicBezTo>
                    <a:pt x="13" y="15"/>
                    <a:pt x="15" y="10"/>
                    <a:pt x="15" y="5"/>
                  </a:cubicBezTo>
                  <a:cubicBezTo>
                    <a:pt x="16" y="0"/>
                    <a:pt x="13" y="3"/>
                    <a:pt x="1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9" name="Freeform 2371"/>
            <p:cNvSpPr>
              <a:spLocks/>
            </p:cNvSpPr>
            <p:nvPr/>
          </p:nvSpPr>
          <p:spPr bwMode="auto">
            <a:xfrm>
              <a:off x="4162737" y="6057219"/>
              <a:ext cx="12888" cy="4962"/>
            </a:xfrm>
            <a:custGeom>
              <a:avLst/>
              <a:gdLst>
                <a:gd name="T0" fmla="*/ 2147483647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6">
                  <a:moveTo>
                    <a:pt x="6" y="1"/>
                  </a:moveTo>
                  <a:cubicBezTo>
                    <a:pt x="3" y="0"/>
                    <a:pt x="2" y="0"/>
                    <a:pt x="1" y="3"/>
                  </a:cubicBezTo>
                  <a:cubicBezTo>
                    <a:pt x="0" y="5"/>
                    <a:pt x="3" y="5"/>
                    <a:pt x="3" y="5"/>
                  </a:cubicBezTo>
                  <a:cubicBezTo>
                    <a:pt x="2" y="4"/>
                    <a:pt x="7" y="3"/>
                    <a:pt x="9" y="3"/>
                  </a:cubicBezTo>
                  <a:cubicBezTo>
                    <a:pt x="11" y="4"/>
                    <a:pt x="12" y="5"/>
                    <a:pt x="14" y="5"/>
                  </a:cubicBezTo>
                  <a:cubicBezTo>
                    <a:pt x="16" y="6"/>
                    <a:pt x="9" y="2"/>
                    <a:pt x="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0" name="Freeform 2372"/>
            <p:cNvSpPr>
              <a:spLocks/>
            </p:cNvSpPr>
            <p:nvPr/>
          </p:nvSpPr>
          <p:spPr bwMode="auto">
            <a:xfrm>
              <a:off x="4174820" y="6060526"/>
              <a:ext cx="20138" cy="10750"/>
            </a:xfrm>
            <a:custGeom>
              <a:avLst/>
              <a:gdLst>
                <a:gd name="T0" fmla="*/ 2147483647 w 25"/>
                <a:gd name="T1" fmla="*/ 2147483647 h 13"/>
                <a:gd name="T2" fmla="*/ 2147483647 w 25"/>
                <a:gd name="T3" fmla="*/ 2147483647 h 13"/>
                <a:gd name="T4" fmla="*/ 2147483647 w 25"/>
                <a:gd name="T5" fmla="*/ 2147483647 h 13"/>
                <a:gd name="T6" fmla="*/ 2147483647 w 25"/>
                <a:gd name="T7" fmla="*/ 2147483647 h 13"/>
                <a:gd name="T8" fmla="*/ 2147483647 w 25"/>
                <a:gd name="T9" fmla="*/ 2147483647 h 13"/>
                <a:gd name="T10" fmla="*/ 2147483647 w 25"/>
                <a:gd name="T11" fmla="*/ 2147483647 h 13"/>
                <a:gd name="T12" fmla="*/ 2147483647 w 25"/>
                <a:gd name="T13" fmla="*/ 2147483647 h 13"/>
                <a:gd name="T14" fmla="*/ 2147483647 w 25"/>
                <a:gd name="T15" fmla="*/ 2147483647 h 13"/>
                <a:gd name="T16" fmla="*/ 2147483647 w 25"/>
                <a:gd name="T17" fmla="*/ 2147483647 h 13"/>
                <a:gd name="T18" fmla="*/ 2147483647 w 25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13">
                  <a:moveTo>
                    <a:pt x="12" y="6"/>
                  </a:moveTo>
                  <a:cubicBezTo>
                    <a:pt x="7" y="6"/>
                    <a:pt x="10" y="5"/>
                    <a:pt x="13" y="4"/>
                  </a:cubicBezTo>
                  <a:cubicBezTo>
                    <a:pt x="15" y="4"/>
                    <a:pt x="14" y="2"/>
                    <a:pt x="19" y="1"/>
                  </a:cubicBezTo>
                  <a:cubicBezTo>
                    <a:pt x="23" y="0"/>
                    <a:pt x="12" y="1"/>
                    <a:pt x="11" y="2"/>
                  </a:cubicBezTo>
                  <a:cubicBezTo>
                    <a:pt x="9" y="4"/>
                    <a:pt x="7" y="2"/>
                    <a:pt x="5" y="3"/>
                  </a:cubicBezTo>
                  <a:cubicBezTo>
                    <a:pt x="4" y="4"/>
                    <a:pt x="5" y="2"/>
                    <a:pt x="2" y="1"/>
                  </a:cubicBezTo>
                  <a:cubicBezTo>
                    <a:pt x="0" y="1"/>
                    <a:pt x="3" y="4"/>
                    <a:pt x="3" y="4"/>
                  </a:cubicBezTo>
                  <a:cubicBezTo>
                    <a:pt x="3" y="4"/>
                    <a:pt x="11" y="8"/>
                    <a:pt x="16" y="11"/>
                  </a:cubicBezTo>
                  <a:cubicBezTo>
                    <a:pt x="21" y="13"/>
                    <a:pt x="21" y="12"/>
                    <a:pt x="23" y="8"/>
                  </a:cubicBezTo>
                  <a:cubicBezTo>
                    <a:pt x="25" y="5"/>
                    <a:pt x="16" y="6"/>
                    <a:pt x="1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1" name="Freeform 2373"/>
            <p:cNvSpPr>
              <a:spLocks/>
            </p:cNvSpPr>
            <p:nvPr/>
          </p:nvSpPr>
          <p:spPr bwMode="auto">
            <a:xfrm>
              <a:off x="4199790" y="6062179"/>
              <a:ext cx="56385" cy="31423"/>
            </a:xfrm>
            <a:custGeom>
              <a:avLst/>
              <a:gdLst>
                <a:gd name="T0" fmla="*/ 2147483647 w 70"/>
                <a:gd name="T1" fmla="*/ 2147483647 h 38"/>
                <a:gd name="T2" fmla="*/ 2147483647 w 70"/>
                <a:gd name="T3" fmla="*/ 2147483647 h 38"/>
                <a:gd name="T4" fmla="*/ 2147483647 w 70"/>
                <a:gd name="T5" fmla="*/ 2147483647 h 38"/>
                <a:gd name="T6" fmla="*/ 2147483647 w 70"/>
                <a:gd name="T7" fmla="*/ 2147483647 h 38"/>
                <a:gd name="T8" fmla="*/ 2147483647 w 70"/>
                <a:gd name="T9" fmla="*/ 2147483647 h 38"/>
                <a:gd name="T10" fmla="*/ 2147483647 w 70"/>
                <a:gd name="T11" fmla="*/ 2147483647 h 38"/>
                <a:gd name="T12" fmla="*/ 2147483647 w 70"/>
                <a:gd name="T13" fmla="*/ 2147483647 h 38"/>
                <a:gd name="T14" fmla="*/ 2147483647 w 70"/>
                <a:gd name="T15" fmla="*/ 2147483647 h 38"/>
                <a:gd name="T16" fmla="*/ 2147483647 w 70"/>
                <a:gd name="T17" fmla="*/ 2147483647 h 38"/>
                <a:gd name="T18" fmla="*/ 2147483647 w 70"/>
                <a:gd name="T19" fmla="*/ 2147483647 h 38"/>
                <a:gd name="T20" fmla="*/ 2147483647 w 70"/>
                <a:gd name="T21" fmla="*/ 2147483647 h 38"/>
                <a:gd name="T22" fmla="*/ 2147483647 w 70"/>
                <a:gd name="T23" fmla="*/ 2147483647 h 38"/>
                <a:gd name="T24" fmla="*/ 2147483647 w 70"/>
                <a:gd name="T25" fmla="*/ 2147483647 h 38"/>
                <a:gd name="T26" fmla="*/ 2147483647 w 70"/>
                <a:gd name="T27" fmla="*/ 2147483647 h 38"/>
                <a:gd name="T28" fmla="*/ 2147483647 w 70"/>
                <a:gd name="T29" fmla="*/ 2147483647 h 38"/>
                <a:gd name="T30" fmla="*/ 2147483647 w 70"/>
                <a:gd name="T31" fmla="*/ 2147483647 h 38"/>
                <a:gd name="T32" fmla="*/ 2147483647 w 70"/>
                <a:gd name="T33" fmla="*/ 2147483647 h 38"/>
                <a:gd name="T34" fmla="*/ 2147483647 w 70"/>
                <a:gd name="T35" fmla="*/ 2147483647 h 38"/>
                <a:gd name="T36" fmla="*/ 2147483647 w 70"/>
                <a:gd name="T37" fmla="*/ 2147483647 h 38"/>
                <a:gd name="T38" fmla="*/ 2147483647 w 70"/>
                <a:gd name="T39" fmla="*/ 2147483647 h 38"/>
                <a:gd name="T40" fmla="*/ 2147483647 w 70"/>
                <a:gd name="T41" fmla="*/ 2147483647 h 38"/>
                <a:gd name="T42" fmla="*/ 2147483647 w 70"/>
                <a:gd name="T43" fmla="*/ 2147483647 h 38"/>
                <a:gd name="T44" fmla="*/ 2147483647 w 70"/>
                <a:gd name="T45" fmla="*/ 2147483647 h 38"/>
                <a:gd name="T46" fmla="*/ 2147483647 w 70"/>
                <a:gd name="T47" fmla="*/ 2147483647 h 38"/>
                <a:gd name="T48" fmla="*/ 2147483647 w 70"/>
                <a:gd name="T49" fmla="*/ 2147483647 h 38"/>
                <a:gd name="T50" fmla="*/ 2147483647 w 70"/>
                <a:gd name="T51" fmla="*/ 2147483647 h 38"/>
                <a:gd name="T52" fmla="*/ 2147483647 w 70"/>
                <a:gd name="T53" fmla="*/ 2147483647 h 38"/>
                <a:gd name="T54" fmla="*/ 2147483647 w 70"/>
                <a:gd name="T55" fmla="*/ 2147483647 h 38"/>
                <a:gd name="T56" fmla="*/ 2147483647 w 70"/>
                <a:gd name="T57" fmla="*/ 2147483647 h 38"/>
                <a:gd name="T58" fmla="*/ 2147483647 w 70"/>
                <a:gd name="T59" fmla="*/ 2147483647 h 38"/>
                <a:gd name="T60" fmla="*/ 2147483647 w 70"/>
                <a:gd name="T61" fmla="*/ 2147483647 h 38"/>
                <a:gd name="T62" fmla="*/ 2147483647 w 70"/>
                <a:gd name="T63" fmla="*/ 2147483647 h 38"/>
                <a:gd name="T64" fmla="*/ 2147483647 w 70"/>
                <a:gd name="T65" fmla="*/ 2147483647 h 38"/>
                <a:gd name="T66" fmla="*/ 2147483647 w 70"/>
                <a:gd name="T67" fmla="*/ 2147483647 h 38"/>
                <a:gd name="T68" fmla="*/ 2147483647 w 70"/>
                <a:gd name="T69" fmla="*/ 2147483647 h 38"/>
                <a:gd name="T70" fmla="*/ 2147483647 w 70"/>
                <a:gd name="T71" fmla="*/ 2147483647 h 38"/>
                <a:gd name="T72" fmla="*/ 2147483647 w 70"/>
                <a:gd name="T73" fmla="*/ 2147483647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0" h="38">
                  <a:moveTo>
                    <a:pt x="65" y="25"/>
                  </a:moveTo>
                  <a:cubicBezTo>
                    <a:pt x="63" y="25"/>
                    <a:pt x="63" y="20"/>
                    <a:pt x="60" y="21"/>
                  </a:cubicBezTo>
                  <a:cubicBezTo>
                    <a:pt x="58" y="21"/>
                    <a:pt x="53" y="19"/>
                    <a:pt x="51" y="19"/>
                  </a:cubicBezTo>
                  <a:cubicBezTo>
                    <a:pt x="49" y="20"/>
                    <a:pt x="45" y="17"/>
                    <a:pt x="49" y="17"/>
                  </a:cubicBezTo>
                  <a:cubicBezTo>
                    <a:pt x="53" y="16"/>
                    <a:pt x="60" y="19"/>
                    <a:pt x="60" y="16"/>
                  </a:cubicBezTo>
                  <a:cubicBezTo>
                    <a:pt x="60" y="14"/>
                    <a:pt x="58" y="11"/>
                    <a:pt x="53" y="12"/>
                  </a:cubicBezTo>
                  <a:cubicBezTo>
                    <a:pt x="48" y="12"/>
                    <a:pt x="38" y="9"/>
                    <a:pt x="37" y="8"/>
                  </a:cubicBezTo>
                  <a:cubicBezTo>
                    <a:pt x="37" y="6"/>
                    <a:pt x="41" y="8"/>
                    <a:pt x="44" y="8"/>
                  </a:cubicBezTo>
                  <a:cubicBezTo>
                    <a:pt x="47" y="8"/>
                    <a:pt x="48" y="8"/>
                    <a:pt x="50" y="7"/>
                  </a:cubicBezTo>
                  <a:cubicBezTo>
                    <a:pt x="52" y="6"/>
                    <a:pt x="54" y="6"/>
                    <a:pt x="55" y="6"/>
                  </a:cubicBezTo>
                  <a:cubicBezTo>
                    <a:pt x="56" y="6"/>
                    <a:pt x="61" y="2"/>
                    <a:pt x="55" y="1"/>
                  </a:cubicBezTo>
                  <a:cubicBezTo>
                    <a:pt x="49" y="0"/>
                    <a:pt x="42" y="1"/>
                    <a:pt x="38" y="1"/>
                  </a:cubicBezTo>
                  <a:cubicBezTo>
                    <a:pt x="34" y="2"/>
                    <a:pt x="29" y="2"/>
                    <a:pt x="25" y="3"/>
                  </a:cubicBezTo>
                  <a:cubicBezTo>
                    <a:pt x="22" y="4"/>
                    <a:pt x="23" y="4"/>
                    <a:pt x="19" y="4"/>
                  </a:cubicBezTo>
                  <a:cubicBezTo>
                    <a:pt x="15" y="4"/>
                    <a:pt x="17" y="5"/>
                    <a:pt x="17" y="7"/>
                  </a:cubicBezTo>
                  <a:cubicBezTo>
                    <a:pt x="17" y="9"/>
                    <a:pt x="15" y="10"/>
                    <a:pt x="15" y="8"/>
                  </a:cubicBezTo>
                  <a:cubicBezTo>
                    <a:pt x="15" y="5"/>
                    <a:pt x="9" y="4"/>
                    <a:pt x="6" y="6"/>
                  </a:cubicBezTo>
                  <a:cubicBezTo>
                    <a:pt x="4" y="8"/>
                    <a:pt x="0" y="10"/>
                    <a:pt x="4" y="10"/>
                  </a:cubicBezTo>
                  <a:cubicBezTo>
                    <a:pt x="9" y="10"/>
                    <a:pt x="20" y="10"/>
                    <a:pt x="16" y="12"/>
                  </a:cubicBezTo>
                  <a:cubicBezTo>
                    <a:pt x="12" y="14"/>
                    <a:pt x="14" y="15"/>
                    <a:pt x="12" y="16"/>
                  </a:cubicBezTo>
                  <a:cubicBezTo>
                    <a:pt x="10" y="17"/>
                    <a:pt x="11" y="17"/>
                    <a:pt x="13" y="18"/>
                  </a:cubicBezTo>
                  <a:cubicBezTo>
                    <a:pt x="16" y="19"/>
                    <a:pt x="18" y="22"/>
                    <a:pt x="18" y="22"/>
                  </a:cubicBezTo>
                  <a:cubicBezTo>
                    <a:pt x="18" y="22"/>
                    <a:pt x="20" y="27"/>
                    <a:pt x="21" y="24"/>
                  </a:cubicBezTo>
                  <a:cubicBezTo>
                    <a:pt x="23" y="21"/>
                    <a:pt x="22" y="22"/>
                    <a:pt x="24" y="21"/>
                  </a:cubicBezTo>
                  <a:cubicBezTo>
                    <a:pt x="26" y="21"/>
                    <a:pt x="27" y="19"/>
                    <a:pt x="24" y="18"/>
                  </a:cubicBezTo>
                  <a:cubicBezTo>
                    <a:pt x="22" y="17"/>
                    <a:pt x="17" y="13"/>
                    <a:pt x="21" y="14"/>
                  </a:cubicBezTo>
                  <a:cubicBezTo>
                    <a:pt x="25" y="14"/>
                    <a:pt x="27" y="13"/>
                    <a:pt x="25" y="12"/>
                  </a:cubicBezTo>
                  <a:cubicBezTo>
                    <a:pt x="24" y="10"/>
                    <a:pt x="26" y="9"/>
                    <a:pt x="28" y="10"/>
                  </a:cubicBezTo>
                  <a:cubicBezTo>
                    <a:pt x="31" y="10"/>
                    <a:pt x="36" y="12"/>
                    <a:pt x="38" y="12"/>
                  </a:cubicBezTo>
                  <a:cubicBezTo>
                    <a:pt x="40" y="12"/>
                    <a:pt x="41" y="13"/>
                    <a:pt x="39" y="16"/>
                  </a:cubicBezTo>
                  <a:cubicBezTo>
                    <a:pt x="38" y="18"/>
                    <a:pt x="37" y="19"/>
                    <a:pt x="38" y="19"/>
                  </a:cubicBezTo>
                  <a:cubicBezTo>
                    <a:pt x="39" y="19"/>
                    <a:pt x="40" y="20"/>
                    <a:pt x="38" y="21"/>
                  </a:cubicBezTo>
                  <a:cubicBezTo>
                    <a:pt x="36" y="22"/>
                    <a:pt x="36" y="23"/>
                    <a:pt x="38" y="23"/>
                  </a:cubicBezTo>
                  <a:cubicBezTo>
                    <a:pt x="41" y="24"/>
                    <a:pt x="48" y="21"/>
                    <a:pt x="51" y="23"/>
                  </a:cubicBezTo>
                  <a:cubicBezTo>
                    <a:pt x="53" y="26"/>
                    <a:pt x="66" y="38"/>
                    <a:pt x="67" y="35"/>
                  </a:cubicBezTo>
                  <a:cubicBezTo>
                    <a:pt x="69" y="32"/>
                    <a:pt x="70" y="32"/>
                    <a:pt x="68" y="30"/>
                  </a:cubicBezTo>
                  <a:cubicBezTo>
                    <a:pt x="66" y="27"/>
                    <a:pt x="66" y="25"/>
                    <a:pt x="65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2" name="Freeform 2374"/>
            <p:cNvSpPr>
              <a:spLocks/>
            </p:cNvSpPr>
            <p:nvPr/>
          </p:nvSpPr>
          <p:spPr bwMode="auto">
            <a:xfrm>
              <a:off x="4203013" y="6058872"/>
              <a:ext cx="21748" cy="8269"/>
            </a:xfrm>
            <a:custGeom>
              <a:avLst/>
              <a:gdLst>
                <a:gd name="T0" fmla="*/ 2147483647 w 27"/>
                <a:gd name="T1" fmla="*/ 2147483647 h 10"/>
                <a:gd name="T2" fmla="*/ 2147483647 w 27"/>
                <a:gd name="T3" fmla="*/ 2147483647 h 10"/>
                <a:gd name="T4" fmla="*/ 2147483647 w 27"/>
                <a:gd name="T5" fmla="*/ 2147483647 h 10"/>
                <a:gd name="T6" fmla="*/ 2147483647 w 27"/>
                <a:gd name="T7" fmla="*/ 2147483647 h 10"/>
                <a:gd name="T8" fmla="*/ 2147483647 w 2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0">
                  <a:moveTo>
                    <a:pt x="7" y="7"/>
                  </a:moveTo>
                  <a:cubicBezTo>
                    <a:pt x="7" y="7"/>
                    <a:pt x="15" y="6"/>
                    <a:pt x="21" y="5"/>
                  </a:cubicBezTo>
                  <a:cubicBezTo>
                    <a:pt x="27" y="4"/>
                    <a:pt x="14" y="2"/>
                    <a:pt x="10" y="1"/>
                  </a:cubicBezTo>
                  <a:cubicBezTo>
                    <a:pt x="6" y="0"/>
                    <a:pt x="4" y="2"/>
                    <a:pt x="2" y="6"/>
                  </a:cubicBezTo>
                  <a:cubicBezTo>
                    <a:pt x="0" y="10"/>
                    <a:pt x="7" y="7"/>
                    <a:pt x="7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3" name="Freeform 2375"/>
            <p:cNvSpPr>
              <a:spLocks/>
            </p:cNvSpPr>
            <p:nvPr/>
          </p:nvSpPr>
          <p:spPr bwMode="auto">
            <a:xfrm>
              <a:off x="4244093" y="6061353"/>
              <a:ext cx="39470" cy="19019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0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2147483647 w 49"/>
                <a:gd name="T15" fmla="*/ 2147483647 h 23"/>
                <a:gd name="T16" fmla="*/ 2147483647 w 49"/>
                <a:gd name="T17" fmla="*/ 2147483647 h 23"/>
                <a:gd name="T18" fmla="*/ 2147483647 w 49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23">
                  <a:moveTo>
                    <a:pt x="31" y="1"/>
                  </a:moveTo>
                  <a:cubicBezTo>
                    <a:pt x="27" y="0"/>
                    <a:pt x="23" y="1"/>
                    <a:pt x="21" y="1"/>
                  </a:cubicBezTo>
                  <a:cubicBezTo>
                    <a:pt x="19" y="1"/>
                    <a:pt x="13" y="0"/>
                    <a:pt x="7" y="0"/>
                  </a:cubicBezTo>
                  <a:cubicBezTo>
                    <a:pt x="0" y="0"/>
                    <a:pt x="5" y="3"/>
                    <a:pt x="5" y="3"/>
                  </a:cubicBezTo>
                  <a:cubicBezTo>
                    <a:pt x="7" y="4"/>
                    <a:pt x="9" y="9"/>
                    <a:pt x="9" y="12"/>
                  </a:cubicBezTo>
                  <a:cubicBezTo>
                    <a:pt x="10" y="15"/>
                    <a:pt x="16" y="15"/>
                    <a:pt x="20" y="15"/>
                  </a:cubicBezTo>
                  <a:cubicBezTo>
                    <a:pt x="25" y="15"/>
                    <a:pt x="26" y="15"/>
                    <a:pt x="28" y="13"/>
                  </a:cubicBezTo>
                  <a:cubicBezTo>
                    <a:pt x="31" y="10"/>
                    <a:pt x="32" y="10"/>
                    <a:pt x="33" y="17"/>
                  </a:cubicBezTo>
                  <a:cubicBezTo>
                    <a:pt x="35" y="23"/>
                    <a:pt x="41" y="16"/>
                    <a:pt x="45" y="12"/>
                  </a:cubicBezTo>
                  <a:cubicBezTo>
                    <a:pt x="49" y="7"/>
                    <a:pt x="35" y="3"/>
                    <a:pt x="3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4" name="Freeform 2376"/>
            <p:cNvSpPr>
              <a:spLocks/>
            </p:cNvSpPr>
            <p:nvPr/>
          </p:nvSpPr>
          <p:spPr bwMode="auto">
            <a:xfrm>
              <a:off x="4280341" y="6072102"/>
              <a:ext cx="4833" cy="3307"/>
            </a:xfrm>
            <a:custGeom>
              <a:avLst/>
              <a:gdLst>
                <a:gd name="T0" fmla="*/ 0 w 6"/>
                <a:gd name="T1" fmla="*/ 2147483647 h 4"/>
                <a:gd name="T2" fmla="*/ 2147483647 w 6"/>
                <a:gd name="T3" fmla="*/ 2147483647 h 4"/>
                <a:gd name="T4" fmla="*/ 0 w 6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1" y="4"/>
                    <a:pt x="6" y="4"/>
                    <a:pt x="6" y="2"/>
                  </a:cubicBezTo>
                  <a:cubicBezTo>
                    <a:pt x="5" y="0"/>
                    <a:pt x="0" y="4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5" name="Freeform 2377"/>
            <p:cNvSpPr>
              <a:spLocks/>
            </p:cNvSpPr>
            <p:nvPr/>
          </p:nvSpPr>
          <p:spPr bwMode="auto">
            <a:xfrm>
              <a:off x="4264231" y="6085333"/>
              <a:ext cx="11277" cy="10750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9" y="6"/>
                  </a:moveTo>
                  <a:cubicBezTo>
                    <a:pt x="9" y="6"/>
                    <a:pt x="9" y="8"/>
                    <a:pt x="7" y="7"/>
                  </a:cubicBezTo>
                  <a:cubicBezTo>
                    <a:pt x="7" y="7"/>
                    <a:pt x="0" y="7"/>
                    <a:pt x="5" y="10"/>
                  </a:cubicBezTo>
                  <a:cubicBezTo>
                    <a:pt x="10" y="12"/>
                    <a:pt x="14" y="13"/>
                    <a:pt x="12" y="9"/>
                  </a:cubicBezTo>
                  <a:cubicBezTo>
                    <a:pt x="10" y="5"/>
                    <a:pt x="9" y="0"/>
                    <a:pt x="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6" name="Freeform 2378"/>
            <p:cNvSpPr>
              <a:spLocks/>
            </p:cNvSpPr>
            <p:nvPr/>
          </p:nvSpPr>
          <p:spPr bwMode="auto">
            <a:xfrm>
              <a:off x="4132934" y="6038200"/>
              <a:ext cx="6444" cy="3307"/>
            </a:xfrm>
            <a:custGeom>
              <a:avLst/>
              <a:gdLst>
                <a:gd name="T0" fmla="*/ 2147483647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cubicBezTo>
                    <a:pt x="0" y="1"/>
                    <a:pt x="1" y="4"/>
                    <a:pt x="2" y="4"/>
                  </a:cubicBezTo>
                  <a:cubicBezTo>
                    <a:pt x="4" y="4"/>
                    <a:pt x="7" y="1"/>
                    <a:pt x="7" y="1"/>
                  </a:cubicBezTo>
                  <a:cubicBezTo>
                    <a:pt x="8" y="0"/>
                    <a:pt x="3" y="1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7" name="Freeform 2379"/>
            <p:cNvSpPr>
              <a:spLocks/>
            </p:cNvSpPr>
            <p:nvPr/>
          </p:nvSpPr>
          <p:spPr bwMode="auto">
            <a:xfrm>
              <a:off x="4136156" y="6031584"/>
              <a:ext cx="4833" cy="4135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0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2"/>
                    <a:pt x="4" y="5"/>
                    <a:pt x="5" y="2"/>
                  </a:cubicBezTo>
                  <a:cubicBezTo>
                    <a:pt x="6" y="0"/>
                    <a:pt x="1" y="0"/>
                    <a:pt x="0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8" name="Freeform 2380"/>
            <p:cNvSpPr>
              <a:spLocks/>
            </p:cNvSpPr>
            <p:nvPr/>
          </p:nvSpPr>
          <p:spPr bwMode="auto">
            <a:xfrm>
              <a:off x="4107963" y="6026622"/>
              <a:ext cx="7250" cy="5788"/>
            </a:xfrm>
            <a:custGeom>
              <a:avLst/>
              <a:gdLst>
                <a:gd name="T0" fmla="*/ 0 w 9"/>
                <a:gd name="T1" fmla="*/ 2147483647 h 7"/>
                <a:gd name="T2" fmla="*/ 2147483647 w 9"/>
                <a:gd name="T3" fmla="*/ 2147483647 h 7"/>
                <a:gd name="T4" fmla="*/ 0 w 9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0" y="3"/>
                  </a:moveTo>
                  <a:cubicBezTo>
                    <a:pt x="0" y="3"/>
                    <a:pt x="9" y="7"/>
                    <a:pt x="7" y="4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9" name="Freeform 2381"/>
            <p:cNvSpPr>
              <a:spLocks/>
            </p:cNvSpPr>
            <p:nvPr/>
          </p:nvSpPr>
          <p:spPr bwMode="auto">
            <a:xfrm>
              <a:off x="4102324" y="6001815"/>
              <a:ext cx="39470" cy="29769"/>
            </a:xfrm>
            <a:custGeom>
              <a:avLst/>
              <a:gdLst>
                <a:gd name="T0" fmla="*/ 2147483647 w 49"/>
                <a:gd name="T1" fmla="*/ 2147483647 h 36"/>
                <a:gd name="T2" fmla="*/ 2147483647 w 49"/>
                <a:gd name="T3" fmla="*/ 2147483647 h 36"/>
                <a:gd name="T4" fmla="*/ 2147483647 w 49"/>
                <a:gd name="T5" fmla="*/ 2147483647 h 36"/>
                <a:gd name="T6" fmla="*/ 2147483647 w 49"/>
                <a:gd name="T7" fmla="*/ 2147483647 h 36"/>
                <a:gd name="T8" fmla="*/ 2147483647 w 49"/>
                <a:gd name="T9" fmla="*/ 2147483647 h 36"/>
                <a:gd name="T10" fmla="*/ 2147483647 w 49"/>
                <a:gd name="T11" fmla="*/ 2147483647 h 36"/>
                <a:gd name="T12" fmla="*/ 2147483647 w 49"/>
                <a:gd name="T13" fmla="*/ 2147483647 h 36"/>
                <a:gd name="T14" fmla="*/ 2147483647 w 49"/>
                <a:gd name="T15" fmla="*/ 2147483647 h 36"/>
                <a:gd name="T16" fmla="*/ 2147483647 w 49"/>
                <a:gd name="T17" fmla="*/ 2147483647 h 36"/>
                <a:gd name="T18" fmla="*/ 2147483647 w 49"/>
                <a:gd name="T19" fmla="*/ 2147483647 h 36"/>
                <a:gd name="T20" fmla="*/ 2147483647 w 49"/>
                <a:gd name="T21" fmla="*/ 2147483647 h 36"/>
                <a:gd name="T22" fmla="*/ 2147483647 w 49"/>
                <a:gd name="T23" fmla="*/ 2147483647 h 36"/>
                <a:gd name="T24" fmla="*/ 2147483647 w 49"/>
                <a:gd name="T25" fmla="*/ 2147483647 h 36"/>
                <a:gd name="T26" fmla="*/ 2147483647 w 49"/>
                <a:gd name="T27" fmla="*/ 2147483647 h 36"/>
                <a:gd name="T28" fmla="*/ 2147483647 w 49"/>
                <a:gd name="T29" fmla="*/ 2147483647 h 36"/>
                <a:gd name="T30" fmla="*/ 2147483647 w 49"/>
                <a:gd name="T31" fmla="*/ 2147483647 h 36"/>
                <a:gd name="T32" fmla="*/ 2147483647 w 49"/>
                <a:gd name="T33" fmla="*/ 2147483647 h 36"/>
                <a:gd name="T34" fmla="*/ 2147483647 w 49"/>
                <a:gd name="T35" fmla="*/ 2147483647 h 36"/>
                <a:gd name="T36" fmla="*/ 2147483647 w 49"/>
                <a:gd name="T37" fmla="*/ 2147483647 h 36"/>
                <a:gd name="T38" fmla="*/ 2147483647 w 49"/>
                <a:gd name="T39" fmla="*/ 2147483647 h 36"/>
                <a:gd name="T40" fmla="*/ 2147483647 w 49"/>
                <a:gd name="T41" fmla="*/ 2147483647 h 36"/>
                <a:gd name="T42" fmla="*/ 2147483647 w 49"/>
                <a:gd name="T43" fmla="*/ 2147483647 h 36"/>
                <a:gd name="T44" fmla="*/ 2147483647 w 49"/>
                <a:gd name="T45" fmla="*/ 2147483647 h 36"/>
                <a:gd name="T46" fmla="*/ 2147483647 w 49"/>
                <a:gd name="T47" fmla="*/ 2147483647 h 36"/>
                <a:gd name="T48" fmla="*/ 2147483647 w 49"/>
                <a:gd name="T49" fmla="*/ 2147483647 h 36"/>
                <a:gd name="T50" fmla="*/ 2147483647 w 49"/>
                <a:gd name="T51" fmla="*/ 2147483647 h 36"/>
                <a:gd name="T52" fmla="*/ 2147483647 w 49"/>
                <a:gd name="T53" fmla="*/ 2147483647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36">
                  <a:moveTo>
                    <a:pt x="41" y="16"/>
                  </a:moveTo>
                  <a:cubicBezTo>
                    <a:pt x="39" y="16"/>
                    <a:pt x="40" y="15"/>
                    <a:pt x="41" y="11"/>
                  </a:cubicBezTo>
                  <a:cubicBezTo>
                    <a:pt x="41" y="8"/>
                    <a:pt x="36" y="9"/>
                    <a:pt x="34" y="9"/>
                  </a:cubicBezTo>
                  <a:cubicBezTo>
                    <a:pt x="31" y="9"/>
                    <a:pt x="29" y="7"/>
                    <a:pt x="26" y="5"/>
                  </a:cubicBezTo>
                  <a:cubicBezTo>
                    <a:pt x="24" y="4"/>
                    <a:pt x="22" y="4"/>
                    <a:pt x="21" y="2"/>
                  </a:cubicBezTo>
                  <a:cubicBezTo>
                    <a:pt x="19" y="0"/>
                    <a:pt x="18" y="4"/>
                    <a:pt x="16" y="5"/>
                  </a:cubicBezTo>
                  <a:cubicBezTo>
                    <a:pt x="14" y="7"/>
                    <a:pt x="10" y="5"/>
                    <a:pt x="11" y="6"/>
                  </a:cubicBezTo>
                  <a:cubicBezTo>
                    <a:pt x="13" y="7"/>
                    <a:pt x="17" y="12"/>
                    <a:pt x="21" y="11"/>
                  </a:cubicBezTo>
                  <a:cubicBezTo>
                    <a:pt x="25" y="9"/>
                    <a:pt x="22" y="14"/>
                    <a:pt x="20" y="15"/>
                  </a:cubicBezTo>
                  <a:cubicBezTo>
                    <a:pt x="19" y="15"/>
                    <a:pt x="14" y="14"/>
                    <a:pt x="11" y="11"/>
                  </a:cubicBezTo>
                  <a:cubicBezTo>
                    <a:pt x="9" y="9"/>
                    <a:pt x="3" y="9"/>
                    <a:pt x="2" y="13"/>
                  </a:cubicBezTo>
                  <a:cubicBezTo>
                    <a:pt x="0" y="16"/>
                    <a:pt x="5" y="17"/>
                    <a:pt x="10" y="16"/>
                  </a:cubicBezTo>
                  <a:cubicBezTo>
                    <a:pt x="15" y="15"/>
                    <a:pt x="12" y="20"/>
                    <a:pt x="12" y="24"/>
                  </a:cubicBezTo>
                  <a:cubicBezTo>
                    <a:pt x="12" y="28"/>
                    <a:pt x="17" y="27"/>
                    <a:pt x="19" y="24"/>
                  </a:cubicBezTo>
                  <a:cubicBezTo>
                    <a:pt x="21" y="22"/>
                    <a:pt x="22" y="22"/>
                    <a:pt x="24" y="23"/>
                  </a:cubicBezTo>
                  <a:cubicBezTo>
                    <a:pt x="26" y="23"/>
                    <a:pt x="26" y="21"/>
                    <a:pt x="30" y="21"/>
                  </a:cubicBezTo>
                  <a:cubicBezTo>
                    <a:pt x="33" y="21"/>
                    <a:pt x="33" y="23"/>
                    <a:pt x="32" y="24"/>
                  </a:cubicBezTo>
                  <a:cubicBezTo>
                    <a:pt x="30" y="26"/>
                    <a:pt x="29" y="27"/>
                    <a:pt x="25" y="30"/>
                  </a:cubicBezTo>
                  <a:cubicBezTo>
                    <a:pt x="22" y="32"/>
                    <a:pt x="24" y="34"/>
                    <a:pt x="24" y="34"/>
                  </a:cubicBezTo>
                  <a:cubicBezTo>
                    <a:pt x="26" y="35"/>
                    <a:pt x="29" y="36"/>
                    <a:pt x="31" y="33"/>
                  </a:cubicBezTo>
                  <a:cubicBezTo>
                    <a:pt x="33" y="30"/>
                    <a:pt x="35" y="29"/>
                    <a:pt x="35" y="32"/>
                  </a:cubicBezTo>
                  <a:cubicBezTo>
                    <a:pt x="36" y="35"/>
                    <a:pt x="38" y="33"/>
                    <a:pt x="38" y="30"/>
                  </a:cubicBezTo>
                  <a:cubicBezTo>
                    <a:pt x="39" y="27"/>
                    <a:pt x="42" y="32"/>
                    <a:pt x="44" y="30"/>
                  </a:cubicBezTo>
                  <a:cubicBezTo>
                    <a:pt x="47" y="29"/>
                    <a:pt x="43" y="28"/>
                    <a:pt x="42" y="24"/>
                  </a:cubicBezTo>
                  <a:cubicBezTo>
                    <a:pt x="41" y="21"/>
                    <a:pt x="44" y="21"/>
                    <a:pt x="46" y="23"/>
                  </a:cubicBezTo>
                  <a:cubicBezTo>
                    <a:pt x="47" y="25"/>
                    <a:pt x="49" y="23"/>
                    <a:pt x="49" y="20"/>
                  </a:cubicBezTo>
                  <a:cubicBezTo>
                    <a:pt x="49" y="17"/>
                    <a:pt x="44" y="16"/>
                    <a:pt x="41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0" name="Freeform 2382"/>
            <p:cNvSpPr>
              <a:spLocks/>
            </p:cNvSpPr>
            <p:nvPr/>
          </p:nvSpPr>
          <p:spPr bwMode="auto">
            <a:xfrm>
              <a:off x="4096686" y="6004296"/>
              <a:ext cx="4028" cy="6615"/>
            </a:xfrm>
            <a:custGeom>
              <a:avLst/>
              <a:gdLst>
                <a:gd name="T0" fmla="*/ 0 w 5"/>
                <a:gd name="T1" fmla="*/ 2147483647 h 8"/>
                <a:gd name="T2" fmla="*/ 2147483647 w 5"/>
                <a:gd name="T3" fmla="*/ 2147483647 h 8"/>
                <a:gd name="T4" fmla="*/ 0 w 5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3"/>
                    <a:pt x="0" y="8"/>
                    <a:pt x="2" y="6"/>
                  </a:cubicBezTo>
                  <a:cubicBezTo>
                    <a:pt x="5" y="5"/>
                    <a:pt x="2" y="0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1" name="Freeform 2383"/>
            <p:cNvSpPr>
              <a:spLocks/>
            </p:cNvSpPr>
            <p:nvPr/>
          </p:nvSpPr>
          <p:spPr bwMode="auto">
            <a:xfrm>
              <a:off x="4073326" y="5976181"/>
              <a:ext cx="44303" cy="25634"/>
            </a:xfrm>
            <a:custGeom>
              <a:avLst/>
              <a:gdLst>
                <a:gd name="T0" fmla="*/ 2147483647 w 55"/>
                <a:gd name="T1" fmla="*/ 2147483647 h 31"/>
                <a:gd name="T2" fmla="*/ 2147483647 w 55"/>
                <a:gd name="T3" fmla="*/ 2147483647 h 31"/>
                <a:gd name="T4" fmla="*/ 2147483647 w 55"/>
                <a:gd name="T5" fmla="*/ 2147483647 h 31"/>
                <a:gd name="T6" fmla="*/ 2147483647 w 55"/>
                <a:gd name="T7" fmla="*/ 2147483647 h 31"/>
                <a:gd name="T8" fmla="*/ 2147483647 w 55"/>
                <a:gd name="T9" fmla="*/ 2147483647 h 31"/>
                <a:gd name="T10" fmla="*/ 2147483647 w 55"/>
                <a:gd name="T11" fmla="*/ 2147483647 h 31"/>
                <a:gd name="T12" fmla="*/ 2147483647 w 55"/>
                <a:gd name="T13" fmla="*/ 2147483647 h 31"/>
                <a:gd name="T14" fmla="*/ 2147483647 w 55"/>
                <a:gd name="T15" fmla="*/ 2147483647 h 31"/>
                <a:gd name="T16" fmla="*/ 2147483647 w 55"/>
                <a:gd name="T17" fmla="*/ 2147483647 h 31"/>
                <a:gd name="T18" fmla="*/ 2147483647 w 55"/>
                <a:gd name="T19" fmla="*/ 2147483647 h 31"/>
                <a:gd name="T20" fmla="*/ 2147483647 w 55"/>
                <a:gd name="T21" fmla="*/ 2147483647 h 31"/>
                <a:gd name="T22" fmla="*/ 0 w 55"/>
                <a:gd name="T23" fmla="*/ 2147483647 h 31"/>
                <a:gd name="T24" fmla="*/ 2147483647 w 55"/>
                <a:gd name="T25" fmla="*/ 2147483647 h 31"/>
                <a:gd name="T26" fmla="*/ 2147483647 w 55"/>
                <a:gd name="T27" fmla="*/ 2147483647 h 31"/>
                <a:gd name="T28" fmla="*/ 2147483647 w 55"/>
                <a:gd name="T29" fmla="*/ 2147483647 h 31"/>
                <a:gd name="T30" fmla="*/ 2147483647 w 55"/>
                <a:gd name="T31" fmla="*/ 2147483647 h 31"/>
                <a:gd name="T32" fmla="*/ 2147483647 w 55"/>
                <a:gd name="T33" fmla="*/ 2147483647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31">
                  <a:moveTo>
                    <a:pt x="52" y="29"/>
                  </a:moveTo>
                  <a:cubicBezTo>
                    <a:pt x="51" y="28"/>
                    <a:pt x="48" y="27"/>
                    <a:pt x="46" y="26"/>
                  </a:cubicBezTo>
                  <a:cubicBezTo>
                    <a:pt x="44" y="26"/>
                    <a:pt x="45" y="23"/>
                    <a:pt x="43" y="21"/>
                  </a:cubicBezTo>
                  <a:cubicBezTo>
                    <a:pt x="41" y="18"/>
                    <a:pt x="41" y="21"/>
                    <a:pt x="40" y="25"/>
                  </a:cubicBezTo>
                  <a:cubicBezTo>
                    <a:pt x="38" y="29"/>
                    <a:pt x="40" y="21"/>
                    <a:pt x="38" y="20"/>
                  </a:cubicBezTo>
                  <a:cubicBezTo>
                    <a:pt x="37" y="18"/>
                    <a:pt x="34" y="18"/>
                    <a:pt x="33" y="18"/>
                  </a:cubicBezTo>
                  <a:cubicBezTo>
                    <a:pt x="31" y="17"/>
                    <a:pt x="28" y="15"/>
                    <a:pt x="27" y="15"/>
                  </a:cubicBezTo>
                  <a:cubicBezTo>
                    <a:pt x="26" y="15"/>
                    <a:pt x="24" y="14"/>
                    <a:pt x="22" y="13"/>
                  </a:cubicBezTo>
                  <a:cubicBezTo>
                    <a:pt x="20" y="12"/>
                    <a:pt x="16" y="11"/>
                    <a:pt x="13" y="11"/>
                  </a:cubicBezTo>
                  <a:cubicBezTo>
                    <a:pt x="10" y="10"/>
                    <a:pt x="10" y="9"/>
                    <a:pt x="8" y="8"/>
                  </a:cubicBezTo>
                  <a:cubicBezTo>
                    <a:pt x="7" y="7"/>
                    <a:pt x="5" y="6"/>
                    <a:pt x="3" y="3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7"/>
                    <a:pt x="9" y="13"/>
                    <a:pt x="12" y="17"/>
                  </a:cubicBezTo>
                  <a:cubicBezTo>
                    <a:pt x="15" y="21"/>
                    <a:pt x="22" y="19"/>
                    <a:pt x="25" y="17"/>
                  </a:cubicBezTo>
                  <a:cubicBezTo>
                    <a:pt x="29" y="16"/>
                    <a:pt x="32" y="21"/>
                    <a:pt x="35" y="25"/>
                  </a:cubicBezTo>
                  <a:cubicBezTo>
                    <a:pt x="38" y="30"/>
                    <a:pt x="43" y="31"/>
                    <a:pt x="49" y="31"/>
                  </a:cubicBezTo>
                  <a:cubicBezTo>
                    <a:pt x="55" y="30"/>
                    <a:pt x="53" y="31"/>
                    <a:pt x="52" y="2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2" name="Freeform 2384"/>
            <p:cNvSpPr>
              <a:spLocks/>
            </p:cNvSpPr>
            <p:nvPr/>
          </p:nvSpPr>
          <p:spPr bwMode="auto">
            <a:xfrm>
              <a:off x="4085409" y="5966258"/>
              <a:ext cx="16915" cy="13231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6">
                  <a:moveTo>
                    <a:pt x="12" y="14"/>
                  </a:moveTo>
                  <a:cubicBezTo>
                    <a:pt x="15" y="12"/>
                    <a:pt x="18" y="11"/>
                    <a:pt x="18" y="8"/>
                  </a:cubicBezTo>
                  <a:cubicBezTo>
                    <a:pt x="18" y="4"/>
                    <a:pt x="19" y="5"/>
                    <a:pt x="20" y="3"/>
                  </a:cubicBezTo>
                  <a:cubicBezTo>
                    <a:pt x="21" y="2"/>
                    <a:pt x="19" y="0"/>
                    <a:pt x="17" y="1"/>
                  </a:cubicBezTo>
                  <a:cubicBezTo>
                    <a:pt x="15" y="2"/>
                    <a:pt x="0" y="8"/>
                    <a:pt x="13" y="7"/>
                  </a:cubicBezTo>
                  <a:cubicBezTo>
                    <a:pt x="13" y="7"/>
                    <a:pt x="9" y="16"/>
                    <a:pt x="12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3" name="Freeform 2385"/>
            <p:cNvSpPr>
              <a:spLocks/>
            </p:cNvSpPr>
            <p:nvPr/>
          </p:nvSpPr>
          <p:spPr bwMode="auto">
            <a:xfrm>
              <a:off x="4080576" y="5953854"/>
              <a:ext cx="15305" cy="11576"/>
            </a:xfrm>
            <a:custGeom>
              <a:avLst/>
              <a:gdLst>
                <a:gd name="T0" fmla="*/ 2147483647 w 19"/>
                <a:gd name="T1" fmla="*/ 2147483647 h 14"/>
                <a:gd name="T2" fmla="*/ 2147483647 w 19"/>
                <a:gd name="T3" fmla="*/ 2147483647 h 14"/>
                <a:gd name="T4" fmla="*/ 2147483647 w 19"/>
                <a:gd name="T5" fmla="*/ 2147483647 h 14"/>
                <a:gd name="T6" fmla="*/ 2147483647 w 19"/>
                <a:gd name="T7" fmla="*/ 2147483647 h 14"/>
                <a:gd name="T8" fmla="*/ 2147483647 w 19"/>
                <a:gd name="T9" fmla="*/ 2147483647 h 14"/>
                <a:gd name="T10" fmla="*/ 2147483647 w 19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14" y="13"/>
                  </a:moveTo>
                  <a:cubicBezTo>
                    <a:pt x="14" y="13"/>
                    <a:pt x="19" y="13"/>
                    <a:pt x="16" y="9"/>
                  </a:cubicBezTo>
                  <a:cubicBezTo>
                    <a:pt x="12" y="5"/>
                    <a:pt x="8" y="0"/>
                    <a:pt x="5" y="1"/>
                  </a:cubicBezTo>
                  <a:cubicBezTo>
                    <a:pt x="1" y="1"/>
                    <a:pt x="0" y="3"/>
                    <a:pt x="5" y="4"/>
                  </a:cubicBezTo>
                  <a:cubicBezTo>
                    <a:pt x="9" y="5"/>
                    <a:pt x="12" y="4"/>
                    <a:pt x="10" y="7"/>
                  </a:cubicBezTo>
                  <a:cubicBezTo>
                    <a:pt x="8" y="10"/>
                    <a:pt x="9" y="14"/>
                    <a:pt x="1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4" name="Freeform 2386"/>
            <p:cNvSpPr>
              <a:spLocks/>
            </p:cNvSpPr>
            <p:nvPr/>
          </p:nvSpPr>
          <p:spPr bwMode="auto">
            <a:xfrm>
              <a:off x="4067688" y="5957989"/>
              <a:ext cx="12083" cy="4962"/>
            </a:xfrm>
            <a:custGeom>
              <a:avLst/>
              <a:gdLst>
                <a:gd name="T0" fmla="*/ 2147483647 w 15"/>
                <a:gd name="T1" fmla="*/ 2147483647 h 6"/>
                <a:gd name="T2" fmla="*/ 2147483647 w 15"/>
                <a:gd name="T3" fmla="*/ 2147483647 h 6"/>
                <a:gd name="T4" fmla="*/ 2147483647 w 15"/>
                <a:gd name="T5" fmla="*/ 2147483647 h 6"/>
                <a:gd name="T6" fmla="*/ 2147483647 w 1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7" y="5"/>
                  </a:moveTo>
                  <a:cubicBezTo>
                    <a:pt x="7" y="5"/>
                    <a:pt x="15" y="2"/>
                    <a:pt x="9" y="2"/>
                  </a:cubicBezTo>
                  <a:cubicBezTo>
                    <a:pt x="3" y="1"/>
                    <a:pt x="0" y="0"/>
                    <a:pt x="2" y="3"/>
                  </a:cubicBezTo>
                  <a:cubicBezTo>
                    <a:pt x="5" y="6"/>
                    <a:pt x="7" y="5"/>
                    <a:pt x="7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5" name="Freeform 2387"/>
            <p:cNvSpPr>
              <a:spLocks/>
            </p:cNvSpPr>
            <p:nvPr/>
          </p:nvSpPr>
          <p:spPr bwMode="auto">
            <a:xfrm>
              <a:off x="4065271" y="5935663"/>
              <a:ext cx="8055" cy="22326"/>
            </a:xfrm>
            <a:custGeom>
              <a:avLst/>
              <a:gdLst>
                <a:gd name="T0" fmla="*/ 2147483647 w 10"/>
                <a:gd name="T1" fmla="*/ 2147483647 h 27"/>
                <a:gd name="T2" fmla="*/ 2147483647 w 10"/>
                <a:gd name="T3" fmla="*/ 2147483647 h 27"/>
                <a:gd name="T4" fmla="*/ 2147483647 w 10"/>
                <a:gd name="T5" fmla="*/ 2147483647 h 27"/>
                <a:gd name="T6" fmla="*/ 2147483647 w 10"/>
                <a:gd name="T7" fmla="*/ 2147483647 h 27"/>
                <a:gd name="T8" fmla="*/ 2147483647 w 10"/>
                <a:gd name="T9" fmla="*/ 2147483647 h 27"/>
                <a:gd name="T10" fmla="*/ 2147483647 w 10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27">
                  <a:moveTo>
                    <a:pt x="9" y="5"/>
                  </a:moveTo>
                  <a:cubicBezTo>
                    <a:pt x="7" y="1"/>
                    <a:pt x="4" y="0"/>
                    <a:pt x="4" y="3"/>
                  </a:cubicBezTo>
                  <a:cubicBezTo>
                    <a:pt x="5" y="7"/>
                    <a:pt x="7" y="11"/>
                    <a:pt x="5" y="10"/>
                  </a:cubicBezTo>
                  <a:cubicBezTo>
                    <a:pt x="3" y="10"/>
                    <a:pt x="1" y="10"/>
                    <a:pt x="1" y="14"/>
                  </a:cubicBezTo>
                  <a:cubicBezTo>
                    <a:pt x="1" y="18"/>
                    <a:pt x="0" y="27"/>
                    <a:pt x="3" y="22"/>
                  </a:cubicBezTo>
                  <a:cubicBezTo>
                    <a:pt x="3" y="22"/>
                    <a:pt x="10" y="10"/>
                    <a:pt x="9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6" name="Freeform 2388"/>
            <p:cNvSpPr>
              <a:spLocks/>
            </p:cNvSpPr>
            <p:nvPr/>
          </p:nvSpPr>
          <p:spPr bwMode="auto">
            <a:xfrm>
              <a:off x="4062855" y="5941451"/>
              <a:ext cx="4028" cy="5788"/>
            </a:xfrm>
            <a:custGeom>
              <a:avLst/>
              <a:gdLst>
                <a:gd name="T0" fmla="*/ 2147483647 w 5"/>
                <a:gd name="T1" fmla="*/ 2147483647 h 7"/>
                <a:gd name="T2" fmla="*/ 0 w 5"/>
                <a:gd name="T3" fmla="*/ 2147483647 h 7"/>
                <a:gd name="T4" fmla="*/ 2147483647 w 5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4" y="1"/>
                  </a:moveTo>
                  <a:cubicBezTo>
                    <a:pt x="3" y="1"/>
                    <a:pt x="0" y="7"/>
                    <a:pt x="0" y="7"/>
                  </a:cubicBezTo>
                  <a:cubicBezTo>
                    <a:pt x="2" y="5"/>
                    <a:pt x="5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7" name="Freeform 2389"/>
            <p:cNvSpPr>
              <a:spLocks/>
            </p:cNvSpPr>
            <p:nvPr/>
          </p:nvSpPr>
          <p:spPr bwMode="auto">
            <a:xfrm>
              <a:off x="4078159" y="5939797"/>
              <a:ext cx="12888" cy="8269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0">
                  <a:moveTo>
                    <a:pt x="12" y="10"/>
                  </a:moveTo>
                  <a:cubicBezTo>
                    <a:pt x="16" y="6"/>
                    <a:pt x="6" y="3"/>
                    <a:pt x="3" y="1"/>
                  </a:cubicBezTo>
                  <a:cubicBezTo>
                    <a:pt x="0" y="0"/>
                    <a:pt x="12" y="10"/>
                    <a:pt x="12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8" name="Freeform 2390"/>
            <p:cNvSpPr>
              <a:spLocks/>
            </p:cNvSpPr>
            <p:nvPr/>
          </p:nvSpPr>
          <p:spPr bwMode="auto">
            <a:xfrm>
              <a:off x="4091853" y="5945585"/>
              <a:ext cx="8860" cy="12404"/>
            </a:xfrm>
            <a:custGeom>
              <a:avLst/>
              <a:gdLst>
                <a:gd name="T0" fmla="*/ 0 w 11"/>
                <a:gd name="T1" fmla="*/ 2147483647 h 15"/>
                <a:gd name="T2" fmla="*/ 2147483647 w 11"/>
                <a:gd name="T3" fmla="*/ 2147483647 h 15"/>
                <a:gd name="T4" fmla="*/ 0 w 11"/>
                <a:gd name="T5" fmla="*/ 214748364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5">
                  <a:moveTo>
                    <a:pt x="0" y="5"/>
                  </a:moveTo>
                  <a:cubicBezTo>
                    <a:pt x="8" y="15"/>
                    <a:pt x="11" y="11"/>
                    <a:pt x="5" y="6"/>
                  </a:cubicBezTo>
                  <a:cubicBezTo>
                    <a:pt x="0" y="0"/>
                    <a:pt x="0" y="5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9" name="Freeform 2391"/>
            <p:cNvSpPr>
              <a:spLocks/>
            </p:cNvSpPr>
            <p:nvPr/>
          </p:nvSpPr>
          <p:spPr bwMode="auto">
            <a:xfrm>
              <a:off x="4085409" y="5934835"/>
              <a:ext cx="9666" cy="9096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7" y="0"/>
                  </a:moveTo>
                  <a:cubicBezTo>
                    <a:pt x="4" y="1"/>
                    <a:pt x="4" y="2"/>
                    <a:pt x="4" y="4"/>
                  </a:cubicBezTo>
                  <a:cubicBezTo>
                    <a:pt x="4" y="5"/>
                    <a:pt x="0" y="5"/>
                    <a:pt x="3" y="7"/>
                  </a:cubicBezTo>
                  <a:cubicBezTo>
                    <a:pt x="3" y="7"/>
                    <a:pt x="12" y="11"/>
                    <a:pt x="10" y="7"/>
                  </a:cubicBezTo>
                  <a:cubicBezTo>
                    <a:pt x="8" y="3"/>
                    <a:pt x="10" y="0"/>
                    <a:pt x="7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0" name="Freeform 2392"/>
            <p:cNvSpPr>
              <a:spLocks/>
            </p:cNvSpPr>
            <p:nvPr/>
          </p:nvSpPr>
          <p:spPr bwMode="auto">
            <a:xfrm>
              <a:off x="4057216" y="5923259"/>
              <a:ext cx="9666" cy="15712"/>
            </a:xfrm>
            <a:custGeom>
              <a:avLst/>
              <a:gdLst>
                <a:gd name="T0" fmla="*/ 2147483647 w 12"/>
                <a:gd name="T1" fmla="*/ 2147483647 h 19"/>
                <a:gd name="T2" fmla="*/ 2147483647 w 12"/>
                <a:gd name="T3" fmla="*/ 2147483647 h 19"/>
                <a:gd name="T4" fmla="*/ 2147483647 w 12"/>
                <a:gd name="T5" fmla="*/ 2147483647 h 19"/>
                <a:gd name="T6" fmla="*/ 2147483647 w 12"/>
                <a:gd name="T7" fmla="*/ 2147483647 h 19"/>
                <a:gd name="T8" fmla="*/ 2147483647 w 12"/>
                <a:gd name="T9" fmla="*/ 2147483647 h 19"/>
                <a:gd name="T10" fmla="*/ 2147483647 w 12"/>
                <a:gd name="T11" fmla="*/ 2147483647 h 19"/>
                <a:gd name="T12" fmla="*/ 2147483647 w 12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9">
                  <a:moveTo>
                    <a:pt x="9" y="3"/>
                  </a:moveTo>
                  <a:cubicBezTo>
                    <a:pt x="5" y="2"/>
                    <a:pt x="4" y="0"/>
                    <a:pt x="3" y="4"/>
                  </a:cubicBezTo>
                  <a:cubicBezTo>
                    <a:pt x="2" y="7"/>
                    <a:pt x="1" y="11"/>
                    <a:pt x="1" y="11"/>
                  </a:cubicBezTo>
                  <a:cubicBezTo>
                    <a:pt x="1" y="11"/>
                    <a:pt x="0" y="19"/>
                    <a:pt x="2" y="16"/>
                  </a:cubicBezTo>
                  <a:cubicBezTo>
                    <a:pt x="4" y="13"/>
                    <a:pt x="6" y="14"/>
                    <a:pt x="6" y="11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2" y="5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1" name="Freeform 2393"/>
            <p:cNvSpPr>
              <a:spLocks/>
            </p:cNvSpPr>
            <p:nvPr/>
          </p:nvSpPr>
          <p:spPr bwMode="auto">
            <a:xfrm>
              <a:off x="4065271" y="5920778"/>
              <a:ext cx="13693" cy="10750"/>
            </a:xfrm>
            <a:custGeom>
              <a:avLst/>
              <a:gdLst>
                <a:gd name="T0" fmla="*/ 2147483647 w 17"/>
                <a:gd name="T1" fmla="*/ 2147483647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2147483647 w 17"/>
                <a:gd name="T9" fmla="*/ 2147483647 h 13"/>
                <a:gd name="T10" fmla="*/ 2147483647 w 17"/>
                <a:gd name="T11" fmla="*/ 2147483647 h 13"/>
                <a:gd name="T12" fmla="*/ 2147483647 w 17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3">
                  <a:moveTo>
                    <a:pt x="14" y="2"/>
                  </a:moveTo>
                  <a:cubicBezTo>
                    <a:pt x="11" y="0"/>
                    <a:pt x="8" y="4"/>
                    <a:pt x="4" y="8"/>
                  </a:cubicBezTo>
                  <a:cubicBezTo>
                    <a:pt x="0" y="13"/>
                    <a:pt x="5" y="11"/>
                    <a:pt x="5" y="11"/>
                  </a:cubicBezTo>
                  <a:cubicBezTo>
                    <a:pt x="9" y="9"/>
                    <a:pt x="10" y="9"/>
                    <a:pt x="10" y="6"/>
                  </a:cubicBezTo>
                  <a:cubicBezTo>
                    <a:pt x="10" y="4"/>
                    <a:pt x="12" y="6"/>
                    <a:pt x="15" y="9"/>
                  </a:cubicBezTo>
                  <a:cubicBezTo>
                    <a:pt x="17" y="12"/>
                    <a:pt x="15" y="6"/>
                    <a:pt x="15" y="4"/>
                  </a:cubicBezTo>
                  <a:cubicBezTo>
                    <a:pt x="15" y="3"/>
                    <a:pt x="17" y="4"/>
                    <a:pt x="1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2" name="Freeform 2394"/>
            <p:cNvSpPr>
              <a:spLocks/>
            </p:cNvSpPr>
            <p:nvPr/>
          </p:nvSpPr>
          <p:spPr bwMode="auto">
            <a:xfrm>
              <a:off x="4065271" y="5905066"/>
              <a:ext cx="17721" cy="12404"/>
            </a:xfrm>
            <a:custGeom>
              <a:avLst/>
              <a:gdLst>
                <a:gd name="T0" fmla="*/ 2147483647 w 22"/>
                <a:gd name="T1" fmla="*/ 2147483647 h 15"/>
                <a:gd name="T2" fmla="*/ 2147483647 w 22"/>
                <a:gd name="T3" fmla="*/ 2147483647 h 15"/>
                <a:gd name="T4" fmla="*/ 2147483647 w 22"/>
                <a:gd name="T5" fmla="*/ 0 h 15"/>
                <a:gd name="T6" fmla="*/ 2147483647 w 22"/>
                <a:gd name="T7" fmla="*/ 2147483647 h 15"/>
                <a:gd name="T8" fmla="*/ 2147483647 w 22"/>
                <a:gd name="T9" fmla="*/ 2147483647 h 15"/>
                <a:gd name="T10" fmla="*/ 2147483647 w 22"/>
                <a:gd name="T11" fmla="*/ 2147483647 h 15"/>
                <a:gd name="T12" fmla="*/ 2147483647 w 22"/>
                <a:gd name="T13" fmla="*/ 2147483647 h 15"/>
                <a:gd name="T14" fmla="*/ 2147483647 w 22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5">
                  <a:moveTo>
                    <a:pt x="19" y="12"/>
                  </a:moveTo>
                  <a:cubicBezTo>
                    <a:pt x="22" y="14"/>
                    <a:pt x="21" y="10"/>
                    <a:pt x="20" y="6"/>
                  </a:cubicBezTo>
                  <a:cubicBezTo>
                    <a:pt x="19" y="3"/>
                    <a:pt x="19" y="1"/>
                    <a:pt x="15" y="0"/>
                  </a:cubicBezTo>
                  <a:cubicBezTo>
                    <a:pt x="11" y="0"/>
                    <a:pt x="15" y="0"/>
                    <a:pt x="13" y="4"/>
                  </a:cubicBezTo>
                  <a:cubicBezTo>
                    <a:pt x="11" y="7"/>
                    <a:pt x="10" y="8"/>
                    <a:pt x="5" y="6"/>
                  </a:cubicBezTo>
                  <a:cubicBezTo>
                    <a:pt x="0" y="5"/>
                    <a:pt x="5" y="9"/>
                    <a:pt x="5" y="9"/>
                  </a:cubicBezTo>
                  <a:cubicBezTo>
                    <a:pt x="10" y="15"/>
                    <a:pt x="12" y="15"/>
                    <a:pt x="14" y="13"/>
                  </a:cubicBezTo>
                  <a:cubicBezTo>
                    <a:pt x="15" y="11"/>
                    <a:pt x="16" y="11"/>
                    <a:pt x="19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3" name="Freeform 2395"/>
            <p:cNvSpPr>
              <a:spLocks/>
            </p:cNvSpPr>
            <p:nvPr/>
          </p:nvSpPr>
          <p:spPr bwMode="auto">
            <a:xfrm>
              <a:off x="4051578" y="5894316"/>
              <a:ext cx="12888" cy="12404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0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2147483647 w 16"/>
                <a:gd name="T11" fmla="*/ 2147483647 h 15"/>
                <a:gd name="T12" fmla="*/ 2147483647 w 16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5">
                  <a:moveTo>
                    <a:pt x="6" y="6"/>
                  </a:moveTo>
                  <a:cubicBezTo>
                    <a:pt x="4" y="4"/>
                    <a:pt x="10" y="5"/>
                    <a:pt x="13" y="3"/>
                  </a:cubicBezTo>
                  <a:cubicBezTo>
                    <a:pt x="16" y="2"/>
                    <a:pt x="11" y="1"/>
                    <a:pt x="7" y="0"/>
                  </a:cubicBezTo>
                  <a:cubicBezTo>
                    <a:pt x="4" y="0"/>
                    <a:pt x="2" y="2"/>
                    <a:pt x="1" y="6"/>
                  </a:cubicBezTo>
                  <a:cubicBezTo>
                    <a:pt x="0" y="9"/>
                    <a:pt x="0" y="9"/>
                    <a:pt x="4" y="12"/>
                  </a:cubicBezTo>
                  <a:cubicBezTo>
                    <a:pt x="9" y="15"/>
                    <a:pt x="8" y="10"/>
                    <a:pt x="8" y="10"/>
                  </a:cubicBezTo>
                  <a:cubicBezTo>
                    <a:pt x="8" y="10"/>
                    <a:pt x="9" y="7"/>
                    <a:pt x="6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4" name="Freeform 2396"/>
            <p:cNvSpPr>
              <a:spLocks/>
            </p:cNvSpPr>
            <p:nvPr/>
          </p:nvSpPr>
          <p:spPr bwMode="auto">
            <a:xfrm>
              <a:off x="4066883" y="5900105"/>
              <a:ext cx="5638" cy="992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2">
                  <a:moveTo>
                    <a:pt x="4" y="2"/>
                  </a:moveTo>
                  <a:cubicBezTo>
                    <a:pt x="3" y="3"/>
                    <a:pt x="0" y="4"/>
                    <a:pt x="3" y="6"/>
                  </a:cubicBezTo>
                  <a:cubicBezTo>
                    <a:pt x="5" y="8"/>
                    <a:pt x="7" y="12"/>
                    <a:pt x="7" y="7"/>
                  </a:cubicBezTo>
                  <a:cubicBezTo>
                    <a:pt x="7" y="3"/>
                    <a:pt x="6" y="0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5" name="Freeform 2397"/>
            <p:cNvSpPr>
              <a:spLocks/>
            </p:cNvSpPr>
            <p:nvPr/>
          </p:nvSpPr>
          <p:spPr bwMode="auto">
            <a:xfrm>
              <a:off x="4070910" y="5889356"/>
              <a:ext cx="19332" cy="19019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2147483647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3">
                  <a:moveTo>
                    <a:pt x="16" y="8"/>
                  </a:moveTo>
                  <a:cubicBezTo>
                    <a:pt x="14" y="6"/>
                    <a:pt x="15" y="6"/>
                    <a:pt x="12" y="5"/>
                  </a:cubicBezTo>
                  <a:cubicBezTo>
                    <a:pt x="9" y="5"/>
                    <a:pt x="0" y="0"/>
                    <a:pt x="8" y="13"/>
                  </a:cubicBezTo>
                  <a:cubicBezTo>
                    <a:pt x="8" y="13"/>
                    <a:pt x="12" y="21"/>
                    <a:pt x="16" y="22"/>
                  </a:cubicBezTo>
                  <a:cubicBezTo>
                    <a:pt x="19" y="22"/>
                    <a:pt x="24" y="23"/>
                    <a:pt x="20" y="20"/>
                  </a:cubicBezTo>
                  <a:cubicBezTo>
                    <a:pt x="16" y="17"/>
                    <a:pt x="16" y="14"/>
                    <a:pt x="17" y="14"/>
                  </a:cubicBezTo>
                  <a:cubicBezTo>
                    <a:pt x="18" y="13"/>
                    <a:pt x="17" y="11"/>
                    <a:pt x="16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6" name="Freeform 2398"/>
            <p:cNvSpPr>
              <a:spLocks/>
            </p:cNvSpPr>
            <p:nvPr/>
          </p:nvSpPr>
          <p:spPr bwMode="auto">
            <a:xfrm>
              <a:off x="4053994" y="5877778"/>
              <a:ext cx="19332" cy="17365"/>
            </a:xfrm>
            <a:custGeom>
              <a:avLst/>
              <a:gdLst>
                <a:gd name="T0" fmla="*/ 2147483647 w 24"/>
                <a:gd name="T1" fmla="*/ 2147483647 h 21"/>
                <a:gd name="T2" fmla="*/ 2147483647 w 24"/>
                <a:gd name="T3" fmla="*/ 2147483647 h 21"/>
                <a:gd name="T4" fmla="*/ 2147483647 w 24"/>
                <a:gd name="T5" fmla="*/ 2147483647 h 21"/>
                <a:gd name="T6" fmla="*/ 2147483647 w 24"/>
                <a:gd name="T7" fmla="*/ 2147483647 h 21"/>
                <a:gd name="T8" fmla="*/ 2147483647 w 24"/>
                <a:gd name="T9" fmla="*/ 2147483647 h 21"/>
                <a:gd name="T10" fmla="*/ 2147483647 w 24"/>
                <a:gd name="T11" fmla="*/ 0 h 21"/>
                <a:gd name="T12" fmla="*/ 2147483647 w 24"/>
                <a:gd name="T13" fmla="*/ 2147483647 h 21"/>
                <a:gd name="T14" fmla="*/ 2147483647 w 24"/>
                <a:gd name="T15" fmla="*/ 2147483647 h 21"/>
                <a:gd name="T16" fmla="*/ 2147483647 w 24"/>
                <a:gd name="T17" fmla="*/ 2147483647 h 21"/>
                <a:gd name="T18" fmla="*/ 2147483647 w 24"/>
                <a:gd name="T19" fmla="*/ 2147483647 h 21"/>
                <a:gd name="T20" fmla="*/ 2147483647 w 24"/>
                <a:gd name="T21" fmla="*/ 214748364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21">
                  <a:moveTo>
                    <a:pt x="10" y="16"/>
                  </a:moveTo>
                  <a:cubicBezTo>
                    <a:pt x="10" y="16"/>
                    <a:pt x="14" y="10"/>
                    <a:pt x="17" y="9"/>
                  </a:cubicBezTo>
                  <a:cubicBezTo>
                    <a:pt x="21" y="8"/>
                    <a:pt x="24" y="5"/>
                    <a:pt x="20" y="5"/>
                  </a:cubicBezTo>
                  <a:cubicBezTo>
                    <a:pt x="16" y="6"/>
                    <a:pt x="11" y="8"/>
                    <a:pt x="13" y="6"/>
                  </a:cubicBezTo>
                  <a:cubicBezTo>
                    <a:pt x="15" y="4"/>
                    <a:pt x="16" y="3"/>
                    <a:pt x="13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0" y="0"/>
                    <a:pt x="3" y="3"/>
                  </a:cubicBezTo>
                  <a:cubicBezTo>
                    <a:pt x="5" y="5"/>
                    <a:pt x="12" y="7"/>
                    <a:pt x="8" y="8"/>
                  </a:cubicBezTo>
                  <a:cubicBezTo>
                    <a:pt x="4" y="9"/>
                    <a:pt x="0" y="6"/>
                    <a:pt x="1" y="9"/>
                  </a:cubicBezTo>
                  <a:cubicBezTo>
                    <a:pt x="3" y="12"/>
                    <a:pt x="6" y="10"/>
                    <a:pt x="7" y="13"/>
                  </a:cubicBezTo>
                  <a:cubicBezTo>
                    <a:pt x="8" y="15"/>
                    <a:pt x="6" y="21"/>
                    <a:pt x="10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7" name="Freeform 2399"/>
            <p:cNvSpPr>
              <a:spLocks/>
            </p:cNvSpPr>
            <p:nvPr/>
          </p:nvSpPr>
          <p:spPr bwMode="auto">
            <a:xfrm>
              <a:off x="4049161" y="5863721"/>
              <a:ext cx="12888" cy="9923"/>
            </a:xfrm>
            <a:custGeom>
              <a:avLst/>
              <a:gdLst>
                <a:gd name="T0" fmla="*/ 2147483647 w 16"/>
                <a:gd name="T1" fmla="*/ 2147483647 h 12"/>
                <a:gd name="T2" fmla="*/ 2147483647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0 h 12"/>
                <a:gd name="T8" fmla="*/ 0 w 16"/>
                <a:gd name="T9" fmla="*/ 2147483647 h 12"/>
                <a:gd name="T10" fmla="*/ 2147483647 w 16"/>
                <a:gd name="T11" fmla="*/ 2147483647 h 12"/>
                <a:gd name="T12" fmla="*/ 2147483647 w 16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2">
                  <a:moveTo>
                    <a:pt x="8" y="8"/>
                  </a:moveTo>
                  <a:cubicBezTo>
                    <a:pt x="8" y="11"/>
                    <a:pt x="10" y="11"/>
                    <a:pt x="13" y="12"/>
                  </a:cubicBezTo>
                  <a:cubicBezTo>
                    <a:pt x="13" y="12"/>
                    <a:pt x="16" y="12"/>
                    <a:pt x="12" y="6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3" y="1"/>
                    <a:pt x="0" y="0"/>
                    <a:pt x="0" y="4"/>
                  </a:cubicBezTo>
                  <a:cubicBezTo>
                    <a:pt x="0" y="8"/>
                    <a:pt x="1" y="7"/>
                    <a:pt x="4" y="7"/>
                  </a:cubicBezTo>
                  <a:cubicBezTo>
                    <a:pt x="7" y="6"/>
                    <a:pt x="9" y="5"/>
                    <a:pt x="8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8" name="Freeform 2400"/>
            <p:cNvSpPr>
              <a:spLocks/>
            </p:cNvSpPr>
            <p:nvPr/>
          </p:nvSpPr>
          <p:spPr bwMode="auto">
            <a:xfrm>
              <a:off x="4051578" y="5828991"/>
              <a:ext cx="30610" cy="50442"/>
            </a:xfrm>
            <a:custGeom>
              <a:avLst/>
              <a:gdLst>
                <a:gd name="T0" fmla="*/ 2147483647 w 38"/>
                <a:gd name="T1" fmla="*/ 2147483647 h 61"/>
                <a:gd name="T2" fmla="*/ 2147483647 w 38"/>
                <a:gd name="T3" fmla="*/ 2147483647 h 61"/>
                <a:gd name="T4" fmla="*/ 2147483647 w 38"/>
                <a:gd name="T5" fmla="*/ 2147483647 h 61"/>
                <a:gd name="T6" fmla="*/ 2147483647 w 38"/>
                <a:gd name="T7" fmla="*/ 2147483647 h 61"/>
                <a:gd name="T8" fmla="*/ 2147483647 w 38"/>
                <a:gd name="T9" fmla="*/ 2147483647 h 61"/>
                <a:gd name="T10" fmla="*/ 2147483647 w 38"/>
                <a:gd name="T11" fmla="*/ 2147483647 h 61"/>
                <a:gd name="T12" fmla="*/ 2147483647 w 38"/>
                <a:gd name="T13" fmla="*/ 2147483647 h 61"/>
                <a:gd name="T14" fmla="*/ 2147483647 w 38"/>
                <a:gd name="T15" fmla="*/ 2147483647 h 61"/>
                <a:gd name="T16" fmla="*/ 2147483647 w 38"/>
                <a:gd name="T17" fmla="*/ 2147483647 h 61"/>
                <a:gd name="T18" fmla="*/ 2147483647 w 38"/>
                <a:gd name="T19" fmla="*/ 2147483647 h 61"/>
                <a:gd name="T20" fmla="*/ 2147483647 w 38"/>
                <a:gd name="T21" fmla="*/ 2147483647 h 61"/>
                <a:gd name="T22" fmla="*/ 2147483647 w 38"/>
                <a:gd name="T23" fmla="*/ 2147483647 h 61"/>
                <a:gd name="T24" fmla="*/ 2147483647 w 38"/>
                <a:gd name="T25" fmla="*/ 2147483647 h 61"/>
                <a:gd name="T26" fmla="*/ 2147483647 w 38"/>
                <a:gd name="T27" fmla="*/ 2147483647 h 61"/>
                <a:gd name="T28" fmla="*/ 2147483647 w 38"/>
                <a:gd name="T29" fmla="*/ 2147483647 h 61"/>
                <a:gd name="T30" fmla="*/ 2147483647 w 38"/>
                <a:gd name="T31" fmla="*/ 2147483647 h 61"/>
                <a:gd name="T32" fmla="*/ 2147483647 w 38"/>
                <a:gd name="T33" fmla="*/ 2147483647 h 61"/>
                <a:gd name="T34" fmla="*/ 2147483647 w 38"/>
                <a:gd name="T35" fmla="*/ 2147483647 h 61"/>
                <a:gd name="T36" fmla="*/ 2147483647 w 38"/>
                <a:gd name="T37" fmla="*/ 2147483647 h 61"/>
                <a:gd name="T38" fmla="*/ 2147483647 w 38"/>
                <a:gd name="T39" fmla="*/ 2147483647 h 61"/>
                <a:gd name="T40" fmla="*/ 2147483647 w 38"/>
                <a:gd name="T41" fmla="*/ 2147483647 h 61"/>
                <a:gd name="T42" fmla="*/ 2147483647 w 38"/>
                <a:gd name="T43" fmla="*/ 2147483647 h 61"/>
                <a:gd name="T44" fmla="*/ 2147483647 w 38"/>
                <a:gd name="T45" fmla="*/ 2147483647 h 61"/>
                <a:gd name="T46" fmla="*/ 2147483647 w 38"/>
                <a:gd name="T47" fmla="*/ 2147483647 h 61"/>
                <a:gd name="T48" fmla="*/ 2147483647 w 38"/>
                <a:gd name="T49" fmla="*/ 2147483647 h 61"/>
                <a:gd name="T50" fmla="*/ 2147483647 w 38"/>
                <a:gd name="T51" fmla="*/ 2147483647 h 61"/>
                <a:gd name="T52" fmla="*/ 2147483647 w 38"/>
                <a:gd name="T53" fmla="*/ 2147483647 h 61"/>
                <a:gd name="T54" fmla="*/ 2147483647 w 38"/>
                <a:gd name="T55" fmla="*/ 2147483647 h 61"/>
                <a:gd name="T56" fmla="*/ 2147483647 w 38"/>
                <a:gd name="T57" fmla="*/ 2147483647 h 61"/>
                <a:gd name="T58" fmla="*/ 2147483647 w 38"/>
                <a:gd name="T59" fmla="*/ 2147483647 h 61"/>
                <a:gd name="T60" fmla="*/ 2147483647 w 38"/>
                <a:gd name="T61" fmla="*/ 2147483647 h 61"/>
                <a:gd name="T62" fmla="*/ 2147483647 w 38"/>
                <a:gd name="T63" fmla="*/ 2147483647 h 61"/>
                <a:gd name="T64" fmla="*/ 2147483647 w 38"/>
                <a:gd name="T65" fmla="*/ 2147483647 h 61"/>
                <a:gd name="T66" fmla="*/ 2147483647 w 38"/>
                <a:gd name="T67" fmla="*/ 2147483647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61">
                  <a:moveTo>
                    <a:pt x="34" y="9"/>
                  </a:moveTo>
                  <a:cubicBezTo>
                    <a:pt x="33" y="7"/>
                    <a:pt x="35" y="1"/>
                    <a:pt x="32" y="2"/>
                  </a:cubicBezTo>
                  <a:cubicBezTo>
                    <a:pt x="29" y="3"/>
                    <a:pt x="24" y="0"/>
                    <a:pt x="20" y="3"/>
                  </a:cubicBezTo>
                  <a:cubicBezTo>
                    <a:pt x="17" y="6"/>
                    <a:pt x="16" y="9"/>
                    <a:pt x="18" y="8"/>
                  </a:cubicBezTo>
                  <a:cubicBezTo>
                    <a:pt x="21" y="7"/>
                    <a:pt x="16" y="11"/>
                    <a:pt x="20" y="12"/>
                  </a:cubicBezTo>
                  <a:cubicBezTo>
                    <a:pt x="24" y="12"/>
                    <a:pt x="23" y="13"/>
                    <a:pt x="22" y="14"/>
                  </a:cubicBezTo>
                  <a:cubicBezTo>
                    <a:pt x="21" y="15"/>
                    <a:pt x="20" y="15"/>
                    <a:pt x="22" y="18"/>
                  </a:cubicBezTo>
                  <a:cubicBezTo>
                    <a:pt x="25" y="20"/>
                    <a:pt x="24" y="24"/>
                    <a:pt x="23" y="26"/>
                  </a:cubicBezTo>
                  <a:cubicBezTo>
                    <a:pt x="22" y="29"/>
                    <a:pt x="22" y="30"/>
                    <a:pt x="19" y="28"/>
                  </a:cubicBezTo>
                  <a:cubicBezTo>
                    <a:pt x="17" y="25"/>
                    <a:pt x="15" y="24"/>
                    <a:pt x="14" y="26"/>
                  </a:cubicBezTo>
                  <a:cubicBezTo>
                    <a:pt x="14" y="28"/>
                    <a:pt x="14" y="28"/>
                    <a:pt x="12" y="28"/>
                  </a:cubicBezTo>
                  <a:cubicBezTo>
                    <a:pt x="10" y="28"/>
                    <a:pt x="9" y="24"/>
                    <a:pt x="8" y="26"/>
                  </a:cubicBezTo>
                  <a:cubicBezTo>
                    <a:pt x="6" y="28"/>
                    <a:pt x="6" y="29"/>
                    <a:pt x="5" y="28"/>
                  </a:cubicBezTo>
                  <a:cubicBezTo>
                    <a:pt x="4" y="28"/>
                    <a:pt x="0" y="26"/>
                    <a:pt x="2" y="30"/>
                  </a:cubicBezTo>
                  <a:cubicBezTo>
                    <a:pt x="3" y="34"/>
                    <a:pt x="7" y="39"/>
                    <a:pt x="8" y="41"/>
                  </a:cubicBezTo>
                  <a:cubicBezTo>
                    <a:pt x="9" y="44"/>
                    <a:pt x="9" y="50"/>
                    <a:pt x="14" y="50"/>
                  </a:cubicBezTo>
                  <a:cubicBezTo>
                    <a:pt x="18" y="50"/>
                    <a:pt x="20" y="50"/>
                    <a:pt x="19" y="47"/>
                  </a:cubicBezTo>
                  <a:cubicBezTo>
                    <a:pt x="18" y="43"/>
                    <a:pt x="16" y="37"/>
                    <a:pt x="18" y="37"/>
                  </a:cubicBezTo>
                  <a:cubicBezTo>
                    <a:pt x="20" y="36"/>
                    <a:pt x="22" y="37"/>
                    <a:pt x="24" y="35"/>
                  </a:cubicBezTo>
                  <a:cubicBezTo>
                    <a:pt x="26" y="34"/>
                    <a:pt x="24" y="35"/>
                    <a:pt x="24" y="37"/>
                  </a:cubicBezTo>
                  <a:cubicBezTo>
                    <a:pt x="23" y="38"/>
                    <a:pt x="23" y="38"/>
                    <a:pt x="24" y="39"/>
                  </a:cubicBezTo>
                  <a:cubicBezTo>
                    <a:pt x="25" y="40"/>
                    <a:pt x="26" y="41"/>
                    <a:pt x="24" y="41"/>
                  </a:cubicBezTo>
                  <a:cubicBezTo>
                    <a:pt x="21" y="41"/>
                    <a:pt x="19" y="42"/>
                    <a:pt x="21" y="44"/>
                  </a:cubicBezTo>
                  <a:cubicBezTo>
                    <a:pt x="24" y="47"/>
                    <a:pt x="27" y="49"/>
                    <a:pt x="25" y="51"/>
                  </a:cubicBezTo>
                  <a:cubicBezTo>
                    <a:pt x="22" y="53"/>
                    <a:pt x="21" y="54"/>
                    <a:pt x="24" y="53"/>
                  </a:cubicBezTo>
                  <a:cubicBezTo>
                    <a:pt x="28" y="53"/>
                    <a:pt x="29" y="56"/>
                    <a:pt x="26" y="56"/>
                  </a:cubicBezTo>
                  <a:cubicBezTo>
                    <a:pt x="26" y="56"/>
                    <a:pt x="20" y="56"/>
                    <a:pt x="23" y="58"/>
                  </a:cubicBezTo>
                  <a:cubicBezTo>
                    <a:pt x="27" y="61"/>
                    <a:pt x="30" y="60"/>
                    <a:pt x="32" y="58"/>
                  </a:cubicBezTo>
                  <a:cubicBezTo>
                    <a:pt x="34" y="57"/>
                    <a:pt x="36" y="54"/>
                    <a:pt x="36" y="52"/>
                  </a:cubicBezTo>
                  <a:cubicBezTo>
                    <a:pt x="36" y="50"/>
                    <a:pt x="38" y="45"/>
                    <a:pt x="37" y="43"/>
                  </a:cubicBezTo>
                  <a:cubicBezTo>
                    <a:pt x="35" y="40"/>
                    <a:pt x="32" y="37"/>
                    <a:pt x="34" y="34"/>
                  </a:cubicBezTo>
                  <a:cubicBezTo>
                    <a:pt x="36" y="31"/>
                    <a:pt x="36" y="25"/>
                    <a:pt x="35" y="23"/>
                  </a:cubicBezTo>
                  <a:cubicBezTo>
                    <a:pt x="35" y="20"/>
                    <a:pt x="33" y="17"/>
                    <a:pt x="34" y="15"/>
                  </a:cubicBezTo>
                  <a:cubicBezTo>
                    <a:pt x="35" y="13"/>
                    <a:pt x="35" y="11"/>
                    <a:pt x="34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9" name="Freeform 2401"/>
            <p:cNvSpPr>
              <a:spLocks/>
            </p:cNvSpPr>
            <p:nvPr/>
          </p:nvSpPr>
          <p:spPr bwMode="auto">
            <a:xfrm>
              <a:off x="4060438" y="5839740"/>
              <a:ext cx="8860" cy="12404"/>
            </a:xfrm>
            <a:custGeom>
              <a:avLst/>
              <a:gdLst>
                <a:gd name="T0" fmla="*/ 2147483647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5">
                  <a:moveTo>
                    <a:pt x="8" y="12"/>
                  </a:moveTo>
                  <a:cubicBezTo>
                    <a:pt x="11" y="15"/>
                    <a:pt x="10" y="10"/>
                    <a:pt x="10" y="7"/>
                  </a:cubicBezTo>
                  <a:cubicBezTo>
                    <a:pt x="10" y="4"/>
                    <a:pt x="6" y="4"/>
                    <a:pt x="5" y="4"/>
                  </a:cubicBezTo>
                  <a:cubicBezTo>
                    <a:pt x="1" y="0"/>
                    <a:pt x="2" y="5"/>
                    <a:pt x="1" y="8"/>
                  </a:cubicBezTo>
                  <a:cubicBezTo>
                    <a:pt x="0" y="11"/>
                    <a:pt x="5" y="10"/>
                    <a:pt x="8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0" name="Freeform 2402"/>
            <p:cNvSpPr>
              <a:spLocks/>
            </p:cNvSpPr>
            <p:nvPr/>
          </p:nvSpPr>
          <p:spPr bwMode="auto">
            <a:xfrm>
              <a:off x="4048356" y="5838914"/>
              <a:ext cx="8860" cy="11576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2" y="12"/>
                  </a:moveTo>
                  <a:cubicBezTo>
                    <a:pt x="5" y="14"/>
                    <a:pt x="6" y="11"/>
                    <a:pt x="6" y="11"/>
                  </a:cubicBezTo>
                  <a:cubicBezTo>
                    <a:pt x="8" y="6"/>
                    <a:pt x="11" y="8"/>
                    <a:pt x="11" y="4"/>
                  </a:cubicBezTo>
                  <a:cubicBezTo>
                    <a:pt x="10" y="0"/>
                    <a:pt x="6" y="5"/>
                    <a:pt x="4" y="6"/>
                  </a:cubicBezTo>
                  <a:cubicBezTo>
                    <a:pt x="1" y="8"/>
                    <a:pt x="0" y="10"/>
                    <a:pt x="2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1" name="Freeform 2403"/>
            <p:cNvSpPr>
              <a:spLocks/>
            </p:cNvSpPr>
            <p:nvPr/>
          </p:nvSpPr>
          <p:spPr bwMode="auto">
            <a:xfrm>
              <a:off x="4049161" y="5833952"/>
              <a:ext cx="13693" cy="8269"/>
            </a:xfrm>
            <a:custGeom>
              <a:avLst/>
              <a:gdLst>
                <a:gd name="T0" fmla="*/ 2147483647 w 17"/>
                <a:gd name="T1" fmla="*/ 2147483647 h 10"/>
                <a:gd name="T2" fmla="*/ 2147483647 w 17"/>
                <a:gd name="T3" fmla="*/ 2147483647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0">
                  <a:moveTo>
                    <a:pt x="11" y="3"/>
                  </a:moveTo>
                  <a:cubicBezTo>
                    <a:pt x="9" y="0"/>
                    <a:pt x="7" y="3"/>
                    <a:pt x="6" y="4"/>
                  </a:cubicBezTo>
                  <a:cubicBezTo>
                    <a:pt x="4" y="6"/>
                    <a:pt x="4" y="4"/>
                    <a:pt x="2" y="2"/>
                  </a:cubicBezTo>
                  <a:cubicBezTo>
                    <a:pt x="0" y="0"/>
                    <a:pt x="2" y="5"/>
                    <a:pt x="2" y="5"/>
                  </a:cubicBezTo>
                  <a:cubicBezTo>
                    <a:pt x="17" y="10"/>
                    <a:pt x="12" y="5"/>
                    <a:pt x="1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2" name="Freeform 2404"/>
            <p:cNvSpPr>
              <a:spLocks/>
            </p:cNvSpPr>
            <p:nvPr/>
          </p:nvSpPr>
          <p:spPr bwMode="auto">
            <a:xfrm>
              <a:off x="4045134" y="5819895"/>
              <a:ext cx="13693" cy="10750"/>
            </a:xfrm>
            <a:custGeom>
              <a:avLst/>
              <a:gdLst>
                <a:gd name="T0" fmla="*/ 2147483647 w 17"/>
                <a:gd name="T1" fmla="*/ 2147483647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2147483647 w 17"/>
                <a:gd name="T9" fmla="*/ 2147483647 h 13"/>
                <a:gd name="T10" fmla="*/ 2147483647 w 17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3">
                  <a:moveTo>
                    <a:pt x="9" y="10"/>
                  </a:moveTo>
                  <a:cubicBezTo>
                    <a:pt x="7" y="11"/>
                    <a:pt x="10" y="13"/>
                    <a:pt x="12" y="10"/>
                  </a:cubicBezTo>
                  <a:cubicBezTo>
                    <a:pt x="15" y="6"/>
                    <a:pt x="17" y="3"/>
                    <a:pt x="13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0" y="0"/>
                    <a:pt x="5" y="4"/>
                  </a:cubicBezTo>
                  <a:cubicBezTo>
                    <a:pt x="9" y="8"/>
                    <a:pt x="11" y="9"/>
                    <a:pt x="9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3" name="Freeform 2405"/>
            <p:cNvSpPr>
              <a:spLocks/>
            </p:cNvSpPr>
            <p:nvPr/>
          </p:nvSpPr>
          <p:spPr bwMode="auto">
            <a:xfrm>
              <a:off x="4057216" y="5794260"/>
              <a:ext cx="8055" cy="6615"/>
            </a:xfrm>
            <a:custGeom>
              <a:avLst/>
              <a:gdLst>
                <a:gd name="T0" fmla="*/ 2147483647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2" y="5"/>
                  </a:moveTo>
                  <a:cubicBezTo>
                    <a:pt x="2" y="5"/>
                    <a:pt x="4" y="8"/>
                    <a:pt x="6" y="7"/>
                  </a:cubicBezTo>
                  <a:cubicBezTo>
                    <a:pt x="8" y="6"/>
                    <a:pt x="10" y="3"/>
                    <a:pt x="8" y="2"/>
                  </a:cubicBezTo>
                  <a:cubicBezTo>
                    <a:pt x="6" y="1"/>
                    <a:pt x="0" y="0"/>
                    <a:pt x="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4" name="Freeform 2406"/>
            <p:cNvSpPr>
              <a:spLocks/>
            </p:cNvSpPr>
            <p:nvPr/>
          </p:nvSpPr>
          <p:spPr bwMode="auto">
            <a:xfrm>
              <a:off x="4056411" y="5798395"/>
              <a:ext cx="13693" cy="9923"/>
            </a:xfrm>
            <a:custGeom>
              <a:avLst/>
              <a:gdLst>
                <a:gd name="T0" fmla="*/ 2147483647 w 17"/>
                <a:gd name="T1" fmla="*/ 2147483647 h 12"/>
                <a:gd name="T2" fmla="*/ 2147483647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2147483647 w 17"/>
                <a:gd name="T9" fmla="*/ 2147483647 h 12"/>
                <a:gd name="T10" fmla="*/ 2147483647 w 17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2">
                  <a:moveTo>
                    <a:pt x="13" y="4"/>
                  </a:moveTo>
                  <a:cubicBezTo>
                    <a:pt x="12" y="8"/>
                    <a:pt x="13" y="8"/>
                    <a:pt x="11" y="7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6"/>
                    <a:pt x="0" y="8"/>
                    <a:pt x="5" y="9"/>
                  </a:cubicBezTo>
                  <a:cubicBezTo>
                    <a:pt x="10" y="11"/>
                    <a:pt x="17" y="12"/>
                    <a:pt x="17" y="9"/>
                  </a:cubicBezTo>
                  <a:cubicBezTo>
                    <a:pt x="17" y="6"/>
                    <a:pt x="14" y="0"/>
                    <a:pt x="1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5" name="Freeform 2407"/>
            <p:cNvSpPr>
              <a:spLocks/>
            </p:cNvSpPr>
            <p:nvPr/>
          </p:nvSpPr>
          <p:spPr bwMode="auto">
            <a:xfrm>
              <a:off x="4048356" y="5804183"/>
              <a:ext cx="16915" cy="28115"/>
            </a:xfrm>
            <a:custGeom>
              <a:avLst/>
              <a:gdLst>
                <a:gd name="T0" fmla="*/ 2147483647 w 21"/>
                <a:gd name="T1" fmla="*/ 2147483647 h 34"/>
                <a:gd name="T2" fmla="*/ 2147483647 w 21"/>
                <a:gd name="T3" fmla="*/ 2147483647 h 34"/>
                <a:gd name="T4" fmla="*/ 2147483647 w 21"/>
                <a:gd name="T5" fmla="*/ 2147483647 h 34"/>
                <a:gd name="T6" fmla="*/ 2147483647 w 21"/>
                <a:gd name="T7" fmla="*/ 2147483647 h 34"/>
                <a:gd name="T8" fmla="*/ 2147483647 w 21"/>
                <a:gd name="T9" fmla="*/ 2147483647 h 34"/>
                <a:gd name="T10" fmla="*/ 2147483647 w 21"/>
                <a:gd name="T11" fmla="*/ 2147483647 h 34"/>
                <a:gd name="T12" fmla="*/ 2147483647 w 21"/>
                <a:gd name="T13" fmla="*/ 2147483647 h 34"/>
                <a:gd name="T14" fmla="*/ 2147483647 w 21"/>
                <a:gd name="T15" fmla="*/ 2147483647 h 34"/>
                <a:gd name="T16" fmla="*/ 2147483647 w 21"/>
                <a:gd name="T17" fmla="*/ 2147483647 h 34"/>
                <a:gd name="T18" fmla="*/ 2147483647 w 2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34">
                  <a:moveTo>
                    <a:pt x="7" y="2"/>
                  </a:moveTo>
                  <a:cubicBezTo>
                    <a:pt x="5" y="4"/>
                    <a:pt x="2" y="4"/>
                    <a:pt x="4" y="8"/>
                  </a:cubicBezTo>
                  <a:cubicBezTo>
                    <a:pt x="5" y="13"/>
                    <a:pt x="2" y="15"/>
                    <a:pt x="6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4"/>
                    <a:pt x="0" y="18"/>
                    <a:pt x="5" y="18"/>
                  </a:cubicBezTo>
                  <a:cubicBezTo>
                    <a:pt x="9" y="18"/>
                    <a:pt x="12" y="16"/>
                    <a:pt x="12" y="20"/>
                  </a:cubicBezTo>
                  <a:cubicBezTo>
                    <a:pt x="12" y="23"/>
                    <a:pt x="13" y="34"/>
                    <a:pt x="15" y="31"/>
                  </a:cubicBezTo>
                  <a:cubicBezTo>
                    <a:pt x="18" y="28"/>
                    <a:pt x="21" y="24"/>
                    <a:pt x="16" y="18"/>
                  </a:cubicBezTo>
                  <a:cubicBezTo>
                    <a:pt x="11" y="11"/>
                    <a:pt x="12" y="8"/>
                    <a:pt x="11" y="5"/>
                  </a:cubicBezTo>
                  <a:cubicBezTo>
                    <a:pt x="10" y="3"/>
                    <a:pt x="9" y="0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6" name="Freeform 2408"/>
            <p:cNvSpPr>
              <a:spLocks/>
            </p:cNvSpPr>
            <p:nvPr/>
          </p:nvSpPr>
          <p:spPr bwMode="auto">
            <a:xfrm>
              <a:off x="4056411" y="5806664"/>
              <a:ext cx="16110" cy="16538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15" y="9"/>
                  </a:moveTo>
                  <a:cubicBezTo>
                    <a:pt x="14" y="2"/>
                    <a:pt x="8" y="2"/>
                    <a:pt x="4" y="1"/>
                  </a:cubicBezTo>
                  <a:cubicBezTo>
                    <a:pt x="0" y="0"/>
                    <a:pt x="7" y="10"/>
                    <a:pt x="9" y="15"/>
                  </a:cubicBezTo>
                  <a:cubicBezTo>
                    <a:pt x="10" y="20"/>
                    <a:pt x="13" y="13"/>
                    <a:pt x="16" y="10"/>
                  </a:cubicBezTo>
                  <a:cubicBezTo>
                    <a:pt x="20" y="7"/>
                    <a:pt x="15" y="9"/>
                    <a:pt x="15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7" name="Freeform 2409"/>
            <p:cNvSpPr>
              <a:spLocks/>
            </p:cNvSpPr>
            <p:nvPr/>
          </p:nvSpPr>
          <p:spPr bwMode="auto">
            <a:xfrm>
              <a:off x="4077354" y="5798395"/>
              <a:ext cx="21748" cy="5788"/>
            </a:xfrm>
            <a:custGeom>
              <a:avLst/>
              <a:gdLst>
                <a:gd name="T0" fmla="*/ 2147483647 w 27"/>
                <a:gd name="T1" fmla="*/ 2147483647 h 7"/>
                <a:gd name="T2" fmla="*/ 2147483647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7">
                  <a:moveTo>
                    <a:pt x="15" y="6"/>
                  </a:moveTo>
                  <a:cubicBezTo>
                    <a:pt x="21" y="6"/>
                    <a:pt x="21" y="5"/>
                    <a:pt x="23" y="6"/>
                  </a:cubicBezTo>
                  <a:cubicBezTo>
                    <a:pt x="24" y="7"/>
                    <a:pt x="27" y="5"/>
                    <a:pt x="25" y="4"/>
                  </a:cubicBezTo>
                  <a:cubicBezTo>
                    <a:pt x="22" y="2"/>
                    <a:pt x="13" y="0"/>
                    <a:pt x="11" y="1"/>
                  </a:cubicBezTo>
                  <a:cubicBezTo>
                    <a:pt x="9" y="1"/>
                    <a:pt x="0" y="4"/>
                    <a:pt x="7" y="6"/>
                  </a:cubicBezTo>
                  <a:cubicBezTo>
                    <a:pt x="7" y="6"/>
                    <a:pt x="10" y="7"/>
                    <a:pt x="1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8" name="Freeform 2410"/>
            <p:cNvSpPr>
              <a:spLocks/>
            </p:cNvSpPr>
            <p:nvPr/>
          </p:nvSpPr>
          <p:spPr bwMode="auto">
            <a:xfrm>
              <a:off x="4062049" y="5807491"/>
              <a:ext cx="17721" cy="22326"/>
            </a:xfrm>
            <a:custGeom>
              <a:avLst/>
              <a:gdLst>
                <a:gd name="T0" fmla="*/ 2147483647 w 22"/>
                <a:gd name="T1" fmla="*/ 2147483647 h 27"/>
                <a:gd name="T2" fmla="*/ 2147483647 w 22"/>
                <a:gd name="T3" fmla="*/ 2147483647 h 27"/>
                <a:gd name="T4" fmla="*/ 2147483647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2147483647 h 27"/>
                <a:gd name="T12" fmla="*/ 2147483647 w 22"/>
                <a:gd name="T13" fmla="*/ 214748364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7">
                  <a:moveTo>
                    <a:pt x="14" y="7"/>
                  </a:moveTo>
                  <a:cubicBezTo>
                    <a:pt x="14" y="0"/>
                    <a:pt x="12" y="3"/>
                    <a:pt x="11" y="9"/>
                  </a:cubicBezTo>
                  <a:cubicBezTo>
                    <a:pt x="11" y="16"/>
                    <a:pt x="12" y="17"/>
                    <a:pt x="11" y="16"/>
                  </a:cubicBezTo>
                  <a:cubicBezTo>
                    <a:pt x="9" y="14"/>
                    <a:pt x="7" y="15"/>
                    <a:pt x="3" y="20"/>
                  </a:cubicBezTo>
                  <a:cubicBezTo>
                    <a:pt x="0" y="24"/>
                    <a:pt x="15" y="25"/>
                    <a:pt x="18" y="26"/>
                  </a:cubicBezTo>
                  <a:cubicBezTo>
                    <a:pt x="22" y="27"/>
                    <a:pt x="19" y="21"/>
                    <a:pt x="18" y="18"/>
                  </a:cubicBezTo>
                  <a:cubicBezTo>
                    <a:pt x="16" y="14"/>
                    <a:pt x="14" y="7"/>
                    <a:pt x="1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9" name="Freeform 2411"/>
            <p:cNvSpPr>
              <a:spLocks/>
            </p:cNvSpPr>
            <p:nvPr/>
          </p:nvSpPr>
          <p:spPr bwMode="auto">
            <a:xfrm>
              <a:off x="4073326" y="5719011"/>
              <a:ext cx="4028" cy="8269"/>
            </a:xfrm>
            <a:custGeom>
              <a:avLst/>
              <a:gdLst>
                <a:gd name="T0" fmla="*/ 2147483647 w 5"/>
                <a:gd name="T1" fmla="*/ 2147483647 h 10"/>
                <a:gd name="T2" fmla="*/ 2147483647 w 5"/>
                <a:gd name="T3" fmla="*/ 2147483647 h 10"/>
                <a:gd name="T4" fmla="*/ 2147483647 w 5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5" y="10"/>
                    <a:pt x="5" y="5"/>
                    <a:pt x="5" y="5"/>
                  </a:cubicBezTo>
                  <a:cubicBezTo>
                    <a:pt x="5" y="0"/>
                    <a:pt x="0" y="7"/>
                    <a:pt x="3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0" name="Freeform 2412"/>
            <p:cNvSpPr>
              <a:spLocks/>
            </p:cNvSpPr>
            <p:nvPr/>
          </p:nvSpPr>
          <p:spPr bwMode="auto">
            <a:xfrm>
              <a:off x="4080576" y="5713223"/>
              <a:ext cx="7250" cy="14057"/>
            </a:xfrm>
            <a:custGeom>
              <a:avLst/>
              <a:gdLst>
                <a:gd name="T0" fmla="*/ 2147483647 w 9"/>
                <a:gd name="T1" fmla="*/ 2147483647 h 17"/>
                <a:gd name="T2" fmla="*/ 2147483647 w 9"/>
                <a:gd name="T3" fmla="*/ 2147483647 h 17"/>
                <a:gd name="T4" fmla="*/ 0 w 9"/>
                <a:gd name="T5" fmla="*/ 2147483647 h 17"/>
                <a:gd name="T6" fmla="*/ 2147483647 w 9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7">
                  <a:moveTo>
                    <a:pt x="4" y="15"/>
                  </a:moveTo>
                  <a:cubicBezTo>
                    <a:pt x="7" y="12"/>
                    <a:pt x="9" y="13"/>
                    <a:pt x="7" y="9"/>
                  </a:cubicBezTo>
                  <a:cubicBezTo>
                    <a:pt x="6" y="5"/>
                    <a:pt x="1" y="0"/>
                    <a:pt x="0" y="11"/>
                  </a:cubicBezTo>
                  <a:cubicBezTo>
                    <a:pt x="0" y="11"/>
                    <a:pt x="0" y="17"/>
                    <a:pt x="4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1" name="Freeform 2413"/>
            <p:cNvSpPr>
              <a:spLocks/>
            </p:cNvSpPr>
            <p:nvPr/>
          </p:nvSpPr>
          <p:spPr bwMode="auto">
            <a:xfrm>
              <a:off x="4090242" y="5718184"/>
              <a:ext cx="4833" cy="7442"/>
            </a:xfrm>
            <a:custGeom>
              <a:avLst/>
              <a:gdLst>
                <a:gd name="T0" fmla="*/ 0 w 6"/>
                <a:gd name="T1" fmla="*/ 2147483647 h 9"/>
                <a:gd name="T2" fmla="*/ 2147483647 w 6"/>
                <a:gd name="T3" fmla="*/ 2147483647 h 9"/>
                <a:gd name="T4" fmla="*/ 0 w 6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0" y="4"/>
                  </a:moveTo>
                  <a:cubicBezTo>
                    <a:pt x="0" y="4"/>
                    <a:pt x="5" y="9"/>
                    <a:pt x="6" y="6"/>
                  </a:cubicBezTo>
                  <a:cubicBezTo>
                    <a:pt x="6" y="3"/>
                    <a:pt x="1" y="0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2" name="Freeform 2414"/>
            <p:cNvSpPr>
              <a:spLocks/>
            </p:cNvSpPr>
            <p:nvPr/>
          </p:nvSpPr>
          <p:spPr bwMode="auto">
            <a:xfrm>
              <a:off x="4099103" y="5716531"/>
              <a:ext cx="3222" cy="9923"/>
            </a:xfrm>
            <a:custGeom>
              <a:avLst/>
              <a:gdLst>
                <a:gd name="T0" fmla="*/ 2147483647 w 4"/>
                <a:gd name="T1" fmla="*/ 2147483647 h 12"/>
                <a:gd name="T2" fmla="*/ 0 w 4"/>
                <a:gd name="T3" fmla="*/ 2147483647 h 12"/>
                <a:gd name="T4" fmla="*/ 2147483647 w 4"/>
                <a:gd name="T5" fmla="*/ 2147483647 h 12"/>
                <a:gd name="T6" fmla="*/ 2147483647 w 4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6"/>
                  </a:moveTo>
                  <a:cubicBezTo>
                    <a:pt x="4" y="2"/>
                    <a:pt x="1" y="0"/>
                    <a:pt x="0" y="5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4" y="12"/>
                    <a:pt x="4" y="10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3" name="Freeform 2415"/>
            <p:cNvSpPr>
              <a:spLocks/>
            </p:cNvSpPr>
            <p:nvPr/>
          </p:nvSpPr>
          <p:spPr bwMode="auto">
            <a:xfrm>
              <a:off x="4088631" y="5714877"/>
              <a:ext cx="10472" cy="5788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7">
                  <a:moveTo>
                    <a:pt x="9" y="3"/>
                  </a:moveTo>
                  <a:cubicBezTo>
                    <a:pt x="5" y="0"/>
                    <a:pt x="2" y="1"/>
                    <a:pt x="1" y="3"/>
                  </a:cubicBezTo>
                  <a:cubicBezTo>
                    <a:pt x="0" y="5"/>
                    <a:pt x="2" y="7"/>
                    <a:pt x="6" y="5"/>
                  </a:cubicBezTo>
                  <a:cubicBezTo>
                    <a:pt x="6" y="5"/>
                    <a:pt x="13" y="5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4" name="Freeform 2416"/>
            <p:cNvSpPr>
              <a:spLocks/>
            </p:cNvSpPr>
            <p:nvPr/>
          </p:nvSpPr>
          <p:spPr bwMode="auto">
            <a:xfrm>
              <a:off x="4078159" y="5709089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cubicBezTo>
                    <a:pt x="6" y="5"/>
                    <a:pt x="6" y="0"/>
                    <a:pt x="3" y="2"/>
                  </a:cubicBezTo>
                  <a:cubicBezTo>
                    <a:pt x="0" y="4"/>
                    <a:pt x="2" y="5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5" name="Freeform 2417"/>
            <p:cNvSpPr>
              <a:spLocks/>
            </p:cNvSpPr>
            <p:nvPr/>
          </p:nvSpPr>
          <p:spPr bwMode="auto">
            <a:xfrm>
              <a:off x="4062049" y="5693377"/>
              <a:ext cx="3222" cy="4135"/>
            </a:xfrm>
            <a:custGeom>
              <a:avLst/>
              <a:gdLst>
                <a:gd name="T0" fmla="*/ 2147483647 w 4"/>
                <a:gd name="T1" fmla="*/ 0 h 5"/>
                <a:gd name="T2" fmla="*/ 2147483647 w 4"/>
                <a:gd name="T3" fmla="*/ 2147483647 h 5"/>
                <a:gd name="T4" fmla="*/ 2147483647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0" y="0"/>
                    <a:pt x="0" y="3"/>
                    <a:pt x="2" y="5"/>
                  </a:cubicBezTo>
                  <a:cubicBezTo>
                    <a:pt x="2" y="5"/>
                    <a:pt x="4" y="1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6" name="Freeform 2418"/>
            <p:cNvSpPr>
              <a:spLocks/>
            </p:cNvSpPr>
            <p:nvPr/>
          </p:nvSpPr>
          <p:spPr bwMode="auto">
            <a:xfrm>
              <a:off x="4081381" y="5705781"/>
              <a:ext cx="4028" cy="4135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3" y="5"/>
                    <a:pt x="5" y="2"/>
                    <a:pt x="2" y="1"/>
                  </a:cubicBezTo>
                  <a:cubicBezTo>
                    <a:pt x="0" y="0"/>
                    <a:pt x="1" y="4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7" name="Freeform 2419"/>
            <p:cNvSpPr>
              <a:spLocks/>
            </p:cNvSpPr>
            <p:nvPr/>
          </p:nvSpPr>
          <p:spPr bwMode="auto">
            <a:xfrm>
              <a:off x="4087021" y="5708262"/>
              <a:ext cx="11277" cy="5788"/>
            </a:xfrm>
            <a:custGeom>
              <a:avLst/>
              <a:gdLst>
                <a:gd name="T0" fmla="*/ 2147483647 w 14"/>
                <a:gd name="T1" fmla="*/ 2147483647 h 7"/>
                <a:gd name="T2" fmla="*/ 2147483647 w 14"/>
                <a:gd name="T3" fmla="*/ 0 h 7"/>
                <a:gd name="T4" fmla="*/ 2147483647 w 14"/>
                <a:gd name="T5" fmla="*/ 2147483647 h 7"/>
                <a:gd name="T6" fmla="*/ 2147483647 w 14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">
                  <a:moveTo>
                    <a:pt x="13" y="5"/>
                  </a:moveTo>
                  <a:cubicBezTo>
                    <a:pt x="13" y="3"/>
                    <a:pt x="9" y="1"/>
                    <a:pt x="7" y="0"/>
                  </a:cubicBezTo>
                  <a:cubicBezTo>
                    <a:pt x="5" y="0"/>
                    <a:pt x="0" y="3"/>
                    <a:pt x="4" y="4"/>
                  </a:cubicBezTo>
                  <a:cubicBezTo>
                    <a:pt x="4" y="4"/>
                    <a:pt x="14" y="7"/>
                    <a:pt x="1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8" name="Freeform 2420"/>
            <p:cNvSpPr>
              <a:spLocks/>
            </p:cNvSpPr>
            <p:nvPr/>
          </p:nvSpPr>
          <p:spPr bwMode="auto">
            <a:xfrm>
              <a:off x="4085409" y="5700820"/>
              <a:ext cx="15305" cy="12404"/>
            </a:xfrm>
            <a:custGeom>
              <a:avLst/>
              <a:gdLst>
                <a:gd name="T0" fmla="*/ 2147483647 w 19"/>
                <a:gd name="T1" fmla="*/ 2147483647 h 15"/>
                <a:gd name="T2" fmla="*/ 2147483647 w 19"/>
                <a:gd name="T3" fmla="*/ 0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5">
                  <a:moveTo>
                    <a:pt x="19" y="9"/>
                  </a:moveTo>
                  <a:cubicBezTo>
                    <a:pt x="19" y="2"/>
                    <a:pt x="16" y="0"/>
                    <a:pt x="12" y="0"/>
                  </a:cubicBezTo>
                  <a:cubicBezTo>
                    <a:pt x="9" y="0"/>
                    <a:pt x="0" y="2"/>
                    <a:pt x="4" y="4"/>
                  </a:cubicBezTo>
                  <a:cubicBezTo>
                    <a:pt x="4" y="4"/>
                    <a:pt x="19" y="15"/>
                    <a:pt x="19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9" name="Freeform 2421"/>
            <p:cNvSpPr>
              <a:spLocks/>
            </p:cNvSpPr>
            <p:nvPr/>
          </p:nvSpPr>
          <p:spPr bwMode="auto">
            <a:xfrm>
              <a:off x="4083798" y="5695858"/>
              <a:ext cx="12083" cy="4962"/>
            </a:xfrm>
            <a:custGeom>
              <a:avLst/>
              <a:gdLst>
                <a:gd name="T0" fmla="*/ 2147483647 w 15"/>
                <a:gd name="T1" fmla="*/ 2147483647 h 6"/>
                <a:gd name="T2" fmla="*/ 2147483647 w 15"/>
                <a:gd name="T3" fmla="*/ 2147483647 h 6"/>
                <a:gd name="T4" fmla="*/ 2147483647 w 1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6">
                  <a:moveTo>
                    <a:pt x="11" y="3"/>
                  </a:moveTo>
                  <a:cubicBezTo>
                    <a:pt x="7" y="0"/>
                    <a:pt x="0" y="3"/>
                    <a:pt x="4" y="6"/>
                  </a:cubicBezTo>
                  <a:cubicBezTo>
                    <a:pt x="4" y="6"/>
                    <a:pt x="15" y="5"/>
                    <a:pt x="1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0" name="Freeform 2422"/>
            <p:cNvSpPr>
              <a:spLocks/>
            </p:cNvSpPr>
            <p:nvPr/>
          </p:nvSpPr>
          <p:spPr bwMode="auto">
            <a:xfrm>
              <a:off x="4095076" y="5693377"/>
              <a:ext cx="4833" cy="5788"/>
            </a:xfrm>
            <a:custGeom>
              <a:avLst/>
              <a:gdLst>
                <a:gd name="T0" fmla="*/ 2147483647 w 6"/>
                <a:gd name="T1" fmla="*/ 0 h 7"/>
                <a:gd name="T2" fmla="*/ 2147483647 w 6"/>
                <a:gd name="T3" fmla="*/ 2147483647 h 7"/>
                <a:gd name="T4" fmla="*/ 2147483647 w 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0"/>
                    <a:pt x="1" y="3"/>
                    <a:pt x="4" y="7"/>
                  </a:cubicBezTo>
                  <a:cubicBezTo>
                    <a:pt x="4" y="7"/>
                    <a:pt x="6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1" name="Freeform 2423"/>
            <p:cNvSpPr>
              <a:spLocks/>
            </p:cNvSpPr>
            <p:nvPr/>
          </p:nvSpPr>
          <p:spPr bwMode="auto">
            <a:xfrm>
              <a:off x="4106352" y="5678492"/>
              <a:ext cx="22555" cy="20673"/>
            </a:xfrm>
            <a:custGeom>
              <a:avLst/>
              <a:gdLst>
                <a:gd name="T0" fmla="*/ 2147483647 w 28"/>
                <a:gd name="T1" fmla="*/ 2147483647 h 25"/>
                <a:gd name="T2" fmla="*/ 2147483647 w 28"/>
                <a:gd name="T3" fmla="*/ 2147483647 h 25"/>
                <a:gd name="T4" fmla="*/ 2147483647 w 28"/>
                <a:gd name="T5" fmla="*/ 2147483647 h 25"/>
                <a:gd name="T6" fmla="*/ 2147483647 w 28"/>
                <a:gd name="T7" fmla="*/ 2147483647 h 25"/>
                <a:gd name="T8" fmla="*/ 2147483647 w 28"/>
                <a:gd name="T9" fmla="*/ 2147483647 h 25"/>
                <a:gd name="T10" fmla="*/ 2147483647 w 28"/>
                <a:gd name="T11" fmla="*/ 2147483647 h 25"/>
                <a:gd name="T12" fmla="*/ 2147483647 w 28"/>
                <a:gd name="T13" fmla="*/ 2147483647 h 25"/>
                <a:gd name="T14" fmla="*/ 2147483647 w 28"/>
                <a:gd name="T15" fmla="*/ 2147483647 h 25"/>
                <a:gd name="T16" fmla="*/ 2147483647 w 28"/>
                <a:gd name="T17" fmla="*/ 2147483647 h 25"/>
                <a:gd name="T18" fmla="*/ 2147483647 w 28"/>
                <a:gd name="T19" fmla="*/ 2147483647 h 25"/>
                <a:gd name="T20" fmla="*/ 2147483647 w 28"/>
                <a:gd name="T21" fmla="*/ 2147483647 h 25"/>
                <a:gd name="T22" fmla="*/ 2147483647 w 28"/>
                <a:gd name="T23" fmla="*/ 2147483647 h 25"/>
                <a:gd name="T24" fmla="*/ 2147483647 w 28"/>
                <a:gd name="T25" fmla="*/ 2147483647 h 25"/>
                <a:gd name="T26" fmla="*/ 2147483647 w 28"/>
                <a:gd name="T27" fmla="*/ 2147483647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25">
                  <a:moveTo>
                    <a:pt x="7" y="9"/>
                  </a:moveTo>
                  <a:cubicBezTo>
                    <a:pt x="5" y="10"/>
                    <a:pt x="0" y="10"/>
                    <a:pt x="4" y="13"/>
                  </a:cubicBezTo>
                  <a:cubicBezTo>
                    <a:pt x="7" y="16"/>
                    <a:pt x="11" y="18"/>
                    <a:pt x="8" y="18"/>
                  </a:cubicBezTo>
                  <a:cubicBezTo>
                    <a:pt x="4" y="19"/>
                    <a:pt x="5" y="19"/>
                    <a:pt x="5" y="20"/>
                  </a:cubicBezTo>
                  <a:cubicBezTo>
                    <a:pt x="5" y="20"/>
                    <a:pt x="7" y="25"/>
                    <a:pt x="11" y="23"/>
                  </a:cubicBezTo>
                  <a:cubicBezTo>
                    <a:pt x="14" y="21"/>
                    <a:pt x="16" y="18"/>
                    <a:pt x="18" y="18"/>
                  </a:cubicBezTo>
                  <a:cubicBezTo>
                    <a:pt x="20" y="17"/>
                    <a:pt x="23" y="15"/>
                    <a:pt x="21" y="14"/>
                  </a:cubicBezTo>
                  <a:cubicBezTo>
                    <a:pt x="18" y="12"/>
                    <a:pt x="19" y="11"/>
                    <a:pt x="22" y="10"/>
                  </a:cubicBezTo>
                  <a:cubicBezTo>
                    <a:pt x="26" y="10"/>
                    <a:pt x="28" y="8"/>
                    <a:pt x="26" y="6"/>
                  </a:cubicBezTo>
                  <a:cubicBezTo>
                    <a:pt x="24" y="5"/>
                    <a:pt x="20" y="4"/>
                    <a:pt x="18" y="5"/>
                  </a:cubicBezTo>
                  <a:cubicBezTo>
                    <a:pt x="16" y="6"/>
                    <a:pt x="19" y="0"/>
                    <a:pt x="15" y="1"/>
                  </a:cubicBezTo>
                  <a:cubicBezTo>
                    <a:pt x="12" y="2"/>
                    <a:pt x="8" y="2"/>
                    <a:pt x="10" y="4"/>
                  </a:cubicBezTo>
                  <a:cubicBezTo>
                    <a:pt x="11" y="6"/>
                    <a:pt x="13" y="8"/>
                    <a:pt x="11" y="8"/>
                  </a:cubicBezTo>
                  <a:cubicBezTo>
                    <a:pt x="8" y="8"/>
                    <a:pt x="10" y="8"/>
                    <a:pt x="7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2" name="Freeform 2424"/>
            <p:cNvSpPr>
              <a:spLocks/>
            </p:cNvSpPr>
            <p:nvPr/>
          </p:nvSpPr>
          <p:spPr bwMode="auto">
            <a:xfrm>
              <a:off x="4070104" y="5685935"/>
              <a:ext cx="3222" cy="330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3" y="4"/>
                    <a:pt x="4" y="0"/>
                    <a:pt x="3" y="1"/>
                  </a:cubicBezTo>
                  <a:cubicBezTo>
                    <a:pt x="1" y="1"/>
                    <a:pt x="0" y="3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3" name="Freeform 2425"/>
            <p:cNvSpPr>
              <a:spLocks/>
            </p:cNvSpPr>
            <p:nvPr/>
          </p:nvSpPr>
          <p:spPr bwMode="auto">
            <a:xfrm>
              <a:off x="4074938" y="5686763"/>
              <a:ext cx="6444" cy="4962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2"/>
                    <a:pt x="8" y="6"/>
                    <a:pt x="7" y="3"/>
                  </a:cubicBezTo>
                  <a:cubicBezTo>
                    <a:pt x="5" y="0"/>
                    <a:pt x="0" y="1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4" name="Freeform 2426"/>
            <p:cNvSpPr>
              <a:spLocks/>
            </p:cNvSpPr>
            <p:nvPr/>
          </p:nvSpPr>
          <p:spPr bwMode="auto">
            <a:xfrm>
              <a:off x="4079771" y="5690070"/>
              <a:ext cx="2417" cy="6615"/>
            </a:xfrm>
            <a:custGeom>
              <a:avLst/>
              <a:gdLst>
                <a:gd name="T0" fmla="*/ 2147483647 w 3"/>
                <a:gd name="T1" fmla="*/ 2147483647 h 8"/>
                <a:gd name="T2" fmla="*/ 0 w 3"/>
                <a:gd name="T3" fmla="*/ 2147483647 h 8"/>
                <a:gd name="T4" fmla="*/ 2147483647 w 3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8">
                  <a:moveTo>
                    <a:pt x="3" y="5"/>
                  </a:moveTo>
                  <a:cubicBezTo>
                    <a:pt x="2" y="1"/>
                    <a:pt x="0" y="0"/>
                    <a:pt x="0" y="2"/>
                  </a:cubicBezTo>
                  <a:cubicBezTo>
                    <a:pt x="0" y="2"/>
                    <a:pt x="3" y="8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5" name="Freeform 2427"/>
            <p:cNvSpPr>
              <a:spLocks/>
            </p:cNvSpPr>
            <p:nvPr/>
          </p:nvSpPr>
          <p:spPr bwMode="auto">
            <a:xfrm>
              <a:off x="4083798" y="5685935"/>
              <a:ext cx="12888" cy="9096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2147483647 h 11"/>
                <a:gd name="T4" fmla="*/ 2147483647 w 16"/>
                <a:gd name="T5" fmla="*/ 2147483647 h 11"/>
                <a:gd name="T6" fmla="*/ 0 w 16"/>
                <a:gd name="T7" fmla="*/ 2147483647 h 11"/>
                <a:gd name="T8" fmla="*/ 2147483647 w 1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4" y="9"/>
                  </a:moveTo>
                  <a:cubicBezTo>
                    <a:pt x="8" y="7"/>
                    <a:pt x="12" y="5"/>
                    <a:pt x="14" y="5"/>
                  </a:cubicBezTo>
                  <a:cubicBezTo>
                    <a:pt x="16" y="5"/>
                    <a:pt x="16" y="2"/>
                    <a:pt x="12" y="1"/>
                  </a:cubicBezTo>
                  <a:cubicBezTo>
                    <a:pt x="7" y="0"/>
                    <a:pt x="1" y="1"/>
                    <a:pt x="0" y="3"/>
                  </a:cubicBezTo>
                  <a:cubicBezTo>
                    <a:pt x="0" y="3"/>
                    <a:pt x="0" y="11"/>
                    <a:pt x="4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6" name="Freeform 2428"/>
            <p:cNvSpPr>
              <a:spLocks/>
            </p:cNvSpPr>
            <p:nvPr/>
          </p:nvSpPr>
          <p:spPr bwMode="auto">
            <a:xfrm>
              <a:off x="4096686" y="5685108"/>
              <a:ext cx="4833" cy="5788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5" y="0"/>
                    <a:pt x="3" y="0"/>
                    <a:pt x="2" y="3"/>
                  </a:cubicBezTo>
                  <a:cubicBezTo>
                    <a:pt x="2" y="3"/>
                    <a:pt x="0" y="7"/>
                    <a:pt x="3" y="6"/>
                  </a:cubicBezTo>
                  <a:cubicBezTo>
                    <a:pt x="6" y="6"/>
                    <a:pt x="6" y="5"/>
                    <a:pt x="6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7" name="Freeform 2429"/>
            <p:cNvSpPr>
              <a:spLocks/>
            </p:cNvSpPr>
            <p:nvPr/>
          </p:nvSpPr>
          <p:spPr bwMode="auto">
            <a:xfrm>
              <a:off x="4089436" y="5681801"/>
              <a:ext cx="4028" cy="4135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0 w 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1"/>
                    <a:pt x="0" y="5"/>
                    <a:pt x="2" y="4"/>
                  </a:cubicBezTo>
                  <a:cubicBezTo>
                    <a:pt x="5" y="3"/>
                    <a:pt x="0" y="0"/>
                    <a:pt x="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8" name="Freeform 2430"/>
            <p:cNvSpPr>
              <a:spLocks/>
            </p:cNvSpPr>
            <p:nvPr/>
          </p:nvSpPr>
          <p:spPr bwMode="auto">
            <a:xfrm>
              <a:off x="4078159" y="5679320"/>
              <a:ext cx="10472" cy="2481"/>
            </a:xfrm>
            <a:custGeom>
              <a:avLst/>
              <a:gdLst>
                <a:gd name="T0" fmla="*/ 0 w 13"/>
                <a:gd name="T1" fmla="*/ 2147483647 h 3"/>
                <a:gd name="T2" fmla="*/ 2147483647 w 13"/>
                <a:gd name="T3" fmla="*/ 2147483647 h 3"/>
                <a:gd name="T4" fmla="*/ 2147483647 w 13"/>
                <a:gd name="T5" fmla="*/ 2147483647 h 3"/>
                <a:gd name="T6" fmla="*/ 2147483647 w 13"/>
                <a:gd name="T7" fmla="*/ 2147483647 h 3"/>
                <a:gd name="T8" fmla="*/ 0 w 1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0" y="3"/>
                    <a:pt x="6" y="3"/>
                    <a:pt x="8" y="3"/>
                  </a:cubicBezTo>
                  <a:cubicBezTo>
                    <a:pt x="10" y="3"/>
                    <a:pt x="13" y="3"/>
                    <a:pt x="10" y="1"/>
                  </a:cubicBezTo>
                  <a:cubicBezTo>
                    <a:pt x="6" y="0"/>
                    <a:pt x="7" y="3"/>
                    <a:pt x="5" y="2"/>
                  </a:cubicBezTo>
                  <a:cubicBezTo>
                    <a:pt x="3" y="2"/>
                    <a:pt x="0" y="2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9" name="Freeform 2431"/>
            <p:cNvSpPr>
              <a:spLocks/>
            </p:cNvSpPr>
            <p:nvPr/>
          </p:nvSpPr>
          <p:spPr bwMode="auto">
            <a:xfrm>
              <a:off x="4091048" y="5672704"/>
              <a:ext cx="4028" cy="6615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2147483647 w 5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4" y="2"/>
                    <a:pt x="5" y="2"/>
                    <a:pt x="1" y="0"/>
                  </a:cubicBezTo>
                  <a:cubicBezTo>
                    <a:pt x="1" y="0"/>
                    <a:pt x="0" y="8"/>
                    <a:pt x="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0" name="Freeform 2432"/>
            <p:cNvSpPr>
              <a:spLocks/>
            </p:cNvSpPr>
            <p:nvPr/>
          </p:nvSpPr>
          <p:spPr bwMode="auto">
            <a:xfrm>
              <a:off x="4092659" y="5670223"/>
              <a:ext cx="4028" cy="3307"/>
            </a:xfrm>
            <a:custGeom>
              <a:avLst/>
              <a:gdLst>
                <a:gd name="T0" fmla="*/ 2147483647 w 5"/>
                <a:gd name="T1" fmla="*/ 2147483647 h 4"/>
                <a:gd name="T2" fmla="*/ 0 w 5"/>
                <a:gd name="T3" fmla="*/ 2147483647 h 4"/>
                <a:gd name="T4" fmla="*/ 2147483647 w 5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4" y="1"/>
                    <a:pt x="1" y="0"/>
                    <a:pt x="0" y="1"/>
                  </a:cubicBezTo>
                  <a:cubicBezTo>
                    <a:pt x="0" y="1"/>
                    <a:pt x="5" y="4"/>
                    <a:pt x="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1" name="Freeform 2433"/>
            <p:cNvSpPr>
              <a:spLocks/>
            </p:cNvSpPr>
            <p:nvPr/>
          </p:nvSpPr>
          <p:spPr bwMode="auto">
            <a:xfrm>
              <a:off x="4071716" y="5651204"/>
              <a:ext cx="4833" cy="2481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0 w 6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6" y="2"/>
                    <a:pt x="5" y="1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2" name="Freeform 2434"/>
            <p:cNvSpPr>
              <a:spLocks/>
            </p:cNvSpPr>
            <p:nvPr/>
          </p:nvSpPr>
          <p:spPr bwMode="auto">
            <a:xfrm>
              <a:off x="4089436" y="5656994"/>
              <a:ext cx="11277" cy="9096"/>
            </a:xfrm>
            <a:custGeom>
              <a:avLst/>
              <a:gdLst>
                <a:gd name="T0" fmla="*/ 2147483647 w 14"/>
                <a:gd name="T1" fmla="*/ 2147483647 h 11"/>
                <a:gd name="T2" fmla="*/ 0 w 14"/>
                <a:gd name="T3" fmla="*/ 2147483647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2147483647 w 14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1">
                  <a:moveTo>
                    <a:pt x="4" y="4"/>
                  </a:moveTo>
                  <a:cubicBezTo>
                    <a:pt x="3" y="3"/>
                    <a:pt x="0" y="4"/>
                    <a:pt x="0" y="4"/>
                  </a:cubicBezTo>
                  <a:cubicBezTo>
                    <a:pt x="0" y="4"/>
                    <a:pt x="4" y="11"/>
                    <a:pt x="5" y="8"/>
                  </a:cubicBezTo>
                  <a:cubicBezTo>
                    <a:pt x="7" y="5"/>
                    <a:pt x="7" y="4"/>
                    <a:pt x="8" y="5"/>
                  </a:cubicBezTo>
                  <a:cubicBezTo>
                    <a:pt x="9" y="6"/>
                    <a:pt x="14" y="8"/>
                    <a:pt x="11" y="4"/>
                  </a:cubicBezTo>
                  <a:cubicBezTo>
                    <a:pt x="8" y="0"/>
                    <a:pt x="5" y="4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3" name="Freeform 2435"/>
            <p:cNvSpPr>
              <a:spLocks/>
            </p:cNvSpPr>
            <p:nvPr/>
          </p:nvSpPr>
          <p:spPr bwMode="auto">
            <a:xfrm>
              <a:off x="4081381" y="5590840"/>
              <a:ext cx="30610" cy="53749"/>
            </a:xfrm>
            <a:custGeom>
              <a:avLst/>
              <a:gdLst>
                <a:gd name="T0" fmla="*/ 2147483647 w 38"/>
                <a:gd name="T1" fmla="*/ 2147483647 h 65"/>
                <a:gd name="T2" fmla="*/ 2147483647 w 38"/>
                <a:gd name="T3" fmla="*/ 2147483647 h 65"/>
                <a:gd name="T4" fmla="*/ 2147483647 w 38"/>
                <a:gd name="T5" fmla="*/ 2147483647 h 65"/>
                <a:gd name="T6" fmla="*/ 2147483647 w 38"/>
                <a:gd name="T7" fmla="*/ 2147483647 h 65"/>
                <a:gd name="T8" fmla="*/ 2147483647 w 38"/>
                <a:gd name="T9" fmla="*/ 2147483647 h 65"/>
                <a:gd name="T10" fmla="*/ 2147483647 w 38"/>
                <a:gd name="T11" fmla="*/ 2147483647 h 65"/>
                <a:gd name="T12" fmla="*/ 2147483647 w 38"/>
                <a:gd name="T13" fmla="*/ 2147483647 h 65"/>
                <a:gd name="T14" fmla="*/ 2147483647 w 38"/>
                <a:gd name="T15" fmla="*/ 2147483647 h 65"/>
                <a:gd name="T16" fmla="*/ 2147483647 w 38"/>
                <a:gd name="T17" fmla="*/ 2147483647 h 65"/>
                <a:gd name="T18" fmla="*/ 2147483647 w 38"/>
                <a:gd name="T19" fmla="*/ 2147483647 h 65"/>
                <a:gd name="T20" fmla="*/ 2147483647 w 38"/>
                <a:gd name="T21" fmla="*/ 2147483647 h 65"/>
                <a:gd name="T22" fmla="*/ 2147483647 w 38"/>
                <a:gd name="T23" fmla="*/ 2147483647 h 65"/>
                <a:gd name="T24" fmla="*/ 2147483647 w 38"/>
                <a:gd name="T25" fmla="*/ 2147483647 h 65"/>
                <a:gd name="T26" fmla="*/ 2147483647 w 38"/>
                <a:gd name="T27" fmla="*/ 2147483647 h 65"/>
                <a:gd name="T28" fmla="*/ 2147483647 w 38"/>
                <a:gd name="T29" fmla="*/ 2147483647 h 65"/>
                <a:gd name="T30" fmla="*/ 2147483647 w 38"/>
                <a:gd name="T31" fmla="*/ 2147483647 h 65"/>
                <a:gd name="T32" fmla="*/ 2147483647 w 38"/>
                <a:gd name="T33" fmla="*/ 2147483647 h 65"/>
                <a:gd name="T34" fmla="*/ 2147483647 w 38"/>
                <a:gd name="T35" fmla="*/ 2147483647 h 65"/>
                <a:gd name="T36" fmla="*/ 2147483647 w 38"/>
                <a:gd name="T37" fmla="*/ 2147483647 h 65"/>
                <a:gd name="T38" fmla="*/ 2147483647 w 38"/>
                <a:gd name="T39" fmla="*/ 2147483647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" h="65">
                  <a:moveTo>
                    <a:pt x="3" y="61"/>
                  </a:moveTo>
                  <a:cubicBezTo>
                    <a:pt x="7" y="61"/>
                    <a:pt x="17" y="65"/>
                    <a:pt x="21" y="65"/>
                  </a:cubicBezTo>
                  <a:cubicBezTo>
                    <a:pt x="25" y="65"/>
                    <a:pt x="25" y="62"/>
                    <a:pt x="21" y="58"/>
                  </a:cubicBezTo>
                  <a:cubicBezTo>
                    <a:pt x="18" y="55"/>
                    <a:pt x="26" y="55"/>
                    <a:pt x="30" y="54"/>
                  </a:cubicBezTo>
                  <a:cubicBezTo>
                    <a:pt x="34" y="54"/>
                    <a:pt x="28" y="49"/>
                    <a:pt x="26" y="47"/>
                  </a:cubicBezTo>
                  <a:cubicBezTo>
                    <a:pt x="23" y="44"/>
                    <a:pt x="25" y="45"/>
                    <a:pt x="30" y="44"/>
                  </a:cubicBezTo>
                  <a:cubicBezTo>
                    <a:pt x="35" y="43"/>
                    <a:pt x="23" y="36"/>
                    <a:pt x="21" y="33"/>
                  </a:cubicBezTo>
                  <a:cubicBezTo>
                    <a:pt x="19" y="29"/>
                    <a:pt x="22" y="30"/>
                    <a:pt x="24" y="31"/>
                  </a:cubicBezTo>
                  <a:cubicBezTo>
                    <a:pt x="27" y="32"/>
                    <a:pt x="26" y="30"/>
                    <a:pt x="26" y="26"/>
                  </a:cubicBezTo>
                  <a:cubicBezTo>
                    <a:pt x="25" y="22"/>
                    <a:pt x="28" y="23"/>
                    <a:pt x="33" y="22"/>
                  </a:cubicBezTo>
                  <a:cubicBezTo>
                    <a:pt x="38" y="21"/>
                    <a:pt x="35" y="18"/>
                    <a:pt x="33" y="17"/>
                  </a:cubicBezTo>
                  <a:cubicBezTo>
                    <a:pt x="31" y="16"/>
                    <a:pt x="31" y="15"/>
                    <a:pt x="32" y="14"/>
                  </a:cubicBezTo>
                  <a:cubicBezTo>
                    <a:pt x="32" y="14"/>
                    <a:pt x="32" y="12"/>
                    <a:pt x="30" y="9"/>
                  </a:cubicBezTo>
                  <a:cubicBezTo>
                    <a:pt x="29" y="5"/>
                    <a:pt x="29" y="6"/>
                    <a:pt x="30" y="3"/>
                  </a:cubicBezTo>
                  <a:cubicBezTo>
                    <a:pt x="32" y="0"/>
                    <a:pt x="21" y="4"/>
                    <a:pt x="18" y="4"/>
                  </a:cubicBezTo>
                  <a:cubicBezTo>
                    <a:pt x="16" y="5"/>
                    <a:pt x="15" y="5"/>
                    <a:pt x="17" y="3"/>
                  </a:cubicBezTo>
                  <a:cubicBezTo>
                    <a:pt x="19" y="1"/>
                    <a:pt x="13" y="3"/>
                    <a:pt x="12" y="7"/>
                  </a:cubicBezTo>
                  <a:cubicBezTo>
                    <a:pt x="11" y="11"/>
                    <a:pt x="6" y="26"/>
                    <a:pt x="8" y="33"/>
                  </a:cubicBezTo>
                  <a:cubicBezTo>
                    <a:pt x="9" y="40"/>
                    <a:pt x="5" y="52"/>
                    <a:pt x="2" y="57"/>
                  </a:cubicBezTo>
                  <a:cubicBezTo>
                    <a:pt x="0" y="61"/>
                    <a:pt x="3" y="61"/>
                    <a:pt x="3" y="6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4" name="Freeform 2436"/>
            <p:cNvSpPr>
              <a:spLocks/>
            </p:cNvSpPr>
            <p:nvPr/>
          </p:nvSpPr>
          <p:spPr bwMode="auto">
            <a:xfrm>
              <a:off x="3133302" y="5127771"/>
              <a:ext cx="7250" cy="4135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1" y="5"/>
                    <a:pt x="9" y="5"/>
                    <a:pt x="7" y="3"/>
                  </a:cubicBezTo>
                  <a:cubicBezTo>
                    <a:pt x="4" y="0"/>
                    <a:pt x="0" y="1"/>
                    <a:pt x="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5" name="Freeform 2437"/>
            <p:cNvSpPr>
              <a:spLocks/>
            </p:cNvSpPr>
            <p:nvPr/>
          </p:nvSpPr>
          <p:spPr bwMode="auto">
            <a:xfrm>
              <a:off x="3958140" y="5327055"/>
              <a:ext cx="6444" cy="4135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1" y="3"/>
                  </a:moveTo>
                  <a:cubicBezTo>
                    <a:pt x="1" y="3"/>
                    <a:pt x="0" y="5"/>
                    <a:pt x="4" y="4"/>
                  </a:cubicBezTo>
                  <a:cubicBezTo>
                    <a:pt x="8" y="3"/>
                    <a:pt x="6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6" name="Freeform 2438"/>
            <p:cNvSpPr>
              <a:spLocks/>
            </p:cNvSpPr>
            <p:nvPr/>
          </p:nvSpPr>
          <p:spPr bwMode="auto">
            <a:xfrm>
              <a:off x="4147432" y="5967085"/>
              <a:ext cx="91023" cy="94268"/>
            </a:xfrm>
            <a:custGeom>
              <a:avLst/>
              <a:gdLst>
                <a:gd name="T0" fmla="*/ 2147483647 w 113"/>
                <a:gd name="T1" fmla="*/ 2147483647 h 114"/>
                <a:gd name="T2" fmla="*/ 2147483647 w 113"/>
                <a:gd name="T3" fmla="*/ 2147483647 h 114"/>
                <a:gd name="T4" fmla="*/ 2147483647 w 113"/>
                <a:gd name="T5" fmla="*/ 2147483647 h 114"/>
                <a:gd name="T6" fmla="*/ 2147483647 w 113"/>
                <a:gd name="T7" fmla="*/ 2147483647 h 114"/>
                <a:gd name="T8" fmla="*/ 2147483647 w 113"/>
                <a:gd name="T9" fmla="*/ 2147483647 h 114"/>
                <a:gd name="T10" fmla="*/ 2147483647 w 113"/>
                <a:gd name="T11" fmla="*/ 2147483647 h 114"/>
                <a:gd name="T12" fmla="*/ 2147483647 w 113"/>
                <a:gd name="T13" fmla="*/ 2147483647 h 114"/>
                <a:gd name="T14" fmla="*/ 2147483647 w 113"/>
                <a:gd name="T15" fmla="*/ 2147483647 h 114"/>
                <a:gd name="T16" fmla="*/ 2147483647 w 113"/>
                <a:gd name="T17" fmla="*/ 2147483647 h 114"/>
                <a:gd name="T18" fmla="*/ 2147483647 w 113"/>
                <a:gd name="T19" fmla="*/ 2147483647 h 114"/>
                <a:gd name="T20" fmla="*/ 2147483647 w 113"/>
                <a:gd name="T21" fmla="*/ 2147483647 h 114"/>
                <a:gd name="T22" fmla="*/ 2147483647 w 113"/>
                <a:gd name="T23" fmla="*/ 2147483647 h 114"/>
                <a:gd name="T24" fmla="*/ 2147483647 w 113"/>
                <a:gd name="T25" fmla="*/ 2147483647 h 114"/>
                <a:gd name="T26" fmla="*/ 2147483647 w 113"/>
                <a:gd name="T27" fmla="*/ 2147483647 h 114"/>
                <a:gd name="T28" fmla="*/ 2147483647 w 113"/>
                <a:gd name="T29" fmla="*/ 2147483647 h 114"/>
                <a:gd name="T30" fmla="*/ 2147483647 w 113"/>
                <a:gd name="T31" fmla="*/ 2147483647 h 114"/>
                <a:gd name="T32" fmla="*/ 2147483647 w 113"/>
                <a:gd name="T33" fmla="*/ 2147483647 h 114"/>
                <a:gd name="T34" fmla="*/ 2147483647 w 113"/>
                <a:gd name="T35" fmla="*/ 2147483647 h 114"/>
                <a:gd name="T36" fmla="*/ 2147483647 w 113"/>
                <a:gd name="T37" fmla="*/ 2147483647 h 114"/>
                <a:gd name="T38" fmla="*/ 2147483647 w 113"/>
                <a:gd name="T39" fmla="*/ 2147483647 h 114"/>
                <a:gd name="T40" fmla="*/ 2147483647 w 113"/>
                <a:gd name="T41" fmla="*/ 2147483647 h 114"/>
                <a:gd name="T42" fmla="*/ 2147483647 w 113"/>
                <a:gd name="T43" fmla="*/ 2147483647 h 114"/>
                <a:gd name="T44" fmla="*/ 2147483647 w 113"/>
                <a:gd name="T45" fmla="*/ 2147483647 h 114"/>
                <a:gd name="T46" fmla="*/ 2147483647 w 113"/>
                <a:gd name="T47" fmla="*/ 2147483647 h 114"/>
                <a:gd name="T48" fmla="*/ 2147483647 w 113"/>
                <a:gd name="T49" fmla="*/ 2147483647 h 114"/>
                <a:gd name="T50" fmla="*/ 2147483647 w 113"/>
                <a:gd name="T51" fmla="*/ 2147483647 h 114"/>
                <a:gd name="T52" fmla="*/ 2147483647 w 113"/>
                <a:gd name="T53" fmla="*/ 2147483647 h 114"/>
                <a:gd name="T54" fmla="*/ 2147483647 w 113"/>
                <a:gd name="T55" fmla="*/ 2147483647 h 114"/>
                <a:gd name="T56" fmla="*/ 2147483647 w 113"/>
                <a:gd name="T57" fmla="*/ 2147483647 h 114"/>
                <a:gd name="T58" fmla="*/ 2147483647 w 113"/>
                <a:gd name="T59" fmla="*/ 2147483647 h 114"/>
                <a:gd name="T60" fmla="*/ 2147483647 w 113"/>
                <a:gd name="T61" fmla="*/ 2147483647 h 114"/>
                <a:gd name="T62" fmla="*/ 2147483647 w 113"/>
                <a:gd name="T63" fmla="*/ 2147483647 h 114"/>
                <a:gd name="T64" fmla="*/ 2147483647 w 113"/>
                <a:gd name="T65" fmla="*/ 214748364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3" h="114">
                  <a:moveTo>
                    <a:pt x="99" y="8"/>
                  </a:moveTo>
                  <a:cubicBezTo>
                    <a:pt x="96" y="9"/>
                    <a:pt x="90" y="4"/>
                    <a:pt x="87" y="2"/>
                  </a:cubicBezTo>
                  <a:cubicBezTo>
                    <a:pt x="84" y="0"/>
                    <a:pt x="80" y="5"/>
                    <a:pt x="77" y="9"/>
                  </a:cubicBezTo>
                  <a:cubicBezTo>
                    <a:pt x="75" y="13"/>
                    <a:pt x="74" y="16"/>
                    <a:pt x="70" y="17"/>
                  </a:cubicBezTo>
                  <a:cubicBezTo>
                    <a:pt x="66" y="18"/>
                    <a:pt x="61" y="13"/>
                    <a:pt x="57" y="13"/>
                  </a:cubicBezTo>
                  <a:cubicBezTo>
                    <a:pt x="53" y="13"/>
                    <a:pt x="54" y="16"/>
                    <a:pt x="56" y="16"/>
                  </a:cubicBezTo>
                  <a:cubicBezTo>
                    <a:pt x="57" y="16"/>
                    <a:pt x="57" y="16"/>
                    <a:pt x="58" y="19"/>
                  </a:cubicBezTo>
                  <a:cubicBezTo>
                    <a:pt x="58" y="21"/>
                    <a:pt x="58" y="20"/>
                    <a:pt x="62" y="19"/>
                  </a:cubicBezTo>
                  <a:cubicBezTo>
                    <a:pt x="66" y="19"/>
                    <a:pt x="61" y="23"/>
                    <a:pt x="59" y="25"/>
                  </a:cubicBezTo>
                  <a:cubicBezTo>
                    <a:pt x="58" y="27"/>
                    <a:pt x="55" y="27"/>
                    <a:pt x="54" y="24"/>
                  </a:cubicBezTo>
                  <a:cubicBezTo>
                    <a:pt x="53" y="21"/>
                    <a:pt x="51" y="29"/>
                    <a:pt x="51" y="29"/>
                  </a:cubicBezTo>
                  <a:cubicBezTo>
                    <a:pt x="52" y="48"/>
                    <a:pt x="60" y="47"/>
                    <a:pt x="69" y="43"/>
                  </a:cubicBezTo>
                  <a:cubicBezTo>
                    <a:pt x="77" y="38"/>
                    <a:pt x="85" y="41"/>
                    <a:pt x="88" y="42"/>
                  </a:cubicBezTo>
                  <a:cubicBezTo>
                    <a:pt x="90" y="42"/>
                    <a:pt x="87" y="49"/>
                    <a:pt x="85" y="50"/>
                  </a:cubicBezTo>
                  <a:cubicBezTo>
                    <a:pt x="83" y="52"/>
                    <a:pt x="74" y="54"/>
                    <a:pt x="72" y="54"/>
                  </a:cubicBezTo>
                  <a:cubicBezTo>
                    <a:pt x="70" y="54"/>
                    <a:pt x="66" y="58"/>
                    <a:pt x="63" y="59"/>
                  </a:cubicBezTo>
                  <a:cubicBezTo>
                    <a:pt x="60" y="59"/>
                    <a:pt x="62" y="67"/>
                    <a:pt x="63" y="72"/>
                  </a:cubicBezTo>
                  <a:cubicBezTo>
                    <a:pt x="65" y="76"/>
                    <a:pt x="72" y="79"/>
                    <a:pt x="74" y="80"/>
                  </a:cubicBezTo>
                  <a:cubicBezTo>
                    <a:pt x="76" y="80"/>
                    <a:pt x="94" y="89"/>
                    <a:pt x="97" y="90"/>
                  </a:cubicBezTo>
                  <a:cubicBezTo>
                    <a:pt x="101" y="90"/>
                    <a:pt x="99" y="94"/>
                    <a:pt x="99" y="95"/>
                  </a:cubicBezTo>
                  <a:cubicBezTo>
                    <a:pt x="98" y="97"/>
                    <a:pt x="91" y="98"/>
                    <a:pt x="89" y="99"/>
                  </a:cubicBezTo>
                  <a:cubicBezTo>
                    <a:pt x="86" y="100"/>
                    <a:pt x="88" y="96"/>
                    <a:pt x="91" y="94"/>
                  </a:cubicBezTo>
                  <a:cubicBezTo>
                    <a:pt x="93" y="92"/>
                    <a:pt x="88" y="89"/>
                    <a:pt x="86" y="88"/>
                  </a:cubicBezTo>
                  <a:cubicBezTo>
                    <a:pt x="84" y="86"/>
                    <a:pt x="83" y="88"/>
                    <a:pt x="83" y="91"/>
                  </a:cubicBezTo>
                  <a:cubicBezTo>
                    <a:pt x="82" y="93"/>
                    <a:pt x="76" y="85"/>
                    <a:pt x="74" y="84"/>
                  </a:cubicBezTo>
                  <a:cubicBezTo>
                    <a:pt x="72" y="83"/>
                    <a:pt x="73" y="88"/>
                    <a:pt x="74" y="95"/>
                  </a:cubicBezTo>
                  <a:cubicBezTo>
                    <a:pt x="75" y="101"/>
                    <a:pt x="69" y="90"/>
                    <a:pt x="66" y="86"/>
                  </a:cubicBezTo>
                  <a:cubicBezTo>
                    <a:pt x="64" y="81"/>
                    <a:pt x="64" y="84"/>
                    <a:pt x="64" y="87"/>
                  </a:cubicBezTo>
                  <a:cubicBezTo>
                    <a:pt x="64" y="91"/>
                    <a:pt x="61" y="90"/>
                    <a:pt x="60" y="90"/>
                  </a:cubicBezTo>
                  <a:cubicBezTo>
                    <a:pt x="59" y="89"/>
                    <a:pt x="43" y="81"/>
                    <a:pt x="39" y="78"/>
                  </a:cubicBezTo>
                  <a:cubicBezTo>
                    <a:pt x="35" y="75"/>
                    <a:pt x="40" y="81"/>
                    <a:pt x="41" y="83"/>
                  </a:cubicBezTo>
                  <a:cubicBezTo>
                    <a:pt x="43" y="84"/>
                    <a:pt x="46" y="84"/>
                    <a:pt x="48" y="85"/>
                  </a:cubicBezTo>
                  <a:cubicBezTo>
                    <a:pt x="51" y="86"/>
                    <a:pt x="50" y="89"/>
                    <a:pt x="54" y="92"/>
                  </a:cubicBezTo>
                  <a:cubicBezTo>
                    <a:pt x="57" y="94"/>
                    <a:pt x="56" y="95"/>
                    <a:pt x="54" y="94"/>
                  </a:cubicBezTo>
                  <a:cubicBezTo>
                    <a:pt x="53" y="94"/>
                    <a:pt x="51" y="93"/>
                    <a:pt x="50" y="92"/>
                  </a:cubicBezTo>
                  <a:cubicBezTo>
                    <a:pt x="49" y="91"/>
                    <a:pt x="47" y="89"/>
                    <a:pt x="47" y="91"/>
                  </a:cubicBezTo>
                  <a:cubicBezTo>
                    <a:pt x="46" y="92"/>
                    <a:pt x="45" y="95"/>
                    <a:pt x="42" y="96"/>
                  </a:cubicBezTo>
                  <a:cubicBezTo>
                    <a:pt x="40" y="98"/>
                    <a:pt x="42" y="93"/>
                    <a:pt x="44" y="89"/>
                  </a:cubicBezTo>
                  <a:cubicBezTo>
                    <a:pt x="46" y="85"/>
                    <a:pt x="38" y="90"/>
                    <a:pt x="35" y="91"/>
                  </a:cubicBezTo>
                  <a:cubicBezTo>
                    <a:pt x="31" y="92"/>
                    <a:pt x="22" y="92"/>
                    <a:pt x="19" y="91"/>
                  </a:cubicBezTo>
                  <a:cubicBezTo>
                    <a:pt x="15" y="91"/>
                    <a:pt x="17" y="94"/>
                    <a:pt x="14" y="95"/>
                  </a:cubicBezTo>
                  <a:cubicBezTo>
                    <a:pt x="11" y="95"/>
                    <a:pt x="11" y="96"/>
                    <a:pt x="10" y="97"/>
                  </a:cubicBezTo>
                  <a:cubicBezTo>
                    <a:pt x="10" y="98"/>
                    <a:pt x="6" y="98"/>
                    <a:pt x="3" y="96"/>
                  </a:cubicBezTo>
                  <a:cubicBezTo>
                    <a:pt x="0" y="95"/>
                    <a:pt x="0" y="99"/>
                    <a:pt x="2" y="100"/>
                  </a:cubicBezTo>
                  <a:cubicBezTo>
                    <a:pt x="3" y="101"/>
                    <a:pt x="13" y="100"/>
                    <a:pt x="15" y="100"/>
                  </a:cubicBezTo>
                  <a:cubicBezTo>
                    <a:pt x="16" y="99"/>
                    <a:pt x="20" y="99"/>
                    <a:pt x="20" y="98"/>
                  </a:cubicBezTo>
                  <a:cubicBezTo>
                    <a:pt x="20" y="96"/>
                    <a:pt x="22" y="97"/>
                    <a:pt x="23" y="99"/>
                  </a:cubicBezTo>
                  <a:cubicBezTo>
                    <a:pt x="25" y="101"/>
                    <a:pt x="23" y="101"/>
                    <a:pt x="23" y="102"/>
                  </a:cubicBezTo>
                  <a:cubicBezTo>
                    <a:pt x="24" y="104"/>
                    <a:pt x="27" y="103"/>
                    <a:pt x="29" y="101"/>
                  </a:cubicBezTo>
                  <a:cubicBezTo>
                    <a:pt x="31" y="99"/>
                    <a:pt x="32" y="101"/>
                    <a:pt x="32" y="103"/>
                  </a:cubicBezTo>
                  <a:cubicBezTo>
                    <a:pt x="32" y="105"/>
                    <a:pt x="33" y="105"/>
                    <a:pt x="35" y="103"/>
                  </a:cubicBezTo>
                  <a:cubicBezTo>
                    <a:pt x="37" y="101"/>
                    <a:pt x="42" y="102"/>
                    <a:pt x="43" y="102"/>
                  </a:cubicBezTo>
                  <a:cubicBezTo>
                    <a:pt x="45" y="102"/>
                    <a:pt x="47" y="102"/>
                    <a:pt x="49" y="101"/>
                  </a:cubicBezTo>
                  <a:cubicBezTo>
                    <a:pt x="51" y="100"/>
                    <a:pt x="47" y="104"/>
                    <a:pt x="45" y="105"/>
                  </a:cubicBezTo>
                  <a:cubicBezTo>
                    <a:pt x="42" y="105"/>
                    <a:pt x="40" y="106"/>
                    <a:pt x="39" y="108"/>
                  </a:cubicBezTo>
                  <a:cubicBezTo>
                    <a:pt x="38" y="110"/>
                    <a:pt x="50" y="108"/>
                    <a:pt x="53" y="107"/>
                  </a:cubicBezTo>
                  <a:cubicBezTo>
                    <a:pt x="55" y="106"/>
                    <a:pt x="57" y="107"/>
                    <a:pt x="56" y="109"/>
                  </a:cubicBezTo>
                  <a:cubicBezTo>
                    <a:pt x="54" y="112"/>
                    <a:pt x="63" y="109"/>
                    <a:pt x="65" y="108"/>
                  </a:cubicBezTo>
                  <a:cubicBezTo>
                    <a:pt x="66" y="106"/>
                    <a:pt x="68" y="103"/>
                    <a:pt x="68" y="106"/>
                  </a:cubicBezTo>
                  <a:cubicBezTo>
                    <a:pt x="67" y="110"/>
                    <a:pt x="73" y="107"/>
                    <a:pt x="75" y="105"/>
                  </a:cubicBezTo>
                  <a:cubicBezTo>
                    <a:pt x="78" y="103"/>
                    <a:pt x="78" y="105"/>
                    <a:pt x="79" y="108"/>
                  </a:cubicBezTo>
                  <a:cubicBezTo>
                    <a:pt x="79" y="112"/>
                    <a:pt x="90" y="113"/>
                    <a:pt x="93" y="114"/>
                  </a:cubicBezTo>
                  <a:cubicBezTo>
                    <a:pt x="96" y="114"/>
                    <a:pt x="101" y="112"/>
                    <a:pt x="102" y="111"/>
                  </a:cubicBezTo>
                  <a:cubicBezTo>
                    <a:pt x="103" y="110"/>
                    <a:pt x="104" y="108"/>
                    <a:pt x="107" y="110"/>
                  </a:cubicBezTo>
                  <a:cubicBezTo>
                    <a:pt x="108" y="110"/>
                    <a:pt x="110" y="111"/>
                    <a:pt x="112" y="112"/>
                  </a:cubicBezTo>
                  <a:lnTo>
                    <a:pt x="113" y="10"/>
                  </a:lnTo>
                  <a:cubicBezTo>
                    <a:pt x="109" y="8"/>
                    <a:pt x="102" y="8"/>
                    <a:pt x="99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7" name="Freeform 2439"/>
            <p:cNvSpPr>
              <a:spLocks/>
            </p:cNvSpPr>
            <p:nvPr/>
          </p:nvSpPr>
          <p:spPr bwMode="auto">
            <a:xfrm>
              <a:off x="4044328" y="4849102"/>
              <a:ext cx="237624" cy="1173387"/>
            </a:xfrm>
            <a:custGeom>
              <a:avLst/>
              <a:gdLst>
                <a:gd name="T0" fmla="*/ 2147483647 w 295"/>
                <a:gd name="T1" fmla="*/ 2147483647 h 1419"/>
                <a:gd name="T2" fmla="*/ 2147483647 w 295"/>
                <a:gd name="T3" fmla="*/ 2147483647 h 1419"/>
                <a:gd name="T4" fmla="*/ 2147483647 w 295"/>
                <a:gd name="T5" fmla="*/ 2147483647 h 1419"/>
                <a:gd name="T6" fmla="*/ 2147483647 w 295"/>
                <a:gd name="T7" fmla="*/ 2147483647 h 1419"/>
                <a:gd name="T8" fmla="*/ 2147483647 w 295"/>
                <a:gd name="T9" fmla="*/ 2147483647 h 1419"/>
                <a:gd name="T10" fmla="*/ 2147483647 w 295"/>
                <a:gd name="T11" fmla="*/ 2147483647 h 1419"/>
                <a:gd name="T12" fmla="*/ 2147483647 w 295"/>
                <a:gd name="T13" fmla="*/ 2147483647 h 1419"/>
                <a:gd name="T14" fmla="*/ 2147483647 w 295"/>
                <a:gd name="T15" fmla="*/ 2147483647 h 1419"/>
                <a:gd name="T16" fmla="*/ 2147483647 w 295"/>
                <a:gd name="T17" fmla="*/ 2147483647 h 1419"/>
                <a:gd name="T18" fmla="*/ 2147483647 w 295"/>
                <a:gd name="T19" fmla="*/ 2147483647 h 1419"/>
                <a:gd name="T20" fmla="*/ 2147483647 w 295"/>
                <a:gd name="T21" fmla="*/ 2147483647 h 1419"/>
                <a:gd name="T22" fmla="*/ 2147483647 w 295"/>
                <a:gd name="T23" fmla="*/ 2147483647 h 1419"/>
                <a:gd name="T24" fmla="*/ 2147483647 w 295"/>
                <a:gd name="T25" fmla="*/ 2147483647 h 1419"/>
                <a:gd name="T26" fmla="*/ 2147483647 w 295"/>
                <a:gd name="T27" fmla="*/ 2147483647 h 1419"/>
                <a:gd name="T28" fmla="*/ 2147483647 w 295"/>
                <a:gd name="T29" fmla="*/ 2147483647 h 1419"/>
                <a:gd name="T30" fmla="*/ 2147483647 w 295"/>
                <a:gd name="T31" fmla="*/ 2147483647 h 1419"/>
                <a:gd name="T32" fmla="*/ 2147483647 w 295"/>
                <a:gd name="T33" fmla="*/ 2147483647 h 1419"/>
                <a:gd name="T34" fmla="*/ 2147483647 w 295"/>
                <a:gd name="T35" fmla="*/ 2147483647 h 1419"/>
                <a:gd name="T36" fmla="*/ 2147483647 w 295"/>
                <a:gd name="T37" fmla="*/ 2147483647 h 1419"/>
                <a:gd name="T38" fmla="*/ 2147483647 w 295"/>
                <a:gd name="T39" fmla="*/ 2147483647 h 1419"/>
                <a:gd name="T40" fmla="*/ 2147483647 w 295"/>
                <a:gd name="T41" fmla="*/ 2147483647 h 1419"/>
                <a:gd name="T42" fmla="*/ 2147483647 w 295"/>
                <a:gd name="T43" fmla="*/ 2147483647 h 1419"/>
                <a:gd name="T44" fmla="*/ 2147483647 w 295"/>
                <a:gd name="T45" fmla="*/ 2147483647 h 1419"/>
                <a:gd name="T46" fmla="*/ 2147483647 w 295"/>
                <a:gd name="T47" fmla="*/ 2147483647 h 1419"/>
                <a:gd name="T48" fmla="*/ 2147483647 w 295"/>
                <a:gd name="T49" fmla="*/ 2147483647 h 1419"/>
                <a:gd name="T50" fmla="*/ 2147483647 w 295"/>
                <a:gd name="T51" fmla="*/ 2147483647 h 1419"/>
                <a:gd name="T52" fmla="*/ 2147483647 w 295"/>
                <a:gd name="T53" fmla="*/ 2147483647 h 1419"/>
                <a:gd name="T54" fmla="*/ 2147483647 w 295"/>
                <a:gd name="T55" fmla="*/ 2147483647 h 1419"/>
                <a:gd name="T56" fmla="*/ 2147483647 w 295"/>
                <a:gd name="T57" fmla="*/ 2147483647 h 1419"/>
                <a:gd name="T58" fmla="*/ 2147483647 w 295"/>
                <a:gd name="T59" fmla="*/ 2147483647 h 1419"/>
                <a:gd name="T60" fmla="*/ 2147483647 w 295"/>
                <a:gd name="T61" fmla="*/ 2147483647 h 1419"/>
                <a:gd name="T62" fmla="*/ 2147483647 w 295"/>
                <a:gd name="T63" fmla="*/ 2147483647 h 1419"/>
                <a:gd name="T64" fmla="*/ 2147483647 w 295"/>
                <a:gd name="T65" fmla="*/ 2147483647 h 1419"/>
                <a:gd name="T66" fmla="*/ 2147483647 w 295"/>
                <a:gd name="T67" fmla="*/ 2147483647 h 1419"/>
                <a:gd name="T68" fmla="*/ 2147483647 w 295"/>
                <a:gd name="T69" fmla="*/ 2147483647 h 1419"/>
                <a:gd name="T70" fmla="*/ 2147483647 w 295"/>
                <a:gd name="T71" fmla="*/ 2147483647 h 1419"/>
                <a:gd name="T72" fmla="*/ 2147483647 w 295"/>
                <a:gd name="T73" fmla="*/ 2147483647 h 1419"/>
                <a:gd name="T74" fmla="*/ 2147483647 w 295"/>
                <a:gd name="T75" fmla="*/ 2147483647 h 1419"/>
                <a:gd name="T76" fmla="*/ 2147483647 w 295"/>
                <a:gd name="T77" fmla="*/ 2147483647 h 1419"/>
                <a:gd name="T78" fmla="*/ 2147483647 w 295"/>
                <a:gd name="T79" fmla="*/ 2147483647 h 1419"/>
                <a:gd name="T80" fmla="*/ 2147483647 w 295"/>
                <a:gd name="T81" fmla="*/ 2147483647 h 1419"/>
                <a:gd name="T82" fmla="*/ 2147483647 w 295"/>
                <a:gd name="T83" fmla="*/ 2147483647 h 1419"/>
                <a:gd name="T84" fmla="*/ 2147483647 w 295"/>
                <a:gd name="T85" fmla="*/ 2147483647 h 1419"/>
                <a:gd name="T86" fmla="*/ 2147483647 w 295"/>
                <a:gd name="T87" fmla="*/ 2147483647 h 1419"/>
                <a:gd name="T88" fmla="*/ 2147483647 w 295"/>
                <a:gd name="T89" fmla="*/ 2147483647 h 1419"/>
                <a:gd name="T90" fmla="*/ 2147483647 w 295"/>
                <a:gd name="T91" fmla="*/ 2147483647 h 1419"/>
                <a:gd name="T92" fmla="*/ 2147483647 w 295"/>
                <a:gd name="T93" fmla="*/ 2147483647 h 1419"/>
                <a:gd name="T94" fmla="*/ 2147483647 w 295"/>
                <a:gd name="T95" fmla="*/ 2147483647 h 1419"/>
                <a:gd name="T96" fmla="*/ 2147483647 w 295"/>
                <a:gd name="T97" fmla="*/ 2147483647 h 1419"/>
                <a:gd name="T98" fmla="*/ 2147483647 w 295"/>
                <a:gd name="T99" fmla="*/ 2147483647 h 1419"/>
                <a:gd name="T100" fmla="*/ 2147483647 w 295"/>
                <a:gd name="T101" fmla="*/ 2147483647 h 1419"/>
                <a:gd name="T102" fmla="*/ 2147483647 w 295"/>
                <a:gd name="T103" fmla="*/ 2147483647 h 1419"/>
                <a:gd name="T104" fmla="*/ 2147483647 w 295"/>
                <a:gd name="T105" fmla="*/ 2147483647 h 1419"/>
                <a:gd name="T106" fmla="*/ 2147483647 w 295"/>
                <a:gd name="T107" fmla="*/ 2147483647 h 1419"/>
                <a:gd name="T108" fmla="*/ 2147483647 w 295"/>
                <a:gd name="T109" fmla="*/ 2147483647 h 1419"/>
                <a:gd name="T110" fmla="*/ 2147483647 w 295"/>
                <a:gd name="T111" fmla="*/ 2147483647 h 1419"/>
                <a:gd name="T112" fmla="*/ 2147483647 w 295"/>
                <a:gd name="T113" fmla="*/ 2147483647 h 1419"/>
                <a:gd name="T114" fmla="*/ 2147483647 w 295"/>
                <a:gd name="T115" fmla="*/ 2147483647 h 1419"/>
                <a:gd name="T116" fmla="*/ 2147483647 w 295"/>
                <a:gd name="T117" fmla="*/ 2147483647 h 1419"/>
                <a:gd name="T118" fmla="*/ 2147483647 w 295"/>
                <a:gd name="T119" fmla="*/ 2147483647 h 1419"/>
                <a:gd name="T120" fmla="*/ 2147483647 w 295"/>
                <a:gd name="T121" fmla="*/ 2147483647 h 1419"/>
                <a:gd name="T122" fmla="*/ 2147483647 w 295"/>
                <a:gd name="T123" fmla="*/ 2147483647 h 1419"/>
                <a:gd name="T124" fmla="*/ 2147483647 w 295"/>
                <a:gd name="T125" fmla="*/ 2147483647 h 14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5" h="1419">
                  <a:moveTo>
                    <a:pt x="206" y="1336"/>
                  </a:moveTo>
                  <a:cubicBezTo>
                    <a:pt x="202" y="1334"/>
                    <a:pt x="194" y="1331"/>
                    <a:pt x="189" y="1332"/>
                  </a:cubicBezTo>
                  <a:cubicBezTo>
                    <a:pt x="183" y="1332"/>
                    <a:pt x="135" y="1332"/>
                    <a:pt x="135" y="1332"/>
                  </a:cubicBezTo>
                  <a:cubicBezTo>
                    <a:pt x="135" y="1332"/>
                    <a:pt x="130" y="1333"/>
                    <a:pt x="127" y="1327"/>
                  </a:cubicBezTo>
                  <a:cubicBezTo>
                    <a:pt x="124" y="1322"/>
                    <a:pt x="123" y="1321"/>
                    <a:pt x="119" y="1319"/>
                  </a:cubicBezTo>
                  <a:cubicBezTo>
                    <a:pt x="116" y="1316"/>
                    <a:pt x="115" y="1316"/>
                    <a:pt x="115" y="1315"/>
                  </a:cubicBezTo>
                  <a:cubicBezTo>
                    <a:pt x="114" y="1314"/>
                    <a:pt x="114" y="1313"/>
                    <a:pt x="113" y="1313"/>
                  </a:cubicBezTo>
                  <a:cubicBezTo>
                    <a:pt x="113" y="1313"/>
                    <a:pt x="112" y="1313"/>
                    <a:pt x="114" y="1310"/>
                  </a:cubicBezTo>
                  <a:cubicBezTo>
                    <a:pt x="116" y="1306"/>
                    <a:pt x="119" y="1300"/>
                    <a:pt x="117" y="1298"/>
                  </a:cubicBezTo>
                  <a:cubicBezTo>
                    <a:pt x="116" y="1295"/>
                    <a:pt x="112" y="1293"/>
                    <a:pt x="114" y="1291"/>
                  </a:cubicBezTo>
                  <a:cubicBezTo>
                    <a:pt x="117" y="1289"/>
                    <a:pt x="118" y="1287"/>
                    <a:pt x="118" y="1283"/>
                  </a:cubicBezTo>
                  <a:cubicBezTo>
                    <a:pt x="117" y="1279"/>
                    <a:pt x="117" y="1273"/>
                    <a:pt x="117" y="1273"/>
                  </a:cubicBezTo>
                  <a:cubicBezTo>
                    <a:pt x="117" y="1273"/>
                    <a:pt x="117" y="1271"/>
                    <a:pt x="115" y="1271"/>
                  </a:cubicBezTo>
                  <a:cubicBezTo>
                    <a:pt x="113" y="1270"/>
                    <a:pt x="109" y="1269"/>
                    <a:pt x="108" y="1271"/>
                  </a:cubicBezTo>
                  <a:cubicBezTo>
                    <a:pt x="106" y="1273"/>
                    <a:pt x="105" y="1272"/>
                    <a:pt x="103" y="1272"/>
                  </a:cubicBezTo>
                  <a:cubicBezTo>
                    <a:pt x="102" y="1271"/>
                    <a:pt x="99" y="1271"/>
                    <a:pt x="96" y="1273"/>
                  </a:cubicBezTo>
                  <a:cubicBezTo>
                    <a:pt x="93" y="1276"/>
                    <a:pt x="88" y="1281"/>
                    <a:pt x="86" y="1272"/>
                  </a:cubicBezTo>
                  <a:cubicBezTo>
                    <a:pt x="83" y="1262"/>
                    <a:pt x="84" y="1255"/>
                    <a:pt x="80" y="1253"/>
                  </a:cubicBezTo>
                  <a:cubicBezTo>
                    <a:pt x="76" y="1251"/>
                    <a:pt x="74" y="1249"/>
                    <a:pt x="74" y="1243"/>
                  </a:cubicBezTo>
                  <a:cubicBezTo>
                    <a:pt x="75" y="1237"/>
                    <a:pt x="76" y="1228"/>
                    <a:pt x="76" y="1227"/>
                  </a:cubicBezTo>
                  <a:cubicBezTo>
                    <a:pt x="76" y="1225"/>
                    <a:pt x="76" y="1225"/>
                    <a:pt x="75" y="1225"/>
                  </a:cubicBezTo>
                  <a:cubicBezTo>
                    <a:pt x="74" y="1224"/>
                    <a:pt x="74" y="1222"/>
                    <a:pt x="74" y="1220"/>
                  </a:cubicBezTo>
                  <a:cubicBezTo>
                    <a:pt x="75" y="1219"/>
                    <a:pt x="75" y="1215"/>
                    <a:pt x="79" y="1213"/>
                  </a:cubicBezTo>
                  <a:cubicBezTo>
                    <a:pt x="83" y="1211"/>
                    <a:pt x="87" y="1211"/>
                    <a:pt x="89" y="1210"/>
                  </a:cubicBezTo>
                  <a:cubicBezTo>
                    <a:pt x="90" y="1208"/>
                    <a:pt x="99" y="1199"/>
                    <a:pt x="102" y="1196"/>
                  </a:cubicBezTo>
                  <a:cubicBezTo>
                    <a:pt x="106" y="1193"/>
                    <a:pt x="109" y="1192"/>
                    <a:pt x="108" y="1180"/>
                  </a:cubicBezTo>
                  <a:lnTo>
                    <a:pt x="108" y="1176"/>
                  </a:lnTo>
                  <a:cubicBezTo>
                    <a:pt x="108" y="1176"/>
                    <a:pt x="108" y="1175"/>
                    <a:pt x="110" y="1175"/>
                  </a:cubicBezTo>
                  <a:cubicBezTo>
                    <a:pt x="112" y="1175"/>
                    <a:pt x="118" y="1171"/>
                    <a:pt x="117" y="1167"/>
                  </a:cubicBezTo>
                  <a:cubicBezTo>
                    <a:pt x="117" y="1163"/>
                    <a:pt x="116" y="1161"/>
                    <a:pt x="113" y="1157"/>
                  </a:cubicBezTo>
                  <a:cubicBezTo>
                    <a:pt x="109" y="1154"/>
                    <a:pt x="108" y="1152"/>
                    <a:pt x="112" y="1145"/>
                  </a:cubicBezTo>
                  <a:cubicBezTo>
                    <a:pt x="116" y="1138"/>
                    <a:pt x="116" y="1137"/>
                    <a:pt x="116" y="1135"/>
                  </a:cubicBezTo>
                  <a:cubicBezTo>
                    <a:pt x="115" y="1134"/>
                    <a:pt x="114" y="1134"/>
                    <a:pt x="115" y="1132"/>
                  </a:cubicBezTo>
                  <a:cubicBezTo>
                    <a:pt x="117" y="1131"/>
                    <a:pt x="128" y="1125"/>
                    <a:pt x="129" y="1124"/>
                  </a:cubicBezTo>
                  <a:cubicBezTo>
                    <a:pt x="131" y="1124"/>
                    <a:pt x="131" y="1123"/>
                    <a:pt x="131" y="1121"/>
                  </a:cubicBezTo>
                  <a:cubicBezTo>
                    <a:pt x="130" y="1119"/>
                    <a:pt x="129" y="1113"/>
                    <a:pt x="129" y="1113"/>
                  </a:cubicBezTo>
                  <a:cubicBezTo>
                    <a:pt x="129" y="1113"/>
                    <a:pt x="128" y="1110"/>
                    <a:pt x="130" y="1109"/>
                  </a:cubicBezTo>
                  <a:cubicBezTo>
                    <a:pt x="132" y="1108"/>
                    <a:pt x="139" y="1102"/>
                    <a:pt x="137" y="1093"/>
                  </a:cubicBezTo>
                  <a:cubicBezTo>
                    <a:pt x="134" y="1084"/>
                    <a:pt x="133" y="1081"/>
                    <a:pt x="133" y="1081"/>
                  </a:cubicBezTo>
                  <a:cubicBezTo>
                    <a:pt x="133" y="1081"/>
                    <a:pt x="132" y="1079"/>
                    <a:pt x="133" y="1078"/>
                  </a:cubicBezTo>
                  <a:cubicBezTo>
                    <a:pt x="135" y="1076"/>
                    <a:pt x="138" y="1072"/>
                    <a:pt x="138" y="1072"/>
                  </a:cubicBezTo>
                  <a:cubicBezTo>
                    <a:pt x="138" y="1072"/>
                    <a:pt x="139" y="1072"/>
                    <a:pt x="137" y="1068"/>
                  </a:cubicBezTo>
                  <a:cubicBezTo>
                    <a:pt x="136" y="1065"/>
                    <a:pt x="131" y="1056"/>
                    <a:pt x="136" y="1053"/>
                  </a:cubicBezTo>
                  <a:cubicBezTo>
                    <a:pt x="141" y="1051"/>
                    <a:pt x="143" y="1052"/>
                    <a:pt x="144" y="1050"/>
                  </a:cubicBezTo>
                  <a:cubicBezTo>
                    <a:pt x="146" y="1048"/>
                    <a:pt x="147" y="1045"/>
                    <a:pt x="148" y="1044"/>
                  </a:cubicBezTo>
                  <a:cubicBezTo>
                    <a:pt x="149" y="1043"/>
                    <a:pt x="151" y="1041"/>
                    <a:pt x="148" y="1039"/>
                  </a:cubicBezTo>
                  <a:cubicBezTo>
                    <a:pt x="146" y="1036"/>
                    <a:pt x="143" y="1034"/>
                    <a:pt x="143" y="1032"/>
                  </a:cubicBezTo>
                  <a:cubicBezTo>
                    <a:pt x="142" y="1030"/>
                    <a:pt x="140" y="1028"/>
                    <a:pt x="135" y="1027"/>
                  </a:cubicBezTo>
                  <a:cubicBezTo>
                    <a:pt x="129" y="1026"/>
                    <a:pt x="126" y="1028"/>
                    <a:pt x="125" y="1025"/>
                  </a:cubicBezTo>
                  <a:cubicBezTo>
                    <a:pt x="124" y="1022"/>
                    <a:pt x="123" y="1020"/>
                    <a:pt x="126" y="1020"/>
                  </a:cubicBezTo>
                  <a:cubicBezTo>
                    <a:pt x="128" y="1020"/>
                    <a:pt x="144" y="1020"/>
                    <a:pt x="146" y="1021"/>
                  </a:cubicBezTo>
                  <a:cubicBezTo>
                    <a:pt x="147" y="1021"/>
                    <a:pt x="152" y="1021"/>
                    <a:pt x="152" y="1017"/>
                  </a:cubicBezTo>
                  <a:cubicBezTo>
                    <a:pt x="153" y="1014"/>
                    <a:pt x="153" y="1014"/>
                    <a:pt x="154" y="1014"/>
                  </a:cubicBezTo>
                  <a:cubicBezTo>
                    <a:pt x="155" y="1013"/>
                    <a:pt x="160" y="1009"/>
                    <a:pt x="152" y="1007"/>
                  </a:cubicBezTo>
                  <a:cubicBezTo>
                    <a:pt x="145" y="1004"/>
                    <a:pt x="137" y="1005"/>
                    <a:pt x="136" y="1005"/>
                  </a:cubicBezTo>
                  <a:cubicBezTo>
                    <a:pt x="134" y="1005"/>
                    <a:pt x="132" y="1006"/>
                    <a:pt x="133" y="1003"/>
                  </a:cubicBezTo>
                  <a:cubicBezTo>
                    <a:pt x="133" y="1001"/>
                    <a:pt x="135" y="992"/>
                    <a:pt x="136" y="990"/>
                  </a:cubicBezTo>
                  <a:cubicBezTo>
                    <a:pt x="137" y="987"/>
                    <a:pt x="139" y="986"/>
                    <a:pt x="139" y="984"/>
                  </a:cubicBezTo>
                  <a:cubicBezTo>
                    <a:pt x="138" y="982"/>
                    <a:pt x="136" y="972"/>
                    <a:pt x="136" y="972"/>
                  </a:cubicBezTo>
                  <a:cubicBezTo>
                    <a:pt x="136" y="972"/>
                    <a:pt x="135" y="970"/>
                    <a:pt x="133" y="969"/>
                  </a:cubicBezTo>
                  <a:cubicBezTo>
                    <a:pt x="132" y="968"/>
                    <a:pt x="129" y="965"/>
                    <a:pt x="130" y="963"/>
                  </a:cubicBezTo>
                  <a:cubicBezTo>
                    <a:pt x="132" y="961"/>
                    <a:pt x="133" y="959"/>
                    <a:pt x="134" y="959"/>
                  </a:cubicBezTo>
                  <a:cubicBezTo>
                    <a:pt x="136" y="959"/>
                    <a:pt x="136" y="957"/>
                    <a:pt x="136" y="956"/>
                  </a:cubicBezTo>
                  <a:cubicBezTo>
                    <a:pt x="135" y="955"/>
                    <a:pt x="133" y="952"/>
                    <a:pt x="130" y="952"/>
                  </a:cubicBezTo>
                  <a:cubicBezTo>
                    <a:pt x="126" y="951"/>
                    <a:pt x="123" y="951"/>
                    <a:pt x="122" y="947"/>
                  </a:cubicBezTo>
                  <a:cubicBezTo>
                    <a:pt x="121" y="943"/>
                    <a:pt x="123" y="934"/>
                    <a:pt x="124" y="928"/>
                  </a:cubicBezTo>
                  <a:cubicBezTo>
                    <a:pt x="124" y="923"/>
                    <a:pt x="125" y="917"/>
                    <a:pt x="125" y="917"/>
                  </a:cubicBezTo>
                  <a:cubicBezTo>
                    <a:pt x="125" y="917"/>
                    <a:pt x="124" y="914"/>
                    <a:pt x="126" y="914"/>
                  </a:cubicBezTo>
                  <a:cubicBezTo>
                    <a:pt x="129" y="914"/>
                    <a:pt x="137" y="914"/>
                    <a:pt x="134" y="904"/>
                  </a:cubicBezTo>
                  <a:cubicBezTo>
                    <a:pt x="131" y="895"/>
                    <a:pt x="128" y="890"/>
                    <a:pt x="130" y="878"/>
                  </a:cubicBezTo>
                  <a:cubicBezTo>
                    <a:pt x="132" y="867"/>
                    <a:pt x="131" y="864"/>
                    <a:pt x="131" y="860"/>
                  </a:cubicBezTo>
                  <a:cubicBezTo>
                    <a:pt x="130" y="855"/>
                    <a:pt x="130" y="853"/>
                    <a:pt x="131" y="852"/>
                  </a:cubicBezTo>
                  <a:cubicBezTo>
                    <a:pt x="131" y="850"/>
                    <a:pt x="133" y="846"/>
                    <a:pt x="134" y="844"/>
                  </a:cubicBezTo>
                  <a:cubicBezTo>
                    <a:pt x="136" y="843"/>
                    <a:pt x="138" y="841"/>
                    <a:pt x="137" y="840"/>
                  </a:cubicBezTo>
                  <a:cubicBezTo>
                    <a:pt x="136" y="839"/>
                    <a:pt x="132" y="833"/>
                    <a:pt x="134" y="831"/>
                  </a:cubicBezTo>
                  <a:cubicBezTo>
                    <a:pt x="136" y="828"/>
                    <a:pt x="138" y="829"/>
                    <a:pt x="138" y="829"/>
                  </a:cubicBezTo>
                  <a:cubicBezTo>
                    <a:pt x="138" y="829"/>
                    <a:pt x="139" y="828"/>
                    <a:pt x="139" y="826"/>
                  </a:cubicBezTo>
                  <a:cubicBezTo>
                    <a:pt x="138" y="825"/>
                    <a:pt x="139" y="812"/>
                    <a:pt x="139" y="812"/>
                  </a:cubicBezTo>
                  <a:cubicBezTo>
                    <a:pt x="139" y="812"/>
                    <a:pt x="138" y="810"/>
                    <a:pt x="140" y="810"/>
                  </a:cubicBezTo>
                  <a:cubicBezTo>
                    <a:pt x="142" y="811"/>
                    <a:pt x="144" y="812"/>
                    <a:pt x="145" y="807"/>
                  </a:cubicBezTo>
                  <a:cubicBezTo>
                    <a:pt x="146" y="801"/>
                    <a:pt x="148" y="785"/>
                    <a:pt x="148" y="785"/>
                  </a:cubicBezTo>
                  <a:cubicBezTo>
                    <a:pt x="148" y="785"/>
                    <a:pt x="148" y="783"/>
                    <a:pt x="149" y="782"/>
                  </a:cubicBezTo>
                  <a:cubicBezTo>
                    <a:pt x="151" y="781"/>
                    <a:pt x="163" y="776"/>
                    <a:pt x="163" y="776"/>
                  </a:cubicBezTo>
                  <a:cubicBezTo>
                    <a:pt x="163" y="776"/>
                    <a:pt x="165" y="775"/>
                    <a:pt x="165" y="772"/>
                  </a:cubicBezTo>
                  <a:cubicBezTo>
                    <a:pt x="164" y="769"/>
                    <a:pt x="158" y="744"/>
                    <a:pt x="158" y="741"/>
                  </a:cubicBezTo>
                  <a:cubicBezTo>
                    <a:pt x="157" y="738"/>
                    <a:pt x="155" y="722"/>
                    <a:pt x="156" y="713"/>
                  </a:cubicBezTo>
                  <a:cubicBezTo>
                    <a:pt x="157" y="704"/>
                    <a:pt x="159" y="690"/>
                    <a:pt x="159" y="690"/>
                  </a:cubicBezTo>
                  <a:cubicBezTo>
                    <a:pt x="159" y="690"/>
                    <a:pt x="159" y="689"/>
                    <a:pt x="161" y="689"/>
                  </a:cubicBezTo>
                  <a:cubicBezTo>
                    <a:pt x="163" y="688"/>
                    <a:pt x="170" y="688"/>
                    <a:pt x="172" y="683"/>
                  </a:cubicBezTo>
                  <a:cubicBezTo>
                    <a:pt x="174" y="678"/>
                    <a:pt x="175" y="676"/>
                    <a:pt x="176" y="676"/>
                  </a:cubicBezTo>
                  <a:cubicBezTo>
                    <a:pt x="177" y="676"/>
                    <a:pt x="180" y="676"/>
                    <a:pt x="180" y="674"/>
                  </a:cubicBezTo>
                  <a:cubicBezTo>
                    <a:pt x="180" y="672"/>
                    <a:pt x="180" y="656"/>
                    <a:pt x="180" y="656"/>
                  </a:cubicBezTo>
                  <a:cubicBezTo>
                    <a:pt x="180" y="656"/>
                    <a:pt x="181" y="653"/>
                    <a:pt x="180" y="652"/>
                  </a:cubicBezTo>
                  <a:cubicBezTo>
                    <a:pt x="178" y="650"/>
                    <a:pt x="175" y="646"/>
                    <a:pt x="175" y="643"/>
                  </a:cubicBezTo>
                  <a:cubicBezTo>
                    <a:pt x="175" y="641"/>
                    <a:pt x="175" y="640"/>
                    <a:pt x="176" y="640"/>
                  </a:cubicBezTo>
                  <a:cubicBezTo>
                    <a:pt x="177" y="640"/>
                    <a:pt x="178" y="640"/>
                    <a:pt x="179" y="638"/>
                  </a:cubicBezTo>
                  <a:cubicBezTo>
                    <a:pt x="180" y="637"/>
                    <a:pt x="182" y="634"/>
                    <a:pt x="182" y="631"/>
                  </a:cubicBezTo>
                  <a:cubicBezTo>
                    <a:pt x="183" y="629"/>
                    <a:pt x="186" y="620"/>
                    <a:pt x="188" y="616"/>
                  </a:cubicBezTo>
                  <a:cubicBezTo>
                    <a:pt x="190" y="611"/>
                    <a:pt x="191" y="608"/>
                    <a:pt x="192" y="607"/>
                  </a:cubicBezTo>
                  <a:cubicBezTo>
                    <a:pt x="192" y="606"/>
                    <a:pt x="193" y="604"/>
                    <a:pt x="194" y="604"/>
                  </a:cubicBezTo>
                  <a:cubicBezTo>
                    <a:pt x="195" y="604"/>
                    <a:pt x="198" y="604"/>
                    <a:pt x="199" y="603"/>
                  </a:cubicBezTo>
                  <a:cubicBezTo>
                    <a:pt x="200" y="603"/>
                    <a:pt x="200" y="602"/>
                    <a:pt x="199" y="600"/>
                  </a:cubicBezTo>
                  <a:cubicBezTo>
                    <a:pt x="198" y="599"/>
                    <a:pt x="197" y="594"/>
                    <a:pt x="198" y="589"/>
                  </a:cubicBezTo>
                  <a:cubicBezTo>
                    <a:pt x="199" y="585"/>
                    <a:pt x="201" y="574"/>
                    <a:pt x="201" y="573"/>
                  </a:cubicBezTo>
                  <a:cubicBezTo>
                    <a:pt x="202" y="571"/>
                    <a:pt x="202" y="571"/>
                    <a:pt x="200" y="570"/>
                  </a:cubicBezTo>
                  <a:cubicBezTo>
                    <a:pt x="199" y="569"/>
                    <a:pt x="194" y="568"/>
                    <a:pt x="192" y="562"/>
                  </a:cubicBezTo>
                  <a:cubicBezTo>
                    <a:pt x="190" y="556"/>
                    <a:pt x="191" y="555"/>
                    <a:pt x="191" y="553"/>
                  </a:cubicBezTo>
                  <a:cubicBezTo>
                    <a:pt x="191" y="551"/>
                    <a:pt x="192" y="549"/>
                    <a:pt x="191" y="546"/>
                  </a:cubicBezTo>
                  <a:cubicBezTo>
                    <a:pt x="190" y="542"/>
                    <a:pt x="190" y="537"/>
                    <a:pt x="188" y="535"/>
                  </a:cubicBezTo>
                  <a:cubicBezTo>
                    <a:pt x="187" y="532"/>
                    <a:pt x="183" y="529"/>
                    <a:pt x="183" y="527"/>
                  </a:cubicBezTo>
                  <a:cubicBezTo>
                    <a:pt x="182" y="525"/>
                    <a:pt x="182" y="520"/>
                    <a:pt x="183" y="518"/>
                  </a:cubicBezTo>
                  <a:cubicBezTo>
                    <a:pt x="185" y="517"/>
                    <a:pt x="185" y="516"/>
                    <a:pt x="185" y="514"/>
                  </a:cubicBezTo>
                  <a:cubicBezTo>
                    <a:pt x="184" y="512"/>
                    <a:pt x="176" y="499"/>
                    <a:pt x="176" y="499"/>
                  </a:cubicBezTo>
                  <a:cubicBezTo>
                    <a:pt x="176" y="499"/>
                    <a:pt x="175" y="496"/>
                    <a:pt x="176" y="494"/>
                  </a:cubicBezTo>
                  <a:cubicBezTo>
                    <a:pt x="177" y="491"/>
                    <a:pt x="177" y="489"/>
                    <a:pt x="178" y="488"/>
                  </a:cubicBezTo>
                  <a:cubicBezTo>
                    <a:pt x="178" y="487"/>
                    <a:pt x="180" y="485"/>
                    <a:pt x="182" y="484"/>
                  </a:cubicBezTo>
                  <a:cubicBezTo>
                    <a:pt x="183" y="484"/>
                    <a:pt x="185" y="482"/>
                    <a:pt x="185" y="478"/>
                  </a:cubicBezTo>
                  <a:cubicBezTo>
                    <a:pt x="185" y="474"/>
                    <a:pt x="184" y="472"/>
                    <a:pt x="185" y="470"/>
                  </a:cubicBezTo>
                  <a:cubicBezTo>
                    <a:pt x="186" y="468"/>
                    <a:pt x="188" y="464"/>
                    <a:pt x="188" y="462"/>
                  </a:cubicBezTo>
                  <a:cubicBezTo>
                    <a:pt x="188" y="460"/>
                    <a:pt x="191" y="457"/>
                    <a:pt x="195" y="455"/>
                  </a:cubicBezTo>
                  <a:cubicBezTo>
                    <a:pt x="198" y="454"/>
                    <a:pt x="201" y="452"/>
                    <a:pt x="200" y="450"/>
                  </a:cubicBezTo>
                  <a:cubicBezTo>
                    <a:pt x="199" y="448"/>
                    <a:pt x="197" y="448"/>
                    <a:pt x="197" y="448"/>
                  </a:cubicBezTo>
                  <a:cubicBezTo>
                    <a:pt x="197" y="448"/>
                    <a:pt x="196" y="447"/>
                    <a:pt x="196" y="445"/>
                  </a:cubicBezTo>
                  <a:cubicBezTo>
                    <a:pt x="196" y="443"/>
                    <a:pt x="197" y="434"/>
                    <a:pt x="196" y="432"/>
                  </a:cubicBezTo>
                  <a:cubicBezTo>
                    <a:pt x="196" y="430"/>
                    <a:pt x="192" y="422"/>
                    <a:pt x="195" y="415"/>
                  </a:cubicBezTo>
                  <a:cubicBezTo>
                    <a:pt x="199" y="409"/>
                    <a:pt x="203" y="396"/>
                    <a:pt x="204" y="393"/>
                  </a:cubicBezTo>
                  <a:cubicBezTo>
                    <a:pt x="205" y="389"/>
                    <a:pt x="205" y="387"/>
                    <a:pt x="207" y="385"/>
                  </a:cubicBezTo>
                  <a:cubicBezTo>
                    <a:pt x="209" y="383"/>
                    <a:pt x="222" y="366"/>
                    <a:pt x="224" y="362"/>
                  </a:cubicBezTo>
                  <a:cubicBezTo>
                    <a:pt x="226" y="358"/>
                    <a:pt x="231" y="347"/>
                    <a:pt x="232" y="345"/>
                  </a:cubicBezTo>
                  <a:cubicBezTo>
                    <a:pt x="233" y="342"/>
                    <a:pt x="234" y="338"/>
                    <a:pt x="237" y="339"/>
                  </a:cubicBezTo>
                  <a:cubicBezTo>
                    <a:pt x="240" y="341"/>
                    <a:pt x="241" y="341"/>
                    <a:pt x="242" y="340"/>
                  </a:cubicBezTo>
                  <a:cubicBezTo>
                    <a:pt x="243" y="340"/>
                    <a:pt x="251" y="338"/>
                    <a:pt x="251" y="334"/>
                  </a:cubicBezTo>
                  <a:cubicBezTo>
                    <a:pt x="251" y="331"/>
                    <a:pt x="249" y="329"/>
                    <a:pt x="248" y="327"/>
                  </a:cubicBezTo>
                  <a:cubicBezTo>
                    <a:pt x="246" y="324"/>
                    <a:pt x="240" y="320"/>
                    <a:pt x="242" y="310"/>
                  </a:cubicBezTo>
                  <a:cubicBezTo>
                    <a:pt x="243" y="301"/>
                    <a:pt x="243" y="281"/>
                    <a:pt x="243" y="277"/>
                  </a:cubicBezTo>
                  <a:cubicBezTo>
                    <a:pt x="243" y="273"/>
                    <a:pt x="243" y="273"/>
                    <a:pt x="244" y="272"/>
                  </a:cubicBezTo>
                  <a:cubicBezTo>
                    <a:pt x="244" y="271"/>
                    <a:pt x="245" y="269"/>
                    <a:pt x="246" y="268"/>
                  </a:cubicBezTo>
                  <a:cubicBezTo>
                    <a:pt x="248" y="268"/>
                    <a:pt x="250" y="268"/>
                    <a:pt x="248" y="266"/>
                  </a:cubicBezTo>
                  <a:cubicBezTo>
                    <a:pt x="246" y="264"/>
                    <a:pt x="242" y="258"/>
                    <a:pt x="243" y="254"/>
                  </a:cubicBezTo>
                  <a:cubicBezTo>
                    <a:pt x="244" y="250"/>
                    <a:pt x="245" y="250"/>
                    <a:pt x="245" y="250"/>
                  </a:cubicBezTo>
                  <a:cubicBezTo>
                    <a:pt x="246" y="250"/>
                    <a:pt x="246" y="249"/>
                    <a:pt x="247" y="248"/>
                  </a:cubicBezTo>
                  <a:cubicBezTo>
                    <a:pt x="248" y="247"/>
                    <a:pt x="253" y="242"/>
                    <a:pt x="255" y="241"/>
                  </a:cubicBezTo>
                  <a:cubicBezTo>
                    <a:pt x="257" y="240"/>
                    <a:pt x="269" y="235"/>
                    <a:pt x="272" y="234"/>
                  </a:cubicBezTo>
                  <a:cubicBezTo>
                    <a:pt x="275" y="232"/>
                    <a:pt x="284" y="229"/>
                    <a:pt x="285" y="223"/>
                  </a:cubicBezTo>
                  <a:cubicBezTo>
                    <a:pt x="287" y="217"/>
                    <a:pt x="293" y="196"/>
                    <a:pt x="294" y="194"/>
                  </a:cubicBezTo>
                  <a:cubicBezTo>
                    <a:pt x="295" y="192"/>
                    <a:pt x="294" y="191"/>
                    <a:pt x="293" y="190"/>
                  </a:cubicBezTo>
                  <a:cubicBezTo>
                    <a:pt x="292" y="190"/>
                    <a:pt x="290" y="187"/>
                    <a:pt x="290" y="187"/>
                  </a:cubicBezTo>
                  <a:cubicBezTo>
                    <a:pt x="290" y="187"/>
                    <a:pt x="289" y="187"/>
                    <a:pt x="289" y="185"/>
                  </a:cubicBezTo>
                  <a:cubicBezTo>
                    <a:pt x="285" y="186"/>
                    <a:pt x="277" y="186"/>
                    <a:pt x="272" y="186"/>
                  </a:cubicBezTo>
                  <a:cubicBezTo>
                    <a:pt x="265" y="185"/>
                    <a:pt x="265" y="183"/>
                    <a:pt x="265" y="181"/>
                  </a:cubicBezTo>
                  <a:cubicBezTo>
                    <a:pt x="266" y="179"/>
                    <a:pt x="266" y="177"/>
                    <a:pt x="266" y="175"/>
                  </a:cubicBezTo>
                  <a:cubicBezTo>
                    <a:pt x="265" y="173"/>
                    <a:pt x="264" y="171"/>
                    <a:pt x="264" y="167"/>
                  </a:cubicBezTo>
                  <a:cubicBezTo>
                    <a:pt x="264" y="164"/>
                    <a:pt x="262" y="161"/>
                    <a:pt x="261" y="158"/>
                  </a:cubicBezTo>
                  <a:cubicBezTo>
                    <a:pt x="259" y="155"/>
                    <a:pt x="258" y="152"/>
                    <a:pt x="258" y="150"/>
                  </a:cubicBezTo>
                  <a:cubicBezTo>
                    <a:pt x="258" y="148"/>
                    <a:pt x="256" y="140"/>
                    <a:pt x="256" y="140"/>
                  </a:cubicBezTo>
                  <a:cubicBezTo>
                    <a:pt x="254" y="127"/>
                    <a:pt x="245" y="120"/>
                    <a:pt x="244" y="119"/>
                  </a:cubicBezTo>
                  <a:cubicBezTo>
                    <a:pt x="243" y="119"/>
                    <a:pt x="244" y="117"/>
                    <a:pt x="244" y="117"/>
                  </a:cubicBezTo>
                  <a:cubicBezTo>
                    <a:pt x="244" y="117"/>
                    <a:pt x="245" y="113"/>
                    <a:pt x="245" y="111"/>
                  </a:cubicBezTo>
                  <a:cubicBezTo>
                    <a:pt x="245" y="109"/>
                    <a:pt x="244" y="108"/>
                    <a:pt x="244" y="108"/>
                  </a:cubicBezTo>
                  <a:cubicBezTo>
                    <a:pt x="234" y="102"/>
                    <a:pt x="235" y="94"/>
                    <a:pt x="235" y="92"/>
                  </a:cubicBezTo>
                  <a:cubicBezTo>
                    <a:pt x="235" y="90"/>
                    <a:pt x="236" y="90"/>
                    <a:pt x="237" y="90"/>
                  </a:cubicBezTo>
                  <a:cubicBezTo>
                    <a:pt x="239" y="90"/>
                    <a:pt x="240" y="87"/>
                    <a:pt x="241" y="86"/>
                  </a:cubicBezTo>
                  <a:cubicBezTo>
                    <a:pt x="242" y="84"/>
                    <a:pt x="244" y="83"/>
                    <a:pt x="240" y="80"/>
                  </a:cubicBezTo>
                  <a:cubicBezTo>
                    <a:pt x="237" y="77"/>
                    <a:pt x="239" y="75"/>
                    <a:pt x="240" y="74"/>
                  </a:cubicBezTo>
                  <a:cubicBezTo>
                    <a:pt x="241" y="73"/>
                    <a:pt x="241" y="72"/>
                    <a:pt x="242" y="71"/>
                  </a:cubicBezTo>
                  <a:cubicBezTo>
                    <a:pt x="242" y="71"/>
                    <a:pt x="244" y="68"/>
                    <a:pt x="245" y="67"/>
                  </a:cubicBezTo>
                  <a:cubicBezTo>
                    <a:pt x="247" y="67"/>
                    <a:pt x="245" y="65"/>
                    <a:pt x="245" y="65"/>
                  </a:cubicBezTo>
                  <a:cubicBezTo>
                    <a:pt x="245" y="65"/>
                    <a:pt x="231" y="52"/>
                    <a:pt x="229" y="51"/>
                  </a:cubicBezTo>
                  <a:cubicBezTo>
                    <a:pt x="228" y="49"/>
                    <a:pt x="228" y="46"/>
                    <a:pt x="228" y="46"/>
                  </a:cubicBezTo>
                  <a:cubicBezTo>
                    <a:pt x="228" y="42"/>
                    <a:pt x="225" y="23"/>
                    <a:pt x="225" y="20"/>
                  </a:cubicBezTo>
                  <a:cubicBezTo>
                    <a:pt x="225" y="18"/>
                    <a:pt x="224" y="18"/>
                    <a:pt x="224" y="18"/>
                  </a:cubicBezTo>
                  <a:lnTo>
                    <a:pt x="221" y="17"/>
                  </a:lnTo>
                  <a:cubicBezTo>
                    <a:pt x="217" y="16"/>
                    <a:pt x="212" y="5"/>
                    <a:pt x="210" y="0"/>
                  </a:cubicBezTo>
                  <a:cubicBezTo>
                    <a:pt x="210" y="0"/>
                    <a:pt x="210" y="0"/>
                    <a:pt x="209" y="0"/>
                  </a:cubicBezTo>
                  <a:cubicBezTo>
                    <a:pt x="207" y="1"/>
                    <a:pt x="200" y="4"/>
                    <a:pt x="200" y="10"/>
                  </a:cubicBezTo>
                  <a:cubicBezTo>
                    <a:pt x="200" y="16"/>
                    <a:pt x="200" y="20"/>
                    <a:pt x="200" y="20"/>
                  </a:cubicBezTo>
                  <a:cubicBezTo>
                    <a:pt x="200" y="20"/>
                    <a:pt x="200" y="21"/>
                    <a:pt x="199" y="22"/>
                  </a:cubicBezTo>
                  <a:cubicBezTo>
                    <a:pt x="198" y="22"/>
                    <a:pt x="185" y="27"/>
                    <a:pt x="180" y="28"/>
                  </a:cubicBezTo>
                  <a:cubicBezTo>
                    <a:pt x="181" y="29"/>
                    <a:pt x="181" y="30"/>
                    <a:pt x="182" y="30"/>
                  </a:cubicBezTo>
                  <a:cubicBezTo>
                    <a:pt x="182" y="32"/>
                    <a:pt x="183" y="40"/>
                    <a:pt x="183" y="43"/>
                  </a:cubicBezTo>
                  <a:cubicBezTo>
                    <a:pt x="184" y="45"/>
                    <a:pt x="189" y="81"/>
                    <a:pt x="189" y="89"/>
                  </a:cubicBezTo>
                  <a:cubicBezTo>
                    <a:pt x="189" y="96"/>
                    <a:pt x="192" y="123"/>
                    <a:pt x="192" y="128"/>
                  </a:cubicBezTo>
                  <a:cubicBezTo>
                    <a:pt x="193" y="132"/>
                    <a:pt x="193" y="140"/>
                    <a:pt x="192" y="144"/>
                  </a:cubicBezTo>
                  <a:cubicBezTo>
                    <a:pt x="190" y="148"/>
                    <a:pt x="186" y="178"/>
                    <a:pt x="185" y="183"/>
                  </a:cubicBezTo>
                  <a:cubicBezTo>
                    <a:pt x="185" y="188"/>
                    <a:pt x="183" y="193"/>
                    <a:pt x="179" y="194"/>
                  </a:cubicBezTo>
                  <a:cubicBezTo>
                    <a:pt x="175" y="195"/>
                    <a:pt x="175" y="196"/>
                    <a:pt x="175" y="198"/>
                  </a:cubicBezTo>
                  <a:cubicBezTo>
                    <a:pt x="175" y="200"/>
                    <a:pt x="175" y="206"/>
                    <a:pt x="174" y="208"/>
                  </a:cubicBezTo>
                  <a:cubicBezTo>
                    <a:pt x="174" y="209"/>
                    <a:pt x="174" y="211"/>
                    <a:pt x="176" y="211"/>
                  </a:cubicBezTo>
                  <a:cubicBezTo>
                    <a:pt x="177" y="210"/>
                    <a:pt x="178" y="211"/>
                    <a:pt x="178" y="214"/>
                  </a:cubicBezTo>
                  <a:cubicBezTo>
                    <a:pt x="177" y="216"/>
                    <a:pt x="173" y="250"/>
                    <a:pt x="177" y="259"/>
                  </a:cubicBezTo>
                  <a:cubicBezTo>
                    <a:pt x="180" y="267"/>
                    <a:pt x="181" y="276"/>
                    <a:pt x="177" y="280"/>
                  </a:cubicBezTo>
                  <a:cubicBezTo>
                    <a:pt x="173" y="283"/>
                    <a:pt x="169" y="294"/>
                    <a:pt x="172" y="298"/>
                  </a:cubicBezTo>
                  <a:cubicBezTo>
                    <a:pt x="176" y="303"/>
                    <a:pt x="172" y="308"/>
                    <a:pt x="172" y="313"/>
                  </a:cubicBezTo>
                  <a:cubicBezTo>
                    <a:pt x="171" y="318"/>
                    <a:pt x="167" y="330"/>
                    <a:pt x="166" y="332"/>
                  </a:cubicBezTo>
                  <a:cubicBezTo>
                    <a:pt x="165" y="335"/>
                    <a:pt x="162" y="343"/>
                    <a:pt x="163" y="350"/>
                  </a:cubicBezTo>
                  <a:cubicBezTo>
                    <a:pt x="164" y="357"/>
                    <a:pt x="163" y="360"/>
                    <a:pt x="160" y="364"/>
                  </a:cubicBezTo>
                  <a:cubicBezTo>
                    <a:pt x="157" y="369"/>
                    <a:pt x="155" y="376"/>
                    <a:pt x="154" y="384"/>
                  </a:cubicBezTo>
                  <a:cubicBezTo>
                    <a:pt x="154" y="392"/>
                    <a:pt x="149" y="401"/>
                    <a:pt x="147" y="402"/>
                  </a:cubicBezTo>
                  <a:cubicBezTo>
                    <a:pt x="145" y="403"/>
                    <a:pt x="141" y="405"/>
                    <a:pt x="146" y="416"/>
                  </a:cubicBezTo>
                  <a:cubicBezTo>
                    <a:pt x="152" y="428"/>
                    <a:pt x="152" y="424"/>
                    <a:pt x="152" y="430"/>
                  </a:cubicBezTo>
                  <a:cubicBezTo>
                    <a:pt x="151" y="436"/>
                    <a:pt x="151" y="438"/>
                    <a:pt x="151" y="440"/>
                  </a:cubicBezTo>
                  <a:cubicBezTo>
                    <a:pt x="151" y="441"/>
                    <a:pt x="151" y="442"/>
                    <a:pt x="150" y="444"/>
                  </a:cubicBezTo>
                  <a:cubicBezTo>
                    <a:pt x="149" y="447"/>
                    <a:pt x="148" y="449"/>
                    <a:pt x="148" y="450"/>
                  </a:cubicBezTo>
                  <a:cubicBezTo>
                    <a:pt x="148" y="451"/>
                    <a:pt x="147" y="453"/>
                    <a:pt x="147" y="452"/>
                  </a:cubicBezTo>
                  <a:cubicBezTo>
                    <a:pt x="146" y="451"/>
                    <a:pt x="145" y="451"/>
                    <a:pt x="145" y="453"/>
                  </a:cubicBezTo>
                  <a:cubicBezTo>
                    <a:pt x="144" y="454"/>
                    <a:pt x="143" y="457"/>
                    <a:pt x="141" y="457"/>
                  </a:cubicBezTo>
                  <a:cubicBezTo>
                    <a:pt x="140" y="457"/>
                    <a:pt x="137" y="459"/>
                    <a:pt x="138" y="462"/>
                  </a:cubicBezTo>
                  <a:cubicBezTo>
                    <a:pt x="139" y="464"/>
                    <a:pt x="141" y="493"/>
                    <a:pt x="141" y="499"/>
                  </a:cubicBezTo>
                  <a:cubicBezTo>
                    <a:pt x="141" y="504"/>
                    <a:pt x="142" y="525"/>
                    <a:pt x="144" y="528"/>
                  </a:cubicBezTo>
                  <a:cubicBezTo>
                    <a:pt x="147" y="531"/>
                    <a:pt x="148" y="533"/>
                    <a:pt x="147" y="536"/>
                  </a:cubicBezTo>
                  <a:cubicBezTo>
                    <a:pt x="146" y="539"/>
                    <a:pt x="144" y="548"/>
                    <a:pt x="142" y="550"/>
                  </a:cubicBezTo>
                  <a:cubicBezTo>
                    <a:pt x="140" y="553"/>
                    <a:pt x="134" y="559"/>
                    <a:pt x="136" y="564"/>
                  </a:cubicBezTo>
                  <a:cubicBezTo>
                    <a:pt x="139" y="569"/>
                    <a:pt x="140" y="582"/>
                    <a:pt x="135" y="588"/>
                  </a:cubicBezTo>
                  <a:cubicBezTo>
                    <a:pt x="130" y="595"/>
                    <a:pt x="129" y="600"/>
                    <a:pt x="128" y="605"/>
                  </a:cubicBezTo>
                  <a:cubicBezTo>
                    <a:pt x="127" y="610"/>
                    <a:pt x="119" y="638"/>
                    <a:pt x="113" y="647"/>
                  </a:cubicBezTo>
                  <a:cubicBezTo>
                    <a:pt x="106" y="655"/>
                    <a:pt x="105" y="655"/>
                    <a:pt x="106" y="658"/>
                  </a:cubicBezTo>
                  <a:cubicBezTo>
                    <a:pt x="107" y="661"/>
                    <a:pt x="109" y="663"/>
                    <a:pt x="106" y="665"/>
                  </a:cubicBezTo>
                  <a:cubicBezTo>
                    <a:pt x="104" y="667"/>
                    <a:pt x="101" y="671"/>
                    <a:pt x="99" y="681"/>
                  </a:cubicBezTo>
                  <a:cubicBezTo>
                    <a:pt x="97" y="691"/>
                    <a:pt x="95" y="697"/>
                    <a:pt x="93" y="698"/>
                  </a:cubicBezTo>
                  <a:cubicBezTo>
                    <a:pt x="90" y="699"/>
                    <a:pt x="86" y="699"/>
                    <a:pt x="88" y="702"/>
                  </a:cubicBezTo>
                  <a:cubicBezTo>
                    <a:pt x="90" y="705"/>
                    <a:pt x="88" y="706"/>
                    <a:pt x="88" y="709"/>
                  </a:cubicBezTo>
                  <a:cubicBezTo>
                    <a:pt x="88" y="712"/>
                    <a:pt x="89" y="714"/>
                    <a:pt x="86" y="715"/>
                  </a:cubicBezTo>
                  <a:cubicBezTo>
                    <a:pt x="83" y="716"/>
                    <a:pt x="79" y="717"/>
                    <a:pt x="78" y="717"/>
                  </a:cubicBezTo>
                  <a:cubicBezTo>
                    <a:pt x="76" y="716"/>
                    <a:pt x="72" y="714"/>
                    <a:pt x="71" y="718"/>
                  </a:cubicBezTo>
                  <a:cubicBezTo>
                    <a:pt x="71" y="722"/>
                    <a:pt x="73" y="724"/>
                    <a:pt x="73" y="727"/>
                  </a:cubicBezTo>
                  <a:cubicBezTo>
                    <a:pt x="72" y="730"/>
                    <a:pt x="71" y="736"/>
                    <a:pt x="74" y="741"/>
                  </a:cubicBezTo>
                  <a:cubicBezTo>
                    <a:pt x="77" y="745"/>
                    <a:pt x="77" y="750"/>
                    <a:pt x="76" y="757"/>
                  </a:cubicBezTo>
                  <a:cubicBezTo>
                    <a:pt x="76" y="764"/>
                    <a:pt x="77" y="775"/>
                    <a:pt x="79" y="782"/>
                  </a:cubicBezTo>
                  <a:cubicBezTo>
                    <a:pt x="82" y="789"/>
                    <a:pt x="88" y="806"/>
                    <a:pt x="84" y="817"/>
                  </a:cubicBezTo>
                  <a:cubicBezTo>
                    <a:pt x="80" y="828"/>
                    <a:pt x="80" y="826"/>
                    <a:pt x="80" y="823"/>
                  </a:cubicBezTo>
                  <a:cubicBezTo>
                    <a:pt x="79" y="819"/>
                    <a:pt x="77" y="820"/>
                    <a:pt x="74" y="823"/>
                  </a:cubicBezTo>
                  <a:cubicBezTo>
                    <a:pt x="70" y="826"/>
                    <a:pt x="69" y="829"/>
                    <a:pt x="69" y="834"/>
                  </a:cubicBezTo>
                  <a:cubicBezTo>
                    <a:pt x="68" y="838"/>
                    <a:pt x="66" y="850"/>
                    <a:pt x="63" y="857"/>
                  </a:cubicBezTo>
                  <a:cubicBezTo>
                    <a:pt x="59" y="864"/>
                    <a:pt x="61" y="868"/>
                    <a:pt x="62" y="873"/>
                  </a:cubicBezTo>
                  <a:cubicBezTo>
                    <a:pt x="63" y="877"/>
                    <a:pt x="66" y="883"/>
                    <a:pt x="66" y="885"/>
                  </a:cubicBezTo>
                  <a:cubicBezTo>
                    <a:pt x="67" y="887"/>
                    <a:pt x="67" y="892"/>
                    <a:pt x="73" y="890"/>
                  </a:cubicBezTo>
                  <a:cubicBezTo>
                    <a:pt x="79" y="889"/>
                    <a:pt x="76" y="891"/>
                    <a:pt x="73" y="893"/>
                  </a:cubicBezTo>
                  <a:cubicBezTo>
                    <a:pt x="69" y="894"/>
                    <a:pt x="67" y="897"/>
                    <a:pt x="74" y="897"/>
                  </a:cubicBezTo>
                  <a:cubicBezTo>
                    <a:pt x="80" y="898"/>
                    <a:pt x="81" y="898"/>
                    <a:pt x="84" y="898"/>
                  </a:cubicBezTo>
                  <a:cubicBezTo>
                    <a:pt x="87" y="898"/>
                    <a:pt x="91" y="897"/>
                    <a:pt x="91" y="894"/>
                  </a:cubicBezTo>
                  <a:cubicBezTo>
                    <a:pt x="92" y="890"/>
                    <a:pt x="90" y="889"/>
                    <a:pt x="94" y="891"/>
                  </a:cubicBezTo>
                  <a:cubicBezTo>
                    <a:pt x="98" y="893"/>
                    <a:pt x="106" y="894"/>
                    <a:pt x="108" y="894"/>
                  </a:cubicBezTo>
                  <a:cubicBezTo>
                    <a:pt x="109" y="895"/>
                    <a:pt x="112" y="894"/>
                    <a:pt x="107" y="896"/>
                  </a:cubicBezTo>
                  <a:cubicBezTo>
                    <a:pt x="103" y="898"/>
                    <a:pt x="96" y="902"/>
                    <a:pt x="99" y="904"/>
                  </a:cubicBezTo>
                  <a:cubicBezTo>
                    <a:pt x="102" y="907"/>
                    <a:pt x="104" y="908"/>
                    <a:pt x="107" y="907"/>
                  </a:cubicBezTo>
                  <a:cubicBezTo>
                    <a:pt x="109" y="907"/>
                    <a:pt x="112" y="905"/>
                    <a:pt x="112" y="908"/>
                  </a:cubicBezTo>
                  <a:cubicBezTo>
                    <a:pt x="112" y="912"/>
                    <a:pt x="113" y="917"/>
                    <a:pt x="113" y="919"/>
                  </a:cubicBezTo>
                  <a:cubicBezTo>
                    <a:pt x="113" y="920"/>
                    <a:pt x="114" y="930"/>
                    <a:pt x="111" y="923"/>
                  </a:cubicBezTo>
                  <a:cubicBezTo>
                    <a:pt x="108" y="915"/>
                    <a:pt x="108" y="913"/>
                    <a:pt x="105" y="914"/>
                  </a:cubicBezTo>
                  <a:cubicBezTo>
                    <a:pt x="103" y="916"/>
                    <a:pt x="97" y="918"/>
                    <a:pt x="101" y="921"/>
                  </a:cubicBezTo>
                  <a:cubicBezTo>
                    <a:pt x="105" y="924"/>
                    <a:pt x="110" y="930"/>
                    <a:pt x="107" y="928"/>
                  </a:cubicBezTo>
                  <a:cubicBezTo>
                    <a:pt x="104" y="926"/>
                    <a:pt x="105" y="926"/>
                    <a:pt x="102" y="927"/>
                  </a:cubicBezTo>
                  <a:cubicBezTo>
                    <a:pt x="100" y="929"/>
                    <a:pt x="97" y="933"/>
                    <a:pt x="98" y="939"/>
                  </a:cubicBezTo>
                  <a:cubicBezTo>
                    <a:pt x="100" y="945"/>
                    <a:pt x="104" y="952"/>
                    <a:pt x="101" y="950"/>
                  </a:cubicBezTo>
                  <a:cubicBezTo>
                    <a:pt x="98" y="948"/>
                    <a:pt x="99" y="948"/>
                    <a:pt x="97" y="951"/>
                  </a:cubicBezTo>
                  <a:cubicBezTo>
                    <a:pt x="96" y="955"/>
                    <a:pt x="98" y="956"/>
                    <a:pt x="95" y="959"/>
                  </a:cubicBezTo>
                  <a:cubicBezTo>
                    <a:pt x="92" y="962"/>
                    <a:pt x="89" y="966"/>
                    <a:pt x="92" y="970"/>
                  </a:cubicBezTo>
                  <a:cubicBezTo>
                    <a:pt x="95" y="973"/>
                    <a:pt x="97" y="973"/>
                    <a:pt x="95" y="974"/>
                  </a:cubicBezTo>
                  <a:cubicBezTo>
                    <a:pt x="93" y="975"/>
                    <a:pt x="92" y="977"/>
                    <a:pt x="95" y="977"/>
                  </a:cubicBezTo>
                  <a:cubicBezTo>
                    <a:pt x="98" y="976"/>
                    <a:pt x="103" y="978"/>
                    <a:pt x="99" y="980"/>
                  </a:cubicBezTo>
                  <a:cubicBezTo>
                    <a:pt x="94" y="982"/>
                    <a:pt x="95" y="979"/>
                    <a:pt x="93" y="986"/>
                  </a:cubicBezTo>
                  <a:cubicBezTo>
                    <a:pt x="90" y="992"/>
                    <a:pt x="89" y="993"/>
                    <a:pt x="87" y="994"/>
                  </a:cubicBezTo>
                  <a:cubicBezTo>
                    <a:pt x="84" y="995"/>
                    <a:pt x="84" y="995"/>
                    <a:pt x="89" y="998"/>
                  </a:cubicBezTo>
                  <a:cubicBezTo>
                    <a:pt x="93" y="1002"/>
                    <a:pt x="96" y="1000"/>
                    <a:pt x="99" y="1004"/>
                  </a:cubicBezTo>
                  <a:cubicBezTo>
                    <a:pt x="102" y="1008"/>
                    <a:pt x="103" y="1008"/>
                    <a:pt x="104" y="1009"/>
                  </a:cubicBezTo>
                  <a:cubicBezTo>
                    <a:pt x="105" y="1009"/>
                    <a:pt x="106" y="1009"/>
                    <a:pt x="105" y="1011"/>
                  </a:cubicBezTo>
                  <a:cubicBezTo>
                    <a:pt x="104" y="1012"/>
                    <a:pt x="104" y="1014"/>
                    <a:pt x="104" y="1016"/>
                  </a:cubicBezTo>
                  <a:cubicBezTo>
                    <a:pt x="104" y="1017"/>
                    <a:pt x="103" y="1019"/>
                    <a:pt x="101" y="1020"/>
                  </a:cubicBezTo>
                  <a:cubicBezTo>
                    <a:pt x="98" y="1021"/>
                    <a:pt x="97" y="1022"/>
                    <a:pt x="94" y="1024"/>
                  </a:cubicBezTo>
                  <a:cubicBezTo>
                    <a:pt x="92" y="1026"/>
                    <a:pt x="90" y="1027"/>
                    <a:pt x="88" y="1027"/>
                  </a:cubicBezTo>
                  <a:cubicBezTo>
                    <a:pt x="86" y="1028"/>
                    <a:pt x="84" y="1028"/>
                    <a:pt x="83" y="1029"/>
                  </a:cubicBezTo>
                  <a:cubicBezTo>
                    <a:pt x="82" y="1030"/>
                    <a:pt x="79" y="1031"/>
                    <a:pt x="81" y="1032"/>
                  </a:cubicBezTo>
                  <a:cubicBezTo>
                    <a:pt x="83" y="1034"/>
                    <a:pt x="84" y="1034"/>
                    <a:pt x="83" y="1036"/>
                  </a:cubicBezTo>
                  <a:cubicBezTo>
                    <a:pt x="81" y="1038"/>
                    <a:pt x="77" y="1041"/>
                    <a:pt x="80" y="1041"/>
                  </a:cubicBezTo>
                  <a:cubicBezTo>
                    <a:pt x="83" y="1042"/>
                    <a:pt x="82" y="1041"/>
                    <a:pt x="84" y="1040"/>
                  </a:cubicBezTo>
                  <a:cubicBezTo>
                    <a:pt x="87" y="1040"/>
                    <a:pt x="87" y="1039"/>
                    <a:pt x="90" y="1043"/>
                  </a:cubicBezTo>
                  <a:cubicBezTo>
                    <a:pt x="92" y="1046"/>
                    <a:pt x="96" y="1046"/>
                    <a:pt x="96" y="1047"/>
                  </a:cubicBezTo>
                  <a:cubicBezTo>
                    <a:pt x="97" y="1048"/>
                    <a:pt x="101" y="1051"/>
                    <a:pt x="96" y="1049"/>
                  </a:cubicBezTo>
                  <a:cubicBezTo>
                    <a:pt x="90" y="1047"/>
                    <a:pt x="88" y="1045"/>
                    <a:pt x="87" y="1044"/>
                  </a:cubicBezTo>
                  <a:cubicBezTo>
                    <a:pt x="86" y="1042"/>
                    <a:pt x="85" y="1042"/>
                    <a:pt x="84" y="1044"/>
                  </a:cubicBezTo>
                  <a:cubicBezTo>
                    <a:pt x="83" y="1045"/>
                    <a:pt x="83" y="1047"/>
                    <a:pt x="82" y="1046"/>
                  </a:cubicBezTo>
                  <a:cubicBezTo>
                    <a:pt x="81" y="1044"/>
                    <a:pt x="80" y="1046"/>
                    <a:pt x="80" y="1048"/>
                  </a:cubicBezTo>
                  <a:cubicBezTo>
                    <a:pt x="79" y="1050"/>
                    <a:pt x="76" y="1056"/>
                    <a:pt x="75" y="1058"/>
                  </a:cubicBezTo>
                  <a:cubicBezTo>
                    <a:pt x="74" y="1059"/>
                    <a:pt x="72" y="1064"/>
                    <a:pt x="77" y="1060"/>
                  </a:cubicBezTo>
                  <a:cubicBezTo>
                    <a:pt x="81" y="1056"/>
                    <a:pt x="82" y="1056"/>
                    <a:pt x="84" y="1057"/>
                  </a:cubicBezTo>
                  <a:cubicBezTo>
                    <a:pt x="87" y="1057"/>
                    <a:pt x="88" y="1058"/>
                    <a:pt x="84" y="1059"/>
                  </a:cubicBezTo>
                  <a:cubicBezTo>
                    <a:pt x="80" y="1059"/>
                    <a:pt x="78" y="1060"/>
                    <a:pt x="77" y="1063"/>
                  </a:cubicBezTo>
                  <a:cubicBezTo>
                    <a:pt x="76" y="1067"/>
                    <a:pt x="74" y="1068"/>
                    <a:pt x="73" y="1070"/>
                  </a:cubicBezTo>
                  <a:cubicBezTo>
                    <a:pt x="72" y="1071"/>
                    <a:pt x="72" y="1073"/>
                    <a:pt x="71" y="1077"/>
                  </a:cubicBezTo>
                  <a:cubicBezTo>
                    <a:pt x="71" y="1081"/>
                    <a:pt x="70" y="1086"/>
                    <a:pt x="71" y="1085"/>
                  </a:cubicBezTo>
                  <a:cubicBezTo>
                    <a:pt x="73" y="1084"/>
                    <a:pt x="74" y="1080"/>
                    <a:pt x="75" y="1082"/>
                  </a:cubicBezTo>
                  <a:cubicBezTo>
                    <a:pt x="77" y="1084"/>
                    <a:pt x="76" y="1085"/>
                    <a:pt x="75" y="1087"/>
                  </a:cubicBezTo>
                  <a:cubicBezTo>
                    <a:pt x="74" y="1088"/>
                    <a:pt x="70" y="1093"/>
                    <a:pt x="69" y="1093"/>
                  </a:cubicBezTo>
                  <a:cubicBezTo>
                    <a:pt x="68" y="1093"/>
                    <a:pt x="67" y="1094"/>
                    <a:pt x="66" y="1095"/>
                  </a:cubicBezTo>
                  <a:cubicBezTo>
                    <a:pt x="65" y="1096"/>
                    <a:pt x="61" y="1099"/>
                    <a:pt x="61" y="1095"/>
                  </a:cubicBezTo>
                  <a:cubicBezTo>
                    <a:pt x="61" y="1091"/>
                    <a:pt x="64" y="1091"/>
                    <a:pt x="65" y="1090"/>
                  </a:cubicBezTo>
                  <a:cubicBezTo>
                    <a:pt x="65" y="1089"/>
                    <a:pt x="68" y="1085"/>
                    <a:pt x="67" y="1082"/>
                  </a:cubicBezTo>
                  <a:cubicBezTo>
                    <a:pt x="67" y="1078"/>
                    <a:pt x="65" y="1079"/>
                    <a:pt x="63" y="1079"/>
                  </a:cubicBezTo>
                  <a:cubicBezTo>
                    <a:pt x="61" y="1080"/>
                    <a:pt x="60" y="1080"/>
                    <a:pt x="62" y="1081"/>
                  </a:cubicBezTo>
                  <a:cubicBezTo>
                    <a:pt x="63" y="1083"/>
                    <a:pt x="66" y="1086"/>
                    <a:pt x="63" y="1085"/>
                  </a:cubicBezTo>
                  <a:cubicBezTo>
                    <a:pt x="60" y="1083"/>
                    <a:pt x="59" y="1081"/>
                    <a:pt x="59" y="1083"/>
                  </a:cubicBezTo>
                  <a:cubicBezTo>
                    <a:pt x="58" y="1084"/>
                    <a:pt x="57" y="1081"/>
                    <a:pt x="58" y="1080"/>
                  </a:cubicBezTo>
                  <a:cubicBezTo>
                    <a:pt x="58" y="1080"/>
                    <a:pt x="53" y="1081"/>
                    <a:pt x="57" y="1079"/>
                  </a:cubicBezTo>
                  <a:cubicBezTo>
                    <a:pt x="62" y="1076"/>
                    <a:pt x="63" y="1075"/>
                    <a:pt x="61" y="1074"/>
                  </a:cubicBezTo>
                  <a:cubicBezTo>
                    <a:pt x="59" y="1073"/>
                    <a:pt x="56" y="1076"/>
                    <a:pt x="58" y="1072"/>
                  </a:cubicBezTo>
                  <a:cubicBezTo>
                    <a:pt x="59" y="1069"/>
                    <a:pt x="58" y="1069"/>
                    <a:pt x="57" y="1068"/>
                  </a:cubicBezTo>
                  <a:cubicBezTo>
                    <a:pt x="57" y="1067"/>
                    <a:pt x="56" y="1068"/>
                    <a:pt x="56" y="1066"/>
                  </a:cubicBezTo>
                  <a:cubicBezTo>
                    <a:pt x="57" y="1063"/>
                    <a:pt x="56" y="1063"/>
                    <a:pt x="54" y="1063"/>
                  </a:cubicBezTo>
                  <a:cubicBezTo>
                    <a:pt x="51" y="1064"/>
                    <a:pt x="49" y="1065"/>
                    <a:pt x="47" y="1064"/>
                  </a:cubicBezTo>
                  <a:cubicBezTo>
                    <a:pt x="45" y="1064"/>
                    <a:pt x="44" y="1065"/>
                    <a:pt x="44" y="1066"/>
                  </a:cubicBezTo>
                  <a:cubicBezTo>
                    <a:pt x="45" y="1067"/>
                    <a:pt x="43" y="1070"/>
                    <a:pt x="42" y="1067"/>
                  </a:cubicBezTo>
                  <a:cubicBezTo>
                    <a:pt x="41" y="1064"/>
                    <a:pt x="40" y="1065"/>
                    <a:pt x="39" y="1066"/>
                  </a:cubicBezTo>
                  <a:cubicBezTo>
                    <a:pt x="37" y="1066"/>
                    <a:pt x="35" y="1067"/>
                    <a:pt x="35" y="1066"/>
                  </a:cubicBezTo>
                  <a:cubicBezTo>
                    <a:pt x="35" y="1064"/>
                    <a:pt x="35" y="1064"/>
                    <a:pt x="33" y="1064"/>
                  </a:cubicBezTo>
                  <a:cubicBezTo>
                    <a:pt x="31" y="1065"/>
                    <a:pt x="27" y="1064"/>
                    <a:pt x="29" y="1066"/>
                  </a:cubicBezTo>
                  <a:cubicBezTo>
                    <a:pt x="31" y="1068"/>
                    <a:pt x="29" y="1068"/>
                    <a:pt x="28" y="1067"/>
                  </a:cubicBezTo>
                  <a:cubicBezTo>
                    <a:pt x="26" y="1066"/>
                    <a:pt x="22" y="1065"/>
                    <a:pt x="23" y="1067"/>
                  </a:cubicBezTo>
                  <a:cubicBezTo>
                    <a:pt x="24" y="1069"/>
                    <a:pt x="24" y="1070"/>
                    <a:pt x="26" y="1070"/>
                  </a:cubicBezTo>
                  <a:cubicBezTo>
                    <a:pt x="28" y="1071"/>
                    <a:pt x="30" y="1071"/>
                    <a:pt x="27" y="1072"/>
                  </a:cubicBezTo>
                  <a:cubicBezTo>
                    <a:pt x="25" y="1073"/>
                    <a:pt x="24" y="1073"/>
                    <a:pt x="26" y="1074"/>
                  </a:cubicBezTo>
                  <a:cubicBezTo>
                    <a:pt x="27" y="1076"/>
                    <a:pt x="30" y="1075"/>
                    <a:pt x="31" y="1074"/>
                  </a:cubicBezTo>
                  <a:cubicBezTo>
                    <a:pt x="32" y="1073"/>
                    <a:pt x="35" y="1069"/>
                    <a:pt x="36" y="1068"/>
                  </a:cubicBezTo>
                  <a:cubicBezTo>
                    <a:pt x="37" y="1068"/>
                    <a:pt x="37" y="1069"/>
                    <a:pt x="36" y="1072"/>
                  </a:cubicBezTo>
                  <a:cubicBezTo>
                    <a:pt x="36" y="1074"/>
                    <a:pt x="35" y="1081"/>
                    <a:pt x="33" y="1080"/>
                  </a:cubicBezTo>
                  <a:cubicBezTo>
                    <a:pt x="30" y="1079"/>
                    <a:pt x="31" y="1081"/>
                    <a:pt x="30" y="1081"/>
                  </a:cubicBezTo>
                  <a:cubicBezTo>
                    <a:pt x="29" y="1082"/>
                    <a:pt x="27" y="1083"/>
                    <a:pt x="26" y="1082"/>
                  </a:cubicBezTo>
                  <a:cubicBezTo>
                    <a:pt x="24" y="1081"/>
                    <a:pt x="23" y="1081"/>
                    <a:pt x="23" y="1083"/>
                  </a:cubicBezTo>
                  <a:cubicBezTo>
                    <a:pt x="22" y="1084"/>
                    <a:pt x="25" y="1086"/>
                    <a:pt x="23" y="1086"/>
                  </a:cubicBezTo>
                  <a:cubicBezTo>
                    <a:pt x="21" y="1086"/>
                    <a:pt x="22" y="1087"/>
                    <a:pt x="21" y="1087"/>
                  </a:cubicBezTo>
                  <a:cubicBezTo>
                    <a:pt x="21" y="1088"/>
                    <a:pt x="19" y="1089"/>
                    <a:pt x="18" y="1087"/>
                  </a:cubicBezTo>
                  <a:cubicBezTo>
                    <a:pt x="18" y="1086"/>
                    <a:pt x="17" y="1087"/>
                    <a:pt x="16" y="1089"/>
                  </a:cubicBezTo>
                  <a:cubicBezTo>
                    <a:pt x="15" y="1090"/>
                    <a:pt x="11" y="1093"/>
                    <a:pt x="8" y="1095"/>
                  </a:cubicBezTo>
                  <a:cubicBezTo>
                    <a:pt x="5" y="1097"/>
                    <a:pt x="0" y="1100"/>
                    <a:pt x="3" y="1104"/>
                  </a:cubicBezTo>
                  <a:cubicBezTo>
                    <a:pt x="6" y="1109"/>
                    <a:pt x="10" y="1111"/>
                    <a:pt x="12" y="1110"/>
                  </a:cubicBezTo>
                  <a:cubicBezTo>
                    <a:pt x="14" y="1110"/>
                    <a:pt x="15" y="1109"/>
                    <a:pt x="14" y="1108"/>
                  </a:cubicBezTo>
                  <a:cubicBezTo>
                    <a:pt x="13" y="1107"/>
                    <a:pt x="15" y="1107"/>
                    <a:pt x="13" y="1105"/>
                  </a:cubicBezTo>
                  <a:cubicBezTo>
                    <a:pt x="11" y="1103"/>
                    <a:pt x="14" y="1103"/>
                    <a:pt x="12" y="1102"/>
                  </a:cubicBezTo>
                  <a:cubicBezTo>
                    <a:pt x="10" y="1101"/>
                    <a:pt x="10" y="1100"/>
                    <a:pt x="8" y="1102"/>
                  </a:cubicBezTo>
                  <a:cubicBezTo>
                    <a:pt x="6" y="1103"/>
                    <a:pt x="7" y="1099"/>
                    <a:pt x="11" y="1099"/>
                  </a:cubicBezTo>
                  <a:cubicBezTo>
                    <a:pt x="16" y="1098"/>
                    <a:pt x="17" y="1098"/>
                    <a:pt x="18" y="1098"/>
                  </a:cubicBezTo>
                  <a:cubicBezTo>
                    <a:pt x="20" y="1097"/>
                    <a:pt x="19" y="1097"/>
                    <a:pt x="21" y="1097"/>
                  </a:cubicBezTo>
                  <a:cubicBezTo>
                    <a:pt x="22" y="1098"/>
                    <a:pt x="23" y="1097"/>
                    <a:pt x="24" y="1096"/>
                  </a:cubicBezTo>
                  <a:cubicBezTo>
                    <a:pt x="24" y="1095"/>
                    <a:pt x="24" y="1095"/>
                    <a:pt x="25" y="1098"/>
                  </a:cubicBezTo>
                  <a:cubicBezTo>
                    <a:pt x="25" y="1100"/>
                    <a:pt x="25" y="1104"/>
                    <a:pt x="29" y="1105"/>
                  </a:cubicBezTo>
                  <a:cubicBezTo>
                    <a:pt x="33" y="1107"/>
                    <a:pt x="32" y="1103"/>
                    <a:pt x="34" y="1106"/>
                  </a:cubicBezTo>
                  <a:cubicBezTo>
                    <a:pt x="36" y="1108"/>
                    <a:pt x="39" y="1110"/>
                    <a:pt x="42" y="1109"/>
                  </a:cubicBezTo>
                  <a:cubicBezTo>
                    <a:pt x="45" y="1109"/>
                    <a:pt x="47" y="1109"/>
                    <a:pt x="43" y="1107"/>
                  </a:cubicBezTo>
                  <a:cubicBezTo>
                    <a:pt x="39" y="1106"/>
                    <a:pt x="39" y="1105"/>
                    <a:pt x="41" y="1105"/>
                  </a:cubicBezTo>
                  <a:cubicBezTo>
                    <a:pt x="44" y="1105"/>
                    <a:pt x="45" y="1104"/>
                    <a:pt x="43" y="1104"/>
                  </a:cubicBezTo>
                  <a:cubicBezTo>
                    <a:pt x="41" y="1103"/>
                    <a:pt x="43" y="1102"/>
                    <a:pt x="46" y="1104"/>
                  </a:cubicBezTo>
                  <a:cubicBezTo>
                    <a:pt x="49" y="1105"/>
                    <a:pt x="50" y="1103"/>
                    <a:pt x="51" y="1107"/>
                  </a:cubicBezTo>
                  <a:cubicBezTo>
                    <a:pt x="53" y="1110"/>
                    <a:pt x="55" y="1113"/>
                    <a:pt x="60" y="1114"/>
                  </a:cubicBezTo>
                  <a:cubicBezTo>
                    <a:pt x="64" y="1115"/>
                    <a:pt x="63" y="1116"/>
                    <a:pt x="62" y="1119"/>
                  </a:cubicBezTo>
                  <a:cubicBezTo>
                    <a:pt x="62" y="1122"/>
                    <a:pt x="61" y="1128"/>
                    <a:pt x="60" y="1124"/>
                  </a:cubicBezTo>
                  <a:cubicBezTo>
                    <a:pt x="59" y="1120"/>
                    <a:pt x="59" y="1122"/>
                    <a:pt x="58" y="1124"/>
                  </a:cubicBezTo>
                  <a:cubicBezTo>
                    <a:pt x="57" y="1126"/>
                    <a:pt x="56" y="1129"/>
                    <a:pt x="56" y="1126"/>
                  </a:cubicBezTo>
                  <a:cubicBezTo>
                    <a:pt x="55" y="1122"/>
                    <a:pt x="55" y="1122"/>
                    <a:pt x="53" y="1123"/>
                  </a:cubicBezTo>
                  <a:cubicBezTo>
                    <a:pt x="50" y="1124"/>
                    <a:pt x="49" y="1126"/>
                    <a:pt x="46" y="1129"/>
                  </a:cubicBezTo>
                  <a:cubicBezTo>
                    <a:pt x="42" y="1132"/>
                    <a:pt x="43" y="1133"/>
                    <a:pt x="44" y="1134"/>
                  </a:cubicBezTo>
                  <a:cubicBezTo>
                    <a:pt x="46" y="1134"/>
                    <a:pt x="46" y="1136"/>
                    <a:pt x="48" y="1137"/>
                  </a:cubicBezTo>
                  <a:cubicBezTo>
                    <a:pt x="50" y="1138"/>
                    <a:pt x="53" y="1139"/>
                    <a:pt x="55" y="1138"/>
                  </a:cubicBezTo>
                  <a:cubicBezTo>
                    <a:pt x="56" y="1138"/>
                    <a:pt x="61" y="1141"/>
                    <a:pt x="58" y="1141"/>
                  </a:cubicBezTo>
                  <a:cubicBezTo>
                    <a:pt x="54" y="1141"/>
                    <a:pt x="50" y="1141"/>
                    <a:pt x="52" y="1142"/>
                  </a:cubicBezTo>
                  <a:cubicBezTo>
                    <a:pt x="54" y="1142"/>
                    <a:pt x="54" y="1143"/>
                    <a:pt x="52" y="1143"/>
                  </a:cubicBezTo>
                  <a:cubicBezTo>
                    <a:pt x="50" y="1144"/>
                    <a:pt x="50" y="1144"/>
                    <a:pt x="52" y="1145"/>
                  </a:cubicBezTo>
                  <a:cubicBezTo>
                    <a:pt x="53" y="1145"/>
                    <a:pt x="50" y="1145"/>
                    <a:pt x="49" y="1143"/>
                  </a:cubicBezTo>
                  <a:cubicBezTo>
                    <a:pt x="49" y="1142"/>
                    <a:pt x="51" y="1142"/>
                    <a:pt x="48" y="1143"/>
                  </a:cubicBezTo>
                  <a:cubicBezTo>
                    <a:pt x="46" y="1143"/>
                    <a:pt x="47" y="1141"/>
                    <a:pt x="47" y="1140"/>
                  </a:cubicBezTo>
                  <a:cubicBezTo>
                    <a:pt x="48" y="1139"/>
                    <a:pt x="49" y="1138"/>
                    <a:pt x="47" y="1138"/>
                  </a:cubicBezTo>
                  <a:cubicBezTo>
                    <a:pt x="45" y="1139"/>
                    <a:pt x="46" y="1136"/>
                    <a:pt x="44" y="1138"/>
                  </a:cubicBezTo>
                  <a:cubicBezTo>
                    <a:pt x="42" y="1141"/>
                    <a:pt x="43" y="1143"/>
                    <a:pt x="40" y="1143"/>
                  </a:cubicBezTo>
                  <a:cubicBezTo>
                    <a:pt x="37" y="1142"/>
                    <a:pt x="36" y="1145"/>
                    <a:pt x="39" y="1146"/>
                  </a:cubicBezTo>
                  <a:cubicBezTo>
                    <a:pt x="42" y="1146"/>
                    <a:pt x="43" y="1146"/>
                    <a:pt x="46" y="1146"/>
                  </a:cubicBezTo>
                  <a:cubicBezTo>
                    <a:pt x="48" y="1146"/>
                    <a:pt x="55" y="1147"/>
                    <a:pt x="57" y="1149"/>
                  </a:cubicBezTo>
                  <a:cubicBezTo>
                    <a:pt x="60" y="1150"/>
                    <a:pt x="66" y="1151"/>
                    <a:pt x="67" y="1147"/>
                  </a:cubicBezTo>
                  <a:cubicBezTo>
                    <a:pt x="68" y="1142"/>
                    <a:pt x="72" y="1132"/>
                    <a:pt x="71" y="1140"/>
                  </a:cubicBezTo>
                  <a:cubicBezTo>
                    <a:pt x="70" y="1148"/>
                    <a:pt x="74" y="1151"/>
                    <a:pt x="75" y="1152"/>
                  </a:cubicBezTo>
                  <a:cubicBezTo>
                    <a:pt x="77" y="1154"/>
                    <a:pt x="78" y="1154"/>
                    <a:pt x="81" y="1155"/>
                  </a:cubicBezTo>
                  <a:cubicBezTo>
                    <a:pt x="83" y="1155"/>
                    <a:pt x="87" y="1156"/>
                    <a:pt x="81" y="1156"/>
                  </a:cubicBezTo>
                  <a:cubicBezTo>
                    <a:pt x="75" y="1157"/>
                    <a:pt x="71" y="1153"/>
                    <a:pt x="73" y="1157"/>
                  </a:cubicBezTo>
                  <a:cubicBezTo>
                    <a:pt x="76" y="1161"/>
                    <a:pt x="77" y="1162"/>
                    <a:pt x="79" y="1163"/>
                  </a:cubicBezTo>
                  <a:cubicBezTo>
                    <a:pt x="81" y="1163"/>
                    <a:pt x="85" y="1161"/>
                    <a:pt x="83" y="1164"/>
                  </a:cubicBezTo>
                  <a:cubicBezTo>
                    <a:pt x="81" y="1166"/>
                    <a:pt x="80" y="1165"/>
                    <a:pt x="79" y="1164"/>
                  </a:cubicBezTo>
                  <a:cubicBezTo>
                    <a:pt x="77" y="1164"/>
                    <a:pt x="77" y="1163"/>
                    <a:pt x="76" y="1165"/>
                  </a:cubicBezTo>
                  <a:cubicBezTo>
                    <a:pt x="75" y="1166"/>
                    <a:pt x="74" y="1166"/>
                    <a:pt x="74" y="1163"/>
                  </a:cubicBezTo>
                  <a:cubicBezTo>
                    <a:pt x="73" y="1160"/>
                    <a:pt x="72" y="1161"/>
                    <a:pt x="70" y="1161"/>
                  </a:cubicBezTo>
                  <a:cubicBezTo>
                    <a:pt x="67" y="1160"/>
                    <a:pt x="68" y="1158"/>
                    <a:pt x="66" y="1159"/>
                  </a:cubicBezTo>
                  <a:cubicBezTo>
                    <a:pt x="64" y="1160"/>
                    <a:pt x="66" y="1163"/>
                    <a:pt x="64" y="1160"/>
                  </a:cubicBezTo>
                  <a:cubicBezTo>
                    <a:pt x="62" y="1157"/>
                    <a:pt x="60" y="1157"/>
                    <a:pt x="56" y="1157"/>
                  </a:cubicBezTo>
                  <a:cubicBezTo>
                    <a:pt x="52" y="1157"/>
                    <a:pt x="50" y="1157"/>
                    <a:pt x="51" y="1159"/>
                  </a:cubicBezTo>
                  <a:cubicBezTo>
                    <a:pt x="52" y="1161"/>
                    <a:pt x="56" y="1165"/>
                    <a:pt x="54" y="1165"/>
                  </a:cubicBezTo>
                  <a:cubicBezTo>
                    <a:pt x="51" y="1164"/>
                    <a:pt x="50" y="1162"/>
                    <a:pt x="50" y="1160"/>
                  </a:cubicBezTo>
                  <a:cubicBezTo>
                    <a:pt x="49" y="1158"/>
                    <a:pt x="46" y="1155"/>
                    <a:pt x="44" y="1155"/>
                  </a:cubicBezTo>
                  <a:cubicBezTo>
                    <a:pt x="41" y="1155"/>
                    <a:pt x="39" y="1156"/>
                    <a:pt x="39" y="1158"/>
                  </a:cubicBezTo>
                  <a:cubicBezTo>
                    <a:pt x="39" y="1160"/>
                    <a:pt x="41" y="1160"/>
                    <a:pt x="42" y="1160"/>
                  </a:cubicBezTo>
                  <a:cubicBezTo>
                    <a:pt x="43" y="1159"/>
                    <a:pt x="43" y="1160"/>
                    <a:pt x="45" y="1162"/>
                  </a:cubicBezTo>
                  <a:cubicBezTo>
                    <a:pt x="46" y="1163"/>
                    <a:pt x="47" y="1165"/>
                    <a:pt x="49" y="1166"/>
                  </a:cubicBezTo>
                  <a:cubicBezTo>
                    <a:pt x="50" y="1167"/>
                    <a:pt x="51" y="1169"/>
                    <a:pt x="52" y="1170"/>
                  </a:cubicBezTo>
                  <a:cubicBezTo>
                    <a:pt x="52" y="1171"/>
                    <a:pt x="52" y="1170"/>
                    <a:pt x="54" y="1170"/>
                  </a:cubicBezTo>
                  <a:cubicBezTo>
                    <a:pt x="56" y="1171"/>
                    <a:pt x="53" y="1173"/>
                    <a:pt x="56" y="1172"/>
                  </a:cubicBezTo>
                  <a:cubicBezTo>
                    <a:pt x="59" y="1171"/>
                    <a:pt x="57" y="1173"/>
                    <a:pt x="59" y="1174"/>
                  </a:cubicBezTo>
                  <a:cubicBezTo>
                    <a:pt x="61" y="1174"/>
                    <a:pt x="63" y="1174"/>
                    <a:pt x="62" y="1176"/>
                  </a:cubicBezTo>
                  <a:cubicBezTo>
                    <a:pt x="61" y="1178"/>
                    <a:pt x="60" y="1184"/>
                    <a:pt x="59" y="1181"/>
                  </a:cubicBezTo>
                  <a:cubicBezTo>
                    <a:pt x="58" y="1179"/>
                    <a:pt x="56" y="1175"/>
                    <a:pt x="53" y="1177"/>
                  </a:cubicBezTo>
                  <a:cubicBezTo>
                    <a:pt x="50" y="1178"/>
                    <a:pt x="47" y="1182"/>
                    <a:pt x="48" y="1185"/>
                  </a:cubicBezTo>
                  <a:cubicBezTo>
                    <a:pt x="49" y="1188"/>
                    <a:pt x="49" y="1187"/>
                    <a:pt x="53" y="1187"/>
                  </a:cubicBezTo>
                  <a:cubicBezTo>
                    <a:pt x="56" y="1187"/>
                    <a:pt x="60" y="1189"/>
                    <a:pt x="53" y="1189"/>
                  </a:cubicBezTo>
                  <a:cubicBezTo>
                    <a:pt x="47" y="1188"/>
                    <a:pt x="44" y="1191"/>
                    <a:pt x="46" y="1194"/>
                  </a:cubicBezTo>
                  <a:cubicBezTo>
                    <a:pt x="47" y="1198"/>
                    <a:pt x="46" y="1197"/>
                    <a:pt x="46" y="1198"/>
                  </a:cubicBezTo>
                  <a:cubicBezTo>
                    <a:pt x="45" y="1199"/>
                    <a:pt x="45" y="1201"/>
                    <a:pt x="46" y="1204"/>
                  </a:cubicBezTo>
                  <a:cubicBezTo>
                    <a:pt x="47" y="1208"/>
                    <a:pt x="45" y="1217"/>
                    <a:pt x="49" y="1220"/>
                  </a:cubicBezTo>
                  <a:cubicBezTo>
                    <a:pt x="53" y="1223"/>
                    <a:pt x="55" y="1223"/>
                    <a:pt x="55" y="1215"/>
                  </a:cubicBezTo>
                  <a:cubicBezTo>
                    <a:pt x="54" y="1207"/>
                    <a:pt x="54" y="1208"/>
                    <a:pt x="56" y="1208"/>
                  </a:cubicBezTo>
                  <a:cubicBezTo>
                    <a:pt x="58" y="1208"/>
                    <a:pt x="58" y="1207"/>
                    <a:pt x="58" y="1204"/>
                  </a:cubicBezTo>
                  <a:cubicBezTo>
                    <a:pt x="59" y="1201"/>
                    <a:pt x="60" y="1200"/>
                    <a:pt x="62" y="1201"/>
                  </a:cubicBezTo>
                  <a:cubicBezTo>
                    <a:pt x="64" y="1202"/>
                    <a:pt x="63" y="1202"/>
                    <a:pt x="62" y="1204"/>
                  </a:cubicBezTo>
                  <a:cubicBezTo>
                    <a:pt x="62" y="1206"/>
                    <a:pt x="59" y="1209"/>
                    <a:pt x="62" y="1211"/>
                  </a:cubicBezTo>
                  <a:cubicBezTo>
                    <a:pt x="64" y="1214"/>
                    <a:pt x="66" y="1216"/>
                    <a:pt x="63" y="1214"/>
                  </a:cubicBezTo>
                  <a:cubicBezTo>
                    <a:pt x="59" y="1212"/>
                    <a:pt x="59" y="1215"/>
                    <a:pt x="58" y="1217"/>
                  </a:cubicBezTo>
                  <a:cubicBezTo>
                    <a:pt x="57" y="1219"/>
                    <a:pt x="56" y="1220"/>
                    <a:pt x="58" y="1221"/>
                  </a:cubicBezTo>
                  <a:cubicBezTo>
                    <a:pt x="60" y="1222"/>
                    <a:pt x="61" y="1221"/>
                    <a:pt x="64" y="1225"/>
                  </a:cubicBezTo>
                  <a:cubicBezTo>
                    <a:pt x="66" y="1229"/>
                    <a:pt x="66" y="1228"/>
                    <a:pt x="68" y="1229"/>
                  </a:cubicBezTo>
                  <a:cubicBezTo>
                    <a:pt x="69" y="1231"/>
                    <a:pt x="68" y="1232"/>
                    <a:pt x="66" y="1230"/>
                  </a:cubicBezTo>
                  <a:cubicBezTo>
                    <a:pt x="64" y="1228"/>
                    <a:pt x="61" y="1224"/>
                    <a:pt x="60" y="1225"/>
                  </a:cubicBezTo>
                  <a:cubicBezTo>
                    <a:pt x="60" y="1225"/>
                    <a:pt x="60" y="1225"/>
                    <a:pt x="58" y="1224"/>
                  </a:cubicBezTo>
                  <a:cubicBezTo>
                    <a:pt x="56" y="1223"/>
                    <a:pt x="54" y="1224"/>
                    <a:pt x="53" y="1225"/>
                  </a:cubicBezTo>
                  <a:cubicBezTo>
                    <a:pt x="51" y="1226"/>
                    <a:pt x="47" y="1228"/>
                    <a:pt x="50" y="1230"/>
                  </a:cubicBezTo>
                  <a:cubicBezTo>
                    <a:pt x="53" y="1232"/>
                    <a:pt x="60" y="1231"/>
                    <a:pt x="54" y="1232"/>
                  </a:cubicBezTo>
                  <a:cubicBezTo>
                    <a:pt x="48" y="1234"/>
                    <a:pt x="47" y="1235"/>
                    <a:pt x="50" y="1237"/>
                  </a:cubicBezTo>
                  <a:cubicBezTo>
                    <a:pt x="53" y="1239"/>
                    <a:pt x="56" y="1239"/>
                    <a:pt x="57" y="1241"/>
                  </a:cubicBezTo>
                  <a:cubicBezTo>
                    <a:pt x="57" y="1242"/>
                    <a:pt x="59" y="1242"/>
                    <a:pt x="60" y="1241"/>
                  </a:cubicBezTo>
                  <a:cubicBezTo>
                    <a:pt x="61" y="1240"/>
                    <a:pt x="64" y="1240"/>
                    <a:pt x="61" y="1242"/>
                  </a:cubicBezTo>
                  <a:cubicBezTo>
                    <a:pt x="59" y="1245"/>
                    <a:pt x="60" y="1246"/>
                    <a:pt x="58" y="1245"/>
                  </a:cubicBezTo>
                  <a:cubicBezTo>
                    <a:pt x="55" y="1243"/>
                    <a:pt x="54" y="1243"/>
                    <a:pt x="53" y="1241"/>
                  </a:cubicBezTo>
                  <a:cubicBezTo>
                    <a:pt x="52" y="1240"/>
                    <a:pt x="50" y="1239"/>
                    <a:pt x="49" y="1241"/>
                  </a:cubicBezTo>
                  <a:cubicBezTo>
                    <a:pt x="49" y="1242"/>
                    <a:pt x="47" y="1242"/>
                    <a:pt x="49" y="1244"/>
                  </a:cubicBezTo>
                  <a:cubicBezTo>
                    <a:pt x="52" y="1246"/>
                    <a:pt x="53" y="1248"/>
                    <a:pt x="53" y="1249"/>
                  </a:cubicBezTo>
                  <a:cubicBezTo>
                    <a:pt x="54" y="1251"/>
                    <a:pt x="55" y="1252"/>
                    <a:pt x="58" y="1253"/>
                  </a:cubicBezTo>
                  <a:cubicBezTo>
                    <a:pt x="60" y="1254"/>
                    <a:pt x="62" y="1254"/>
                    <a:pt x="62" y="1255"/>
                  </a:cubicBezTo>
                  <a:cubicBezTo>
                    <a:pt x="63" y="1256"/>
                    <a:pt x="63" y="1256"/>
                    <a:pt x="60" y="1255"/>
                  </a:cubicBezTo>
                  <a:cubicBezTo>
                    <a:pt x="57" y="1254"/>
                    <a:pt x="54" y="1255"/>
                    <a:pt x="53" y="1253"/>
                  </a:cubicBezTo>
                  <a:cubicBezTo>
                    <a:pt x="52" y="1251"/>
                    <a:pt x="48" y="1247"/>
                    <a:pt x="46" y="1248"/>
                  </a:cubicBezTo>
                  <a:cubicBezTo>
                    <a:pt x="44" y="1248"/>
                    <a:pt x="44" y="1248"/>
                    <a:pt x="42" y="1249"/>
                  </a:cubicBezTo>
                  <a:cubicBezTo>
                    <a:pt x="40" y="1250"/>
                    <a:pt x="38" y="1251"/>
                    <a:pt x="41" y="1254"/>
                  </a:cubicBezTo>
                  <a:cubicBezTo>
                    <a:pt x="44" y="1256"/>
                    <a:pt x="46" y="1259"/>
                    <a:pt x="48" y="1259"/>
                  </a:cubicBezTo>
                  <a:cubicBezTo>
                    <a:pt x="49" y="1259"/>
                    <a:pt x="49" y="1259"/>
                    <a:pt x="50" y="1261"/>
                  </a:cubicBezTo>
                  <a:cubicBezTo>
                    <a:pt x="51" y="1262"/>
                    <a:pt x="51" y="1263"/>
                    <a:pt x="54" y="1262"/>
                  </a:cubicBezTo>
                  <a:cubicBezTo>
                    <a:pt x="56" y="1262"/>
                    <a:pt x="58" y="1261"/>
                    <a:pt x="58" y="1262"/>
                  </a:cubicBezTo>
                  <a:cubicBezTo>
                    <a:pt x="57" y="1263"/>
                    <a:pt x="57" y="1264"/>
                    <a:pt x="59" y="1264"/>
                  </a:cubicBezTo>
                  <a:cubicBezTo>
                    <a:pt x="61" y="1265"/>
                    <a:pt x="65" y="1269"/>
                    <a:pt x="61" y="1267"/>
                  </a:cubicBezTo>
                  <a:cubicBezTo>
                    <a:pt x="57" y="1266"/>
                    <a:pt x="57" y="1266"/>
                    <a:pt x="57" y="1268"/>
                  </a:cubicBezTo>
                  <a:cubicBezTo>
                    <a:pt x="56" y="1270"/>
                    <a:pt x="54" y="1268"/>
                    <a:pt x="53" y="1267"/>
                  </a:cubicBezTo>
                  <a:cubicBezTo>
                    <a:pt x="52" y="1265"/>
                    <a:pt x="50" y="1266"/>
                    <a:pt x="52" y="1269"/>
                  </a:cubicBezTo>
                  <a:cubicBezTo>
                    <a:pt x="54" y="1272"/>
                    <a:pt x="57" y="1280"/>
                    <a:pt x="61" y="1279"/>
                  </a:cubicBezTo>
                  <a:cubicBezTo>
                    <a:pt x="65" y="1277"/>
                    <a:pt x="65" y="1276"/>
                    <a:pt x="67" y="1271"/>
                  </a:cubicBezTo>
                  <a:cubicBezTo>
                    <a:pt x="69" y="1265"/>
                    <a:pt x="70" y="1264"/>
                    <a:pt x="72" y="1263"/>
                  </a:cubicBezTo>
                  <a:cubicBezTo>
                    <a:pt x="74" y="1262"/>
                    <a:pt x="69" y="1267"/>
                    <a:pt x="71" y="1269"/>
                  </a:cubicBezTo>
                  <a:cubicBezTo>
                    <a:pt x="72" y="1270"/>
                    <a:pt x="80" y="1276"/>
                    <a:pt x="76" y="1274"/>
                  </a:cubicBezTo>
                  <a:cubicBezTo>
                    <a:pt x="71" y="1272"/>
                    <a:pt x="71" y="1270"/>
                    <a:pt x="70" y="1274"/>
                  </a:cubicBezTo>
                  <a:cubicBezTo>
                    <a:pt x="69" y="1278"/>
                    <a:pt x="66" y="1290"/>
                    <a:pt x="65" y="1286"/>
                  </a:cubicBezTo>
                  <a:cubicBezTo>
                    <a:pt x="64" y="1282"/>
                    <a:pt x="65" y="1282"/>
                    <a:pt x="61" y="1282"/>
                  </a:cubicBezTo>
                  <a:cubicBezTo>
                    <a:pt x="58" y="1282"/>
                    <a:pt x="55" y="1283"/>
                    <a:pt x="54" y="1286"/>
                  </a:cubicBezTo>
                  <a:cubicBezTo>
                    <a:pt x="53" y="1288"/>
                    <a:pt x="52" y="1291"/>
                    <a:pt x="54" y="1293"/>
                  </a:cubicBezTo>
                  <a:cubicBezTo>
                    <a:pt x="55" y="1296"/>
                    <a:pt x="58" y="1298"/>
                    <a:pt x="59" y="1294"/>
                  </a:cubicBezTo>
                  <a:cubicBezTo>
                    <a:pt x="59" y="1291"/>
                    <a:pt x="61" y="1293"/>
                    <a:pt x="62" y="1295"/>
                  </a:cubicBezTo>
                  <a:cubicBezTo>
                    <a:pt x="63" y="1298"/>
                    <a:pt x="64" y="1298"/>
                    <a:pt x="66" y="1297"/>
                  </a:cubicBezTo>
                  <a:cubicBezTo>
                    <a:pt x="69" y="1295"/>
                    <a:pt x="72" y="1295"/>
                    <a:pt x="70" y="1296"/>
                  </a:cubicBezTo>
                  <a:cubicBezTo>
                    <a:pt x="68" y="1298"/>
                    <a:pt x="68" y="1299"/>
                    <a:pt x="69" y="1300"/>
                  </a:cubicBezTo>
                  <a:cubicBezTo>
                    <a:pt x="70" y="1302"/>
                    <a:pt x="68" y="1303"/>
                    <a:pt x="70" y="1305"/>
                  </a:cubicBezTo>
                  <a:cubicBezTo>
                    <a:pt x="72" y="1306"/>
                    <a:pt x="73" y="1306"/>
                    <a:pt x="74" y="1309"/>
                  </a:cubicBezTo>
                  <a:cubicBezTo>
                    <a:pt x="74" y="1312"/>
                    <a:pt x="74" y="1319"/>
                    <a:pt x="73" y="1315"/>
                  </a:cubicBezTo>
                  <a:cubicBezTo>
                    <a:pt x="71" y="1310"/>
                    <a:pt x="71" y="1311"/>
                    <a:pt x="69" y="1309"/>
                  </a:cubicBezTo>
                  <a:cubicBezTo>
                    <a:pt x="68" y="1306"/>
                    <a:pt x="66" y="1304"/>
                    <a:pt x="65" y="1307"/>
                  </a:cubicBezTo>
                  <a:cubicBezTo>
                    <a:pt x="64" y="1310"/>
                    <a:pt x="62" y="1314"/>
                    <a:pt x="64" y="1315"/>
                  </a:cubicBezTo>
                  <a:cubicBezTo>
                    <a:pt x="66" y="1316"/>
                    <a:pt x="68" y="1317"/>
                    <a:pt x="69" y="1320"/>
                  </a:cubicBezTo>
                  <a:cubicBezTo>
                    <a:pt x="70" y="1322"/>
                    <a:pt x="71" y="1323"/>
                    <a:pt x="72" y="1321"/>
                  </a:cubicBezTo>
                  <a:cubicBezTo>
                    <a:pt x="73" y="1318"/>
                    <a:pt x="73" y="1319"/>
                    <a:pt x="76" y="1319"/>
                  </a:cubicBezTo>
                  <a:cubicBezTo>
                    <a:pt x="76" y="1319"/>
                    <a:pt x="76" y="1319"/>
                    <a:pt x="76" y="1319"/>
                  </a:cubicBezTo>
                  <a:cubicBezTo>
                    <a:pt x="76" y="1319"/>
                    <a:pt x="76" y="1320"/>
                    <a:pt x="76" y="1321"/>
                  </a:cubicBezTo>
                  <a:cubicBezTo>
                    <a:pt x="75" y="1324"/>
                    <a:pt x="77" y="1325"/>
                    <a:pt x="78" y="1328"/>
                  </a:cubicBezTo>
                  <a:cubicBezTo>
                    <a:pt x="80" y="1332"/>
                    <a:pt x="79" y="1335"/>
                    <a:pt x="77" y="1330"/>
                  </a:cubicBezTo>
                  <a:cubicBezTo>
                    <a:pt x="75" y="1326"/>
                    <a:pt x="76" y="1326"/>
                    <a:pt x="74" y="1328"/>
                  </a:cubicBezTo>
                  <a:cubicBezTo>
                    <a:pt x="71" y="1330"/>
                    <a:pt x="71" y="1328"/>
                    <a:pt x="74" y="1331"/>
                  </a:cubicBezTo>
                  <a:cubicBezTo>
                    <a:pt x="77" y="1335"/>
                    <a:pt x="80" y="1337"/>
                    <a:pt x="78" y="1336"/>
                  </a:cubicBezTo>
                  <a:cubicBezTo>
                    <a:pt x="75" y="1336"/>
                    <a:pt x="70" y="1332"/>
                    <a:pt x="70" y="1335"/>
                  </a:cubicBezTo>
                  <a:cubicBezTo>
                    <a:pt x="70" y="1338"/>
                    <a:pt x="69" y="1337"/>
                    <a:pt x="72" y="1340"/>
                  </a:cubicBezTo>
                  <a:cubicBezTo>
                    <a:pt x="76" y="1342"/>
                    <a:pt x="75" y="1340"/>
                    <a:pt x="74" y="1343"/>
                  </a:cubicBezTo>
                  <a:cubicBezTo>
                    <a:pt x="73" y="1346"/>
                    <a:pt x="71" y="1345"/>
                    <a:pt x="73" y="1346"/>
                  </a:cubicBezTo>
                  <a:cubicBezTo>
                    <a:pt x="75" y="1348"/>
                    <a:pt x="76" y="1348"/>
                    <a:pt x="73" y="1349"/>
                  </a:cubicBezTo>
                  <a:cubicBezTo>
                    <a:pt x="70" y="1350"/>
                    <a:pt x="72" y="1351"/>
                    <a:pt x="74" y="1352"/>
                  </a:cubicBezTo>
                  <a:cubicBezTo>
                    <a:pt x="75" y="1352"/>
                    <a:pt x="76" y="1353"/>
                    <a:pt x="75" y="1355"/>
                  </a:cubicBezTo>
                  <a:cubicBezTo>
                    <a:pt x="74" y="1357"/>
                    <a:pt x="70" y="1360"/>
                    <a:pt x="72" y="1361"/>
                  </a:cubicBezTo>
                  <a:cubicBezTo>
                    <a:pt x="74" y="1363"/>
                    <a:pt x="74" y="1362"/>
                    <a:pt x="74" y="1364"/>
                  </a:cubicBezTo>
                  <a:cubicBezTo>
                    <a:pt x="74" y="1366"/>
                    <a:pt x="77" y="1363"/>
                    <a:pt x="79" y="1360"/>
                  </a:cubicBezTo>
                  <a:cubicBezTo>
                    <a:pt x="81" y="1357"/>
                    <a:pt x="81" y="1357"/>
                    <a:pt x="82" y="1359"/>
                  </a:cubicBezTo>
                  <a:cubicBezTo>
                    <a:pt x="83" y="1361"/>
                    <a:pt x="85" y="1361"/>
                    <a:pt x="87" y="1359"/>
                  </a:cubicBezTo>
                  <a:cubicBezTo>
                    <a:pt x="88" y="1357"/>
                    <a:pt x="91" y="1354"/>
                    <a:pt x="93" y="1354"/>
                  </a:cubicBezTo>
                  <a:cubicBezTo>
                    <a:pt x="95" y="1353"/>
                    <a:pt x="96" y="1356"/>
                    <a:pt x="92" y="1358"/>
                  </a:cubicBezTo>
                  <a:cubicBezTo>
                    <a:pt x="89" y="1360"/>
                    <a:pt x="85" y="1363"/>
                    <a:pt x="85" y="1365"/>
                  </a:cubicBezTo>
                  <a:cubicBezTo>
                    <a:pt x="85" y="1367"/>
                    <a:pt x="85" y="1367"/>
                    <a:pt x="83" y="1367"/>
                  </a:cubicBezTo>
                  <a:cubicBezTo>
                    <a:pt x="82" y="1367"/>
                    <a:pt x="78" y="1368"/>
                    <a:pt x="76" y="1368"/>
                  </a:cubicBezTo>
                  <a:cubicBezTo>
                    <a:pt x="75" y="1368"/>
                    <a:pt x="77" y="1369"/>
                    <a:pt x="79" y="1371"/>
                  </a:cubicBezTo>
                  <a:cubicBezTo>
                    <a:pt x="81" y="1372"/>
                    <a:pt x="89" y="1373"/>
                    <a:pt x="86" y="1375"/>
                  </a:cubicBezTo>
                  <a:cubicBezTo>
                    <a:pt x="84" y="1376"/>
                    <a:pt x="81" y="1376"/>
                    <a:pt x="80" y="1376"/>
                  </a:cubicBezTo>
                  <a:cubicBezTo>
                    <a:pt x="79" y="1376"/>
                    <a:pt x="78" y="1377"/>
                    <a:pt x="81" y="1378"/>
                  </a:cubicBezTo>
                  <a:cubicBezTo>
                    <a:pt x="83" y="1380"/>
                    <a:pt x="86" y="1383"/>
                    <a:pt x="89" y="1382"/>
                  </a:cubicBezTo>
                  <a:cubicBezTo>
                    <a:pt x="92" y="1381"/>
                    <a:pt x="95" y="1381"/>
                    <a:pt x="94" y="1374"/>
                  </a:cubicBezTo>
                  <a:cubicBezTo>
                    <a:pt x="93" y="1366"/>
                    <a:pt x="94" y="1369"/>
                    <a:pt x="97" y="1368"/>
                  </a:cubicBezTo>
                  <a:cubicBezTo>
                    <a:pt x="99" y="1366"/>
                    <a:pt x="106" y="1363"/>
                    <a:pt x="103" y="1361"/>
                  </a:cubicBezTo>
                  <a:cubicBezTo>
                    <a:pt x="101" y="1359"/>
                    <a:pt x="100" y="1359"/>
                    <a:pt x="97" y="1361"/>
                  </a:cubicBezTo>
                  <a:cubicBezTo>
                    <a:pt x="95" y="1363"/>
                    <a:pt x="94" y="1360"/>
                    <a:pt x="99" y="1358"/>
                  </a:cubicBezTo>
                  <a:cubicBezTo>
                    <a:pt x="103" y="1356"/>
                    <a:pt x="111" y="1356"/>
                    <a:pt x="112" y="1356"/>
                  </a:cubicBezTo>
                  <a:cubicBezTo>
                    <a:pt x="113" y="1355"/>
                    <a:pt x="114" y="1355"/>
                    <a:pt x="112" y="1357"/>
                  </a:cubicBezTo>
                  <a:cubicBezTo>
                    <a:pt x="111" y="1359"/>
                    <a:pt x="112" y="1361"/>
                    <a:pt x="114" y="1361"/>
                  </a:cubicBezTo>
                  <a:cubicBezTo>
                    <a:pt x="115" y="1362"/>
                    <a:pt x="119" y="1362"/>
                    <a:pt x="120" y="1361"/>
                  </a:cubicBezTo>
                  <a:cubicBezTo>
                    <a:pt x="121" y="1361"/>
                    <a:pt x="123" y="1362"/>
                    <a:pt x="119" y="1364"/>
                  </a:cubicBezTo>
                  <a:cubicBezTo>
                    <a:pt x="115" y="1367"/>
                    <a:pt x="115" y="1366"/>
                    <a:pt x="114" y="1368"/>
                  </a:cubicBezTo>
                  <a:cubicBezTo>
                    <a:pt x="113" y="1371"/>
                    <a:pt x="113" y="1372"/>
                    <a:pt x="112" y="1370"/>
                  </a:cubicBezTo>
                  <a:cubicBezTo>
                    <a:pt x="110" y="1369"/>
                    <a:pt x="109" y="1368"/>
                    <a:pt x="107" y="1369"/>
                  </a:cubicBezTo>
                  <a:cubicBezTo>
                    <a:pt x="105" y="1370"/>
                    <a:pt x="102" y="1371"/>
                    <a:pt x="105" y="1368"/>
                  </a:cubicBezTo>
                  <a:cubicBezTo>
                    <a:pt x="107" y="1366"/>
                    <a:pt x="108" y="1365"/>
                    <a:pt x="105" y="1365"/>
                  </a:cubicBezTo>
                  <a:cubicBezTo>
                    <a:pt x="103" y="1366"/>
                    <a:pt x="99" y="1366"/>
                    <a:pt x="98" y="1371"/>
                  </a:cubicBezTo>
                  <a:cubicBezTo>
                    <a:pt x="97" y="1375"/>
                    <a:pt x="95" y="1380"/>
                    <a:pt x="97" y="1383"/>
                  </a:cubicBezTo>
                  <a:cubicBezTo>
                    <a:pt x="100" y="1385"/>
                    <a:pt x="106" y="1393"/>
                    <a:pt x="103" y="1390"/>
                  </a:cubicBezTo>
                  <a:cubicBezTo>
                    <a:pt x="99" y="1388"/>
                    <a:pt x="95" y="1384"/>
                    <a:pt x="93" y="1385"/>
                  </a:cubicBezTo>
                  <a:cubicBezTo>
                    <a:pt x="90" y="1386"/>
                    <a:pt x="88" y="1385"/>
                    <a:pt x="87" y="1385"/>
                  </a:cubicBezTo>
                  <a:cubicBezTo>
                    <a:pt x="85" y="1385"/>
                    <a:pt x="83" y="1384"/>
                    <a:pt x="86" y="1387"/>
                  </a:cubicBezTo>
                  <a:cubicBezTo>
                    <a:pt x="89" y="1389"/>
                    <a:pt x="94" y="1392"/>
                    <a:pt x="96" y="1393"/>
                  </a:cubicBezTo>
                  <a:cubicBezTo>
                    <a:pt x="98" y="1395"/>
                    <a:pt x="101" y="1397"/>
                    <a:pt x="101" y="1397"/>
                  </a:cubicBezTo>
                  <a:cubicBezTo>
                    <a:pt x="101" y="1397"/>
                    <a:pt x="102" y="1397"/>
                    <a:pt x="103" y="1398"/>
                  </a:cubicBezTo>
                  <a:cubicBezTo>
                    <a:pt x="104" y="1399"/>
                    <a:pt x="111" y="1402"/>
                    <a:pt x="113" y="1402"/>
                  </a:cubicBezTo>
                  <a:cubicBezTo>
                    <a:pt x="114" y="1402"/>
                    <a:pt x="115" y="1401"/>
                    <a:pt x="112" y="1398"/>
                  </a:cubicBezTo>
                  <a:cubicBezTo>
                    <a:pt x="110" y="1396"/>
                    <a:pt x="105" y="1395"/>
                    <a:pt x="109" y="1394"/>
                  </a:cubicBezTo>
                  <a:cubicBezTo>
                    <a:pt x="112" y="1393"/>
                    <a:pt x="111" y="1392"/>
                    <a:pt x="111" y="1391"/>
                  </a:cubicBezTo>
                  <a:cubicBezTo>
                    <a:pt x="111" y="1391"/>
                    <a:pt x="111" y="1391"/>
                    <a:pt x="112" y="1390"/>
                  </a:cubicBezTo>
                  <a:cubicBezTo>
                    <a:pt x="113" y="1390"/>
                    <a:pt x="113" y="1390"/>
                    <a:pt x="112" y="1389"/>
                  </a:cubicBezTo>
                  <a:cubicBezTo>
                    <a:pt x="110" y="1388"/>
                    <a:pt x="110" y="1388"/>
                    <a:pt x="113" y="1388"/>
                  </a:cubicBezTo>
                  <a:cubicBezTo>
                    <a:pt x="116" y="1388"/>
                    <a:pt x="115" y="1387"/>
                    <a:pt x="117" y="1387"/>
                  </a:cubicBezTo>
                  <a:cubicBezTo>
                    <a:pt x="119" y="1387"/>
                    <a:pt x="122" y="1387"/>
                    <a:pt x="120" y="1385"/>
                  </a:cubicBezTo>
                  <a:cubicBezTo>
                    <a:pt x="118" y="1384"/>
                    <a:pt x="117" y="1384"/>
                    <a:pt x="116" y="1383"/>
                  </a:cubicBezTo>
                  <a:cubicBezTo>
                    <a:pt x="116" y="1382"/>
                    <a:pt x="113" y="1381"/>
                    <a:pt x="112" y="1381"/>
                  </a:cubicBezTo>
                  <a:cubicBezTo>
                    <a:pt x="110" y="1381"/>
                    <a:pt x="108" y="1379"/>
                    <a:pt x="113" y="1380"/>
                  </a:cubicBezTo>
                  <a:cubicBezTo>
                    <a:pt x="117" y="1380"/>
                    <a:pt x="118" y="1381"/>
                    <a:pt x="121" y="1382"/>
                  </a:cubicBezTo>
                  <a:cubicBezTo>
                    <a:pt x="123" y="1383"/>
                    <a:pt x="125" y="1384"/>
                    <a:pt x="129" y="1380"/>
                  </a:cubicBezTo>
                  <a:cubicBezTo>
                    <a:pt x="132" y="1376"/>
                    <a:pt x="143" y="1370"/>
                    <a:pt x="150" y="1370"/>
                  </a:cubicBezTo>
                  <a:cubicBezTo>
                    <a:pt x="158" y="1369"/>
                    <a:pt x="159" y="1369"/>
                    <a:pt x="156" y="1374"/>
                  </a:cubicBezTo>
                  <a:cubicBezTo>
                    <a:pt x="152" y="1379"/>
                    <a:pt x="151" y="1382"/>
                    <a:pt x="145" y="1384"/>
                  </a:cubicBezTo>
                  <a:cubicBezTo>
                    <a:pt x="140" y="1385"/>
                    <a:pt x="136" y="1388"/>
                    <a:pt x="136" y="1391"/>
                  </a:cubicBezTo>
                  <a:cubicBezTo>
                    <a:pt x="136" y="1394"/>
                    <a:pt x="139" y="1400"/>
                    <a:pt x="134" y="1402"/>
                  </a:cubicBezTo>
                  <a:cubicBezTo>
                    <a:pt x="129" y="1403"/>
                    <a:pt x="123" y="1403"/>
                    <a:pt x="130" y="1400"/>
                  </a:cubicBezTo>
                  <a:cubicBezTo>
                    <a:pt x="136" y="1397"/>
                    <a:pt x="136" y="1398"/>
                    <a:pt x="135" y="1393"/>
                  </a:cubicBezTo>
                  <a:cubicBezTo>
                    <a:pt x="134" y="1388"/>
                    <a:pt x="133" y="1387"/>
                    <a:pt x="129" y="1387"/>
                  </a:cubicBezTo>
                  <a:cubicBezTo>
                    <a:pt x="125" y="1388"/>
                    <a:pt x="126" y="1390"/>
                    <a:pt x="127" y="1392"/>
                  </a:cubicBezTo>
                  <a:cubicBezTo>
                    <a:pt x="128" y="1395"/>
                    <a:pt x="126" y="1396"/>
                    <a:pt x="124" y="1396"/>
                  </a:cubicBezTo>
                  <a:cubicBezTo>
                    <a:pt x="123" y="1397"/>
                    <a:pt x="121" y="1396"/>
                    <a:pt x="123" y="1394"/>
                  </a:cubicBezTo>
                  <a:cubicBezTo>
                    <a:pt x="125" y="1392"/>
                    <a:pt x="123" y="1388"/>
                    <a:pt x="121" y="1388"/>
                  </a:cubicBezTo>
                  <a:cubicBezTo>
                    <a:pt x="118" y="1388"/>
                    <a:pt x="116" y="1389"/>
                    <a:pt x="116" y="1393"/>
                  </a:cubicBezTo>
                  <a:cubicBezTo>
                    <a:pt x="116" y="1397"/>
                    <a:pt x="116" y="1400"/>
                    <a:pt x="120" y="1404"/>
                  </a:cubicBezTo>
                  <a:cubicBezTo>
                    <a:pt x="123" y="1408"/>
                    <a:pt x="125" y="1409"/>
                    <a:pt x="129" y="1410"/>
                  </a:cubicBezTo>
                  <a:cubicBezTo>
                    <a:pt x="133" y="1410"/>
                    <a:pt x="135" y="1413"/>
                    <a:pt x="139" y="1414"/>
                  </a:cubicBezTo>
                  <a:cubicBezTo>
                    <a:pt x="142" y="1415"/>
                    <a:pt x="154" y="1419"/>
                    <a:pt x="156" y="1417"/>
                  </a:cubicBezTo>
                  <a:cubicBezTo>
                    <a:pt x="159" y="1415"/>
                    <a:pt x="162" y="1410"/>
                    <a:pt x="162" y="1407"/>
                  </a:cubicBezTo>
                  <a:cubicBezTo>
                    <a:pt x="163" y="1405"/>
                    <a:pt x="162" y="1403"/>
                    <a:pt x="162" y="1399"/>
                  </a:cubicBezTo>
                  <a:cubicBezTo>
                    <a:pt x="161" y="1396"/>
                    <a:pt x="161" y="1393"/>
                    <a:pt x="162" y="1389"/>
                  </a:cubicBezTo>
                  <a:cubicBezTo>
                    <a:pt x="164" y="1385"/>
                    <a:pt x="167" y="1377"/>
                    <a:pt x="167" y="1376"/>
                  </a:cubicBezTo>
                  <a:cubicBezTo>
                    <a:pt x="166" y="1375"/>
                    <a:pt x="165" y="1373"/>
                    <a:pt x="166" y="1371"/>
                  </a:cubicBezTo>
                  <a:cubicBezTo>
                    <a:pt x="167" y="1370"/>
                    <a:pt x="169" y="1368"/>
                    <a:pt x="168" y="1367"/>
                  </a:cubicBezTo>
                  <a:cubicBezTo>
                    <a:pt x="167" y="1366"/>
                    <a:pt x="167" y="1365"/>
                    <a:pt x="169" y="1365"/>
                  </a:cubicBezTo>
                  <a:cubicBezTo>
                    <a:pt x="170" y="1365"/>
                    <a:pt x="182" y="1363"/>
                    <a:pt x="183" y="1362"/>
                  </a:cubicBezTo>
                  <a:cubicBezTo>
                    <a:pt x="184" y="1361"/>
                    <a:pt x="195" y="1359"/>
                    <a:pt x="199" y="1358"/>
                  </a:cubicBezTo>
                  <a:cubicBezTo>
                    <a:pt x="202" y="1357"/>
                    <a:pt x="208" y="1354"/>
                    <a:pt x="212" y="1349"/>
                  </a:cubicBezTo>
                  <a:cubicBezTo>
                    <a:pt x="216" y="1345"/>
                    <a:pt x="220" y="1341"/>
                    <a:pt x="224" y="1342"/>
                  </a:cubicBezTo>
                  <a:cubicBezTo>
                    <a:pt x="228" y="1343"/>
                    <a:pt x="234" y="1344"/>
                    <a:pt x="237" y="1345"/>
                  </a:cubicBezTo>
                  <a:cubicBezTo>
                    <a:pt x="234" y="1343"/>
                    <a:pt x="230" y="1341"/>
                    <a:pt x="227" y="1340"/>
                  </a:cubicBezTo>
                  <a:cubicBezTo>
                    <a:pt x="221" y="1338"/>
                    <a:pt x="210" y="1337"/>
                    <a:pt x="206" y="13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8" name="Freeform 2440"/>
            <p:cNvSpPr>
              <a:spLocks/>
            </p:cNvSpPr>
            <p:nvPr/>
          </p:nvSpPr>
          <p:spPr bwMode="auto">
            <a:xfrm>
              <a:off x="3962167" y="3593024"/>
              <a:ext cx="24970" cy="9096"/>
            </a:xfrm>
            <a:custGeom>
              <a:avLst/>
              <a:gdLst>
                <a:gd name="T0" fmla="*/ 2147483647 w 31"/>
                <a:gd name="T1" fmla="*/ 2147483647 h 11"/>
                <a:gd name="T2" fmla="*/ 2147483647 w 31"/>
                <a:gd name="T3" fmla="*/ 2147483647 h 11"/>
                <a:gd name="T4" fmla="*/ 2147483647 w 31"/>
                <a:gd name="T5" fmla="*/ 2147483647 h 11"/>
                <a:gd name="T6" fmla="*/ 2147483647 w 31"/>
                <a:gd name="T7" fmla="*/ 2147483647 h 11"/>
                <a:gd name="T8" fmla="*/ 2147483647 w 31"/>
                <a:gd name="T9" fmla="*/ 2147483647 h 11"/>
                <a:gd name="T10" fmla="*/ 2147483647 w 31"/>
                <a:gd name="T11" fmla="*/ 2147483647 h 11"/>
                <a:gd name="T12" fmla="*/ 2147483647 w 31"/>
                <a:gd name="T13" fmla="*/ 2147483647 h 11"/>
                <a:gd name="T14" fmla="*/ 2147483647 w 31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11">
                  <a:moveTo>
                    <a:pt x="27" y="1"/>
                  </a:moveTo>
                  <a:cubicBezTo>
                    <a:pt x="24" y="2"/>
                    <a:pt x="16" y="5"/>
                    <a:pt x="12" y="3"/>
                  </a:cubicBezTo>
                  <a:cubicBezTo>
                    <a:pt x="9" y="0"/>
                    <a:pt x="7" y="0"/>
                    <a:pt x="5" y="3"/>
                  </a:cubicBezTo>
                  <a:cubicBezTo>
                    <a:pt x="4" y="5"/>
                    <a:pt x="0" y="8"/>
                    <a:pt x="3" y="10"/>
                  </a:cubicBezTo>
                  <a:cubicBezTo>
                    <a:pt x="3" y="10"/>
                    <a:pt x="6" y="11"/>
                    <a:pt x="10" y="9"/>
                  </a:cubicBezTo>
                  <a:cubicBezTo>
                    <a:pt x="13" y="7"/>
                    <a:pt x="21" y="4"/>
                    <a:pt x="24" y="5"/>
                  </a:cubicBezTo>
                  <a:cubicBezTo>
                    <a:pt x="28" y="6"/>
                    <a:pt x="31" y="6"/>
                    <a:pt x="31" y="4"/>
                  </a:cubicBezTo>
                  <a:cubicBezTo>
                    <a:pt x="31" y="2"/>
                    <a:pt x="29" y="1"/>
                    <a:pt x="27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9" name="Freeform 2441"/>
            <p:cNvSpPr>
              <a:spLocks/>
            </p:cNvSpPr>
            <p:nvPr/>
          </p:nvSpPr>
          <p:spPr bwMode="auto">
            <a:xfrm>
              <a:off x="3987138" y="3588062"/>
              <a:ext cx="24165" cy="32250"/>
            </a:xfrm>
            <a:custGeom>
              <a:avLst/>
              <a:gdLst>
                <a:gd name="T0" fmla="*/ 2147483647 w 30"/>
                <a:gd name="T1" fmla="*/ 2147483647 h 39"/>
                <a:gd name="T2" fmla="*/ 2147483647 w 30"/>
                <a:gd name="T3" fmla="*/ 2147483647 h 39"/>
                <a:gd name="T4" fmla="*/ 2147483647 w 30"/>
                <a:gd name="T5" fmla="*/ 2147483647 h 39"/>
                <a:gd name="T6" fmla="*/ 2147483647 w 30"/>
                <a:gd name="T7" fmla="*/ 2147483647 h 39"/>
                <a:gd name="T8" fmla="*/ 2147483647 w 30"/>
                <a:gd name="T9" fmla="*/ 2147483647 h 39"/>
                <a:gd name="T10" fmla="*/ 2147483647 w 30"/>
                <a:gd name="T11" fmla="*/ 2147483647 h 39"/>
                <a:gd name="T12" fmla="*/ 2147483647 w 30"/>
                <a:gd name="T13" fmla="*/ 2147483647 h 39"/>
                <a:gd name="T14" fmla="*/ 2147483647 w 30"/>
                <a:gd name="T15" fmla="*/ 2147483647 h 39"/>
                <a:gd name="T16" fmla="*/ 2147483647 w 30"/>
                <a:gd name="T17" fmla="*/ 2147483647 h 39"/>
                <a:gd name="T18" fmla="*/ 2147483647 w 30"/>
                <a:gd name="T19" fmla="*/ 2147483647 h 39"/>
                <a:gd name="T20" fmla="*/ 2147483647 w 30"/>
                <a:gd name="T21" fmla="*/ 2147483647 h 39"/>
                <a:gd name="T22" fmla="*/ 2147483647 w 30"/>
                <a:gd name="T23" fmla="*/ 2147483647 h 39"/>
                <a:gd name="T24" fmla="*/ 2147483647 w 30"/>
                <a:gd name="T25" fmla="*/ 2147483647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9">
                  <a:moveTo>
                    <a:pt x="22" y="38"/>
                  </a:moveTo>
                  <a:cubicBezTo>
                    <a:pt x="25" y="39"/>
                    <a:pt x="24" y="30"/>
                    <a:pt x="25" y="27"/>
                  </a:cubicBezTo>
                  <a:cubicBezTo>
                    <a:pt x="26" y="25"/>
                    <a:pt x="27" y="23"/>
                    <a:pt x="29" y="22"/>
                  </a:cubicBezTo>
                  <a:cubicBezTo>
                    <a:pt x="30" y="22"/>
                    <a:pt x="30" y="21"/>
                    <a:pt x="29" y="18"/>
                  </a:cubicBezTo>
                  <a:cubicBezTo>
                    <a:pt x="29" y="16"/>
                    <a:pt x="27" y="14"/>
                    <a:pt x="25" y="13"/>
                  </a:cubicBezTo>
                  <a:cubicBezTo>
                    <a:pt x="23" y="13"/>
                    <a:pt x="20" y="11"/>
                    <a:pt x="19" y="9"/>
                  </a:cubicBezTo>
                  <a:cubicBezTo>
                    <a:pt x="18" y="6"/>
                    <a:pt x="13" y="3"/>
                    <a:pt x="7" y="1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3" y="4"/>
                    <a:pt x="14" y="5"/>
                    <a:pt x="16" y="7"/>
                  </a:cubicBezTo>
                  <a:cubicBezTo>
                    <a:pt x="18" y="9"/>
                    <a:pt x="18" y="11"/>
                    <a:pt x="21" y="13"/>
                  </a:cubicBezTo>
                  <a:cubicBezTo>
                    <a:pt x="23" y="15"/>
                    <a:pt x="24" y="15"/>
                    <a:pt x="25" y="17"/>
                  </a:cubicBezTo>
                  <a:cubicBezTo>
                    <a:pt x="26" y="19"/>
                    <a:pt x="23" y="29"/>
                    <a:pt x="20" y="31"/>
                  </a:cubicBezTo>
                  <a:cubicBezTo>
                    <a:pt x="17" y="33"/>
                    <a:pt x="18" y="37"/>
                    <a:pt x="22" y="3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0" name="Freeform 2442"/>
            <p:cNvSpPr>
              <a:spLocks/>
            </p:cNvSpPr>
            <p:nvPr/>
          </p:nvSpPr>
          <p:spPr bwMode="auto">
            <a:xfrm>
              <a:off x="3972638" y="3640985"/>
              <a:ext cx="20138" cy="27288"/>
            </a:xfrm>
            <a:custGeom>
              <a:avLst/>
              <a:gdLst>
                <a:gd name="T0" fmla="*/ 2147483647 w 25"/>
                <a:gd name="T1" fmla="*/ 2147483647 h 33"/>
                <a:gd name="T2" fmla="*/ 2147483647 w 25"/>
                <a:gd name="T3" fmla="*/ 2147483647 h 33"/>
                <a:gd name="T4" fmla="*/ 2147483647 w 25"/>
                <a:gd name="T5" fmla="*/ 2147483647 h 33"/>
                <a:gd name="T6" fmla="*/ 2147483647 w 25"/>
                <a:gd name="T7" fmla="*/ 2147483647 h 33"/>
                <a:gd name="T8" fmla="*/ 2147483647 w 25"/>
                <a:gd name="T9" fmla="*/ 2147483647 h 33"/>
                <a:gd name="T10" fmla="*/ 2147483647 w 25"/>
                <a:gd name="T11" fmla="*/ 2147483647 h 33"/>
                <a:gd name="T12" fmla="*/ 2147483647 w 25"/>
                <a:gd name="T13" fmla="*/ 2147483647 h 33"/>
                <a:gd name="T14" fmla="*/ 2147483647 w 25"/>
                <a:gd name="T15" fmla="*/ 2147483647 h 33"/>
                <a:gd name="T16" fmla="*/ 2147483647 w 25"/>
                <a:gd name="T17" fmla="*/ 2147483647 h 33"/>
                <a:gd name="T18" fmla="*/ 2147483647 w 25"/>
                <a:gd name="T19" fmla="*/ 2147483647 h 33"/>
                <a:gd name="T20" fmla="*/ 2147483647 w 25"/>
                <a:gd name="T21" fmla="*/ 2147483647 h 33"/>
                <a:gd name="T22" fmla="*/ 2147483647 w 25"/>
                <a:gd name="T23" fmla="*/ 2147483647 h 33"/>
                <a:gd name="T24" fmla="*/ 2147483647 w 25"/>
                <a:gd name="T25" fmla="*/ 2147483647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33">
                  <a:moveTo>
                    <a:pt x="10" y="1"/>
                  </a:moveTo>
                  <a:cubicBezTo>
                    <a:pt x="7" y="0"/>
                    <a:pt x="9" y="1"/>
                    <a:pt x="9" y="4"/>
                  </a:cubicBezTo>
                  <a:cubicBezTo>
                    <a:pt x="10" y="6"/>
                    <a:pt x="8" y="11"/>
                    <a:pt x="6" y="14"/>
                  </a:cubicBezTo>
                  <a:cubicBezTo>
                    <a:pt x="5" y="17"/>
                    <a:pt x="5" y="16"/>
                    <a:pt x="8" y="19"/>
                  </a:cubicBezTo>
                  <a:cubicBezTo>
                    <a:pt x="10" y="23"/>
                    <a:pt x="6" y="22"/>
                    <a:pt x="5" y="20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0" y="22"/>
                    <a:pt x="5" y="25"/>
                    <a:pt x="8" y="26"/>
                  </a:cubicBezTo>
                  <a:cubicBezTo>
                    <a:pt x="11" y="27"/>
                    <a:pt x="11" y="28"/>
                    <a:pt x="12" y="30"/>
                  </a:cubicBezTo>
                  <a:cubicBezTo>
                    <a:pt x="13" y="33"/>
                    <a:pt x="15" y="33"/>
                    <a:pt x="17" y="31"/>
                  </a:cubicBezTo>
                  <a:cubicBezTo>
                    <a:pt x="20" y="29"/>
                    <a:pt x="20" y="27"/>
                    <a:pt x="23" y="26"/>
                  </a:cubicBezTo>
                  <a:cubicBezTo>
                    <a:pt x="25" y="25"/>
                    <a:pt x="25" y="22"/>
                    <a:pt x="24" y="20"/>
                  </a:cubicBezTo>
                  <a:cubicBezTo>
                    <a:pt x="23" y="19"/>
                    <a:pt x="20" y="11"/>
                    <a:pt x="18" y="7"/>
                  </a:cubicBezTo>
                  <a:cubicBezTo>
                    <a:pt x="17" y="4"/>
                    <a:pt x="14" y="2"/>
                    <a:pt x="1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1" name="Freeform 2443"/>
            <p:cNvSpPr>
              <a:spLocks/>
            </p:cNvSpPr>
            <p:nvPr/>
          </p:nvSpPr>
          <p:spPr bwMode="auto">
            <a:xfrm>
              <a:off x="3983915" y="3667445"/>
              <a:ext cx="14500" cy="18192"/>
            </a:xfrm>
            <a:custGeom>
              <a:avLst/>
              <a:gdLst>
                <a:gd name="T0" fmla="*/ 2147483647 w 18"/>
                <a:gd name="T1" fmla="*/ 2147483647 h 22"/>
                <a:gd name="T2" fmla="*/ 2147483647 w 18"/>
                <a:gd name="T3" fmla="*/ 2147483647 h 22"/>
                <a:gd name="T4" fmla="*/ 2147483647 w 18"/>
                <a:gd name="T5" fmla="*/ 2147483647 h 22"/>
                <a:gd name="T6" fmla="*/ 2147483647 w 18"/>
                <a:gd name="T7" fmla="*/ 2147483647 h 22"/>
                <a:gd name="T8" fmla="*/ 2147483647 w 18"/>
                <a:gd name="T9" fmla="*/ 2147483647 h 22"/>
                <a:gd name="T10" fmla="*/ 2147483647 w 18"/>
                <a:gd name="T11" fmla="*/ 2147483647 h 22"/>
                <a:gd name="T12" fmla="*/ 2147483647 w 18"/>
                <a:gd name="T13" fmla="*/ 2147483647 h 22"/>
                <a:gd name="T14" fmla="*/ 2147483647 w 18"/>
                <a:gd name="T15" fmla="*/ 2147483647 h 22"/>
                <a:gd name="T16" fmla="*/ 2147483647 w 18"/>
                <a:gd name="T17" fmla="*/ 2147483647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2">
                  <a:moveTo>
                    <a:pt x="16" y="8"/>
                  </a:moveTo>
                  <a:cubicBezTo>
                    <a:pt x="16" y="6"/>
                    <a:pt x="15" y="3"/>
                    <a:pt x="13" y="5"/>
                  </a:cubicBezTo>
                  <a:cubicBezTo>
                    <a:pt x="10" y="6"/>
                    <a:pt x="9" y="5"/>
                    <a:pt x="11" y="3"/>
                  </a:cubicBezTo>
                  <a:cubicBezTo>
                    <a:pt x="12" y="0"/>
                    <a:pt x="9" y="0"/>
                    <a:pt x="5" y="4"/>
                  </a:cubicBezTo>
                  <a:cubicBezTo>
                    <a:pt x="0" y="7"/>
                    <a:pt x="5" y="8"/>
                    <a:pt x="5" y="8"/>
                  </a:cubicBezTo>
                  <a:cubicBezTo>
                    <a:pt x="6" y="9"/>
                    <a:pt x="7" y="10"/>
                    <a:pt x="7" y="12"/>
                  </a:cubicBezTo>
                  <a:cubicBezTo>
                    <a:pt x="8" y="15"/>
                    <a:pt x="8" y="18"/>
                    <a:pt x="9" y="20"/>
                  </a:cubicBezTo>
                  <a:cubicBezTo>
                    <a:pt x="11" y="22"/>
                    <a:pt x="12" y="20"/>
                    <a:pt x="15" y="18"/>
                  </a:cubicBezTo>
                  <a:cubicBezTo>
                    <a:pt x="18" y="17"/>
                    <a:pt x="15" y="10"/>
                    <a:pt x="16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2" name="Freeform 2444"/>
            <p:cNvSpPr>
              <a:spLocks/>
            </p:cNvSpPr>
            <p:nvPr/>
          </p:nvSpPr>
          <p:spPr bwMode="auto">
            <a:xfrm>
              <a:off x="4029829" y="3641811"/>
              <a:ext cx="5638" cy="17365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2147483647 h 21"/>
                <a:gd name="T4" fmla="*/ 2147483647 w 7"/>
                <a:gd name="T5" fmla="*/ 2147483647 h 21"/>
                <a:gd name="T6" fmla="*/ 2147483647 w 7"/>
                <a:gd name="T7" fmla="*/ 2147483647 h 21"/>
                <a:gd name="T8" fmla="*/ 2147483647 w 7"/>
                <a:gd name="T9" fmla="*/ 2147483647 h 21"/>
                <a:gd name="T10" fmla="*/ 2147483647 w 7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1">
                  <a:moveTo>
                    <a:pt x="2" y="14"/>
                  </a:moveTo>
                  <a:cubicBezTo>
                    <a:pt x="2" y="14"/>
                    <a:pt x="6" y="21"/>
                    <a:pt x="5" y="16"/>
                  </a:cubicBezTo>
                  <a:cubicBezTo>
                    <a:pt x="5" y="10"/>
                    <a:pt x="6" y="9"/>
                    <a:pt x="6" y="6"/>
                  </a:cubicBezTo>
                  <a:cubicBezTo>
                    <a:pt x="7" y="4"/>
                    <a:pt x="7" y="0"/>
                    <a:pt x="5" y="5"/>
                  </a:cubicBezTo>
                  <a:cubicBezTo>
                    <a:pt x="4" y="10"/>
                    <a:pt x="5" y="10"/>
                    <a:pt x="4" y="12"/>
                  </a:cubicBezTo>
                  <a:cubicBezTo>
                    <a:pt x="4" y="14"/>
                    <a:pt x="0" y="12"/>
                    <a:pt x="2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3" name="Freeform 2445"/>
            <p:cNvSpPr>
              <a:spLocks/>
            </p:cNvSpPr>
            <p:nvPr/>
          </p:nvSpPr>
          <p:spPr bwMode="auto">
            <a:xfrm>
              <a:off x="4045939" y="3656695"/>
              <a:ext cx="11277" cy="15712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2147483647 h 19"/>
                <a:gd name="T4" fmla="*/ 0 w 14"/>
                <a:gd name="T5" fmla="*/ 0 h 19"/>
                <a:gd name="T6" fmla="*/ 2147483647 w 14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">
                  <a:moveTo>
                    <a:pt x="10" y="16"/>
                  </a:moveTo>
                  <a:cubicBezTo>
                    <a:pt x="10" y="19"/>
                    <a:pt x="9" y="19"/>
                    <a:pt x="12" y="17"/>
                  </a:cubicBezTo>
                  <a:cubicBezTo>
                    <a:pt x="14" y="14"/>
                    <a:pt x="0" y="0"/>
                    <a:pt x="0" y="0"/>
                  </a:cubicBezTo>
                  <a:cubicBezTo>
                    <a:pt x="0" y="2"/>
                    <a:pt x="9" y="12"/>
                    <a:pt x="10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4" name="Freeform 2446"/>
            <p:cNvSpPr>
              <a:spLocks/>
            </p:cNvSpPr>
            <p:nvPr/>
          </p:nvSpPr>
          <p:spPr bwMode="auto">
            <a:xfrm>
              <a:off x="4058828" y="3697214"/>
              <a:ext cx="7250" cy="8269"/>
            </a:xfrm>
            <a:custGeom>
              <a:avLst/>
              <a:gdLst>
                <a:gd name="T0" fmla="*/ 2147483647 w 9"/>
                <a:gd name="T1" fmla="*/ 2147483647 h 10"/>
                <a:gd name="T2" fmla="*/ 2147483647 w 9"/>
                <a:gd name="T3" fmla="*/ 2147483647 h 10"/>
                <a:gd name="T4" fmla="*/ 2147483647 w 9"/>
                <a:gd name="T5" fmla="*/ 0 h 10"/>
                <a:gd name="T6" fmla="*/ 2147483647 w 9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3" y="4"/>
                  </a:moveTo>
                  <a:cubicBezTo>
                    <a:pt x="5" y="6"/>
                    <a:pt x="7" y="10"/>
                    <a:pt x="8" y="7"/>
                  </a:cubicBezTo>
                  <a:cubicBezTo>
                    <a:pt x="9" y="5"/>
                    <a:pt x="8" y="2"/>
                    <a:pt x="6" y="0"/>
                  </a:cubicBezTo>
                  <a:cubicBezTo>
                    <a:pt x="6" y="0"/>
                    <a:pt x="0" y="2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5" name="Freeform 2447"/>
            <p:cNvSpPr>
              <a:spLocks/>
            </p:cNvSpPr>
            <p:nvPr/>
          </p:nvSpPr>
          <p:spPr bwMode="auto">
            <a:xfrm>
              <a:off x="4041106" y="3688945"/>
              <a:ext cx="7250" cy="4135"/>
            </a:xfrm>
            <a:custGeom>
              <a:avLst/>
              <a:gdLst>
                <a:gd name="T0" fmla="*/ 2147483647 w 9"/>
                <a:gd name="T1" fmla="*/ 2147483647 h 5"/>
                <a:gd name="T2" fmla="*/ 0 w 9"/>
                <a:gd name="T3" fmla="*/ 0 h 5"/>
                <a:gd name="T4" fmla="*/ 2147483647 w 9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9" y="3"/>
                    <a:pt x="1" y="1"/>
                    <a:pt x="0" y="0"/>
                  </a:cubicBezTo>
                  <a:cubicBezTo>
                    <a:pt x="0" y="0"/>
                    <a:pt x="6" y="5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6" name="Freeform 2448"/>
            <p:cNvSpPr>
              <a:spLocks/>
            </p:cNvSpPr>
            <p:nvPr/>
          </p:nvSpPr>
          <p:spPr bwMode="auto">
            <a:xfrm>
              <a:off x="4083798" y="3709618"/>
              <a:ext cx="15305" cy="20673"/>
            </a:xfrm>
            <a:custGeom>
              <a:avLst/>
              <a:gdLst>
                <a:gd name="T0" fmla="*/ 2147483647 w 19"/>
                <a:gd name="T1" fmla="*/ 2147483647 h 25"/>
                <a:gd name="T2" fmla="*/ 2147483647 w 19"/>
                <a:gd name="T3" fmla="*/ 2147483647 h 25"/>
                <a:gd name="T4" fmla="*/ 2147483647 w 19"/>
                <a:gd name="T5" fmla="*/ 2147483647 h 25"/>
                <a:gd name="T6" fmla="*/ 2147483647 w 19"/>
                <a:gd name="T7" fmla="*/ 2147483647 h 25"/>
                <a:gd name="T8" fmla="*/ 2147483647 w 19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5">
                  <a:moveTo>
                    <a:pt x="14" y="12"/>
                  </a:moveTo>
                  <a:cubicBezTo>
                    <a:pt x="11" y="15"/>
                    <a:pt x="0" y="25"/>
                    <a:pt x="6" y="21"/>
                  </a:cubicBezTo>
                  <a:cubicBezTo>
                    <a:pt x="11" y="17"/>
                    <a:pt x="19" y="13"/>
                    <a:pt x="16" y="6"/>
                  </a:cubicBezTo>
                  <a:cubicBezTo>
                    <a:pt x="13" y="0"/>
                    <a:pt x="6" y="10"/>
                    <a:pt x="10" y="9"/>
                  </a:cubicBezTo>
                  <a:cubicBezTo>
                    <a:pt x="10" y="9"/>
                    <a:pt x="18" y="9"/>
                    <a:pt x="14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7" name="Freeform 2449"/>
            <p:cNvSpPr>
              <a:spLocks/>
            </p:cNvSpPr>
            <p:nvPr/>
          </p:nvSpPr>
          <p:spPr bwMode="auto">
            <a:xfrm>
              <a:off x="4113602" y="3721194"/>
              <a:ext cx="15305" cy="4135"/>
            </a:xfrm>
            <a:custGeom>
              <a:avLst/>
              <a:gdLst>
                <a:gd name="T0" fmla="*/ 2147483647 w 19"/>
                <a:gd name="T1" fmla="*/ 2147483647 h 5"/>
                <a:gd name="T2" fmla="*/ 2147483647 w 19"/>
                <a:gd name="T3" fmla="*/ 2147483647 h 5"/>
                <a:gd name="T4" fmla="*/ 2147483647 w 19"/>
                <a:gd name="T5" fmla="*/ 2147483647 h 5"/>
                <a:gd name="T6" fmla="*/ 2147483647 w 19"/>
                <a:gd name="T7" fmla="*/ 2147483647 h 5"/>
                <a:gd name="T8" fmla="*/ 2147483647 w 19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">
                  <a:moveTo>
                    <a:pt x="15" y="5"/>
                  </a:moveTo>
                  <a:cubicBezTo>
                    <a:pt x="19" y="5"/>
                    <a:pt x="11" y="1"/>
                    <a:pt x="8" y="1"/>
                  </a:cubicBezTo>
                  <a:cubicBezTo>
                    <a:pt x="5" y="1"/>
                    <a:pt x="5" y="0"/>
                    <a:pt x="2" y="2"/>
                  </a:cubicBezTo>
                  <a:cubicBezTo>
                    <a:pt x="0" y="4"/>
                    <a:pt x="5" y="4"/>
                    <a:pt x="5" y="4"/>
                  </a:cubicBezTo>
                  <a:cubicBezTo>
                    <a:pt x="5" y="4"/>
                    <a:pt x="11" y="5"/>
                    <a:pt x="15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8" name="Freeform 2450"/>
            <p:cNvSpPr>
              <a:spLocks/>
            </p:cNvSpPr>
            <p:nvPr/>
          </p:nvSpPr>
          <p:spPr bwMode="auto">
            <a:xfrm>
              <a:off x="4099103" y="3753444"/>
              <a:ext cx="21748" cy="1323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2147483647 w 27"/>
                <a:gd name="T11" fmla="*/ 2147483647 h 16"/>
                <a:gd name="T12" fmla="*/ 2147483647 w 27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6">
                  <a:moveTo>
                    <a:pt x="17" y="8"/>
                  </a:moveTo>
                  <a:cubicBezTo>
                    <a:pt x="15" y="7"/>
                    <a:pt x="14" y="5"/>
                    <a:pt x="10" y="6"/>
                  </a:cubicBezTo>
                  <a:cubicBezTo>
                    <a:pt x="7" y="8"/>
                    <a:pt x="4" y="9"/>
                    <a:pt x="3" y="10"/>
                  </a:cubicBezTo>
                  <a:cubicBezTo>
                    <a:pt x="3" y="10"/>
                    <a:pt x="0" y="15"/>
                    <a:pt x="6" y="15"/>
                  </a:cubicBezTo>
                  <a:cubicBezTo>
                    <a:pt x="13" y="15"/>
                    <a:pt x="20" y="16"/>
                    <a:pt x="22" y="11"/>
                  </a:cubicBezTo>
                  <a:cubicBezTo>
                    <a:pt x="25" y="7"/>
                    <a:pt x="27" y="0"/>
                    <a:pt x="25" y="2"/>
                  </a:cubicBezTo>
                  <a:cubicBezTo>
                    <a:pt x="22" y="3"/>
                    <a:pt x="20" y="9"/>
                    <a:pt x="17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9" name="Freeform 2451"/>
            <p:cNvSpPr>
              <a:spLocks/>
            </p:cNvSpPr>
            <p:nvPr/>
          </p:nvSpPr>
          <p:spPr bwMode="auto">
            <a:xfrm>
              <a:off x="4077354" y="3670753"/>
              <a:ext cx="4028" cy="5788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3" y="3"/>
                  </a:moveTo>
                  <a:cubicBezTo>
                    <a:pt x="0" y="6"/>
                    <a:pt x="1" y="7"/>
                    <a:pt x="2" y="6"/>
                  </a:cubicBezTo>
                  <a:cubicBezTo>
                    <a:pt x="2" y="6"/>
                    <a:pt x="5" y="0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0" name="Freeform 2452"/>
            <p:cNvSpPr>
              <a:spLocks/>
            </p:cNvSpPr>
            <p:nvPr/>
          </p:nvSpPr>
          <p:spPr bwMode="auto">
            <a:xfrm>
              <a:off x="4149044" y="3739387"/>
              <a:ext cx="8860" cy="2481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3">
                  <a:moveTo>
                    <a:pt x="9" y="2"/>
                  </a:moveTo>
                  <a:cubicBezTo>
                    <a:pt x="7" y="0"/>
                    <a:pt x="0" y="2"/>
                    <a:pt x="4" y="3"/>
                  </a:cubicBezTo>
                  <a:cubicBezTo>
                    <a:pt x="4" y="3"/>
                    <a:pt x="11" y="3"/>
                    <a:pt x="9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1" name="Freeform 2453"/>
            <p:cNvSpPr>
              <a:spLocks/>
            </p:cNvSpPr>
            <p:nvPr/>
          </p:nvSpPr>
          <p:spPr bwMode="auto">
            <a:xfrm>
              <a:off x="3845369" y="3736079"/>
              <a:ext cx="17721" cy="15712"/>
            </a:xfrm>
            <a:custGeom>
              <a:avLst/>
              <a:gdLst>
                <a:gd name="T0" fmla="*/ 2147483647 w 22"/>
                <a:gd name="T1" fmla="*/ 2147483647 h 19"/>
                <a:gd name="T2" fmla="*/ 2147483647 w 22"/>
                <a:gd name="T3" fmla="*/ 2147483647 h 19"/>
                <a:gd name="T4" fmla="*/ 2147483647 w 22"/>
                <a:gd name="T5" fmla="*/ 2147483647 h 19"/>
                <a:gd name="T6" fmla="*/ 2147483647 w 22"/>
                <a:gd name="T7" fmla="*/ 2147483647 h 19"/>
                <a:gd name="T8" fmla="*/ 2147483647 w 22"/>
                <a:gd name="T9" fmla="*/ 2147483647 h 19"/>
                <a:gd name="T10" fmla="*/ 2147483647 w 22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9">
                  <a:moveTo>
                    <a:pt x="7" y="17"/>
                  </a:moveTo>
                  <a:cubicBezTo>
                    <a:pt x="10" y="19"/>
                    <a:pt x="15" y="16"/>
                    <a:pt x="19" y="15"/>
                  </a:cubicBezTo>
                  <a:cubicBezTo>
                    <a:pt x="22" y="13"/>
                    <a:pt x="17" y="7"/>
                    <a:pt x="16" y="5"/>
                  </a:cubicBezTo>
                  <a:cubicBezTo>
                    <a:pt x="16" y="2"/>
                    <a:pt x="14" y="3"/>
                    <a:pt x="8" y="2"/>
                  </a:cubicBezTo>
                  <a:cubicBezTo>
                    <a:pt x="2" y="0"/>
                    <a:pt x="3" y="5"/>
                    <a:pt x="3" y="5"/>
                  </a:cubicBezTo>
                  <a:cubicBezTo>
                    <a:pt x="0" y="9"/>
                    <a:pt x="4" y="15"/>
                    <a:pt x="7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2" name="Freeform 2454"/>
            <p:cNvSpPr>
              <a:spLocks/>
            </p:cNvSpPr>
            <p:nvPr/>
          </p:nvSpPr>
          <p:spPr bwMode="auto">
            <a:xfrm>
              <a:off x="3793011" y="3699695"/>
              <a:ext cx="298843" cy="100883"/>
            </a:xfrm>
            <a:custGeom>
              <a:avLst/>
              <a:gdLst>
                <a:gd name="T0" fmla="*/ 2147483647 w 371"/>
                <a:gd name="T1" fmla="*/ 2147483647 h 122"/>
                <a:gd name="T2" fmla="*/ 2147483647 w 371"/>
                <a:gd name="T3" fmla="*/ 2147483647 h 122"/>
                <a:gd name="T4" fmla="*/ 2147483647 w 371"/>
                <a:gd name="T5" fmla="*/ 2147483647 h 122"/>
                <a:gd name="T6" fmla="*/ 2147483647 w 371"/>
                <a:gd name="T7" fmla="*/ 2147483647 h 122"/>
                <a:gd name="T8" fmla="*/ 2147483647 w 371"/>
                <a:gd name="T9" fmla="*/ 2147483647 h 122"/>
                <a:gd name="T10" fmla="*/ 2147483647 w 371"/>
                <a:gd name="T11" fmla="*/ 2147483647 h 122"/>
                <a:gd name="T12" fmla="*/ 2147483647 w 371"/>
                <a:gd name="T13" fmla="*/ 2147483647 h 122"/>
                <a:gd name="T14" fmla="*/ 2147483647 w 371"/>
                <a:gd name="T15" fmla="*/ 2147483647 h 122"/>
                <a:gd name="T16" fmla="*/ 2147483647 w 371"/>
                <a:gd name="T17" fmla="*/ 2147483647 h 122"/>
                <a:gd name="T18" fmla="*/ 2147483647 w 371"/>
                <a:gd name="T19" fmla="*/ 2147483647 h 122"/>
                <a:gd name="T20" fmla="*/ 2147483647 w 371"/>
                <a:gd name="T21" fmla="*/ 2147483647 h 122"/>
                <a:gd name="T22" fmla="*/ 2147483647 w 371"/>
                <a:gd name="T23" fmla="*/ 2147483647 h 122"/>
                <a:gd name="T24" fmla="*/ 2147483647 w 371"/>
                <a:gd name="T25" fmla="*/ 2147483647 h 122"/>
                <a:gd name="T26" fmla="*/ 2147483647 w 371"/>
                <a:gd name="T27" fmla="*/ 2147483647 h 122"/>
                <a:gd name="T28" fmla="*/ 2147483647 w 371"/>
                <a:gd name="T29" fmla="*/ 2147483647 h 122"/>
                <a:gd name="T30" fmla="*/ 2147483647 w 371"/>
                <a:gd name="T31" fmla="*/ 2147483647 h 122"/>
                <a:gd name="T32" fmla="*/ 2147483647 w 371"/>
                <a:gd name="T33" fmla="*/ 2147483647 h 122"/>
                <a:gd name="T34" fmla="*/ 2147483647 w 371"/>
                <a:gd name="T35" fmla="*/ 2147483647 h 122"/>
                <a:gd name="T36" fmla="*/ 2147483647 w 371"/>
                <a:gd name="T37" fmla="*/ 2147483647 h 122"/>
                <a:gd name="T38" fmla="*/ 2147483647 w 371"/>
                <a:gd name="T39" fmla="*/ 2147483647 h 122"/>
                <a:gd name="T40" fmla="*/ 2147483647 w 371"/>
                <a:gd name="T41" fmla="*/ 2147483647 h 122"/>
                <a:gd name="T42" fmla="*/ 2147483647 w 371"/>
                <a:gd name="T43" fmla="*/ 2147483647 h 122"/>
                <a:gd name="T44" fmla="*/ 2147483647 w 371"/>
                <a:gd name="T45" fmla="*/ 2147483647 h 122"/>
                <a:gd name="T46" fmla="*/ 2147483647 w 371"/>
                <a:gd name="T47" fmla="*/ 2147483647 h 122"/>
                <a:gd name="T48" fmla="*/ 2147483647 w 371"/>
                <a:gd name="T49" fmla="*/ 2147483647 h 122"/>
                <a:gd name="T50" fmla="*/ 2147483647 w 371"/>
                <a:gd name="T51" fmla="*/ 2147483647 h 122"/>
                <a:gd name="T52" fmla="*/ 2147483647 w 371"/>
                <a:gd name="T53" fmla="*/ 2147483647 h 122"/>
                <a:gd name="T54" fmla="*/ 2147483647 w 371"/>
                <a:gd name="T55" fmla="*/ 2147483647 h 122"/>
                <a:gd name="T56" fmla="*/ 2147483647 w 371"/>
                <a:gd name="T57" fmla="*/ 2147483647 h 122"/>
                <a:gd name="T58" fmla="*/ 2147483647 w 371"/>
                <a:gd name="T59" fmla="*/ 2147483647 h 122"/>
                <a:gd name="T60" fmla="*/ 2147483647 w 371"/>
                <a:gd name="T61" fmla="*/ 2147483647 h 122"/>
                <a:gd name="T62" fmla="*/ 2147483647 w 371"/>
                <a:gd name="T63" fmla="*/ 2147483647 h 122"/>
                <a:gd name="T64" fmla="*/ 2147483647 w 371"/>
                <a:gd name="T65" fmla="*/ 2147483647 h 122"/>
                <a:gd name="T66" fmla="*/ 2147483647 w 371"/>
                <a:gd name="T67" fmla="*/ 2147483647 h 122"/>
                <a:gd name="T68" fmla="*/ 2147483647 w 371"/>
                <a:gd name="T69" fmla="*/ 2147483647 h 122"/>
                <a:gd name="T70" fmla="*/ 2147483647 w 371"/>
                <a:gd name="T71" fmla="*/ 2147483647 h 122"/>
                <a:gd name="T72" fmla="*/ 2147483647 w 371"/>
                <a:gd name="T73" fmla="*/ 2147483647 h 122"/>
                <a:gd name="T74" fmla="*/ 2147483647 w 371"/>
                <a:gd name="T75" fmla="*/ 2147483647 h 122"/>
                <a:gd name="T76" fmla="*/ 2147483647 w 371"/>
                <a:gd name="T77" fmla="*/ 2147483647 h 122"/>
                <a:gd name="T78" fmla="*/ 2147483647 w 371"/>
                <a:gd name="T79" fmla="*/ 2147483647 h 122"/>
                <a:gd name="T80" fmla="*/ 2147483647 w 371"/>
                <a:gd name="T81" fmla="*/ 2147483647 h 122"/>
                <a:gd name="T82" fmla="*/ 2147483647 w 371"/>
                <a:gd name="T83" fmla="*/ 2147483647 h 122"/>
                <a:gd name="T84" fmla="*/ 2147483647 w 371"/>
                <a:gd name="T85" fmla="*/ 2147483647 h 122"/>
                <a:gd name="T86" fmla="*/ 2147483647 w 371"/>
                <a:gd name="T87" fmla="*/ 2147483647 h 122"/>
                <a:gd name="T88" fmla="*/ 2147483647 w 371"/>
                <a:gd name="T89" fmla="*/ 2147483647 h 122"/>
                <a:gd name="T90" fmla="*/ 2147483647 w 371"/>
                <a:gd name="T91" fmla="*/ 2147483647 h 122"/>
                <a:gd name="T92" fmla="*/ 2147483647 w 371"/>
                <a:gd name="T93" fmla="*/ 2147483647 h 122"/>
                <a:gd name="T94" fmla="*/ 2147483647 w 371"/>
                <a:gd name="T95" fmla="*/ 2147483647 h 122"/>
                <a:gd name="T96" fmla="*/ 2147483647 w 371"/>
                <a:gd name="T97" fmla="*/ 2147483647 h 122"/>
                <a:gd name="T98" fmla="*/ 2147483647 w 371"/>
                <a:gd name="T99" fmla="*/ 2147483647 h 122"/>
                <a:gd name="T100" fmla="*/ 2147483647 w 371"/>
                <a:gd name="T101" fmla="*/ 2147483647 h 122"/>
                <a:gd name="T102" fmla="*/ 2147483647 w 371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1" h="122">
                  <a:moveTo>
                    <a:pt x="340" y="114"/>
                  </a:moveTo>
                  <a:cubicBezTo>
                    <a:pt x="344" y="112"/>
                    <a:pt x="352" y="111"/>
                    <a:pt x="362" y="110"/>
                  </a:cubicBezTo>
                  <a:cubicBezTo>
                    <a:pt x="371" y="109"/>
                    <a:pt x="365" y="103"/>
                    <a:pt x="354" y="97"/>
                  </a:cubicBezTo>
                  <a:cubicBezTo>
                    <a:pt x="343" y="90"/>
                    <a:pt x="332" y="88"/>
                    <a:pt x="330" y="88"/>
                  </a:cubicBezTo>
                  <a:cubicBezTo>
                    <a:pt x="329" y="87"/>
                    <a:pt x="323" y="92"/>
                    <a:pt x="321" y="82"/>
                  </a:cubicBezTo>
                  <a:cubicBezTo>
                    <a:pt x="319" y="72"/>
                    <a:pt x="310" y="74"/>
                    <a:pt x="307" y="74"/>
                  </a:cubicBezTo>
                  <a:cubicBezTo>
                    <a:pt x="304" y="74"/>
                    <a:pt x="300" y="73"/>
                    <a:pt x="298" y="71"/>
                  </a:cubicBezTo>
                  <a:cubicBezTo>
                    <a:pt x="297" y="69"/>
                    <a:pt x="295" y="69"/>
                    <a:pt x="290" y="67"/>
                  </a:cubicBezTo>
                  <a:cubicBezTo>
                    <a:pt x="285" y="66"/>
                    <a:pt x="275" y="63"/>
                    <a:pt x="272" y="61"/>
                  </a:cubicBezTo>
                  <a:cubicBezTo>
                    <a:pt x="270" y="60"/>
                    <a:pt x="266" y="55"/>
                    <a:pt x="262" y="52"/>
                  </a:cubicBezTo>
                  <a:cubicBezTo>
                    <a:pt x="258" y="49"/>
                    <a:pt x="257" y="51"/>
                    <a:pt x="258" y="54"/>
                  </a:cubicBezTo>
                  <a:cubicBezTo>
                    <a:pt x="259" y="57"/>
                    <a:pt x="249" y="51"/>
                    <a:pt x="238" y="42"/>
                  </a:cubicBezTo>
                  <a:cubicBezTo>
                    <a:pt x="227" y="32"/>
                    <a:pt x="205" y="31"/>
                    <a:pt x="201" y="29"/>
                  </a:cubicBezTo>
                  <a:cubicBezTo>
                    <a:pt x="196" y="26"/>
                    <a:pt x="188" y="27"/>
                    <a:pt x="185" y="21"/>
                  </a:cubicBezTo>
                  <a:cubicBezTo>
                    <a:pt x="181" y="14"/>
                    <a:pt x="173" y="12"/>
                    <a:pt x="170" y="12"/>
                  </a:cubicBezTo>
                  <a:cubicBezTo>
                    <a:pt x="168" y="11"/>
                    <a:pt x="162" y="14"/>
                    <a:pt x="155" y="8"/>
                  </a:cubicBezTo>
                  <a:cubicBezTo>
                    <a:pt x="149" y="2"/>
                    <a:pt x="135" y="5"/>
                    <a:pt x="133" y="5"/>
                  </a:cubicBezTo>
                  <a:cubicBezTo>
                    <a:pt x="131" y="4"/>
                    <a:pt x="128" y="4"/>
                    <a:pt x="124" y="4"/>
                  </a:cubicBezTo>
                  <a:cubicBezTo>
                    <a:pt x="120" y="4"/>
                    <a:pt x="106" y="1"/>
                    <a:pt x="102" y="1"/>
                  </a:cubicBezTo>
                  <a:cubicBezTo>
                    <a:pt x="98" y="0"/>
                    <a:pt x="66" y="9"/>
                    <a:pt x="60" y="11"/>
                  </a:cubicBezTo>
                  <a:cubicBezTo>
                    <a:pt x="54" y="12"/>
                    <a:pt x="34" y="19"/>
                    <a:pt x="28" y="23"/>
                  </a:cubicBezTo>
                  <a:cubicBezTo>
                    <a:pt x="23" y="27"/>
                    <a:pt x="22" y="33"/>
                    <a:pt x="26" y="39"/>
                  </a:cubicBezTo>
                  <a:cubicBezTo>
                    <a:pt x="29" y="44"/>
                    <a:pt x="19" y="43"/>
                    <a:pt x="16" y="43"/>
                  </a:cubicBezTo>
                  <a:cubicBezTo>
                    <a:pt x="13" y="43"/>
                    <a:pt x="12" y="44"/>
                    <a:pt x="6" y="46"/>
                  </a:cubicBezTo>
                  <a:cubicBezTo>
                    <a:pt x="0" y="48"/>
                    <a:pt x="9" y="49"/>
                    <a:pt x="9" y="49"/>
                  </a:cubicBezTo>
                  <a:cubicBezTo>
                    <a:pt x="10" y="49"/>
                    <a:pt x="17" y="50"/>
                    <a:pt x="20" y="50"/>
                  </a:cubicBezTo>
                  <a:cubicBezTo>
                    <a:pt x="22" y="51"/>
                    <a:pt x="24" y="48"/>
                    <a:pt x="30" y="47"/>
                  </a:cubicBezTo>
                  <a:cubicBezTo>
                    <a:pt x="36" y="45"/>
                    <a:pt x="36" y="43"/>
                    <a:pt x="37" y="41"/>
                  </a:cubicBezTo>
                  <a:cubicBezTo>
                    <a:pt x="38" y="38"/>
                    <a:pt x="37" y="39"/>
                    <a:pt x="40" y="37"/>
                  </a:cubicBezTo>
                  <a:cubicBezTo>
                    <a:pt x="42" y="35"/>
                    <a:pt x="47" y="34"/>
                    <a:pt x="50" y="35"/>
                  </a:cubicBezTo>
                  <a:cubicBezTo>
                    <a:pt x="54" y="35"/>
                    <a:pt x="55" y="35"/>
                    <a:pt x="58" y="33"/>
                  </a:cubicBezTo>
                  <a:cubicBezTo>
                    <a:pt x="60" y="31"/>
                    <a:pt x="66" y="27"/>
                    <a:pt x="72" y="23"/>
                  </a:cubicBezTo>
                  <a:cubicBezTo>
                    <a:pt x="78" y="20"/>
                    <a:pt x="77" y="17"/>
                    <a:pt x="84" y="17"/>
                  </a:cubicBezTo>
                  <a:cubicBezTo>
                    <a:pt x="90" y="17"/>
                    <a:pt x="100" y="16"/>
                    <a:pt x="111" y="21"/>
                  </a:cubicBezTo>
                  <a:cubicBezTo>
                    <a:pt x="121" y="25"/>
                    <a:pt x="108" y="28"/>
                    <a:pt x="104" y="28"/>
                  </a:cubicBezTo>
                  <a:cubicBezTo>
                    <a:pt x="100" y="28"/>
                    <a:pt x="95" y="26"/>
                    <a:pt x="104" y="33"/>
                  </a:cubicBezTo>
                  <a:cubicBezTo>
                    <a:pt x="113" y="39"/>
                    <a:pt x="126" y="35"/>
                    <a:pt x="128" y="34"/>
                  </a:cubicBezTo>
                  <a:cubicBezTo>
                    <a:pt x="130" y="34"/>
                    <a:pt x="128" y="30"/>
                    <a:pt x="132" y="36"/>
                  </a:cubicBezTo>
                  <a:cubicBezTo>
                    <a:pt x="137" y="41"/>
                    <a:pt x="142" y="39"/>
                    <a:pt x="147" y="39"/>
                  </a:cubicBezTo>
                  <a:cubicBezTo>
                    <a:pt x="151" y="40"/>
                    <a:pt x="153" y="38"/>
                    <a:pt x="160" y="45"/>
                  </a:cubicBezTo>
                  <a:cubicBezTo>
                    <a:pt x="168" y="52"/>
                    <a:pt x="201" y="56"/>
                    <a:pt x="207" y="57"/>
                  </a:cubicBezTo>
                  <a:cubicBezTo>
                    <a:pt x="214" y="57"/>
                    <a:pt x="219" y="60"/>
                    <a:pt x="220" y="71"/>
                  </a:cubicBezTo>
                  <a:cubicBezTo>
                    <a:pt x="222" y="81"/>
                    <a:pt x="241" y="86"/>
                    <a:pt x="244" y="87"/>
                  </a:cubicBezTo>
                  <a:cubicBezTo>
                    <a:pt x="246" y="88"/>
                    <a:pt x="254" y="89"/>
                    <a:pt x="256" y="88"/>
                  </a:cubicBezTo>
                  <a:cubicBezTo>
                    <a:pt x="259" y="87"/>
                    <a:pt x="261" y="87"/>
                    <a:pt x="266" y="93"/>
                  </a:cubicBezTo>
                  <a:cubicBezTo>
                    <a:pt x="270" y="100"/>
                    <a:pt x="259" y="106"/>
                    <a:pt x="249" y="114"/>
                  </a:cubicBezTo>
                  <a:cubicBezTo>
                    <a:pt x="239" y="122"/>
                    <a:pt x="264" y="118"/>
                    <a:pt x="270" y="118"/>
                  </a:cubicBezTo>
                  <a:cubicBezTo>
                    <a:pt x="275" y="117"/>
                    <a:pt x="298" y="116"/>
                    <a:pt x="304" y="115"/>
                  </a:cubicBezTo>
                  <a:cubicBezTo>
                    <a:pt x="311" y="114"/>
                    <a:pt x="326" y="117"/>
                    <a:pt x="328" y="117"/>
                  </a:cubicBezTo>
                  <a:cubicBezTo>
                    <a:pt x="330" y="117"/>
                    <a:pt x="331" y="117"/>
                    <a:pt x="333" y="115"/>
                  </a:cubicBezTo>
                  <a:cubicBezTo>
                    <a:pt x="335" y="113"/>
                    <a:pt x="336" y="114"/>
                    <a:pt x="335" y="116"/>
                  </a:cubicBezTo>
                  <a:cubicBezTo>
                    <a:pt x="335" y="117"/>
                    <a:pt x="336" y="116"/>
                    <a:pt x="340" y="1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3" name="Freeform 2455"/>
            <p:cNvSpPr>
              <a:spLocks/>
            </p:cNvSpPr>
            <p:nvPr/>
          </p:nvSpPr>
          <p:spPr bwMode="auto">
            <a:xfrm>
              <a:off x="3966195" y="3718713"/>
              <a:ext cx="9666" cy="5788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9" y="1"/>
                  </a:moveTo>
                  <a:cubicBezTo>
                    <a:pt x="6" y="1"/>
                    <a:pt x="0" y="0"/>
                    <a:pt x="3" y="2"/>
                  </a:cubicBezTo>
                  <a:cubicBezTo>
                    <a:pt x="3" y="2"/>
                    <a:pt x="12" y="7"/>
                    <a:pt x="11" y="4"/>
                  </a:cubicBezTo>
                  <a:cubicBezTo>
                    <a:pt x="11" y="0"/>
                    <a:pt x="11" y="0"/>
                    <a:pt x="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4" name="Freeform 2456"/>
            <p:cNvSpPr>
              <a:spLocks/>
            </p:cNvSpPr>
            <p:nvPr/>
          </p:nvSpPr>
          <p:spPr bwMode="auto">
            <a:xfrm>
              <a:off x="3973443" y="3719541"/>
              <a:ext cx="11277" cy="8269"/>
            </a:xfrm>
            <a:custGeom>
              <a:avLst/>
              <a:gdLst>
                <a:gd name="T0" fmla="*/ 2147483647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0">
                  <a:moveTo>
                    <a:pt x="7" y="6"/>
                  </a:moveTo>
                  <a:cubicBezTo>
                    <a:pt x="7" y="6"/>
                    <a:pt x="14" y="10"/>
                    <a:pt x="12" y="7"/>
                  </a:cubicBezTo>
                  <a:cubicBezTo>
                    <a:pt x="10" y="4"/>
                    <a:pt x="0" y="0"/>
                    <a:pt x="7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5" name="Freeform 2457"/>
            <p:cNvSpPr>
              <a:spLocks/>
            </p:cNvSpPr>
            <p:nvPr/>
          </p:nvSpPr>
          <p:spPr bwMode="auto">
            <a:xfrm>
              <a:off x="3982305" y="3725329"/>
              <a:ext cx="12888" cy="12404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2147483647 w 16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5">
                  <a:moveTo>
                    <a:pt x="8" y="6"/>
                  </a:moveTo>
                  <a:cubicBezTo>
                    <a:pt x="7" y="5"/>
                    <a:pt x="0" y="0"/>
                    <a:pt x="3" y="5"/>
                  </a:cubicBezTo>
                  <a:cubicBezTo>
                    <a:pt x="3" y="5"/>
                    <a:pt x="10" y="12"/>
                    <a:pt x="12" y="13"/>
                  </a:cubicBezTo>
                  <a:cubicBezTo>
                    <a:pt x="14" y="15"/>
                    <a:pt x="13" y="13"/>
                    <a:pt x="15" y="12"/>
                  </a:cubicBezTo>
                  <a:cubicBezTo>
                    <a:pt x="16" y="11"/>
                    <a:pt x="15" y="8"/>
                    <a:pt x="12" y="9"/>
                  </a:cubicBezTo>
                  <a:cubicBezTo>
                    <a:pt x="9" y="9"/>
                    <a:pt x="8" y="8"/>
                    <a:pt x="8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6" name="Freeform 2458"/>
            <p:cNvSpPr>
              <a:spLocks/>
            </p:cNvSpPr>
            <p:nvPr/>
          </p:nvSpPr>
          <p:spPr bwMode="auto">
            <a:xfrm>
              <a:off x="3973443" y="3835308"/>
              <a:ext cx="66051" cy="25634"/>
            </a:xfrm>
            <a:custGeom>
              <a:avLst/>
              <a:gdLst>
                <a:gd name="T0" fmla="*/ 2147483647 w 82"/>
                <a:gd name="T1" fmla="*/ 2147483647 h 31"/>
                <a:gd name="T2" fmla="*/ 2147483647 w 82"/>
                <a:gd name="T3" fmla="*/ 2147483647 h 31"/>
                <a:gd name="T4" fmla="*/ 2147483647 w 82"/>
                <a:gd name="T5" fmla="*/ 2147483647 h 31"/>
                <a:gd name="T6" fmla="*/ 2147483647 w 82"/>
                <a:gd name="T7" fmla="*/ 2147483647 h 31"/>
                <a:gd name="T8" fmla="*/ 2147483647 w 82"/>
                <a:gd name="T9" fmla="*/ 2147483647 h 31"/>
                <a:gd name="T10" fmla="*/ 2147483647 w 82"/>
                <a:gd name="T11" fmla="*/ 2147483647 h 31"/>
                <a:gd name="T12" fmla="*/ 2147483647 w 82"/>
                <a:gd name="T13" fmla="*/ 2147483647 h 31"/>
                <a:gd name="T14" fmla="*/ 2147483647 w 82"/>
                <a:gd name="T15" fmla="*/ 2147483647 h 31"/>
                <a:gd name="T16" fmla="*/ 2147483647 w 82"/>
                <a:gd name="T17" fmla="*/ 2147483647 h 31"/>
                <a:gd name="T18" fmla="*/ 2147483647 w 82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31">
                  <a:moveTo>
                    <a:pt x="49" y="20"/>
                  </a:moveTo>
                  <a:cubicBezTo>
                    <a:pt x="57" y="18"/>
                    <a:pt x="60" y="24"/>
                    <a:pt x="71" y="23"/>
                  </a:cubicBezTo>
                  <a:cubicBezTo>
                    <a:pt x="82" y="21"/>
                    <a:pt x="62" y="12"/>
                    <a:pt x="57" y="10"/>
                  </a:cubicBezTo>
                  <a:cubicBezTo>
                    <a:pt x="52" y="7"/>
                    <a:pt x="38" y="4"/>
                    <a:pt x="29" y="2"/>
                  </a:cubicBezTo>
                  <a:cubicBezTo>
                    <a:pt x="20" y="0"/>
                    <a:pt x="18" y="3"/>
                    <a:pt x="9" y="6"/>
                  </a:cubicBezTo>
                  <a:cubicBezTo>
                    <a:pt x="0" y="8"/>
                    <a:pt x="7" y="11"/>
                    <a:pt x="7" y="11"/>
                  </a:cubicBezTo>
                  <a:cubicBezTo>
                    <a:pt x="13" y="15"/>
                    <a:pt x="30" y="23"/>
                    <a:pt x="32" y="24"/>
                  </a:cubicBezTo>
                  <a:cubicBezTo>
                    <a:pt x="35" y="24"/>
                    <a:pt x="37" y="25"/>
                    <a:pt x="39" y="28"/>
                  </a:cubicBezTo>
                  <a:cubicBezTo>
                    <a:pt x="42" y="31"/>
                    <a:pt x="44" y="27"/>
                    <a:pt x="42" y="25"/>
                  </a:cubicBezTo>
                  <a:cubicBezTo>
                    <a:pt x="40" y="24"/>
                    <a:pt x="41" y="23"/>
                    <a:pt x="49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7" name="Freeform 2459"/>
            <p:cNvSpPr>
              <a:spLocks/>
            </p:cNvSpPr>
            <p:nvPr/>
          </p:nvSpPr>
          <p:spPr bwMode="auto">
            <a:xfrm>
              <a:off x="4111186" y="3823731"/>
              <a:ext cx="14500" cy="9096"/>
            </a:xfrm>
            <a:custGeom>
              <a:avLst/>
              <a:gdLst>
                <a:gd name="T0" fmla="*/ 2147483647 w 18"/>
                <a:gd name="T1" fmla="*/ 2147483647 h 11"/>
                <a:gd name="T2" fmla="*/ 2147483647 w 18"/>
                <a:gd name="T3" fmla="*/ 0 h 11"/>
                <a:gd name="T4" fmla="*/ 2147483647 w 18"/>
                <a:gd name="T5" fmla="*/ 2147483647 h 11"/>
                <a:gd name="T6" fmla="*/ 2147483647 w 18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1">
                  <a:moveTo>
                    <a:pt x="17" y="7"/>
                  </a:moveTo>
                  <a:cubicBezTo>
                    <a:pt x="16" y="4"/>
                    <a:pt x="16" y="1"/>
                    <a:pt x="4" y="0"/>
                  </a:cubicBezTo>
                  <a:cubicBezTo>
                    <a:pt x="4" y="0"/>
                    <a:pt x="0" y="0"/>
                    <a:pt x="3" y="3"/>
                  </a:cubicBezTo>
                  <a:cubicBezTo>
                    <a:pt x="7" y="6"/>
                    <a:pt x="18" y="11"/>
                    <a:pt x="17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8" name="Freeform 2460"/>
            <p:cNvSpPr>
              <a:spLocks/>
            </p:cNvSpPr>
            <p:nvPr/>
          </p:nvSpPr>
          <p:spPr bwMode="auto">
            <a:xfrm>
              <a:off x="4078965" y="3793963"/>
              <a:ext cx="77328" cy="57057"/>
            </a:xfrm>
            <a:custGeom>
              <a:avLst/>
              <a:gdLst>
                <a:gd name="T0" fmla="*/ 2147483647 w 96"/>
                <a:gd name="T1" fmla="*/ 2147483647 h 69"/>
                <a:gd name="T2" fmla="*/ 2147483647 w 96"/>
                <a:gd name="T3" fmla="*/ 2147483647 h 69"/>
                <a:gd name="T4" fmla="*/ 2147483647 w 96"/>
                <a:gd name="T5" fmla="*/ 2147483647 h 69"/>
                <a:gd name="T6" fmla="*/ 2147483647 w 96"/>
                <a:gd name="T7" fmla="*/ 2147483647 h 69"/>
                <a:gd name="T8" fmla="*/ 2147483647 w 96"/>
                <a:gd name="T9" fmla="*/ 2147483647 h 69"/>
                <a:gd name="T10" fmla="*/ 2147483647 w 96"/>
                <a:gd name="T11" fmla="*/ 2147483647 h 69"/>
                <a:gd name="T12" fmla="*/ 2147483647 w 96"/>
                <a:gd name="T13" fmla="*/ 2147483647 h 69"/>
                <a:gd name="T14" fmla="*/ 2147483647 w 96"/>
                <a:gd name="T15" fmla="*/ 2147483647 h 69"/>
                <a:gd name="T16" fmla="*/ 2147483647 w 96"/>
                <a:gd name="T17" fmla="*/ 2147483647 h 69"/>
                <a:gd name="T18" fmla="*/ 2147483647 w 96"/>
                <a:gd name="T19" fmla="*/ 2147483647 h 69"/>
                <a:gd name="T20" fmla="*/ 2147483647 w 96"/>
                <a:gd name="T21" fmla="*/ 2147483647 h 69"/>
                <a:gd name="T22" fmla="*/ 2147483647 w 96"/>
                <a:gd name="T23" fmla="*/ 2147483647 h 69"/>
                <a:gd name="T24" fmla="*/ 2147483647 w 96"/>
                <a:gd name="T25" fmla="*/ 2147483647 h 69"/>
                <a:gd name="T26" fmla="*/ 2147483647 w 96"/>
                <a:gd name="T27" fmla="*/ 2147483647 h 69"/>
                <a:gd name="T28" fmla="*/ 2147483647 w 96"/>
                <a:gd name="T29" fmla="*/ 2147483647 h 69"/>
                <a:gd name="T30" fmla="*/ 2147483647 w 96"/>
                <a:gd name="T31" fmla="*/ 2147483647 h 69"/>
                <a:gd name="T32" fmla="*/ 2147483647 w 96"/>
                <a:gd name="T33" fmla="*/ 2147483647 h 69"/>
                <a:gd name="T34" fmla="*/ 2147483647 w 96"/>
                <a:gd name="T35" fmla="*/ 2147483647 h 69"/>
                <a:gd name="T36" fmla="*/ 2147483647 w 96"/>
                <a:gd name="T37" fmla="*/ 2147483647 h 69"/>
                <a:gd name="T38" fmla="*/ 2147483647 w 96"/>
                <a:gd name="T39" fmla="*/ 2147483647 h 69"/>
                <a:gd name="T40" fmla="*/ 2147483647 w 96"/>
                <a:gd name="T41" fmla="*/ 2147483647 h 69"/>
                <a:gd name="T42" fmla="*/ 2147483647 w 96"/>
                <a:gd name="T43" fmla="*/ 2147483647 h 69"/>
                <a:gd name="T44" fmla="*/ 2147483647 w 96"/>
                <a:gd name="T45" fmla="*/ 2147483647 h 69"/>
                <a:gd name="T46" fmla="*/ 2147483647 w 96"/>
                <a:gd name="T47" fmla="*/ 2147483647 h 69"/>
                <a:gd name="T48" fmla="*/ 2147483647 w 96"/>
                <a:gd name="T49" fmla="*/ 2147483647 h 69"/>
                <a:gd name="T50" fmla="*/ 2147483647 w 96"/>
                <a:gd name="T51" fmla="*/ 2147483647 h 69"/>
                <a:gd name="T52" fmla="*/ 2147483647 w 96"/>
                <a:gd name="T53" fmla="*/ 2147483647 h 69"/>
                <a:gd name="T54" fmla="*/ 2147483647 w 96"/>
                <a:gd name="T55" fmla="*/ 2147483647 h 69"/>
                <a:gd name="T56" fmla="*/ 2147483647 w 96"/>
                <a:gd name="T57" fmla="*/ 2147483647 h 69"/>
                <a:gd name="T58" fmla="*/ 2147483647 w 96"/>
                <a:gd name="T59" fmla="*/ 2147483647 h 69"/>
                <a:gd name="T60" fmla="*/ 2147483647 w 96"/>
                <a:gd name="T61" fmla="*/ 2147483647 h 69"/>
                <a:gd name="T62" fmla="*/ 2147483647 w 96"/>
                <a:gd name="T63" fmla="*/ 2147483647 h 69"/>
                <a:gd name="T64" fmla="*/ 2147483647 w 96"/>
                <a:gd name="T65" fmla="*/ 2147483647 h 69"/>
                <a:gd name="T66" fmla="*/ 2147483647 w 96"/>
                <a:gd name="T67" fmla="*/ 2147483647 h 69"/>
                <a:gd name="T68" fmla="*/ 2147483647 w 96"/>
                <a:gd name="T69" fmla="*/ 2147483647 h 69"/>
                <a:gd name="T70" fmla="*/ 2147483647 w 96"/>
                <a:gd name="T71" fmla="*/ 2147483647 h 69"/>
                <a:gd name="T72" fmla="*/ 2147483647 w 96"/>
                <a:gd name="T73" fmla="*/ 2147483647 h 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" h="69">
                  <a:moveTo>
                    <a:pt x="92" y="57"/>
                  </a:moveTo>
                  <a:cubicBezTo>
                    <a:pt x="91" y="56"/>
                    <a:pt x="90" y="54"/>
                    <a:pt x="89" y="53"/>
                  </a:cubicBezTo>
                  <a:cubicBezTo>
                    <a:pt x="88" y="52"/>
                    <a:pt x="85" y="49"/>
                    <a:pt x="85" y="47"/>
                  </a:cubicBezTo>
                  <a:cubicBezTo>
                    <a:pt x="85" y="45"/>
                    <a:pt x="89" y="45"/>
                    <a:pt x="90" y="45"/>
                  </a:cubicBezTo>
                  <a:cubicBezTo>
                    <a:pt x="92" y="45"/>
                    <a:pt x="92" y="43"/>
                    <a:pt x="93" y="41"/>
                  </a:cubicBezTo>
                  <a:cubicBezTo>
                    <a:pt x="94" y="40"/>
                    <a:pt x="90" y="37"/>
                    <a:pt x="89" y="36"/>
                  </a:cubicBezTo>
                  <a:cubicBezTo>
                    <a:pt x="87" y="34"/>
                    <a:pt x="91" y="33"/>
                    <a:pt x="93" y="31"/>
                  </a:cubicBezTo>
                  <a:cubicBezTo>
                    <a:pt x="94" y="30"/>
                    <a:pt x="95" y="29"/>
                    <a:pt x="96" y="27"/>
                  </a:cubicBezTo>
                  <a:cubicBezTo>
                    <a:pt x="96" y="25"/>
                    <a:pt x="95" y="25"/>
                    <a:pt x="94" y="24"/>
                  </a:cubicBezTo>
                  <a:cubicBezTo>
                    <a:pt x="92" y="24"/>
                    <a:pt x="92" y="24"/>
                    <a:pt x="92" y="23"/>
                  </a:cubicBezTo>
                  <a:cubicBezTo>
                    <a:pt x="91" y="22"/>
                    <a:pt x="92" y="22"/>
                    <a:pt x="93" y="21"/>
                  </a:cubicBezTo>
                  <a:cubicBezTo>
                    <a:pt x="94" y="21"/>
                    <a:pt x="94" y="19"/>
                    <a:pt x="94" y="17"/>
                  </a:cubicBezTo>
                  <a:cubicBezTo>
                    <a:pt x="94" y="16"/>
                    <a:pt x="93" y="15"/>
                    <a:pt x="93" y="13"/>
                  </a:cubicBezTo>
                  <a:cubicBezTo>
                    <a:pt x="93" y="12"/>
                    <a:pt x="92" y="11"/>
                    <a:pt x="92" y="9"/>
                  </a:cubicBezTo>
                  <a:cubicBezTo>
                    <a:pt x="91" y="9"/>
                    <a:pt x="91" y="9"/>
                    <a:pt x="90" y="9"/>
                  </a:cubicBezTo>
                  <a:cubicBezTo>
                    <a:pt x="88" y="9"/>
                    <a:pt x="80" y="7"/>
                    <a:pt x="78" y="8"/>
                  </a:cubicBezTo>
                  <a:cubicBezTo>
                    <a:pt x="76" y="8"/>
                    <a:pt x="70" y="6"/>
                    <a:pt x="66" y="3"/>
                  </a:cubicBezTo>
                  <a:cubicBezTo>
                    <a:pt x="63" y="0"/>
                    <a:pt x="50" y="1"/>
                    <a:pt x="46" y="2"/>
                  </a:cubicBezTo>
                  <a:cubicBezTo>
                    <a:pt x="43" y="3"/>
                    <a:pt x="39" y="5"/>
                    <a:pt x="37" y="8"/>
                  </a:cubicBezTo>
                  <a:cubicBezTo>
                    <a:pt x="36" y="12"/>
                    <a:pt x="41" y="13"/>
                    <a:pt x="45" y="12"/>
                  </a:cubicBezTo>
                  <a:cubicBezTo>
                    <a:pt x="50" y="11"/>
                    <a:pt x="51" y="13"/>
                    <a:pt x="55" y="15"/>
                  </a:cubicBezTo>
                  <a:cubicBezTo>
                    <a:pt x="59" y="17"/>
                    <a:pt x="61" y="21"/>
                    <a:pt x="59" y="24"/>
                  </a:cubicBezTo>
                  <a:cubicBezTo>
                    <a:pt x="56" y="28"/>
                    <a:pt x="66" y="39"/>
                    <a:pt x="71" y="44"/>
                  </a:cubicBezTo>
                  <a:cubicBezTo>
                    <a:pt x="76" y="49"/>
                    <a:pt x="71" y="50"/>
                    <a:pt x="69" y="49"/>
                  </a:cubicBezTo>
                  <a:cubicBezTo>
                    <a:pt x="67" y="49"/>
                    <a:pt x="64" y="51"/>
                    <a:pt x="62" y="52"/>
                  </a:cubicBezTo>
                  <a:cubicBezTo>
                    <a:pt x="60" y="54"/>
                    <a:pt x="57" y="53"/>
                    <a:pt x="54" y="53"/>
                  </a:cubicBezTo>
                  <a:cubicBezTo>
                    <a:pt x="51" y="52"/>
                    <a:pt x="40" y="51"/>
                    <a:pt x="38" y="51"/>
                  </a:cubicBezTo>
                  <a:cubicBezTo>
                    <a:pt x="35" y="51"/>
                    <a:pt x="20" y="50"/>
                    <a:pt x="14" y="47"/>
                  </a:cubicBezTo>
                  <a:cubicBezTo>
                    <a:pt x="8" y="44"/>
                    <a:pt x="4" y="44"/>
                    <a:pt x="2" y="50"/>
                  </a:cubicBezTo>
                  <a:cubicBezTo>
                    <a:pt x="0" y="56"/>
                    <a:pt x="5" y="56"/>
                    <a:pt x="5" y="56"/>
                  </a:cubicBezTo>
                  <a:cubicBezTo>
                    <a:pt x="9" y="56"/>
                    <a:pt x="12" y="59"/>
                    <a:pt x="18" y="64"/>
                  </a:cubicBezTo>
                  <a:cubicBezTo>
                    <a:pt x="24" y="69"/>
                    <a:pt x="21" y="69"/>
                    <a:pt x="24" y="63"/>
                  </a:cubicBezTo>
                  <a:cubicBezTo>
                    <a:pt x="26" y="56"/>
                    <a:pt x="46" y="61"/>
                    <a:pt x="54" y="62"/>
                  </a:cubicBezTo>
                  <a:cubicBezTo>
                    <a:pt x="62" y="64"/>
                    <a:pt x="74" y="62"/>
                    <a:pt x="79" y="61"/>
                  </a:cubicBezTo>
                  <a:cubicBezTo>
                    <a:pt x="85" y="60"/>
                    <a:pt x="90" y="64"/>
                    <a:pt x="92" y="69"/>
                  </a:cubicBezTo>
                  <a:cubicBezTo>
                    <a:pt x="92" y="65"/>
                    <a:pt x="93" y="61"/>
                    <a:pt x="93" y="60"/>
                  </a:cubicBezTo>
                  <a:cubicBezTo>
                    <a:pt x="94" y="58"/>
                    <a:pt x="93" y="58"/>
                    <a:pt x="92" y="5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9" name="Freeform 2461"/>
            <p:cNvSpPr>
              <a:spLocks/>
            </p:cNvSpPr>
            <p:nvPr/>
          </p:nvSpPr>
          <p:spPr bwMode="auto">
            <a:xfrm>
              <a:off x="4147432" y="3795617"/>
              <a:ext cx="99883" cy="67807"/>
            </a:xfrm>
            <a:custGeom>
              <a:avLst/>
              <a:gdLst>
                <a:gd name="T0" fmla="*/ 2147483647 w 124"/>
                <a:gd name="T1" fmla="*/ 2147483647 h 82"/>
                <a:gd name="T2" fmla="*/ 2147483647 w 124"/>
                <a:gd name="T3" fmla="*/ 2147483647 h 82"/>
                <a:gd name="T4" fmla="*/ 2147483647 w 124"/>
                <a:gd name="T5" fmla="*/ 2147483647 h 82"/>
                <a:gd name="T6" fmla="*/ 2147483647 w 124"/>
                <a:gd name="T7" fmla="*/ 2147483647 h 82"/>
                <a:gd name="T8" fmla="*/ 2147483647 w 124"/>
                <a:gd name="T9" fmla="*/ 2147483647 h 82"/>
                <a:gd name="T10" fmla="*/ 2147483647 w 124"/>
                <a:gd name="T11" fmla="*/ 2147483647 h 82"/>
                <a:gd name="T12" fmla="*/ 2147483647 w 124"/>
                <a:gd name="T13" fmla="*/ 2147483647 h 82"/>
                <a:gd name="T14" fmla="*/ 2147483647 w 124"/>
                <a:gd name="T15" fmla="*/ 2147483647 h 82"/>
                <a:gd name="T16" fmla="*/ 2147483647 w 124"/>
                <a:gd name="T17" fmla="*/ 2147483647 h 82"/>
                <a:gd name="T18" fmla="*/ 2147483647 w 124"/>
                <a:gd name="T19" fmla="*/ 2147483647 h 82"/>
                <a:gd name="T20" fmla="*/ 2147483647 w 124"/>
                <a:gd name="T21" fmla="*/ 2147483647 h 82"/>
                <a:gd name="T22" fmla="*/ 2147483647 w 124"/>
                <a:gd name="T23" fmla="*/ 2147483647 h 82"/>
                <a:gd name="T24" fmla="*/ 2147483647 w 124"/>
                <a:gd name="T25" fmla="*/ 2147483647 h 82"/>
                <a:gd name="T26" fmla="*/ 2147483647 w 124"/>
                <a:gd name="T27" fmla="*/ 2147483647 h 82"/>
                <a:gd name="T28" fmla="*/ 2147483647 w 124"/>
                <a:gd name="T29" fmla="*/ 2147483647 h 82"/>
                <a:gd name="T30" fmla="*/ 2147483647 w 124"/>
                <a:gd name="T31" fmla="*/ 2147483647 h 82"/>
                <a:gd name="T32" fmla="*/ 2147483647 w 124"/>
                <a:gd name="T33" fmla="*/ 2147483647 h 82"/>
                <a:gd name="T34" fmla="*/ 2147483647 w 124"/>
                <a:gd name="T35" fmla="*/ 2147483647 h 82"/>
                <a:gd name="T36" fmla="*/ 2147483647 w 124"/>
                <a:gd name="T37" fmla="*/ 2147483647 h 82"/>
                <a:gd name="T38" fmla="*/ 2147483647 w 124"/>
                <a:gd name="T39" fmla="*/ 2147483647 h 82"/>
                <a:gd name="T40" fmla="*/ 2147483647 w 124"/>
                <a:gd name="T41" fmla="*/ 2147483647 h 82"/>
                <a:gd name="T42" fmla="*/ 2147483647 w 124"/>
                <a:gd name="T43" fmla="*/ 2147483647 h 82"/>
                <a:gd name="T44" fmla="*/ 2147483647 w 124"/>
                <a:gd name="T45" fmla="*/ 2147483647 h 82"/>
                <a:gd name="T46" fmla="*/ 2147483647 w 124"/>
                <a:gd name="T47" fmla="*/ 2147483647 h 82"/>
                <a:gd name="T48" fmla="*/ 2147483647 w 124"/>
                <a:gd name="T49" fmla="*/ 2147483647 h 82"/>
                <a:gd name="T50" fmla="*/ 2147483647 w 124"/>
                <a:gd name="T51" fmla="*/ 2147483647 h 82"/>
                <a:gd name="T52" fmla="*/ 0 w 124"/>
                <a:gd name="T53" fmla="*/ 2147483647 h 82"/>
                <a:gd name="T54" fmla="*/ 2147483647 w 124"/>
                <a:gd name="T55" fmla="*/ 2147483647 h 82"/>
                <a:gd name="T56" fmla="*/ 2147483647 w 124"/>
                <a:gd name="T57" fmla="*/ 2147483647 h 82"/>
                <a:gd name="T58" fmla="*/ 2147483647 w 124"/>
                <a:gd name="T59" fmla="*/ 2147483647 h 82"/>
                <a:gd name="T60" fmla="*/ 2147483647 w 124"/>
                <a:gd name="T61" fmla="*/ 2147483647 h 82"/>
                <a:gd name="T62" fmla="*/ 2147483647 w 124"/>
                <a:gd name="T63" fmla="*/ 2147483647 h 82"/>
                <a:gd name="T64" fmla="*/ 2147483647 w 124"/>
                <a:gd name="T65" fmla="*/ 2147483647 h 82"/>
                <a:gd name="T66" fmla="*/ 2147483647 w 124"/>
                <a:gd name="T67" fmla="*/ 2147483647 h 82"/>
                <a:gd name="T68" fmla="*/ 2147483647 w 124"/>
                <a:gd name="T69" fmla="*/ 2147483647 h 82"/>
                <a:gd name="T70" fmla="*/ 2147483647 w 124"/>
                <a:gd name="T71" fmla="*/ 2147483647 h 82"/>
                <a:gd name="T72" fmla="*/ 2147483647 w 124"/>
                <a:gd name="T73" fmla="*/ 2147483647 h 82"/>
                <a:gd name="T74" fmla="*/ 2147483647 w 124"/>
                <a:gd name="T75" fmla="*/ 2147483647 h 82"/>
                <a:gd name="T76" fmla="*/ 2147483647 w 124"/>
                <a:gd name="T77" fmla="*/ 2147483647 h 82"/>
                <a:gd name="T78" fmla="*/ 2147483647 w 124"/>
                <a:gd name="T79" fmla="*/ 2147483647 h 82"/>
                <a:gd name="T80" fmla="*/ 2147483647 w 124"/>
                <a:gd name="T81" fmla="*/ 2147483647 h 82"/>
                <a:gd name="T82" fmla="*/ 2147483647 w 124"/>
                <a:gd name="T83" fmla="*/ 2147483647 h 82"/>
                <a:gd name="T84" fmla="*/ 2147483647 w 124"/>
                <a:gd name="T85" fmla="*/ 2147483647 h 82"/>
                <a:gd name="T86" fmla="*/ 2147483647 w 124"/>
                <a:gd name="T87" fmla="*/ 2147483647 h 82"/>
                <a:gd name="T88" fmla="*/ 2147483647 w 124"/>
                <a:gd name="T89" fmla="*/ 2147483647 h 82"/>
                <a:gd name="T90" fmla="*/ 2147483647 w 124"/>
                <a:gd name="T91" fmla="*/ 2147483647 h 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4" h="82">
                  <a:moveTo>
                    <a:pt x="111" y="34"/>
                  </a:moveTo>
                  <a:cubicBezTo>
                    <a:pt x="108" y="32"/>
                    <a:pt x="97" y="31"/>
                    <a:pt x="90" y="30"/>
                  </a:cubicBezTo>
                  <a:cubicBezTo>
                    <a:pt x="83" y="29"/>
                    <a:pt x="82" y="30"/>
                    <a:pt x="80" y="26"/>
                  </a:cubicBezTo>
                  <a:cubicBezTo>
                    <a:pt x="79" y="23"/>
                    <a:pt x="82" y="25"/>
                    <a:pt x="85" y="24"/>
                  </a:cubicBezTo>
                  <a:cubicBezTo>
                    <a:pt x="88" y="24"/>
                    <a:pt x="93" y="22"/>
                    <a:pt x="95" y="20"/>
                  </a:cubicBezTo>
                  <a:cubicBezTo>
                    <a:pt x="97" y="18"/>
                    <a:pt x="92" y="19"/>
                    <a:pt x="91" y="20"/>
                  </a:cubicBezTo>
                  <a:cubicBezTo>
                    <a:pt x="90" y="21"/>
                    <a:pt x="89" y="21"/>
                    <a:pt x="86" y="21"/>
                  </a:cubicBezTo>
                  <a:cubicBezTo>
                    <a:pt x="83" y="20"/>
                    <a:pt x="82" y="20"/>
                    <a:pt x="77" y="21"/>
                  </a:cubicBezTo>
                  <a:cubicBezTo>
                    <a:pt x="73" y="22"/>
                    <a:pt x="74" y="15"/>
                    <a:pt x="72" y="11"/>
                  </a:cubicBezTo>
                  <a:cubicBezTo>
                    <a:pt x="70" y="8"/>
                    <a:pt x="67" y="8"/>
                    <a:pt x="65" y="9"/>
                  </a:cubicBezTo>
                  <a:cubicBezTo>
                    <a:pt x="63" y="9"/>
                    <a:pt x="44" y="3"/>
                    <a:pt x="39" y="2"/>
                  </a:cubicBezTo>
                  <a:cubicBezTo>
                    <a:pt x="35" y="0"/>
                    <a:pt x="31" y="0"/>
                    <a:pt x="27" y="1"/>
                  </a:cubicBezTo>
                  <a:cubicBezTo>
                    <a:pt x="23" y="3"/>
                    <a:pt x="17" y="2"/>
                    <a:pt x="14" y="1"/>
                  </a:cubicBezTo>
                  <a:cubicBezTo>
                    <a:pt x="12" y="0"/>
                    <a:pt x="12" y="2"/>
                    <a:pt x="10" y="2"/>
                  </a:cubicBezTo>
                  <a:cubicBezTo>
                    <a:pt x="8" y="3"/>
                    <a:pt x="8" y="3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9"/>
                    <a:pt x="8" y="10"/>
                    <a:pt x="8" y="11"/>
                  </a:cubicBezTo>
                  <a:cubicBezTo>
                    <a:pt x="8" y="13"/>
                    <a:pt x="9" y="14"/>
                    <a:pt x="9" y="15"/>
                  </a:cubicBezTo>
                  <a:cubicBezTo>
                    <a:pt x="9" y="17"/>
                    <a:pt x="9" y="19"/>
                    <a:pt x="8" y="19"/>
                  </a:cubicBezTo>
                  <a:cubicBezTo>
                    <a:pt x="7" y="20"/>
                    <a:pt x="6" y="20"/>
                    <a:pt x="7" y="21"/>
                  </a:cubicBezTo>
                  <a:cubicBezTo>
                    <a:pt x="7" y="22"/>
                    <a:pt x="7" y="22"/>
                    <a:pt x="9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0" y="27"/>
                    <a:pt x="9" y="28"/>
                    <a:pt x="8" y="29"/>
                  </a:cubicBezTo>
                  <a:cubicBezTo>
                    <a:pt x="6" y="31"/>
                    <a:pt x="2" y="32"/>
                    <a:pt x="4" y="34"/>
                  </a:cubicBezTo>
                  <a:cubicBezTo>
                    <a:pt x="5" y="35"/>
                    <a:pt x="9" y="38"/>
                    <a:pt x="8" y="39"/>
                  </a:cubicBezTo>
                  <a:cubicBezTo>
                    <a:pt x="7" y="41"/>
                    <a:pt x="7" y="43"/>
                    <a:pt x="5" y="43"/>
                  </a:cubicBezTo>
                  <a:cubicBezTo>
                    <a:pt x="4" y="43"/>
                    <a:pt x="0" y="43"/>
                    <a:pt x="0" y="45"/>
                  </a:cubicBezTo>
                  <a:cubicBezTo>
                    <a:pt x="0" y="47"/>
                    <a:pt x="3" y="50"/>
                    <a:pt x="4" y="51"/>
                  </a:cubicBezTo>
                  <a:cubicBezTo>
                    <a:pt x="5" y="52"/>
                    <a:pt x="6" y="54"/>
                    <a:pt x="7" y="55"/>
                  </a:cubicBezTo>
                  <a:cubicBezTo>
                    <a:pt x="8" y="56"/>
                    <a:pt x="9" y="56"/>
                    <a:pt x="8" y="58"/>
                  </a:cubicBezTo>
                  <a:cubicBezTo>
                    <a:pt x="8" y="59"/>
                    <a:pt x="7" y="63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72"/>
                    <a:pt x="15" y="80"/>
                    <a:pt x="18" y="81"/>
                  </a:cubicBezTo>
                  <a:cubicBezTo>
                    <a:pt x="21" y="82"/>
                    <a:pt x="26" y="68"/>
                    <a:pt x="28" y="60"/>
                  </a:cubicBezTo>
                  <a:cubicBezTo>
                    <a:pt x="29" y="53"/>
                    <a:pt x="31" y="56"/>
                    <a:pt x="33" y="57"/>
                  </a:cubicBezTo>
                  <a:cubicBezTo>
                    <a:pt x="35" y="59"/>
                    <a:pt x="36" y="57"/>
                    <a:pt x="41" y="54"/>
                  </a:cubicBezTo>
                  <a:cubicBezTo>
                    <a:pt x="45" y="50"/>
                    <a:pt x="48" y="51"/>
                    <a:pt x="47" y="55"/>
                  </a:cubicBezTo>
                  <a:cubicBezTo>
                    <a:pt x="47" y="59"/>
                    <a:pt x="52" y="57"/>
                    <a:pt x="56" y="58"/>
                  </a:cubicBezTo>
                  <a:cubicBezTo>
                    <a:pt x="59" y="59"/>
                    <a:pt x="61" y="59"/>
                    <a:pt x="64" y="54"/>
                  </a:cubicBezTo>
                  <a:cubicBezTo>
                    <a:pt x="67" y="50"/>
                    <a:pt x="71" y="51"/>
                    <a:pt x="76" y="52"/>
                  </a:cubicBezTo>
                  <a:cubicBezTo>
                    <a:pt x="82" y="53"/>
                    <a:pt x="96" y="54"/>
                    <a:pt x="100" y="52"/>
                  </a:cubicBezTo>
                  <a:cubicBezTo>
                    <a:pt x="104" y="51"/>
                    <a:pt x="108" y="57"/>
                    <a:pt x="111" y="58"/>
                  </a:cubicBezTo>
                  <a:cubicBezTo>
                    <a:pt x="113" y="59"/>
                    <a:pt x="113" y="59"/>
                    <a:pt x="113" y="57"/>
                  </a:cubicBezTo>
                  <a:cubicBezTo>
                    <a:pt x="113" y="56"/>
                    <a:pt x="114" y="56"/>
                    <a:pt x="116" y="55"/>
                  </a:cubicBezTo>
                  <a:cubicBezTo>
                    <a:pt x="119" y="55"/>
                    <a:pt x="120" y="50"/>
                    <a:pt x="122" y="47"/>
                  </a:cubicBezTo>
                  <a:cubicBezTo>
                    <a:pt x="124" y="43"/>
                    <a:pt x="114" y="37"/>
                    <a:pt x="111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0" name="Freeform 2462"/>
            <p:cNvSpPr>
              <a:spLocks/>
            </p:cNvSpPr>
            <p:nvPr/>
          </p:nvSpPr>
          <p:spPr bwMode="auto">
            <a:xfrm>
              <a:off x="4234428" y="3845231"/>
              <a:ext cx="4833" cy="2481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0 w 6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0" y="1"/>
                    <a:pt x="5" y="3"/>
                    <a:pt x="6" y="2"/>
                  </a:cubicBezTo>
                  <a:cubicBezTo>
                    <a:pt x="6" y="0"/>
                    <a:pt x="1" y="0"/>
                    <a:pt x="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1" name="Freeform 2463"/>
            <p:cNvSpPr>
              <a:spLocks/>
            </p:cNvSpPr>
            <p:nvPr/>
          </p:nvSpPr>
          <p:spPr bwMode="auto">
            <a:xfrm>
              <a:off x="4273898" y="3836135"/>
              <a:ext cx="50746" cy="18192"/>
            </a:xfrm>
            <a:custGeom>
              <a:avLst/>
              <a:gdLst>
                <a:gd name="T0" fmla="*/ 2147483647 w 63"/>
                <a:gd name="T1" fmla="*/ 2147483647 h 22"/>
                <a:gd name="T2" fmla="*/ 2147483647 w 63"/>
                <a:gd name="T3" fmla="*/ 2147483647 h 22"/>
                <a:gd name="T4" fmla="*/ 2147483647 w 63"/>
                <a:gd name="T5" fmla="*/ 2147483647 h 22"/>
                <a:gd name="T6" fmla="*/ 2147483647 w 63"/>
                <a:gd name="T7" fmla="*/ 2147483647 h 22"/>
                <a:gd name="T8" fmla="*/ 2147483647 w 63"/>
                <a:gd name="T9" fmla="*/ 2147483647 h 22"/>
                <a:gd name="T10" fmla="*/ 2147483647 w 63"/>
                <a:gd name="T11" fmla="*/ 2147483647 h 22"/>
                <a:gd name="T12" fmla="*/ 2147483647 w 63"/>
                <a:gd name="T13" fmla="*/ 2147483647 h 22"/>
                <a:gd name="T14" fmla="*/ 2147483647 w 63"/>
                <a:gd name="T15" fmla="*/ 0 h 22"/>
                <a:gd name="T16" fmla="*/ 2147483647 w 63"/>
                <a:gd name="T17" fmla="*/ 2147483647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22">
                  <a:moveTo>
                    <a:pt x="6" y="2"/>
                  </a:moveTo>
                  <a:cubicBezTo>
                    <a:pt x="4" y="4"/>
                    <a:pt x="0" y="3"/>
                    <a:pt x="5" y="15"/>
                  </a:cubicBezTo>
                  <a:cubicBezTo>
                    <a:pt x="5" y="15"/>
                    <a:pt x="7" y="22"/>
                    <a:pt x="14" y="19"/>
                  </a:cubicBezTo>
                  <a:cubicBezTo>
                    <a:pt x="20" y="17"/>
                    <a:pt x="27" y="17"/>
                    <a:pt x="31" y="18"/>
                  </a:cubicBezTo>
                  <a:cubicBezTo>
                    <a:pt x="36" y="19"/>
                    <a:pt x="47" y="20"/>
                    <a:pt x="50" y="15"/>
                  </a:cubicBezTo>
                  <a:cubicBezTo>
                    <a:pt x="53" y="10"/>
                    <a:pt x="63" y="6"/>
                    <a:pt x="52" y="3"/>
                  </a:cubicBezTo>
                  <a:cubicBezTo>
                    <a:pt x="41" y="0"/>
                    <a:pt x="40" y="3"/>
                    <a:pt x="36" y="2"/>
                  </a:cubicBezTo>
                  <a:cubicBezTo>
                    <a:pt x="32" y="1"/>
                    <a:pt x="13" y="0"/>
                    <a:pt x="11" y="0"/>
                  </a:cubicBezTo>
                  <a:cubicBezTo>
                    <a:pt x="8" y="0"/>
                    <a:pt x="7" y="0"/>
                    <a:pt x="6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2" name="Freeform 2464"/>
            <p:cNvSpPr>
              <a:spLocks/>
            </p:cNvSpPr>
            <p:nvPr/>
          </p:nvSpPr>
          <p:spPr bwMode="auto">
            <a:xfrm>
              <a:off x="4345587" y="3835308"/>
              <a:ext cx="4028" cy="4135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0 w 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5"/>
                    <a:pt x="5" y="3"/>
                    <a:pt x="4" y="1"/>
                  </a:cubicBezTo>
                  <a:cubicBezTo>
                    <a:pt x="4" y="0"/>
                    <a:pt x="0" y="4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3" name="Freeform 2465"/>
            <p:cNvSpPr>
              <a:spLocks/>
            </p:cNvSpPr>
            <p:nvPr/>
          </p:nvSpPr>
          <p:spPr bwMode="auto">
            <a:xfrm>
              <a:off x="4393917" y="3868385"/>
              <a:ext cx="6444" cy="3307"/>
            </a:xfrm>
            <a:custGeom>
              <a:avLst/>
              <a:gdLst>
                <a:gd name="T0" fmla="*/ 2147483647 w 8"/>
                <a:gd name="T1" fmla="*/ 2147483647 h 4"/>
                <a:gd name="T2" fmla="*/ 0 w 8"/>
                <a:gd name="T3" fmla="*/ 0 h 4"/>
                <a:gd name="T4" fmla="*/ 2147483647 w 8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8" y="4"/>
                    <a:pt x="2" y="0"/>
                    <a:pt x="0" y="0"/>
                  </a:cubicBezTo>
                  <a:cubicBezTo>
                    <a:pt x="0" y="0"/>
                    <a:pt x="4" y="4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4" name="Freeform 2466"/>
            <p:cNvSpPr>
              <a:spLocks/>
            </p:cNvSpPr>
            <p:nvPr/>
          </p:nvSpPr>
          <p:spPr bwMode="auto">
            <a:xfrm>
              <a:off x="4420499" y="3873347"/>
              <a:ext cx="5638" cy="5788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3"/>
                    <a:pt x="0" y="7"/>
                    <a:pt x="4" y="7"/>
                  </a:cubicBezTo>
                  <a:cubicBezTo>
                    <a:pt x="7" y="7"/>
                    <a:pt x="7" y="7"/>
                    <a:pt x="6" y="4"/>
                  </a:cubicBezTo>
                  <a:cubicBezTo>
                    <a:pt x="4" y="2"/>
                    <a:pt x="3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5" name="Freeform 2467"/>
            <p:cNvSpPr>
              <a:spLocks/>
            </p:cNvSpPr>
            <p:nvPr/>
          </p:nvSpPr>
          <p:spPr bwMode="auto">
            <a:xfrm>
              <a:off x="4423722" y="3898980"/>
              <a:ext cx="6444" cy="9923"/>
            </a:xfrm>
            <a:custGeom>
              <a:avLst/>
              <a:gdLst>
                <a:gd name="T0" fmla="*/ 2147483647 w 8"/>
                <a:gd name="T1" fmla="*/ 2147483647 h 12"/>
                <a:gd name="T2" fmla="*/ 2147483647 w 8"/>
                <a:gd name="T3" fmla="*/ 0 h 12"/>
                <a:gd name="T4" fmla="*/ 0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2">
                  <a:moveTo>
                    <a:pt x="6" y="5"/>
                  </a:moveTo>
                  <a:cubicBezTo>
                    <a:pt x="6" y="3"/>
                    <a:pt x="5" y="0"/>
                    <a:pt x="2" y="0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7"/>
                    <a:pt x="2" y="12"/>
                    <a:pt x="5" y="11"/>
                  </a:cubicBezTo>
                  <a:cubicBezTo>
                    <a:pt x="8" y="10"/>
                    <a:pt x="7" y="7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6" name="Freeform 2468"/>
            <p:cNvSpPr>
              <a:spLocks/>
            </p:cNvSpPr>
            <p:nvPr/>
          </p:nvSpPr>
          <p:spPr bwMode="auto">
            <a:xfrm>
              <a:off x="4430165" y="3894846"/>
              <a:ext cx="10472" cy="6615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2147483647 w 13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8">
                  <a:moveTo>
                    <a:pt x="9" y="5"/>
                  </a:moveTo>
                  <a:cubicBezTo>
                    <a:pt x="5" y="3"/>
                    <a:pt x="3" y="0"/>
                    <a:pt x="3" y="2"/>
                  </a:cubicBezTo>
                  <a:cubicBezTo>
                    <a:pt x="3" y="2"/>
                    <a:pt x="0" y="7"/>
                    <a:pt x="6" y="7"/>
                  </a:cubicBezTo>
                  <a:cubicBezTo>
                    <a:pt x="11" y="7"/>
                    <a:pt x="13" y="8"/>
                    <a:pt x="9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7" name="Freeform 2469"/>
            <p:cNvSpPr>
              <a:spLocks/>
            </p:cNvSpPr>
            <p:nvPr/>
          </p:nvSpPr>
          <p:spPr bwMode="auto">
            <a:xfrm>
              <a:off x="4435804" y="3907249"/>
              <a:ext cx="3222" cy="4135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4" y="0"/>
                    <a:pt x="0" y="1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8" name="Freeform 2470"/>
            <p:cNvSpPr>
              <a:spLocks/>
            </p:cNvSpPr>
            <p:nvPr/>
          </p:nvSpPr>
          <p:spPr bwMode="auto">
            <a:xfrm>
              <a:off x="4430970" y="3918826"/>
              <a:ext cx="6444" cy="12404"/>
            </a:xfrm>
            <a:custGeom>
              <a:avLst/>
              <a:gdLst>
                <a:gd name="T0" fmla="*/ 2147483647 w 8"/>
                <a:gd name="T1" fmla="*/ 0 h 15"/>
                <a:gd name="T2" fmla="*/ 2147483647 w 8"/>
                <a:gd name="T3" fmla="*/ 2147483647 h 15"/>
                <a:gd name="T4" fmla="*/ 2147483647 w 8"/>
                <a:gd name="T5" fmla="*/ 2147483647 h 15"/>
                <a:gd name="T6" fmla="*/ 2147483647 w 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5">
                  <a:moveTo>
                    <a:pt x="2" y="0"/>
                  </a:moveTo>
                  <a:cubicBezTo>
                    <a:pt x="2" y="0"/>
                    <a:pt x="0" y="9"/>
                    <a:pt x="3" y="12"/>
                  </a:cubicBezTo>
                  <a:cubicBezTo>
                    <a:pt x="6" y="15"/>
                    <a:pt x="8" y="15"/>
                    <a:pt x="8" y="10"/>
                  </a:cubicBezTo>
                  <a:cubicBezTo>
                    <a:pt x="7" y="5"/>
                    <a:pt x="6" y="0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9" name="Freeform 2471"/>
            <p:cNvSpPr>
              <a:spLocks/>
            </p:cNvSpPr>
            <p:nvPr/>
          </p:nvSpPr>
          <p:spPr bwMode="auto">
            <a:xfrm>
              <a:off x="4437415" y="3938672"/>
              <a:ext cx="13693" cy="14057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1" y="8"/>
                  </a:moveTo>
                  <a:cubicBezTo>
                    <a:pt x="9" y="4"/>
                    <a:pt x="5" y="0"/>
                    <a:pt x="2" y="3"/>
                  </a:cubicBezTo>
                  <a:cubicBezTo>
                    <a:pt x="0" y="6"/>
                    <a:pt x="4" y="9"/>
                    <a:pt x="4" y="9"/>
                  </a:cubicBezTo>
                  <a:cubicBezTo>
                    <a:pt x="10" y="13"/>
                    <a:pt x="5" y="12"/>
                    <a:pt x="5" y="14"/>
                  </a:cubicBezTo>
                  <a:cubicBezTo>
                    <a:pt x="6" y="17"/>
                    <a:pt x="8" y="15"/>
                    <a:pt x="12" y="15"/>
                  </a:cubicBezTo>
                  <a:cubicBezTo>
                    <a:pt x="17" y="15"/>
                    <a:pt x="13" y="11"/>
                    <a:pt x="11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0" name="Freeform 2472"/>
            <p:cNvSpPr>
              <a:spLocks/>
            </p:cNvSpPr>
            <p:nvPr/>
          </p:nvSpPr>
          <p:spPr bwMode="auto">
            <a:xfrm>
              <a:off x="4441442" y="3960172"/>
              <a:ext cx="5638" cy="12404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2147483647 h 15"/>
                <a:gd name="T6" fmla="*/ 2147483647 w 7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">
                  <a:moveTo>
                    <a:pt x="7" y="10"/>
                  </a:moveTo>
                  <a:cubicBezTo>
                    <a:pt x="7" y="5"/>
                    <a:pt x="6" y="0"/>
                    <a:pt x="5" y="4"/>
                  </a:cubicBezTo>
                  <a:cubicBezTo>
                    <a:pt x="5" y="4"/>
                    <a:pt x="0" y="9"/>
                    <a:pt x="3" y="12"/>
                  </a:cubicBezTo>
                  <a:cubicBezTo>
                    <a:pt x="7" y="15"/>
                    <a:pt x="7" y="14"/>
                    <a:pt x="7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1" name="Freeform 2473"/>
            <p:cNvSpPr>
              <a:spLocks/>
            </p:cNvSpPr>
            <p:nvPr/>
          </p:nvSpPr>
          <p:spPr bwMode="auto">
            <a:xfrm>
              <a:off x="4435804" y="3982499"/>
              <a:ext cx="6444" cy="6615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8" y="1"/>
                    <a:pt x="4" y="0"/>
                    <a:pt x="3" y="2"/>
                  </a:cubicBezTo>
                  <a:cubicBezTo>
                    <a:pt x="3" y="2"/>
                    <a:pt x="0" y="6"/>
                    <a:pt x="2" y="7"/>
                  </a:cubicBezTo>
                  <a:cubicBezTo>
                    <a:pt x="5" y="8"/>
                    <a:pt x="6" y="7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2" name="Freeform 2474"/>
            <p:cNvSpPr>
              <a:spLocks/>
            </p:cNvSpPr>
            <p:nvPr/>
          </p:nvSpPr>
          <p:spPr bwMode="auto">
            <a:xfrm>
              <a:off x="4480912" y="3984153"/>
              <a:ext cx="5638" cy="744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2147483647 h 9"/>
                <a:gd name="T6" fmla="*/ 2147483647 w 7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1" y="1"/>
                  </a:moveTo>
                  <a:cubicBezTo>
                    <a:pt x="0" y="1"/>
                    <a:pt x="0" y="3"/>
                    <a:pt x="2" y="6"/>
                  </a:cubicBezTo>
                  <a:cubicBezTo>
                    <a:pt x="4" y="8"/>
                    <a:pt x="6" y="9"/>
                    <a:pt x="6" y="7"/>
                  </a:cubicBezTo>
                  <a:cubicBezTo>
                    <a:pt x="7" y="6"/>
                    <a:pt x="4" y="0"/>
                    <a:pt x="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3" name="Freeform 2475"/>
            <p:cNvSpPr>
              <a:spLocks/>
            </p:cNvSpPr>
            <p:nvPr/>
          </p:nvSpPr>
          <p:spPr bwMode="auto">
            <a:xfrm>
              <a:off x="4422110" y="4014748"/>
              <a:ext cx="7250" cy="7442"/>
            </a:xfrm>
            <a:custGeom>
              <a:avLst/>
              <a:gdLst>
                <a:gd name="T0" fmla="*/ 2147483647 w 9"/>
                <a:gd name="T1" fmla="*/ 0 h 9"/>
                <a:gd name="T2" fmla="*/ 2147483647 w 9"/>
                <a:gd name="T3" fmla="*/ 2147483647 h 9"/>
                <a:gd name="T4" fmla="*/ 2147483647 w 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4" y="0"/>
                    <a:pt x="0" y="9"/>
                    <a:pt x="4" y="6"/>
                  </a:cubicBezTo>
                  <a:cubicBezTo>
                    <a:pt x="8" y="2"/>
                    <a:pt x="9" y="0"/>
                    <a:pt x="4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4" name="Freeform 2476"/>
            <p:cNvSpPr>
              <a:spLocks/>
            </p:cNvSpPr>
            <p:nvPr/>
          </p:nvSpPr>
          <p:spPr bwMode="auto">
            <a:xfrm>
              <a:off x="4416472" y="4052786"/>
              <a:ext cx="31415" cy="23981"/>
            </a:xfrm>
            <a:custGeom>
              <a:avLst/>
              <a:gdLst>
                <a:gd name="T0" fmla="*/ 2147483647 w 39"/>
                <a:gd name="T1" fmla="*/ 2147483647 h 29"/>
                <a:gd name="T2" fmla="*/ 2147483647 w 39"/>
                <a:gd name="T3" fmla="*/ 2147483647 h 29"/>
                <a:gd name="T4" fmla="*/ 2147483647 w 39"/>
                <a:gd name="T5" fmla="*/ 2147483647 h 29"/>
                <a:gd name="T6" fmla="*/ 2147483647 w 39"/>
                <a:gd name="T7" fmla="*/ 2147483647 h 29"/>
                <a:gd name="T8" fmla="*/ 2147483647 w 39"/>
                <a:gd name="T9" fmla="*/ 2147483647 h 29"/>
                <a:gd name="T10" fmla="*/ 2147483647 w 39"/>
                <a:gd name="T11" fmla="*/ 2147483647 h 29"/>
                <a:gd name="T12" fmla="*/ 2147483647 w 39"/>
                <a:gd name="T13" fmla="*/ 2147483647 h 29"/>
                <a:gd name="T14" fmla="*/ 2147483647 w 39"/>
                <a:gd name="T15" fmla="*/ 2147483647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9">
                  <a:moveTo>
                    <a:pt x="19" y="4"/>
                  </a:moveTo>
                  <a:cubicBezTo>
                    <a:pt x="12" y="5"/>
                    <a:pt x="15" y="7"/>
                    <a:pt x="15" y="7"/>
                  </a:cubicBezTo>
                  <a:cubicBezTo>
                    <a:pt x="17" y="8"/>
                    <a:pt x="18" y="9"/>
                    <a:pt x="19" y="16"/>
                  </a:cubicBezTo>
                  <a:cubicBezTo>
                    <a:pt x="21" y="23"/>
                    <a:pt x="15" y="22"/>
                    <a:pt x="8" y="25"/>
                  </a:cubicBezTo>
                  <a:cubicBezTo>
                    <a:pt x="0" y="28"/>
                    <a:pt x="17" y="29"/>
                    <a:pt x="24" y="28"/>
                  </a:cubicBezTo>
                  <a:cubicBezTo>
                    <a:pt x="31" y="28"/>
                    <a:pt x="34" y="24"/>
                    <a:pt x="34" y="18"/>
                  </a:cubicBezTo>
                  <a:cubicBezTo>
                    <a:pt x="33" y="12"/>
                    <a:pt x="34" y="7"/>
                    <a:pt x="36" y="4"/>
                  </a:cubicBezTo>
                  <a:cubicBezTo>
                    <a:pt x="39" y="0"/>
                    <a:pt x="25" y="3"/>
                    <a:pt x="19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5" name="Freeform 2477"/>
            <p:cNvSpPr>
              <a:spLocks/>
            </p:cNvSpPr>
            <p:nvPr/>
          </p:nvSpPr>
          <p:spPr bwMode="auto">
            <a:xfrm>
              <a:off x="4449497" y="4039555"/>
              <a:ext cx="7250" cy="4962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0 w 9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cubicBezTo>
                    <a:pt x="0" y="6"/>
                    <a:pt x="9" y="6"/>
                    <a:pt x="9" y="3"/>
                  </a:cubicBezTo>
                  <a:cubicBezTo>
                    <a:pt x="9" y="0"/>
                    <a:pt x="3" y="3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6" name="Freeform 2478"/>
            <p:cNvSpPr>
              <a:spLocks/>
            </p:cNvSpPr>
            <p:nvPr/>
          </p:nvSpPr>
          <p:spPr bwMode="auto">
            <a:xfrm>
              <a:off x="4386667" y="3841924"/>
              <a:ext cx="5638" cy="3307"/>
            </a:xfrm>
            <a:custGeom>
              <a:avLst/>
              <a:gdLst>
                <a:gd name="T0" fmla="*/ 0 w 7"/>
                <a:gd name="T1" fmla="*/ 2147483647 h 4"/>
                <a:gd name="T2" fmla="*/ 2147483647 w 7"/>
                <a:gd name="T3" fmla="*/ 2147483647 h 4"/>
                <a:gd name="T4" fmla="*/ 0 w 7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0" y="4"/>
                    <a:pt x="7" y="2"/>
                    <a:pt x="5" y="1"/>
                  </a:cubicBezTo>
                  <a:cubicBezTo>
                    <a:pt x="2" y="0"/>
                    <a:pt x="1" y="4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7" name="Freeform 2479"/>
            <p:cNvSpPr>
              <a:spLocks/>
            </p:cNvSpPr>
            <p:nvPr/>
          </p:nvSpPr>
          <p:spPr bwMode="auto">
            <a:xfrm>
              <a:off x="3892894" y="3811328"/>
              <a:ext cx="6444" cy="3307"/>
            </a:xfrm>
            <a:custGeom>
              <a:avLst/>
              <a:gdLst>
                <a:gd name="T0" fmla="*/ 0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0" y="3"/>
                    <a:pt x="0" y="4"/>
                    <a:pt x="4" y="2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8" name="Freeform 2480"/>
            <p:cNvSpPr>
              <a:spLocks/>
            </p:cNvSpPr>
            <p:nvPr/>
          </p:nvSpPr>
          <p:spPr bwMode="auto">
            <a:xfrm>
              <a:off x="2038621" y="4849102"/>
              <a:ext cx="4028" cy="1654"/>
            </a:xfrm>
            <a:custGeom>
              <a:avLst/>
              <a:gdLst>
                <a:gd name="T0" fmla="*/ 2147483647 w 5"/>
                <a:gd name="T1" fmla="*/ 2147483647 h 2"/>
                <a:gd name="T2" fmla="*/ 0 w 5"/>
                <a:gd name="T3" fmla="*/ 0 h 2"/>
                <a:gd name="T4" fmla="*/ 2147483647 w 5"/>
                <a:gd name="T5" fmla="*/ 2147483647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5" y="1"/>
                    <a:pt x="2" y="0"/>
                    <a:pt x="0" y="0"/>
                  </a:cubicBezTo>
                  <a:cubicBezTo>
                    <a:pt x="0" y="0"/>
                    <a:pt x="2" y="2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9" name="Freeform 2481"/>
            <p:cNvSpPr>
              <a:spLocks/>
            </p:cNvSpPr>
            <p:nvPr/>
          </p:nvSpPr>
          <p:spPr bwMode="auto">
            <a:xfrm>
              <a:off x="2045065" y="4847447"/>
              <a:ext cx="15305" cy="12404"/>
            </a:xfrm>
            <a:custGeom>
              <a:avLst/>
              <a:gdLst>
                <a:gd name="T0" fmla="*/ 2147483647 w 19"/>
                <a:gd name="T1" fmla="*/ 2147483647 h 15"/>
                <a:gd name="T2" fmla="*/ 2147483647 w 19"/>
                <a:gd name="T3" fmla="*/ 2147483647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2147483647 w 19"/>
                <a:gd name="T9" fmla="*/ 2147483647 h 15"/>
                <a:gd name="T10" fmla="*/ 2147483647 w 19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5">
                  <a:moveTo>
                    <a:pt x="12" y="5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6"/>
                    <a:pt x="5" y="7"/>
                    <a:pt x="5" y="7"/>
                  </a:cubicBezTo>
                  <a:cubicBezTo>
                    <a:pt x="9" y="10"/>
                    <a:pt x="16" y="15"/>
                    <a:pt x="18" y="13"/>
                  </a:cubicBezTo>
                  <a:cubicBezTo>
                    <a:pt x="19" y="10"/>
                    <a:pt x="16" y="11"/>
                    <a:pt x="14" y="11"/>
                  </a:cubicBezTo>
                  <a:cubicBezTo>
                    <a:pt x="11" y="10"/>
                    <a:pt x="12" y="10"/>
                    <a:pt x="1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0" name="Freeform 2482"/>
            <p:cNvSpPr>
              <a:spLocks/>
            </p:cNvSpPr>
            <p:nvPr/>
          </p:nvSpPr>
          <p:spPr bwMode="auto">
            <a:xfrm>
              <a:off x="1834023" y="4298379"/>
              <a:ext cx="8055" cy="12404"/>
            </a:xfrm>
            <a:custGeom>
              <a:avLst/>
              <a:gdLst>
                <a:gd name="T0" fmla="*/ 2147483647 w 10"/>
                <a:gd name="T1" fmla="*/ 2147483647 h 15"/>
                <a:gd name="T2" fmla="*/ 2147483647 w 10"/>
                <a:gd name="T3" fmla="*/ 2147483647 h 15"/>
                <a:gd name="T4" fmla="*/ 2147483647 w 10"/>
                <a:gd name="T5" fmla="*/ 2147483647 h 15"/>
                <a:gd name="T6" fmla="*/ 2147483647 w 10"/>
                <a:gd name="T7" fmla="*/ 2147483647 h 15"/>
                <a:gd name="T8" fmla="*/ 2147483647 w 10"/>
                <a:gd name="T9" fmla="*/ 2147483647 h 15"/>
                <a:gd name="T10" fmla="*/ 2147483647 w 10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5">
                  <a:moveTo>
                    <a:pt x="7" y="11"/>
                  </a:moveTo>
                  <a:cubicBezTo>
                    <a:pt x="5" y="11"/>
                    <a:pt x="6" y="9"/>
                    <a:pt x="5" y="7"/>
                  </a:cubicBezTo>
                  <a:cubicBezTo>
                    <a:pt x="5" y="4"/>
                    <a:pt x="7" y="5"/>
                    <a:pt x="4" y="3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4" y="4"/>
                    <a:pt x="1" y="6"/>
                    <a:pt x="5" y="11"/>
                  </a:cubicBezTo>
                  <a:cubicBezTo>
                    <a:pt x="9" y="15"/>
                    <a:pt x="10" y="11"/>
                    <a:pt x="7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1" name="Freeform 2483"/>
            <p:cNvSpPr>
              <a:spLocks/>
            </p:cNvSpPr>
            <p:nvPr/>
          </p:nvSpPr>
          <p:spPr bwMode="auto">
            <a:xfrm>
              <a:off x="2300410" y="4601855"/>
              <a:ext cx="8055" cy="5788"/>
            </a:xfrm>
            <a:custGeom>
              <a:avLst/>
              <a:gdLst>
                <a:gd name="T0" fmla="*/ 2147483647 w 10"/>
                <a:gd name="T1" fmla="*/ 2147483647 h 7"/>
                <a:gd name="T2" fmla="*/ 2147483647 w 10"/>
                <a:gd name="T3" fmla="*/ 2147483647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7">
                  <a:moveTo>
                    <a:pt x="4" y="2"/>
                  </a:moveTo>
                  <a:cubicBezTo>
                    <a:pt x="0" y="4"/>
                    <a:pt x="3" y="5"/>
                    <a:pt x="3" y="5"/>
                  </a:cubicBezTo>
                  <a:cubicBezTo>
                    <a:pt x="4" y="7"/>
                    <a:pt x="5" y="5"/>
                    <a:pt x="8" y="4"/>
                  </a:cubicBezTo>
                  <a:cubicBezTo>
                    <a:pt x="10" y="3"/>
                    <a:pt x="9" y="0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2" name="Freeform 2484"/>
            <p:cNvSpPr>
              <a:spLocks/>
            </p:cNvSpPr>
            <p:nvPr/>
          </p:nvSpPr>
          <p:spPr bwMode="auto">
            <a:xfrm>
              <a:off x="2329408" y="4626662"/>
              <a:ext cx="8860" cy="4962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6">
                  <a:moveTo>
                    <a:pt x="4" y="2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0" y="6"/>
                    <a:pt x="5" y="5"/>
                    <a:pt x="8" y="3"/>
                  </a:cubicBezTo>
                  <a:cubicBezTo>
                    <a:pt x="11" y="2"/>
                    <a:pt x="8" y="0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3" name="Freeform 2485"/>
            <p:cNvSpPr>
              <a:spLocks/>
            </p:cNvSpPr>
            <p:nvPr/>
          </p:nvSpPr>
          <p:spPr bwMode="auto">
            <a:xfrm>
              <a:off x="2330214" y="4633278"/>
              <a:ext cx="2417" cy="3307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0"/>
                    <a:pt x="3" y="0"/>
                  </a:cubicBezTo>
                  <a:cubicBezTo>
                    <a:pt x="3" y="0"/>
                    <a:pt x="0" y="3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4" name="Freeform 2486"/>
            <p:cNvSpPr>
              <a:spLocks/>
            </p:cNvSpPr>
            <p:nvPr/>
          </p:nvSpPr>
          <p:spPr bwMode="auto">
            <a:xfrm>
              <a:off x="2150586" y="4806929"/>
              <a:ext cx="5638" cy="4962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0" y="2"/>
                    <a:pt x="7" y="6"/>
                    <a:pt x="7" y="6"/>
                  </a:cubicBezTo>
                  <a:cubicBezTo>
                    <a:pt x="6" y="3"/>
                    <a:pt x="6" y="0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5" name="Freeform 2487"/>
            <p:cNvSpPr>
              <a:spLocks/>
            </p:cNvSpPr>
            <p:nvPr/>
          </p:nvSpPr>
          <p:spPr bwMode="auto">
            <a:xfrm>
              <a:off x="11159488" y="4733334"/>
              <a:ext cx="18527" cy="9096"/>
            </a:xfrm>
            <a:custGeom>
              <a:avLst/>
              <a:gdLst>
                <a:gd name="T0" fmla="*/ 2147483647 w 23"/>
                <a:gd name="T1" fmla="*/ 0 h 11"/>
                <a:gd name="T2" fmla="*/ 2147483647 w 23"/>
                <a:gd name="T3" fmla="*/ 2147483647 h 11"/>
                <a:gd name="T4" fmla="*/ 2147483647 w 23"/>
                <a:gd name="T5" fmla="*/ 2147483647 h 11"/>
                <a:gd name="T6" fmla="*/ 2147483647 w 23"/>
                <a:gd name="T7" fmla="*/ 2147483647 h 11"/>
                <a:gd name="T8" fmla="*/ 2147483647 w 23"/>
                <a:gd name="T9" fmla="*/ 2147483647 h 11"/>
                <a:gd name="T10" fmla="*/ 2147483647 w 2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1">
                  <a:moveTo>
                    <a:pt x="15" y="0"/>
                  </a:moveTo>
                  <a:cubicBezTo>
                    <a:pt x="10" y="1"/>
                    <a:pt x="0" y="0"/>
                    <a:pt x="4" y="4"/>
                  </a:cubicBezTo>
                  <a:cubicBezTo>
                    <a:pt x="4" y="4"/>
                    <a:pt x="8" y="8"/>
                    <a:pt x="12" y="8"/>
                  </a:cubicBezTo>
                  <a:cubicBezTo>
                    <a:pt x="16" y="9"/>
                    <a:pt x="20" y="11"/>
                    <a:pt x="20" y="11"/>
                  </a:cubicBezTo>
                  <a:cubicBezTo>
                    <a:pt x="20" y="11"/>
                    <a:pt x="23" y="11"/>
                    <a:pt x="22" y="7"/>
                  </a:cubicBezTo>
                  <a:cubicBezTo>
                    <a:pt x="21" y="2"/>
                    <a:pt x="20" y="0"/>
                    <a:pt x="1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6" name="Freeform 2488"/>
            <p:cNvSpPr>
              <a:spLocks/>
            </p:cNvSpPr>
            <p:nvPr/>
          </p:nvSpPr>
          <p:spPr bwMode="auto">
            <a:xfrm>
              <a:off x="11182042" y="4742430"/>
              <a:ext cx="18527" cy="9096"/>
            </a:xfrm>
            <a:custGeom>
              <a:avLst/>
              <a:gdLst>
                <a:gd name="T0" fmla="*/ 2147483647 w 23"/>
                <a:gd name="T1" fmla="*/ 2147483647 h 11"/>
                <a:gd name="T2" fmla="*/ 2147483647 w 23"/>
                <a:gd name="T3" fmla="*/ 2147483647 h 11"/>
                <a:gd name="T4" fmla="*/ 2147483647 w 23"/>
                <a:gd name="T5" fmla="*/ 2147483647 h 11"/>
                <a:gd name="T6" fmla="*/ 2147483647 w 23"/>
                <a:gd name="T7" fmla="*/ 2147483647 h 11"/>
                <a:gd name="T8" fmla="*/ 2147483647 w 23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1">
                  <a:moveTo>
                    <a:pt x="8" y="1"/>
                  </a:moveTo>
                  <a:cubicBezTo>
                    <a:pt x="8" y="1"/>
                    <a:pt x="1" y="0"/>
                    <a:pt x="1" y="3"/>
                  </a:cubicBezTo>
                  <a:cubicBezTo>
                    <a:pt x="0" y="6"/>
                    <a:pt x="3" y="8"/>
                    <a:pt x="8" y="8"/>
                  </a:cubicBezTo>
                  <a:cubicBezTo>
                    <a:pt x="13" y="8"/>
                    <a:pt x="23" y="11"/>
                    <a:pt x="19" y="7"/>
                  </a:cubicBezTo>
                  <a:cubicBezTo>
                    <a:pt x="14" y="3"/>
                    <a:pt x="11" y="1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7" name="Freeform 2489"/>
            <p:cNvSpPr>
              <a:spLocks/>
            </p:cNvSpPr>
            <p:nvPr/>
          </p:nvSpPr>
          <p:spPr bwMode="auto">
            <a:xfrm>
              <a:off x="11215068" y="4754834"/>
              <a:ext cx="4028" cy="4962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0 w 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0" y="3"/>
                    <a:pt x="3" y="6"/>
                    <a:pt x="4" y="3"/>
                  </a:cubicBezTo>
                  <a:cubicBezTo>
                    <a:pt x="5" y="0"/>
                    <a:pt x="1" y="4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8" name="Freeform 2490"/>
            <p:cNvSpPr>
              <a:spLocks/>
            </p:cNvSpPr>
            <p:nvPr/>
          </p:nvSpPr>
          <p:spPr bwMode="auto">
            <a:xfrm>
              <a:off x="11092631" y="4951639"/>
              <a:ext cx="8860" cy="7442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7" y="2"/>
                  </a:moveTo>
                  <a:cubicBezTo>
                    <a:pt x="4" y="1"/>
                    <a:pt x="0" y="0"/>
                    <a:pt x="2" y="3"/>
                  </a:cubicBezTo>
                  <a:cubicBezTo>
                    <a:pt x="3" y="6"/>
                    <a:pt x="6" y="9"/>
                    <a:pt x="9" y="5"/>
                  </a:cubicBezTo>
                  <a:cubicBezTo>
                    <a:pt x="9" y="5"/>
                    <a:pt x="11" y="3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9" name="Freeform 2491"/>
            <p:cNvSpPr>
              <a:spLocks/>
            </p:cNvSpPr>
            <p:nvPr/>
          </p:nvSpPr>
          <p:spPr bwMode="auto">
            <a:xfrm>
              <a:off x="11127268" y="4880524"/>
              <a:ext cx="2417" cy="2481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2147483647 h 3"/>
                <a:gd name="T4" fmla="*/ 2147483647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3" y="3"/>
                    <a:pt x="3" y="1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0" name="Freeform 2492"/>
            <p:cNvSpPr>
              <a:spLocks/>
            </p:cNvSpPr>
            <p:nvPr/>
          </p:nvSpPr>
          <p:spPr bwMode="auto">
            <a:xfrm>
              <a:off x="10910587" y="4889620"/>
              <a:ext cx="18527" cy="7442"/>
            </a:xfrm>
            <a:custGeom>
              <a:avLst/>
              <a:gdLst>
                <a:gd name="T0" fmla="*/ 2147483647 w 23"/>
                <a:gd name="T1" fmla="*/ 2147483647 h 9"/>
                <a:gd name="T2" fmla="*/ 2147483647 w 23"/>
                <a:gd name="T3" fmla="*/ 2147483647 h 9"/>
                <a:gd name="T4" fmla="*/ 2147483647 w 23"/>
                <a:gd name="T5" fmla="*/ 2147483647 h 9"/>
                <a:gd name="T6" fmla="*/ 2147483647 w 23"/>
                <a:gd name="T7" fmla="*/ 2147483647 h 9"/>
                <a:gd name="T8" fmla="*/ 2147483647 w 23"/>
                <a:gd name="T9" fmla="*/ 2147483647 h 9"/>
                <a:gd name="T10" fmla="*/ 2147483647 w 23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9">
                  <a:moveTo>
                    <a:pt x="7" y="3"/>
                  </a:moveTo>
                  <a:cubicBezTo>
                    <a:pt x="2" y="6"/>
                    <a:pt x="0" y="7"/>
                    <a:pt x="4" y="8"/>
                  </a:cubicBezTo>
                  <a:cubicBezTo>
                    <a:pt x="8" y="8"/>
                    <a:pt x="8" y="9"/>
                    <a:pt x="9" y="6"/>
                  </a:cubicBezTo>
                  <a:cubicBezTo>
                    <a:pt x="9" y="6"/>
                    <a:pt x="8" y="3"/>
                    <a:pt x="13" y="4"/>
                  </a:cubicBezTo>
                  <a:cubicBezTo>
                    <a:pt x="17" y="5"/>
                    <a:pt x="23" y="3"/>
                    <a:pt x="18" y="2"/>
                  </a:cubicBezTo>
                  <a:cubicBezTo>
                    <a:pt x="13" y="0"/>
                    <a:pt x="11" y="0"/>
                    <a:pt x="7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1" name="Freeform 2493"/>
            <p:cNvSpPr>
              <a:spLocks/>
            </p:cNvSpPr>
            <p:nvPr/>
          </p:nvSpPr>
          <p:spPr bwMode="auto">
            <a:xfrm>
              <a:off x="10890315" y="4842486"/>
              <a:ext cx="42826" cy="27288"/>
            </a:xfrm>
            <a:custGeom>
              <a:avLst/>
              <a:gdLst>
                <a:gd name="T0" fmla="*/ 2147483647 w 53"/>
                <a:gd name="T1" fmla="*/ 2147483647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" h="33">
                  <a:moveTo>
                    <a:pt x="47" y="16"/>
                  </a:moveTo>
                  <a:cubicBezTo>
                    <a:pt x="47" y="12"/>
                    <a:pt x="49" y="12"/>
                    <a:pt x="46" y="11"/>
                  </a:cubicBezTo>
                  <a:cubicBezTo>
                    <a:pt x="44" y="9"/>
                    <a:pt x="37" y="5"/>
                    <a:pt x="36" y="3"/>
                  </a:cubicBezTo>
                  <a:cubicBezTo>
                    <a:pt x="34" y="0"/>
                    <a:pt x="34" y="1"/>
                    <a:pt x="31" y="2"/>
                  </a:cubicBezTo>
                  <a:cubicBezTo>
                    <a:pt x="29" y="3"/>
                    <a:pt x="24" y="3"/>
                    <a:pt x="21" y="3"/>
                  </a:cubicBezTo>
                  <a:cubicBezTo>
                    <a:pt x="18" y="3"/>
                    <a:pt x="16" y="4"/>
                    <a:pt x="12" y="8"/>
                  </a:cubicBezTo>
                  <a:cubicBezTo>
                    <a:pt x="8" y="12"/>
                    <a:pt x="0" y="18"/>
                    <a:pt x="4" y="24"/>
                  </a:cubicBezTo>
                  <a:cubicBezTo>
                    <a:pt x="7" y="31"/>
                    <a:pt x="11" y="32"/>
                    <a:pt x="17" y="32"/>
                  </a:cubicBezTo>
                  <a:cubicBezTo>
                    <a:pt x="23" y="33"/>
                    <a:pt x="33" y="32"/>
                    <a:pt x="38" y="30"/>
                  </a:cubicBezTo>
                  <a:cubicBezTo>
                    <a:pt x="43" y="28"/>
                    <a:pt x="45" y="28"/>
                    <a:pt x="47" y="28"/>
                  </a:cubicBezTo>
                  <a:cubicBezTo>
                    <a:pt x="47" y="28"/>
                    <a:pt x="53" y="28"/>
                    <a:pt x="49" y="24"/>
                  </a:cubicBezTo>
                  <a:cubicBezTo>
                    <a:pt x="46" y="20"/>
                    <a:pt x="46" y="19"/>
                    <a:pt x="47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2" name="Freeform 2494"/>
            <p:cNvSpPr>
              <a:spLocks/>
            </p:cNvSpPr>
            <p:nvPr/>
          </p:nvSpPr>
          <p:spPr bwMode="auto">
            <a:xfrm>
              <a:off x="10923475" y="4808583"/>
              <a:ext cx="45108" cy="26461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2147483647 h 32"/>
                <a:gd name="T4" fmla="*/ 2147483647 w 56"/>
                <a:gd name="T5" fmla="*/ 2147483647 h 32"/>
                <a:gd name="T6" fmla="*/ 2147483647 w 56"/>
                <a:gd name="T7" fmla="*/ 2147483647 h 32"/>
                <a:gd name="T8" fmla="*/ 2147483647 w 56"/>
                <a:gd name="T9" fmla="*/ 2147483647 h 32"/>
                <a:gd name="T10" fmla="*/ 2147483647 w 56"/>
                <a:gd name="T11" fmla="*/ 2147483647 h 32"/>
                <a:gd name="T12" fmla="*/ 2147483647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32">
                  <a:moveTo>
                    <a:pt x="45" y="17"/>
                  </a:moveTo>
                  <a:cubicBezTo>
                    <a:pt x="42" y="20"/>
                    <a:pt x="34" y="26"/>
                    <a:pt x="37" y="19"/>
                  </a:cubicBezTo>
                  <a:cubicBezTo>
                    <a:pt x="41" y="12"/>
                    <a:pt x="42" y="13"/>
                    <a:pt x="47" y="8"/>
                  </a:cubicBezTo>
                  <a:cubicBezTo>
                    <a:pt x="53" y="3"/>
                    <a:pt x="56" y="0"/>
                    <a:pt x="51" y="2"/>
                  </a:cubicBezTo>
                  <a:cubicBezTo>
                    <a:pt x="45" y="4"/>
                    <a:pt x="49" y="2"/>
                    <a:pt x="45" y="3"/>
                  </a:cubicBezTo>
                  <a:cubicBezTo>
                    <a:pt x="41" y="3"/>
                    <a:pt x="42" y="3"/>
                    <a:pt x="40" y="4"/>
                  </a:cubicBezTo>
                  <a:cubicBezTo>
                    <a:pt x="39" y="5"/>
                    <a:pt x="38" y="5"/>
                    <a:pt x="35" y="7"/>
                  </a:cubicBezTo>
                  <a:cubicBezTo>
                    <a:pt x="33" y="10"/>
                    <a:pt x="33" y="10"/>
                    <a:pt x="30" y="11"/>
                  </a:cubicBezTo>
                  <a:cubicBezTo>
                    <a:pt x="27" y="11"/>
                    <a:pt x="18" y="12"/>
                    <a:pt x="17" y="13"/>
                  </a:cubicBezTo>
                  <a:cubicBezTo>
                    <a:pt x="16" y="14"/>
                    <a:pt x="16" y="16"/>
                    <a:pt x="14" y="17"/>
                  </a:cubicBezTo>
                  <a:cubicBezTo>
                    <a:pt x="12" y="18"/>
                    <a:pt x="12" y="18"/>
                    <a:pt x="9" y="19"/>
                  </a:cubicBezTo>
                  <a:cubicBezTo>
                    <a:pt x="7" y="19"/>
                    <a:pt x="5" y="16"/>
                    <a:pt x="4" y="19"/>
                  </a:cubicBezTo>
                  <a:cubicBezTo>
                    <a:pt x="3" y="21"/>
                    <a:pt x="0" y="22"/>
                    <a:pt x="4" y="23"/>
                  </a:cubicBezTo>
                  <a:cubicBezTo>
                    <a:pt x="4" y="23"/>
                    <a:pt x="8" y="25"/>
                    <a:pt x="9" y="28"/>
                  </a:cubicBezTo>
                  <a:cubicBezTo>
                    <a:pt x="9" y="31"/>
                    <a:pt x="12" y="32"/>
                    <a:pt x="15" y="30"/>
                  </a:cubicBezTo>
                  <a:cubicBezTo>
                    <a:pt x="19" y="27"/>
                    <a:pt x="25" y="25"/>
                    <a:pt x="29" y="25"/>
                  </a:cubicBezTo>
                  <a:cubicBezTo>
                    <a:pt x="33" y="25"/>
                    <a:pt x="42" y="23"/>
                    <a:pt x="43" y="23"/>
                  </a:cubicBezTo>
                  <a:cubicBezTo>
                    <a:pt x="45" y="22"/>
                    <a:pt x="50" y="25"/>
                    <a:pt x="49" y="19"/>
                  </a:cubicBezTo>
                  <a:cubicBezTo>
                    <a:pt x="47" y="14"/>
                    <a:pt x="49" y="13"/>
                    <a:pt x="45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3" name="Freeform 2495"/>
            <p:cNvSpPr>
              <a:spLocks/>
            </p:cNvSpPr>
            <p:nvPr/>
          </p:nvSpPr>
          <p:spPr bwMode="auto">
            <a:xfrm>
              <a:off x="10963750" y="4825121"/>
              <a:ext cx="9666" cy="8269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0" y="8"/>
                    <a:pt x="0" y="10"/>
                    <a:pt x="2" y="10"/>
                  </a:cubicBezTo>
                  <a:cubicBezTo>
                    <a:pt x="2" y="10"/>
                    <a:pt x="5" y="9"/>
                    <a:pt x="7" y="7"/>
                  </a:cubicBezTo>
                  <a:cubicBezTo>
                    <a:pt x="8" y="4"/>
                    <a:pt x="12" y="0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4" name="Freeform 2496"/>
            <p:cNvSpPr>
              <a:spLocks/>
            </p:cNvSpPr>
            <p:nvPr/>
          </p:nvSpPr>
          <p:spPr bwMode="auto">
            <a:xfrm>
              <a:off x="10945223" y="4861505"/>
              <a:ext cx="4028" cy="4962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2147483647 h 6"/>
                <a:gd name="T4" fmla="*/ 2147483647 w 5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3" y="4"/>
                    <a:pt x="5" y="6"/>
                  </a:cubicBezTo>
                  <a:cubicBezTo>
                    <a:pt x="5" y="6"/>
                    <a:pt x="5" y="1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5" name="Freeform 2497"/>
            <p:cNvSpPr>
              <a:spLocks/>
            </p:cNvSpPr>
            <p:nvPr/>
          </p:nvSpPr>
          <p:spPr bwMode="auto">
            <a:xfrm>
              <a:off x="10932335" y="4852409"/>
              <a:ext cx="2417" cy="3307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3" y="0"/>
                    <a:pt x="2" y="0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6" name="Freeform 2498"/>
            <p:cNvSpPr>
              <a:spLocks/>
            </p:cNvSpPr>
            <p:nvPr/>
          </p:nvSpPr>
          <p:spPr bwMode="auto">
            <a:xfrm>
              <a:off x="10582612" y="5895971"/>
              <a:ext cx="12888" cy="14057"/>
            </a:xfrm>
            <a:custGeom>
              <a:avLst/>
              <a:gdLst>
                <a:gd name="T0" fmla="*/ 2147483647 w 16"/>
                <a:gd name="T1" fmla="*/ 0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7">
                  <a:moveTo>
                    <a:pt x="14" y="0"/>
                  </a:moveTo>
                  <a:cubicBezTo>
                    <a:pt x="11" y="0"/>
                    <a:pt x="10" y="0"/>
                    <a:pt x="9" y="4"/>
                  </a:cubicBezTo>
                  <a:cubicBezTo>
                    <a:pt x="9" y="8"/>
                    <a:pt x="8" y="7"/>
                    <a:pt x="6" y="9"/>
                  </a:cubicBezTo>
                  <a:cubicBezTo>
                    <a:pt x="4" y="11"/>
                    <a:pt x="0" y="12"/>
                    <a:pt x="9" y="14"/>
                  </a:cubicBezTo>
                  <a:cubicBezTo>
                    <a:pt x="9" y="14"/>
                    <a:pt x="15" y="17"/>
                    <a:pt x="12" y="11"/>
                  </a:cubicBezTo>
                  <a:cubicBezTo>
                    <a:pt x="10" y="6"/>
                    <a:pt x="11" y="6"/>
                    <a:pt x="13" y="4"/>
                  </a:cubicBezTo>
                  <a:cubicBezTo>
                    <a:pt x="16" y="2"/>
                    <a:pt x="16" y="1"/>
                    <a:pt x="14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7" name="Freeform 2499"/>
            <p:cNvSpPr>
              <a:spLocks/>
            </p:cNvSpPr>
            <p:nvPr/>
          </p:nvSpPr>
          <p:spPr bwMode="auto">
            <a:xfrm>
              <a:off x="10669607" y="5967085"/>
              <a:ext cx="5638" cy="4962"/>
            </a:xfrm>
            <a:custGeom>
              <a:avLst/>
              <a:gdLst>
                <a:gd name="T0" fmla="*/ 0 w 7"/>
                <a:gd name="T1" fmla="*/ 2147483647 h 6"/>
                <a:gd name="T2" fmla="*/ 2147483647 w 7"/>
                <a:gd name="T3" fmla="*/ 2147483647 h 6"/>
                <a:gd name="T4" fmla="*/ 0 w 7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cubicBezTo>
                    <a:pt x="0" y="3"/>
                    <a:pt x="6" y="6"/>
                    <a:pt x="6" y="3"/>
                  </a:cubicBezTo>
                  <a:cubicBezTo>
                    <a:pt x="7" y="0"/>
                    <a:pt x="2" y="2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8" name="Freeform 2500"/>
            <p:cNvSpPr>
              <a:spLocks/>
            </p:cNvSpPr>
            <p:nvPr/>
          </p:nvSpPr>
          <p:spPr bwMode="auto">
            <a:xfrm>
              <a:off x="10628526" y="5757050"/>
              <a:ext cx="19332" cy="23981"/>
            </a:xfrm>
            <a:custGeom>
              <a:avLst/>
              <a:gdLst>
                <a:gd name="T0" fmla="*/ 2147483647 w 24"/>
                <a:gd name="T1" fmla="*/ 2147483647 h 29"/>
                <a:gd name="T2" fmla="*/ 2147483647 w 24"/>
                <a:gd name="T3" fmla="*/ 2147483647 h 29"/>
                <a:gd name="T4" fmla="*/ 2147483647 w 24"/>
                <a:gd name="T5" fmla="*/ 2147483647 h 29"/>
                <a:gd name="T6" fmla="*/ 2147483647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2147483647 w 24"/>
                <a:gd name="T15" fmla="*/ 2147483647 h 29"/>
                <a:gd name="T16" fmla="*/ 2147483647 w 24"/>
                <a:gd name="T17" fmla="*/ 2147483647 h 29"/>
                <a:gd name="T18" fmla="*/ 2147483647 w 24"/>
                <a:gd name="T19" fmla="*/ 2147483647 h 29"/>
                <a:gd name="T20" fmla="*/ 2147483647 w 24"/>
                <a:gd name="T21" fmla="*/ 2147483647 h 29"/>
                <a:gd name="T22" fmla="*/ 2147483647 w 24"/>
                <a:gd name="T23" fmla="*/ 2147483647 h 29"/>
                <a:gd name="T24" fmla="*/ 2147483647 w 24"/>
                <a:gd name="T25" fmla="*/ 214748364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29">
                  <a:moveTo>
                    <a:pt x="21" y="13"/>
                  </a:moveTo>
                  <a:cubicBezTo>
                    <a:pt x="19" y="14"/>
                    <a:pt x="15" y="11"/>
                    <a:pt x="18" y="11"/>
                  </a:cubicBezTo>
                  <a:cubicBezTo>
                    <a:pt x="20" y="10"/>
                    <a:pt x="20" y="8"/>
                    <a:pt x="18" y="7"/>
                  </a:cubicBezTo>
                  <a:cubicBezTo>
                    <a:pt x="16" y="5"/>
                    <a:pt x="12" y="0"/>
                    <a:pt x="10" y="2"/>
                  </a:cubicBezTo>
                  <a:cubicBezTo>
                    <a:pt x="7" y="4"/>
                    <a:pt x="7" y="4"/>
                    <a:pt x="8" y="7"/>
                  </a:cubicBezTo>
                  <a:cubicBezTo>
                    <a:pt x="9" y="11"/>
                    <a:pt x="8" y="15"/>
                    <a:pt x="5" y="18"/>
                  </a:cubicBezTo>
                  <a:cubicBezTo>
                    <a:pt x="3" y="21"/>
                    <a:pt x="1" y="23"/>
                    <a:pt x="1" y="26"/>
                  </a:cubicBezTo>
                  <a:cubicBezTo>
                    <a:pt x="0" y="28"/>
                    <a:pt x="1" y="29"/>
                    <a:pt x="3" y="24"/>
                  </a:cubicBezTo>
                  <a:cubicBezTo>
                    <a:pt x="3" y="24"/>
                    <a:pt x="4" y="22"/>
                    <a:pt x="7" y="22"/>
                  </a:cubicBezTo>
                  <a:cubicBezTo>
                    <a:pt x="11" y="23"/>
                    <a:pt x="13" y="23"/>
                    <a:pt x="14" y="22"/>
                  </a:cubicBezTo>
                  <a:cubicBezTo>
                    <a:pt x="15" y="21"/>
                    <a:pt x="19" y="21"/>
                    <a:pt x="21" y="20"/>
                  </a:cubicBezTo>
                  <a:cubicBezTo>
                    <a:pt x="22" y="20"/>
                    <a:pt x="24" y="19"/>
                    <a:pt x="23" y="16"/>
                  </a:cubicBezTo>
                  <a:cubicBezTo>
                    <a:pt x="23" y="13"/>
                    <a:pt x="23" y="12"/>
                    <a:pt x="21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9" name="Freeform 2501"/>
            <p:cNvSpPr>
              <a:spLocks/>
            </p:cNvSpPr>
            <p:nvPr/>
          </p:nvSpPr>
          <p:spPr bwMode="auto">
            <a:xfrm>
              <a:off x="10599528" y="5547841"/>
              <a:ext cx="215070" cy="210862"/>
            </a:xfrm>
            <a:custGeom>
              <a:avLst/>
              <a:gdLst>
                <a:gd name="T0" fmla="*/ 2147483647 w 267"/>
                <a:gd name="T1" fmla="*/ 2147483647 h 255"/>
                <a:gd name="T2" fmla="*/ 2147483647 w 267"/>
                <a:gd name="T3" fmla="*/ 2147483647 h 255"/>
                <a:gd name="T4" fmla="*/ 2147483647 w 267"/>
                <a:gd name="T5" fmla="*/ 2147483647 h 255"/>
                <a:gd name="T6" fmla="*/ 2147483647 w 267"/>
                <a:gd name="T7" fmla="*/ 2147483647 h 255"/>
                <a:gd name="T8" fmla="*/ 2147483647 w 267"/>
                <a:gd name="T9" fmla="*/ 2147483647 h 255"/>
                <a:gd name="T10" fmla="*/ 2147483647 w 267"/>
                <a:gd name="T11" fmla="*/ 2147483647 h 255"/>
                <a:gd name="T12" fmla="*/ 2147483647 w 267"/>
                <a:gd name="T13" fmla="*/ 2147483647 h 255"/>
                <a:gd name="T14" fmla="*/ 2147483647 w 267"/>
                <a:gd name="T15" fmla="*/ 2147483647 h 255"/>
                <a:gd name="T16" fmla="*/ 2147483647 w 267"/>
                <a:gd name="T17" fmla="*/ 2147483647 h 255"/>
                <a:gd name="T18" fmla="*/ 2147483647 w 267"/>
                <a:gd name="T19" fmla="*/ 2147483647 h 255"/>
                <a:gd name="T20" fmla="*/ 2147483647 w 267"/>
                <a:gd name="T21" fmla="*/ 2147483647 h 255"/>
                <a:gd name="T22" fmla="*/ 2147483647 w 267"/>
                <a:gd name="T23" fmla="*/ 2147483647 h 255"/>
                <a:gd name="T24" fmla="*/ 2147483647 w 267"/>
                <a:gd name="T25" fmla="*/ 2147483647 h 255"/>
                <a:gd name="T26" fmla="*/ 2147483647 w 267"/>
                <a:gd name="T27" fmla="*/ 2147483647 h 255"/>
                <a:gd name="T28" fmla="*/ 2147483647 w 267"/>
                <a:gd name="T29" fmla="*/ 2147483647 h 255"/>
                <a:gd name="T30" fmla="*/ 2147483647 w 267"/>
                <a:gd name="T31" fmla="*/ 2147483647 h 255"/>
                <a:gd name="T32" fmla="*/ 2147483647 w 267"/>
                <a:gd name="T33" fmla="*/ 2147483647 h 255"/>
                <a:gd name="T34" fmla="*/ 2147483647 w 267"/>
                <a:gd name="T35" fmla="*/ 2147483647 h 255"/>
                <a:gd name="T36" fmla="*/ 2147483647 w 267"/>
                <a:gd name="T37" fmla="*/ 2147483647 h 255"/>
                <a:gd name="T38" fmla="*/ 2147483647 w 267"/>
                <a:gd name="T39" fmla="*/ 2147483647 h 255"/>
                <a:gd name="T40" fmla="*/ 2147483647 w 267"/>
                <a:gd name="T41" fmla="*/ 2147483647 h 255"/>
                <a:gd name="T42" fmla="*/ 2147483647 w 267"/>
                <a:gd name="T43" fmla="*/ 2147483647 h 255"/>
                <a:gd name="T44" fmla="*/ 2147483647 w 267"/>
                <a:gd name="T45" fmla="*/ 2147483647 h 255"/>
                <a:gd name="T46" fmla="*/ 2147483647 w 267"/>
                <a:gd name="T47" fmla="*/ 2147483647 h 255"/>
                <a:gd name="T48" fmla="*/ 0 w 267"/>
                <a:gd name="T49" fmla="*/ 2147483647 h 255"/>
                <a:gd name="T50" fmla="*/ 2147483647 w 267"/>
                <a:gd name="T51" fmla="*/ 2147483647 h 255"/>
                <a:gd name="T52" fmla="*/ 2147483647 w 267"/>
                <a:gd name="T53" fmla="*/ 2147483647 h 255"/>
                <a:gd name="T54" fmla="*/ 2147483647 w 267"/>
                <a:gd name="T55" fmla="*/ 2147483647 h 255"/>
                <a:gd name="T56" fmla="*/ 2147483647 w 267"/>
                <a:gd name="T57" fmla="*/ 2147483647 h 255"/>
                <a:gd name="T58" fmla="*/ 2147483647 w 267"/>
                <a:gd name="T59" fmla="*/ 2147483647 h 255"/>
                <a:gd name="T60" fmla="*/ 2147483647 w 267"/>
                <a:gd name="T61" fmla="*/ 2147483647 h 255"/>
                <a:gd name="T62" fmla="*/ 2147483647 w 267"/>
                <a:gd name="T63" fmla="*/ 2147483647 h 255"/>
                <a:gd name="T64" fmla="*/ 2147483647 w 267"/>
                <a:gd name="T65" fmla="*/ 2147483647 h 255"/>
                <a:gd name="T66" fmla="*/ 2147483647 w 267"/>
                <a:gd name="T67" fmla="*/ 2147483647 h 255"/>
                <a:gd name="T68" fmla="*/ 2147483647 w 267"/>
                <a:gd name="T69" fmla="*/ 2147483647 h 255"/>
                <a:gd name="T70" fmla="*/ 2147483647 w 267"/>
                <a:gd name="T71" fmla="*/ 2147483647 h 255"/>
                <a:gd name="T72" fmla="*/ 2147483647 w 267"/>
                <a:gd name="T73" fmla="*/ 2147483647 h 255"/>
                <a:gd name="T74" fmla="*/ 2147483647 w 267"/>
                <a:gd name="T75" fmla="*/ 2147483647 h 255"/>
                <a:gd name="T76" fmla="*/ 2147483647 w 267"/>
                <a:gd name="T77" fmla="*/ 2147483647 h 255"/>
                <a:gd name="T78" fmla="*/ 2147483647 w 267"/>
                <a:gd name="T79" fmla="*/ 2147483647 h 255"/>
                <a:gd name="T80" fmla="*/ 2147483647 w 267"/>
                <a:gd name="T81" fmla="*/ 2147483647 h 255"/>
                <a:gd name="T82" fmla="*/ 2147483647 w 267"/>
                <a:gd name="T83" fmla="*/ 2147483647 h 255"/>
                <a:gd name="T84" fmla="*/ 2147483647 w 267"/>
                <a:gd name="T85" fmla="*/ 2147483647 h 255"/>
                <a:gd name="T86" fmla="*/ 2147483647 w 267"/>
                <a:gd name="T87" fmla="*/ 2147483647 h 255"/>
                <a:gd name="T88" fmla="*/ 2147483647 w 267"/>
                <a:gd name="T89" fmla="*/ 2147483647 h 2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67" h="255">
                  <a:moveTo>
                    <a:pt x="255" y="30"/>
                  </a:moveTo>
                  <a:cubicBezTo>
                    <a:pt x="258" y="28"/>
                    <a:pt x="260" y="29"/>
                    <a:pt x="259" y="27"/>
                  </a:cubicBezTo>
                  <a:cubicBezTo>
                    <a:pt x="259" y="25"/>
                    <a:pt x="261" y="27"/>
                    <a:pt x="263" y="24"/>
                  </a:cubicBezTo>
                  <a:cubicBezTo>
                    <a:pt x="264" y="22"/>
                    <a:pt x="265" y="21"/>
                    <a:pt x="261" y="23"/>
                  </a:cubicBezTo>
                  <a:cubicBezTo>
                    <a:pt x="257" y="24"/>
                    <a:pt x="248" y="28"/>
                    <a:pt x="252" y="28"/>
                  </a:cubicBezTo>
                  <a:cubicBezTo>
                    <a:pt x="255" y="28"/>
                    <a:pt x="257" y="28"/>
                    <a:pt x="252" y="30"/>
                  </a:cubicBezTo>
                  <a:cubicBezTo>
                    <a:pt x="247" y="32"/>
                    <a:pt x="247" y="32"/>
                    <a:pt x="248" y="29"/>
                  </a:cubicBezTo>
                  <a:cubicBezTo>
                    <a:pt x="250" y="25"/>
                    <a:pt x="250" y="23"/>
                    <a:pt x="251" y="21"/>
                  </a:cubicBezTo>
                  <a:cubicBezTo>
                    <a:pt x="252" y="19"/>
                    <a:pt x="254" y="17"/>
                    <a:pt x="250" y="19"/>
                  </a:cubicBezTo>
                  <a:cubicBezTo>
                    <a:pt x="247" y="21"/>
                    <a:pt x="233" y="28"/>
                    <a:pt x="229" y="31"/>
                  </a:cubicBezTo>
                  <a:cubicBezTo>
                    <a:pt x="225" y="35"/>
                    <a:pt x="226" y="31"/>
                    <a:pt x="225" y="27"/>
                  </a:cubicBezTo>
                  <a:cubicBezTo>
                    <a:pt x="224" y="22"/>
                    <a:pt x="223" y="16"/>
                    <a:pt x="218" y="15"/>
                  </a:cubicBezTo>
                  <a:cubicBezTo>
                    <a:pt x="213" y="15"/>
                    <a:pt x="211" y="11"/>
                    <a:pt x="212" y="6"/>
                  </a:cubicBezTo>
                  <a:cubicBezTo>
                    <a:pt x="213" y="0"/>
                    <a:pt x="214" y="3"/>
                    <a:pt x="212" y="2"/>
                  </a:cubicBezTo>
                  <a:cubicBezTo>
                    <a:pt x="209" y="1"/>
                    <a:pt x="207" y="2"/>
                    <a:pt x="205" y="4"/>
                  </a:cubicBezTo>
                  <a:cubicBezTo>
                    <a:pt x="203" y="6"/>
                    <a:pt x="198" y="8"/>
                    <a:pt x="196" y="10"/>
                  </a:cubicBezTo>
                  <a:cubicBezTo>
                    <a:pt x="195" y="12"/>
                    <a:pt x="192" y="15"/>
                    <a:pt x="192" y="22"/>
                  </a:cubicBezTo>
                  <a:cubicBezTo>
                    <a:pt x="191" y="29"/>
                    <a:pt x="191" y="34"/>
                    <a:pt x="187" y="39"/>
                  </a:cubicBezTo>
                  <a:cubicBezTo>
                    <a:pt x="184" y="44"/>
                    <a:pt x="177" y="49"/>
                    <a:pt x="174" y="50"/>
                  </a:cubicBezTo>
                  <a:cubicBezTo>
                    <a:pt x="172" y="51"/>
                    <a:pt x="168" y="51"/>
                    <a:pt x="168" y="54"/>
                  </a:cubicBezTo>
                  <a:cubicBezTo>
                    <a:pt x="167" y="57"/>
                    <a:pt x="163" y="71"/>
                    <a:pt x="162" y="74"/>
                  </a:cubicBezTo>
                  <a:cubicBezTo>
                    <a:pt x="162" y="76"/>
                    <a:pt x="158" y="86"/>
                    <a:pt x="154" y="89"/>
                  </a:cubicBezTo>
                  <a:cubicBezTo>
                    <a:pt x="150" y="91"/>
                    <a:pt x="135" y="103"/>
                    <a:pt x="131" y="107"/>
                  </a:cubicBezTo>
                  <a:cubicBezTo>
                    <a:pt x="126" y="111"/>
                    <a:pt x="86" y="138"/>
                    <a:pt x="84" y="139"/>
                  </a:cubicBezTo>
                  <a:cubicBezTo>
                    <a:pt x="82" y="140"/>
                    <a:pt x="76" y="142"/>
                    <a:pt x="70" y="143"/>
                  </a:cubicBezTo>
                  <a:cubicBezTo>
                    <a:pt x="63" y="145"/>
                    <a:pt x="62" y="147"/>
                    <a:pt x="60" y="151"/>
                  </a:cubicBezTo>
                  <a:cubicBezTo>
                    <a:pt x="57" y="155"/>
                    <a:pt x="55" y="158"/>
                    <a:pt x="51" y="160"/>
                  </a:cubicBezTo>
                  <a:cubicBezTo>
                    <a:pt x="47" y="162"/>
                    <a:pt x="45" y="165"/>
                    <a:pt x="47" y="168"/>
                  </a:cubicBezTo>
                  <a:cubicBezTo>
                    <a:pt x="48" y="170"/>
                    <a:pt x="48" y="170"/>
                    <a:pt x="47" y="172"/>
                  </a:cubicBezTo>
                  <a:cubicBezTo>
                    <a:pt x="45" y="173"/>
                    <a:pt x="37" y="176"/>
                    <a:pt x="36" y="176"/>
                  </a:cubicBezTo>
                  <a:cubicBezTo>
                    <a:pt x="35" y="177"/>
                    <a:pt x="30" y="177"/>
                    <a:pt x="32" y="180"/>
                  </a:cubicBezTo>
                  <a:cubicBezTo>
                    <a:pt x="33" y="182"/>
                    <a:pt x="33" y="184"/>
                    <a:pt x="30" y="184"/>
                  </a:cubicBezTo>
                  <a:cubicBezTo>
                    <a:pt x="27" y="184"/>
                    <a:pt x="23" y="184"/>
                    <a:pt x="25" y="185"/>
                  </a:cubicBezTo>
                  <a:cubicBezTo>
                    <a:pt x="28" y="186"/>
                    <a:pt x="27" y="186"/>
                    <a:pt x="24" y="187"/>
                  </a:cubicBezTo>
                  <a:cubicBezTo>
                    <a:pt x="21" y="189"/>
                    <a:pt x="20" y="187"/>
                    <a:pt x="21" y="189"/>
                  </a:cubicBezTo>
                  <a:cubicBezTo>
                    <a:pt x="22" y="191"/>
                    <a:pt x="22" y="191"/>
                    <a:pt x="20" y="191"/>
                  </a:cubicBezTo>
                  <a:cubicBezTo>
                    <a:pt x="19" y="191"/>
                    <a:pt x="19" y="192"/>
                    <a:pt x="19" y="194"/>
                  </a:cubicBezTo>
                  <a:cubicBezTo>
                    <a:pt x="20" y="195"/>
                    <a:pt x="22" y="196"/>
                    <a:pt x="21" y="197"/>
                  </a:cubicBezTo>
                  <a:cubicBezTo>
                    <a:pt x="20" y="198"/>
                    <a:pt x="20" y="199"/>
                    <a:pt x="22" y="200"/>
                  </a:cubicBezTo>
                  <a:cubicBezTo>
                    <a:pt x="23" y="202"/>
                    <a:pt x="25" y="208"/>
                    <a:pt x="22" y="204"/>
                  </a:cubicBezTo>
                  <a:cubicBezTo>
                    <a:pt x="20" y="200"/>
                    <a:pt x="22" y="200"/>
                    <a:pt x="20" y="200"/>
                  </a:cubicBezTo>
                  <a:cubicBezTo>
                    <a:pt x="19" y="201"/>
                    <a:pt x="19" y="202"/>
                    <a:pt x="17" y="200"/>
                  </a:cubicBezTo>
                  <a:cubicBezTo>
                    <a:pt x="15" y="198"/>
                    <a:pt x="11" y="199"/>
                    <a:pt x="10" y="201"/>
                  </a:cubicBezTo>
                  <a:cubicBezTo>
                    <a:pt x="9" y="204"/>
                    <a:pt x="7" y="209"/>
                    <a:pt x="10" y="208"/>
                  </a:cubicBezTo>
                  <a:cubicBezTo>
                    <a:pt x="12" y="206"/>
                    <a:pt x="19" y="207"/>
                    <a:pt x="14" y="208"/>
                  </a:cubicBezTo>
                  <a:cubicBezTo>
                    <a:pt x="9" y="210"/>
                    <a:pt x="8" y="212"/>
                    <a:pt x="11" y="211"/>
                  </a:cubicBezTo>
                  <a:cubicBezTo>
                    <a:pt x="13" y="211"/>
                    <a:pt x="14" y="212"/>
                    <a:pt x="13" y="213"/>
                  </a:cubicBezTo>
                  <a:cubicBezTo>
                    <a:pt x="12" y="213"/>
                    <a:pt x="9" y="214"/>
                    <a:pt x="14" y="214"/>
                  </a:cubicBezTo>
                  <a:cubicBezTo>
                    <a:pt x="19" y="214"/>
                    <a:pt x="16" y="214"/>
                    <a:pt x="13" y="216"/>
                  </a:cubicBezTo>
                  <a:cubicBezTo>
                    <a:pt x="10" y="217"/>
                    <a:pt x="0" y="220"/>
                    <a:pt x="0" y="223"/>
                  </a:cubicBezTo>
                  <a:cubicBezTo>
                    <a:pt x="1" y="226"/>
                    <a:pt x="1" y="227"/>
                    <a:pt x="4" y="224"/>
                  </a:cubicBezTo>
                  <a:cubicBezTo>
                    <a:pt x="6" y="221"/>
                    <a:pt x="9" y="222"/>
                    <a:pt x="7" y="224"/>
                  </a:cubicBezTo>
                  <a:cubicBezTo>
                    <a:pt x="6" y="226"/>
                    <a:pt x="3" y="232"/>
                    <a:pt x="6" y="228"/>
                  </a:cubicBezTo>
                  <a:cubicBezTo>
                    <a:pt x="9" y="225"/>
                    <a:pt x="12" y="224"/>
                    <a:pt x="11" y="227"/>
                  </a:cubicBezTo>
                  <a:cubicBezTo>
                    <a:pt x="9" y="230"/>
                    <a:pt x="5" y="233"/>
                    <a:pt x="7" y="234"/>
                  </a:cubicBezTo>
                  <a:cubicBezTo>
                    <a:pt x="9" y="235"/>
                    <a:pt x="10" y="236"/>
                    <a:pt x="37" y="235"/>
                  </a:cubicBezTo>
                  <a:cubicBezTo>
                    <a:pt x="37" y="235"/>
                    <a:pt x="40" y="233"/>
                    <a:pt x="42" y="238"/>
                  </a:cubicBezTo>
                  <a:cubicBezTo>
                    <a:pt x="45" y="242"/>
                    <a:pt x="45" y="242"/>
                    <a:pt x="50" y="243"/>
                  </a:cubicBezTo>
                  <a:cubicBezTo>
                    <a:pt x="55" y="243"/>
                    <a:pt x="65" y="243"/>
                    <a:pt x="64" y="247"/>
                  </a:cubicBezTo>
                  <a:cubicBezTo>
                    <a:pt x="63" y="251"/>
                    <a:pt x="62" y="251"/>
                    <a:pt x="66" y="251"/>
                  </a:cubicBezTo>
                  <a:cubicBezTo>
                    <a:pt x="70" y="252"/>
                    <a:pt x="75" y="253"/>
                    <a:pt x="78" y="254"/>
                  </a:cubicBezTo>
                  <a:cubicBezTo>
                    <a:pt x="82" y="255"/>
                    <a:pt x="95" y="254"/>
                    <a:pt x="101" y="250"/>
                  </a:cubicBezTo>
                  <a:cubicBezTo>
                    <a:pt x="107" y="246"/>
                    <a:pt x="114" y="245"/>
                    <a:pt x="118" y="238"/>
                  </a:cubicBezTo>
                  <a:cubicBezTo>
                    <a:pt x="123" y="230"/>
                    <a:pt x="125" y="228"/>
                    <a:pt x="130" y="226"/>
                  </a:cubicBezTo>
                  <a:cubicBezTo>
                    <a:pt x="135" y="224"/>
                    <a:pt x="140" y="222"/>
                    <a:pt x="141" y="222"/>
                  </a:cubicBezTo>
                  <a:cubicBezTo>
                    <a:pt x="143" y="221"/>
                    <a:pt x="146" y="220"/>
                    <a:pt x="143" y="219"/>
                  </a:cubicBezTo>
                  <a:cubicBezTo>
                    <a:pt x="140" y="219"/>
                    <a:pt x="140" y="220"/>
                    <a:pt x="139" y="220"/>
                  </a:cubicBezTo>
                  <a:cubicBezTo>
                    <a:pt x="137" y="221"/>
                    <a:pt x="136" y="219"/>
                    <a:pt x="139" y="213"/>
                  </a:cubicBezTo>
                  <a:cubicBezTo>
                    <a:pt x="142" y="207"/>
                    <a:pt x="149" y="195"/>
                    <a:pt x="153" y="190"/>
                  </a:cubicBezTo>
                  <a:cubicBezTo>
                    <a:pt x="156" y="184"/>
                    <a:pt x="159" y="178"/>
                    <a:pt x="158" y="173"/>
                  </a:cubicBezTo>
                  <a:cubicBezTo>
                    <a:pt x="158" y="168"/>
                    <a:pt x="157" y="167"/>
                    <a:pt x="159" y="165"/>
                  </a:cubicBezTo>
                  <a:cubicBezTo>
                    <a:pt x="161" y="162"/>
                    <a:pt x="160" y="160"/>
                    <a:pt x="161" y="158"/>
                  </a:cubicBezTo>
                  <a:cubicBezTo>
                    <a:pt x="162" y="156"/>
                    <a:pt x="163" y="155"/>
                    <a:pt x="166" y="154"/>
                  </a:cubicBezTo>
                  <a:cubicBezTo>
                    <a:pt x="168" y="152"/>
                    <a:pt x="198" y="136"/>
                    <a:pt x="200" y="134"/>
                  </a:cubicBezTo>
                  <a:cubicBezTo>
                    <a:pt x="202" y="133"/>
                    <a:pt x="204" y="133"/>
                    <a:pt x="206" y="133"/>
                  </a:cubicBezTo>
                  <a:cubicBezTo>
                    <a:pt x="208" y="134"/>
                    <a:pt x="208" y="134"/>
                    <a:pt x="205" y="135"/>
                  </a:cubicBezTo>
                  <a:cubicBezTo>
                    <a:pt x="203" y="136"/>
                    <a:pt x="200" y="136"/>
                    <a:pt x="207" y="136"/>
                  </a:cubicBezTo>
                  <a:cubicBezTo>
                    <a:pt x="215" y="136"/>
                    <a:pt x="212" y="137"/>
                    <a:pt x="214" y="138"/>
                  </a:cubicBezTo>
                  <a:cubicBezTo>
                    <a:pt x="216" y="138"/>
                    <a:pt x="219" y="141"/>
                    <a:pt x="221" y="136"/>
                  </a:cubicBezTo>
                  <a:cubicBezTo>
                    <a:pt x="223" y="131"/>
                    <a:pt x="222" y="130"/>
                    <a:pt x="220" y="129"/>
                  </a:cubicBezTo>
                  <a:cubicBezTo>
                    <a:pt x="218" y="128"/>
                    <a:pt x="218" y="130"/>
                    <a:pt x="216" y="128"/>
                  </a:cubicBezTo>
                  <a:cubicBezTo>
                    <a:pt x="214" y="126"/>
                    <a:pt x="214" y="128"/>
                    <a:pt x="213" y="127"/>
                  </a:cubicBezTo>
                  <a:cubicBezTo>
                    <a:pt x="211" y="127"/>
                    <a:pt x="209" y="129"/>
                    <a:pt x="209" y="126"/>
                  </a:cubicBezTo>
                  <a:cubicBezTo>
                    <a:pt x="209" y="123"/>
                    <a:pt x="210" y="116"/>
                    <a:pt x="214" y="111"/>
                  </a:cubicBezTo>
                  <a:cubicBezTo>
                    <a:pt x="219" y="107"/>
                    <a:pt x="231" y="94"/>
                    <a:pt x="238" y="83"/>
                  </a:cubicBezTo>
                  <a:cubicBezTo>
                    <a:pt x="245" y="72"/>
                    <a:pt x="256" y="59"/>
                    <a:pt x="258" y="56"/>
                  </a:cubicBezTo>
                  <a:cubicBezTo>
                    <a:pt x="261" y="53"/>
                    <a:pt x="265" y="52"/>
                    <a:pt x="261" y="45"/>
                  </a:cubicBezTo>
                  <a:cubicBezTo>
                    <a:pt x="256" y="37"/>
                    <a:pt x="255" y="35"/>
                    <a:pt x="258" y="34"/>
                  </a:cubicBezTo>
                  <a:cubicBezTo>
                    <a:pt x="261" y="32"/>
                    <a:pt x="267" y="28"/>
                    <a:pt x="261" y="30"/>
                  </a:cubicBezTo>
                  <a:cubicBezTo>
                    <a:pt x="256" y="32"/>
                    <a:pt x="251" y="32"/>
                    <a:pt x="255" y="3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0" name="Freeform 2502"/>
            <p:cNvSpPr>
              <a:spLocks/>
            </p:cNvSpPr>
            <p:nvPr/>
          </p:nvSpPr>
          <p:spPr bwMode="auto">
            <a:xfrm>
              <a:off x="10766268" y="5351864"/>
              <a:ext cx="161235" cy="233189"/>
            </a:xfrm>
            <a:custGeom>
              <a:avLst/>
              <a:gdLst>
                <a:gd name="T0" fmla="*/ 2147483647 w 200"/>
                <a:gd name="T1" fmla="*/ 2147483647 h 282"/>
                <a:gd name="T2" fmla="*/ 2147483647 w 200"/>
                <a:gd name="T3" fmla="*/ 2147483647 h 282"/>
                <a:gd name="T4" fmla="*/ 2147483647 w 200"/>
                <a:gd name="T5" fmla="*/ 2147483647 h 282"/>
                <a:gd name="T6" fmla="*/ 2147483647 w 200"/>
                <a:gd name="T7" fmla="*/ 2147483647 h 282"/>
                <a:gd name="T8" fmla="*/ 2147483647 w 200"/>
                <a:gd name="T9" fmla="*/ 2147483647 h 282"/>
                <a:gd name="T10" fmla="*/ 2147483647 w 200"/>
                <a:gd name="T11" fmla="*/ 2147483647 h 282"/>
                <a:gd name="T12" fmla="*/ 2147483647 w 200"/>
                <a:gd name="T13" fmla="*/ 2147483647 h 282"/>
                <a:gd name="T14" fmla="*/ 2147483647 w 200"/>
                <a:gd name="T15" fmla="*/ 2147483647 h 282"/>
                <a:gd name="T16" fmla="*/ 2147483647 w 200"/>
                <a:gd name="T17" fmla="*/ 2147483647 h 282"/>
                <a:gd name="T18" fmla="*/ 2147483647 w 200"/>
                <a:gd name="T19" fmla="*/ 2147483647 h 282"/>
                <a:gd name="T20" fmla="*/ 2147483647 w 200"/>
                <a:gd name="T21" fmla="*/ 2147483647 h 282"/>
                <a:gd name="T22" fmla="*/ 2147483647 w 200"/>
                <a:gd name="T23" fmla="*/ 2147483647 h 282"/>
                <a:gd name="T24" fmla="*/ 2147483647 w 200"/>
                <a:gd name="T25" fmla="*/ 2147483647 h 282"/>
                <a:gd name="T26" fmla="*/ 2147483647 w 200"/>
                <a:gd name="T27" fmla="*/ 2147483647 h 282"/>
                <a:gd name="T28" fmla="*/ 2147483647 w 200"/>
                <a:gd name="T29" fmla="*/ 2147483647 h 282"/>
                <a:gd name="T30" fmla="*/ 2147483647 w 200"/>
                <a:gd name="T31" fmla="*/ 2147483647 h 282"/>
                <a:gd name="T32" fmla="*/ 2147483647 w 200"/>
                <a:gd name="T33" fmla="*/ 2147483647 h 282"/>
                <a:gd name="T34" fmla="*/ 2147483647 w 200"/>
                <a:gd name="T35" fmla="*/ 2147483647 h 282"/>
                <a:gd name="T36" fmla="*/ 2147483647 w 200"/>
                <a:gd name="T37" fmla="*/ 2147483647 h 282"/>
                <a:gd name="T38" fmla="*/ 2147483647 w 200"/>
                <a:gd name="T39" fmla="*/ 2147483647 h 282"/>
                <a:gd name="T40" fmla="*/ 2147483647 w 200"/>
                <a:gd name="T41" fmla="*/ 2147483647 h 282"/>
                <a:gd name="T42" fmla="*/ 2147483647 w 200"/>
                <a:gd name="T43" fmla="*/ 2147483647 h 282"/>
                <a:gd name="T44" fmla="*/ 2147483647 w 200"/>
                <a:gd name="T45" fmla="*/ 2147483647 h 282"/>
                <a:gd name="T46" fmla="*/ 2147483647 w 200"/>
                <a:gd name="T47" fmla="*/ 2147483647 h 282"/>
                <a:gd name="T48" fmla="*/ 2147483647 w 200"/>
                <a:gd name="T49" fmla="*/ 2147483647 h 282"/>
                <a:gd name="T50" fmla="*/ 2147483647 w 200"/>
                <a:gd name="T51" fmla="*/ 2147483647 h 282"/>
                <a:gd name="T52" fmla="*/ 2147483647 w 200"/>
                <a:gd name="T53" fmla="*/ 2147483647 h 282"/>
                <a:gd name="T54" fmla="*/ 2147483647 w 200"/>
                <a:gd name="T55" fmla="*/ 2147483647 h 282"/>
                <a:gd name="T56" fmla="*/ 2147483647 w 200"/>
                <a:gd name="T57" fmla="*/ 2147483647 h 282"/>
                <a:gd name="T58" fmla="*/ 2147483647 w 200"/>
                <a:gd name="T59" fmla="*/ 2147483647 h 282"/>
                <a:gd name="T60" fmla="*/ 2147483647 w 200"/>
                <a:gd name="T61" fmla="*/ 2147483647 h 282"/>
                <a:gd name="T62" fmla="*/ 2147483647 w 200"/>
                <a:gd name="T63" fmla="*/ 2147483647 h 282"/>
                <a:gd name="T64" fmla="*/ 2147483647 w 200"/>
                <a:gd name="T65" fmla="*/ 2147483647 h 282"/>
                <a:gd name="T66" fmla="*/ 2147483647 w 200"/>
                <a:gd name="T67" fmla="*/ 2147483647 h 282"/>
                <a:gd name="T68" fmla="*/ 2147483647 w 200"/>
                <a:gd name="T69" fmla="*/ 2147483647 h 282"/>
                <a:gd name="T70" fmla="*/ 2147483647 w 200"/>
                <a:gd name="T71" fmla="*/ 2147483647 h 282"/>
                <a:gd name="T72" fmla="*/ 2147483647 w 200"/>
                <a:gd name="T73" fmla="*/ 2147483647 h 282"/>
                <a:gd name="T74" fmla="*/ 2147483647 w 200"/>
                <a:gd name="T75" fmla="*/ 2147483647 h 282"/>
                <a:gd name="T76" fmla="*/ 2147483647 w 200"/>
                <a:gd name="T77" fmla="*/ 2147483647 h 282"/>
                <a:gd name="T78" fmla="*/ 2147483647 w 200"/>
                <a:gd name="T79" fmla="*/ 2147483647 h 282"/>
                <a:gd name="T80" fmla="*/ 2147483647 w 200"/>
                <a:gd name="T81" fmla="*/ 2147483647 h 282"/>
                <a:gd name="T82" fmla="*/ 2147483647 w 200"/>
                <a:gd name="T83" fmla="*/ 2147483647 h 282"/>
                <a:gd name="T84" fmla="*/ 2147483647 w 200"/>
                <a:gd name="T85" fmla="*/ 2147483647 h 282"/>
                <a:gd name="T86" fmla="*/ 2147483647 w 200"/>
                <a:gd name="T87" fmla="*/ 2147483647 h 282"/>
                <a:gd name="T88" fmla="*/ 2147483647 w 200"/>
                <a:gd name="T89" fmla="*/ 2147483647 h 282"/>
                <a:gd name="T90" fmla="*/ 2147483647 w 200"/>
                <a:gd name="T91" fmla="*/ 2147483647 h 282"/>
                <a:gd name="T92" fmla="*/ 2147483647 w 200"/>
                <a:gd name="T93" fmla="*/ 2147483647 h 2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0" h="282">
                  <a:moveTo>
                    <a:pt x="188" y="123"/>
                  </a:moveTo>
                  <a:cubicBezTo>
                    <a:pt x="183" y="122"/>
                    <a:pt x="180" y="125"/>
                    <a:pt x="172" y="132"/>
                  </a:cubicBezTo>
                  <a:cubicBezTo>
                    <a:pt x="163" y="139"/>
                    <a:pt x="160" y="138"/>
                    <a:pt x="154" y="140"/>
                  </a:cubicBezTo>
                  <a:cubicBezTo>
                    <a:pt x="148" y="141"/>
                    <a:pt x="125" y="128"/>
                    <a:pt x="123" y="128"/>
                  </a:cubicBezTo>
                  <a:cubicBezTo>
                    <a:pt x="121" y="127"/>
                    <a:pt x="122" y="126"/>
                    <a:pt x="119" y="127"/>
                  </a:cubicBezTo>
                  <a:cubicBezTo>
                    <a:pt x="117" y="127"/>
                    <a:pt x="118" y="127"/>
                    <a:pt x="115" y="124"/>
                  </a:cubicBezTo>
                  <a:cubicBezTo>
                    <a:pt x="112" y="121"/>
                    <a:pt x="110" y="108"/>
                    <a:pt x="110" y="105"/>
                  </a:cubicBezTo>
                  <a:cubicBezTo>
                    <a:pt x="110" y="102"/>
                    <a:pt x="108" y="96"/>
                    <a:pt x="106" y="94"/>
                  </a:cubicBezTo>
                  <a:cubicBezTo>
                    <a:pt x="104" y="92"/>
                    <a:pt x="105" y="91"/>
                    <a:pt x="107" y="90"/>
                  </a:cubicBezTo>
                  <a:cubicBezTo>
                    <a:pt x="108" y="90"/>
                    <a:pt x="105" y="88"/>
                    <a:pt x="102" y="88"/>
                  </a:cubicBezTo>
                  <a:cubicBezTo>
                    <a:pt x="100" y="88"/>
                    <a:pt x="100" y="87"/>
                    <a:pt x="100" y="85"/>
                  </a:cubicBezTo>
                  <a:cubicBezTo>
                    <a:pt x="100" y="83"/>
                    <a:pt x="99" y="83"/>
                    <a:pt x="97" y="84"/>
                  </a:cubicBezTo>
                  <a:cubicBezTo>
                    <a:pt x="95" y="84"/>
                    <a:pt x="95" y="89"/>
                    <a:pt x="96" y="92"/>
                  </a:cubicBezTo>
                  <a:cubicBezTo>
                    <a:pt x="97" y="94"/>
                    <a:pt x="95" y="96"/>
                    <a:pt x="97" y="101"/>
                  </a:cubicBezTo>
                  <a:cubicBezTo>
                    <a:pt x="99" y="106"/>
                    <a:pt x="98" y="106"/>
                    <a:pt x="95" y="106"/>
                  </a:cubicBezTo>
                  <a:cubicBezTo>
                    <a:pt x="91" y="106"/>
                    <a:pt x="86" y="102"/>
                    <a:pt x="83" y="99"/>
                  </a:cubicBezTo>
                  <a:cubicBezTo>
                    <a:pt x="80" y="96"/>
                    <a:pt x="81" y="99"/>
                    <a:pt x="79" y="97"/>
                  </a:cubicBezTo>
                  <a:cubicBezTo>
                    <a:pt x="77" y="95"/>
                    <a:pt x="76" y="95"/>
                    <a:pt x="73" y="95"/>
                  </a:cubicBezTo>
                  <a:cubicBezTo>
                    <a:pt x="71" y="95"/>
                    <a:pt x="73" y="93"/>
                    <a:pt x="75" y="92"/>
                  </a:cubicBezTo>
                  <a:cubicBezTo>
                    <a:pt x="76" y="90"/>
                    <a:pt x="74" y="86"/>
                    <a:pt x="71" y="85"/>
                  </a:cubicBezTo>
                  <a:cubicBezTo>
                    <a:pt x="69" y="84"/>
                    <a:pt x="71" y="79"/>
                    <a:pt x="73" y="77"/>
                  </a:cubicBezTo>
                  <a:cubicBezTo>
                    <a:pt x="75" y="75"/>
                    <a:pt x="73" y="73"/>
                    <a:pt x="71" y="70"/>
                  </a:cubicBezTo>
                  <a:cubicBezTo>
                    <a:pt x="69" y="68"/>
                    <a:pt x="66" y="65"/>
                    <a:pt x="65" y="62"/>
                  </a:cubicBezTo>
                  <a:cubicBezTo>
                    <a:pt x="64" y="60"/>
                    <a:pt x="62" y="57"/>
                    <a:pt x="60" y="56"/>
                  </a:cubicBezTo>
                  <a:cubicBezTo>
                    <a:pt x="57" y="54"/>
                    <a:pt x="59" y="52"/>
                    <a:pt x="60" y="52"/>
                  </a:cubicBezTo>
                  <a:cubicBezTo>
                    <a:pt x="61" y="52"/>
                    <a:pt x="60" y="48"/>
                    <a:pt x="60" y="46"/>
                  </a:cubicBezTo>
                  <a:cubicBezTo>
                    <a:pt x="60" y="44"/>
                    <a:pt x="58" y="36"/>
                    <a:pt x="58" y="34"/>
                  </a:cubicBezTo>
                  <a:cubicBezTo>
                    <a:pt x="58" y="32"/>
                    <a:pt x="54" y="31"/>
                    <a:pt x="54" y="34"/>
                  </a:cubicBezTo>
                  <a:cubicBezTo>
                    <a:pt x="53" y="37"/>
                    <a:pt x="51" y="35"/>
                    <a:pt x="48" y="34"/>
                  </a:cubicBezTo>
                  <a:cubicBezTo>
                    <a:pt x="46" y="33"/>
                    <a:pt x="47" y="32"/>
                    <a:pt x="48" y="30"/>
                  </a:cubicBezTo>
                  <a:cubicBezTo>
                    <a:pt x="49" y="28"/>
                    <a:pt x="48" y="26"/>
                    <a:pt x="46" y="26"/>
                  </a:cubicBezTo>
                  <a:cubicBezTo>
                    <a:pt x="44" y="26"/>
                    <a:pt x="40" y="23"/>
                    <a:pt x="37" y="23"/>
                  </a:cubicBezTo>
                  <a:cubicBezTo>
                    <a:pt x="35" y="23"/>
                    <a:pt x="32" y="20"/>
                    <a:pt x="29" y="21"/>
                  </a:cubicBezTo>
                  <a:cubicBezTo>
                    <a:pt x="27" y="22"/>
                    <a:pt x="27" y="20"/>
                    <a:pt x="27" y="18"/>
                  </a:cubicBezTo>
                  <a:cubicBezTo>
                    <a:pt x="28" y="17"/>
                    <a:pt x="27" y="16"/>
                    <a:pt x="25" y="18"/>
                  </a:cubicBezTo>
                  <a:cubicBezTo>
                    <a:pt x="23" y="20"/>
                    <a:pt x="24" y="22"/>
                    <a:pt x="23" y="23"/>
                  </a:cubicBezTo>
                  <a:cubicBezTo>
                    <a:pt x="22" y="24"/>
                    <a:pt x="20" y="21"/>
                    <a:pt x="18" y="19"/>
                  </a:cubicBezTo>
                  <a:cubicBezTo>
                    <a:pt x="16" y="17"/>
                    <a:pt x="13" y="11"/>
                    <a:pt x="11" y="8"/>
                  </a:cubicBezTo>
                  <a:cubicBezTo>
                    <a:pt x="9" y="5"/>
                    <a:pt x="11" y="4"/>
                    <a:pt x="13" y="5"/>
                  </a:cubicBezTo>
                  <a:cubicBezTo>
                    <a:pt x="15" y="5"/>
                    <a:pt x="15" y="3"/>
                    <a:pt x="13" y="1"/>
                  </a:cubicBezTo>
                  <a:cubicBezTo>
                    <a:pt x="12" y="0"/>
                    <a:pt x="8" y="2"/>
                    <a:pt x="4" y="2"/>
                  </a:cubicBezTo>
                  <a:cubicBezTo>
                    <a:pt x="0" y="3"/>
                    <a:pt x="9" y="11"/>
                    <a:pt x="13" y="16"/>
                  </a:cubicBezTo>
                  <a:cubicBezTo>
                    <a:pt x="17" y="20"/>
                    <a:pt x="22" y="37"/>
                    <a:pt x="24" y="41"/>
                  </a:cubicBezTo>
                  <a:cubicBezTo>
                    <a:pt x="25" y="44"/>
                    <a:pt x="25" y="43"/>
                    <a:pt x="26" y="42"/>
                  </a:cubicBezTo>
                  <a:cubicBezTo>
                    <a:pt x="26" y="40"/>
                    <a:pt x="27" y="41"/>
                    <a:pt x="29" y="39"/>
                  </a:cubicBezTo>
                  <a:cubicBezTo>
                    <a:pt x="32" y="38"/>
                    <a:pt x="30" y="43"/>
                    <a:pt x="32" y="45"/>
                  </a:cubicBezTo>
                  <a:cubicBezTo>
                    <a:pt x="33" y="47"/>
                    <a:pt x="42" y="67"/>
                    <a:pt x="45" y="71"/>
                  </a:cubicBezTo>
                  <a:cubicBezTo>
                    <a:pt x="48" y="76"/>
                    <a:pt x="50" y="78"/>
                    <a:pt x="50" y="78"/>
                  </a:cubicBezTo>
                  <a:cubicBezTo>
                    <a:pt x="51" y="77"/>
                    <a:pt x="54" y="75"/>
                    <a:pt x="50" y="71"/>
                  </a:cubicBezTo>
                  <a:cubicBezTo>
                    <a:pt x="46" y="67"/>
                    <a:pt x="47" y="67"/>
                    <a:pt x="51" y="70"/>
                  </a:cubicBezTo>
                  <a:cubicBezTo>
                    <a:pt x="56" y="73"/>
                    <a:pt x="56" y="70"/>
                    <a:pt x="54" y="69"/>
                  </a:cubicBezTo>
                  <a:cubicBezTo>
                    <a:pt x="53" y="67"/>
                    <a:pt x="55" y="70"/>
                    <a:pt x="57" y="69"/>
                  </a:cubicBezTo>
                  <a:cubicBezTo>
                    <a:pt x="60" y="69"/>
                    <a:pt x="57" y="73"/>
                    <a:pt x="58" y="73"/>
                  </a:cubicBezTo>
                  <a:cubicBezTo>
                    <a:pt x="60" y="73"/>
                    <a:pt x="60" y="73"/>
                    <a:pt x="58" y="75"/>
                  </a:cubicBezTo>
                  <a:cubicBezTo>
                    <a:pt x="55" y="77"/>
                    <a:pt x="58" y="77"/>
                    <a:pt x="60" y="83"/>
                  </a:cubicBezTo>
                  <a:cubicBezTo>
                    <a:pt x="61" y="89"/>
                    <a:pt x="58" y="82"/>
                    <a:pt x="54" y="81"/>
                  </a:cubicBezTo>
                  <a:cubicBezTo>
                    <a:pt x="51" y="80"/>
                    <a:pt x="53" y="83"/>
                    <a:pt x="56" y="85"/>
                  </a:cubicBezTo>
                  <a:cubicBezTo>
                    <a:pt x="58" y="87"/>
                    <a:pt x="60" y="98"/>
                    <a:pt x="63" y="101"/>
                  </a:cubicBezTo>
                  <a:cubicBezTo>
                    <a:pt x="65" y="104"/>
                    <a:pt x="65" y="103"/>
                    <a:pt x="67" y="101"/>
                  </a:cubicBezTo>
                  <a:cubicBezTo>
                    <a:pt x="69" y="98"/>
                    <a:pt x="71" y="100"/>
                    <a:pt x="74" y="101"/>
                  </a:cubicBezTo>
                  <a:cubicBezTo>
                    <a:pt x="77" y="103"/>
                    <a:pt x="76" y="104"/>
                    <a:pt x="74" y="105"/>
                  </a:cubicBezTo>
                  <a:cubicBezTo>
                    <a:pt x="73" y="105"/>
                    <a:pt x="73" y="106"/>
                    <a:pt x="70" y="109"/>
                  </a:cubicBezTo>
                  <a:cubicBezTo>
                    <a:pt x="68" y="112"/>
                    <a:pt x="70" y="113"/>
                    <a:pt x="70" y="113"/>
                  </a:cubicBezTo>
                  <a:cubicBezTo>
                    <a:pt x="75" y="116"/>
                    <a:pt x="76" y="126"/>
                    <a:pt x="78" y="128"/>
                  </a:cubicBezTo>
                  <a:cubicBezTo>
                    <a:pt x="79" y="130"/>
                    <a:pt x="78" y="132"/>
                    <a:pt x="77" y="133"/>
                  </a:cubicBezTo>
                  <a:cubicBezTo>
                    <a:pt x="76" y="134"/>
                    <a:pt x="75" y="135"/>
                    <a:pt x="74" y="138"/>
                  </a:cubicBezTo>
                  <a:cubicBezTo>
                    <a:pt x="73" y="140"/>
                    <a:pt x="73" y="143"/>
                    <a:pt x="75" y="143"/>
                  </a:cubicBezTo>
                  <a:cubicBezTo>
                    <a:pt x="78" y="143"/>
                    <a:pt x="76" y="143"/>
                    <a:pt x="74" y="145"/>
                  </a:cubicBezTo>
                  <a:cubicBezTo>
                    <a:pt x="72" y="148"/>
                    <a:pt x="70" y="155"/>
                    <a:pt x="70" y="161"/>
                  </a:cubicBezTo>
                  <a:cubicBezTo>
                    <a:pt x="70" y="167"/>
                    <a:pt x="59" y="179"/>
                    <a:pt x="58" y="179"/>
                  </a:cubicBezTo>
                  <a:cubicBezTo>
                    <a:pt x="56" y="180"/>
                    <a:pt x="44" y="188"/>
                    <a:pt x="40" y="190"/>
                  </a:cubicBezTo>
                  <a:cubicBezTo>
                    <a:pt x="37" y="192"/>
                    <a:pt x="39" y="193"/>
                    <a:pt x="39" y="193"/>
                  </a:cubicBezTo>
                  <a:cubicBezTo>
                    <a:pt x="48" y="202"/>
                    <a:pt x="64" y="210"/>
                    <a:pt x="71" y="212"/>
                  </a:cubicBezTo>
                  <a:cubicBezTo>
                    <a:pt x="77" y="214"/>
                    <a:pt x="85" y="219"/>
                    <a:pt x="89" y="232"/>
                  </a:cubicBezTo>
                  <a:cubicBezTo>
                    <a:pt x="92" y="245"/>
                    <a:pt x="74" y="261"/>
                    <a:pt x="71" y="265"/>
                  </a:cubicBezTo>
                  <a:cubicBezTo>
                    <a:pt x="69" y="268"/>
                    <a:pt x="67" y="271"/>
                    <a:pt x="68" y="272"/>
                  </a:cubicBezTo>
                  <a:cubicBezTo>
                    <a:pt x="69" y="274"/>
                    <a:pt x="71" y="273"/>
                    <a:pt x="73" y="270"/>
                  </a:cubicBezTo>
                  <a:cubicBezTo>
                    <a:pt x="74" y="267"/>
                    <a:pt x="75" y="269"/>
                    <a:pt x="75" y="271"/>
                  </a:cubicBezTo>
                  <a:cubicBezTo>
                    <a:pt x="75" y="273"/>
                    <a:pt x="78" y="276"/>
                    <a:pt x="82" y="274"/>
                  </a:cubicBezTo>
                  <a:cubicBezTo>
                    <a:pt x="86" y="272"/>
                    <a:pt x="87" y="277"/>
                    <a:pt x="87" y="279"/>
                  </a:cubicBezTo>
                  <a:cubicBezTo>
                    <a:pt x="87" y="282"/>
                    <a:pt x="91" y="282"/>
                    <a:pt x="92" y="281"/>
                  </a:cubicBezTo>
                  <a:cubicBezTo>
                    <a:pt x="94" y="279"/>
                    <a:pt x="108" y="271"/>
                    <a:pt x="113" y="267"/>
                  </a:cubicBezTo>
                  <a:cubicBezTo>
                    <a:pt x="119" y="263"/>
                    <a:pt x="122" y="252"/>
                    <a:pt x="123" y="248"/>
                  </a:cubicBezTo>
                  <a:cubicBezTo>
                    <a:pt x="125" y="244"/>
                    <a:pt x="135" y="235"/>
                    <a:pt x="138" y="231"/>
                  </a:cubicBezTo>
                  <a:cubicBezTo>
                    <a:pt x="141" y="226"/>
                    <a:pt x="148" y="210"/>
                    <a:pt x="149" y="207"/>
                  </a:cubicBezTo>
                  <a:cubicBezTo>
                    <a:pt x="150" y="205"/>
                    <a:pt x="149" y="205"/>
                    <a:pt x="147" y="203"/>
                  </a:cubicBezTo>
                  <a:cubicBezTo>
                    <a:pt x="144" y="201"/>
                    <a:pt x="142" y="197"/>
                    <a:pt x="148" y="188"/>
                  </a:cubicBezTo>
                  <a:cubicBezTo>
                    <a:pt x="154" y="180"/>
                    <a:pt x="170" y="181"/>
                    <a:pt x="174" y="181"/>
                  </a:cubicBezTo>
                  <a:cubicBezTo>
                    <a:pt x="178" y="181"/>
                    <a:pt x="177" y="182"/>
                    <a:pt x="177" y="184"/>
                  </a:cubicBezTo>
                  <a:cubicBezTo>
                    <a:pt x="177" y="187"/>
                    <a:pt x="178" y="186"/>
                    <a:pt x="180" y="186"/>
                  </a:cubicBezTo>
                  <a:cubicBezTo>
                    <a:pt x="181" y="185"/>
                    <a:pt x="181" y="184"/>
                    <a:pt x="179" y="181"/>
                  </a:cubicBezTo>
                  <a:cubicBezTo>
                    <a:pt x="177" y="177"/>
                    <a:pt x="178" y="170"/>
                    <a:pt x="186" y="164"/>
                  </a:cubicBezTo>
                  <a:cubicBezTo>
                    <a:pt x="193" y="158"/>
                    <a:pt x="193" y="147"/>
                    <a:pt x="194" y="143"/>
                  </a:cubicBezTo>
                  <a:cubicBezTo>
                    <a:pt x="194" y="139"/>
                    <a:pt x="195" y="134"/>
                    <a:pt x="198" y="130"/>
                  </a:cubicBezTo>
                  <a:cubicBezTo>
                    <a:pt x="200" y="126"/>
                    <a:pt x="193" y="125"/>
                    <a:pt x="188" y="1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1" name="Freeform 2503"/>
            <p:cNvSpPr>
              <a:spLocks/>
            </p:cNvSpPr>
            <p:nvPr/>
          </p:nvSpPr>
          <p:spPr bwMode="auto">
            <a:xfrm>
              <a:off x="11049134" y="5656166"/>
              <a:ext cx="22555" cy="15712"/>
            </a:xfrm>
            <a:custGeom>
              <a:avLst/>
              <a:gdLst>
                <a:gd name="T0" fmla="*/ 2147483647 w 28"/>
                <a:gd name="T1" fmla="*/ 2147483647 h 19"/>
                <a:gd name="T2" fmla="*/ 2147483647 w 28"/>
                <a:gd name="T3" fmla="*/ 2147483647 h 19"/>
                <a:gd name="T4" fmla="*/ 2147483647 w 28"/>
                <a:gd name="T5" fmla="*/ 2147483647 h 19"/>
                <a:gd name="T6" fmla="*/ 2147483647 w 28"/>
                <a:gd name="T7" fmla="*/ 2147483647 h 19"/>
                <a:gd name="T8" fmla="*/ 2147483647 w 28"/>
                <a:gd name="T9" fmla="*/ 2147483647 h 19"/>
                <a:gd name="T10" fmla="*/ 2147483647 w 28"/>
                <a:gd name="T11" fmla="*/ 2147483647 h 19"/>
                <a:gd name="T12" fmla="*/ 2147483647 w 28"/>
                <a:gd name="T13" fmla="*/ 2147483647 h 19"/>
                <a:gd name="T14" fmla="*/ 2147483647 w 28"/>
                <a:gd name="T15" fmla="*/ 2147483647 h 19"/>
                <a:gd name="T16" fmla="*/ 2147483647 w 28"/>
                <a:gd name="T17" fmla="*/ 2147483647 h 19"/>
                <a:gd name="T18" fmla="*/ 2147483647 w 28"/>
                <a:gd name="T19" fmla="*/ 2147483647 h 19"/>
                <a:gd name="T20" fmla="*/ 2147483647 w 28"/>
                <a:gd name="T21" fmla="*/ 2147483647 h 19"/>
                <a:gd name="T22" fmla="*/ 2147483647 w 28"/>
                <a:gd name="T23" fmla="*/ 2147483647 h 19"/>
                <a:gd name="T24" fmla="*/ 2147483647 w 28"/>
                <a:gd name="T25" fmla="*/ 214748364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9">
                  <a:moveTo>
                    <a:pt x="21" y="1"/>
                  </a:moveTo>
                  <a:cubicBezTo>
                    <a:pt x="14" y="0"/>
                    <a:pt x="10" y="0"/>
                    <a:pt x="8" y="1"/>
                  </a:cubicBezTo>
                  <a:cubicBezTo>
                    <a:pt x="6" y="3"/>
                    <a:pt x="0" y="3"/>
                    <a:pt x="3" y="4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11" y="5"/>
                    <a:pt x="14" y="5"/>
                    <a:pt x="11" y="9"/>
                  </a:cubicBezTo>
                  <a:cubicBezTo>
                    <a:pt x="9" y="12"/>
                    <a:pt x="10" y="13"/>
                    <a:pt x="10" y="13"/>
                  </a:cubicBezTo>
                  <a:cubicBezTo>
                    <a:pt x="10" y="13"/>
                    <a:pt x="8" y="19"/>
                    <a:pt x="13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20" y="14"/>
                    <a:pt x="21" y="14"/>
                    <a:pt x="18" y="10"/>
                  </a:cubicBezTo>
                  <a:cubicBezTo>
                    <a:pt x="15" y="6"/>
                    <a:pt x="13" y="7"/>
                    <a:pt x="14" y="6"/>
                  </a:cubicBezTo>
                  <a:cubicBezTo>
                    <a:pt x="15" y="5"/>
                    <a:pt x="12" y="3"/>
                    <a:pt x="14" y="3"/>
                  </a:cubicBezTo>
                  <a:cubicBezTo>
                    <a:pt x="16" y="2"/>
                    <a:pt x="19" y="3"/>
                    <a:pt x="20" y="4"/>
                  </a:cubicBezTo>
                  <a:cubicBezTo>
                    <a:pt x="21" y="4"/>
                    <a:pt x="28" y="3"/>
                    <a:pt x="2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2" name="Freeform 2504"/>
            <p:cNvSpPr>
              <a:spLocks/>
            </p:cNvSpPr>
            <p:nvPr/>
          </p:nvSpPr>
          <p:spPr bwMode="auto">
            <a:xfrm>
              <a:off x="11066855" y="5671878"/>
              <a:ext cx="3222" cy="7442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2147483647 w 4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4"/>
                    <a:pt x="2" y="9"/>
                    <a:pt x="3" y="5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3" name="Freeform 2505"/>
            <p:cNvSpPr>
              <a:spLocks/>
            </p:cNvSpPr>
            <p:nvPr/>
          </p:nvSpPr>
          <p:spPr bwMode="auto">
            <a:xfrm>
              <a:off x="11238428" y="4889620"/>
              <a:ext cx="5638" cy="661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3" y="2"/>
                  </a:moveTo>
                  <a:cubicBezTo>
                    <a:pt x="1" y="4"/>
                    <a:pt x="0" y="6"/>
                    <a:pt x="1" y="7"/>
                  </a:cubicBezTo>
                  <a:cubicBezTo>
                    <a:pt x="1" y="7"/>
                    <a:pt x="4" y="8"/>
                    <a:pt x="5" y="5"/>
                  </a:cubicBezTo>
                  <a:cubicBezTo>
                    <a:pt x="7" y="2"/>
                    <a:pt x="6" y="0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4" name="Freeform 2506"/>
            <p:cNvSpPr>
              <a:spLocks/>
            </p:cNvSpPr>
            <p:nvPr/>
          </p:nvSpPr>
          <p:spPr bwMode="auto">
            <a:xfrm>
              <a:off x="8075881" y="5986103"/>
              <a:ext cx="18527" cy="9096"/>
            </a:xfrm>
            <a:custGeom>
              <a:avLst/>
              <a:gdLst>
                <a:gd name="T0" fmla="*/ 2147483647 w 23"/>
                <a:gd name="T1" fmla="*/ 2147483647 h 11"/>
                <a:gd name="T2" fmla="*/ 2147483647 w 23"/>
                <a:gd name="T3" fmla="*/ 2147483647 h 11"/>
                <a:gd name="T4" fmla="*/ 2147483647 w 23"/>
                <a:gd name="T5" fmla="*/ 2147483647 h 11"/>
                <a:gd name="T6" fmla="*/ 2147483647 w 23"/>
                <a:gd name="T7" fmla="*/ 2147483647 h 11"/>
                <a:gd name="T8" fmla="*/ 2147483647 w 23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1">
                  <a:moveTo>
                    <a:pt x="18" y="7"/>
                  </a:moveTo>
                  <a:cubicBezTo>
                    <a:pt x="12" y="4"/>
                    <a:pt x="0" y="0"/>
                    <a:pt x="3" y="2"/>
                  </a:cubicBezTo>
                  <a:cubicBezTo>
                    <a:pt x="5" y="3"/>
                    <a:pt x="6" y="4"/>
                    <a:pt x="7" y="7"/>
                  </a:cubicBezTo>
                  <a:cubicBezTo>
                    <a:pt x="7" y="7"/>
                    <a:pt x="7" y="11"/>
                    <a:pt x="11" y="10"/>
                  </a:cubicBezTo>
                  <a:cubicBezTo>
                    <a:pt x="15" y="9"/>
                    <a:pt x="23" y="10"/>
                    <a:pt x="18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5" name="Freeform 2507"/>
            <p:cNvSpPr>
              <a:spLocks/>
            </p:cNvSpPr>
            <p:nvPr/>
          </p:nvSpPr>
          <p:spPr bwMode="auto">
            <a:xfrm>
              <a:off x="9988150" y="5518072"/>
              <a:ext cx="8055" cy="17365"/>
            </a:xfrm>
            <a:custGeom>
              <a:avLst/>
              <a:gdLst>
                <a:gd name="T0" fmla="*/ 2147483647 w 10"/>
                <a:gd name="T1" fmla="*/ 2147483647 h 21"/>
                <a:gd name="T2" fmla="*/ 2147483647 w 10"/>
                <a:gd name="T3" fmla="*/ 2147483647 h 21"/>
                <a:gd name="T4" fmla="*/ 0 w 10"/>
                <a:gd name="T5" fmla="*/ 2147483647 h 21"/>
                <a:gd name="T6" fmla="*/ 2147483647 w 10"/>
                <a:gd name="T7" fmla="*/ 2147483647 h 21"/>
                <a:gd name="T8" fmla="*/ 2147483647 w 10"/>
                <a:gd name="T9" fmla="*/ 2147483647 h 21"/>
                <a:gd name="T10" fmla="*/ 2147483647 w 10"/>
                <a:gd name="T11" fmla="*/ 2147483647 h 21"/>
                <a:gd name="T12" fmla="*/ 2147483647 w 10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1">
                  <a:moveTo>
                    <a:pt x="5" y="2"/>
                  </a:moveTo>
                  <a:cubicBezTo>
                    <a:pt x="3" y="0"/>
                    <a:pt x="4" y="1"/>
                    <a:pt x="2" y="4"/>
                  </a:cubicBezTo>
                  <a:cubicBezTo>
                    <a:pt x="0" y="8"/>
                    <a:pt x="0" y="8"/>
                    <a:pt x="0" y="15"/>
                  </a:cubicBezTo>
                  <a:cubicBezTo>
                    <a:pt x="0" y="21"/>
                    <a:pt x="2" y="20"/>
                    <a:pt x="2" y="20"/>
                  </a:cubicBezTo>
                  <a:cubicBezTo>
                    <a:pt x="3" y="20"/>
                    <a:pt x="3" y="21"/>
                    <a:pt x="7" y="20"/>
                  </a:cubicBezTo>
                  <a:cubicBezTo>
                    <a:pt x="10" y="18"/>
                    <a:pt x="9" y="14"/>
                    <a:pt x="9" y="11"/>
                  </a:cubicBezTo>
                  <a:cubicBezTo>
                    <a:pt x="9" y="8"/>
                    <a:pt x="8" y="4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6" name="Freeform 2508"/>
            <p:cNvSpPr>
              <a:spLocks/>
            </p:cNvSpPr>
            <p:nvPr/>
          </p:nvSpPr>
          <p:spPr bwMode="auto">
            <a:xfrm>
              <a:off x="10100114" y="5542879"/>
              <a:ext cx="12888" cy="7442"/>
            </a:xfrm>
            <a:custGeom>
              <a:avLst/>
              <a:gdLst>
                <a:gd name="T0" fmla="*/ 2147483647 w 16"/>
                <a:gd name="T1" fmla="*/ 2147483647 h 9"/>
                <a:gd name="T2" fmla="*/ 2147483647 w 16"/>
                <a:gd name="T3" fmla="*/ 2147483647 h 9"/>
                <a:gd name="T4" fmla="*/ 2147483647 w 16"/>
                <a:gd name="T5" fmla="*/ 2147483647 h 9"/>
                <a:gd name="T6" fmla="*/ 2147483647 w 16"/>
                <a:gd name="T7" fmla="*/ 2147483647 h 9"/>
                <a:gd name="T8" fmla="*/ 2147483647 w 16"/>
                <a:gd name="T9" fmla="*/ 2147483647 h 9"/>
                <a:gd name="T10" fmla="*/ 2147483647 w 1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10" y="1"/>
                    <a:pt x="10" y="2"/>
                    <a:pt x="5" y="2"/>
                  </a:cubicBezTo>
                  <a:cubicBezTo>
                    <a:pt x="0" y="2"/>
                    <a:pt x="3" y="4"/>
                    <a:pt x="3" y="4"/>
                  </a:cubicBezTo>
                  <a:cubicBezTo>
                    <a:pt x="3" y="5"/>
                    <a:pt x="9" y="6"/>
                    <a:pt x="12" y="8"/>
                  </a:cubicBezTo>
                  <a:cubicBezTo>
                    <a:pt x="14" y="9"/>
                    <a:pt x="16" y="6"/>
                    <a:pt x="15" y="3"/>
                  </a:cubicBezTo>
                  <a:cubicBezTo>
                    <a:pt x="14" y="1"/>
                    <a:pt x="14" y="0"/>
                    <a:pt x="1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7" name="Freeform 2509"/>
            <p:cNvSpPr>
              <a:spLocks/>
            </p:cNvSpPr>
            <p:nvPr/>
          </p:nvSpPr>
          <p:spPr bwMode="auto">
            <a:xfrm>
              <a:off x="10103337" y="5548667"/>
              <a:ext cx="3222" cy="2481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0"/>
                    <a:pt x="0" y="1"/>
                    <a:pt x="2" y="3"/>
                  </a:cubicBezTo>
                  <a:cubicBezTo>
                    <a:pt x="2" y="3"/>
                    <a:pt x="4" y="3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8" name="Freeform 2510"/>
            <p:cNvSpPr>
              <a:spLocks/>
            </p:cNvSpPr>
            <p:nvPr/>
          </p:nvSpPr>
          <p:spPr bwMode="auto">
            <a:xfrm>
              <a:off x="10092866" y="5521379"/>
              <a:ext cx="16915" cy="20673"/>
            </a:xfrm>
            <a:custGeom>
              <a:avLst/>
              <a:gdLst>
                <a:gd name="T0" fmla="*/ 2147483647 w 21"/>
                <a:gd name="T1" fmla="*/ 2147483647 h 25"/>
                <a:gd name="T2" fmla="*/ 2147483647 w 21"/>
                <a:gd name="T3" fmla="*/ 2147483647 h 25"/>
                <a:gd name="T4" fmla="*/ 2147483647 w 21"/>
                <a:gd name="T5" fmla="*/ 2147483647 h 25"/>
                <a:gd name="T6" fmla="*/ 2147483647 w 21"/>
                <a:gd name="T7" fmla="*/ 2147483647 h 25"/>
                <a:gd name="T8" fmla="*/ 2147483647 w 21"/>
                <a:gd name="T9" fmla="*/ 2147483647 h 25"/>
                <a:gd name="T10" fmla="*/ 2147483647 w 21"/>
                <a:gd name="T11" fmla="*/ 2147483647 h 25"/>
                <a:gd name="T12" fmla="*/ 2147483647 w 21"/>
                <a:gd name="T13" fmla="*/ 214748364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5">
                  <a:moveTo>
                    <a:pt x="11" y="22"/>
                  </a:moveTo>
                  <a:cubicBezTo>
                    <a:pt x="13" y="25"/>
                    <a:pt x="15" y="23"/>
                    <a:pt x="17" y="23"/>
                  </a:cubicBezTo>
                  <a:cubicBezTo>
                    <a:pt x="20" y="22"/>
                    <a:pt x="21" y="24"/>
                    <a:pt x="21" y="19"/>
                  </a:cubicBezTo>
                  <a:cubicBezTo>
                    <a:pt x="21" y="14"/>
                    <a:pt x="13" y="7"/>
                    <a:pt x="9" y="4"/>
                  </a:cubicBezTo>
                  <a:cubicBezTo>
                    <a:pt x="6" y="0"/>
                    <a:pt x="7" y="4"/>
                    <a:pt x="3" y="6"/>
                  </a:cubicBezTo>
                  <a:cubicBezTo>
                    <a:pt x="0" y="9"/>
                    <a:pt x="2" y="10"/>
                    <a:pt x="2" y="10"/>
                  </a:cubicBezTo>
                  <a:cubicBezTo>
                    <a:pt x="4" y="12"/>
                    <a:pt x="8" y="20"/>
                    <a:pt x="11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9" name="Freeform 2511"/>
            <p:cNvSpPr>
              <a:spLocks/>
            </p:cNvSpPr>
            <p:nvPr/>
          </p:nvSpPr>
          <p:spPr bwMode="auto">
            <a:xfrm>
              <a:off x="10015536" y="5551976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2" y="2"/>
                  </a:moveTo>
                  <a:cubicBezTo>
                    <a:pt x="0" y="4"/>
                    <a:pt x="4" y="5"/>
                    <a:pt x="6" y="5"/>
                  </a:cubicBezTo>
                  <a:cubicBezTo>
                    <a:pt x="6" y="5"/>
                    <a:pt x="3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0" name="Freeform 2512"/>
            <p:cNvSpPr>
              <a:spLocks/>
            </p:cNvSpPr>
            <p:nvPr/>
          </p:nvSpPr>
          <p:spPr bwMode="auto">
            <a:xfrm>
              <a:off x="10009898" y="5553629"/>
              <a:ext cx="100688" cy="100056"/>
            </a:xfrm>
            <a:custGeom>
              <a:avLst/>
              <a:gdLst>
                <a:gd name="T0" fmla="*/ 2147483647 w 125"/>
                <a:gd name="T1" fmla="*/ 2147483647 h 121"/>
                <a:gd name="T2" fmla="*/ 2147483647 w 125"/>
                <a:gd name="T3" fmla="*/ 2147483647 h 121"/>
                <a:gd name="T4" fmla="*/ 2147483647 w 125"/>
                <a:gd name="T5" fmla="*/ 2147483647 h 121"/>
                <a:gd name="T6" fmla="*/ 2147483647 w 125"/>
                <a:gd name="T7" fmla="*/ 2147483647 h 121"/>
                <a:gd name="T8" fmla="*/ 2147483647 w 125"/>
                <a:gd name="T9" fmla="*/ 2147483647 h 121"/>
                <a:gd name="T10" fmla="*/ 2147483647 w 125"/>
                <a:gd name="T11" fmla="*/ 2147483647 h 121"/>
                <a:gd name="T12" fmla="*/ 2147483647 w 125"/>
                <a:gd name="T13" fmla="*/ 2147483647 h 121"/>
                <a:gd name="T14" fmla="*/ 2147483647 w 125"/>
                <a:gd name="T15" fmla="*/ 2147483647 h 121"/>
                <a:gd name="T16" fmla="*/ 2147483647 w 125"/>
                <a:gd name="T17" fmla="*/ 2147483647 h 121"/>
                <a:gd name="T18" fmla="*/ 2147483647 w 125"/>
                <a:gd name="T19" fmla="*/ 2147483647 h 121"/>
                <a:gd name="T20" fmla="*/ 2147483647 w 125"/>
                <a:gd name="T21" fmla="*/ 2147483647 h 121"/>
                <a:gd name="T22" fmla="*/ 2147483647 w 125"/>
                <a:gd name="T23" fmla="*/ 2147483647 h 121"/>
                <a:gd name="T24" fmla="*/ 2147483647 w 125"/>
                <a:gd name="T25" fmla="*/ 2147483647 h 121"/>
                <a:gd name="T26" fmla="*/ 2147483647 w 125"/>
                <a:gd name="T27" fmla="*/ 2147483647 h 121"/>
                <a:gd name="T28" fmla="*/ 2147483647 w 125"/>
                <a:gd name="T29" fmla="*/ 2147483647 h 121"/>
                <a:gd name="T30" fmla="*/ 2147483647 w 125"/>
                <a:gd name="T31" fmla="*/ 2147483647 h 121"/>
                <a:gd name="T32" fmla="*/ 2147483647 w 125"/>
                <a:gd name="T33" fmla="*/ 2147483647 h 121"/>
                <a:gd name="T34" fmla="*/ 2147483647 w 125"/>
                <a:gd name="T35" fmla="*/ 2147483647 h 121"/>
                <a:gd name="T36" fmla="*/ 2147483647 w 125"/>
                <a:gd name="T37" fmla="*/ 2147483647 h 121"/>
                <a:gd name="T38" fmla="*/ 2147483647 w 125"/>
                <a:gd name="T39" fmla="*/ 2147483647 h 121"/>
                <a:gd name="T40" fmla="*/ 2147483647 w 125"/>
                <a:gd name="T41" fmla="*/ 2147483647 h 121"/>
                <a:gd name="T42" fmla="*/ 2147483647 w 125"/>
                <a:gd name="T43" fmla="*/ 2147483647 h 121"/>
                <a:gd name="T44" fmla="*/ 2147483647 w 125"/>
                <a:gd name="T45" fmla="*/ 2147483647 h 121"/>
                <a:gd name="T46" fmla="*/ 2147483647 w 125"/>
                <a:gd name="T47" fmla="*/ 2147483647 h 121"/>
                <a:gd name="T48" fmla="*/ 2147483647 w 125"/>
                <a:gd name="T49" fmla="*/ 2147483647 h 121"/>
                <a:gd name="T50" fmla="*/ 2147483647 w 125"/>
                <a:gd name="T51" fmla="*/ 2147483647 h 121"/>
                <a:gd name="T52" fmla="*/ 2147483647 w 125"/>
                <a:gd name="T53" fmla="*/ 2147483647 h 121"/>
                <a:gd name="T54" fmla="*/ 2147483647 w 125"/>
                <a:gd name="T55" fmla="*/ 2147483647 h 121"/>
                <a:gd name="T56" fmla="*/ 2147483647 w 125"/>
                <a:gd name="T57" fmla="*/ 2147483647 h 121"/>
                <a:gd name="T58" fmla="*/ 2147483647 w 125"/>
                <a:gd name="T59" fmla="*/ 2147483647 h 121"/>
                <a:gd name="T60" fmla="*/ 2147483647 w 125"/>
                <a:gd name="T61" fmla="*/ 2147483647 h 121"/>
                <a:gd name="T62" fmla="*/ 2147483647 w 125"/>
                <a:gd name="T63" fmla="*/ 2147483647 h 121"/>
                <a:gd name="T64" fmla="*/ 2147483647 w 125"/>
                <a:gd name="T65" fmla="*/ 2147483647 h 121"/>
                <a:gd name="T66" fmla="*/ 2147483647 w 125"/>
                <a:gd name="T67" fmla="*/ 2147483647 h 121"/>
                <a:gd name="T68" fmla="*/ 2147483647 w 125"/>
                <a:gd name="T69" fmla="*/ 2147483647 h 121"/>
                <a:gd name="T70" fmla="*/ 2147483647 w 125"/>
                <a:gd name="T71" fmla="*/ 2147483647 h 121"/>
                <a:gd name="T72" fmla="*/ 2147483647 w 125"/>
                <a:gd name="T73" fmla="*/ 2147483647 h 121"/>
                <a:gd name="T74" fmla="*/ 2147483647 w 125"/>
                <a:gd name="T75" fmla="*/ 2147483647 h 121"/>
                <a:gd name="T76" fmla="*/ 2147483647 w 125"/>
                <a:gd name="T77" fmla="*/ 2147483647 h 121"/>
                <a:gd name="T78" fmla="*/ 2147483647 w 125"/>
                <a:gd name="T79" fmla="*/ 2147483647 h 121"/>
                <a:gd name="T80" fmla="*/ 2147483647 w 125"/>
                <a:gd name="T81" fmla="*/ 2147483647 h 121"/>
                <a:gd name="T82" fmla="*/ 2147483647 w 125"/>
                <a:gd name="T83" fmla="*/ 2147483647 h 121"/>
                <a:gd name="T84" fmla="*/ 2147483647 w 125"/>
                <a:gd name="T85" fmla="*/ 2147483647 h 121"/>
                <a:gd name="T86" fmla="*/ 2147483647 w 125"/>
                <a:gd name="T87" fmla="*/ 2147483647 h 121"/>
                <a:gd name="T88" fmla="*/ 2147483647 w 125"/>
                <a:gd name="T89" fmla="*/ 2147483647 h 121"/>
                <a:gd name="T90" fmla="*/ 2147483647 w 125"/>
                <a:gd name="T91" fmla="*/ 2147483647 h 121"/>
                <a:gd name="T92" fmla="*/ 2147483647 w 125"/>
                <a:gd name="T93" fmla="*/ 2147483647 h 121"/>
                <a:gd name="T94" fmla="*/ 2147483647 w 125"/>
                <a:gd name="T95" fmla="*/ 2147483647 h 121"/>
                <a:gd name="T96" fmla="*/ 2147483647 w 125"/>
                <a:gd name="T97" fmla="*/ 2147483647 h 121"/>
                <a:gd name="T98" fmla="*/ 2147483647 w 125"/>
                <a:gd name="T99" fmla="*/ 2147483647 h 121"/>
                <a:gd name="T100" fmla="*/ 2147483647 w 125"/>
                <a:gd name="T101" fmla="*/ 2147483647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5" h="121">
                  <a:moveTo>
                    <a:pt x="122" y="23"/>
                  </a:moveTo>
                  <a:cubicBezTo>
                    <a:pt x="122" y="23"/>
                    <a:pt x="122" y="23"/>
                    <a:pt x="123" y="18"/>
                  </a:cubicBezTo>
                  <a:cubicBezTo>
                    <a:pt x="125" y="12"/>
                    <a:pt x="116" y="6"/>
                    <a:pt x="113" y="5"/>
                  </a:cubicBezTo>
                  <a:cubicBezTo>
                    <a:pt x="111" y="4"/>
                    <a:pt x="109" y="6"/>
                    <a:pt x="105" y="8"/>
                  </a:cubicBezTo>
                  <a:cubicBezTo>
                    <a:pt x="102" y="10"/>
                    <a:pt x="80" y="16"/>
                    <a:pt x="76" y="16"/>
                  </a:cubicBezTo>
                  <a:cubicBezTo>
                    <a:pt x="72" y="16"/>
                    <a:pt x="71" y="18"/>
                    <a:pt x="74" y="19"/>
                  </a:cubicBezTo>
                  <a:cubicBezTo>
                    <a:pt x="77" y="21"/>
                    <a:pt x="77" y="21"/>
                    <a:pt x="71" y="20"/>
                  </a:cubicBezTo>
                  <a:cubicBezTo>
                    <a:pt x="64" y="18"/>
                    <a:pt x="57" y="21"/>
                    <a:pt x="55" y="21"/>
                  </a:cubicBezTo>
                  <a:cubicBezTo>
                    <a:pt x="53" y="20"/>
                    <a:pt x="41" y="16"/>
                    <a:pt x="37" y="14"/>
                  </a:cubicBezTo>
                  <a:cubicBezTo>
                    <a:pt x="33" y="12"/>
                    <a:pt x="21" y="7"/>
                    <a:pt x="16" y="5"/>
                  </a:cubicBezTo>
                  <a:cubicBezTo>
                    <a:pt x="10" y="3"/>
                    <a:pt x="9" y="4"/>
                    <a:pt x="8" y="3"/>
                  </a:cubicBezTo>
                  <a:cubicBezTo>
                    <a:pt x="6" y="1"/>
                    <a:pt x="6" y="1"/>
                    <a:pt x="3" y="1"/>
                  </a:cubicBezTo>
                  <a:cubicBezTo>
                    <a:pt x="1" y="0"/>
                    <a:pt x="2" y="4"/>
                    <a:pt x="2" y="4"/>
                  </a:cubicBezTo>
                  <a:cubicBezTo>
                    <a:pt x="0" y="10"/>
                    <a:pt x="0" y="17"/>
                    <a:pt x="1" y="21"/>
                  </a:cubicBezTo>
                  <a:cubicBezTo>
                    <a:pt x="2" y="25"/>
                    <a:pt x="4" y="36"/>
                    <a:pt x="10" y="43"/>
                  </a:cubicBezTo>
                  <a:cubicBezTo>
                    <a:pt x="15" y="50"/>
                    <a:pt x="19" y="55"/>
                    <a:pt x="19" y="57"/>
                  </a:cubicBezTo>
                  <a:cubicBezTo>
                    <a:pt x="19" y="60"/>
                    <a:pt x="20" y="64"/>
                    <a:pt x="24" y="67"/>
                  </a:cubicBezTo>
                  <a:cubicBezTo>
                    <a:pt x="28" y="69"/>
                    <a:pt x="29" y="71"/>
                    <a:pt x="28" y="74"/>
                  </a:cubicBezTo>
                  <a:cubicBezTo>
                    <a:pt x="27" y="77"/>
                    <a:pt x="23" y="69"/>
                    <a:pt x="20" y="65"/>
                  </a:cubicBezTo>
                  <a:cubicBezTo>
                    <a:pt x="18" y="61"/>
                    <a:pt x="18" y="66"/>
                    <a:pt x="19" y="69"/>
                  </a:cubicBezTo>
                  <a:cubicBezTo>
                    <a:pt x="19" y="71"/>
                    <a:pt x="19" y="75"/>
                    <a:pt x="20" y="78"/>
                  </a:cubicBezTo>
                  <a:cubicBezTo>
                    <a:pt x="22" y="82"/>
                    <a:pt x="24" y="87"/>
                    <a:pt x="28" y="91"/>
                  </a:cubicBezTo>
                  <a:cubicBezTo>
                    <a:pt x="32" y="95"/>
                    <a:pt x="36" y="103"/>
                    <a:pt x="38" y="105"/>
                  </a:cubicBezTo>
                  <a:cubicBezTo>
                    <a:pt x="40" y="108"/>
                    <a:pt x="40" y="107"/>
                    <a:pt x="44" y="105"/>
                  </a:cubicBezTo>
                  <a:cubicBezTo>
                    <a:pt x="47" y="104"/>
                    <a:pt x="51" y="108"/>
                    <a:pt x="53" y="110"/>
                  </a:cubicBezTo>
                  <a:cubicBezTo>
                    <a:pt x="55" y="112"/>
                    <a:pt x="50" y="112"/>
                    <a:pt x="49" y="111"/>
                  </a:cubicBezTo>
                  <a:cubicBezTo>
                    <a:pt x="48" y="109"/>
                    <a:pt x="48" y="113"/>
                    <a:pt x="47" y="116"/>
                  </a:cubicBezTo>
                  <a:cubicBezTo>
                    <a:pt x="46" y="118"/>
                    <a:pt x="49" y="117"/>
                    <a:pt x="57" y="115"/>
                  </a:cubicBezTo>
                  <a:cubicBezTo>
                    <a:pt x="64" y="113"/>
                    <a:pt x="73" y="119"/>
                    <a:pt x="74" y="120"/>
                  </a:cubicBezTo>
                  <a:cubicBezTo>
                    <a:pt x="76" y="120"/>
                    <a:pt x="77" y="121"/>
                    <a:pt x="77" y="119"/>
                  </a:cubicBezTo>
                  <a:cubicBezTo>
                    <a:pt x="76" y="116"/>
                    <a:pt x="78" y="111"/>
                    <a:pt x="80" y="108"/>
                  </a:cubicBezTo>
                  <a:cubicBezTo>
                    <a:pt x="82" y="106"/>
                    <a:pt x="81" y="107"/>
                    <a:pt x="79" y="103"/>
                  </a:cubicBezTo>
                  <a:cubicBezTo>
                    <a:pt x="77" y="98"/>
                    <a:pt x="81" y="101"/>
                    <a:pt x="83" y="104"/>
                  </a:cubicBezTo>
                  <a:cubicBezTo>
                    <a:pt x="85" y="108"/>
                    <a:pt x="86" y="105"/>
                    <a:pt x="87" y="102"/>
                  </a:cubicBezTo>
                  <a:cubicBezTo>
                    <a:pt x="89" y="99"/>
                    <a:pt x="88" y="94"/>
                    <a:pt x="88" y="89"/>
                  </a:cubicBezTo>
                  <a:cubicBezTo>
                    <a:pt x="89" y="85"/>
                    <a:pt x="92" y="90"/>
                    <a:pt x="95" y="93"/>
                  </a:cubicBezTo>
                  <a:cubicBezTo>
                    <a:pt x="98" y="95"/>
                    <a:pt x="97" y="93"/>
                    <a:pt x="97" y="90"/>
                  </a:cubicBezTo>
                  <a:cubicBezTo>
                    <a:pt x="97" y="86"/>
                    <a:pt x="103" y="90"/>
                    <a:pt x="106" y="93"/>
                  </a:cubicBezTo>
                  <a:cubicBezTo>
                    <a:pt x="109" y="97"/>
                    <a:pt x="105" y="98"/>
                    <a:pt x="103" y="101"/>
                  </a:cubicBezTo>
                  <a:cubicBezTo>
                    <a:pt x="102" y="104"/>
                    <a:pt x="106" y="104"/>
                    <a:pt x="109" y="104"/>
                  </a:cubicBezTo>
                  <a:cubicBezTo>
                    <a:pt x="113" y="104"/>
                    <a:pt x="113" y="104"/>
                    <a:pt x="112" y="102"/>
                  </a:cubicBezTo>
                  <a:cubicBezTo>
                    <a:pt x="111" y="100"/>
                    <a:pt x="110" y="99"/>
                    <a:pt x="111" y="96"/>
                  </a:cubicBezTo>
                  <a:cubicBezTo>
                    <a:pt x="112" y="93"/>
                    <a:pt x="112" y="87"/>
                    <a:pt x="109" y="90"/>
                  </a:cubicBezTo>
                  <a:cubicBezTo>
                    <a:pt x="107" y="92"/>
                    <a:pt x="107" y="85"/>
                    <a:pt x="108" y="81"/>
                  </a:cubicBezTo>
                  <a:cubicBezTo>
                    <a:pt x="109" y="77"/>
                    <a:pt x="111" y="68"/>
                    <a:pt x="114" y="65"/>
                  </a:cubicBezTo>
                  <a:cubicBezTo>
                    <a:pt x="116" y="62"/>
                    <a:pt x="117" y="60"/>
                    <a:pt x="117" y="57"/>
                  </a:cubicBezTo>
                  <a:cubicBezTo>
                    <a:pt x="117" y="54"/>
                    <a:pt x="120" y="53"/>
                    <a:pt x="120" y="55"/>
                  </a:cubicBezTo>
                  <a:cubicBezTo>
                    <a:pt x="120" y="56"/>
                    <a:pt x="118" y="57"/>
                    <a:pt x="120" y="57"/>
                  </a:cubicBezTo>
                  <a:cubicBezTo>
                    <a:pt x="122" y="58"/>
                    <a:pt x="123" y="60"/>
                    <a:pt x="124" y="61"/>
                  </a:cubicBezTo>
                  <a:cubicBezTo>
                    <a:pt x="124" y="62"/>
                    <a:pt x="122" y="51"/>
                    <a:pt x="121" y="44"/>
                  </a:cubicBezTo>
                  <a:cubicBezTo>
                    <a:pt x="120" y="38"/>
                    <a:pt x="122" y="23"/>
                    <a:pt x="122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1" name="Freeform 2513"/>
            <p:cNvSpPr>
              <a:spLocks/>
            </p:cNvSpPr>
            <p:nvPr/>
          </p:nvSpPr>
          <p:spPr bwMode="auto">
            <a:xfrm>
              <a:off x="10075144" y="5634666"/>
              <a:ext cx="8860" cy="14885"/>
            </a:xfrm>
            <a:custGeom>
              <a:avLst/>
              <a:gdLst>
                <a:gd name="T0" fmla="*/ 2147483647 w 11"/>
                <a:gd name="T1" fmla="*/ 2147483647 h 18"/>
                <a:gd name="T2" fmla="*/ 2147483647 w 11"/>
                <a:gd name="T3" fmla="*/ 2147483647 h 18"/>
                <a:gd name="T4" fmla="*/ 2147483647 w 11"/>
                <a:gd name="T5" fmla="*/ 2147483647 h 18"/>
                <a:gd name="T6" fmla="*/ 2147483647 w 11"/>
                <a:gd name="T7" fmla="*/ 2147483647 h 18"/>
                <a:gd name="T8" fmla="*/ 2147483647 w 11"/>
                <a:gd name="T9" fmla="*/ 2147483647 h 18"/>
                <a:gd name="T10" fmla="*/ 2147483647 w 11"/>
                <a:gd name="T11" fmla="*/ 2147483647 h 18"/>
                <a:gd name="T12" fmla="*/ 2147483647 w 11"/>
                <a:gd name="T13" fmla="*/ 2147483647 h 18"/>
                <a:gd name="T14" fmla="*/ 2147483647 w 11"/>
                <a:gd name="T15" fmla="*/ 2147483647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8">
                  <a:moveTo>
                    <a:pt x="9" y="3"/>
                  </a:moveTo>
                  <a:cubicBezTo>
                    <a:pt x="9" y="3"/>
                    <a:pt x="7" y="8"/>
                    <a:pt x="5" y="10"/>
                  </a:cubicBezTo>
                  <a:cubicBezTo>
                    <a:pt x="4" y="13"/>
                    <a:pt x="2" y="14"/>
                    <a:pt x="3" y="14"/>
                  </a:cubicBezTo>
                  <a:cubicBezTo>
                    <a:pt x="4" y="15"/>
                    <a:pt x="4" y="15"/>
                    <a:pt x="2" y="15"/>
                  </a:cubicBezTo>
                  <a:cubicBezTo>
                    <a:pt x="0" y="15"/>
                    <a:pt x="0" y="16"/>
                    <a:pt x="3" y="17"/>
                  </a:cubicBezTo>
                  <a:cubicBezTo>
                    <a:pt x="5" y="18"/>
                    <a:pt x="9" y="18"/>
                    <a:pt x="9" y="14"/>
                  </a:cubicBezTo>
                  <a:cubicBezTo>
                    <a:pt x="9" y="9"/>
                    <a:pt x="11" y="6"/>
                    <a:pt x="11" y="6"/>
                  </a:cubicBezTo>
                  <a:cubicBezTo>
                    <a:pt x="11" y="6"/>
                    <a:pt x="11" y="0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2" name="Freeform 2514"/>
            <p:cNvSpPr>
              <a:spLocks/>
            </p:cNvSpPr>
            <p:nvPr/>
          </p:nvSpPr>
          <p:spPr bwMode="auto">
            <a:xfrm>
              <a:off x="10099309" y="5618128"/>
              <a:ext cx="6444" cy="6615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cubicBezTo>
                    <a:pt x="4" y="6"/>
                    <a:pt x="8" y="3"/>
                    <a:pt x="6" y="2"/>
                  </a:cubicBezTo>
                  <a:cubicBezTo>
                    <a:pt x="5" y="0"/>
                    <a:pt x="0" y="8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3" name="Freeform 2515"/>
            <p:cNvSpPr>
              <a:spLocks/>
            </p:cNvSpPr>
            <p:nvPr/>
          </p:nvSpPr>
          <p:spPr bwMode="auto">
            <a:xfrm>
              <a:off x="9156869" y="4654777"/>
              <a:ext cx="1095486" cy="852545"/>
            </a:xfrm>
            <a:custGeom>
              <a:avLst/>
              <a:gdLst>
                <a:gd name="T0" fmla="*/ 2147483647 w 1360"/>
                <a:gd name="T1" fmla="*/ 2147483647 h 1031"/>
                <a:gd name="T2" fmla="*/ 2147483647 w 1360"/>
                <a:gd name="T3" fmla="*/ 2147483647 h 1031"/>
                <a:gd name="T4" fmla="*/ 2147483647 w 1360"/>
                <a:gd name="T5" fmla="*/ 2147483647 h 1031"/>
                <a:gd name="T6" fmla="*/ 2147483647 w 1360"/>
                <a:gd name="T7" fmla="*/ 2147483647 h 1031"/>
                <a:gd name="T8" fmla="*/ 2147483647 w 1360"/>
                <a:gd name="T9" fmla="*/ 2147483647 h 1031"/>
                <a:gd name="T10" fmla="*/ 2147483647 w 1360"/>
                <a:gd name="T11" fmla="*/ 2147483647 h 1031"/>
                <a:gd name="T12" fmla="*/ 2147483647 w 1360"/>
                <a:gd name="T13" fmla="*/ 2147483647 h 1031"/>
                <a:gd name="T14" fmla="*/ 2147483647 w 1360"/>
                <a:gd name="T15" fmla="*/ 2147483647 h 1031"/>
                <a:gd name="T16" fmla="*/ 2147483647 w 1360"/>
                <a:gd name="T17" fmla="*/ 2147483647 h 1031"/>
                <a:gd name="T18" fmla="*/ 2147483647 w 1360"/>
                <a:gd name="T19" fmla="*/ 2147483647 h 1031"/>
                <a:gd name="T20" fmla="*/ 2147483647 w 1360"/>
                <a:gd name="T21" fmla="*/ 2147483647 h 1031"/>
                <a:gd name="T22" fmla="*/ 2147483647 w 1360"/>
                <a:gd name="T23" fmla="*/ 2147483647 h 1031"/>
                <a:gd name="T24" fmla="*/ 2147483647 w 1360"/>
                <a:gd name="T25" fmla="*/ 2147483647 h 1031"/>
                <a:gd name="T26" fmla="*/ 2147483647 w 1360"/>
                <a:gd name="T27" fmla="*/ 2147483647 h 1031"/>
                <a:gd name="T28" fmla="*/ 2147483647 w 1360"/>
                <a:gd name="T29" fmla="*/ 2147483647 h 1031"/>
                <a:gd name="T30" fmla="*/ 2147483647 w 1360"/>
                <a:gd name="T31" fmla="*/ 2147483647 h 1031"/>
                <a:gd name="T32" fmla="*/ 2147483647 w 1360"/>
                <a:gd name="T33" fmla="*/ 2147483647 h 1031"/>
                <a:gd name="T34" fmla="*/ 2147483647 w 1360"/>
                <a:gd name="T35" fmla="*/ 2147483647 h 1031"/>
                <a:gd name="T36" fmla="*/ 2147483647 w 1360"/>
                <a:gd name="T37" fmla="*/ 2147483647 h 1031"/>
                <a:gd name="T38" fmla="*/ 2147483647 w 1360"/>
                <a:gd name="T39" fmla="*/ 2147483647 h 1031"/>
                <a:gd name="T40" fmla="*/ 2147483647 w 1360"/>
                <a:gd name="T41" fmla="*/ 2147483647 h 1031"/>
                <a:gd name="T42" fmla="*/ 2147483647 w 1360"/>
                <a:gd name="T43" fmla="*/ 2147483647 h 1031"/>
                <a:gd name="T44" fmla="*/ 2147483647 w 1360"/>
                <a:gd name="T45" fmla="*/ 2147483647 h 1031"/>
                <a:gd name="T46" fmla="*/ 2147483647 w 1360"/>
                <a:gd name="T47" fmla="*/ 2147483647 h 1031"/>
                <a:gd name="T48" fmla="*/ 2147483647 w 1360"/>
                <a:gd name="T49" fmla="*/ 2147483647 h 1031"/>
                <a:gd name="T50" fmla="*/ 2147483647 w 1360"/>
                <a:gd name="T51" fmla="*/ 2147483647 h 1031"/>
                <a:gd name="T52" fmla="*/ 2147483647 w 1360"/>
                <a:gd name="T53" fmla="*/ 2147483647 h 1031"/>
                <a:gd name="T54" fmla="*/ 2147483647 w 1360"/>
                <a:gd name="T55" fmla="*/ 2147483647 h 1031"/>
                <a:gd name="T56" fmla="*/ 2147483647 w 1360"/>
                <a:gd name="T57" fmla="*/ 2147483647 h 1031"/>
                <a:gd name="T58" fmla="*/ 2147483647 w 1360"/>
                <a:gd name="T59" fmla="*/ 2147483647 h 1031"/>
                <a:gd name="T60" fmla="*/ 2147483647 w 1360"/>
                <a:gd name="T61" fmla="*/ 2147483647 h 1031"/>
                <a:gd name="T62" fmla="*/ 2147483647 w 1360"/>
                <a:gd name="T63" fmla="*/ 2147483647 h 1031"/>
                <a:gd name="T64" fmla="*/ 2147483647 w 1360"/>
                <a:gd name="T65" fmla="*/ 2147483647 h 1031"/>
                <a:gd name="T66" fmla="*/ 2147483647 w 1360"/>
                <a:gd name="T67" fmla="*/ 2147483647 h 1031"/>
                <a:gd name="T68" fmla="*/ 2147483647 w 1360"/>
                <a:gd name="T69" fmla="*/ 2147483647 h 1031"/>
                <a:gd name="T70" fmla="*/ 2147483647 w 1360"/>
                <a:gd name="T71" fmla="*/ 2147483647 h 1031"/>
                <a:gd name="T72" fmla="*/ 2147483647 w 1360"/>
                <a:gd name="T73" fmla="*/ 2147483647 h 1031"/>
                <a:gd name="T74" fmla="*/ 2147483647 w 1360"/>
                <a:gd name="T75" fmla="*/ 2147483647 h 1031"/>
                <a:gd name="T76" fmla="*/ 2147483647 w 1360"/>
                <a:gd name="T77" fmla="*/ 2147483647 h 1031"/>
                <a:gd name="T78" fmla="*/ 2147483647 w 1360"/>
                <a:gd name="T79" fmla="*/ 2147483647 h 1031"/>
                <a:gd name="T80" fmla="*/ 2147483647 w 1360"/>
                <a:gd name="T81" fmla="*/ 2147483647 h 1031"/>
                <a:gd name="T82" fmla="*/ 2147483647 w 1360"/>
                <a:gd name="T83" fmla="*/ 2147483647 h 1031"/>
                <a:gd name="T84" fmla="*/ 2147483647 w 1360"/>
                <a:gd name="T85" fmla="*/ 2147483647 h 1031"/>
                <a:gd name="T86" fmla="*/ 2147483647 w 1360"/>
                <a:gd name="T87" fmla="*/ 2147483647 h 1031"/>
                <a:gd name="T88" fmla="*/ 2147483647 w 1360"/>
                <a:gd name="T89" fmla="*/ 2147483647 h 1031"/>
                <a:gd name="T90" fmla="*/ 2147483647 w 1360"/>
                <a:gd name="T91" fmla="*/ 2147483647 h 1031"/>
                <a:gd name="T92" fmla="*/ 2147483647 w 1360"/>
                <a:gd name="T93" fmla="*/ 2147483647 h 1031"/>
                <a:gd name="T94" fmla="*/ 2147483647 w 1360"/>
                <a:gd name="T95" fmla="*/ 2147483647 h 1031"/>
                <a:gd name="T96" fmla="*/ 2147483647 w 1360"/>
                <a:gd name="T97" fmla="*/ 2147483647 h 1031"/>
                <a:gd name="T98" fmla="*/ 2147483647 w 1360"/>
                <a:gd name="T99" fmla="*/ 2147483647 h 1031"/>
                <a:gd name="T100" fmla="*/ 2147483647 w 1360"/>
                <a:gd name="T101" fmla="*/ 2147483647 h 1031"/>
                <a:gd name="T102" fmla="*/ 2147483647 w 1360"/>
                <a:gd name="T103" fmla="*/ 2147483647 h 1031"/>
                <a:gd name="T104" fmla="*/ 2147483647 w 1360"/>
                <a:gd name="T105" fmla="*/ 2147483647 h 1031"/>
                <a:gd name="T106" fmla="*/ 2147483647 w 1360"/>
                <a:gd name="T107" fmla="*/ 2147483647 h 1031"/>
                <a:gd name="T108" fmla="*/ 2147483647 w 1360"/>
                <a:gd name="T109" fmla="*/ 2147483647 h 1031"/>
                <a:gd name="T110" fmla="*/ 2147483647 w 1360"/>
                <a:gd name="T111" fmla="*/ 2147483647 h 1031"/>
                <a:gd name="T112" fmla="*/ 2147483647 w 1360"/>
                <a:gd name="T113" fmla="*/ 2147483647 h 1031"/>
                <a:gd name="T114" fmla="*/ 2147483647 w 1360"/>
                <a:gd name="T115" fmla="*/ 2147483647 h 1031"/>
                <a:gd name="T116" fmla="*/ 2147483647 w 1360"/>
                <a:gd name="T117" fmla="*/ 2147483647 h 1031"/>
                <a:gd name="T118" fmla="*/ 2147483647 w 1360"/>
                <a:gd name="T119" fmla="*/ 2147483647 h 10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60" h="1031">
                  <a:moveTo>
                    <a:pt x="1348" y="593"/>
                  </a:moveTo>
                  <a:cubicBezTo>
                    <a:pt x="1345" y="588"/>
                    <a:pt x="1341" y="582"/>
                    <a:pt x="1341" y="580"/>
                  </a:cubicBezTo>
                  <a:cubicBezTo>
                    <a:pt x="1340" y="577"/>
                    <a:pt x="1342" y="575"/>
                    <a:pt x="1345" y="574"/>
                  </a:cubicBezTo>
                  <a:cubicBezTo>
                    <a:pt x="1347" y="573"/>
                    <a:pt x="1345" y="566"/>
                    <a:pt x="1343" y="558"/>
                  </a:cubicBezTo>
                  <a:cubicBezTo>
                    <a:pt x="1341" y="550"/>
                    <a:pt x="1343" y="539"/>
                    <a:pt x="1344" y="536"/>
                  </a:cubicBezTo>
                  <a:cubicBezTo>
                    <a:pt x="1345" y="533"/>
                    <a:pt x="1347" y="533"/>
                    <a:pt x="1343" y="532"/>
                  </a:cubicBezTo>
                  <a:cubicBezTo>
                    <a:pt x="1340" y="531"/>
                    <a:pt x="1340" y="530"/>
                    <a:pt x="1338" y="524"/>
                  </a:cubicBezTo>
                  <a:cubicBezTo>
                    <a:pt x="1336" y="519"/>
                    <a:pt x="1335" y="515"/>
                    <a:pt x="1336" y="513"/>
                  </a:cubicBezTo>
                  <a:cubicBezTo>
                    <a:pt x="1337" y="511"/>
                    <a:pt x="1334" y="507"/>
                    <a:pt x="1330" y="507"/>
                  </a:cubicBezTo>
                  <a:cubicBezTo>
                    <a:pt x="1326" y="506"/>
                    <a:pt x="1325" y="503"/>
                    <a:pt x="1323" y="501"/>
                  </a:cubicBezTo>
                  <a:cubicBezTo>
                    <a:pt x="1321" y="499"/>
                    <a:pt x="1323" y="492"/>
                    <a:pt x="1314" y="486"/>
                  </a:cubicBezTo>
                  <a:cubicBezTo>
                    <a:pt x="1304" y="481"/>
                    <a:pt x="1307" y="476"/>
                    <a:pt x="1305" y="473"/>
                  </a:cubicBezTo>
                  <a:cubicBezTo>
                    <a:pt x="1303" y="470"/>
                    <a:pt x="1299" y="467"/>
                    <a:pt x="1298" y="465"/>
                  </a:cubicBezTo>
                  <a:cubicBezTo>
                    <a:pt x="1296" y="464"/>
                    <a:pt x="1292" y="465"/>
                    <a:pt x="1290" y="462"/>
                  </a:cubicBezTo>
                  <a:cubicBezTo>
                    <a:pt x="1287" y="460"/>
                    <a:pt x="1284" y="456"/>
                    <a:pt x="1281" y="454"/>
                  </a:cubicBezTo>
                  <a:cubicBezTo>
                    <a:pt x="1278" y="453"/>
                    <a:pt x="1278" y="451"/>
                    <a:pt x="1271" y="449"/>
                  </a:cubicBezTo>
                  <a:cubicBezTo>
                    <a:pt x="1265" y="447"/>
                    <a:pt x="1264" y="439"/>
                    <a:pt x="1263" y="434"/>
                  </a:cubicBezTo>
                  <a:cubicBezTo>
                    <a:pt x="1263" y="430"/>
                    <a:pt x="1262" y="428"/>
                    <a:pt x="1264" y="426"/>
                  </a:cubicBezTo>
                  <a:cubicBezTo>
                    <a:pt x="1266" y="424"/>
                    <a:pt x="1265" y="421"/>
                    <a:pt x="1265" y="416"/>
                  </a:cubicBezTo>
                  <a:cubicBezTo>
                    <a:pt x="1266" y="411"/>
                    <a:pt x="1264" y="413"/>
                    <a:pt x="1263" y="412"/>
                  </a:cubicBezTo>
                  <a:cubicBezTo>
                    <a:pt x="1261" y="411"/>
                    <a:pt x="1263" y="410"/>
                    <a:pt x="1261" y="407"/>
                  </a:cubicBezTo>
                  <a:cubicBezTo>
                    <a:pt x="1260" y="403"/>
                    <a:pt x="1257" y="406"/>
                    <a:pt x="1258" y="410"/>
                  </a:cubicBezTo>
                  <a:cubicBezTo>
                    <a:pt x="1259" y="413"/>
                    <a:pt x="1254" y="411"/>
                    <a:pt x="1251" y="409"/>
                  </a:cubicBezTo>
                  <a:cubicBezTo>
                    <a:pt x="1249" y="406"/>
                    <a:pt x="1244" y="405"/>
                    <a:pt x="1242" y="399"/>
                  </a:cubicBezTo>
                  <a:cubicBezTo>
                    <a:pt x="1239" y="394"/>
                    <a:pt x="1239" y="404"/>
                    <a:pt x="1239" y="410"/>
                  </a:cubicBezTo>
                  <a:cubicBezTo>
                    <a:pt x="1239" y="416"/>
                    <a:pt x="1238" y="414"/>
                    <a:pt x="1235" y="411"/>
                  </a:cubicBezTo>
                  <a:cubicBezTo>
                    <a:pt x="1232" y="407"/>
                    <a:pt x="1230" y="409"/>
                    <a:pt x="1228" y="409"/>
                  </a:cubicBezTo>
                  <a:cubicBezTo>
                    <a:pt x="1227" y="409"/>
                    <a:pt x="1225" y="402"/>
                    <a:pt x="1225" y="398"/>
                  </a:cubicBezTo>
                  <a:cubicBezTo>
                    <a:pt x="1224" y="393"/>
                    <a:pt x="1218" y="377"/>
                    <a:pt x="1216" y="372"/>
                  </a:cubicBezTo>
                  <a:cubicBezTo>
                    <a:pt x="1214" y="367"/>
                    <a:pt x="1213" y="364"/>
                    <a:pt x="1213" y="361"/>
                  </a:cubicBezTo>
                  <a:cubicBezTo>
                    <a:pt x="1212" y="358"/>
                    <a:pt x="1203" y="354"/>
                    <a:pt x="1200" y="350"/>
                  </a:cubicBezTo>
                  <a:cubicBezTo>
                    <a:pt x="1196" y="346"/>
                    <a:pt x="1195" y="343"/>
                    <a:pt x="1196" y="339"/>
                  </a:cubicBezTo>
                  <a:cubicBezTo>
                    <a:pt x="1198" y="336"/>
                    <a:pt x="1200" y="340"/>
                    <a:pt x="1200" y="337"/>
                  </a:cubicBezTo>
                  <a:cubicBezTo>
                    <a:pt x="1199" y="334"/>
                    <a:pt x="1194" y="330"/>
                    <a:pt x="1191" y="326"/>
                  </a:cubicBezTo>
                  <a:cubicBezTo>
                    <a:pt x="1189" y="323"/>
                    <a:pt x="1188" y="325"/>
                    <a:pt x="1187" y="326"/>
                  </a:cubicBezTo>
                  <a:cubicBezTo>
                    <a:pt x="1185" y="328"/>
                    <a:pt x="1183" y="325"/>
                    <a:pt x="1182" y="322"/>
                  </a:cubicBezTo>
                  <a:cubicBezTo>
                    <a:pt x="1181" y="320"/>
                    <a:pt x="1172" y="316"/>
                    <a:pt x="1169" y="315"/>
                  </a:cubicBezTo>
                  <a:cubicBezTo>
                    <a:pt x="1166" y="313"/>
                    <a:pt x="1164" y="313"/>
                    <a:pt x="1162" y="315"/>
                  </a:cubicBezTo>
                  <a:cubicBezTo>
                    <a:pt x="1160" y="316"/>
                    <a:pt x="1159" y="312"/>
                    <a:pt x="1158" y="310"/>
                  </a:cubicBezTo>
                  <a:cubicBezTo>
                    <a:pt x="1157" y="309"/>
                    <a:pt x="1154" y="303"/>
                    <a:pt x="1152" y="300"/>
                  </a:cubicBezTo>
                  <a:cubicBezTo>
                    <a:pt x="1151" y="297"/>
                    <a:pt x="1149" y="300"/>
                    <a:pt x="1146" y="301"/>
                  </a:cubicBezTo>
                  <a:cubicBezTo>
                    <a:pt x="1143" y="302"/>
                    <a:pt x="1140" y="298"/>
                    <a:pt x="1140" y="296"/>
                  </a:cubicBezTo>
                  <a:cubicBezTo>
                    <a:pt x="1140" y="293"/>
                    <a:pt x="1140" y="293"/>
                    <a:pt x="1136" y="296"/>
                  </a:cubicBezTo>
                  <a:cubicBezTo>
                    <a:pt x="1133" y="298"/>
                    <a:pt x="1128" y="295"/>
                    <a:pt x="1123" y="291"/>
                  </a:cubicBezTo>
                  <a:cubicBezTo>
                    <a:pt x="1118" y="286"/>
                    <a:pt x="1113" y="283"/>
                    <a:pt x="1115" y="277"/>
                  </a:cubicBezTo>
                  <a:cubicBezTo>
                    <a:pt x="1117" y="271"/>
                    <a:pt x="1114" y="270"/>
                    <a:pt x="1110" y="267"/>
                  </a:cubicBezTo>
                  <a:cubicBezTo>
                    <a:pt x="1106" y="264"/>
                    <a:pt x="1106" y="256"/>
                    <a:pt x="1107" y="251"/>
                  </a:cubicBezTo>
                  <a:cubicBezTo>
                    <a:pt x="1107" y="245"/>
                    <a:pt x="1107" y="233"/>
                    <a:pt x="1105" y="230"/>
                  </a:cubicBezTo>
                  <a:cubicBezTo>
                    <a:pt x="1103" y="227"/>
                    <a:pt x="1103" y="222"/>
                    <a:pt x="1102" y="217"/>
                  </a:cubicBezTo>
                  <a:cubicBezTo>
                    <a:pt x="1101" y="213"/>
                    <a:pt x="1101" y="214"/>
                    <a:pt x="1099" y="215"/>
                  </a:cubicBezTo>
                  <a:cubicBezTo>
                    <a:pt x="1096" y="217"/>
                    <a:pt x="1097" y="214"/>
                    <a:pt x="1095" y="212"/>
                  </a:cubicBezTo>
                  <a:cubicBezTo>
                    <a:pt x="1094" y="211"/>
                    <a:pt x="1091" y="207"/>
                    <a:pt x="1088" y="203"/>
                  </a:cubicBezTo>
                  <a:cubicBezTo>
                    <a:pt x="1086" y="199"/>
                    <a:pt x="1082" y="196"/>
                    <a:pt x="1083" y="190"/>
                  </a:cubicBezTo>
                  <a:cubicBezTo>
                    <a:pt x="1084" y="184"/>
                    <a:pt x="1082" y="174"/>
                    <a:pt x="1081" y="170"/>
                  </a:cubicBezTo>
                  <a:cubicBezTo>
                    <a:pt x="1080" y="166"/>
                    <a:pt x="1080" y="161"/>
                    <a:pt x="1081" y="159"/>
                  </a:cubicBezTo>
                  <a:cubicBezTo>
                    <a:pt x="1082" y="157"/>
                    <a:pt x="1082" y="157"/>
                    <a:pt x="1081" y="155"/>
                  </a:cubicBezTo>
                  <a:cubicBezTo>
                    <a:pt x="1080" y="153"/>
                    <a:pt x="1080" y="151"/>
                    <a:pt x="1081" y="149"/>
                  </a:cubicBezTo>
                  <a:cubicBezTo>
                    <a:pt x="1083" y="146"/>
                    <a:pt x="1079" y="145"/>
                    <a:pt x="1077" y="143"/>
                  </a:cubicBezTo>
                  <a:cubicBezTo>
                    <a:pt x="1075" y="142"/>
                    <a:pt x="1072" y="141"/>
                    <a:pt x="1069" y="138"/>
                  </a:cubicBezTo>
                  <a:cubicBezTo>
                    <a:pt x="1067" y="136"/>
                    <a:pt x="1065" y="134"/>
                    <a:pt x="1062" y="133"/>
                  </a:cubicBezTo>
                  <a:cubicBezTo>
                    <a:pt x="1058" y="132"/>
                    <a:pt x="1055" y="128"/>
                    <a:pt x="1052" y="124"/>
                  </a:cubicBezTo>
                  <a:cubicBezTo>
                    <a:pt x="1050" y="120"/>
                    <a:pt x="1049" y="124"/>
                    <a:pt x="1047" y="123"/>
                  </a:cubicBezTo>
                  <a:cubicBezTo>
                    <a:pt x="1045" y="122"/>
                    <a:pt x="1044" y="123"/>
                    <a:pt x="1042" y="126"/>
                  </a:cubicBezTo>
                  <a:cubicBezTo>
                    <a:pt x="1040" y="129"/>
                    <a:pt x="1038" y="130"/>
                    <a:pt x="1034" y="131"/>
                  </a:cubicBezTo>
                  <a:cubicBezTo>
                    <a:pt x="1029" y="132"/>
                    <a:pt x="1028" y="119"/>
                    <a:pt x="1027" y="115"/>
                  </a:cubicBezTo>
                  <a:cubicBezTo>
                    <a:pt x="1026" y="110"/>
                    <a:pt x="1020" y="81"/>
                    <a:pt x="1021" y="78"/>
                  </a:cubicBezTo>
                  <a:cubicBezTo>
                    <a:pt x="1021" y="74"/>
                    <a:pt x="1021" y="74"/>
                    <a:pt x="1019" y="74"/>
                  </a:cubicBezTo>
                  <a:cubicBezTo>
                    <a:pt x="1017" y="74"/>
                    <a:pt x="1015" y="76"/>
                    <a:pt x="1017" y="71"/>
                  </a:cubicBezTo>
                  <a:cubicBezTo>
                    <a:pt x="1018" y="67"/>
                    <a:pt x="1013" y="60"/>
                    <a:pt x="1011" y="58"/>
                  </a:cubicBezTo>
                  <a:cubicBezTo>
                    <a:pt x="1009" y="56"/>
                    <a:pt x="1007" y="58"/>
                    <a:pt x="1006" y="55"/>
                  </a:cubicBezTo>
                  <a:cubicBezTo>
                    <a:pt x="1005" y="53"/>
                    <a:pt x="1007" y="49"/>
                    <a:pt x="1009" y="47"/>
                  </a:cubicBezTo>
                  <a:cubicBezTo>
                    <a:pt x="1011" y="44"/>
                    <a:pt x="1012" y="43"/>
                    <a:pt x="1004" y="42"/>
                  </a:cubicBezTo>
                  <a:cubicBezTo>
                    <a:pt x="995" y="42"/>
                    <a:pt x="995" y="20"/>
                    <a:pt x="994" y="14"/>
                  </a:cubicBezTo>
                  <a:cubicBezTo>
                    <a:pt x="993" y="7"/>
                    <a:pt x="991" y="9"/>
                    <a:pt x="989" y="9"/>
                  </a:cubicBezTo>
                  <a:cubicBezTo>
                    <a:pt x="987" y="8"/>
                    <a:pt x="987" y="8"/>
                    <a:pt x="988" y="7"/>
                  </a:cubicBezTo>
                  <a:cubicBezTo>
                    <a:pt x="989" y="5"/>
                    <a:pt x="990" y="5"/>
                    <a:pt x="989" y="3"/>
                  </a:cubicBezTo>
                  <a:cubicBezTo>
                    <a:pt x="988" y="0"/>
                    <a:pt x="983" y="4"/>
                    <a:pt x="980" y="6"/>
                  </a:cubicBezTo>
                  <a:cubicBezTo>
                    <a:pt x="976" y="8"/>
                    <a:pt x="975" y="7"/>
                    <a:pt x="974" y="15"/>
                  </a:cubicBezTo>
                  <a:cubicBezTo>
                    <a:pt x="972" y="22"/>
                    <a:pt x="967" y="42"/>
                    <a:pt x="965" y="45"/>
                  </a:cubicBezTo>
                  <a:cubicBezTo>
                    <a:pt x="963" y="48"/>
                    <a:pt x="960" y="54"/>
                    <a:pt x="958" y="57"/>
                  </a:cubicBezTo>
                  <a:cubicBezTo>
                    <a:pt x="957" y="60"/>
                    <a:pt x="958" y="62"/>
                    <a:pt x="959" y="61"/>
                  </a:cubicBezTo>
                  <a:cubicBezTo>
                    <a:pt x="961" y="61"/>
                    <a:pt x="965" y="64"/>
                    <a:pt x="966" y="66"/>
                  </a:cubicBezTo>
                  <a:cubicBezTo>
                    <a:pt x="968" y="68"/>
                    <a:pt x="966" y="71"/>
                    <a:pt x="965" y="69"/>
                  </a:cubicBezTo>
                  <a:cubicBezTo>
                    <a:pt x="964" y="67"/>
                    <a:pt x="963" y="70"/>
                    <a:pt x="961" y="72"/>
                  </a:cubicBezTo>
                  <a:cubicBezTo>
                    <a:pt x="958" y="75"/>
                    <a:pt x="959" y="77"/>
                    <a:pt x="959" y="81"/>
                  </a:cubicBezTo>
                  <a:cubicBezTo>
                    <a:pt x="959" y="85"/>
                    <a:pt x="959" y="90"/>
                    <a:pt x="955" y="95"/>
                  </a:cubicBezTo>
                  <a:cubicBezTo>
                    <a:pt x="952" y="100"/>
                    <a:pt x="952" y="110"/>
                    <a:pt x="954" y="114"/>
                  </a:cubicBezTo>
                  <a:cubicBezTo>
                    <a:pt x="956" y="118"/>
                    <a:pt x="956" y="121"/>
                    <a:pt x="955" y="127"/>
                  </a:cubicBezTo>
                  <a:cubicBezTo>
                    <a:pt x="955" y="133"/>
                    <a:pt x="956" y="142"/>
                    <a:pt x="957" y="146"/>
                  </a:cubicBezTo>
                  <a:cubicBezTo>
                    <a:pt x="959" y="151"/>
                    <a:pt x="952" y="172"/>
                    <a:pt x="951" y="175"/>
                  </a:cubicBezTo>
                  <a:cubicBezTo>
                    <a:pt x="950" y="179"/>
                    <a:pt x="949" y="182"/>
                    <a:pt x="950" y="185"/>
                  </a:cubicBezTo>
                  <a:cubicBezTo>
                    <a:pt x="950" y="188"/>
                    <a:pt x="950" y="188"/>
                    <a:pt x="948" y="190"/>
                  </a:cubicBezTo>
                  <a:cubicBezTo>
                    <a:pt x="947" y="193"/>
                    <a:pt x="939" y="215"/>
                    <a:pt x="933" y="228"/>
                  </a:cubicBezTo>
                  <a:cubicBezTo>
                    <a:pt x="927" y="241"/>
                    <a:pt x="910" y="242"/>
                    <a:pt x="906" y="242"/>
                  </a:cubicBezTo>
                  <a:cubicBezTo>
                    <a:pt x="902" y="242"/>
                    <a:pt x="891" y="234"/>
                    <a:pt x="886" y="230"/>
                  </a:cubicBezTo>
                  <a:cubicBezTo>
                    <a:pt x="880" y="227"/>
                    <a:pt x="875" y="220"/>
                    <a:pt x="873" y="218"/>
                  </a:cubicBezTo>
                  <a:cubicBezTo>
                    <a:pt x="872" y="215"/>
                    <a:pt x="864" y="212"/>
                    <a:pt x="864" y="212"/>
                  </a:cubicBezTo>
                  <a:cubicBezTo>
                    <a:pt x="864" y="212"/>
                    <a:pt x="841" y="204"/>
                    <a:pt x="839" y="203"/>
                  </a:cubicBezTo>
                  <a:cubicBezTo>
                    <a:pt x="836" y="202"/>
                    <a:pt x="827" y="196"/>
                    <a:pt x="824" y="194"/>
                  </a:cubicBezTo>
                  <a:cubicBezTo>
                    <a:pt x="822" y="193"/>
                    <a:pt x="803" y="181"/>
                    <a:pt x="801" y="180"/>
                  </a:cubicBezTo>
                  <a:cubicBezTo>
                    <a:pt x="799" y="179"/>
                    <a:pt x="797" y="181"/>
                    <a:pt x="794" y="181"/>
                  </a:cubicBezTo>
                  <a:cubicBezTo>
                    <a:pt x="792" y="182"/>
                    <a:pt x="787" y="177"/>
                    <a:pt x="785" y="174"/>
                  </a:cubicBezTo>
                  <a:cubicBezTo>
                    <a:pt x="784" y="171"/>
                    <a:pt x="766" y="159"/>
                    <a:pt x="755" y="150"/>
                  </a:cubicBezTo>
                  <a:cubicBezTo>
                    <a:pt x="744" y="141"/>
                    <a:pt x="754" y="132"/>
                    <a:pt x="754" y="132"/>
                  </a:cubicBezTo>
                  <a:cubicBezTo>
                    <a:pt x="763" y="123"/>
                    <a:pt x="767" y="109"/>
                    <a:pt x="769" y="105"/>
                  </a:cubicBezTo>
                  <a:cubicBezTo>
                    <a:pt x="771" y="101"/>
                    <a:pt x="769" y="103"/>
                    <a:pt x="765" y="104"/>
                  </a:cubicBezTo>
                  <a:cubicBezTo>
                    <a:pt x="762" y="105"/>
                    <a:pt x="763" y="99"/>
                    <a:pt x="763" y="96"/>
                  </a:cubicBezTo>
                  <a:cubicBezTo>
                    <a:pt x="763" y="93"/>
                    <a:pt x="765" y="90"/>
                    <a:pt x="767" y="90"/>
                  </a:cubicBezTo>
                  <a:cubicBezTo>
                    <a:pt x="769" y="90"/>
                    <a:pt x="775" y="87"/>
                    <a:pt x="778" y="86"/>
                  </a:cubicBezTo>
                  <a:cubicBezTo>
                    <a:pt x="782" y="84"/>
                    <a:pt x="780" y="85"/>
                    <a:pt x="781" y="89"/>
                  </a:cubicBezTo>
                  <a:cubicBezTo>
                    <a:pt x="782" y="91"/>
                    <a:pt x="784" y="86"/>
                    <a:pt x="785" y="83"/>
                  </a:cubicBezTo>
                  <a:cubicBezTo>
                    <a:pt x="785" y="80"/>
                    <a:pt x="784" y="78"/>
                    <a:pt x="787" y="79"/>
                  </a:cubicBezTo>
                  <a:cubicBezTo>
                    <a:pt x="791" y="79"/>
                    <a:pt x="789" y="78"/>
                    <a:pt x="786" y="76"/>
                  </a:cubicBezTo>
                  <a:cubicBezTo>
                    <a:pt x="784" y="74"/>
                    <a:pt x="785" y="73"/>
                    <a:pt x="787" y="73"/>
                  </a:cubicBezTo>
                  <a:cubicBezTo>
                    <a:pt x="790" y="74"/>
                    <a:pt x="789" y="73"/>
                    <a:pt x="790" y="69"/>
                  </a:cubicBezTo>
                  <a:cubicBezTo>
                    <a:pt x="792" y="65"/>
                    <a:pt x="793" y="62"/>
                    <a:pt x="797" y="59"/>
                  </a:cubicBezTo>
                  <a:cubicBezTo>
                    <a:pt x="801" y="57"/>
                    <a:pt x="800" y="56"/>
                    <a:pt x="798" y="54"/>
                  </a:cubicBezTo>
                  <a:cubicBezTo>
                    <a:pt x="796" y="52"/>
                    <a:pt x="796" y="52"/>
                    <a:pt x="795" y="53"/>
                  </a:cubicBezTo>
                  <a:cubicBezTo>
                    <a:pt x="793" y="54"/>
                    <a:pt x="791" y="54"/>
                    <a:pt x="789" y="52"/>
                  </a:cubicBezTo>
                  <a:cubicBezTo>
                    <a:pt x="788" y="49"/>
                    <a:pt x="784" y="47"/>
                    <a:pt x="787" y="43"/>
                  </a:cubicBezTo>
                  <a:cubicBezTo>
                    <a:pt x="789" y="40"/>
                    <a:pt x="781" y="45"/>
                    <a:pt x="777" y="48"/>
                  </a:cubicBezTo>
                  <a:cubicBezTo>
                    <a:pt x="773" y="50"/>
                    <a:pt x="775" y="52"/>
                    <a:pt x="778" y="53"/>
                  </a:cubicBezTo>
                  <a:cubicBezTo>
                    <a:pt x="780" y="54"/>
                    <a:pt x="780" y="55"/>
                    <a:pt x="778" y="57"/>
                  </a:cubicBezTo>
                  <a:cubicBezTo>
                    <a:pt x="777" y="60"/>
                    <a:pt x="776" y="61"/>
                    <a:pt x="774" y="60"/>
                  </a:cubicBezTo>
                  <a:cubicBezTo>
                    <a:pt x="772" y="59"/>
                    <a:pt x="771" y="56"/>
                    <a:pt x="769" y="54"/>
                  </a:cubicBezTo>
                  <a:cubicBezTo>
                    <a:pt x="767" y="53"/>
                    <a:pt x="766" y="53"/>
                    <a:pt x="769" y="50"/>
                  </a:cubicBezTo>
                  <a:cubicBezTo>
                    <a:pt x="772" y="47"/>
                    <a:pt x="765" y="51"/>
                    <a:pt x="763" y="53"/>
                  </a:cubicBezTo>
                  <a:cubicBezTo>
                    <a:pt x="761" y="55"/>
                    <a:pt x="759" y="54"/>
                    <a:pt x="758" y="52"/>
                  </a:cubicBezTo>
                  <a:cubicBezTo>
                    <a:pt x="757" y="49"/>
                    <a:pt x="759" y="48"/>
                    <a:pt x="762" y="46"/>
                  </a:cubicBezTo>
                  <a:cubicBezTo>
                    <a:pt x="765" y="43"/>
                    <a:pt x="766" y="45"/>
                    <a:pt x="765" y="44"/>
                  </a:cubicBezTo>
                  <a:cubicBezTo>
                    <a:pt x="763" y="43"/>
                    <a:pt x="762" y="46"/>
                    <a:pt x="764" y="40"/>
                  </a:cubicBezTo>
                  <a:cubicBezTo>
                    <a:pt x="767" y="35"/>
                    <a:pt x="763" y="39"/>
                    <a:pt x="758" y="43"/>
                  </a:cubicBezTo>
                  <a:cubicBezTo>
                    <a:pt x="754" y="47"/>
                    <a:pt x="753" y="49"/>
                    <a:pt x="749" y="50"/>
                  </a:cubicBezTo>
                  <a:cubicBezTo>
                    <a:pt x="746" y="51"/>
                    <a:pt x="742" y="52"/>
                    <a:pt x="745" y="54"/>
                  </a:cubicBezTo>
                  <a:cubicBezTo>
                    <a:pt x="748" y="55"/>
                    <a:pt x="742" y="55"/>
                    <a:pt x="739" y="54"/>
                  </a:cubicBezTo>
                  <a:cubicBezTo>
                    <a:pt x="737" y="53"/>
                    <a:pt x="728" y="48"/>
                    <a:pt x="727" y="45"/>
                  </a:cubicBezTo>
                  <a:cubicBezTo>
                    <a:pt x="726" y="42"/>
                    <a:pt x="720" y="47"/>
                    <a:pt x="718" y="47"/>
                  </a:cubicBezTo>
                  <a:cubicBezTo>
                    <a:pt x="715" y="48"/>
                    <a:pt x="712" y="47"/>
                    <a:pt x="710" y="47"/>
                  </a:cubicBezTo>
                  <a:cubicBezTo>
                    <a:pt x="708" y="47"/>
                    <a:pt x="707" y="46"/>
                    <a:pt x="707" y="43"/>
                  </a:cubicBezTo>
                  <a:cubicBezTo>
                    <a:pt x="706" y="41"/>
                    <a:pt x="700" y="39"/>
                    <a:pt x="698" y="37"/>
                  </a:cubicBezTo>
                  <a:cubicBezTo>
                    <a:pt x="696" y="36"/>
                    <a:pt x="692" y="37"/>
                    <a:pt x="689" y="38"/>
                  </a:cubicBezTo>
                  <a:cubicBezTo>
                    <a:pt x="686" y="39"/>
                    <a:pt x="685" y="39"/>
                    <a:pt x="685" y="37"/>
                  </a:cubicBezTo>
                  <a:cubicBezTo>
                    <a:pt x="685" y="35"/>
                    <a:pt x="682" y="35"/>
                    <a:pt x="677" y="33"/>
                  </a:cubicBezTo>
                  <a:cubicBezTo>
                    <a:pt x="672" y="31"/>
                    <a:pt x="670" y="28"/>
                    <a:pt x="667" y="26"/>
                  </a:cubicBezTo>
                  <a:cubicBezTo>
                    <a:pt x="665" y="23"/>
                    <a:pt x="664" y="24"/>
                    <a:pt x="662" y="25"/>
                  </a:cubicBezTo>
                  <a:cubicBezTo>
                    <a:pt x="660" y="26"/>
                    <a:pt x="661" y="27"/>
                    <a:pt x="657" y="27"/>
                  </a:cubicBezTo>
                  <a:cubicBezTo>
                    <a:pt x="654" y="27"/>
                    <a:pt x="648" y="19"/>
                    <a:pt x="647" y="18"/>
                  </a:cubicBezTo>
                  <a:cubicBezTo>
                    <a:pt x="646" y="16"/>
                    <a:pt x="645" y="17"/>
                    <a:pt x="644" y="18"/>
                  </a:cubicBezTo>
                  <a:cubicBezTo>
                    <a:pt x="643" y="19"/>
                    <a:pt x="643" y="20"/>
                    <a:pt x="642" y="18"/>
                  </a:cubicBezTo>
                  <a:cubicBezTo>
                    <a:pt x="640" y="17"/>
                    <a:pt x="638" y="12"/>
                    <a:pt x="640" y="20"/>
                  </a:cubicBezTo>
                  <a:cubicBezTo>
                    <a:pt x="642" y="28"/>
                    <a:pt x="638" y="21"/>
                    <a:pt x="637" y="19"/>
                  </a:cubicBezTo>
                  <a:cubicBezTo>
                    <a:pt x="635" y="16"/>
                    <a:pt x="632" y="17"/>
                    <a:pt x="630" y="18"/>
                  </a:cubicBezTo>
                  <a:cubicBezTo>
                    <a:pt x="627" y="18"/>
                    <a:pt x="628" y="20"/>
                    <a:pt x="631" y="21"/>
                  </a:cubicBezTo>
                  <a:cubicBezTo>
                    <a:pt x="633" y="23"/>
                    <a:pt x="632" y="26"/>
                    <a:pt x="633" y="26"/>
                  </a:cubicBezTo>
                  <a:cubicBezTo>
                    <a:pt x="635" y="26"/>
                    <a:pt x="636" y="26"/>
                    <a:pt x="636" y="28"/>
                  </a:cubicBezTo>
                  <a:cubicBezTo>
                    <a:pt x="636" y="30"/>
                    <a:pt x="639" y="28"/>
                    <a:pt x="641" y="27"/>
                  </a:cubicBezTo>
                  <a:cubicBezTo>
                    <a:pt x="643" y="26"/>
                    <a:pt x="649" y="26"/>
                    <a:pt x="650" y="28"/>
                  </a:cubicBezTo>
                  <a:cubicBezTo>
                    <a:pt x="651" y="29"/>
                    <a:pt x="652" y="31"/>
                    <a:pt x="654" y="32"/>
                  </a:cubicBezTo>
                  <a:cubicBezTo>
                    <a:pt x="656" y="34"/>
                    <a:pt x="657" y="35"/>
                    <a:pt x="655" y="39"/>
                  </a:cubicBezTo>
                  <a:cubicBezTo>
                    <a:pt x="654" y="43"/>
                    <a:pt x="654" y="45"/>
                    <a:pt x="657" y="48"/>
                  </a:cubicBezTo>
                  <a:cubicBezTo>
                    <a:pt x="660" y="51"/>
                    <a:pt x="654" y="52"/>
                    <a:pt x="650" y="55"/>
                  </a:cubicBezTo>
                  <a:cubicBezTo>
                    <a:pt x="647" y="57"/>
                    <a:pt x="647" y="55"/>
                    <a:pt x="647" y="53"/>
                  </a:cubicBezTo>
                  <a:cubicBezTo>
                    <a:pt x="646" y="51"/>
                    <a:pt x="641" y="52"/>
                    <a:pt x="637" y="55"/>
                  </a:cubicBezTo>
                  <a:cubicBezTo>
                    <a:pt x="634" y="57"/>
                    <a:pt x="623" y="56"/>
                    <a:pt x="618" y="55"/>
                  </a:cubicBezTo>
                  <a:cubicBezTo>
                    <a:pt x="614" y="54"/>
                    <a:pt x="613" y="53"/>
                    <a:pt x="611" y="50"/>
                  </a:cubicBezTo>
                  <a:cubicBezTo>
                    <a:pt x="609" y="47"/>
                    <a:pt x="609" y="49"/>
                    <a:pt x="609" y="51"/>
                  </a:cubicBezTo>
                  <a:cubicBezTo>
                    <a:pt x="608" y="53"/>
                    <a:pt x="606" y="52"/>
                    <a:pt x="604" y="51"/>
                  </a:cubicBezTo>
                  <a:cubicBezTo>
                    <a:pt x="602" y="49"/>
                    <a:pt x="600" y="52"/>
                    <a:pt x="601" y="54"/>
                  </a:cubicBezTo>
                  <a:cubicBezTo>
                    <a:pt x="602" y="57"/>
                    <a:pt x="600" y="57"/>
                    <a:pt x="597" y="57"/>
                  </a:cubicBezTo>
                  <a:cubicBezTo>
                    <a:pt x="595" y="58"/>
                    <a:pt x="596" y="59"/>
                    <a:pt x="598" y="63"/>
                  </a:cubicBezTo>
                  <a:cubicBezTo>
                    <a:pt x="600" y="66"/>
                    <a:pt x="597" y="66"/>
                    <a:pt x="596" y="65"/>
                  </a:cubicBezTo>
                  <a:cubicBezTo>
                    <a:pt x="595" y="65"/>
                    <a:pt x="594" y="64"/>
                    <a:pt x="593" y="62"/>
                  </a:cubicBezTo>
                  <a:cubicBezTo>
                    <a:pt x="592" y="60"/>
                    <a:pt x="590" y="59"/>
                    <a:pt x="588" y="59"/>
                  </a:cubicBezTo>
                  <a:cubicBezTo>
                    <a:pt x="586" y="59"/>
                    <a:pt x="586" y="60"/>
                    <a:pt x="586" y="65"/>
                  </a:cubicBezTo>
                  <a:cubicBezTo>
                    <a:pt x="587" y="69"/>
                    <a:pt x="585" y="67"/>
                    <a:pt x="582" y="67"/>
                  </a:cubicBezTo>
                  <a:cubicBezTo>
                    <a:pt x="579" y="68"/>
                    <a:pt x="579" y="70"/>
                    <a:pt x="574" y="75"/>
                  </a:cubicBezTo>
                  <a:cubicBezTo>
                    <a:pt x="568" y="80"/>
                    <a:pt x="572" y="85"/>
                    <a:pt x="575" y="88"/>
                  </a:cubicBezTo>
                  <a:cubicBezTo>
                    <a:pt x="577" y="91"/>
                    <a:pt x="576" y="92"/>
                    <a:pt x="574" y="92"/>
                  </a:cubicBezTo>
                  <a:cubicBezTo>
                    <a:pt x="572" y="93"/>
                    <a:pt x="569" y="96"/>
                    <a:pt x="566" y="97"/>
                  </a:cubicBezTo>
                  <a:cubicBezTo>
                    <a:pt x="563" y="98"/>
                    <a:pt x="566" y="95"/>
                    <a:pt x="564" y="94"/>
                  </a:cubicBezTo>
                  <a:cubicBezTo>
                    <a:pt x="561" y="94"/>
                    <a:pt x="557" y="110"/>
                    <a:pt x="555" y="113"/>
                  </a:cubicBezTo>
                  <a:cubicBezTo>
                    <a:pt x="553" y="115"/>
                    <a:pt x="552" y="116"/>
                    <a:pt x="550" y="115"/>
                  </a:cubicBezTo>
                  <a:cubicBezTo>
                    <a:pt x="548" y="114"/>
                    <a:pt x="549" y="116"/>
                    <a:pt x="548" y="119"/>
                  </a:cubicBezTo>
                  <a:cubicBezTo>
                    <a:pt x="546" y="123"/>
                    <a:pt x="547" y="124"/>
                    <a:pt x="549" y="129"/>
                  </a:cubicBezTo>
                  <a:cubicBezTo>
                    <a:pt x="551" y="134"/>
                    <a:pt x="555" y="139"/>
                    <a:pt x="559" y="140"/>
                  </a:cubicBezTo>
                  <a:cubicBezTo>
                    <a:pt x="564" y="141"/>
                    <a:pt x="563" y="142"/>
                    <a:pt x="560" y="143"/>
                  </a:cubicBezTo>
                  <a:cubicBezTo>
                    <a:pt x="557" y="145"/>
                    <a:pt x="554" y="145"/>
                    <a:pt x="554" y="148"/>
                  </a:cubicBezTo>
                  <a:cubicBezTo>
                    <a:pt x="554" y="152"/>
                    <a:pt x="558" y="154"/>
                    <a:pt x="555" y="153"/>
                  </a:cubicBezTo>
                  <a:cubicBezTo>
                    <a:pt x="552" y="153"/>
                    <a:pt x="551" y="146"/>
                    <a:pt x="548" y="145"/>
                  </a:cubicBezTo>
                  <a:cubicBezTo>
                    <a:pt x="545" y="145"/>
                    <a:pt x="543" y="145"/>
                    <a:pt x="542" y="148"/>
                  </a:cubicBezTo>
                  <a:cubicBezTo>
                    <a:pt x="540" y="152"/>
                    <a:pt x="541" y="153"/>
                    <a:pt x="539" y="155"/>
                  </a:cubicBezTo>
                  <a:cubicBezTo>
                    <a:pt x="537" y="157"/>
                    <a:pt x="538" y="152"/>
                    <a:pt x="539" y="149"/>
                  </a:cubicBezTo>
                  <a:cubicBezTo>
                    <a:pt x="540" y="146"/>
                    <a:pt x="536" y="145"/>
                    <a:pt x="532" y="143"/>
                  </a:cubicBezTo>
                  <a:cubicBezTo>
                    <a:pt x="528" y="141"/>
                    <a:pt x="520" y="142"/>
                    <a:pt x="516" y="141"/>
                  </a:cubicBezTo>
                  <a:cubicBezTo>
                    <a:pt x="512" y="140"/>
                    <a:pt x="513" y="143"/>
                    <a:pt x="514" y="147"/>
                  </a:cubicBezTo>
                  <a:cubicBezTo>
                    <a:pt x="515" y="151"/>
                    <a:pt x="514" y="150"/>
                    <a:pt x="510" y="149"/>
                  </a:cubicBezTo>
                  <a:cubicBezTo>
                    <a:pt x="506" y="148"/>
                    <a:pt x="507" y="151"/>
                    <a:pt x="508" y="155"/>
                  </a:cubicBezTo>
                  <a:cubicBezTo>
                    <a:pt x="509" y="160"/>
                    <a:pt x="510" y="162"/>
                    <a:pt x="508" y="161"/>
                  </a:cubicBezTo>
                  <a:cubicBezTo>
                    <a:pt x="506" y="161"/>
                    <a:pt x="505" y="158"/>
                    <a:pt x="502" y="163"/>
                  </a:cubicBezTo>
                  <a:cubicBezTo>
                    <a:pt x="499" y="168"/>
                    <a:pt x="501" y="158"/>
                    <a:pt x="502" y="154"/>
                  </a:cubicBezTo>
                  <a:cubicBezTo>
                    <a:pt x="502" y="151"/>
                    <a:pt x="502" y="144"/>
                    <a:pt x="505" y="142"/>
                  </a:cubicBezTo>
                  <a:cubicBezTo>
                    <a:pt x="507" y="140"/>
                    <a:pt x="507" y="136"/>
                    <a:pt x="505" y="134"/>
                  </a:cubicBezTo>
                  <a:cubicBezTo>
                    <a:pt x="502" y="132"/>
                    <a:pt x="483" y="116"/>
                    <a:pt x="481" y="113"/>
                  </a:cubicBezTo>
                  <a:cubicBezTo>
                    <a:pt x="479" y="111"/>
                    <a:pt x="473" y="112"/>
                    <a:pt x="470" y="112"/>
                  </a:cubicBezTo>
                  <a:cubicBezTo>
                    <a:pt x="468" y="112"/>
                    <a:pt x="467" y="110"/>
                    <a:pt x="466" y="106"/>
                  </a:cubicBezTo>
                  <a:cubicBezTo>
                    <a:pt x="465" y="102"/>
                    <a:pt x="463" y="108"/>
                    <a:pt x="462" y="110"/>
                  </a:cubicBezTo>
                  <a:cubicBezTo>
                    <a:pt x="460" y="112"/>
                    <a:pt x="456" y="118"/>
                    <a:pt x="453" y="121"/>
                  </a:cubicBezTo>
                  <a:cubicBezTo>
                    <a:pt x="450" y="124"/>
                    <a:pt x="452" y="120"/>
                    <a:pt x="450" y="118"/>
                  </a:cubicBezTo>
                  <a:cubicBezTo>
                    <a:pt x="448" y="117"/>
                    <a:pt x="447" y="117"/>
                    <a:pt x="450" y="113"/>
                  </a:cubicBezTo>
                  <a:cubicBezTo>
                    <a:pt x="452" y="109"/>
                    <a:pt x="444" y="114"/>
                    <a:pt x="441" y="117"/>
                  </a:cubicBezTo>
                  <a:cubicBezTo>
                    <a:pt x="438" y="119"/>
                    <a:pt x="439" y="119"/>
                    <a:pt x="439" y="116"/>
                  </a:cubicBezTo>
                  <a:cubicBezTo>
                    <a:pt x="440" y="113"/>
                    <a:pt x="438" y="112"/>
                    <a:pt x="435" y="112"/>
                  </a:cubicBezTo>
                  <a:cubicBezTo>
                    <a:pt x="432" y="113"/>
                    <a:pt x="434" y="115"/>
                    <a:pt x="437" y="116"/>
                  </a:cubicBezTo>
                  <a:cubicBezTo>
                    <a:pt x="440" y="117"/>
                    <a:pt x="437" y="120"/>
                    <a:pt x="434" y="126"/>
                  </a:cubicBezTo>
                  <a:cubicBezTo>
                    <a:pt x="432" y="133"/>
                    <a:pt x="433" y="131"/>
                    <a:pt x="430" y="132"/>
                  </a:cubicBezTo>
                  <a:cubicBezTo>
                    <a:pt x="427" y="133"/>
                    <a:pt x="427" y="133"/>
                    <a:pt x="427" y="130"/>
                  </a:cubicBezTo>
                  <a:cubicBezTo>
                    <a:pt x="428" y="128"/>
                    <a:pt x="425" y="129"/>
                    <a:pt x="423" y="129"/>
                  </a:cubicBezTo>
                  <a:cubicBezTo>
                    <a:pt x="420" y="129"/>
                    <a:pt x="421" y="129"/>
                    <a:pt x="422" y="125"/>
                  </a:cubicBezTo>
                  <a:cubicBezTo>
                    <a:pt x="422" y="121"/>
                    <a:pt x="418" y="125"/>
                    <a:pt x="419" y="127"/>
                  </a:cubicBezTo>
                  <a:cubicBezTo>
                    <a:pt x="420" y="130"/>
                    <a:pt x="416" y="131"/>
                    <a:pt x="415" y="132"/>
                  </a:cubicBezTo>
                  <a:cubicBezTo>
                    <a:pt x="413" y="133"/>
                    <a:pt x="413" y="133"/>
                    <a:pt x="411" y="132"/>
                  </a:cubicBezTo>
                  <a:cubicBezTo>
                    <a:pt x="409" y="130"/>
                    <a:pt x="406" y="134"/>
                    <a:pt x="405" y="137"/>
                  </a:cubicBezTo>
                  <a:cubicBezTo>
                    <a:pt x="404" y="140"/>
                    <a:pt x="404" y="142"/>
                    <a:pt x="406" y="143"/>
                  </a:cubicBezTo>
                  <a:cubicBezTo>
                    <a:pt x="408" y="143"/>
                    <a:pt x="409" y="143"/>
                    <a:pt x="409" y="146"/>
                  </a:cubicBezTo>
                  <a:cubicBezTo>
                    <a:pt x="408" y="149"/>
                    <a:pt x="411" y="147"/>
                    <a:pt x="411" y="149"/>
                  </a:cubicBezTo>
                  <a:cubicBezTo>
                    <a:pt x="411" y="151"/>
                    <a:pt x="409" y="153"/>
                    <a:pt x="407" y="151"/>
                  </a:cubicBezTo>
                  <a:cubicBezTo>
                    <a:pt x="405" y="148"/>
                    <a:pt x="403" y="151"/>
                    <a:pt x="401" y="148"/>
                  </a:cubicBezTo>
                  <a:cubicBezTo>
                    <a:pt x="399" y="145"/>
                    <a:pt x="400" y="152"/>
                    <a:pt x="399" y="156"/>
                  </a:cubicBezTo>
                  <a:cubicBezTo>
                    <a:pt x="399" y="159"/>
                    <a:pt x="400" y="158"/>
                    <a:pt x="402" y="160"/>
                  </a:cubicBezTo>
                  <a:cubicBezTo>
                    <a:pt x="403" y="162"/>
                    <a:pt x="404" y="164"/>
                    <a:pt x="402" y="165"/>
                  </a:cubicBezTo>
                  <a:cubicBezTo>
                    <a:pt x="400" y="165"/>
                    <a:pt x="399" y="164"/>
                    <a:pt x="398" y="162"/>
                  </a:cubicBezTo>
                  <a:cubicBezTo>
                    <a:pt x="396" y="161"/>
                    <a:pt x="393" y="159"/>
                    <a:pt x="390" y="158"/>
                  </a:cubicBezTo>
                  <a:cubicBezTo>
                    <a:pt x="388" y="157"/>
                    <a:pt x="386" y="160"/>
                    <a:pt x="386" y="162"/>
                  </a:cubicBezTo>
                  <a:cubicBezTo>
                    <a:pt x="386" y="164"/>
                    <a:pt x="383" y="164"/>
                    <a:pt x="379" y="165"/>
                  </a:cubicBezTo>
                  <a:cubicBezTo>
                    <a:pt x="376" y="166"/>
                    <a:pt x="379" y="174"/>
                    <a:pt x="380" y="178"/>
                  </a:cubicBezTo>
                  <a:cubicBezTo>
                    <a:pt x="380" y="182"/>
                    <a:pt x="383" y="179"/>
                    <a:pt x="383" y="179"/>
                  </a:cubicBezTo>
                  <a:cubicBezTo>
                    <a:pt x="383" y="179"/>
                    <a:pt x="386" y="180"/>
                    <a:pt x="385" y="183"/>
                  </a:cubicBezTo>
                  <a:cubicBezTo>
                    <a:pt x="384" y="186"/>
                    <a:pt x="384" y="186"/>
                    <a:pt x="382" y="185"/>
                  </a:cubicBezTo>
                  <a:cubicBezTo>
                    <a:pt x="379" y="184"/>
                    <a:pt x="379" y="187"/>
                    <a:pt x="378" y="190"/>
                  </a:cubicBezTo>
                  <a:cubicBezTo>
                    <a:pt x="377" y="193"/>
                    <a:pt x="378" y="194"/>
                    <a:pt x="382" y="194"/>
                  </a:cubicBezTo>
                  <a:cubicBezTo>
                    <a:pt x="386" y="194"/>
                    <a:pt x="385" y="196"/>
                    <a:pt x="383" y="197"/>
                  </a:cubicBezTo>
                  <a:cubicBezTo>
                    <a:pt x="381" y="197"/>
                    <a:pt x="379" y="195"/>
                    <a:pt x="376" y="196"/>
                  </a:cubicBezTo>
                  <a:cubicBezTo>
                    <a:pt x="374" y="196"/>
                    <a:pt x="374" y="197"/>
                    <a:pt x="372" y="195"/>
                  </a:cubicBezTo>
                  <a:cubicBezTo>
                    <a:pt x="371" y="192"/>
                    <a:pt x="368" y="192"/>
                    <a:pt x="366" y="191"/>
                  </a:cubicBezTo>
                  <a:cubicBezTo>
                    <a:pt x="363" y="190"/>
                    <a:pt x="362" y="191"/>
                    <a:pt x="364" y="193"/>
                  </a:cubicBezTo>
                  <a:cubicBezTo>
                    <a:pt x="365" y="195"/>
                    <a:pt x="362" y="196"/>
                    <a:pt x="360" y="195"/>
                  </a:cubicBezTo>
                  <a:cubicBezTo>
                    <a:pt x="358" y="195"/>
                    <a:pt x="358" y="194"/>
                    <a:pt x="357" y="191"/>
                  </a:cubicBezTo>
                  <a:cubicBezTo>
                    <a:pt x="357" y="188"/>
                    <a:pt x="357" y="188"/>
                    <a:pt x="355" y="187"/>
                  </a:cubicBezTo>
                  <a:cubicBezTo>
                    <a:pt x="352" y="186"/>
                    <a:pt x="352" y="186"/>
                    <a:pt x="354" y="189"/>
                  </a:cubicBezTo>
                  <a:cubicBezTo>
                    <a:pt x="355" y="192"/>
                    <a:pt x="356" y="196"/>
                    <a:pt x="354" y="196"/>
                  </a:cubicBezTo>
                  <a:cubicBezTo>
                    <a:pt x="351" y="196"/>
                    <a:pt x="354" y="196"/>
                    <a:pt x="351" y="198"/>
                  </a:cubicBezTo>
                  <a:cubicBezTo>
                    <a:pt x="349" y="199"/>
                    <a:pt x="352" y="200"/>
                    <a:pt x="349" y="200"/>
                  </a:cubicBezTo>
                  <a:cubicBezTo>
                    <a:pt x="347" y="200"/>
                    <a:pt x="346" y="202"/>
                    <a:pt x="349" y="202"/>
                  </a:cubicBezTo>
                  <a:cubicBezTo>
                    <a:pt x="352" y="201"/>
                    <a:pt x="351" y="203"/>
                    <a:pt x="351" y="205"/>
                  </a:cubicBezTo>
                  <a:cubicBezTo>
                    <a:pt x="351" y="208"/>
                    <a:pt x="354" y="207"/>
                    <a:pt x="355" y="210"/>
                  </a:cubicBezTo>
                  <a:cubicBezTo>
                    <a:pt x="357" y="213"/>
                    <a:pt x="357" y="215"/>
                    <a:pt x="360" y="213"/>
                  </a:cubicBezTo>
                  <a:cubicBezTo>
                    <a:pt x="364" y="211"/>
                    <a:pt x="362" y="215"/>
                    <a:pt x="361" y="216"/>
                  </a:cubicBezTo>
                  <a:cubicBezTo>
                    <a:pt x="360" y="217"/>
                    <a:pt x="359" y="217"/>
                    <a:pt x="360" y="221"/>
                  </a:cubicBezTo>
                  <a:cubicBezTo>
                    <a:pt x="361" y="225"/>
                    <a:pt x="357" y="221"/>
                    <a:pt x="355" y="218"/>
                  </a:cubicBezTo>
                  <a:cubicBezTo>
                    <a:pt x="353" y="215"/>
                    <a:pt x="351" y="216"/>
                    <a:pt x="353" y="220"/>
                  </a:cubicBezTo>
                  <a:cubicBezTo>
                    <a:pt x="354" y="224"/>
                    <a:pt x="352" y="225"/>
                    <a:pt x="352" y="235"/>
                  </a:cubicBezTo>
                  <a:cubicBezTo>
                    <a:pt x="351" y="244"/>
                    <a:pt x="347" y="234"/>
                    <a:pt x="346" y="230"/>
                  </a:cubicBezTo>
                  <a:cubicBezTo>
                    <a:pt x="344" y="226"/>
                    <a:pt x="342" y="219"/>
                    <a:pt x="339" y="217"/>
                  </a:cubicBezTo>
                  <a:cubicBezTo>
                    <a:pt x="336" y="215"/>
                    <a:pt x="337" y="213"/>
                    <a:pt x="336" y="211"/>
                  </a:cubicBezTo>
                  <a:cubicBezTo>
                    <a:pt x="336" y="209"/>
                    <a:pt x="335" y="208"/>
                    <a:pt x="333" y="207"/>
                  </a:cubicBezTo>
                  <a:cubicBezTo>
                    <a:pt x="331" y="205"/>
                    <a:pt x="331" y="204"/>
                    <a:pt x="331" y="202"/>
                  </a:cubicBezTo>
                  <a:cubicBezTo>
                    <a:pt x="331" y="200"/>
                    <a:pt x="332" y="197"/>
                    <a:pt x="331" y="196"/>
                  </a:cubicBezTo>
                  <a:cubicBezTo>
                    <a:pt x="329" y="194"/>
                    <a:pt x="327" y="203"/>
                    <a:pt x="326" y="205"/>
                  </a:cubicBezTo>
                  <a:cubicBezTo>
                    <a:pt x="325" y="207"/>
                    <a:pt x="324" y="209"/>
                    <a:pt x="321" y="209"/>
                  </a:cubicBezTo>
                  <a:cubicBezTo>
                    <a:pt x="318" y="209"/>
                    <a:pt x="317" y="210"/>
                    <a:pt x="316" y="212"/>
                  </a:cubicBezTo>
                  <a:cubicBezTo>
                    <a:pt x="315" y="214"/>
                    <a:pt x="315" y="215"/>
                    <a:pt x="313" y="214"/>
                  </a:cubicBezTo>
                  <a:cubicBezTo>
                    <a:pt x="311" y="214"/>
                    <a:pt x="309" y="218"/>
                    <a:pt x="306" y="223"/>
                  </a:cubicBezTo>
                  <a:cubicBezTo>
                    <a:pt x="302" y="228"/>
                    <a:pt x="302" y="236"/>
                    <a:pt x="303" y="239"/>
                  </a:cubicBezTo>
                  <a:cubicBezTo>
                    <a:pt x="304" y="241"/>
                    <a:pt x="304" y="243"/>
                    <a:pt x="304" y="247"/>
                  </a:cubicBezTo>
                  <a:cubicBezTo>
                    <a:pt x="303" y="251"/>
                    <a:pt x="303" y="252"/>
                    <a:pt x="305" y="251"/>
                  </a:cubicBezTo>
                  <a:cubicBezTo>
                    <a:pt x="307" y="250"/>
                    <a:pt x="306" y="249"/>
                    <a:pt x="310" y="252"/>
                  </a:cubicBezTo>
                  <a:cubicBezTo>
                    <a:pt x="314" y="255"/>
                    <a:pt x="299" y="263"/>
                    <a:pt x="294" y="266"/>
                  </a:cubicBezTo>
                  <a:cubicBezTo>
                    <a:pt x="289" y="270"/>
                    <a:pt x="290" y="275"/>
                    <a:pt x="288" y="277"/>
                  </a:cubicBezTo>
                  <a:cubicBezTo>
                    <a:pt x="286" y="279"/>
                    <a:pt x="285" y="282"/>
                    <a:pt x="283" y="287"/>
                  </a:cubicBezTo>
                  <a:cubicBezTo>
                    <a:pt x="281" y="292"/>
                    <a:pt x="269" y="305"/>
                    <a:pt x="262" y="309"/>
                  </a:cubicBezTo>
                  <a:cubicBezTo>
                    <a:pt x="256" y="313"/>
                    <a:pt x="228" y="321"/>
                    <a:pt x="222" y="322"/>
                  </a:cubicBezTo>
                  <a:cubicBezTo>
                    <a:pt x="217" y="324"/>
                    <a:pt x="218" y="325"/>
                    <a:pt x="209" y="322"/>
                  </a:cubicBezTo>
                  <a:cubicBezTo>
                    <a:pt x="200" y="319"/>
                    <a:pt x="195" y="330"/>
                    <a:pt x="192" y="331"/>
                  </a:cubicBezTo>
                  <a:cubicBezTo>
                    <a:pt x="189" y="332"/>
                    <a:pt x="175" y="334"/>
                    <a:pt x="171" y="334"/>
                  </a:cubicBezTo>
                  <a:cubicBezTo>
                    <a:pt x="167" y="333"/>
                    <a:pt x="159" y="343"/>
                    <a:pt x="154" y="344"/>
                  </a:cubicBezTo>
                  <a:cubicBezTo>
                    <a:pt x="149" y="345"/>
                    <a:pt x="139" y="347"/>
                    <a:pt x="137" y="345"/>
                  </a:cubicBezTo>
                  <a:cubicBezTo>
                    <a:pt x="135" y="342"/>
                    <a:pt x="135" y="343"/>
                    <a:pt x="131" y="344"/>
                  </a:cubicBezTo>
                  <a:cubicBezTo>
                    <a:pt x="127" y="345"/>
                    <a:pt x="122" y="346"/>
                    <a:pt x="124" y="342"/>
                  </a:cubicBezTo>
                  <a:cubicBezTo>
                    <a:pt x="125" y="337"/>
                    <a:pt x="119" y="343"/>
                    <a:pt x="115" y="346"/>
                  </a:cubicBezTo>
                  <a:cubicBezTo>
                    <a:pt x="111" y="349"/>
                    <a:pt x="82" y="369"/>
                    <a:pt x="79" y="372"/>
                  </a:cubicBezTo>
                  <a:cubicBezTo>
                    <a:pt x="76" y="375"/>
                    <a:pt x="58" y="383"/>
                    <a:pt x="52" y="386"/>
                  </a:cubicBezTo>
                  <a:cubicBezTo>
                    <a:pt x="46" y="389"/>
                    <a:pt x="44" y="402"/>
                    <a:pt x="42" y="406"/>
                  </a:cubicBezTo>
                  <a:cubicBezTo>
                    <a:pt x="41" y="410"/>
                    <a:pt x="39" y="410"/>
                    <a:pt x="35" y="411"/>
                  </a:cubicBezTo>
                  <a:cubicBezTo>
                    <a:pt x="32" y="411"/>
                    <a:pt x="32" y="394"/>
                    <a:pt x="31" y="388"/>
                  </a:cubicBezTo>
                  <a:cubicBezTo>
                    <a:pt x="30" y="382"/>
                    <a:pt x="28" y="388"/>
                    <a:pt x="26" y="393"/>
                  </a:cubicBezTo>
                  <a:cubicBezTo>
                    <a:pt x="24" y="398"/>
                    <a:pt x="23" y="404"/>
                    <a:pt x="19" y="409"/>
                  </a:cubicBezTo>
                  <a:cubicBezTo>
                    <a:pt x="15" y="413"/>
                    <a:pt x="21" y="420"/>
                    <a:pt x="23" y="427"/>
                  </a:cubicBezTo>
                  <a:cubicBezTo>
                    <a:pt x="25" y="434"/>
                    <a:pt x="22" y="445"/>
                    <a:pt x="17" y="449"/>
                  </a:cubicBezTo>
                  <a:cubicBezTo>
                    <a:pt x="13" y="453"/>
                    <a:pt x="14" y="457"/>
                    <a:pt x="10" y="466"/>
                  </a:cubicBezTo>
                  <a:cubicBezTo>
                    <a:pt x="6" y="475"/>
                    <a:pt x="16" y="487"/>
                    <a:pt x="19" y="493"/>
                  </a:cubicBezTo>
                  <a:cubicBezTo>
                    <a:pt x="21" y="499"/>
                    <a:pt x="30" y="517"/>
                    <a:pt x="34" y="525"/>
                  </a:cubicBezTo>
                  <a:cubicBezTo>
                    <a:pt x="39" y="533"/>
                    <a:pt x="34" y="539"/>
                    <a:pt x="32" y="545"/>
                  </a:cubicBezTo>
                  <a:cubicBezTo>
                    <a:pt x="29" y="550"/>
                    <a:pt x="27" y="547"/>
                    <a:pt x="26" y="539"/>
                  </a:cubicBezTo>
                  <a:cubicBezTo>
                    <a:pt x="24" y="531"/>
                    <a:pt x="25" y="535"/>
                    <a:pt x="22" y="540"/>
                  </a:cubicBezTo>
                  <a:cubicBezTo>
                    <a:pt x="19" y="545"/>
                    <a:pt x="19" y="535"/>
                    <a:pt x="19" y="531"/>
                  </a:cubicBezTo>
                  <a:cubicBezTo>
                    <a:pt x="19" y="526"/>
                    <a:pt x="16" y="526"/>
                    <a:pt x="13" y="521"/>
                  </a:cubicBezTo>
                  <a:cubicBezTo>
                    <a:pt x="10" y="517"/>
                    <a:pt x="10" y="524"/>
                    <a:pt x="10" y="528"/>
                  </a:cubicBezTo>
                  <a:cubicBezTo>
                    <a:pt x="11" y="532"/>
                    <a:pt x="17" y="539"/>
                    <a:pt x="21" y="543"/>
                  </a:cubicBezTo>
                  <a:cubicBezTo>
                    <a:pt x="24" y="547"/>
                    <a:pt x="24" y="547"/>
                    <a:pt x="24" y="550"/>
                  </a:cubicBezTo>
                  <a:cubicBezTo>
                    <a:pt x="23" y="553"/>
                    <a:pt x="23" y="554"/>
                    <a:pt x="20" y="556"/>
                  </a:cubicBezTo>
                  <a:cubicBezTo>
                    <a:pt x="17" y="557"/>
                    <a:pt x="16" y="553"/>
                    <a:pt x="15" y="555"/>
                  </a:cubicBezTo>
                  <a:cubicBezTo>
                    <a:pt x="13" y="556"/>
                    <a:pt x="13" y="552"/>
                    <a:pt x="13" y="550"/>
                  </a:cubicBezTo>
                  <a:cubicBezTo>
                    <a:pt x="13" y="548"/>
                    <a:pt x="11" y="545"/>
                    <a:pt x="10" y="542"/>
                  </a:cubicBezTo>
                  <a:cubicBezTo>
                    <a:pt x="8" y="539"/>
                    <a:pt x="8" y="540"/>
                    <a:pt x="8" y="543"/>
                  </a:cubicBezTo>
                  <a:cubicBezTo>
                    <a:pt x="7" y="545"/>
                    <a:pt x="6" y="543"/>
                    <a:pt x="5" y="539"/>
                  </a:cubicBezTo>
                  <a:cubicBezTo>
                    <a:pt x="5" y="535"/>
                    <a:pt x="5" y="542"/>
                    <a:pt x="2" y="541"/>
                  </a:cubicBezTo>
                  <a:cubicBezTo>
                    <a:pt x="0" y="540"/>
                    <a:pt x="2" y="543"/>
                    <a:pt x="4" y="545"/>
                  </a:cubicBezTo>
                  <a:cubicBezTo>
                    <a:pt x="6" y="547"/>
                    <a:pt x="11" y="556"/>
                    <a:pt x="11" y="556"/>
                  </a:cubicBezTo>
                  <a:cubicBezTo>
                    <a:pt x="11" y="556"/>
                    <a:pt x="29" y="577"/>
                    <a:pt x="31" y="593"/>
                  </a:cubicBezTo>
                  <a:cubicBezTo>
                    <a:pt x="33" y="609"/>
                    <a:pt x="34" y="608"/>
                    <a:pt x="46" y="626"/>
                  </a:cubicBezTo>
                  <a:cubicBezTo>
                    <a:pt x="58" y="644"/>
                    <a:pt x="59" y="652"/>
                    <a:pt x="61" y="675"/>
                  </a:cubicBezTo>
                  <a:cubicBezTo>
                    <a:pt x="63" y="697"/>
                    <a:pt x="78" y="726"/>
                    <a:pt x="78" y="726"/>
                  </a:cubicBezTo>
                  <a:cubicBezTo>
                    <a:pt x="93" y="763"/>
                    <a:pt x="88" y="771"/>
                    <a:pt x="88" y="777"/>
                  </a:cubicBezTo>
                  <a:cubicBezTo>
                    <a:pt x="88" y="783"/>
                    <a:pt x="86" y="783"/>
                    <a:pt x="84" y="779"/>
                  </a:cubicBezTo>
                  <a:cubicBezTo>
                    <a:pt x="83" y="774"/>
                    <a:pt x="83" y="777"/>
                    <a:pt x="86" y="793"/>
                  </a:cubicBezTo>
                  <a:cubicBezTo>
                    <a:pt x="89" y="808"/>
                    <a:pt x="77" y="810"/>
                    <a:pt x="75" y="811"/>
                  </a:cubicBezTo>
                  <a:cubicBezTo>
                    <a:pt x="73" y="813"/>
                    <a:pt x="67" y="814"/>
                    <a:pt x="65" y="812"/>
                  </a:cubicBezTo>
                  <a:cubicBezTo>
                    <a:pt x="63" y="810"/>
                    <a:pt x="61" y="811"/>
                    <a:pt x="61" y="826"/>
                  </a:cubicBezTo>
                  <a:cubicBezTo>
                    <a:pt x="61" y="841"/>
                    <a:pt x="69" y="843"/>
                    <a:pt x="75" y="846"/>
                  </a:cubicBezTo>
                  <a:cubicBezTo>
                    <a:pt x="82" y="849"/>
                    <a:pt x="92" y="855"/>
                    <a:pt x="95" y="858"/>
                  </a:cubicBezTo>
                  <a:cubicBezTo>
                    <a:pt x="98" y="861"/>
                    <a:pt x="105" y="865"/>
                    <a:pt x="113" y="867"/>
                  </a:cubicBezTo>
                  <a:cubicBezTo>
                    <a:pt x="121" y="869"/>
                    <a:pt x="130" y="869"/>
                    <a:pt x="135" y="868"/>
                  </a:cubicBezTo>
                  <a:cubicBezTo>
                    <a:pt x="140" y="868"/>
                    <a:pt x="154" y="870"/>
                    <a:pt x="159" y="871"/>
                  </a:cubicBezTo>
                  <a:cubicBezTo>
                    <a:pt x="164" y="872"/>
                    <a:pt x="163" y="871"/>
                    <a:pt x="161" y="869"/>
                  </a:cubicBezTo>
                  <a:cubicBezTo>
                    <a:pt x="158" y="868"/>
                    <a:pt x="159" y="868"/>
                    <a:pt x="164" y="868"/>
                  </a:cubicBezTo>
                  <a:cubicBezTo>
                    <a:pt x="170" y="867"/>
                    <a:pt x="174" y="865"/>
                    <a:pt x="174" y="865"/>
                  </a:cubicBezTo>
                  <a:cubicBezTo>
                    <a:pt x="174" y="865"/>
                    <a:pt x="192" y="851"/>
                    <a:pt x="194" y="848"/>
                  </a:cubicBezTo>
                  <a:cubicBezTo>
                    <a:pt x="197" y="846"/>
                    <a:pt x="201" y="848"/>
                    <a:pt x="203" y="849"/>
                  </a:cubicBezTo>
                  <a:cubicBezTo>
                    <a:pt x="205" y="850"/>
                    <a:pt x="207" y="849"/>
                    <a:pt x="210" y="847"/>
                  </a:cubicBezTo>
                  <a:cubicBezTo>
                    <a:pt x="214" y="845"/>
                    <a:pt x="213" y="843"/>
                    <a:pt x="213" y="841"/>
                  </a:cubicBezTo>
                  <a:cubicBezTo>
                    <a:pt x="213" y="838"/>
                    <a:pt x="215" y="834"/>
                    <a:pt x="222" y="831"/>
                  </a:cubicBezTo>
                  <a:cubicBezTo>
                    <a:pt x="229" y="829"/>
                    <a:pt x="269" y="824"/>
                    <a:pt x="273" y="824"/>
                  </a:cubicBezTo>
                  <a:cubicBezTo>
                    <a:pt x="276" y="823"/>
                    <a:pt x="289" y="825"/>
                    <a:pt x="295" y="824"/>
                  </a:cubicBezTo>
                  <a:cubicBezTo>
                    <a:pt x="300" y="824"/>
                    <a:pt x="301" y="827"/>
                    <a:pt x="301" y="830"/>
                  </a:cubicBezTo>
                  <a:cubicBezTo>
                    <a:pt x="301" y="833"/>
                    <a:pt x="321" y="827"/>
                    <a:pt x="326" y="825"/>
                  </a:cubicBezTo>
                  <a:cubicBezTo>
                    <a:pt x="330" y="823"/>
                    <a:pt x="334" y="824"/>
                    <a:pt x="335" y="827"/>
                  </a:cubicBezTo>
                  <a:cubicBezTo>
                    <a:pt x="336" y="830"/>
                    <a:pt x="340" y="828"/>
                    <a:pt x="344" y="827"/>
                  </a:cubicBezTo>
                  <a:cubicBezTo>
                    <a:pt x="347" y="826"/>
                    <a:pt x="352" y="824"/>
                    <a:pt x="352" y="824"/>
                  </a:cubicBezTo>
                  <a:cubicBezTo>
                    <a:pt x="362" y="817"/>
                    <a:pt x="367" y="804"/>
                    <a:pt x="369" y="798"/>
                  </a:cubicBezTo>
                  <a:cubicBezTo>
                    <a:pt x="371" y="793"/>
                    <a:pt x="378" y="791"/>
                    <a:pt x="380" y="789"/>
                  </a:cubicBezTo>
                  <a:cubicBezTo>
                    <a:pt x="383" y="787"/>
                    <a:pt x="405" y="780"/>
                    <a:pt x="418" y="772"/>
                  </a:cubicBezTo>
                  <a:cubicBezTo>
                    <a:pt x="431" y="763"/>
                    <a:pt x="436" y="764"/>
                    <a:pt x="444" y="765"/>
                  </a:cubicBezTo>
                  <a:cubicBezTo>
                    <a:pt x="453" y="765"/>
                    <a:pt x="468" y="767"/>
                    <a:pt x="481" y="763"/>
                  </a:cubicBezTo>
                  <a:cubicBezTo>
                    <a:pt x="495" y="758"/>
                    <a:pt x="526" y="743"/>
                    <a:pt x="532" y="743"/>
                  </a:cubicBezTo>
                  <a:cubicBezTo>
                    <a:pt x="538" y="742"/>
                    <a:pt x="564" y="738"/>
                    <a:pt x="569" y="739"/>
                  </a:cubicBezTo>
                  <a:cubicBezTo>
                    <a:pt x="575" y="739"/>
                    <a:pt x="593" y="740"/>
                    <a:pt x="599" y="738"/>
                  </a:cubicBezTo>
                  <a:cubicBezTo>
                    <a:pt x="606" y="735"/>
                    <a:pt x="614" y="738"/>
                    <a:pt x="627" y="745"/>
                  </a:cubicBezTo>
                  <a:cubicBezTo>
                    <a:pt x="640" y="752"/>
                    <a:pt x="637" y="759"/>
                    <a:pt x="647" y="754"/>
                  </a:cubicBezTo>
                  <a:cubicBezTo>
                    <a:pt x="657" y="748"/>
                    <a:pt x="673" y="759"/>
                    <a:pt x="675" y="760"/>
                  </a:cubicBezTo>
                  <a:cubicBezTo>
                    <a:pt x="678" y="761"/>
                    <a:pt x="679" y="761"/>
                    <a:pt x="683" y="759"/>
                  </a:cubicBezTo>
                  <a:cubicBezTo>
                    <a:pt x="686" y="757"/>
                    <a:pt x="690" y="759"/>
                    <a:pt x="692" y="761"/>
                  </a:cubicBezTo>
                  <a:cubicBezTo>
                    <a:pt x="695" y="763"/>
                    <a:pt x="697" y="768"/>
                    <a:pt x="697" y="772"/>
                  </a:cubicBezTo>
                  <a:cubicBezTo>
                    <a:pt x="696" y="775"/>
                    <a:pt x="700" y="774"/>
                    <a:pt x="704" y="773"/>
                  </a:cubicBezTo>
                  <a:cubicBezTo>
                    <a:pt x="709" y="771"/>
                    <a:pt x="708" y="776"/>
                    <a:pt x="709" y="780"/>
                  </a:cubicBezTo>
                  <a:cubicBezTo>
                    <a:pt x="709" y="785"/>
                    <a:pt x="708" y="785"/>
                    <a:pt x="705" y="782"/>
                  </a:cubicBezTo>
                  <a:cubicBezTo>
                    <a:pt x="703" y="780"/>
                    <a:pt x="704" y="784"/>
                    <a:pt x="704" y="787"/>
                  </a:cubicBezTo>
                  <a:cubicBezTo>
                    <a:pt x="703" y="789"/>
                    <a:pt x="703" y="789"/>
                    <a:pt x="707" y="794"/>
                  </a:cubicBezTo>
                  <a:cubicBezTo>
                    <a:pt x="711" y="800"/>
                    <a:pt x="717" y="800"/>
                    <a:pt x="720" y="800"/>
                  </a:cubicBezTo>
                  <a:cubicBezTo>
                    <a:pt x="723" y="800"/>
                    <a:pt x="722" y="800"/>
                    <a:pt x="723" y="801"/>
                  </a:cubicBezTo>
                  <a:cubicBezTo>
                    <a:pt x="724" y="803"/>
                    <a:pt x="732" y="820"/>
                    <a:pt x="735" y="821"/>
                  </a:cubicBezTo>
                  <a:cubicBezTo>
                    <a:pt x="738" y="822"/>
                    <a:pt x="741" y="827"/>
                    <a:pt x="743" y="829"/>
                  </a:cubicBezTo>
                  <a:cubicBezTo>
                    <a:pt x="744" y="832"/>
                    <a:pt x="743" y="835"/>
                    <a:pt x="744" y="836"/>
                  </a:cubicBezTo>
                  <a:cubicBezTo>
                    <a:pt x="745" y="838"/>
                    <a:pt x="746" y="840"/>
                    <a:pt x="747" y="846"/>
                  </a:cubicBezTo>
                  <a:cubicBezTo>
                    <a:pt x="748" y="853"/>
                    <a:pt x="749" y="853"/>
                    <a:pt x="747" y="853"/>
                  </a:cubicBezTo>
                  <a:cubicBezTo>
                    <a:pt x="745" y="852"/>
                    <a:pt x="745" y="850"/>
                    <a:pt x="743" y="848"/>
                  </a:cubicBezTo>
                  <a:cubicBezTo>
                    <a:pt x="741" y="845"/>
                    <a:pt x="740" y="846"/>
                    <a:pt x="739" y="849"/>
                  </a:cubicBezTo>
                  <a:cubicBezTo>
                    <a:pt x="737" y="852"/>
                    <a:pt x="739" y="852"/>
                    <a:pt x="743" y="854"/>
                  </a:cubicBezTo>
                  <a:cubicBezTo>
                    <a:pt x="746" y="855"/>
                    <a:pt x="750" y="857"/>
                    <a:pt x="753" y="861"/>
                  </a:cubicBezTo>
                  <a:cubicBezTo>
                    <a:pt x="756" y="865"/>
                    <a:pt x="756" y="865"/>
                    <a:pt x="758" y="864"/>
                  </a:cubicBezTo>
                  <a:cubicBezTo>
                    <a:pt x="760" y="863"/>
                    <a:pt x="763" y="863"/>
                    <a:pt x="765" y="866"/>
                  </a:cubicBezTo>
                  <a:cubicBezTo>
                    <a:pt x="767" y="869"/>
                    <a:pt x="767" y="866"/>
                    <a:pt x="768" y="865"/>
                  </a:cubicBezTo>
                  <a:cubicBezTo>
                    <a:pt x="769" y="863"/>
                    <a:pt x="769" y="858"/>
                    <a:pt x="765" y="860"/>
                  </a:cubicBezTo>
                  <a:cubicBezTo>
                    <a:pt x="762" y="861"/>
                    <a:pt x="763" y="858"/>
                    <a:pt x="763" y="858"/>
                  </a:cubicBezTo>
                  <a:cubicBezTo>
                    <a:pt x="765" y="852"/>
                    <a:pt x="783" y="832"/>
                    <a:pt x="786" y="828"/>
                  </a:cubicBezTo>
                  <a:cubicBezTo>
                    <a:pt x="789" y="824"/>
                    <a:pt x="799" y="821"/>
                    <a:pt x="804" y="819"/>
                  </a:cubicBezTo>
                  <a:cubicBezTo>
                    <a:pt x="809" y="817"/>
                    <a:pt x="810" y="814"/>
                    <a:pt x="814" y="806"/>
                  </a:cubicBezTo>
                  <a:cubicBezTo>
                    <a:pt x="817" y="798"/>
                    <a:pt x="821" y="792"/>
                    <a:pt x="824" y="790"/>
                  </a:cubicBezTo>
                  <a:cubicBezTo>
                    <a:pt x="826" y="789"/>
                    <a:pt x="826" y="787"/>
                    <a:pt x="827" y="785"/>
                  </a:cubicBezTo>
                  <a:cubicBezTo>
                    <a:pt x="828" y="783"/>
                    <a:pt x="829" y="781"/>
                    <a:pt x="827" y="778"/>
                  </a:cubicBezTo>
                  <a:cubicBezTo>
                    <a:pt x="826" y="774"/>
                    <a:pt x="828" y="775"/>
                    <a:pt x="828" y="775"/>
                  </a:cubicBezTo>
                  <a:cubicBezTo>
                    <a:pt x="828" y="775"/>
                    <a:pt x="833" y="786"/>
                    <a:pt x="834" y="790"/>
                  </a:cubicBezTo>
                  <a:cubicBezTo>
                    <a:pt x="836" y="794"/>
                    <a:pt x="835" y="794"/>
                    <a:pt x="833" y="796"/>
                  </a:cubicBezTo>
                  <a:cubicBezTo>
                    <a:pt x="831" y="798"/>
                    <a:pt x="829" y="797"/>
                    <a:pt x="831" y="804"/>
                  </a:cubicBezTo>
                  <a:cubicBezTo>
                    <a:pt x="833" y="811"/>
                    <a:pt x="829" y="814"/>
                    <a:pt x="825" y="820"/>
                  </a:cubicBezTo>
                  <a:cubicBezTo>
                    <a:pt x="822" y="826"/>
                    <a:pt x="818" y="842"/>
                    <a:pt x="819" y="847"/>
                  </a:cubicBezTo>
                  <a:cubicBezTo>
                    <a:pt x="820" y="853"/>
                    <a:pt x="817" y="861"/>
                    <a:pt x="815" y="863"/>
                  </a:cubicBezTo>
                  <a:cubicBezTo>
                    <a:pt x="814" y="865"/>
                    <a:pt x="808" y="863"/>
                    <a:pt x="805" y="863"/>
                  </a:cubicBezTo>
                  <a:cubicBezTo>
                    <a:pt x="802" y="863"/>
                    <a:pt x="802" y="864"/>
                    <a:pt x="801" y="866"/>
                  </a:cubicBezTo>
                  <a:cubicBezTo>
                    <a:pt x="800" y="868"/>
                    <a:pt x="801" y="870"/>
                    <a:pt x="799" y="873"/>
                  </a:cubicBezTo>
                  <a:cubicBezTo>
                    <a:pt x="797" y="876"/>
                    <a:pt x="797" y="878"/>
                    <a:pt x="799" y="876"/>
                  </a:cubicBezTo>
                  <a:cubicBezTo>
                    <a:pt x="800" y="875"/>
                    <a:pt x="813" y="874"/>
                    <a:pt x="815" y="873"/>
                  </a:cubicBezTo>
                  <a:cubicBezTo>
                    <a:pt x="817" y="873"/>
                    <a:pt x="821" y="872"/>
                    <a:pt x="824" y="873"/>
                  </a:cubicBezTo>
                  <a:cubicBezTo>
                    <a:pt x="827" y="874"/>
                    <a:pt x="829" y="867"/>
                    <a:pt x="830" y="862"/>
                  </a:cubicBezTo>
                  <a:cubicBezTo>
                    <a:pt x="830" y="857"/>
                    <a:pt x="834" y="841"/>
                    <a:pt x="837" y="838"/>
                  </a:cubicBezTo>
                  <a:cubicBezTo>
                    <a:pt x="839" y="835"/>
                    <a:pt x="839" y="837"/>
                    <a:pt x="841" y="840"/>
                  </a:cubicBezTo>
                  <a:cubicBezTo>
                    <a:pt x="843" y="843"/>
                    <a:pt x="846" y="850"/>
                    <a:pt x="851" y="854"/>
                  </a:cubicBezTo>
                  <a:cubicBezTo>
                    <a:pt x="856" y="858"/>
                    <a:pt x="853" y="861"/>
                    <a:pt x="852" y="869"/>
                  </a:cubicBezTo>
                  <a:cubicBezTo>
                    <a:pt x="851" y="878"/>
                    <a:pt x="847" y="883"/>
                    <a:pt x="843" y="886"/>
                  </a:cubicBezTo>
                  <a:cubicBezTo>
                    <a:pt x="838" y="889"/>
                    <a:pt x="840" y="890"/>
                    <a:pt x="843" y="891"/>
                  </a:cubicBezTo>
                  <a:cubicBezTo>
                    <a:pt x="847" y="891"/>
                    <a:pt x="850" y="892"/>
                    <a:pt x="852" y="891"/>
                  </a:cubicBezTo>
                  <a:cubicBezTo>
                    <a:pt x="853" y="890"/>
                    <a:pt x="859" y="888"/>
                    <a:pt x="862" y="888"/>
                  </a:cubicBezTo>
                  <a:cubicBezTo>
                    <a:pt x="865" y="888"/>
                    <a:pt x="871" y="882"/>
                    <a:pt x="875" y="881"/>
                  </a:cubicBezTo>
                  <a:cubicBezTo>
                    <a:pt x="878" y="880"/>
                    <a:pt x="879" y="881"/>
                    <a:pt x="878" y="884"/>
                  </a:cubicBezTo>
                  <a:cubicBezTo>
                    <a:pt x="877" y="888"/>
                    <a:pt x="875" y="886"/>
                    <a:pt x="873" y="887"/>
                  </a:cubicBezTo>
                  <a:cubicBezTo>
                    <a:pt x="872" y="888"/>
                    <a:pt x="871" y="890"/>
                    <a:pt x="868" y="890"/>
                  </a:cubicBezTo>
                  <a:cubicBezTo>
                    <a:pt x="865" y="890"/>
                    <a:pt x="877" y="902"/>
                    <a:pt x="884" y="908"/>
                  </a:cubicBezTo>
                  <a:cubicBezTo>
                    <a:pt x="891" y="913"/>
                    <a:pt x="899" y="928"/>
                    <a:pt x="897" y="936"/>
                  </a:cubicBezTo>
                  <a:cubicBezTo>
                    <a:pt x="894" y="944"/>
                    <a:pt x="892" y="954"/>
                    <a:pt x="900" y="959"/>
                  </a:cubicBezTo>
                  <a:cubicBezTo>
                    <a:pt x="909" y="965"/>
                    <a:pt x="913" y="976"/>
                    <a:pt x="915" y="979"/>
                  </a:cubicBezTo>
                  <a:cubicBezTo>
                    <a:pt x="917" y="982"/>
                    <a:pt x="926" y="985"/>
                    <a:pt x="931" y="985"/>
                  </a:cubicBezTo>
                  <a:cubicBezTo>
                    <a:pt x="937" y="985"/>
                    <a:pt x="934" y="987"/>
                    <a:pt x="938" y="988"/>
                  </a:cubicBezTo>
                  <a:cubicBezTo>
                    <a:pt x="942" y="990"/>
                    <a:pt x="948" y="993"/>
                    <a:pt x="948" y="996"/>
                  </a:cubicBezTo>
                  <a:cubicBezTo>
                    <a:pt x="948" y="1000"/>
                    <a:pt x="954" y="1000"/>
                    <a:pt x="958" y="997"/>
                  </a:cubicBezTo>
                  <a:cubicBezTo>
                    <a:pt x="962" y="995"/>
                    <a:pt x="967" y="995"/>
                    <a:pt x="970" y="996"/>
                  </a:cubicBezTo>
                  <a:cubicBezTo>
                    <a:pt x="972" y="997"/>
                    <a:pt x="976" y="999"/>
                    <a:pt x="982" y="997"/>
                  </a:cubicBezTo>
                  <a:cubicBezTo>
                    <a:pt x="987" y="996"/>
                    <a:pt x="991" y="1001"/>
                    <a:pt x="995" y="1003"/>
                  </a:cubicBezTo>
                  <a:cubicBezTo>
                    <a:pt x="1000" y="1006"/>
                    <a:pt x="1015" y="1013"/>
                    <a:pt x="1018" y="1014"/>
                  </a:cubicBezTo>
                  <a:cubicBezTo>
                    <a:pt x="1021" y="1016"/>
                    <a:pt x="1023" y="1016"/>
                    <a:pt x="1026" y="1014"/>
                  </a:cubicBezTo>
                  <a:cubicBezTo>
                    <a:pt x="1028" y="1012"/>
                    <a:pt x="1040" y="1003"/>
                    <a:pt x="1043" y="999"/>
                  </a:cubicBezTo>
                  <a:cubicBezTo>
                    <a:pt x="1047" y="996"/>
                    <a:pt x="1054" y="995"/>
                    <a:pt x="1059" y="993"/>
                  </a:cubicBezTo>
                  <a:cubicBezTo>
                    <a:pt x="1063" y="990"/>
                    <a:pt x="1061" y="989"/>
                    <a:pt x="1056" y="989"/>
                  </a:cubicBezTo>
                  <a:cubicBezTo>
                    <a:pt x="1052" y="990"/>
                    <a:pt x="1049" y="990"/>
                    <a:pt x="1050" y="987"/>
                  </a:cubicBezTo>
                  <a:cubicBezTo>
                    <a:pt x="1052" y="985"/>
                    <a:pt x="1062" y="982"/>
                    <a:pt x="1065" y="980"/>
                  </a:cubicBezTo>
                  <a:cubicBezTo>
                    <a:pt x="1067" y="978"/>
                    <a:pt x="1068" y="977"/>
                    <a:pt x="1070" y="980"/>
                  </a:cubicBezTo>
                  <a:cubicBezTo>
                    <a:pt x="1071" y="982"/>
                    <a:pt x="1074" y="987"/>
                    <a:pt x="1073" y="991"/>
                  </a:cubicBezTo>
                  <a:cubicBezTo>
                    <a:pt x="1072" y="994"/>
                    <a:pt x="1069" y="997"/>
                    <a:pt x="1066" y="997"/>
                  </a:cubicBezTo>
                  <a:cubicBezTo>
                    <a:pt x="1063" y="997"/>
                    <a:pt x="1063" y="999"/>
                    <a:pt x="1066" y="1001"/>
                  </a:cubicBezTo>
                  <a:cubicBezTo>
                    <a:pt x="1068" y="1004"/>
                    <a:pt x="1073" y="1000"/>
                    <a:pt x="1077" y="997"/>
                  </a:cubicBezTo>
                  <a:cubicBezTo>
                    <a:pt x="1081" y="995"/>
                    <a:pt x="1082" y="994"/>
                    <a:pt x="1086" y="993"/>
                  </a:cubicBezTo>
                  <a:cubicBezTo>
                    <a:pt x="1089" y="991"/>
                    <a:pt x="1088" y="999"/>
                    <a:pt x="1086" y="1002"/>
                  </a:cubicBezTo>
                  <a:cubicBezTo>
                    <a:pt x="1084" y="1004"/>
                    <a:pt x="1084" y="1004"/>
                    <a:pt x="1088" y="1006"/>
                  </a:cubicBezTo>
                  <a:cubicBezTo>
                    <a:pt x="1091" y="1008"/>
                    <a:pt x="1097" y="1015"/>
                    <a:pt x="1099" y="1016"/>
                  </a:cubicBezTo>
                  <a:cubicBezTo>
                    <a:pt x="1100" y="1016"/>
                    <a:pt x="1101" y="1018"/>
                    <a:pt x="1105" y="1016"/>
                  </a:cubicBezTo>
                  <a:cubicBezTo>
                    <a:pt x="1109" y="1015"/>
                    <a:pt x="1112" y="1019"/>
                    <a:pt x="1115" y="1025"/>
                  </a:cubicBezTo>
                  <a:cubicBezTo>
                    <a:pt x="1118" y="1031"/>
                    <a:pt x="1117" y="1022"/>
                    <a:pt x="1116" y="1019"/>
                  </a:cubicBezTo>
                  <a:cubicBezTo>
                    <a:pt x="1116" y="1017"/>
                    <a:pt x="1116" y="1016"/>
                    <a:pt x="1114" y="1017"/>
                  </a:cubicBezTo>
                  <a:cubicBezTo>
                    <a:pt x="1113" y="1018"/>
                    <a:pt x="1112" y="1016"/>
                    <a:pt x="1111" y="1013"/>
                  </a:cubicBezTo>
                  <a:cubicBezTo>
                    <a:pt x="1111" y="1011"/>
                    <a:pt x="1123" y="1009"/>
                    <a:pt x="1126" y="1009"/>
                  </a:cubicBezTo>
                  <a:cubicBezTo>
                    <a:pt x="1129" y="1009"/>
                    <a:pt x="1131" y="1010"/>
                    <a:pt x="1132" y="1009"/>
                  </a:cubicBezTo>
                  <a:cubicBezTo>
                    <a:pt x="1134" y="1008"/>
                    <a:pt x="1151" y="994"/>
                    <a:pt x="1158" y="987"/>
                  </a:cubicBezTo>
                  <a:cubicBezTo>
                    <a:pt x="1164" y="980"/>
                    <a:pt x="1173" y="978"/>
                    <a:pt x="1177" y="977"/>
                  </a:cubicBezTo>
                  <a:cubicBezTo>
                    <a:pt x="1180" y="976"/>
                    <a:pt x="1204" y="975"/>
                    <a:pt x="1212" y="975"/>
                  </a:cubicBezTo>
                  <a:cubicBezTo>
                    <a:pt x="1220" y="976"/>
                    <a:pt x="1224" y="971"/>
                    <a:pt x="1226" y="968"/>
                  </a:cubicBezTo>
                  <a:cubicBezTo>
                    <a:pt x="1229" y="964"/>
                    <a:pt x="1231" y="964"/>
                    <a:pt x="1235" y="965"/>
                  </a:cubicBezTo>
                  <a:cubicBezTo>
                    <a:pt x="1238" y="965"/>
                    <a:pt x="1238" y="962"/>
                    <a:pt x="1239" y="960"/>
                  </a:cubicBezTo>
                  <a:cubicBezTo>
                    <a:pt x="1240" y="957"/>
                    <a:pt x="1240" y="953"/>
                    <a:pt x="1238" y="951"/>
                  </a:cubicBezTo>
                  <a:cubicBezTo>
                    <a:pt x="1236" y="950"/>
                    <a:pt x="1235" y="948"/>
                    <a:pt x="1235" y="944"/>
                  </a:cubicBezTo>
                  <a:cubicBezTo>
                    <a:pt x="1235" y="941"/>
                    <a:pt x="1238" y="933"/>
                    <a:pt x="1239" y="928"/>
                  </a:cubicBezTo>
                  <a:cubicBezTo>
                    <a:pt x="1241" y="924"/>
                    <a:pt x="1244" y="906"/>
                    <a:pt x="1246" y="900"/>
                  </a:cubicBezTo>
                  <a:cubicBezTo>
                    <a:pt x="1249" y="893"/>
                    <a:pt x="1254" y="883"/>
                    <a:pt x="1256" y="879"/>
                  </a:cubicBezTo>
                  <a:cubicBezTo>
                    <a:pt x="1259" y="876"/>
                    <a:pt x="1259" y="875"/>
                    <a:pt x="1262" y="874"/>
                  </a:cubicBezTo>
                  <a:cubicBezTo>
                    <a:pt x="1265" y="874"/>
                    <a:pt x="1264" y="872"/>
                    <a:pt x="1263" y="871"/>
                  </a:cubicBezTo>
                  <a:cubicBezTo>
                    <a:pt x="1262" y="869"/>
                    <a:pt x="1263" y="869"/>
                    <a:pt x="1265" y="870"/>
                  </a:cubicBezTo>
                  <a:cubicBezTo>
                    <a:pt x="1268" y="871"/>
                    <a:pt x="1266" y="865"/>
                    <a:pt x="1265" y="862"/>
                  </a:cubicBezTo>
                  <a:cubicBezTo>
                    <a:pt x="1263" y="858"/>
                    <a:pt x="1267" y="857"/>
                    <a:pt x="1268" y="855"/>
                  </a:cubicBezTo>
                  <a:cubicBezTo>
                    <a:pt x="1269" y="853"/>
                    <a:pt x="1269" y="853"/>
                    <a:pt x="1267" y="852"/>
                  </a:cubicBezTo>
                  <a:cubicBezTo>
                    <a:pt x="1266" y="850"/>
                    <a:pt x="1265" y="850"/>
                    <a:pt x="1267" y="847"/>
                  </a:cubicBezTo>
                  <a:cubicBezTo>
                    <a:pt x="1269" y="844"/>
                    <a:pt x="1269" y="839"/>
                    <a:pt x="1277" y="833"/>
                  </a:cubicBezTo>
                  <a:cubicBezTo>
                    <a:pt x="1285" y="826"/>
                    <a:pt x="1283" y="817"/>
                    <a:pt x="1282" y="815"/>
                  </a:cubicBezTo>
                  <a:cubicBezTo>
                    <a:pt x="1282" y="813"/>
                    <a:pt x="1282" y="810"/>
                    <a:pt x="1285" y="807"/>
                  </a:cubicBezTo>
                  <a:cubicBezTo>
                    <a:pt x="1289" y="804"/>
                    <a:pt x="1292" y="797"/>
                    <a:pt x="1296" y="793"/>
                  </a:cubicBezTo>
                  <a:cubicBezTo>
                    <a:pt x="1300" y="788"/>
                    <a:pt x="1303" y="786"/>
                    <a:pt x="1308" y="785"/>
                  </a:cubicBezTo>
                  <a:cubicBezTo>
                    <a:pt x="1312" y="784"/>
                    <a:pt x="1311" y="783"/>
                    <a:pt x="1309" y="781"/>
                  </a:cubicBezTo>
                  <a:cubicBezTo>
                    <a:pt x="1307" y="779"/>
                    <a:pt x="1311" y="778"/>
                    <a:pt x="1318" y="775"/>
                  </a:cubicBezTo>
                  <a:cubicBezTo>
                    <a:pt x="1325" y="772"/>
                    <a:pt x="1324" y="764"/>
                    <a:pt x="1324" y="760"/>
                  </a:cubicBezTo>
                  <a:cubicBezTo>
                    <a:pt x="1323" y="756"/>
                    <a:pt x="1326" y="753"/>
                    <a:pt x="1326" y="753"/>
                  </a:cubicBezTo>
                  <a:cubicBezTo>
                    <a:pt x="1339" y="744"/>
                    <a:pt x="1339" y="721"/>
                    <a:pt x="1339" y="714"/>
                  </a:cubicBezTo>
                  <a:cubicBezTo>
                    <a:pt x="1338" y="707"/>
                    <a:pt x="1341" y="692"/>
                    <a:pt x="1344" y="688"/>
                  </a:cubicBezTo>
                  <a:cubicBezTo>
                    <a:pt x="1346" y="684"/>
                    <a:pt x="1349" y="667"/>
                    <a:pt x="1350" y="662"/>
                  </a:cubicBezTo>
                  <a:cubicBezTo>
                    <a:pt x="1350" y="656"/>
                    <a:pt x="1355" y="644"/>
                    <a:pt x="1358" y="638"/>
                  </a:cubicBezTo>
                  <a:cubicBezTo>
                    <a:pt x="1360" y="631"/>
                    <a:pt x="1358" y="624"/>
                    <a:pt x="1357" y="618"/>
                  </a:cubicBezTo>
                  <a:cubicBezTo>
                    <a:pt x="1356" y="613"/>
                    <a:pt x="1352" y="598"/>
                    <a:pt x="1348" y="59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4" name="Freeform 2516"/>
            <p:cNvSpPr>
              <a:spLocks/>
            </p:cNvSpPr>
            <p:nvPr/>
          </p:nvSpPr>
          <p:spPr bwMode="auto">
            <a:xfrm>
              <a:off x="9613589" y="4672969"/>
              <a:ext cx="19332" cy="14885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18">
                  <a:moveTo>
                    <a:pt x="1" y="13"/>
                  </a:moveTo>
                  <a:cubicBezTo>
                    <a:pt x="0" y="15"/>
                    <a:pt x="4" y="16"/>
                    <a:pt x="4" y="16"/>
                  </a:cubicBezTo>
                  <a:cubicBezTo>
                    <a:pt x="5" y="16"/>
                    <a:pt x="11" y="18"/>
                    <a:pt x="18" y="17"/>
                  </a:cubicBezTo>
                  <a:cubicBezTo>
                    <a:pt x="24" y="17"/>
                    <a:pt x="18" y="13"/>
                    <a:pt x="17" y="13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9"/>
                    <a:pt x="12" y="6"/>
                    <a:pt x="12" y="3"/>
                  </a:cubicBezTo>
                  <a:cubicBezTo>
                    <a:pt x="12" y="0"/>
                    <a:pt x="11" y="0"/>
                    <a:pt x="8" y="2"/>
                  </a:cubicBezTo>
                  <a:cubicBezTo>
                    <a:pt x="4" y="3"/>
                    <a:pt x="6" y="6"/>
                    <a:pt x="6" y="6"/>
                  </a:cubicBezTo>
                  <a:cubicBezTo>
                    <a:pt x="7" y="9"/>
                    <a:pt x="6" y="10"/>
                    <a:pt x="5" y="12"/>
                  </a:cubicBezTo>
                  <a:cubicBezTo>
                    <a:pt x="4" y="13"/>
                    <a:pt x="3" y="12"/>
                    <a:pt x="1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5" name="Freeform 2517"/>
            <p:cNvSpPr>
              <a:spLocks/>
            </p:cNvSpPr>
            <p:nvPr/>
          </p:nvSpPr>
          <p:spPr bwMode="auto">
            <a:xfrm>
              <a:off x="9622450" y="4668835"/>
              <a:ext cx="33026" cy="22326"/>
            </a:xfrm>
            <a:custGeom>
              <a:avLst/>
              <a:gdLst>
                <a:gd name="T0" fmla="*/ 2147483647 w 41"/>
                <a:gd name="T1" fmla="*/ 2147483647 h 27"/>
                <a:gd name="T2" fmla="*/ 2147483647 w 41"/>
                <a:gd name="T3" fmla="*/ 2147483647 h 27"/>
                <a:gd name="T4" fmla="*/ 2147483647 w 41"/>
                <a:gd name="T5" fmla="*/ 2147483647 h 27"/>
                <a:gd name="T6" fmla="*/ 2147483647 w 41"/>
                <a:gd name="T7" fmla="*/ 2147483647 h 27"/>
                <a:gd name="T8" fmla="*/ 2147483647 w 41"/>
                <a:gd name="T9" fmla="*/ 2147483647 h 27"/>
                <a:gd name="T10" fmla="*/ 2147483647 w 41"/>
                <a:gd name="T11" fmla="*/ 2147483647 h 27"/>
                <a:gd name="T12" fmla="*/ 2147483647 w 41"/>
                <a:gd name="T13" fmla="*/ 2147483647 h 27"/>
                <a:gd name="T14" fmla="*/ 2147483647 w 41"/>
                <a:gd name="T15" fmla="*/ 2147483647 h 27"/>
                <a:gd name="T16" fmla="*/ 2147483647 w 41"/>
                <a:gd name="T17" fmla="*/ 2147483647 h 27"/>
                <a:gd name="T18" fmla="*/ 2147483647 w 41"/>
                <a:gd name="T19" fmla="*/ 2147483647 h 27"/>
                <a:gd name="T20" fmla="*/ 2147483647 w 41"/>
                <a:gd name="T21" fmla="*/ 2147483647 h 27"/>
                <a:gd name="T22" fmla="*/ 2147483647 w 41"/>
                <a:gd name="T23" fmla="*/ 214748364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27">
                  <a:moveTo>
                    <a:pt x="27" y="22"/>
                  </a:moveTo>
                  <a:cubicBezTo>
                    <a:pt x="29" y="20"/>
                    <a:pt x="32" y="17"/>
                    <a:pt x="35" y="15"/>
                  </a:cubicBezTo>
                  <a:cubicBezTo>
                    <a:pt x="38" y="14"/>
                    <a:pt x="41" y="10"/>
                    <a:pt x="40" y="8"/>
                  </a:cubicBezTo>
                  <a:cubicBezTo>
                    <a:pt x="38" y="6"/>
                    <a:pt x="39" y="6"/>
                    <a:pt x="37" y="3"/>
                  </a:cubicBezTo>
                  <a:cubicBezTo>
                    <a:pt x="34" y="1"/>
                    <a:pt x="32" y="0"/>
                    <a:pt x="30" y="3"/>
                  </a:cubicBezTo>
                  <a:cubicBezTo>
                    <a:pt x="29" y="6"/>
                    <a:pt x="29" y="5"/>
                    <a:pt x="28" y="3"/>
                  </a:cubicBezTo>
                  <a:cubicBezTo>
                    <a:pt x="27" y="2"/>
                    <a:pt x="23" y="4"/>
                    <a:pt x="16" y="7"/>
                  </a:cubicBezTo>
                  <a:cubicBezTo>
                    <a:pt x="10" y="9"/>
                    <a:pt x="8" y="7"/>
                    <a:pt x="4" y="3"/>
                  </a:cubicBezTo>
                  <a:cubicBezTo>
                    <a:pt x="0" y="0"/>
                    <a:pt x="2" y="5"/>
                    <a:pt x="2" y="5"/>
                  </a:cubicBezTo>
                  <a:cubicBezTo>
                    <a:pt x="3" y="7"/>
                    <a:pt x="5" y="10"/>
                    <a:pt x="6" y="14"/>
                  </a:cubicBezTo>
                  <a:cubicBezTo>
                    <a:pt x="6" y="18"/>
                    <a:pt x="15" y="22"/>
                    <a:pt x="18" y="24"/>
                  </a:cubicBezTo>
                  <a:cubicBezTo>
                    <a:pt x="20" y="27"/>
                    <a:pt x="25" y="24"/>
                    <a:pt x="27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6" name="Freeform 2518"/>
            <p:cNvSpPr>
              <a:spLocks/>
            </p:cNvSpPr>
            <p:nvPr/>
          </p:nvSpPr>
          <p:spPr bwMode="auto">
            <a:xfrm>
              <a:off x="9680447" y="4663047"/>
              <a:ext cx="4028" cy="12404"/>
            </a:xfrm>
            <a:custGeom>
              <a:avLst/>
              <a:gdLst>
                <a:gd name="T0" fmla="*/ 2147483647 w 5"/>
                <a:gd name="T1" fmla="*/ 2147483647 h 15"/>
                <a:gd name="T2" fmla="*/ 2147483647 w 5"/>
                <a:gd name="T3" fmla="*/ 2147483647 h 15"/>
                <a:gd name="T4" fmla="*/ 2147483647 w 5"/>
                <a:gd name="T5" fmla="*/ 2147483647 h 15"/>
                <a:gd name="T6" fmla="*/ 2147483647 w 5"/>
                <a:gd name="T7" fmla="*/ 2147483647 h 15"/>
                <a:gd name="T8" fmla="*/ 2147483647 w 5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5">
                  <a:moveTo>
                    <a:pt x="2" y="1"/>
                  </a:moveTo>
                  <a:cubicBezTo>
                    <a:pt x="0" y="1"/>
                    <a:pt x="1" y="4"/>
                    <a:pt x="1" y="4"/>
                  </a:cubicBezTo>
                  <a:cubicBezTo>
                    <a:pt x="1" y="4"/>
                    <a:pt x="1" y="4"/>
                    <a:pt x="3" y="9"/>
                  </a:cubicBezTo>
                  <a:cubicBezTo>
                    <a:pt x="5" y="15"/>
                    <a:pt x="5" y="6"/>
                    <a:pt x="4" y="4"/>
                  </a:cubicBezTo>
                  <a:cubicBezTo>
                    <a:pt x="4" y="2"/>
                    <a:pt x="5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7" name="Freeform 2519"/>
            <p:cNvSpPr>
              <a:spLocks/>
            </p:cNvSpPr>
            <p:nvPr/>
          </p:nvSpPr>
          <p:spPr bwMode="auto">
            <a:xfrm>
              <a:off x="9785163" y="4739122"/>
              <a:ext cx="16915" cy="18192"/>
            </a:xfrm>
            <a:custGeom>
              <a:avLst/>
              <a:gdLst>
                <a:gd name="T0" fmla="*/ 2147483647 w 21"/>
                <a:gd name="T1" fmla="*/ 2147483647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2147483647 w 21"/>
                <a:gd name="T7" fmla="*/ 2147483647 h 22"/>
                <a:gd name="T8" fmla="*/ 2147483647 w 21"/>
                <a:gd name="T9" fmla="*/ 2147483647 h 22"/>
                <a:gd name="T10" fmla="*/ 2147483647 w 21"/>
                <a:gd name="T11" fmla="*/ 2147483647 h 22"/>
                <a:gd name="T12" fmla="*/ 2147483647 w 21"/>
                <a:gd name="T13" fmla="*/ 2147483647 h 22"/>
                <a:gd name="T14" fmla="*/ 2147483647 w 21"/>
                <a:gd name="T15" fmla="*/ 2147483647 h 22"/>
                <a:gd name="T16" fmla="*/ 2147483647 w 21"/>
                <a:gd name="T17" fmla="*/ 2147483647 h 22"/>
                <a:gd name="T18" fmla="*/ 2147483647 w 21"/>
                <a:gd name="T19" fmla="*/ 2147483647 h 22"/>
                <a:gd name="T20" fmla="*/ 2147483647 w 21"/>
                <a:gd name="T21" fmla="*/ 2147483647 h 22"/>
                <a:gd name="T22" fmla="*/ 2147483647 w 21"/>
                <a:gd name="T23" fmla="*/ 2147483647 h 22"/>
                <a:gd name="T24" fmla="*/ 2147483647 w 21"/>
                <a:gd name="T25" fmla="*/ 2147483647 h 22"/>
                <a:gd name="T26" fmla="*/ 2147483647 w 21"/>
                <a:gd name="T27" fmla="*/ 2147483647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22">
                  <a:moveTo>
                    <a:pt x="3" y="19"/>
                  </a:moveTo>
                  <a:cubicBezTo>
                    <a:pt x="4" y="19"/>
                    <a:pt x="11" y="19"/>
                    <a:pt x="15" y="21"/>
                  </a:cubicBezTo>
                  <a:cubicBezTo>
                    <a:pt x="19" y="22"/>
                    <a:pt x="18" y="22"/>
                    <a:pt x="19" y="19"/>
                  </a:cubicBezTo>
                  <a:cubicBezTo>
                    <a:pt x="20" y="16"/>
                    <a:pt x="19" y="18"/>
                    <a:pt x="15" y="18"/>
                  </a:cubicBezTo>
                  <a:cubicBezTo>
                    <a:pt x="12" y="18"/>
                    <a:pt x="11" y="16"/>
                    <a:pt x="12" y="13"/>
                  </a:cubicBezTo>
                  <a:cubicBezTo>
                    <a:pt x="13" y="10"/>
                    <a:pt x="16" y="9"/>
                    <a:pt x="19" y="6"/>
                  </a:cubicBezTo>
                  <a:cubicBezTo>
                    <a:pt x="21" y="3"/>
                    <a:pt x="18" y="3"/>
                    <a:pt x="16" y="5"/>
                  </a:cubicBezTo>
                  <a:cubicBezTo>
                    <a:pt x="14" y="8"/>
                    <a:pt x="13" y="6"/>
                    <a:pt x="13" y="3"/>
                  </a:cubicBezTo>
                  <a:cubicBezTo>
                    <a:pt x="12" y="1"/>
                    <a:pt x="13" y="0"/>
                    <a:pt x="10" y="1"/>
                  </a:cubicBezTo>
                  <a:cubicBezTo>
                    <a:pt x="7" y="1"/>
                    <a:pt x="7" y="1"/>
                    <a:pt x="9" y="3"/>
                  </a:cubicBezTo>
                  <a:cubicBezTo>
                    <a:pt x="11" y="4"/>
                    <a:pt x="8" y="5"/>
                    <a:pt x="8" y="5"/>
                  </a:cubicBezTo>
                  <a:cubicBezTo>
                    <a:pt x="6" y="5"/>
                    <a:pt x="2" y="5"/>
                    <a:pt x="2" y="8"/>
                  </a:cubicBezTo>
                  <a:cubicBezTo>
                    <a:pt x="2" y="10"/>
                    <a:pt x="3" y="13"/>
                    <a:pt x="2" y="16"/>
                  </a:cubicBezTo>
                  <a:cubicBezTo>
                    <a:pt x="0" y="18"/>
                    <a:pt x="2" y="19"/>
                    <a:pt x="3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8" name="Freeform 2520"/>
            <p:cNvSpPr>
              <a:spLocks/>
            </p:cNvSpPr>
            <p:nvPr/>
          </p:nvSpPr>
          <p:spPr bwMode="auto">
            <a:xfrm>
              <a:off x="9781135" y="4737468"/>
              <a:ext cx="3222" cy="9923"/>
            </a:xfrm>
            <a:custGeom>
              <a:avLst/>
              <a:gdLst>
                <a:gd name="T0" fmla="*/ 2147483647 w 4"/>
                <a:gd name="T1" fmla="*/ 2147483647 h 12"/>
                <a:gd name="T2" fmla="*/ 0 w 4"/>
                <a:gd name="T3" fmla="*/ 2147483647 h 12"/>
                <a:gd name="T4" fmla="*/ 2147483647 w 4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2">
                  <a:moveTo>
                    <a:pt x="2" y="6"/>
                  </a:moveTo>
                  <a:cubicBezTo>
                    <a:pt x="4" y="0"/>
                    <a:pt x="0" y="2"/>
                    <a:pt x="0" y="5"/>
                  </a:cubicBezTo>
                  <a:cubicBezTo>
                    <a:pt x="0" y="5"/>
                    <a:pt x="0" y="12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9" name="Freeform 2521"/>
            <p:cNvSpPr>
              <a:spLocks/>
            </p:cNvSpPr>
            <p:nvPr/>
          </p:nvSpPr>
          <p:spPr bwMode="auto">
            <a:xfrm>
              <a:off x="9777913" y="4729199"/>
              <a:ext cx="2417" cy="5788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1" y="3"/>
                  </a:moveTo>
                  <a:cubicBezTo>
                    <a:pt x="1" y="6"/>
                    <a:pt x="0" y="6"/>
                    <a:pt x="3" y="7"/>
                  </a:cubicBezTo>
                  <a:cubicBezTo>
                    <a:pt x="3" y="7"/>
                    <a:pt x="1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0" name="Freeform 2522"/>
            <p:cNvSpPr>
              <a:spLocks/>
            </p:cNvSpPr>
            <p:nvPr/>
          </p:nvSpPr>
          <p:spPr bwMode="auto">
            <a:xfrm>
              <a:off x="9781135" y="4677930"/>
              <a:ext cx="8055" cy="5788"/>
            </a:xfrm>
            <a:custGeom>
              <a:avLst/>
              <a:gdLst>
                <a:gd name="T0" fmla="*/ 2147483647 w 10"/>
                <a:gd name="T1" fmla="*/ 2147483647 h 7"/>
                <a:gd name="T2" fmla="*/ 0 w 10"/>
                <a:gd name="T3" fmla="*/ 2147483647 h 7"/>
                <a:gd name="T4" fmla="*/ 2147483647 w 10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7">
                  <a:moveTo>
                    <a:pt x="8" y="2"/>
                  </a:moveTo>
                  <a:cubicBezTo>
                    <a:pt x="10" y="0"/>
                    <a:pt x="5" y="2"/>
                    <a:pt x="0" y="7"/>
                  </a:cubicBezTo>
                  <a:cubicBezTo>
                    <a:pt x="0" y="7"/>
                    <a:pt x="7" y="4"/>
                    <a:pt x="8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1" name="Freeform 2523"/>
            <p:cNvSpPr>
              <a:spLocks/>
            </p:cNvSpPr>
            <p:nvPr/>
          </p:nvSpPr>
          <p:spPr bwMode="auto">
            <a:xfrm>
              <a:off x="9790801" y="4665527"/>
              <a:ext cx="6444" cy="9923"/>
            </a:xfrm>
            <a:custGeom>
              <a:avLst/>
              <a:gdLst>
                <a:gd name="T0" fmla="*/ 2147483647 w 8"/>
                <a:gd name="T1" fmla="*/ 0 h 12"/>
                <a:gd name="T2" fmla="*/ 0 w 8"/>
                <a:gd name="T3" fmla="*/ 2147483647 h 12"/>
                <a:gd name="T4" fmla="*/ 2147483647 w 8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7" y="0"/>
                  </a:moveTo>
                  <a:cubicBezTo>
                    <a:pt x="7" y="0"/>
                    <a:pt x="2" y="6"/>
                    <a:pt x="0" y="12"/>
                  </a:cubicBezTo>
                  <a:cubicBezTo>
                    <a:pt x="0" y="12"/>
                    <a:pt x="8" y="6"/>
                    <a:pt x="7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2" name="Freeform 2524"/>
            <p:cNvSpPr>
              <a:spLocks/>
            </p:cNvSpPr>
            <p:nvPr/>
          </p:nvSpPr>
          <p:spPr bwMode="auto">
            <a:xfrm>
              <a:off x="9860879" y="4817679"/>
              <a:ext cx="16110" cy="9923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0 h 12"/>
                <a:gd name="T6" fmla="*/ 2147483647 w 20"/>
                <a:gd name="T7" fmla="*/ 0 h 12"/>
                <a:gd name="T8" fmla="*/ 2147483647 w 20"/>
                <a:gd name="T9" fmla="*/ 2147483647 h 12"/>
                <a:gd name="T10" fmla="*/ 2147483647 w 20"/>
                <a:gd name="T11" fmla="*/ 2147483647 h 12"/>
                <a:gd name="T12" fmla="*/ 2147483647 w 20"/>
                <a:gd name="T13" fmla="*/ 2147483647 h 12"/>
                <a:gd name="T14" fmla="*/ 2147483647 w 20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2">
                  <a:moveTo>
                    <a:pt x="14" y="3"/>
                  </a:moveTo>
                  <a:cubicBezTo>
                    <a:pt x="15" y="5"/>
                    <a:pt x="17" y="5"/>
                    <a:pt x="18" y="4"/>
                  </a:cubicBezTo>
                  <a:cubicBezTo>
                    <a:pt x="20" y="3"/>
                    <a:pt x="20" y="0"/>
                    <a:pt x="16" y="0"/>
                  </a:cubicBezTo>
                  <a:cubicBezTo>
                    <a:pt x="13" y="0"/>
                    <a:pt x="11" y="0"/>
                    <a:pt x="11" y="0"/>
                  </a:cubicBezTo>
                  <a:cubicBezTo>
                    <a:pt x="11" y="0"/>
                    <a:pt x="5" y="2"/>
                    <a:pt x="2" y="6"/>
                  </a:cubicBezTo>
                  <a:cubicBezTo>
                    <a:pt x="0" y="9"/>
                    <a:pt x="0" y="12"/>
                    <a:pt x="5" y="10"/>
                  </a:cubicBezTo>
                  <a:cubicBezTo>
                    <a:pt x="10" y="7"/>
                    <a:pt x="9" y="6"/>
                    <a:pt x="11" y="4"/>
                  </a:cubicBezTo>
                  <a:cubicBezTo>
                    <a:pt x="12" y="2"/>
                    <a:pt x="14" y="1"/>
                    <a:pt x="1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3" name="Freeform 2525"/>
            <p:cNvSpPr>
              <a:spLocks/>
            </p:cNvSpPr>
            <p:nvPr/>
          </p:nvSpPr>
          <p:spPr bwMode="auto">
            <a:xfrm>
              <a:off x="9868129" y="4835043"/>
              <a:ext cx="4028" cy="3307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0 h 4"/>
                <a:gd name="T4" fmla="*/ 2147483647 w 5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5" y="2"/>
                    <a:pt x="5" y="0"/>
                    <a:pt x="2" y="0"/>
                  </a:cubicBezTo>
                  <a:cubicBezTo>
                    <a:pt x="2" y="0"/>
                    <a:pt x="0" y="4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4" name="Freeform 2526"/>
            <p:cNvSpPr>
              <a:spLocks/>
            </p:cNvSpPr>
            <p:nvPr/>
          </p:nvSpPr>
          <p:spPr bwMode="auto">
            <a:xfrm>
              <a:off x="9940625" y="4636585"/>
              <a:ext cx="4028" cy="4135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2" y="5"/>
                    <a:pt x="5" y="0"/>
                    <a:pt x="2" y="1"/>
                  </a:cubicBezTo>
                  <a:cubicBezTo>
                    <a:pt x="0" y="1"/>
                    <a:pt x="1" y="3"/>
                    <a:pt x="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5" name="Freeform 2527"/>
            <p:cNvSpPr>
              <a:spLocks/>
            </p:cNvSpPr>
            <p:nvPr/>
          </p:nvSpPr>
          <p:spPr bwMode="auto">
            <a:xfrm>
              <a:off x="9943042" y="4653950"/>
              <a:ext cx="4028" cy="4962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6"/>
                    <a:pt x="2" y="3"/>
                  </a:cubicBezTo>
                  <a:cubicBezTo>
                    <a:pt x="5" y="1"/>
                    <a:pt x="1" y="0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6" name="Freeform 2528"/>
            <p:cNvSpPr>
              <a:spLocks/>
            </p:cNvSpPr>
            <p:nvPr/>
          </p:nvSpPr>
          <p:spPr bwMode="auto">
            <a:xfrm>
              <a:off x="9943847" y="4639892"/>
              <a:ext cx="4833" cy="3307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2147483647 h 4"/>
                <a:gd name="T4" fmla="*/ 2147483647 w 6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1" y="3"/>
                    <a:pt x="2" y="4"/>
                  </a:cubicBezTo>
                  <a:cubicBezTo>
                    <a:pt x="2" y="4"/>
                    <a:pt x="6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7" name="Freeform 2529"/>
            <p:cNvSpPr>
              <a:spLocks/>
            </p:cNvSpPr>
            <p:nvPr/>
          </p:nvSpPr>
          <p:spPr bwMode="auto">
            <a:xfrm>
              <a:off x="10050173" y="4869774"/>
              <a:ext cx="4833" cy="6615"/>
            </a:xfrm>
            <a:custGeom>
              <a:avLst/>
              <a:gdLst>
                <a:gd name="T0" fmla="*/ 2147483647 w 6"/>
                <a:gd name="T1" fmla="*/ 2147483647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4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5"/>
                    <a:pt x="4" y="7"/>
                  </a:cubicBezTo>
                  <a:cubicBezTo>
                    <a:pt x="6" y="8"/>
                    <a:pt x="6" y="8"/>
                    <a:pt x="5" y="4"/>
                  </a:cubicBezTo>
                  <a:cubicBezTo>
                    <a:pt x="4" y="1"/>
                    <a:pt x="6" y="2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8" name="Freeform 2530"/>
            <p:cNvSpPr>
              <a:spLocks/>
            </p:cNvSpPr>
            <p:nvPr/>
          </p:nvSpPr>
          <p:spPr bwMode="auto">
            <a:xfrm>
              <a:off x="10125891" y="4926004"/>
              <a:ext cx="3222" cy="330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0 h 4"/>
                <a:gd name="T4" fmla="*/ 2147483647 w 4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4" y="4"/>
                    <a:pt x="4" y="1"/>
                    <a:pt x="1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9" name="Freeform 2531"/>
            <p:cNvSpPr>
              <a:spLocks/>
            </p:cNvSpPr>
            <p:nvPr/>
          </p:nvSpPr>
          <p:spPr bwMode="auto">
            <a:xfrm>
              <a:off x="10181470" y="5019445"/>
              <a:ext cx="7250" cy="11576"/>
            </a:xfrm>
            <a:custGeom>
              <a:avLst/>
              <a:gdLst>
                <a:gd name="T0" fmla="*/ 2147483647 w 9"/>
                <a:gd name="T1" fmla="*/ 2147483647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4">
                  <a:moveTo>
                    <a:pt x="4" y="3"/>
                  </a:moveTo>
                  <a:cubicBezTo>
                    <a:pt x="0" y="0"/>
                    <a:pt x="3" y="7"/>
                    <a:pt x="3" y="7"/>
                  </a:cubicBezTo>
                  <a:cubicBezTo>
                    <a:pt x="8" y="14"/>
                    <a:pt x="9" y="11"/>
                    <a:pt x="9" y="9"/>
                  </a:cubicBezTo>
                  <a:cubicBezTo>
                    <a:pt x="9" y="8"/>
                    <a:pt x="8" y="5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0" name="Freeform 2532"/>
            <p:cNvSpPr>
              <a:spLocks/>
            </p:cNvSpPr>
            <p:nvPr/>
          </p:nvSpPr>
          <p:spPr bwMode="auto">
            <a:xfrm>
              <a:off x="10233828" y="5058310"/>
              <a:ext cx="12083" cy="33904"/>
            </a:xfrm>
            <a:custGeom>
              <a:avLst/>
              <a:gdLst>
                <a:gd name="T0" fmla="*/ 2147483647 w 15"/>
                <a:gd name="T1" fmla="*/ 2147483647 h 41"/>
                <a:gd name="T2" fmla="*/ 2147483647 w 15"/>
                <a:gd name="T3" fmla="*/ 2147483647 h 41"/>
                <a:gd name="T4" fmla="*/ 2147483647 w 15"/>
                <a:gd name="T5" fmla="*/ 2147483647 h 41"/>
                <a:gd name="T6" fmla="*/ 2147483647 w 15"/>
                <a:gd name="T7" fmla="*/ 2147483647 h 41"/>
                <a:gd name="T8" fmla="*/ 2147483647 w 15"/>
                <a:gd name="T9" fmla="*/ 2147483647 h 41"/>
                <a:gd name="T10" fmla="*/ 2147483647 w 15"/>
                <a:gd name="T11" fmla="*/ 2147483647 h 41"/>
                <a:gd name="T12" fmla="*/ 2147483647 w 15"/>
                <a:gd name="T13" fmla="*/ 2147483647 h 41"/>
                <a:gd name="T14" fmla="*/ 2147483647 w 15"/>
                <a:gd name="T15" fmla="*/ 2147483647 h 41"/>
                <a:gd name="T16" fmla="*/ 2147483647 w 15"/>
                <a:gd name="T17" fmla="*/ 2147483647 h 41"/>
                <a:gd name="T18" fmla="*/ 2147483647 w 15"/>
                <a:gd name="T19" fmla="*/ 2147483647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41">
                  <a:moveTo>
                    <a:pt x="5" y="15"/>
                  </a:moveTo>
                  <a:cubicBezTo>
                    <a:pt x="3" y="17"/>
                    <a:pt x="3" y="18"/>
                    <a:pt x="4" y="19"/>
                  </a:cubicBezTo>
                  <a:cubicBezTo>
                    <a:pt x="6" y="20"/>
                    <a:pt x="3" y="25"/>
                    <a:pt x="2" y="28"/>
                  </a:cubicBezTo>
                  <a:cubicBezTo>
                    <a:pt x="0" y="31"/>
                    <a:pt x="1" y="33"/>
                    <a:pt x="3" y="37"/>
                  </a:cubicBezTo>
                  <a:cubicBezTo>
                    <a:pt x="5" y="41"/>
                    <a:pt x="5" y="38"/>
                    <a:pt x="6" y="36"/>
                  </a:cubicBezTo>
                  <a:cubicBezTo>
                    <a:pt x="7" y="34"/>
                    <a:pt x="11" y="19"/>
                    <a:pt x="13" y="15"/>
                  </a:cubicBezTo>
                  <a:cubicBezTo>
                    <a:pt x="15" y="10"/>
                    <a:pt x="12" y="5"/>
                    <a:pt x="12" y="2"/>
                  </a:cubicBezTo>
                  <a:cubicBezTo>
                    <a:pt x="11" y="0"/>
                    <a:pt x="10" y="0"/>
                    <a:pt x="8" y="2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12" y="11"/>
                    <a:pt x="8" y="13"/>
                    <a:pt x="5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1" name="Freeform 2533"/>
            <p:cNvSpPr>
              <a:spLocks/>
            </p:cNvSpPr>
            <p:nvPr/>
          </p:nvSpPr>
          <p:spPr bwMode="auto">
            <a:xfrm>
              <a:off x="10246716" y="5136866"/>
              <a:ext cx="4028" cy="14057"/>
            </a:xfrm>
            <a:custGeom>
              <a:avLst/>
              <a:gdLst>
                <a:gd name="T0" fmla="*/ 2147483647 w 5"/>
                <a:gd name="T1" fmla="*/ 2147483647 h 17"/>
                <a:gd name="T2" fmla="*/ 2147483647 w 5"/>
                <a:gd name="T3" fmla="*/ 2147483647 h 17"/>
                <a:gd name="T4" fmla="*/ 0 w 5"/>
                <a:gd name="T5" fmla="*/ 2147483647 h 17"/>
                <a:gd name="T6" fmla="*/ 2147483647 w 5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7">
                  <a:moveTo>
                    <a:pt x="2" y="9"/>
                  </a:moveTo>
                  <a:cubicBezTo>
                    <a:pt x="5" y="0"/>
                    <a:pt x="3" y="2"/>
                    <a:pt x="3" y="2"/>
                  </a:cubicBezTo>
                  <a:cubicBezTo>
                    <a:pt x="3" y="2"/>
                    <a:pt x="1" y="1"/>
                    <a:pt x="0" y="7"/>
                  </a:cubicBezTo>
                  <a:cubicBezTo>
                    <a:pt x="0" y="7"/>
                    <a:pt x="0" y="17"/>
                    <a:pt x="2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2" name="Freeform 2534"/>
            <p:cNvSpPr>
              <a:spLocks/>
            </p:cNvSpPr>
            <p:nvPr/>
          </p:nvSpPr>
          <p:spPr bwMode="auto">
            <a:xfrm>
              <a:off x="9789190" y="5389901"/>
              <a:ext cx="45108" cy="15712"/>
            </a:xfrm>
            <a:custGeom>
              <a:avLst/>
              <a:gdLst>
                <a:gd name="T0" fmla="*/ 2147483647 w 56"/>
                <a:gd name="T1" fmla="*/ 2147483647 h 19"/>
                <a:gd name="T2" fmla="*/ 2147483647 w 56"/>
                <a:gd name="T3" fmla="*/ 2147483647 h 19"/>
                <a:gd name="T4" fmla="*/ 2147483647 w 56"/>
                <a:gd name="T5" fmla="*/ 2147483647 h 19"/>
                <a:gd name="T6" fmla="*/ 2147483647 w 56"/>
                <a:gd name="T7" fmla="*/ 2147483647 h 19"/>
                <a:gd name="T8" fmla="*/ 2147483647 w 56"/>
                <a:gd name="T9" fmla="*/ 2147483647 h 19"/>
                <a:gd name="T10" fmla="*/ 2147483647 w 56"/>
                <a:gd name="T11" fmla="*/ 2147483647 h 19"/>
                <a:gd name="T12" fmla="*/ 2147483647 w 56"/>
                <a:gd name="T13" fmla="*/ 2147483647 h 19"/>
                <a:gd name="T14" fmla="*/ 2147483647 w 56"/>
                <a:gd name="T15" fmla="*/ 2147483647 h 19"/>
                <a:gd name="T16" fmla="*/ 2147483647 w 56"/>
                <a:gd name="T17" fmla="*/ 2147483647 h 19"/>
                <a:gd name="T18" fmla="*/ 2147483647 w 56"/>
                <a:gd name="T19" fmla="*/ 2147483647 h 19"/>
                <a:gd name="T20" fmla="*/ 2147483647 w 56"/>
                <a:gd name="T21" fmla="*/ 2147483647 h 19"/>
                <a:gd name="T22" fmla="*/ 2147483647 w 56"/>
                <a:gd name="T23" fmla="*/ 2147483647 h 19"/>
                <a:gd name="T24" fmla="*/ 2147483647 w 56"/>
                <a:gd name="T25" fmla="*/ 2147483647 h 19"/>
                <a:gd name="T26" fmla="*/ 2147483647 w 56"/>
                <a:gd name="T27" fmla="*/ 2147483647 h 19"/>
                <a:gd name="T28" fmla="*/ 2147483647 w 56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19">
                  <a:moveTo>
                    <a:pt x="47" y="8"/>
                  </a:moveTo>
                  <a:cubicBezTo>
                    <a:pt x="45" y="11"/>
                    <a:pt x="43" y="8"/>
                    <a:pt x="43" y="8"/>
                  </a:cubicBezTo>
                  <a:cubicBezTo>
                    <a:pt x="43" y="8"/>
                    <a:pt x="42" y="6"/>
                    <a:pt x="40" y="6"/>
                  </a:cubicBezTo>
                  <a:cubicBezTo>
                    <a:pt x="38" y="5"/>
                    <a:pt x="39" y="4"/>
                    <a:pt x="37" y="2"/>
                  </a:cubicBezTo>
                  <a:cubicBezTo>
                    <a:pt x="35" y="0"/>
                    <a:pt x="26" y="1"/>
                    <a:pt x="23" y="3"/>
                  </a:cubicBezTo>
                  <a:cubicBezTo>
                    <a:pt x="20" y="4"/>
                    <a:pt x="17" y="5"/>
                    <a:pt x="8" y="6"/>
                  </a:cubicBezTo>
                  <a:cubicBezTo>
                    <a:pt x="0" y="6"/>
                    <a:pt x="2" y="13"/>
                    <a:pt x="2" y="13"/>
                  </a:cubicBezTo>
                  <a:cubicBezTo>
                    <a:pt x="2" y="14"/>
                    <a:pt x="4" y="16"/>
                    <a:pt x="6" y="18"/>
                  </a:cubicBezTo>
                  <a:cubicBezTo>
                    <a:pt x="8" y="19"/>
                    <a:pt x="13" y="18"/>
                    <a:pt x="15" y="18"/>
                  </a:cubicBezTo>
                  <a:cubicBezTo>
                    <a:pt x="17" y="18"/>
                    <a:pt x="21" y="18"/>
                    <a:pt x="23" y="17"/>
                  </a:cubicBezTo>
                  <a:cubicBezTo>
                    <a:pt x="24" y="16"/>
                    <a:pt x="28" y="16"/>
                    <a:pt x="30" y="18"/>
                  </a:cubicBezTo>
                  <a:cubicBezTo>
                    <a:pt x="33" y="19"/>
                    <a:pt x="35" y="18"/>
                    <a:pt x="39" y="14"/>
                  </a:cubicBezTo>
                  <a:cubicBezTo>
                    <a:pt x="43" y="10"/>
                    <a:pt x="49" y="11"/>
                    <a:pt x="52" y="11"/>
                  </a:cubicBezTo>
                  <a:cubicBezTo>
                    <a:pt x="56" y="10"/>
                    <a:pt x="54" y="10"/>
                    <a:pt x="52" y="8"/>
                  </a:cubicBezTo>
                  <a:cubicBezTo>
                    <a:pt x="50" y="6"/>
                    <a:pt x="50" y="6"/>
                    <a:pt x="47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3" name="Freeform 2535"/>
            <p:cNvSpPr>
              <a:spLocks/>
            </p:cNvSpPr>
            <p:nvPr/>
          </p:nvSpPr>
          <p:spPr bwMode="auto">
            <a:xfrm>
              <a:off x="10021981" y="5482515"/>
              <a:ext cx="8055" cy="4135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0 h 5"/>
                <a:gd name="T6" fmla="*/ 2147483647 w 10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3" y="5"/>
                    <a:pt x="4" y="4"/>
                    <a:pt x="7" y="4"/>
                  </a:cubicBezTo>
                  <a:cubicBezTo>
                    <a:pt x="10" y="4"/>
                    <a:pt x="8" y="1"/>
                    <a:pt x="4" y="0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4" name="Freeform 2536"/>
            <p:cNvSpPr>
              <a:spLocks/>
            </p:cNvSpPr>
            <p:nvPr/>
          </p:nvSpPr>
          <p:spPr bwMode="auto">
            <a:xfrm>
              <a:off x="10026814" y="5476727"/>
              <a:ext cx="4028" cy="4962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0" y="0"/>
                    <a:pt x="2" y="6"/>
                    <a:pt x="2" y="6"/>
                  </a:cubicBezTo>
                  <a:cubicBezTo>
                    <a:pt x="5" y="4"/>
                    <a:pt x="5" y="2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5" name="Freeform 2537"/>
            <p:cNvSpPr>
              <a:spLocks/>
            </p:cNvSpPr>
            <p:nvPr/>
          </p:nvSpPr>
          <p:spPr bwMode="auto">
            <a:xfrm>
              <a:off x="9152035" y="5077329"/>
              <a:ext cx="8860" cy="24807"/>
            </a:xfrm>
            <a:custGeom>
              <a:avLst/>
              <a:gdLst>
                <a:gd name="T0" fmla="*/ 2147483647 w 11"/>
                <a:gd name="T1" fmla="*/ 2147483647 h 30"/>
                <a:gd name="T2" fmla="*/ 0 w 11"/>
                <a:gd name="T3" fmla="*/ 2147483647 h 30"/>
                <a:gd name="T4" fmla="*/ 2147483647 w 11"/>
                <a:gd name="T5" fmla="*/ 2147483647 h 30"/>
                <a:gd name="T6" fmla="*/ 2147483647 w 11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30">
                  <a:moveTo>
                    <a:pt x="5" y="21"/>
                  </a:moveTo>
                  <a:cubicBezTo>
                    <a:pt x="2" y="16"/>
                    <a:pt x="0" y="0"/>
                    <a:pt x="0" y="10"/>
                  </a:cubicBezTo>
                  <a:cubicBezTo>
                    <a:pt x="1" y="20"/>
                    <a:pt x="5" y="25"/>
                    <a:pt x="5" y="25"/>
                  </a:cubicBezTo>
                  <a:cubicBezTo>
                    <a:pt x="11" y="30"/>
                    <a:pt x="5" y="21"/>
                    <a:pt x="5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6" name="Freeform 2538"/>
            <p:cNvSpPr>
              <a:spLocks/>
            </p:cNvSpPr>
            <p:nvPr/>
          </p:nvSpPr>
          <p:spPr bwMode="auto">
            <a:xfrm>
              <a:off x="10674440" y="4902023"/>
              <a:ext cx="7250" cy="9923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1" y="3"/>
                  </a:moveTo>
                  <a:cubicBezTo>
                    <a:pt x="1" y="6"/>
                    <a:pt x="3" y="9"/>
                    <a:pt x="4" y="9"/>
                  </a:cubicBezTo>
                  <a:cubicBezTo>
                    <a:pt x="4" y="9"/>
                    <a:pt x="9" y="12"/>
                    <a:pt x="8" y="7"/>
                  </a:cubicBezTo>
                  <a:cubicBezTo>
                    <a:pt x="7" y="3"/>
                    <a:pt x="6" y="2"/>
                    <a:pt x="4" y="1"/>
                  </a:cubicBezTo>
                  <a:cubicBezTo>
                    <a:pt x="2" y="0"/>
                    <a:pt x="0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7" name="Freeform 2539"/>
            <p:cNvSpPr>
              <a:spLocks/>
            </p:cNvSpPr>
            <p:nvPr/>
          </p:nvSpPr>
          <p:spPr bwMode="auto">
            <a:xfrm>
              <a:off x="10668802" y="4878043"/>
              <a:ext cx="10472" cy="13231"/>
            </a:xfrm>
            <a:custGeom>
              <a:avLst/>
              <a:gdLst>
                <a:gd name="T0" fmla="*/ 0 w 13"/>
                <a:gd name="T1" fmla="*/ 2147483647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0 w 13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6">
                  <a:moveTo>
                    <a:pt x="0" y="6"/>
                  </a:moveTo>
                  <a:cubicBezTo>
                    <a:pt x="0" y="11"/>
                    <a:pt x="3" y="11"/>
                    <a:pt x="6" y="12"/>
                  </a:cubicBezTo>
                  <a:cubicBezTo>
                    <a:pt x="6" y="12"/>
                    <a:pt x="13" y="16"/>
                    <a:pt x="9" y="10"/>
                  </a:cubicBezTo>
                  <a:cubicBezTo>
                    <a:pt x="5" y="3"/>
                    <a:pt x="0" y="0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8" name="Freeform 2540"/>
            <p:cNvSpPr>
              <a:spLocks/>
            </p:cNvSpPr>
            <p:nvPr/>
          </p:nvSpPr>
          <p:spPr bwMode="auto">
            <a:xfrm>
              <a:off x="10643830" y="4848274"/>
              <a:ext cx="12888" cy="11576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9" y="1"/>
                  </a:moveTo>
                  <a:cubicBezTo>
                    <a:pt x="6" y="3"/>
                    <a:pt x="0" y="7"/>
                    <a:pt x="5" y="8"/>
                  </a:cubicBezTo>
                  <a:cubicBezTo>
                    <a:pt x="9" y="9"/>
                    <a:pt x="9" y="14"/>
                    <a:pt x="14" y="9"/>
                  </a:cubicBezTo>
                  <a:cubicBezTo>
                    <a:pt x="14" y="9"/>
                    <a:pt x="16" y="8"/>
                    <a:pt x="14" y="5"/>
                  </a:cubicBezTo>
                  <a:cubicBezTo>
                    <a:pt x="13" y="3"/>
                    <a:pt x="12" y="0"/>
                    <a:pt x="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9" name="Freeform 2541"/>
            <p:cNvSpPr>
              <a:spLocks/>
            </p:cNvSpPr>
            <p:nvPr/>
          </p:nvSpPr>
          <p:spPr bwMode="auto">
            <a:xfrm>
              <a:off x="10645442" y="4821814"/>
              <a:ext cx="9666" cy="8269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4" y="4"/>
                  </a:moveTo>
                  <a:cubicBezTo>
                    <a:pt x="2" y="2"/>
                    <a:pt x="1" y="0"/>
                    <a:pt x="1" y="3"/>
                  </a:cubicBezTo>
                  <a:cubicBezTo>
                    <a:pt x="0" y="7"/>
                    <a:pt x="3" y="8"/>
                    <a:pt x="3" y="8"/>
                  </a:cubicBezTo>
                  <a:cubicBezTo>
                    <a:pt x="5" y="9"/>
                    <a:pt x="8" y="10"/>
                    <a:pt x="10" y="9"/>
                  </a:cubicBezTo>
                  <a:cubicBezTo>
                    <a:pt x="12" y="8"/>
                    <a:pt x="6" y="5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0" name="Freeform 2542"/>
            <p:cNvSpPr>
              <a:spLocks/>
            </p:cNvSpPr>
            <p:nvPr/>
          </p:nvSpPr>
          <p:spPr bwMode="auto">
            <a:xfrm>
              <a:off x="10618860" y="4801141"/>
              <a:ext cx="19332" cy="22326"/>
            </a:xfrm>
            <a:custGeom>
              <a:avLst/>
              <a:gdLst>
                <a:gd name="T0" fmla="*/ 2147483647 w 24"/>
                <a:gd name="T1" fmla="*/ 2147483647 h 27"/>
                <a:gd name="T2" fmla="*/ 2147483647 w 24"/>
                <a:gd name="T3" fmla="*/ 2147483647 h 27"/>
                <a:gd name="T4" fmla="*/ 2147483647 w 24"/>
                <a:gd name="T5" fmla="*/ 2147483647 h 27"/>
                <a:gd name="T6" fmla="*/ 2147483647 w 24"/>
                <a:gd name="T7" fmla="*/ 2147483647 h 27"/>
                <a:gd name="T8" fmla="*/ 2147483647 w 24"/>
                <a:gd name="T9" fmla="*/ 2147483647 h 27"/>
                <a:gd name="T10" fmla="*/ 2147483647 w 24"/>
                <a:gd name="T11" fmla="*/ 2147483647 h 27"/>
                <a:gd name="T12" fmla="*/ 2147483647 w 24"/>
                <a:gd name="T13" fmla="*/ 2147483647 h 27"/>
                <a:gd name="T14" fmla="*/ 2147483647 w 24"/>
                <a:gd name="T15" fmla="*/ 2147483647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27">
                  <a:moveTo>
                    <a:pt x="1" y="7"/>
                  </a:moveTo>
                  <a:cubicBezTo>
                    <a:pt x="1" y="11"/>
                    <a:pt x="4" y="11"/>
                    <a:pt x="6" y="11"/>
                  </a:cubicBezTo>
                  <a:cubicBezTo>
                    <a:pt x="8" y="10"/>
                    <a:pt x="8" y="12"/>
                    <a:pt x="9" y="20"/>
                  </a:cubicBezTo>
                  <a:cubicBezTo>
                    <a:pt x="10" y="27"/>
                    <a:pt x="14" y="25"/>
                    <a:pt x="19" y="23"/>
                  </a:cubicBezTo>
                  <a:cubicBezTo>
                    <a:pt x="24" y="21"/>
                    <a:pt x="19" y="16"/>
                    <a:pt x="18" y="15"/>
                  </a:cubicBezTo>
                  <a:cubicBezTo>
                    <a:pt x="17" y="14"/>
                    <a:pt x="11" y="10"/>
                    <a:pt x="9" y="8"/>
                  </a:cubicBezTo>
                  <a:cubicBezTo>
                    <a:pt x="7" y="7"/>
                    <a:pt x="6" y="4"/>
                    <a:pt x="3" y="2"/>
                  </a:cubicBezTo>
                  <a:cubicBezTo>
                    <a:pt x="0" y="0"/>
                    <a:pt x="1" y="7"/>
                    <a:pt x="1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1" name="Freeform 2543"/>
            <p:cNvSpPr>
              <a:spLocks/>
            </p:cNvSpPr>
            <p:nvPr/>
          </p:nvSpPr>
          <p:spPr bwMode="auto">
            <a:xfrm>
              <a:off x="10637387" y="4806929"/>
              <a:ext cx="12888" cy="9096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2147483647 h 11"/>
                <a:gd name="T4" fmla="*/ 2147483647 w 16"/>
                <a:gd name="T5" fmla="*/ 2147483647 h 11"/>
                <a:gd name="T6" fmla="*/ 2147483647 w 16"/>
                <a:gd name="T7" fmla="*/ 2147483647 h 11"/>
                <a:gd name="T8" fmla="*/ 2147483647 w 16"/>
                <a:gd name="T9" fmla="*/ 2147483647 h 11"/>
                <a:gd name="T10" fmla="*/ 2147483647 w 16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9" y="11"/>
                    <a:pt x="13" y="11"/>
                    <a:pt x="15" y="9"/>
                  </a:cubicBezTo>
                  <a:cubicBezTo>
                    <a:pt x="16" y="7"/>
                    <a:pt x="13" y="5"/>
                    <a:pt x="12" y="3"/>
                  </a:cubicBezTo>
                  <a:cubicBezTo>
                    <a:pt x="10" y="0"/>
                    <a:pt x="9" y="4"/>
                    <a:pt x="9" y="4"/>
                  </a:cubicBezTo>
                  <a:cubicBezTo>
                    <a:pt x="8" y="5"/>
                    <a:pt x="11" y="5"/>
                    <a:pt x="6" y="6"/>
                  </a:cubicBezTo>
                  <a:cubicBezTo>
                    <a:pt x="0" y="6"/>
                    <a:pt x="5" y="10"/>
                    <a:pt x="7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2" name="Freeform 2544"/>
            <p:cNvSpPr>
              <a:spLocks/>
            </p:cNvSpPr>
            <p:nvPr/>
          </p:nvSpPr>
          <p:spPr bwMode="auto">
            <a:xfrm>
              <a:off x="10646247" y="4787910"/>
              <a:ext cx="2417" cy="19019"/>
            </a:xfrm>
            <a:custGeom>
              <a:avLst/>
              <a:gdLst>
                <a:gd name="T0" fmla="*/ 2147483647 w 3"/>
                <a:gd name="T1" fmla="*/ 2147483647 h 23"/>
                <a:gd name="T2" fmla="*/ 0 w 3"/>
                <a:gd name="T3" fmla="*/ 2147483647 h 23"/>
                <a:gd name="T4" fmla="*/ 2147483647 w 3"/>
                <a:gd name="T5" fmla="*/ 2147483647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3">
                  <a:moveTo>
                    <a:pt x="3" y="19"/>
                  </a:moveTo>
                  <a:cubicBezTo>
                    <a:pt x="3" y="19"/>
                    <a:pt x="1" y="0"/>
                    <a:pt x="0" y="7"/>
                  </a:cubicBezTo>
                  <a:cubicBezTo>
                    <a:pt x="0" y="13"/>
                    <a:pt x="2" y="23"/>
                    <a:pt x="3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3" name="Freeform 2545"/>
            <p:cNvSpPr>
              <a:spLocks/>
            </p:cNvSpPr>
            <p:nvPr/>
          </p:nvSpPr>
          <p:spPr bwMode="auto">
            <a:xfrm>
              <a:off x="10644636" y="4763929"/>
              <a:ext cx="1611" cy="31423"/>
            </a:xfrm>
            <a:custGeom>
              <a:avLst/>
              <a:gdLst>
                <a:gd name="T0" fmla="*/ 0 w 2"/>
                <a:gd name="T1" fmla="*/ 2147483647 h 38"/>
                <a:gd name="T2" fmla="*/ 2147483647 w 2"/>
                <a:gd name="T3" fmla="*/ 2147483647 h 38"/>
                <a:gd name="T4" fmla="*/ 0 w 2"/>
                <a:gd name="T5" fmla="*/ 2147483647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8">
                  <a:moveTo>
                    <a:pt x="0" y="23"/>
                  </a:moveTo>
                  <a:cubicBezTo>
                    <a:pt x="0" y="23"/>
                    <a:pt x="2" y="38"/>
                    <a:pt x="2" y="24"/>
                  </a:cubicBezTo>
                  <a:cubicBezTo>
                    <a:pt x="2" y="24"/>
                    <a:pt x="0" y="0"/>
                    <a:pt x="0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4" name="Freeform 2546"/>
            <p:cNvSpPr>
              <a:spLocks/>
            </p:cNvSpPr>
            <p:nvPr/>
          </p:nvSpPr>
          <p:spPr bwMode="auto">
            <a:xfrm>
              <a:off x="10632554" y="4784602"/>
              <a:ext cx="8860" cy="7442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7" y="2"/>
                  </a:moveTo>
                  <a:cubicBezTo>
                    <a:pt x="2" y="5"/>
                    <a:pt x="0" y="6"/>
                    <a:pt x="3" y="8"/>
                  </a:cubicBezTo>
                  <a:cubicBezTo>
                    <a:pt x="7" y="9"/>
                    <a:pt x="8" y="7"/>
                    <a:pt x="9" y="4"/>
                  </a:cubicBezTo>
                  <a:cubicBezTo>
                    <a:pt x="9" y="4"/>
                    <a:pt x="11" y="0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5" name="Freeform 2547"/>
            <p:cNvSpPr>
              <a:spLocks/>
            </p:cNvSpPr>
            <p:nvPr/>
          </p:nvSpPr>
          <p:spPr bwMode="auto">
            <a:xfrm>
              <a:off x="10614832" y="4793698"/>
              <a:ext cx="5638" cy="413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3" y="3"/>
                  </a:moveTo>
                  <a:cubicBezTo>
                    <a:pt x="0" y="5"/>
                    <a:pt x="7" y="5"/>
                    <a:pt x="7" y="5"/>
                  </a:cubicBezTo>
                  <a:cubicBezTo>
                    <a:pt x="7" y="5"/>
                    <a:pt x="7" y="0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6" name="Freeform 2548"/>
            <p:cNvSpPr>
              <a:spLocks/>
            </p:cNvSpPr>
            <p:nvPr/>
          </p:nvSpPr>
          <p:spPr bwMode="auto">
            <a:xfrm>
              <a:off x="10601944" y="4763929"/>
              <a:ext cx="19332" cy="32250"/>
            </a:xfrm>
            <a:custGeom>
              <a:avLst/>
              <a:gdLst>
                <a:gd name="T0" fmla="*/ 0 w 24"/>
                <a:gd name="T1" fmla="*/ 2147483647 h 39"/>
                <a:gd name="T2" fmla="*/ 2147483647 w 24"/>
                <a:gd name="T3" fmla="*/ 2147483647 h 39"/>
                <a:gd name="T4" fmla="*/ 2147483647 w 24"/>
                <a:gd name="T5" fmla="*/ 2147483647 h 39"/>
                <a:gd name="T6" fmla="*/ 2147483647 w 24"/>
                <a:gd name="T7" fmla="*/ 2147483647 h 39"/>
                <a:gd name="T8" fmla="*/ 2147483647 w 24"/>
                <a:gd name="T9" fmla="*/ 2147483647 h 39"/>
                <a:gd name="T10" fmla="*/ 2147483647 w 24"/>
                <a:gd name="T11" fmla="*/ 2147483647 h 39"/>
                <a:gd name="T12" fmla="*/ 2147483647 w 24"/>
                <a:gd name="T13" fmla="*/ 2147483647 h 39"/>
                <a:gd name="T14" fmla="*/ 2147483647 w 24"/>
                <a:gd name="T15" fmla="*/ 2147483647 h 39"/>
                <a:gd name="T16" fmla="*/ 2147483647 w 24"/>
                <a:gd name="T17" fmla="*/ 2147483647 h 39"/>
                <a:gd name="T18" fmla="*/ 2147483647 w 24"/>
                <a:gd name="T19" fmla="*/ 2147483647 h 39"/>
                <a:gd name="T20" fmla="*/ 0 w 24"/>
                <a:gd name="T21" fmla="*/ 2147483647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39">
                  <a:moveTo>
                    <a:pt x="0" y="6"/>
                  </a:moveTo>
                  <a:cubicBezTo>
                    <a:pt x="0" y="12"/>
                    <a:pt x="1" y="16"/>
                    <a:pt x="3" y="19"/>
                  </a:cubicBezTo>
                  <a:cubicBezTo>
                    <a:pt x="4" y="22"/>
                    <a:pt x="2" y="28"/>
                    <a:pt x="5" y="32"/>
                  </a:cubicBezTo>
                  <a:cubicBezTo>
                    <a:pt x="8" y="36"/>
                    <a:pt x="7" y="39"/>
                    <a:pt x="11" y="37"/>
                  </a:cubicBezTo>
                  <a:cubicBezTo>
                    <a:pt x="15" y="35"/>
                    <a:pt x="18" y="37"/>
                    <a:pt x="21" y="34"/>
                  </a:cubicBezTo>
                  <a:cubicBezTo>
                    <a:pt x="24" y="32"/>
                    <a:pt x="23" y="32"/>
                    <a:pt x="21" y="27"/>
                  </a:cubicBezTo>
                  <a:cubicBezTo>
                    <a:pt x="19" y="21"/>
                    <a:pt x="19" y="16"/>
                    <a:pt x="18" y="14"/>
                  </a:cubicBezTo>
                  <a:cubicBezTo>
                    <a:pt x="18" y="14"/>
                    <a:pt x="15" y="12"/>
                    <a:pt x="15" y="16"/>
                  </a:cubicBezTo>
                  <a:cubicBezTo>
                    <a:pt x="15" y="21"/>
                    <a:pt x="10" y="26"/>
                    <a:pt x="9" y="20"/>
                  </a:cubicBezTo>
                  <a:cubicBezTo>
                    <a:pt x="8" y="14"/>
                    <a:pt x="7" y="11"/>
                    <a:pt x="5" y="9"/>
                  </a:cubicBezTo>
                  <a:cubicBezTo>
                    <a:pt x="3" y="6"/>
                    <a:pt x="1" y="0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7" name="Freeform 2549"/>
            <p:cNvSpPr>
              <a:spLocks/>
            </p:cNvSpPr>
            <p:nvPr/>
          </p:nvSpPr>
          <p:spPr bwMode="auto">
            <a:xfrm>
              <a:off x="10623692" y="4749872"/>
              <a:ext cx="8860" cy="9096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4" y="9"/>
                  </a:moveTo>
                  <a:cubicBezTo>
                    <a:pt x="4" y="9"/>
                    <a:pt x="11" y="11"/>
                    <a:pt x="9" y="5"/>
                  </a:cubicBezTo>
                  <a:cubicBezTo>
                    <a:pt x="6" y="0"/>
                    <a:pt x="0" y="8"/>
                    <a:pt x="4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8" name="Freeform 2550"/>
            <p:cNvSpPr>
              <a:spLocks/>
            </p:cNvSpPr>
            <p:nvPr/>
          </p:nvSpPr>
          <p:spPr bwMode="auto">
            <a:xfrm>
              <a:off x="10626915" y="4739122"/>
              <a:ext cx="2417" cy="9923"/>
            </a:xfrm>
            <a:custGeom>
              <a:avLst/>
              <a:gdLst>
                <a:gd name="T0" fmla="*/ 2147483647 w 3"/>
                <a:gd name="T1" fmla="*/ 2147483647 h 12"/>
                <a:gd name="T2" fmla="*/ 0 w 3"/>
                <a:gd name="T3" fmla="*/ 2147483647 h 12"/>
                <a:gd name="T4" fmla="*/ 2147483647 w 3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2">
                  <a:moveTo>
                    <a:pt x="3" y="6"/>
                  </a:moveTo>
                  <a:cubicBezTo>
                    <a:pt x="3" y="6"/>
                    <a:pt x="1" y="0"/>
                    <a:pt x="0" y="5"/>
                  </a:cubicBezTo>
                  <a:cubicBezTo>
                    <a:pt x="0" y="10"/>
                    <a:pt x="1" y="12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9" name="Freeform 2551"/>
            <p:cNvSpPr>
              <a:spLocks/>
            </p:cNvSpPr>
            <p:nvPr/>
          </p:nvSpPr>
          <p:spPr bwMode="auto">
            <a:xfrm>
              <a:off x="10606777" y="4681238"/>
              <a:ext cx="7250" cy="2481"/>
            </a:xfrm>
            <a:custGeom>
              <a:avLst/>
              <a:gdLst>
                <a:gd name="T0" fmla="*/ 2147483647 w 9"/>
                <a:gd name="T1" fmla="*/ 0 h 3"/>
                <a:gd name="T2" fmla="*/ 2147483647 w 9"/>
                <a:gd name="T3" fmla="*/ 2147483647 h 3"/>
                <a:gd name="T4" fmla="*/ 2147483647 w 9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">
                  <a:moveTo>
                    <a:pt x="5" y="0"/>
                  </a:moveTo>
                  <a:cubicBezTo>
                    <a:pt x="0" y="1"/>
                    <a:pt x="5" y="3"/>
                    <a:pt x="7" y="3"/>
                  </a:cubicBezTo>
                  <a:cubicBezTo>
                    <a:pt x="7" y="3"/>
                    <a:pt x="9" y="0"/>
                    <a:pt x="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0" name="Freeform 2552"/>
            <p:cNvSpPr>
              <a:spLocks/>
            </p:cNvSpPr>
            <p:nvPr/>
          </p:nvSpPr>
          <p:spPr bwMode="auto">
            <a:xfrm>
              <a:off x="10582612" y="4654777"/>
              <a:ext cx="12888" cy="4135"/>
            </a:xfrm>
            <a:custGeom>
              <a:avLst/>
              <a:gdLst>
                <a:gd name="T0" fmla="*/ 2147483647 w 16"/>
                <a:gd name="T1" fmla="*/ 2147483647 h 5"/>
                <a:gd name="T2" fmla="*/ 2147483647 w 16"/>
                <a:gd name="T3" fmla="*/ 2147483647 h 5"/>
                <a:gd name="T4" fmla="*/ 2147483647 w 16"/>
                <a:gd name="T5" fmla="*/ 0 h 5"/>
                <a:gd name="T6" fmla="*/ 2147483647 w 16"/>
                <a:gd name="T7" fmla="*/ 2147483647 h 5"/>
                <a:gd name="T8" fmla="*/ 2147483647 w 1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">
                  <a:moveTo>
                    <a:pt x="4" y="4"/>
                  </a:moveTo>
                  <a:cubicBezTo>
                    <a:pt x="6" y="3"/>
                    <a:pt x="7" y="3"/>
                    <a:pt x="8" y="3"/>
                  </a:cubicBezTo>
                  <a:cubicBezTo>
                    <a:pt x="8" y="3"/>
                    <a:pt x="16" y="0"/>
                    <a:pt x="8" y="0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1" y="3"/>
                    <a:pt x="1" y="5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1" name="Freeform 2553"/>
            <p:cNvSpPr>
              <a:spLocks/>
            </p:cNvSpPr>
            <p:nvPr/>
          </p:nvSpPr>
          <p:spPr bwMode="auto">
            <a:xfrm>
              <a:off x="10309546" y="4552240"/>
              <a:ext cx="4028" cy="3307"/>
            </a:xfrm>
            <a:custGeom>
              <a:avLst/>
              <a:gdLst>
                <a:gd name="T0" fmla="*/ 0 w 5"/>
                <a:gd name="T1" fmla="*/ 0 h 4"/>
                <a:gd name="T2" fmla="*/ 2147483647 w 5"/>
                <a:gd name="T3" fmla="*/ 2147483647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1" y="4"/>
                    <a:pt x="3" y="2"/>
                  </a:cubicBezTo>
                  <a:cubicBezTo>
                    <a:pt x="5" y="0"/>
                    <a:pt x="3" y="1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2" name="Freeform 2554"/>
            <p:cNvSpPr>
              <a:spLocks/>
            </p:cNvSpPr>
            <p:nvPr/>
          </p:nvSpPr>
          <p:spPr bwMode="auto">
            <a:xfrm>
              <a:off x="10327267" y="4540663"/>
              <a:ext cx="35442" cy="22326"/>
            </a:xfrm>
            <a:custGeom>
              <a:avLst/>
              <a:gdLst>
                <a:gd name="T0" fmla="*/ 2147483647 w 44"/>
                <a:gd name="T1" fmla="*/ 2147483647 h 27"/>
                <a:gd name="T2" fmla="*/ 2147483647 w 44"/>
                <a:gd name="T3" fmla="*/ 2147483647 h 27"/>
                <a:gd name="T4" fmla="*/ 2147483647 w 44"/>
                <a:gd name="T5" fmla="*/ 2147483647 h 27"/>
                <a:gd name="T6" fmla="*/ 2147483647 w 44"/>
                <a:gd name="T7" fmla="*/ 2147483647 h 27"/>
                <a:gd name="T8" fmla="*/ 2147483647 w 44"/>
                <a:gd name="T9" fmla="*/ 2147483647 h 27"/>
                <a:gd name="T10" fmla="*/ 2147483647 w 44"/>
                <a:gd name="T11" fmla="*/ 2147483647 h 27"/>
                <a:gd name="T12" fmla="*/ 2147483647 w 44"/>
                <a:gd name="T13" fmla="*/ 2147483647 h 27"/>
                <a:gd name="T14" fmla="*/ 2147483647 w 44"/>
                <a:gd name="T15" fmla="*/ 2147483647 h 27"/>
                <a:gd name="T16" fmla="*/ 2147483647 w 44"/>
                <a:gd name="T17" fmla="*/ 2147483647 h 27"/>
                <a:gd name="T18" fmla="*/ 2147483647 w 44"/>
                <a:gd name="T19" fmla="*/ 214748364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27">
                  <a:moveTo>
                    <a:pt x="34" y="26"/>
                  </a:moveTo>
                  <a:cubicBezTo>
                    <a:pt x="36" y="26"/>
                    <a:pt x="44" y="24"/>
                    <a:pt x="37" y="23"/>
                  </a:cubicBezTo>
                  <a:cubicBezTo>
                    <a:pt x="29" y="22"/>
                    <a:pt x="25" y="20"/>
                    <a:pt x="24" y="16"/>
                  </a:cubicBezTo>
                  <a:cubicBezTo>
                    <a:pt x="24" y="13"/>
                    <a:pt x="23" y="9"/>
                    <a:pt x="19" y="8"/>
                  </a:cubicBezTo>
                  <a:cubicBezTo>
                    <a:pt x="15" y="8"/>
                    <a:pt x="12" y="5"/>
                    <a:pt x="11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4" y="1"/>
                    <a:pt x="0" y="4"/>
                    <a:pt x="5" y="7"/>
                  </a:cubicBezTo>
                  <a:cubicBezTo>
                    <a:pt x="11" y="10"/>
                    <a:pt x="12" y="13"/>
                    <a:pt x="14" y="16"/>
                  </a:cubicBezTo>
                  <a:cubicBezTo>
                    <a:pt x="17" y="18"/>
                    <a:pt x="25" y="23"/>
                    <a:pt x="26" y="25"/>
                  </a:cubicBezTo>
                  <a:cubicBezTo>
                    <a:pt x="27" y="26"/>
                    <a:pt x="32" y="27"/>
                    <a:pt x="34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3" name="Freeform 2555"/>
            <p:cNvSpPr>
              <a:spLocks/>
            </p:cNvSpPr>
            <p:nvPr/>
          </p:nvSpPr>
          <p:spPr bwMode="auto">
            <a:xfrm>
              <a:off x="10330489" y="4565471"/>
              <a:ext cx="8860" cy="11576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4">
                  <a:moveTo>
                    <a:pt x="6" y="5"/>
                  </a:moveTo>
                  <a:cubicBezTo>
                    <a:pt x="0" y="0"/>
                    <a:pt x="3" y="6"/>
                    <a:pt x="3" y="6"/>
                  </a:cubicBezTo>
                  <a:cubicBezTo>
                    <a:pt x="5" y="14"/>
                    <a:pt x="7" y="13"/>
                    <a:pt x="8" y="11"/>
                  </a:cubicBezTo>
                  <a:cubicBezTo>
                    <a:pt x="10" y="8"/>
                    <a:pt x="11" y="9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4" name="Freeform 2556"/>
            <p:cNvSpPr>
              <a:spLocks/>
            </p:cNvSpPr>
            <p:nvPr/>
          </p:nvSpPr>
          <p:spPr bwMode="auto">
            <a:xfrm>
              <a:off x="10342572" y="4575393"/>
              <a:ext cx="7250" cy="12404"/>
            </a:xfrm>
            <a:custGeom>
              <a:avLst/>
              <a:gdLst>
                <a:gd name="T0" fmla="*/ 2147483647 w 9"/>
                <a:gd name="T1" fmla="*/ 2147483647 h 15"/>
                <a:gd name="T2" fmla="*/ 0 w 9"/>
                <a:gd name="T3" fmla="*/ 2147483647 h 15"/>
                <a:gd name="T4" fmla="*/ 2147483647 w 9"/>
                <a:gd name="T5" fmla="*/ 2147483647 h 15"/>
                <a:gd name="T6" fmla="*/ 2147483647 w 9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5">
                  <a:moveTo>
                    <a:pt x="2" y="1"/>
                  </a:moveTo>
                  <a:cubicBezTo>
                    <a:pt x="0" y="1"/>
                    <a:pt x="0" y="5"/>
                    <a:pt x="0" y="5"/>
                  </a:cubicBezTo>
                  <a:cubicBezTo>
                    <a:pt x="8" y="15"/>
                    <a:pt x="8" y="8"/>
                    <a:pt x="9" y="5"/>
                  </a:cubicBezTo>
                  <a:cubicBezTo>
                    <a:pt x="9" y="2"/>
                    <a:pt x="5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5" name="Freeform 2557"/>
            <p:cNvSpPr>
              <a:spLocks/>
            </p:cNvSpPr>
            <p:nvPr/>
          </p:nvSpPr>
          <p:spPr bwMode="auto">
            <a:xfrm>
              <a:off x="10344989" y="4577874"/>
              <a:ext cx="23360" cy="18192"/>
            </a:xfrm>
            <a:custGeom>
              <a:avLst/>
              <a:gdLst>
                <a:gd name="T0" fmla="*/ 2147483647 w 29"/>
                <a:gd name="T1" fmla="*/ 2147483647 h 22"/>
                <a:gd name="T2" fmla="*/ 2147483647 w 29"/>
                <a:gd name="T3" fmla="*/ 2147483647 h 22"/>
                <a:gd name="T4" fmla="*/ 2147483647 w 29"/>
                <a:gd name="T5" fmla="*/ 2147483647 h 22"/>
                <a:gd name="T6" fmla="*/ 2147483647 w 29"/>
                <a:gd name="T7" fmla="*/ 2147483647 h 22"/>
                <a:gd name="T8" fmla="*/ 2147483647 w 29"/>
                <a:gd name="T9" fmla="*/ 2147483647 h 22"/>
                <a:gd name="T10" fmla="*/ 2147483647 w 29"/>
                <a:gd name="T11" fmla="*/ 2147483647 h 22"/>
                <a:gd name="T12" fmla="*/ 2147483647 w 29"/>
                <a:gd name="T13" fmla="*/ 214748364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2">
                  <a:moveTo>
                    <a:pt x="19" y="5"/>
                  </a:moveTo>
                  <a:cubicBezTo>
                    <a:pt x="18" y="4"/>
                    <a:pt x="15" y="0"/>
                    <a:pt x="13" y="3"/>
                  </a:cubicBezTo>
                  <a:cubicBezTo>
                    <a:pt x="10" y="6"/>
                    <a:pt x="0" y="15"/>
                    <a:pt x="10" y="12"/>
                  </a:cubicBezTo>
                  <a:cubicBezTo>
                    <a:pt x="10" y="12"/>
                    <a:pt x="15" y="9"/>
                    <a:pt x="16" y="13"/>
                  </a:cubicBezTo>
                  <a:cubicBezTo>
                    <a:pt x="17" y="17"/>
                    <a:pt x="21" y="18"/>
                    <a:pt x="23" y="20"/>
                  </a:cubicBezTo>
                  <a:cubicBezTo>
                    <a:pt x="26" y="22"/>
                    <a:pt x="29" y="18"/>
                    <a:pt x="26" y="13"/>
                  </a:cubicBezTo>
                  <a:cubicBezTo>
                    <a:pt x="22" y="9"/>
                    <a:pt x="21" y="6"/>
                    <a:pt x="19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6" name="Freeform 2558"/>
            <p:cNvSpPr>
              <a:spLocks/>
            </p:cNvSpPr>
            <p:nvPr/>
          </p:nvSpPr>
          <p:spPr bwMode="auto">
            <a:xfrm>
              <a:off x="10349821" y="4591105"/>
              <a:ext cx="5638" cy="8269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2147483647 w 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1" y="4"/>
                  </a:moveTo>
                  <a:cubicBezTo>
                    <a:pt x="0" y="6"/>
                    <a:pt x="2" y="10"/>
                    <a:pt x="4" y="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7" y="3"/>
                    <a:pt x="5" y="1"/>
                  </a:cubicBezTo>
                  <a:cubicBezTo>
                    <a:pt x="3" y="0"/>
                    <a:pt x="1" y="3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7" name="Freeform 2559"/>
            <p:cNvSpPr>
              <a:spLocks/>
            </p:cNvSpPr>
            <p:nvPr/>
          </p:nvSpPr>
          <p:spPr bwMode="auto">
            <a:xfrm>
              <a:off x="10369154" y="4594412"/>
              <a:ext cx="7250" cy="9096"/>
            </a:xfrm>
            <a:custGeom>
              <a:avLst/>
              <a:gdLst>
                <a:gd name="T0" fmla="*/ 2147483647 w 9"/>
                <a:gd name="T1" fmla="*/ 0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cubicBezTo>
                    <a:pt x="2" y="0"/>
                    <a:pt x="0" y="2"/>
                    <a:pt x="1" y="4"/>
                  </a:cubicBezTo>
                  <a:cubicBezTo>
                    <a:pt x="1" y="4"/>
                    <a:pt x="1" y="11"/>
                    <a:pt x="4" y="7"/>
                  </a:cubicBezTo>
                  <a:cubicBezTo>
                    <a:pt x="6" y="3"/>
                    <a:pt x="9" y="0"/>
                    <a:pt x="6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8" name="Freeform 2560"/>
            <p:cNvSpPr>
              <a:spLocks/>
            </p:cNvSpPr>
            <p:nvPr/>
          </p:nvSpPr>
          <p:spPr bwMode="auto">
            <a:xfrm>
              <a:off x="10357071" y="4600202"/>
              <a:ext cx="4028" cy="2481"/>
            </a:xfrm>
            <a:custGeom>
              <a:avLst/>
              <a:gdLst>
                <a:gd name="T0" fmla="*/ 0 w 5"/>
                <a:gd name="T1" fmla="*/ 0 h 3"/>
                <a:gd name="T2" fmla="*/ 2147483647 w 5"/>
                <a:gd name="T3" fmla="*/ 2147483647 h 3"/>
                <a:gd name="T4" fmla="*/ 0 w 5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0"/>
                    <a:pt x="5" y="3"/>
                    <a:pt x="4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9" name="Freeform 2561"/>
            <p:cNvSpPr>
              <a:spLocks/>
            </p:cNvSpPr>
            <p:nvPr/>
          </p:nvSpPr>
          <p:spPr bwMode="auto">
            <a:xfrm>
              <a:off x="10382042" y="4565471"/>
              <a:ext cx="39470" cy="28942"/>
            </a:xfrm>
            <a:custGeom>
              <a:avLst/>
              <a:gdLst>
                <a:gd name="T0" fmla="*/ 2147483647 w 49"/>
                <a:gd name="T1" fmla="*/ 2147483647 h 35"/>
                <a:gd name="T2" fmla="*/ 2147483647 w 49"/>
                <a:gd name="T3" fmla="*/ 2147483647 h 35"/>
                <a:gd name="T4" fmla="*/ 2147483647 w 49"/>
                <a:gd name="T5" fmla="*/ 2147483647 h 35"/>
                <a:gd name="T6" fmla="*/ 2147483647 w 49"/>
                <a:gd name="T7" fmla="*/ 2147483647 h 35"/>
                <a:gd name="T8" fmla="*/ 2147483647 w 49"/>
                <a:gd name="T9" fmla="*/ 2147483647 h 35"/>
                <a:gd name="T10" fmla="*/ 2147483647 w 49"/>
                <a:gd name="T11" fmla="*/ 2147483647 h 35"/>
                <a:gd name="T12" fmla="*/ 2147483647 w 49"/>
                <a:gd name="T13" fmla="*/ 2147483647 h 35"/>
                <a:gd name="T14" fmla="*/ 2147483647 w 49"/>
                <a:gd name="T15" fmla="*/ 2147483647 h 35"/>
                <a:gd name="T16" fmla="*/ 2147483647 w 49"/>
                <a:gd name="T17" fmla="*/ 2147483647 h 35"/>
                <a:gd name="T18" fmla="*/ 2147483647 w 49"/>
                <a:gd name="T19" fmla="*/ 2147483647 h 35"/>
                <a:gd name="T20" fmla="*/ 2147483647 w 49"/>
                <a:gd name="T21" fmla="*/ 2147483647 h 35"/>
                <a:gd name="T22" fmla="*/ 2147483647 w 49"/>
                <a:gd name="T23" fmla="*/ 2147483647 h 35"/>
                <a:gd name="T24" fmla="*/ 2147483647 w 49"/>
                <a:gd name="T25" fmla="*/ 2147483647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35">
                  <a:moveTo>
                    <a:pt x="48" y="34"/>
                  </a:moveTo>
                  <a:cubicBezTo>
                    <a:pt x="46" y="32"/>
                    <a:pt x="46" y="31"/>
                    <a:pt x="48" y="30"/>
                  </a:cubicBezTo>
                  <a:cubicBezTo>
                    <a:pt x="49" y="28"/>
                    <a:pt x="46" y="27"/>
                    <a:pt x="45" y="25"/>
                  </a:cubicBezTo>
                  <a:cubicBezTo>
                    <a:pt x="44" y="24"/>
                    <a:pt x="37" y="20"/>
                    <a:pt x="33" y="18"/>
                  </a:cubicBezTo>
                  <a:cubicBezTo>
                    <a:pt x="29" y="16"/>
                    <a:pt x="26" y="15"/>
                    <a:pt x="24" y="14"/>
                  </a:cubicBezTo>
                  <a:cubicBezTo>
                    <a:pt x="22" y="14"/>
                    <a:pt x="20" y="12"/>
                    <a:pt x="17" y="9"/>
                  </a:cubicBezTo>
                  <a:cubicBezTo>
                    <a:pt x="14" y="5"/>
                    <a:pt x="7" y="3"/>
                    <a:pt x="3" y="2"/>
                  </a:cubicBezTo>
                  <a:cubicBezTo>
                    <a:pt x="0" y="0"/>
                    <a:pt x="2" y="4"/>
                    <a:pt x="3" y="5"/>
                  </a:cubicBezTo>
                  <a:cubicBezTo>
                    <a:pt x="4" y="6"/>
                    <a:pt x="6" y="9"/>
                    <a:pt x="6" y="9"/>
                  </a:cubicBezTo>
                  <a:cubicBezTo>
                    <a:pt x="7" y="10"/>
                    <a:pt x="9" y="11"/>
                    <a:pt x="11" y="13"/>
                  </a:cubicBezTo>
                  <a:cubicBezTo>
                    <a:pt x="14" y="16"/>
                    <a:pt x="30" y="25"/>
                    <a:pt x="31" y="25"/>
                  </a:cubicBezTo>
                  <a:cubicBezTo>
                    <a:pt x="33" y="26"/>
                    <a:pt x="41" y="32"/>
                    <a:pt x="44" y="33"/>
                  </a:cubicBezTo>
                  <a:cubicBezTo>
                    <a:pt x="46" y="35"/>
                    <a:pt x="49" y="35"/>
                    <a:pt x="48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0" name="Freeform 2562"/>
            <p:cNvSpPr>
              <a:spLocks/>
            </p:cNvSpPr>
            <p:nvPr/>
          </p:nvSpPr>
          <p:spPr bwMode="auto">
            <a:xfrm>
              <a:off x="10427150" y="4607643"/>
              <a:ext cx="4833" cy="3307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2147483647 h 4"/>
                <a:gd name="T4" fmla="*/ 2147483647 w 6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1"/>
                    <a:pt x="2" y="4"/>
                    <a:pt x="6" y="4"/>
                  </a:cubicBezTo>
                  <a:cubicBezTo>
                    <a:pt x="6" y="4"/>
                    <a:pt x="5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1" name="Freeform 2563"/>
            <p:cNvSpPr>
              <a:spLocks/>
            </p:cNvSpPr>
            <p:nvPr/>
          </p:nvSpPr>
          <p:spPr bwMode="auto">
            <a:xfrm>
              <a:off x="10431983" y="4609297"/>
              <a:ext cx="3222" cy="4135"/>
            </a:xfrm>
            <a:custGeom>
              <a:avLst/>
              <a:gdLst>
                <a:gd name="T0" fmla="*/ 2147483647 w 4"/>
                <a:gd name="T1" fmla="*/ 2147483647 h 5"/>
                <a:gd name="T2" fmla="*/ 0 w 4"/>
                <a:gd name="T3" fmla="*/ 2147483647 h 5"/>
                <a:gd name="T4" fmla="*/ 2147483647 w 4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4"/>
                    <a:pt x="3" y="0"/>
                    <a:pt x="0" y="5"/>
                  </a:cubicBezTo>
                  <a:cubicBezTo>
                    <a:pt x="0" y="5"/>
                    <a:pt x="2" y="4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2" name="Freeform 2564"/>
            <p:cNvSpPr>
              <a:spLocks/>
            </p:cNvSpPr>
            <p:nvPr/>
          </p:nvSpPr>
          <p:spPr bwMode="auto">
            <a:xfrm>
              <a:off x="10413457" y="4612605"/>
              <a:ext cx="33831" cy="23154"/>
            </a:xfrm>
            <a:custGeom>
              <a:avLst/>
              <a:gdLst>
                <a:gd name="T0" fmla="*/ 2147483647 w 42"/>
                <a:gd name="T1" fmla="*/ 2147483647 h 28"/>
                <a:gd name="T2" fmla="*/ 2147483647 w 42"/>
                <a:gd name="T3" fmla="*/ 2147483647 h 28"/>
                <a:gd name="T4" fmla="*/ 2147483647 w 42"/>
                <a:gd name="T5" fmla="*/ 2147483647 h 28"/>
                <a:gd name="T6" fmla="*/ 2147483647 w 42"/>
                <a:gd name="T7" fmla="*/ 2147483647 h 28"/>
                <a:gd name="T8" fmla="*/ 2147483647 w 42"/>
                <a:gd name="T9" fmla="*/ 2147483647 h 28"/>
                <a:gd name="T10" fmla="*/ 2147483647 w 42"/>
                <a:gd name="T11" fmla="*/ 2147483647 h 28"/>
                <a:gd name="T12" fmla="*/ 2147483647 w 42"/>
                <a:gd name="T13" fmla="*/ 2147483647 h 28"/>
                <a:gd name="T14" fmla="*/ 2147483647 w 42"/>
                <a:gd name="T15" fmla="*/ 2147483647 h 28"/>
                <a:gd name="T16" fmla="*/ 2147483647 w 42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28">
                  <a:moveTo>
                    <a:pt x="26" y="9"/>
                  </a:moveTo>
                  <a:cubicBezTo>
                    <a:pt x="20" y="9"/>
                    <a:pt x="12" y="7"/>
                    <a:pt x="9" y="5"/>
                  </a:cubicBezTo>
                  <a:cubicBezTo>
                    <a:pt x="9" y="5"/>
                    <a:pt x="3" y="0"/>
                    <a:pt x="2" y="5"/>
                  </a:cubicBezTo>
                  <a:cubicBezTo>
                    <a:pt x="0" y="9"/>
                    <a:pt x="2" y="12"/>
                    <a:pt x="4" y="16"/>
                  </a:cubicBezTo>
                  <a:cubicBezTo>
                    <a:pt x="7" y="19"/>
                    <a:pt x="14" y="23"/>
                    <a:pt x="18" y="22"/>
                  </a:cubicBezTo>
                  <a:cubicBezTo>
                    <a:pt x="22" y="20"/>
                    <a:pt x="26" y="24"/>
                    <a:pt x="28" y="24"/>
                  </a:cubicBezTo>
                  <a:cubicBezTo>
                    <a:pt x="30" y="24"/>
                    <a:pt x="35" y="28"/>
                    <a:pt x="37" y="25"/>
                  </a:cubicBezTo>
                  <a:cubicBezTo>
                    <a:pt x="39" y="22"/>
                    <a:pt x="42" y="21"/>
                    <a:pt x="39" y="18"/>
                  </a:cubicBezTo>
                  <a:cubicBezTo>
                    <a:pt x="37" y="15"/>
                    <a:pt x="31" y="9"/>
                    <a:pt x="26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3" name="Freeform 2566"/>
            <p:cNvSpPr>
              <a:spLocks/>
            </p:cNvSpPr>
            <p:nvPr/>
          </p:nvSpPr>
          <p:spPr bwMode="auto">
            <a:xfrm>
              <a:off x="10438427" y="4587796"/>
              <a:ext cx="24165" cy="38864"/>
            </a:xfrm>
            <a:custGeom>
              <a:avLst/>
              <a:gdLst>
                <a:gd name="T0" fmla="*/ 2147483647 w 30"/>
                <a:gd name="T1" fmla="*/ 2147483647 h 47"/>
                <a:gd name="T2" fmla="*/ 2147483647 w 30"/>
                <a:gd name="T3" fmla="*/ 2147483647 h 47"/>
                <a:gd name="T4" fmla="*/ 2147483647 w 30"/>
                <a:gd name="T5" fmla="*/ 2147483647 h 47"/>
                <a:gd name="T6" fmla="*/ 2147483647 w 30"/>
                <a:gd name="T7" fmla="*/ 2147483647 h 47"/>
                <a:gd name="T8" fmla="*/ 2147483647 w 30"/>
                <a:gd name="T9" fmla="*/ 2147483647 h 47"/>
                <a:gd name="T10" fmla="*/ 2147483647 w 30"/>
                <a:gd name="T11" fmla="*/ 2147483647 h 47"/>
                <a:gd name="T12" fmla="*/ 2147483647 w 30"/>
                <a:gd name="T13" fmla="*/ 2147483647 h 47"/>
                <a:gd name="T14" fmla="*/ 2147483647 w 30"/>
                <a:gd name="T15" fmla="*/ 2147483647 h 47"/>
                <a:gd name="T16" fmla="*/ 2147483647 w 30"/>
                <a:gd name="T17" fmla="*/ 2147483647 h 47"/>
                <a:gd name="T18" fmla="*/ 2147483647 w 30"/>
                <a:gd name="T19" fmla="*/ 2147483647 h 47"/>
                <a:gd name="T20" fmla="*/ 2147483647 w 30"/>
                <a:gd name="T21" fmla="*/ 214748364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47">
                  <a:moveTo>
                    <a:pt x="29" y="42"/>
                  </a:moveTo>
                  <a:cubicBezTo>
                    <a:pt x="28" y="40"/>
                    <a:pt x="28" y="37"/>
                    <a:pt x="27" y="33"/>
                  </a:cubicBezTo>
                  <a:cubicBezTo>
                    <a:pt x="26" y="29"/>
                    <a:pt x="23" y="24"/>
                    <a:pt x="21" y="23"/>
                  </a:cubicBezTo>
                  <a:cubicBezTo>
                    <a:pt x="19" y="22"/>
                    <a:pt x="18" y="18"/>
                    <a:pt x="17" y="13"/>
                  </a:cubicBezTo>
                  <a:cubicBezTo>
                    <a:pt x="16" y="8"/>
                    <a:pt x="11" y="4"/>
                    <a:pt x="8" y="2"/>
                  </a:cubicBezTo>
                  <a:cubicBezTo>
                    <a:pt x="6" y="0"/>
                    <a:pt x="8" y="3"/>
                    <a:pt x="4" y="2"/>
                  </a:cubicBezTo>
                  <a:cubicBezTo>
                    <a:pt x="0" y="2"/>
                    <a:pt x="6" y="6"/>
                    <a:pt x="6" y="6"/>
                  </a:cubicBezTo>
                  <a:cubicBezTo>
                    <a:pt x="7" y="7"/>
                    <a:pt x="6" y="9"/>
                    <a:pt x="6" y="14"/>
                  </a:cubicBezTo>
                  <a:cubicBezTo>
                    <a:pt x="6" y="19"/>
                    <a:pt x="13" y="30"/>
                    <a:pt x="15" y="32"/>
                  </a:cubicBezTo>
                  <a:cubicBezTo>
                    <a:pt x="17" y="34"/>
                    <a:pt x="21" y="38"/>
                    <a:pt x="26" y="43"/>
                  </a:cubicBezTo>
                  <a:cubicBezTo>
                    <a:pt x="30" y="47"/>
                    <a:pt x="30" y="44"/>
                    <a:pt x="29" y="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4" name="Freeform 2567"/>
            <p:cNvSpPr>
              <a:spLocks/>
            </p:cNvSpPr>
            <p:nvPr/>
          </p:nvSpPr>
          <p:spPr bwMode="auto">
            <a:xfrm>
              <a:off x="10462592" y="4618392"/>
              <a:ext cx="6444" cy="11576"/>
            </a:xfrm>
            <a:custGeom>
              <a:avLst/>
              <a:gdLst>
                <a:gd name="T0" fmla="*/ 0 w 8"/>
                <a:gd name="T1" fmla="*/ 0 h 14"/>
                <a:gd name="T2" fmla="*/ 2147483647 w 8"/>
                <a:gd name="T3" fmla="*/ 2147483647 h 14"/>
                <a:gd name="T4" fmla="*/ 0 w 8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0"/>
                    <a:pt x="6" y="11"/>
                    <a:pt x="5" y="14"/>
                  </a:cubicBezTo>
                  <a:cubicBezTo>
                    <a:pt x="5" y="14"/>
                    <a:pt x="8" y="8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5" name="Freeform 2568"/>
            <p:cNvSpPr>
              <a:spLocks/>
            </p:cNvSpPr>
            <p:nvPr/>
          </p:nvSpPr>
          <p:spPr bwMode="auto">
            <a:xfrm>
              <a:off x="10423927" y="4674622"/>
              <a:ext cx="16110" cy="15712"/>
            </a:xfrm>
            <a:custGeom>
              <a:avLst/>
              <a:gdLst>
                <a:gd name="T0" fmla="*/ 2147483647 w 20"/>
                <a:gd name="T1" fmla="*/ 2147483647 h 19"/>
                <a:gd name="T2" fmla="*/ 2147483647 w 20"/>
                <a:gd name="T3" fmla="*/ 2147483647 h 19"/>
                <a:gd name="T4" fmla="*/ 2147483647 w 20"/>
                <a:gd name="T5" fmla="*/ 2147483647 h 19"/>
                <a:gd name="T6" fmla="*/ 2147483647 w 20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13" y="8"/>
                  </a:moveTo>
                  <a:cubicBezTo>
                    <a:pt x="9" y="7"/>
                    <a:pt x="0" y="0"/>
                    <a:pt x="3" y="5"/>
                  </a:cubicBezTo>
                  <a:cubicBezTo>
                    <a:pt x="6" y="9"/>
                    <a:pt x="18" y="19"/>
                    <a:pt x="20" y="15"/>
                  </a:cubicBezTo>
                  <a:cubicBezTo>
                    <a:pt x="20" y="15"/>
                    <a:pt x="17" y="10"/>
                    <a:pt x="1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6" name="Freeform 2569"/>
            <p:cNvSpPr>
              <a:spLocks/>
            </p:cNvSpPr>
            <p:nvPr/>
          </p:nvSpPr>
          <p:spPr bwMode="auto">
            <a:xfrm>
              <a:off x="10460175" y="4639891"/>
              <a:ext cx="32220" cy="19845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2147483647 w 40"/>
                <a:gd name="T13" fmla="*/ 2147483647 h 24"/>
                <a:gd name="T14" fmla="*/ 2147483647 w 40"/>
                <a:gd name="T15" fmla="*/ 2147483647 h 24"/>
                <a:gd name="T16" fmla="*/ 2147483647 w 40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24">
                  <a:moveTo>
                    <a:pt x="29" y="12"/>
                  </a:moveTo>
                  <a:cubicBezTo>
                    <a:pt x="25" y="9"/>
                    <a:pt x="25" y="11"/>
                    <a:pt x="21" y="10"/>
                  </a:cubicBezTo>
                  <a:cubicBezTo>
                    <a:pt x="18" y="9"/>
                    <a:pt x="9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2" y="7"/>
                    <a:pt x="4" y="7"/>
                  </a:cubicBezTo>
                  <a:cubicBezTo>
                    <a:pt x="6" y="7"/>
                    <a:pt x="8" y="10"/>
                    <a:pt x="8" y="10"/>
                  </a:cubicBezTo>
                  <a:cubicBezTo>
                    <a:pt x="9" y="12"/>
                    <a:pt x="9" y="14"/>
                    <a:pt x="16" y="18"/>
                  </a:cubicBezTo>
                  <a:cubicBezTo>
                    <a:pt x="23" y="22"/>
                    <a:pt x="33" y="24"/>
                    <a:pt x="36" y="24"/>
                  </a:cubicBezTo>
                  <a:cubicBezTo>
                    <a:pt x="40" y="23"/>
                    <a:pt x="32" y="15"/>
                    <a:pt x="29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7" name="Freeform 2570"/>
            <p:cNvSpPr>
              <a:spLocks/>
            </p:cNvSpPr>
            <p:nvPr/>
          </p:nvSpPr>
          <p:spPr bwMode="auto">
            <a:xfrm>
              <a:off x="7594189" y="3587234"/>
              <a:ext cx="24165" cy="11576"/>
            </a:xfrm>
            <a:custGeom>
              <a:avLst/>
              <a:gdLst>
                <a:gd name="T0" fmla="*/ 2147483647 w 30"/>
                <a:gd name="T1" fmla="*/ 2147483647 h 14"/>
                <a:gd name="T2" fmla="*/ 2147483647 w 30"/>
                <a:gd name="T3" fmla="*/ 2147483647 h 14"/>
                <a:gd name="T4" fmla="*/ 2147483647 w 30"/>
                <a:gd name="T5" fmla="*/ 2147483647 h 14"/>
                <a:gd name="T6" fmla="*/ 2147483647 w 30"/>
                <a:gd name="T7" fmla="*/ 2147483647 h 14"/>
                <a:gd name="T8" fmla="*/ 2147483647 w 30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4">
                  <a:moveTo>
                    <a:pt x="4" y="13"/>
                  </a:moveTo>
                  <a:cubicBezTo>
                    <a:pt x="9" y="11"/>
                    <a:pt x="20" y="7"/>
                    <a:pt x="20" y="7"/>
                  </a:cubicBezTo>
                  <a:cubicBezTo>
                    <a:pt x="20" y="7"/>
                    <a:pt x="30" y="0"/>
                    <a:pt x="23" y="1"/>
                  </a:cubicBezTo>
                  <a:cubicBezTo>
                    <a:pt x="16" y="1"/>
                    <a:pt x="15" y="3"/>
                    <a:pt x="12" y="5"/>
                  </a:cubicBezTo>
                  <a:cubicBezTo>
                    <a:pt x="8" y="8"/>
                    <a:pt x="0" y="14"/>
                    <a:pt x="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8" name="Freeform 2571"/>
            <p:cNvSpPr>
              <a:spLocks/>
            </p:cNvSpPr>
            <p:nvPr/>
          </p:nvSpPr>
          <p:spPr bwMode="auto">
            <a:xfrm>
              <a:off x="7286486" y="3188662"/>
              <a:ext cx="521162" cy="454801"/>
            </a:xfrm>
            <a:custGeom>
              <a:avLst/>
              <a:gdLst>
                <a:gd name="T0" fmla="*/ 2147483647 w 647"/>
                <a:gd name="T1" fmla="*/ 2147483647 h 550"/>
                <a:gd name="T2" fmla="*/ 2147483647 w 647"/>
                <a:gd name="T3" fmla="*/ 2147483647 h 550"/>
                <a:gd name="T4" fmla="*/ 2147483647 w 647"/>
                <a:gd name="T5" fmla="*/ 2147483647 h 550"/>
                <a:gd name="T6" fmla="*/ 2147483647 w 647"/>
                <a:gd name="T7" fmla="*/ 2147483647 h 550"/>
                <a:gd name="T8" fmla="*/ 2147483647 w 647"/>
                <a:gd name="T9" fmla="*/ 2147483647 h 550"/>
                <a:gd name="T10" fmla="*/ 2147483647 w 647"/>
                <a:gd name="T11" fmla="*/ 2147483647 h 550"/>
                <a:gd name="T12" fmla="*/ 2147483647 w 647"/>
                <a:gd name="T13" fmla="*/ 2147483647 h 550"/>
                <a:gd name="T14" fmla="*/ 2147483647 w 647"/>
                <a:gd name="T15" fmla="*/ 2147483647 h 550"/>
                <a:gd name="T16" fmla="*/ 2147483647 w 647"/>
                <a:gd name="T17" fmla="*/ 2147483647 h 550"/>
                <a:gd name="T18" fmla="*/ 2147483647 w 647"/>
                <a:gd name="T19" fmla="*/ 2147483647 h 550"/>
                <a:gd name="T20" fmla="*/ 2147483647 w 647"/>
                <a:gd name="T21" fmla="*/ 2147483647 h 550"/>
                <a:gd name="T22" fmla="*/ 2147483647 w 647"/>
                <a:gd name="T23" fmla="*/ 2147483647 h 550"/>
                <a:gd name="T24" fmla="*/ 2147483647 w 647"/>
                <a:gd name="T25" fmla="*/ 2147483647 h 550"/>
                <a:gd name="T26" fmla="*/ 2147483647 w 647"/>
                <a:gd name="T27" fmla="*/ 2147483647 h 550"/>
                <a:gd name="T28" fmla="*/ 2147483647 w 647"/>
                <a:gd name="T29" fmla="*/ 2147483647 h 550"/>
                <a:gd name="T30" fmla="*/ 2147483647 w 647"/>
                <a:gd name="T31" fmla="*/ 2147483647 h 550"/>
                <a:gd name="T32" fmla="*/ 2147483647 w 647"/>
                <a:gd name="T33" fmla="*/ 2147483647 h 550"/>
                <a:gd name="T34" fmla="*/ 2147483647 w 647"/>
                <a:gd name="T35" fmla="*/ 2147483647 h 550"/>
                <a:gd name="T36" fmla="*/ 2147483647 w 647"/>
                <a:gd name="T37" fmla="*/ 2147483647 h 550"/>
                <a:gd name="T38" fmla="*/ 2147483647 w 647"/>
                <a:gd name="T39" fmla="*/ 2147483647 h 550"/>
                <a:gd name="T40" fmla="*/ 2147483647 w 647"/>
                <a:gd name="T41" fmla="*/ 2147483647 h 550"/>
                <a:gd name="T42" fmla="*/ 2147483647 w 647"/>
                <a:gd name="T43" fmla="*/ 2147483647 h 550"/>
                <a:gd name="T44" fmla="*/ 2147483647 w 647"/>
                <a:gd name="T45" fmla="*/ 2147483647 h 550"/>
                <a:gd name="T46" fmla="*/ 2147483647 w 647"/>
                <a:gd name="T47" fmla="*/ 2147483647 h 550"/>
                <a:gd name="T48" fmla="*/ 2147483647 w 647"/>
                <a:gd name="T49" fmla="*/ 2147483647 h 550"/>
                <a:gd name="T50" fmla="*/ 2147483647 w 647"/>
                <a:gd name="T51" fmla="*/ 2147483647 h 550"/>
                <a:gd name="T52" fmla="*/ 2147483647 w 647"/>
                <a:gd name="T53" fmla="*/ 2147483647 h 550"/>
                <a:gd name="T54" fmla="*/ 2147483647 w 647"/>
                <a:gd name="T55" fmla="*/ 2147483647 h 550"/>
                <a:gd name="T56" fmla="*/ 2147483647 w 647"/>
                <a:gd name="T57" fmla="*/ 2147483647 h 550"/>
                <a:gd name="T58" fmla="*/ 2147483647 w 647"/>
                <a:gd name="T59" fmla="*/ 2147483647 h 550"/>
                <a:gd name="T60" fmla="*/ 2147483647 w 647"/>
                <a:gd name="T61" fmla="*/ 2147483647 h 550"/>
                <a:gd name="T62" fmla="*/ 2147483647 w 647"/>
                <a:gd name="T63" fmla="*/ 2147483647 h 550"/>
                <a:gd name="T64" fmla="*/ 2147483647 w 647"/>
                <a:gd name="T65" fmla="*/ 2147483647 h 550"/>
                <a:gd name="T66" fmla="*/ 2147483647 w 647"/>
                <a:gd name="T67" fmla="*/ 2147483647 h 550"/>
                <a:gd name="T68" fmla="*/ 2147483647 w 647"/>
                <a:gd name="T69" fmla="*/ 2147483647 h 550"/>
                <a:gd name="T70" fmla="*/ 2147483647 w 647"/>
                <a:gd name="T71" fmla="*/ 2147483647 h 550"/>
                <a:gd name="T72" fmla="*/ 2147483647 w 647"/>
                <a:gd name="T73" fmla="*/ 2147483647 h 550"/>
                <a:gd name="T74" fmla="*/ 2147483647 w 647"/>
                <a:gd name="T75" fmla="*/ 2147483647 h 550"/>
                <a:gd name="T76" fmla="*/ 2147483647 w 647"/>
                <a:gd name="T77" fmla="*/ 2147483647 h 550"/>
                <a:gd name="T78" fmla="*/ 2147483647 w 647"/>
                <a:gd name="T79" fmla="*/ 2147483647 h 550"/>
                <a:gd name="T80" fmla="*/ 2147483647 w 647"/>
                <a:gd name="T81" fmla="*/ 2147483647 h 550"/>
                <a:gd name="T82" fmla="*/ 2147483647 w 647"/>
                <a:gd name="T83" fmla="*/ 2147483647 h 550"/>
                <a:gd name="T84" fmla="*/ 2147483647 w 647"/>
                <a:gd name="T85" fmla="*/ 2147483647 h 550"/>
                <a:gd name="T86" fmla="*/ 2147483647 w 647"/>
                <a:gd name="T87" fmla="*/ 2147483647 h 550"/>
                <a:gd name="T88" fmla="*/ 2147483647 w 647"/>
                <a:gd name="T89" fmla="*/ 2147483647 h 550"/>
                <a:gd name="T90" fmla="*/ 2147483647 w 647"/>
                <a:gd name="T91" fmla="*/ 2147483647 h 550"/>
                <a:gd name="T92" fmla="*/ 2147483647 w 647"/>
                <a:gd name="T93" fmla="*/ 2147483647 h 550"/>
                <a:gd name="T94" fmla="*/ 2147483647 w 647"/>
                <a:gd name="T95" fmla="*/ 2147483647 h 550"/>
                <a:gd name="T96" fmla="*/ 2147483647 w 647"/>
                <a:gd name="T97" fmla="*/ 2147483647 h 550"/>
                <a:gd name="T98" fmla="*/ 2147483647 w 647"/>
                <a:gd name="T99" fmla="*/ 2147483647 h 550"/>
                <a:gd name="T100" fmla="*/ 2147483647 w 647"/>
                <a:gd name="T101" fmla="*/ 2147483647 h 550"/>
                <a:gd name="T102" fmla="*/ 2147483647 w 647"/>
                <a:gd name="T103" fmla="*/ 2147483647 h 550"/>
                <a:gd name="T104" fmla="*/ 2147483647 w 647"/>
                <a:gd name="T105" fmla="*/ 2147483647 h 550"/>
                <a:gd name="T106" fmla="*/ 2147483647 w 647"/>
                <a:gd name="T107" fmla="*/ 2147483647 h 550"/>
                <a:gd name="T108" fmla="*/ 2147483647 w 647"/>
                <a:gd name="T109" fmla="*/ 2147483647 h 550"/>
                <a:gd name="T110" fmla="*/ 2147483647 w 647"/>
                <a:gd name="T111" fmla="*/ 2147483647 h 550"/>
                <a:gd name="T112" fmla="*/ 2147483647 w 647"/>
                <a:gd name="T113" fmla="*/ 2147483647 h 550"/>
                <a:gd name="T114" fmla="*/ 2147483647 w 647"/>
                <a:gd name="T115" fmla="*/ 2147483647 h 550"/>
                <a:gd name="T116" fmla="*/ 2147483647 w 647"/>
                <a:gd name="T117" fmla="*/ 2147483647 h 550"/>
                <a:gd name="T118" fmla="*/ 2147483647 w 647"/>
                <a:gd name="T119" fmla="*/ 2147483647 h 5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47" h="550">
                  <a:moveTo>
                    <a:pt x="25" y="102"/>
                  </a:moveTo>
                  <a:cubicBezTo>
                    <a:pt x="26" y="104"/>
                    <a:pt x="28" y="108"/>
                    <a:pt x="29" y="109"/>
                  </a:cubicBezTo>
                  <a:cubicBezTo>
                    <a:pt x="29" y="110"/>
                    <a:pt x="28" y="114"/>
                    <a:pt x="28" y="115"/>
                  </a:cubicBezTo>
                  <a:cubicBezTo>
                    <a:pt x="27" y="117"/>
                    <a:pt x="29" y="117"/>
                    <a:pt x="29" y="117"/>
                  </a:cubicBezTo>
                  <a:cubicBezTo>
                    <a:pt x="36" y="118"/>
                    <a:pt x="34" y="123"/>
                    <a:pt x="33" y="125"/>
                  </a:cubicBezTo>
                  <a:cubicBezTo>
                    <a:pt x="33" y="126"/>
                    <a:pt x="34" y="127"/>
                    <a:pt x="34" y="127"/>
                  </a:cubicBezTo>
                  <a:cubicBezTo>
                    <a:pt x="34" y="127"/>
                    <a:pt x="37" y="129"/>
                    <a:pt x="39" y="129"/>
                  </a:cubicBezTo>
                  <a:cubicBezTo>
                    <a:pt x="41" y="130"/>
                    <a:pt x="40" y="131"/>
                    <a:pt x="40" y="131"/>
                  </a:cubicBezTo>
                  <a:cubicBezTo>
                    <a:pt x="40" y="131"/>
                    <a:pt x="44" y="145"/>
                    <a:pt x="44" y="146"/>
                  </a:cubicBezTo>
                  <a:cubicBezTo>
                    <a:pt x="45" y="147"/>
                    <a:pt x="46" y="147"/>
                    <a:pt x="46" y="147"/>
                  </a:cubicBezTo>
                  <a:cubicBezTo>
                    <a:pt x="46" y="147"/>
                    <a:pt x="47" y="147"/>
                    <a:pt x="49" y="147"/>
                  </a:cubicBezTo>
                  <a:cubicBezTo>
                    <a:pt x="50" y="146"/>
                    <a:pt x="51" y="147"/>
                    <a:pt x="51" y="147"/>
                  </a:cubicBezTo>
                  <a:cubicBezTo>
                    <a:pt x="51" y="147"/>
                    <a:pt x="56" y="152"/>
                    <a:pt x="57" y="153"/>
                  </a:cubicBezTo>
                  <a:cubicBezTo>
                    <a:pt x="58" y="154"/>
                    <a:pt x="59" y="154"/>
                    <a:pt x="59" y="154"/>
                  </a:cubicBezTo>
                  <a:cubicBezTo>
                    <a:pt x="59" y="154"/>
                    <a:pt x="67" y="153"/>
                    <a:pt x="69" y="152"/>
                  </a:cubicBezTo>
                  <a:cubicBezTo>
                    <a:pt x="71" y="152"/>
                    <a:pt x="72" y="153"/>
                    <a:pt x="75" y="154"/>
                  </a:cubicBezTo>
                  <a:cubicBezTo>
                    <a:pt x="78" y="155"/>
                    <a:pt x="76" y="155"/>
                    <a:pt x="76" y="155"/>
                  </a:cubicBezTo>
                  <a:cubicBezTo>
                    <a:pt x="76" y="155"/>
                    <a:pt x="71" y="157"/>
                    <a:pt x="69" y="158"/>
                  </a:cubicBezTo>
                  <a:cubicBezTo>
                    <a:pt x="66" y="159"/>
                    <a:pt x="66" y="164"/>
                    <a:pt x="67" y="167"/>
                  </a:cubicBezTo>
                  <a:cubicBezTo>
                    <a:pt x="67" y="169"/>
                    <a:pt x="68" y="171"/>
                    <a:pt x="70" y="173"/>
                  </a:cubicBezTo>
                  <a:cubicBezTo>
                    <a:pt x="72" y="175"/>
                    <a:pt x="72" y="178"/>
                    <a:pt x="72" y="180"/>
                  </a:cubicBezTo>
                  <a:cubicBezTo>
                    <a:pt x="72" y="181"/>
                    <a:pt x="71" y="181"/>
                    <a:pt x="70" y="181"/>
                  </a:cubicBezTo>
                  <a:cubicBezTo>
                    <a:pt x="70" y="181"/>
                    <a:pt x="65" y="182"/>
                    <a:pt x="65" y="182"/>
                  </a:cubicBezTo>
                  <a:cubicBezTo>
                    <a:pt x="64" y="182"/>
                    <a:pt x="63" y="183"/>
                    <a:pt x="63" y="183"/>
                  </a:cubicBezTo>
                  <a:cubicBezTo>
                    <a:pt x="62" y="184"/>
                    <a:pt x="60" y="186"/>
                    <a:pt x="59" y="188"/>
                  </a:cubicBezTo>
                  <a:cubicBezTo>
                    <a:pt x="58" y="189"/>
                    <a:pt x="57" y="198"/>
                    <a:pt x="57" y="200"/>
                  </a:cubicBezTo>
                  <a:cubicBezTo>
                    <a:pt x="57" y="201"/>
                    <a:pt x="56" y="202"/>
                    <a:pt x="56" y="202"/>
                  </a:cubicBezTo>
                  <a:cubicBezTo>
                    <a:pt x="55" y="202"/>
                    <a:pt x="54" y="201"/>
                    <a:pt x="51" y="201"/>
                  </a:cubicBezTo>
                  <a:cubicBezTo>
                    <a:pt x="49" y="200"/>
                    <a:pt x="48" y="201"/>
                    <a:pt x="47" y="204"/>
                  </a:cubicBezTo>
                  <a:cubicBezTo>
                    <a:pt x="47" y="207"/>
                    <a:pt x="50" y="209"/>
                    <a:pt x="52" y="211"/>
                  </a:cubicBezTo>
                  <a:cubicBezTo>
                    <a:pt x="53" y="213"/>
                    <a:pt x="47" y="221"/>
                    <a:pt x="47" y="222"/>
                  </a:cubicBezTo>
                  <a:cubicBezTo>
                    <a:pt x="46" y="224"/>
                    <a:pt x="47" y="225"/>
                    <a:pt x="47" y="225"/>
                  </a:cubicBezTo>
                  <a:cubicBezTo>
                    <a:pt x="47" y="225"/>
                    <a:pt x="56" y="235"/>
                    <a:pt x="57" y="236"/>
                  </a:cubicBezTo>
                  <a:cubicBezTo>
                    <a:pt x="58" y="238"/>
                    <a:pt x="62" y="238"/>
                    <a:pt x="63" y="239"/>
                  </a:cubicBezTo>
                  <a:cubicBezTo>
                    <a:pt x="65" y="240"/>
                    <a:pt x="64" y="240"/>
                    <a:pt x="64" y="241"/>
                  </a:cubicBezTo>
                  <a:cubicBezTo>
                    <a:pt x="64" y="243"/>
                    <a:pt x="65" y="249"/>
                    <a:pt x="67" y="256"/>
                  </a:cubicBezTo>
                  <a:cubicBezTo>
                    <a:pt x="69" y="262"/>
                    <a:pt x="72" y="262"/>
                    <a:pt x="73" y="262"/>
                  </a:cubicBezTo>
                  <a:cubicBezTo>
                    <a:pt x="75" y="262"/>
                    <a:pt x="76" y="262"/>
                    <a:pt x="78" y="263"/>
                  </a:cubicBezTo>
                  <a:cubicBezTo>
                    <a:pt x="80" y="263"/>
                    <a:pt x="83" y="264"/>
                    <a:pt x="85" y="266"/>
                  </a:cubicBezTo>
                  <a:cubicBezTo>
                    <a:pt x="87" y="267"/>
                    <a:pt x="102" y="279"/>
                    <a:pt x="103" y="280"/>
                  </a:cubicBezTo>
                  <a:cubicBezTo>
                    <a:pt x="104" y="281"/>
                    <a:pt x="105" y="281"/>
                    <a:pt x="105" y="281"/>
                  </a:cubicBezTo>
                  <a:cubicBezTo>
                    <a:pt x="111" y="279"/>
                    <a:pt x="115" y="284"/>
                    <a:pt x="118" y="289"/>
                  </a:cubicBezTo>
                  <a:cubicBezTo>
                    <a:pt x="121" y="295"/>
                    <a:pt x="125" y="302"/>
                    <a:pt x="127" y="304"/>
                  </a:cubicBezTo>
                  <a:cubicBezTo>
                    <a:pt x="129" y="306"/>
                    <a:pt x="128" y="307"/>
                    <a:pt x="128" y="307"/>
                  </a:cubicBezTo>
                  <a:cubicBezTo>
                    <a:pt x="128" y="307"/>
                    <a:pt x="125" y="314"/>
                    <a:pt x="125" y="316"/>
                  </a:cubicBezTo>
                  <a:cubicBezTo>
                    <a:pt x="124" y="318"/>
                    <a:pt x="124" y="321"/>
                    <a:pt x="124" y="322"/>
                  </a:cubicBezTo>
                  <a:cubicBezTo>
                    <a:pt x="124" y="324"/>
                    <a:pt x="123" y="331"/>
                    <a:pt x="123" y="333"/>
                  </a:cubicBezTo>
                  <a:cubicBezTo>
                    <a:pt x="122" y="335"/>
                    <a:pt x="124" y="335"/>
                    <a:pt x="124" y="335"/>
                  </a:cubicBezTo>
                  <a:cubicBezTo>
                    <a:pt x="124" y="335"/>
                    <a:pt x="131" y="336"/>
                    <a:pt x="132" y="335"/>
                  </a:cubicBezTo>
                  <a:cubicBezTo>
                    <a:pt x="133" y="335"/>
                    <a:pt x="133" y="336"/>
                    <a:pt x="134" y="336"/>
                  </a:cubicBezTo>
                  <a:cubicBezTo>
                    <a:pt x="135" y="337"/>
                    <a:pt x="134" y="339"/>
                    <a:pt x="134" y="339"/>
                  </a:cubicBezTo>
                  <a:cubicBezTo>
                    <a:pt x="134" y="339"/>
                    <a:pt x="134" y="352"/>
                    <a:pt x="134" y="353"/>
                  </a:cubicBezTo>
                  <a:cubicBezTo>
                    <a:pt x="134" y="355"/>
                    <a:pt x="135" y="355"/>
                    <a:pt x="137" y="356"/>
                  </a:cubicBezTo>
                  <a:cubicBezTo>
                    <a:pt x="138" y="357"/>
                    <a:pt x="142" y="360"/>
                    <a:pt x="144" y="362"/>
                  </a:cubicBezTo>
                  <a:cubicBezTo>
                    <a:pt x="145" y="363"/>
                    <a:pt x="146" y="365"/>
                    <a:pt x="146" y="365"/>
                  </a:cubicBezTo>
                  <a:lnTo>
                    <a:pt x="150" y="372"/>
                  </a:lnTo>
                  <a:cubicBezTo>
                    <a:pt x="153" y="373"/>
                    <a:pt x="156" y="373"/>
                    <a:pt x="159" y="372"/>
                  </a:cubicBezTo>
                  <a:cubicBezTo>
                    <a:pt x="166" y="370"/>
                    <a:pt x="166" y="368"/>
                    <a:pt x="165" y="364"/>
                  </a:cubicBezTo>
                  <a:cubicBezTo>
                    <a:pt x="163" y="361"/>
                    <a:pt x="164" y="358"/>
                    <a:pt x="169" y="360"/>
                  </a:cubicBezTo>
                  <a:cubicBezTo>
                    <a:pt x="175" y="361"/>
                    <a:pt x="181" y="366"/>
                    <a:pt x="183" y="367"/>
                  </a:cubicBezTo>
                  <a:cubicBezTo>
                    <a:pt x="185" y="369"/>
                    <a:pt x="185" y="372"/>
                    <a:pt x="190" y="370"/>
                  </a:cubicBezTo>
                  <a:cubicBezTo>
                    <a:pt x="195" y="367"/>
                    <a:pt x="204" y="363"/>
                    <a:pt x="207" y="370"/>
                  </a:cubicBezTo>
                  <a:cubicBezTo>
                    <a:pt x="209" y="377"/>
                    <a:pt x="215" y="384"/>
                    <a:pt x="219" y="388"/>
                  </a:cubicBezTo>
                  <a:cubicBezTo>
                    <a:pt x="223" y="392"/>
                    <a:pt x="225" y="396"/>
                    <a:pt x="224" y="398"/>
                  </a:cubicBezTo>
                  <a:cubicBezTo>
                    <a:pt x="223" y="400"/>
                    <a:pt x="222" y="402"/>
                    <a:pt x="224" y="403"/>
                  </a:cubicBezTo>
                  <a:cubicBezTo>
                    <a:pt x="227" y="404"/>
                    <a:pt x="231" y="406"/>
                    <a:pt x="232" y="411"/>
                  </a:cubicBezTo>
                  <a:cubicBezTo>
                    <a:pt x="233" y="415"/>
                    <a:pt x="243" y="440"/>
                    <a:pt x="247" y="444"/>
                  </a:cubicBezTo>
                  <a:cubicBezTo>
                    <a:pt x="250" y="449"/>
                    <a:pt x="256" y="451"/>
                    <a:pt x="259" y="451"/>
                  </a:cubicBezTo>
                  <a:cubicBezTo>
                    <a:pt x="263" y="451"/>
                    <a:pt x="269" y="452"/>
                    <a:pt x="274" y="454"/>
                  </a:cubicBezTo>
                  <a:cubicBezTo>
                    <a:pt x="278" y="456"/>
                    <a:pt x="288" y="463"/>
                    <a:pt x="291" y="468"/>
                  </a:cubicBezTo>
                  <a:cubicBezTo>
                    <a:pt x="295" y="473"/>
                    <a:pt x="304" y="478"/>
                    <a:pt x="307" y="479"/>
                  </a:cubicBezTo>
                  <a:cubicBezTo>
                    <a:pt x="310" y="481"/>
                    <a:pt x="316" y="483"/>
                    <a:pt x="319" y="487"/>
                  </a:cubicBezTo>
                  <a:cubicBezTo>
                    <a:pt x="322" y="491"/>
                    <a:pt x="329" y="493"/>
                    <a:pt x="336" y="494"/>
                  </a:cubicBezTo>
                  <a:cubicBezTo>
                    <a:pt x="344" y="495"/>
                    <a:pt x="351" y="495"/>
                    <a:pt x="353" y="497"/>
                  </a:cubicBezTo>
                  <a:cubicBezTo>
                    <a:pt x="356" y="499"/>
                    <a:pt x="357" y="500"/>
                    <a:pt x="359" y="499"/>
                  </a:cubicBezTo>
                  <a:cubicBezTo>
                    <a:pt x="361" y="498"/>
                    <a:pt x="385" y="492"/>
                    <a:pt x="386" y="489"/>
                  </a:cubicBezTo>
                  <a:cubicBezTo>
                    <a:pt x="388" y="486"/>
                    <a:pt x="391" y="480"/>
                    <a:pt x="402" y="478"/>
                  </a:cubicBezTo>
                  <a:cubicBezTo>
                    <a:pt x="412" y="476"/>
                    <a:pt x="434" y="475"/>
                    <a:pt x="437" y="487"/>
                  </a:cubicBezTo>
                  <a:cubicBezTo>
                    <a:pt x="439" y="499"/>
                    <a:pt x="440" y="525"/>
                    <a:pt x="452" y="527"/>
                  </a:cubicBezTo>
                  <a:cubicBezTo>
                    <a:pt x="464" y="529"/>
                    <a:pt x="494" y="533"/>
                    <a:pt x="494" y="533"/>
                  </a:cubicBezTo>
                  <a:cubicBezTo>
                    <a:pt x="494" y="533"/>
                    <a:pt x="499" y="534"/>
                    <a:pt x="502" y="536"/>
                  </a:cubicBezTo>
                  <a:cubicBezTo>
                    <a:pt x="504" y="538"/>
                    <a:pt x="509" y="538"/>
                    <a:pt x="514" y="538"/>
                  </a:cubicBezTo>
                  <a:cubicBezTo>
                    <a:pt x="519" y="537"/>
                    <a:pt x="546" y="538"/>
                    <a:pt x="550" y="538"/>
                  </a:cubicBezTo>
                  <a:cubicBezTo>
                    <a:pt x="554" y="538"/>
                    <a:pt x="555" y="539"/>
                    <a:pt x="557" y="542"/>
                  </a:cubicBezTo>
                  <a:cubicBezTo>
                    <a:pt x="560" y="544"/>
                    <a:pt x="563" y="545"/>
                    <a:pt x="565" y="546"/>
                  </a:cubicBezTo>
                  <a:cubicBezTo>
                    <a:pt x="568" y="547"/>
                    <a:pt x="577" y="550"/>
                    <a:pt x="581" y="549"/>
                  </a:cubicBezTo>
                  <a:cubicBezTo>
                    <a:pt x="583" y="548"/>
                    <a:pt x="588" y="547"/>
                    <a:pt x="590" y="547"/>
                  </a:cubicBezTo>
                  <a:cubicBezTo>
                    <a:pt x="592" y="540"/>
                    <a:pt x="595" y="528"/>
                    <a:pt x="595" y="527"/>
                  </a:cubicBezTo>
                  <a:cubicBezTo>
                    <a:pt x="596" y="525"/>
                    <a:pt x="597" y="521"/>
                    <a:pt x="598" y="515"/>
                  </a:cubicBezTo>
                  <a:cubicBezTo>
                    <a:pt x="598" y="509"/>
                    <a:pt x="602" y="507"/>
                    <a:pt x="603" y="507"/>
                  </a:cubicBezTo>
                  <a:cubicBezTo>
                    <a:pt x="604" y="506"/>
                    <a:pt x="613" y="500"/>
                    <a:pt x="614" y="500"/>
                  </a:cubicBezTo>
                  <a:cubicBezTo>
                    <a:pt x="614" y="499"/>
                    <a:pt x="616" y="499"/>
                    <a:pt x="616" y="499"/>
                  </a:cubicBezTo>
                  <a:cubicBezTo>
                    <a:pt x="616" y="499"/>
                    <a:pt x="640" y="495"/>
                    <a:pt x="641" y="495"/>
                  </a:cubicBezTo>
                  <a:cubicBezTo>
                    <a:pt x="642" y="495"/>
                    <a:pt x="642" y="494"/>
                    <a:pt x="642" y="494"/>
                  </a:cubicBezTo>
                  <a:cubicBezTo>
                    <a:pt x="642" y="494"/>
                    <a:pt x="647" y="476"/>
                    <a:pt x="647" y="475"/>
                  </a:cubicBezTo>
                  <a:cubicBezTo>
                    <a:pt x="647" y="474"/>
                    <a:pt x="646" y="474"/>
                    <a:pt x="646" y="474"/>
                  </a:cubicBezTo>
                  <a:cubicBezTo>
                    <a:pt x="646" y="474"/>
                    <a:pt x="644" y="474"/>
                    <a:pt x="637" y="474"/>
                  </a:cubicBezTo>
                  <a:cubicBezTo>
                    <a:pt x="629" y="474"/>
                    <a:pt x="629" y="470"/>
                    <a:pt x="629" y="468"/>
                  </a:cubicBezTo>
                  <a:cubicBezTo>
                    <a:pt x="628" y="466"/>
                    <a:pt x="629" y="453"/>
                    <a:pt x="629" y="452"/>
                  </a:cubicBezTo>
                  <a:cubicBezTo>
                    <a:pt x="630" y="451"/>
                    <a:pt x="630" y="441"/>
                    <a:pt x="630" y="440"/>
                  </a:cubicBezTo>
                  <a:cubicBezTo>
                    <a:pt x="630" y="439"/>
                    <a:pt x="629" y="438"/>
                    <a:pt x="629" y="438"/>
                  </a:cubicBezTo>
                  <a:cubicBezTo>
                    <a:pt x="629" y="438"/>
                    <a:pt x="602" y="426"/>
                    <a:pt x="601" y="426"/>
                  </a:cubicBezTo>
                  <a:cubicBezTo>
                    <a:pt x="600" y="425"/>
                    <a:pt x="600" y="424"/>
                    <a:pt x="600" y="424"/>
                  </a:cubicBezTo>
                  <a:cubicBezTo>
                    <a:pt x="600" y="424"/>
                    <a:pt x="567" y="380"/>
                    <a:pt x="566" y="378"/>
                  </a:cubicBezTo>
                  <a:cubicBezTo>
                    <a:pt x="566" y="378"/>
                    <a:pt x="566" y="378"/>
                    <a:pt x="566" y="377"/>
                  </a:cubicBezTo>
                  <a:cubicBezTo>
                    <a:pt x="566" y="377"/>
                    <a:pt x="566" y="376"/>
                    <a:pt x="566" y="376"/>
                  </a:cubicBezTo>
                  <a:cubicBezTo>
                    <a:pt x="566" y="376"/>
                    <a:pt x="566" y="376"/>
                    <a:pt x="566" y="376"/>
                  </a:cubicBezTo>
                  <a:cubicBezTo>
                    <a:pt x="567" y="376"/>
                    <a:pt x="567" y="376"/>
                    <a:pt x="567" y="376"/>
                  </a:cubicBezTo>
                  <a:cubicBezTo>
                    <a:pt x="567" y="376"/>
                    <a:pt x="596" y="341"/>
                    <a:pt x="596" y="341"/>
                  </a:cubicBezTo>
                  <a:cubicBezTo>
                    <a:pt x="597" y="340"/>
                    <a:pt x="597" y="339"/>
                    <a:pt x="597" y="339"/>
                  </a:cubicBezTo>
                  <a:cubicBezTo>
                    <a:pt x="597" y="339"/>
                    <a:pt x="598" y="335"/>
                    <a:pt x="598" y="334"/>
                  </a:cubicBezTo>
                  <a:cubicBezTo>
                    <a:pt x="598" y="333"/>
                    <a:pt x="598" y="332"/>
                    <a:pt x="598" y="332"/>
                  </a:cubicBezTo>
                  <a:cubicBezTo>
                    <a:pt x="598" y="332"/>
                    <a:pt x="592" y="323"/>
                    <a:pt x="591" y="322"/>
                  </a:cubicBezTo>
                  <a:cubicBezTo>
                    <a:pt x="590" y="321"/>
                    <a:pt x="589" y="321"/>
                    <a:pt x="589" y="321"/>
                  </a:cubicBezTo>
                  <a:cubicBezTo>
                    <a:pt x="589" y="321"/>
                    <a:pt x="567" y="318"/>
                    <a:pt x="566" y="317"/>
                  </a:cubicBezTo>
                  <a:cubicBezTo>
                    <a:pt x="565" y="317"/>
                    <a:pt x="565" y="316"/>
                    <a:pt x="565" y="316"/>
                  </a:cubicBezTo>
                  <a:cubicBezTo>
                    <a:pt x="565" y="316"/>
                    <a:pt x="564" y="298"/>
                    <a:pt x="564" y="297"/>
                  </a:cubicBezTo>
                  <a:cubicBezTo>
                    <a:pt x="563" y="296"/>
                    <a:pt x="564" y="293"/>
                    <a:pt x="565" y="292"/>
                  </a:cubicBezTo>
                  <a:cubicBezTo>
                    <a:pt x="566" y="291"/>
                    <a:pt x="565" y="289"/>
                    <a:pt x="565" y="289"/>
                  </a:cubicBezTo>
                  <a:cubicBezTo>
                    <a:pt x="565" y="289"/>
                    <a:pt x="556" y="257"/>
                    <a:pt x="556" y="256"/>
                  </a:cubicBezTo>
                  <a:cubicBezTo>
                    <a:pt x="556" y="255"/>
                    <a:pt x="557" y="254"/>
                    <a:pt x="557" y="254"/>
                  </a:cubicBezTo>
                  <a:cubicBezTo>
                    <a:pt x="557" y="254"/>
                    <a:pt x="566" y="244"/>
                    <a:pt x="567" y="243"/>
                  </a:cubicBezTo>
                  <a:cubicBezTo>
                    <a:pt x="568" y="241"/>
                    <a:pt x="567" y="241"/>
                    <a:pt x="567" y="241"/>
                  </a:cubicBezTo>
                  <a:lnTo>
                    <a:pt x="562" y="240"/>
                  </a:lnTo>
                  <a:cubicBezTo>
                    <a:pt x="556" y="239"/>
                    <a:pt x="555" y="235"/>
                    <a:pt x="554" y="233"/>
                  </a:cubicBezTo>
                  <a:cubicBezTo>
                    <a:pt x="554" y="232"/>
                    <a:pt x="554" y="224"/>
                    <a:pt x="554" y="223"/>
                  </a:cubicBezTo>
                  <a:cubicBezTo>
                    <a:pt x="553" y="222"/>
                    <a:pt x="554" y="219"/>
                    <a:pt x="554" y="219"/>
                  </a:cubicBezTo>
                  <a:cubicBezTo>
                    <a:pt x="555" y="211"/>
                    <a:pt x="564" y="211"/>
                    <a:pt x="566" y="211"/>
                  </a:cubicBezTo>
                  <a:cubicBezTo>
                    <a:pt x="568" y="211"/>
                    <a:pt x="567" y="210"/>
                    <a:pt x="566" y="210"/>
                  </a:cubicBezTo>
                  <a:cubicBezTo>
                    <a:pt x="566" y="209"/>
                    <a:pt x="563" y="205"/>
                    <a:pt x="562" y="204"/>
                  </a:cubicBezTo>
                  <a:cubicBezTo>
                    <a:pt x="561" y="203"/>
                    <a:pt x="562" y="202"/>
                    <a:pt x="562" y="202"/>
                  </a:cubicBezTo>
                  <a:cubicBezTo>
                    <a:pt x="562" y="202"/>
                    <a:pt x="571" y="193"/>
                    <a:pt x="572" y="192"/>
                  </a:cubicBezTo>
                  <a:cubicBezTo>
                    <a:pt x="573" y="191"/>
                    <a:pt x="572" y="190"/>
                    <a:pt x="572" y="189"/>
                  </a:cubicBezTo>
                  <a:cubicBezTo>
                    <a:pt x="572" y="188"/>
                    <a:pt x="573" y="185"/>
                    <a:pt x="573" y="185"/>
                  </a:cubicBezTo>
                  <a:cubicBezTo>
                    <a:pt x="573" y="185"/>
                    <a:pt x="579" y="165"/>
                    <a:pt x="579" y="164"/>
                  </a:cubicBezTo>
                  <a:cubicBezTo>
                    <a:pt x="579" y="163"/>
                    <a:pt x="579" y="163"/>
                    <a:pt x="579" y="162"/>
                  </a:cubicBezTo>
                  <a:cubicBezTo>
                    <a:pt x="579" y="161"/>
                    <a:pt x="579" y="160"/>
                    <a:pt x="579" y="159"/>
                  </a:cubicBezTo>
                  <a:cubicBezTo>
                    <a:pt x="579" y="157"/>
                    <a:pt x="577" y="152"/>
                    <a:pt x="576" y="150"/>
                  </a:cubicBezTo>
                  <a:cubicBezTo>
                    <a:pt x="576" y="148"/>
                    <a:pt x="576" y="139"/>
                    <a:pt x="576" y="136"/>
                  </a:cubicBezTo>
                  <a:cubicBezTo>
                    <a:pt x="575" y="134"/>
                    <a:pt x="576" y="126"/>
                    <a:pt x="576" y="123"/>
                  </a:cubicBezTo>
                  <a:cubicBezTo>
                    <a:pt x="576" y="121"/>
                    <a:pt x="572" y="122"/>
                    <a:pt x="571" y="121"/>
                  </a:cubicBezTo>
                  <a:cubicBezTo>
                    <a:pt x="570" y="121"/>
                    <a:pt x="566" y="122"/>
                    <a:pt x="564" y="122"/>
                  </a:cubicBezTo>
                  <a:cubicBezTo>
                    <a:pt x="563" y="122"/>
                    <a:pt x="550" y="122"/>
                    <a:pt x="548" y="122"/>
                  </a:cubicBezTo>
                  <a:cubicBezTo>
                    <a:pt x="547" y="122"/>
                    <a:pt x="547" y="121"/>
                    <a:pt x="547" y="121"/>
                  </a:cubicBezTo>
                  <a:cubicBezTo>
                    <a:pt x="547" y="121"/>
                    <a:pt x="545" y="118"/>
                    <a:pt x="541" y="111"/>
                  </a:cubicBezTo>
                  <a:cubicBezTo>
                    <a:pt x="537" y="105"/>
                    <a:pt x="526" y="103"/>
                    <a:pt x="525" y="103"/>
                  </a:cubicBezTo>
                  <a:cubicBezTo>
                    <a:pt x="523" y="103"/>
                    <a:pt x="523" y="102"/>
                    <a:pt x="523" y="102"/>
                  </a:cubicBezTo>
                  <a:cubicBezTo>
                    <a:pt x="523" y="102"/>
                    <a:pt x="518" y="94"/>
                    <a:pt x="517" y="90"/>
                  </a:cubicBezTo>
                  <a:cubicBezTo>
                    <a:pt x="515" y="87"/>
                    <a:pt x="508" y="85"/>
                    <a:pt x="507" y="85"/>
                  </a:cubicBezTo>
                  <a:cubicBezTo>
                    <a:pt x="506" y="84"/>
                    <a:pt x="505" y="84"/>
                    <a:pt x="504" y="84"/>
                  </a:cubicBezTo>
                  <a:cubicBezTo>
                    <a:pt x="502" y="84"/>
                    <a:pt x="489" y="83"/>
                    <a:pt x="488" y="83"/>
                  </a:cubicBezTo>
                  <a:cubicBezTo>
                    <a:pt x="488" y="83"/>
                    <a:pt x="486" y="83"/>
                    <a:pt x="485" y="83"/>
                  </a:cubicBezTo>
                  <a:cubicBezTo>
                    <a:pt x="485" y="83"/>
                    <a:pt x="484" y="83"/>
                    <a:pt x="484" y="83"/>
                  </a:cubicBezTo>
                  <a:cubicBezTo>
                    <a:pt x="484" y="83"/>
                    <a:pt x="478" y="82"/>
                    <a:pt x="478" y="82"/>
                  </a:cubicBezTo>
                  <a:cubicBezTo>
                    <a:pt x="477" y="82"/>
                    <a:pt x="476" y="81"/>
                    <a:pt x="476" y="81"/>
                  </a:cubicBezTo>
                  <a:cubicBezTo>
                    <a:pt x="476" y="81"/>
                    <a:pt x="470" y="77"/>
                    <a:pt x="469" y="76"/>
                  </a:cubicBezTo>
                  <a:cubicBezTo>
                    <a:pt x="468" y="76"/>
                    <a:pt x="467" y="75"/>
                    <a:pt x="467" y="75"/>
                  </a:cubicBezTo>
                  <a:cubicBezTo>
                    <a:pt x="467" y="75"/>
                    <a:pt x="462" y="73"/>
                    <a:pt x="461" y="73"/>
                  </a:cubicBezTo>
                  <a:cubicBezTo>
                    <a:pt x="461" y="72"/>
                    <a:pt x="459" y="72"/>
                    <a:pt x="459" y="72"/>
                  </a:cubicBezTo>
                  <a:cubicBezTo>
                    <a:pt x="458" y="73"/>
                    <a:pt x="454" y="72"/>
                    <a:pt x="454" y="72"/>
                  </a:cubicBezTo>
                  <a:cubicBezTo>
                    <a:pt x="448" y="71"/>
                    <a:pt x="446" y="65"/>
                    <a:pt x="446" y="64"/>
                  </a:cubicBezTo>
                  <a:cubicBezTo>
                    <a:pt x="446" y="64"/>
                    <a:pt x="445" y="62"/>
                    <a:pt x="445" y="62"/>
                  </a:cubicBezTo>
                  <a:cubicBezTo>
                    <a:pt x="445" y="62"/>
                    <a:pt x="442" y="60"/>
                    <a:pt x="442" y="60"/>
                  </a:cubicBezTo>
                  <a:cubicBezTo>
                    <a:pt x="441" y="59"/>
                    <a:pt x="439" y="59"/>
                    <a:pt x="438" y="59"/>
                  </a:cubicBezTo>
                  <a:cubicBezTo>
                    <a:pt x="437" y="59"/>
                    <a:pt x="428" y="58"/>
                    <a:pt x="422" y="59"/>
                  </a:cubicBezTo>
                  <a:cubicBezTo>
                    <a:pt x="416" y="59"/>
                    <a:pt x="412" y="64"/>
                    <a:pt x="411" y="65"/>
                  </a:cubicBezTo>
                  <a:cubicBezTo>
                    <a:pt x="410" y="66"/>
                    <a:pt x="409" y="66"/>
                    <a:pt x="409" y="66"/>
                  </a:cubicBezTo>
                  <a:cubicBezTo>
                    <a:pt x="409" y="66"/>
                    <a:pt x="406" y="66"/>
                    <a:pt x="403" y="65"/>
                  </a:cubicBezTo>
                  <a:cubicBezTo>
                    <a:pt x="401" y="65"/>
                    <a:pt x="390" y="65"/>
                    <a:pt x="389" y="65"/>
                  </a:cubicBezTo>
                  <a:cubicBezTo>
                    <a:pt x="388" y="65"/>
                    <a:pt x="386" y="66"/>
                    <a:pt x="381" y="68"/>
                  </a:cubicBezTo>
                  <a:cubicBezTo>
                    <a:pt x="376" y="70"/>
                    <a:pt x="371" y="73"/>
                    <a:pt x="369" y="75"/>
                  </a:cubicBezTo>
                  <a:cubicBezTo>
                    <a:pt x="367" y="77"/>
                    <a:pt x="355" y="89"/>
                    <a:pt x="355" y="90"/>
                  </a:cubicBezTo>
                  <a:cubicBezTo>
                    <a:pt x="354" y="90"/>
                    <a:pt x="352" y="91"/>
                    <a:pt x="352" y="92"/>
                  </a:cubicBezTo>
                  <a:cubicBezTo>
                    <a:pt x="351" y="93"/>
                    <a:pt x="349" y="93"/>
                    <a:pt x="349" y="93"/>
                  </a:cubicBezTo>
                  <a:lnTo>
                    <a:pt x="332" y="94"/>
                  </a:lnTo>
                  <a:cubicBezTo>
                    <a:pt x="332" y="95"/>
                    <a:pt x="333" y="95"/>
                    <a:pt x="334" y="95"/>
                  </a:cubicBezTo>
                  <a:cubicBezTo>
                    <a:pt x="336" y="95"/>
                    <a:pt x="341" y="95"/>
                    <a:pt x="338" y="98"/>
                  </a:cubicBezTo>
                  <a:cubicBezTo>
                    <a:pt x="334" y="101"/>
                    <a:pt x="332" y="100"/>
                    <a:pt x="334" y="105"/>
                  </a:cubicBezTo>
                  <a:cubicBezTo>
                    <a:pt x="335" y="109"/>
                    <a:pt x="338" y="113"/>
                    <a:pt x="334" y="114"/>
                  </a:cubicBezTo>
                  <a:cubicBezTo>
                    <a:pt x="330" y="116"/>
                    <a:pt x="325" y="114"/>
                    <a:pt x="328" y="113"/>
                  </a:cubicBezTo>
                  <a:cubicBezTo>
                    <a:pt x="330" y="113"/>
                    <a:pt x="333" y="111"/>
                    <a:pt x="328" y="111"/>
                  </a:cubicBezTo>
                  <a:cubicBezTo>
                    <a:pt x="324" y="111"/>
                    <a:pt x="307" y="115"/>
                    <a:pt x="300" y="117"/>
                  </a:cubicBezTo>
                  <a:cubicBezTo>
                    <a:pt x="292" y="119"/>
                    <a:pt x="271" y="123"/>
                    <a:pt x="268" y="123"/>
                  </a:cubicBezTo>
                  <a:cubicBezTo>
                    <a:pt x="265" y="124"/>
                    <a:pt x="239" y="119"/>
                    <a:pt x="235" y="116"/>
                  </a:cubicBezTo>
                  <a:cubicBezTo>
                    <a:pt x="231" y="114"/>
                    <a:pt x="215" y="103"/>
                    <a:pt x="211" y="100"/>
                  </a:cubicBezTo>
                  <a:cubicBezTo>
                    <a:pt x="207" y="97"/>
                    <a:pt x="201" y="90"/>
                    <a:pt x="197" y="90"/>
                  </a:cubicBezTo>
                  <a:cubicBezTo>
                    <a:pt x="193" y="91"/>
                    <a:pt x="174" y="87"/>
                    <a:pt x="170" y="80"/>
                  </a:cubicBezTo>
                  <a:cubicBezTo>
                    <a:pt x="166" y="75"/>
                    <a:pt x="165" y="62"/>
                    <a:pt x="164" y="52"/>
                  </a:cubicBezTo>
                  <a:cubicBezTo>
                    <a:pt x="161" y="52"/>
                    <a:pt x="156" y="53"/>
                    <a:pt x="155" y="53"/>
                  </a:cubicBezTo>
                  <a:cubicBezTo>
                    <a:pt x="154" y="53"/>
                    <a:pt x="153" y="52"/>
                    <a:pt x="153" y="52"/>
                  </a:cubicBezTo>
                  <a:cubicBezTo>
                    <a:pt x="153" y="52"/>
                    <a:pt x="151" y="50"/>
                    <a:pt x="151" y="49"/>
                  </a:cubicBezTo>
                  <a:cubicBezTo>
                    <a:pt x="150" y="48"/>
                    <a:pt x="149" y="47"/>
                    <a:pt x="149" y="47"/>
                  </a:cubicBezTo>
                  <a:cubicBezTo>
                    <a:pt x="149" y="47"/>
                    <a:pt x="144" y="45"/>
                    <a:pt x="143" y="44"/>
                  </a:cubicBezTo>
                  <a:cubicBezTo>
                    <a:pt x="142" y="43"/>
                    <a:pt x="142" y="42"/>
                    <a:pt x="141" y="41"/>
                  </a:cubicBezTo>
                  <a:cubicBezTo>
                    <a:pt x="141" y="40"/>
                    <a:pt x="138" y="38"/>
                    <a:pt x="135" y="36"/>
                  </a:cubicBezTo>
                  <a:cubicBezTo>
                    <a:pt x="133" y="35"/>
                    <a:pt x="135" y="34"/>
                    <a:pt x="135" y="34"/>
                  </a:cubicBezTo>
                  <a:cubicBezTo>
                    <a:pt x="135" y="34"/>
                    <a:pt x="141" y="30"/>
                    <a:pt x="143" y="29"/>
                  </a:cubicBezTo>
                  <a:cubicBezTo>
                    <a:pt x="144" y="28"/>
                    <a:pt x="143" y="27"/>
                    <a:pt x="143" y="27"/>
                  </a:cubicBezTo>
                  <a:cubicBezTo>
                    <a:pt x="143" y="27"/>
                    <a:pt x="141" y="24"/>
                    <a:pt x="139" y="23"/>
                  </a:cubicBezTo>
                  <a:cubicBezTo>
                    <a:pt x="138" y="22"/>
                    <a:pt x="139" y="21"/>
                    <a:pt x="139" y="21"/>
                  </a:cubicBezTo>
                  <a:cubicBezTo>
                    <a:pt x="139" y="21"/>
                    <a:pt x="142" y="18"/>
                    <a:pt x="143" y="16"/>
                  </a:cubicBezTo>
                  <a:cubicBezTo>
                    <a:pt x="145" y="14"/>
                    <a:pt x="143" y="14"/>
                    <a:pt x="143" y="14"/>
                  </a:cubicBezTo>
                  <a:cubicBezTo>
                    <a:pt x="143" y="14"/>
                    <a:pt x="140" y="10"/>
                    <a:pt x="138" y="8"/>
                  </a:cubicBezTo>
                  <a:cubicBezTo>
                    <a:pt x="137" y="6"/>
                    <a:pt x="134" y="2"/>
                    <a:pt x="134" y="2"/>
                  </a:cubicBezTo>
                  <a:cubicBezTo>
                    <a:pt x="132" y="1"/>
                    <a:pt x="131" y="2"/>
                    <a:pt x="130" y="3"/>
                  </a:cubicBezTo>
                  <a:cubicBezTo>
                    <a:pt x="129" y="3"/>
                    <a:pt x="128" y="3"/>
                    <a:pt x="127" y="4"/>
                  </a:cubicBezTo>
                  <a:cubicBezTo>
                    <a:pt x="125" y="5"/>
                    <a:pt x="115" y="10"/>
                    <a:pt x="114" y="11"/>
                  </a:cubicBezTo>
                  <a:cubicBezTo>
                    <a:pt x="113" y="12"/>
                    <a:pt x="112" y="12"/>
                    <a:pt x="112" y="12"/>
                  </a:cubicBezTo>
                  <a:cubicBezTo>
                    <a:pt x="111" y="13"/>
                    <a:pt x="111" y="14"/>
                    <a:pt x="110" y="15"/>
                  </a:cubicBezTo>
                  <a:cubicBezTo>
                    <a:pt x="110" y="16"/>
                    <a:pt x="99" y="22"/>
                    <a:pt x="97" y="23"/>
                  </a:cubicBezTo>
                  <a:cubicBezTo>
                    <a:pt x="95" y="24"/>
                    <a:pt x="87" y="33"/>
                    <a:pt x="86" y="34"/>
                  </a:cubicBezTo>
                  <a:cubicBezTo>
                    <a:pt x="85" y="34"/>
                    <a:pt x="85" y="35"/>
                    <a:pt x="84" y="35"/>
                  </a:cubicBezTo>
                  <a:cubicBezTo>
                    <a:pt x="84" y="35"/>
                    <a:pt x="83" y="35"/>
                    <a:pt x="82" y="34"/>
                  </a:cubicBezTo>
                  <a:cubicBezTo>
                    <a:pt x="81" y="34"/>
                    <a:pt x="76" y="36"/>
                    <a:pt x="74" y="36"/>
                  </a:cubicBezTo>
                  <a:cubicBezTo>
                    <a:pt x="73" y="36"/>
                    <a:pt x="72" y="36"/>
                    <a:pt x="72" y="36"/>
                  </a:cubicBezTo>
                  <a:cubicBezTo>
                    <a:pt x="71" y="36"/>
                    <a:pt x="71" y="36"/>
                    <a:pt x="70" y="36"/>
                  </a:cubicBezTo>
                  <a:cubicBezTo>
                    <a:pt x="69" y="35"/>
                    <a:pt x="51" y="32"/>
                    <a:pt x="50" y="31"/>
                  </a:cubicBezTo>
                  <a:cubicBezTo>
                    <a:pt x="49" y="31"/>
                    <a:pt x="48" y="30"/>
                    <a:pt x="48" y="30"/>
                  </a:cubicBezTo>
                  <a:cubicBezTo>
                    <a:pt x="47" y="30"/>
                    <a:pt x="39" y="21"/>
                    <a:pt x="38" y="20"/>
                  </a:cubicBezTo>
                  <a:cubicBezTo>
                    <a:pt x="36" y="18"/>
                    <a:pt x="31" y="12"/>
                    <a:pt x="28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24" y="4"/>
                    <a:pt x="23" y="3"/>
                    <a:pt x="22" y="1"/>
                  </a:cubicBezTo>
                  <a:cubicBezTo>
                    <a:pt x="20" y="0"/>
                    <a:pt x="16" y="1"/>
                    <a:pt x="15" y="2"/>
                  </a:cubicBezTo>
                  <a:cubicBezTo>
                    <a:pt x="15" y="2"/>
                    <a:pt x="15" y="4"/>
                    <a:pt x="15" y="4"/>
                  </a:cubicBezTo>
                  <a:cubicBezTo>
                    <a:pt x="15" y="10"/>
                    <a:pt x="13" y="12"/>
                    <a:pt x="11" y="13"/>
                  </a:cubicBezTo>
                  <a:cubicBezTo>
                    <a:pt x="10" y="14"/>
                    <a:pt x="3" y="15"/>
                    <a:pt x="1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1" y="17"/>
                    <a:pt x="4" y="28"/>
                    <a:pt x="5" y="31"/>
                  </a:cubicBezTo>
                  <a:cubicBezTo>
                    <a:pt x="6" y="33"/>
                    <a:pt x="7" y="35"/>
                    <a:pt x="8" y="36"/>
                  </a:cubicBezTo>
                  <a:cubicBezTo>
                    <a:pt x="10" y="38"/>
                    <a:pt x="10" y="50"/>
                    <a:pt x="10" y="52"/>
                  </a:cubicBezTo>
                  <a:cubicBezTo>
                    <a:pt x="10" y="54"/>
                    <a:pt x="10" y="54"/>
                    <a:pt x="11" y="54"/>
                  </a:cubicBezTo>
                  <a:cubicBezTo>
                    <a:pt x="12" y="53"/>
                    <a:pt x="13" y="53"/>
                    <a:pt x="14" y="55"/>
                  </a:cubicBezTo>
                  <a:cubicBezTo>
                    <a:pt x="15" y="56"/>
                    <a:pt x="12" y="61"/>
                    <a:pt x="9" y="68"/>
                  </a:cubicBezTo>
                  <a:cubicBezTo>
                    <a:pt x="5" y="74"/>
                    <a:pt x="10" y="74"/>
                    <a:pt x="11" y="74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3" y="77"/>
                    <a:pt x="13" y="76"/>
                    <a:pt x="15" y="77"/>
                  </a:cubicBezTo>
                  <a:cubicBezTo>
                    <a:pt x="17" y="78"/>
                    <a:pt x="19" y="79"/>
                    <a:pt x="19" y="81"/>
                  </a:cubicBezTo>
                  <a:cubicBezTo>
                    <a:pt x="20" y="83"/>
                    <a:pt x="19" y="88"/>
                    <a:pt x="19" y="89"/>
                  </a:cubicBezTo>
                  <a:cubicBezTo>
                    <a:pt x="19" y="90"/>
                    <a:pt x="20" y="91"/>
                    <a:pt x="23" y="93"/>
                  </a:cubicBezTo>
                  <a:cubicBezTo>
                    <a:pt x="27" y="96"/>
                    <a:pt x="25" y="100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9" name="Freeform 2572"/>
            <p:cNvSpPr>
              <a:spLocks/>
            </p:cNvSpPr>
            <p:nvPr/>
          </p:nvSpPr>
          <p:spPr bwMode="auto">
            <a:xfrm>
              <a:off x="7313873" y="3118375"/>
              <a:ext cx="147407" cy="114113"/>
            </a:xfrm>
            <a:custGeom>
              <a:avLst/>
              <a:gdLst>
                <a:gd name="T0" fmla="*/ 2147483647 w 183"/>
                <a:gd name="T1" fmla="*/ 2147483647 h 138"/>
                <a:gd name="T2" fmla="*/ 2147483647 w 183"/>
                <a:gd name="T3" fmla="*/ 2147483647 h 138"/>
                <a:gd name="T4" fmla="*/ 2147483647 w 183"/>
                <a:gd name="T5" fmla="*/ 2147483647 h 138"/>
                <a:gd name="T6" fmla="*/ 2147483647 w 183"/>
                <a:gd name="T7" fmla="*/ 2147483647 h 138"/>
                <a:gd name="T8" fmla="*/ 2147483647 w 183"/>
                <a:gd name="T9" fmla="*/ 2147483647 h 138"/>
                <a:gd name="T10" fmla="*/ 2147483647 w 183"/>
                <a:gd name="T11" fmla="*/ 2147483647 h 138"/>
                <a:gd name="T12" fmla="*/ 2147483647 w 183"/>
                <a:gd name="T13" fmla="*/ 2147483647 h 138"/>
                <a:gd name="T14" fmla="*/ 2147483647 w 183"/>
                <a:gd name="T15" fmla="*/ 2147483647 h 138"/>
                <a:gd name="T16" fmla="*/ 2147483647 w 183"/>
                <a:gd name="T17" fmla="*/ 2147483647 h 138"/>
                <a:gd name="T18" fmla="*/ 2147483647 w 183"/>
                <a:gd name="T19" fmla="*/ 2147483647 h 138"/>
                <a:gd name="T20" fmla="*/ 2147483647 w 183"/>
                <a:gd name="T21" fmla="*/ 2147483647 h 138"/>
                <a:gd name="T22" fmla="*/ 2147483647 w 183"/>
                <a:gd name="T23" fmla="*/ 2147483647 h 138"/>
                <a:gd name="T24" fmla="*/ 2147483647 w 183"/>
                <a:gd name="T25" fmla="*/ 2147483647 h 138"/>
                <a:gd name="T26" fmla="*/ 2147483647 w 183"/>
                <a:gd name="T27" fmla="*/ 2147483647 h 138"/>
                <a:gd name="T28" fmla="*/ 2147483647 w 183"/>
                <a:gd name="T29" fmla="*/ 2147483647 h 138"/>
                <a:gd name="T30" fmla="*/ 2147483647 w 183"/>
                <a:gd name="T31" fmla="*/ 2147483647 h 138"/>
                <a:gd name="T32" fmla="*/ 2147483647 w 183"/>
                <a:gd name="T33" fmla="*/ 2147483647 h 138"/>
                <a:gd name="T34" fmla="*/ 2147483647 w 183"/>
                <a:gd name="T35" fmla="*/ 2147483647 h 138"/>
                <a:gd name="T36" fmla="*/ 2147483647 w 183"/>
                <a:gd name="T37" fmla="*/ 2147483647 h 138"/>
                <a:gd name="T38" fmla="*/ 2147483647 w 183"/>
                <a:gd name="T39" fmla="*/ 2147483647 h 138"/>
                <a:gd name="T40" fmla="*/ 2147483647 w 183"/>
                <a:gd name="T41" fmla="*/ 2147483647 h 138"/>
                <a:gd name="T42" fmla="*/ 2147483647 w 183"/>
                <a:gd name="T43" fmla="*/ 2147483647 h 138"/>
                <a:gd name="T44" fmla="*/ 2147483647 w 183"/>
                <a:gd name="T45" fmla="*/ 2147483647 h 138"/>
                <a:gd name="T46" fmla="*/ 2147483647 w 183"/>
                <a:gd name="T47" fmla="*/ 2147483647 h 138"/>
                <a:gd name="T48" fmla="*/ 2147483647 w 183"/>
                <a:gd name="T49" fmla="*/ 2147483647 h 138"/>
                <a:gd name="T50" fmla="*/ 2147483647 w 183"/>
                <a:gd name="T51" fmla="*/ 2147483647 h 138"/>
                <a:gd name="T52" fmla="*/ 2147483647 w 183"/>
                <a:gd name="T53" fmla="*/ 2147483647 h 138"/>
                <a:gd name="T54" fmla="*/ 2147483647 w 183"/>
                <a:gd name="T55" fmla="*/ 2147483647 h 138"/>
                <a:gd name="T56" fmla="*/ 2147483647 w 183"/>
                <a:gd name="T57" fmla="*/ 2147483647 h 138"/>
                <a:gd name="T58" fmla="*/ 2147483647 w 183"/>
                <a:gd name="T59" fmla="*/ 2147483647 h 138"/>
                <a:gd name="T60" fmla="*/ 2147483647 w 183"/>
                <a:gd name="T61" fmla="*/ 2147483647 h 138"/>
                <a:gd name="T62" fmla="*/ 2147483647 w 183"/>
                <a:gd name="T63" fmla="*/ 2147483647 h 138"/>
                <a:gd name="T64" fmla="*/ 2147483647 w 183"/>
                <a:gd name="T65" fmla="*/ 2147483647 h 138"/>
                <a:gd name="T66" fmla="*/ 2147483647 w 183"/>
                <a:gd name="T67" fmla="*/ 2147483647 h 138"/>
                <a:gd name="T68" fmla="*/ 2147483647 w 183"/>
                <a:gd name="T69" fmla="*/ 2147483647 h 138"/>
                <a:gd name="T70" fmla="*/ 2147483647 w 183"/>
                <a:gd name="T71" fmla="*/ 2147483647 h 138"/>
                <a:gd name="T72" fmla="*/ 2147483647 w 183"/>
                <a:gd name="T73" fmla="*/ 2147483647 h 138"/>
                <a:gd name="T74" fmla="*/ 2147483647 w 183"/>
                <a:gd name="T75" fmla="*/ 2147483647 h 138"/>
                <a:gd name="T76" fmla="*/ 2147483647 w 183"/>
                <a:gd name="T77" fmla="*/ 2147483647 h 138"/>
                <a:gd name="T78" fmla="*/ 2147483647 w 183"/>
                <a:gd name="T79" fmla="*/ 2147483647 h 138"/>
                <a:gd name="T80" fmla="*/ 2147483647 w 183"/>
                <a:gd name="T81" fmla="*/ 2147483647 h 138"/>
                <a:gd name="T82" fmla="*/ 2147483647 w 183"/>
                <a:gd name="T83" fmla="*/ 2147483647 h 138"/>
                <a:gd name="T84" fmla="*/ 2147483647 w 183"/>
                <a:gd name="T85" fmla="*/ 2147483647 h 138"/>
                <a:gd name="T86" fmla="*/ 2147483647 w 183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83" h="138">
                  <a:moveTo>
                    <a:pt x="48" y="0"/>
                  </a:moveTo>
                  <a:cubicBezTo>
                    <a:pt x="47" y="1"/>
                    <a:pt x="46" y="1"/>
                    <a:pt x="46" y="1"/>
                  </a:cubicBezTo>
                  <a:cubicBezTo>
                    <a:pt x="46" y="1"/>
                    <a:pt x="41" y="8"/>
                    <a:pt x="40" y="9"/>
                  </a:cubicBezTo>
                  <a:cubicBezTo>
                    <a:pt x="39" y="11"/>
                    <a:pt x="40" y="11"/>
                    <a:pt x="41" y="12"/>
                  </a:cubicBezTo>
                  <a:cubicBezTo>
                    <a:pt x="42" y="13"/>
                    <a:pt x="45" y="15"/>
                    <a:pt x="45" y="16"/>
                  </a:cubicBezTo>
                  <a:cubicBezTo>
                    <a:pt x="46" y="18"/>
                    <a:pt x="52" y="20"/>
                    <a:pt x="53" y="21"/>
                  </a:cubicBezTo>
                  <a:cubicBezTo>
                    <a:pt x="54" y="21"/>
                    <a:pt x="54" y="22"/>
                    <a:pt x="54" y="22"/>
                  </a:cubicBezTo>
                  <a:cubicBezTo>
                    <a:pt x="54" y="22"/>
                    <a:pt x="54" y="27"/>
                    <a:pt x="54" y="29"/>
                  </a:cubicBezTo>
                  <a:cubicBezTo>
                    <a:pt x="54" y="32"/>
                    <a:pt x="52" y="31"/>
                    <a:pt x="52" y="31"/>
                  </a:cubicBezTo>
                  <a:cubicBezTo>
                    <a:pt x="52" y="31"/>
                    <a:pt x="28" y="27"/>
                    <a:pt x="27" y="27"/>
                  </a:cubicBezTo>
                  <a:cubicBezTo>
                    <a:pt x="26" y="27"/>
                    <a:pt x="24" y="26"/>
                    <a:pt x="24" y="26"/>
                  </a:cubicBezTo>
                  <a:cubicBezTo>
                    <a:pt x="24" y="26"/>
                    <a:pt x="18" y="21"/>
                    <a:pt x="17" y="21"/>
                  </a:cubicBezTo>
                  <a:cubicBezTo>
                    <a:pt x="16" y="20"/>
                    <a:pt x="12" y="18"/>
                    <a:pt x="11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3" y="21"/>
                    <a:pt x="0" y="24"/>
                  </a:cubicBezTo>
                  <a:lnTo>
                    <a:pt x="5" y="29"/>
                  </a:lnTo>
                  <a:cubicBezTo>
                    <a:pt x="5" y="29"/>
                    <a:pt x="7" y="30"/>
                    <a:pt x="5" y="31"/>
                  </a:cubicBezTo>
                  <a:cubicBezTo>
                    <a:pt x="3" y="32"/>
                    <a:pt x="1" y="33"/>
                    <a:pt x="4" y="33"/>
                  </a:cubicBezTo>
                  <a:cubicBezTo>
                    <a:pt x="8" y="33"/>
                    <a:pt x="12" y="34"/>
                    <a:pt x="12" y="36"/>
                  </a:cubicBezTo>
                  <a:cubicBezTo>
                    <a:pt x="13" y="37"/>
                    <a:pt x="14" y="38"/>
                    <a:pt x="15" y="39"/>
                  </a:cubicBezTo>
                  <a:cubicBezTo>
                    <a:pt x="17" y="40"/>
                    <a:pt x="20" y="43"/>
                    <a:pt x="18" y="44"/>
                  </a:cubicBezTo>
                  <a:cubicBezTo>
                    <a:pt x="17" y="46"/>
                    <a:pt x="14" y="46"/>
                    <a:pt x="14" y="46"/>
                  </a:cubicBezTo>
                  <a:cubicBezTo>
                    <a:pt x="13" y="46"/>
                    <a:pt x="13" y="47"/>
                    <a:pt x="13" y="48"/>
                  </a:cubicBezTo>
                  <a:cubicBezTo>
                    <a:pt x="13" y="49"/>
                    <a:pt x="11" y="50"/>
                    <a:pt x="13" y="51"/>
                  </a:cubicBezTo>
                  <a:cubicBezTo>
                    <a:pt x="14" y="53"/>
                    <a:pt x="16" y="54"/>
                    <a:pt x="17" y="56"/>
                  </a:cubicBezTo>
                  <a:cubicBezTo>
                    <a:pt x="19" y="57"/>
                    <a:pt x="26" y="63"/>
                    <a:pt x="27" y="64"/>
                  </a:cubicBezTo>
                  <a:cubicBezTo>
                    <a:pt x="28" y="64"/>
                    <a:pt x="30" y="64"/>
                    <a:pt x="30" y="65"/>
                  </a:cubicBezTo>
                  <a:cubicBezTo>
                    <a:pt x="30" y="66"/>
                    <a:pt x="29" y="75"/>
                    <a:pt x="27" y="76"/>
                  </a:cubicBezTo>
                  <a:cubicBezTo>
                    <a:pt x="24" y="76"/>
                    <a:pt x="20" y="76"/>
                    <a:pt x="20" y="76"/>
                  </a:cubicBezTo>
                  <a:cubicBezTo>
                    <a:pt x="20" y="76"/>
                    <a:pt x="18" y="76"/>
                    <a:pt x="20" y="77"/>
                  </a:cubicBezTo>
                  <a:cubicBezTo>
                    <a:pt x="22" y="78"/>
                    <a:pt x="26" y="81"/>
                    <a:pt x="27" y="82"/>
                  </a:cubicBezTo>
                  <a:cubicBezTo>
                    <a:pt x="28" y="83"/>
                    <a:pt x="31" y="85"/>
                    <a:pt x="32" y="86"/>
                  </a:cubicBezTo>
                  <a:cubicBezTo>
                    <a:pt x="33" y="86"/>
                    <a:pt x="49" y="95"/>
                    <a:pt x="49" y="95"/>
                  </a:cubicBezTo>
                  <a:cubicBezTo>
                    <a:pt x="49" y="95"/>
                    <a:pt x="50" y="96"/>
                    <a:pt x="48" y="97"/>
                  </a:cubicBezTo>
                  <a:cubicBezTo>
                    <a:pt x="47" y="98"/>
                    <a:pt x="45" y="100"/>
                    <a:pt x="47" y="102"/>
                  </a:cubicBezTo>
                  <a:cubicBezTo>
                    <a:pt x="49" y="104"/>
                    <a:pt x="54" y="106"/>
                    <a:pt x="52" y="106"/>
                  </a:cubicBezTo>
                  <a:cubicBezTo>
                    <a:pt x="49" y="107"/>
                    <a:pt x="46" y="107"/>
                    <a:pt x="47" y="109"/>
                  </a:cubicBezTo>
                  <a:cubicBezTo>
                    <a:pt x="48" y="111"/>
                    <a:pt x="49" y="113"/>
                    <a:pt x="50" y="114"/>
                  </a:cubicBezTo>
                  <a:cubicBezTo>
                    <a:pt x="50" y="114"/>
                    <a:pt x="50" y="117"/>
                    <a:pt x="50" y="120"/>
                  </a:cubicBezTo>
                  <a:cubicBezTo>
                    <a:pt x="51" y="120"/>
                    <a:pt x="51" y="119"/>
                    <a:pt x="52" y="119"/>
                  </a:cubicBezTo>
                  <a:cubicBezTo>
                    <a:pt x="53" y="118"/>
                    <a:pt x="61" y="109"/>
                    <a:pt x="63" y="108"/>
                  </a:cubicBezTo>
                  <a:cubicBezTo>
                    <a:pt x="65" y="107"/>
                    <a:pt x="76" y="101"/>
                    <a:pt x="76" y="100"/>
                  </a:cubicBezTo>
                  <a:cubicBezTo>
                    <a:pt x="77" y="99"/>
                    <a:pt x="77" y="98"/>
                    <a:pt x="78" y="97"/>
                  </a:cubicBezTo>
                  <a:cubicBezTo>
                    <a:pt x="78" y="97"/>
                    <a:pt x="79" y="97"/>
                    <a:pt x="80" y="96"/>
                  </a:cubicBezTo>
                  <a:cubicBezTo>
                    <a:pt x="81" y="95"/>
                    <a:pt x="91" y="90"/>
                    <a:pt x="93" y="89"/>
                  </a:cubicBezTo>
                  <a:cubicBezTo>
                    <a:pt x="94" y="88"/>
                    <a:pt x="95" y="88"/>
                    <a:pt x="96" y="88"/>
                  </a:cubicBezTo>
                  <a:cubicBezTo>
                    <a:pt x="97" y="87"/>
                    <a:pt x="98" y="86"/>
                    <a:pt x="100" y="87"/>
                  </a:cubicBezTo>
                  <a:cubicBezTo>
                    <a:pt x="100" y="87"/>
                    <a:pt x="103" y="91"/>
                    <a:pt x="104" y="93"/>
                  </a:cubicBezTo>
                  <a:cubicBezTo>
                    <a:pt x="106" y="95"/>
                    <a:pt x="109" y="99"/>
                    <a:pt x="109" y="99"/>
                  </a:cubicBezTo>
                  <a:cubicBezTo>
                    <a:pt x="109" y="99"/>
                    <a:pt x="111" y="99"/>
                    <a:pt x="109" y="101"/>
                  </a:cubicBezTo>
                  <a:cubicBezTo>
                    <a:pt x="108" y="103"/>
                    <a:pt x="105" y="106"/>
                    <a:pt x="105" y="106"/>
                  </a:cubicBezTo>
                  <a:cubicBezTo>
                    <a:pt x="105" y="106"/>
                    <a:pt x="104" y="107"/>
                    <a:pt x="105" y="108"/>
                  </a:cubicBezTo>
                  <a:cubicBezTo>
                    <a:pt x="107" y="109"/>
                    <a:pt x="109" y="112"/>
                    <a:pt x="109" y="112"/>
                  </a:cubicBezTo>
                  <a:cubicBezTo>
                    <a:pt x="109" y="112"/>
                    <a:pt x="110" y="113"/>
                    <a:pt x="109" y="114"/>
                  </a:cubicBezTo>
                  <a:cubicBezTo>
                    <a:pt x="107" y="115"/>
                    <a:pt x="101" y="119"/>
                    <a:pt x="101" y="119"/>
                  </a:cubicBezTo>
                  <a:cubicBezTo>
                    <a:pt x="101" y="119"/>
                    <a:pt x="99" y="120"/>
                    <a:pt x="101" y="121"/>
                  </a:cubicBezTo>
                  <a:cubicBezTo>
                    <a:pt x="104" y="123"/>
                    <a:pt x="107" y="125"/>
                    <a:pt x="107" y="126"/>
                  </a:cubicBezTo>
                  <a:cubicBezTo>
                    <a:pt x="108" y="127"/>
                    <a:pt x="108" y="128"/>
                    <a:pt x="109" y="129"/>
                  </a:cubicBezTo>
                  <a:cubicBezTo>
                    <a:pt x="110" y="130"/>
                    <a:pt x="115" y="132"/>
                    <a:pt x="115" y="132"/>
                  </a:cubicBezTo>
                  <a:cubicBezTo>
                    <a:pt x="115" y="132"/>
                    <a:pt x="116" y="133"/>
                    <a:pt x="117" y="134"/>
                  </a:cubicBezTo>
                  <a:cubicBezTo>
                    <a:pt x="117" y="135"/>
                    <a:pt x="119" y="137"/>
                    <a:pt x="119" y="137"/>
                  </a:cubicBezTo>
                  <a:cubicBezTo>
                    <a:pt x="119" y="137"/>
                    <a:pt x="120" y="138"/>
                    <a:pt x="121" y="138"/>
                  </a:cubicBezTo>
                  <a:cubicBezTo>
                    <a:pt x="122" y="138"/>
                    <a:pt x="127" y="137"/>
                    <a:pt x="130" y="137"/>
                  </a:cubicBezTo>
                  <a:cubicBezTo>
                    <a:pt x="130" y="133"/>
                    <a:pt x="130" y="130"/>
                    <a:pt x="130" y="129"/>
                  </a:cubicBezTo>
                  <a:cubicBezTo>
                    <a:pt x="129" y="123"/>
                    <a:pt x="131" y="109"/>
                    <a:pt x="133" y="109"/>
                  </a:cubicBezTo>
                  <a:cubicBezTo>
                    <a:pt x="135" y="109"/>
                    <a:pt x="136" y="109"/>
                    <a:pt x="137" y="112"/>
                  </a:cubicBezTo>
                  <a:cubicBezTo>
                    <a:pt x="137" y="115"/>
                    <a:pt x="138" y="116"/>
                    <a:pt x="139" y="110"/>
                  </a:cubicBezTo>
                  <a:cubicBezTo>
                    <a:pt x="141" y="104"/>
                    <a:pt x="141" y="101"/>
                    <a:pt x="144" y="102"/>
                  </a:cubicBezTo>
                  <a:cubicBezTo>
                    <a:pt x="147" y="103"/>
                    <a:pt x="149" y="103"/>
                    <a:pt x="147" y="99"/>
                  </a:cubicBezTo>
                  <a:cubicBezTo>
                    <a:pt x="145" y="95"/>
                    <a:pt x="143" y="93"/>
                    <a:pt x="145" y="87"/>
                  </a:cubicBezTo>
                  <a:cubicBezTo>
                    <a:pt x="148" y="81"/>
                    <a:pt x="152" y="66"/>
                    <a:pt x="158" y="64"/>
                  </a:cubicBezTo>
                  <a:cubicBezTo>
                    <a:pt x="163" y="62"/>
                    <a:pt x="169" y="61"/>
                    <a:pt x="172" y="62"/>
                  </a:cubicBezTo>
                  <a:cubicBezTo>
                    <a:pt x="176" y="63"/>
                    <a:pt x="183" y="68"/>
                    <a:pt x="178" y="61"/>
                  </a:cubicBezTo>
                  <a:cubicBezTo>
                    <a:pt x="173" y="53"/>
                    <a:pt x="169" y="51"/>
                    <a:pt x="166" y="52"/>
                  </a:cubicBezTo>
                  <a:cubicBezTo>
                    <a:pt x="164" y="52"/>
                    <a:pt x="162" y="55"/>
                    <a:pt x="159" y="52"/>
                  </a:cubicBezTo>
                  <a:cubicBezTo>
                    <a:pt x="155" y="50"/>
                    <a:pt x="142" y="37"/>
                    <a:pt x="137" y="25"/>
                  </a:cubicBezTo>
                  <a:cubicBezTo>
                    <a:pt x="132" y="14"/>
                    <a:pt x="125" y="7"/>
                    <a:pt x="120" y="1"/>
                  </a:cubicBezTo>
                  <a:cubicBezTo>
                    <a:pt x="118" y="3"/>
                    <a:pt x="117" y="6"/>
                    <a:pt x="116" y="6"/>
                  </a:cubicBezTo>
                  <a:cubicBezTo>
                    <a:pt x="116" y="7"/>
                    <a:pt x="103" y="17"/>
                    <a:pt x="102" y="18"/>
                  </a:cubicBezTo>
                  <a:cubicBezTo>
                    <a:pt x="100" y="20"/>
                    <a:pt x="96" y="25"/>
                    <a:pt x="95" y="27"/>
                  </a:cubicBezTo>
                  <a:cubicBezTo>
                    <a:pt x="95" y="28"/>
                    <a:pt x="92" y="28"/>
                    <a:pt x="91" y="28"/>
                  </a:cubicBezTo>
                  <a:cubicBezTo>
                    <a:pt x="90" y="28"/>
                    <a:pt x="82" y="25"/>
                    <a:pt x="80" y="25"/>
                  </a:cubicBezTo>
                  <a:cubicBezTo>
                    <a:pt x="79" y="25"/>
                    <a:pt x="76" y="22"/>
                    <a:pt x="75" y="21"/>
                  </a:cubicBezTo>
                  <a:cubicBezTo>
                    <a:pt x="74" y="21"/>
                    <a:pt x="74" y="18"/>
                    <a:pt x="73" y="18"/>
                  </a:cubicBezTo>
                  <a:cubicBezTo>
                    <a:pt x="73" y="17"/>
                    <a:pt x="68" y="14"/>
                    <a:pt x="67" y="14"/>
                  </a:cubicBezTo>
                  <a:cubicBezTo>
                    <a:pt x="67" y="13"/>
                    <a:pt x="59" y="4"/>
                    <a:pt x="59" y="2"/>
                  </a:cubicBezTo>
                  <a:cubicBezTo>
                    <a:pt x="58" y="1"/>
                    <a:pt x="57" y="1"/>
                    <a:pt x="57" y="1"/>
                  </a:cubicBezTo>
                  <a:cubicBezTo>
                    <a:pt x="57" y="1"/>
                    <a:pt x="53" y="0"/>
                    <a:pt x="50" y="0"/>
                  </a:cubicBezTo>
                  <a:cubicBezTo>
                    <a:pt x="49" y="0"/>
                    <a:pt x="48" y="0"/>
                    <a:pt x="48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0" name="Freeform 2573"/>
            <p:cNvSpPr>
              <a:spLocks/>
            </p:cNvSpPr>
            <p:nvPr/>
          </p:nvSpPr>
          <p:spPr bwMode="auto">
            <a:xfrm>
              <a:off x="7306623" y="3188662"/>
              <a:ext cx="37858" cy="29769"/>
            </a:xfrm>
            <a:custGeom>
              <a:avLst/>
              <a:gdLst>
                <a:gd name="T0" fmla="*/ 2147483647 w 47"/>
                <a:gd name="T1" fmla="*/ 2147483647 h 36"/>
                <a:gd name="T2" fmla="*/ 2147483647 w 47"/>
                <a:gd name="T3" fmla="*/ 2147483647 h 36"/>
                <a:gd name="T4" fmla="*/ 2147483647 w 47"/>
                <a:gd name="T5" fmla="*/ 2147483647 h 36"/>
                <a:gd name="T6" fmla="*/ 2147483647 w 47"/>
                <a:gd name="T7" fmla="*/ 2147483647 h 36"/>
                <a:gd name="T8" fmla="*/ 2147483647 w 47"/>
                <a:gd name="T9" fmla="*/ 2147483647 h 36"/>
                <a:gd name="T10" fmla="*/ 2147483647 w 47"/>
                <a:gd name="T11" fmla="*/ 2147483647 h 36"/>
                <a:gd name="T12" fmla="*/ 2147483647 w 47"/>
                <a:gd name="T13" fmla="*/ 2147483647 h 36"/>
                <a:gd name="T14" fmla="*/ 2147483647 w 47"/>
                <a:gd name="T15" fmla="*/ 2147483647 h 36"/>
                <a:gd name="T16" fmla="*/ 2147483647 w 47"/>
                <a:gd name="T17" fmla="*/ 2147483647 h 36"/>
                <a:gd name="T18" fmla="*/ 2147483647 w 47"/>
                <a:gd name="T19" fmla="*/ 2147483647 h 36"/>
                <a:gd name="T20" fmla="*/ 2147483647 w 47"/>
                <a:gd name="T21" fmla="*/ 2147483647 h 36"/>
                <a:gd name="T22" fmla="*/ 2147483647 w 47"/>
                <a:gd name="T23" fmla="*/ 2147483647 h 36"/>
                <a:gd name="T24" fmla="*/ 2147483647 w 47"/>
                <a:gd name="T25" fmla="*/ 2147483647 h 36"/>
                <a:gd name="T26" fmla="*/ 2147483647 w 47"/>
                <a:gd name="T27" fmla="*/ 2147483647 h 36"/>
                <a:gd name="T28" fmla="*/ 2147483647 w 47"/>
                <a:gd name="T29" fmla="*/ 0 h 36"/>
                <a:gd name="T30" fmla="*/ 0 w 47"/>
                <a:gd name="T31" fmla="*/ 2147483647 h 36"/>
                <a:gd name="T32" fmla="*/ 2147483647 w 47"/>
                <a:gd name="T33" fmla="*/ 2147483647 h 36"/>
                <a:gd name="T34" fmla="*/ 2147483647 w 47"/>
                <a:gd name="T35" fmla="*/ 2147483647 h 36"/>
                <a:gd name="T36" fmla="*/ 2147483647 w 47"/>
                <a:gd name="T37" fmla="*/ 2147483647 h 36"/>
                <a:gd name="T38" fmla="*/ 2147483647 w 47"/>
                <a:gd name="T39" fmla="*/ 2147483647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" h="36">
                  <a:moveTo>
                    <a:pt x="13" y="20"/>
                  </a:moveTo>
                  <a:cubicBezTo>
                    <a:pt x="14" y="21"/>
                    <a:pt x="22" y="30"/>
                    <a:pt x="23" y="30"/>
                  </a:cubicBezTo>
                  <a:cubicBezTo>
                    <a:pt x="23" y="30"/>
                    <a:pt x="24" y="31"/>
                    <a:pt x="25" y="31"/>
                  </a:cubicBezTo>
                  <a:cubicBezTo>
                    <a:pt x="26" y="32"/>
                    <a:pt x="44" y="35"/>
                    <a:pt x="45" y="36"/>
                  </a:cubicBezTo>
                  <a:cubicBezTo>
                    <a:pt x="46" y="36"/>
                    <a:pt x="46" y="36"/>
                    <a:pt x="47" y="36"/>
                  </a:cubicBezTo>
                  <a:cubicBezTo>
                    <a:pt x="45" y="31"/>
                    <a:pt x="42" y="23"/>
                    <a:pt x="42" y="21"/>
                  </a:cubicBezTo>
                  <a:cubicBezTo>
                    <a:pt x="41" y="20"/>
                    <a:pt x="40" y="19"/>
                    <a:pt x="40" y="19"/>
                  </a:cubicBezTo>
                  <a:cubicBezTo>
                    <a:pt x="40" y="19"/>
                    <a:pt x="36" y="17"/>
                    <a:pt x="36" y="17"/>
                  </a:cubicBezTo>
                  <a:cubicBezTo>
                    <a:pt x="35" y="17"/>
                    <a:pt x="34" y="15"/>
                    <a:pt x="34" y="15"/>
                  </a:cubicBezTo>
                  <a:cubicBezTo>
                    <a:pt x="34" y="15"/>
                    <a:pt x="32" y="10"/>
                    <a:pt x="31" y="9"/>
                  </a:cubicBezTo>
                  <a:cubicBezTo>
                    <a:pt x="31" y="7"/>
                    <a:pt x="30" y="8"/>
                    <a:pt x="30" y="8"/>
                  </a:cubicBezTo>
                  <a:cubicBezTo>
                    <a:pt x="30" y="8"/>
                    <a:pt x="25" y="10"/>
                    <a:pt x="24" y="10"/>
                  </a:cubicBezTo>
                  <a:cubicBezTo>
                    <a:pt x="23" y="11"/>
                    <a:pt x="19" y="8"/>
                    <a:pt x="19" y="8"/>
                  </a:cubicBezTo>
                  <a:cubicBezTo>
                    <a:pt x="18" y="7"/>
                    <a:pt x="12" y="2"/>
                    <a:pt x="11" y="1"/>
                  </a:cubicBezTo>
                  <a:cubicBezTo>
                    <a:pt x="11" y="0"/>
                    <a:pt x="9" y="0"/>
                    <a:pt x="9" y="0"/>
                  </a:cubicBezTo>
                  <a:lnTo>
                    <a:pt x="0" y="2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6"/>
                    <a:pt x="2" y="7"/>
                    <a:pt x="3" y="8"/>
                  </a:cubicBezTo>
                  <a:cubicBezTo>
                    <a:pt x="6" y="12"/>
                    <a:pt x="11" y="18"/>
                    <a:pt x="13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1" name="Freeform 2574"/>
            <p:cNvSpPr>
              <a:spLocks/>
            </p:cNvSpPr>
            <p:nvPr/>
          </p:nvSpPr>
          <p:spPr bwMode="auto">
            <a:xfrm>
              <a:off x="7271181" y="3138222"/>
              <a:ext cx="86189" cy="80211"/>
            </a:xfrm>
            <a:custGeom>
              <a:avLst/>
              <a:gdLst>
                <a:gd name="T0" fmla="*/ 2147483647 w 107"/>
                <a:gd name="T1" fmla="*/ 2147483647 h 97"/>
                <a:gd name="T2" fmla="*/ 2147483647 w 107"/>
                <a:gd name="T3" fmla="*/ 2147483647 h 97"/>
                <a:gd name="T4" fmla="*/ 2147483647 w 107"/>
                <a:gd name="T5" fmla="*/ 2147483647 h 97"/>
                <a:gd name="T6" fmla="*/ 2147483647 w 107"/>
                <a:gd name="T7" fmla="*/ 2147483647 h 97"/>
                <a:gd name="T8" fmla="*/ 2147483647 w 107"/>
                <a:gd name="T9" fmla="*/ 2147483647 h 97"/>
                <a:gd name="T10" fmla="*/ 2147483647 w 107"/>
                <a:gd name="T11" fmla="*/ 2147483647 h 97"/>
                <a:gd name="T12" fmla="*/ 2147483647 w 107"/>
                <a:gd name="T13" fmla="*/ 2147483647 h 97"/>
                <a:gd name="T14" fmla="*/ 2147483647 w 107"/>
                <a:gd name="T15" fmla="*/ 2147483647 h 97"/>
                <a:gd name="T16" fmla="*/ 2147483647 w 107"/>
                <a:gd name="T17" fmla="*/ 2147483647 h 97"/>
                <a:gd name="T18" fmla="*/ 2147483647 w 107"/>
                <a:gd name="T19" fmla="*/ 2147483647 h 97"/>
                <a:gd name="T20" fmla="*/ 2147483647 w 107"/>
                <a:gd name="T21" fmla="*/ 2147483647 h 97"/>
                <a:gd name="T22" fmla="*/ 2147483647 w 107"/>
                <a:gd name="T23" fmla="*/ 2147483647 h 97"/>
                <a:gd name="T24" fmla="*/ 2147483647 w 107"/>
                <a:gd name="T25" fmla="*/ 2147483647 h 97"/>
                <a:gd name="T26" fmla="*/ 2147483647 w 107"/>
                <a:gd name="T27" fmla="*/ 2147483647 h 97"/>
                <a:gd name="T28" fmla="*/ 2147483647 w 107"/>
                <a:gd name="T29" fmla="*/ 2147483647 h 97"/>
                <a:gd name="T30" fmla="*/ 2147483647 w 107"/>
                <a:gd name="T31" fmla="*/ 2147483647 h 97"/>
                <a:gd name="T32" fmla="*/ 2147483647 w 107"/>
                <a:gd name="T33" fmla="*/ 2147483647 h 97"/>
                <a:gd name="T34" fmla="*/ 2147483647 w 107"/>
                <a:gd name="T35" fmla="*/ 2147483647 h 97"/>
                <a:gd name="T36" fmla="*/ 2147483647 w 107"/>
                <a:gd name="T37" fmla="*/ 2147483647 h 97"/>
                <a:gd name="T38" fmla="*/ 2147483647 w 107"/>
                <a:gd name="T39" fmla="*/ 2147483647 h 97"/>
                <a:gd name="T40" fmla="*/ 2147483647 w 107"/>
                <a:gd name="T41" fmla="*/ 2147483647 h 97"/>
                <a:gd name="T42" fmla="*/ 2147483647 w 107"/>
                <a:gd name="T43" fmla="*/ 2147483647 h 97"/>
                <a:gd name="T44" fmla="*/ 2147483647 w 107"/>
                <a:gd name="T45" fmla="*/ 2147483647 h 97"/>
                <a:gd name="T46" fmla="*/ 2147483647 w 107"/>
                <a:gd name="T47" fmla="*/ 2147483647 h 97"/>
                <a:gd name="T48" fmla="*/ 2147483647 w 107"/>
                <a:gd name="T49" fmla="*/ 2147483647 h 97"/>
                <a:gd name="T50" fmla="*/ 2147483647 w 107"/>
                <a:gd name="T51" fmla="*/ 2147483647 h 97"/>
                <a:gd name="T52" fmla="*/ 2147483647 w 107"/>
                <a:gd name="T53" fmla="*/ 2147483647 h 97"/>
                <a:gd name="T54" fmla="*/ 2147483647 w 107"/>
                <a:gd name="T55" fmla="*/ 2147483647 h 97"/>
                <a:gd name="T56" fmla="*/ 2147483647 w 107"/>
                <a:gd name="T57" fmla="*/ 2147483647 h 97"/>
                <a:gd name="T58" fmla="*/ 2147483647 w 107"/>
                <a:gd name="T59" fmla="*/ 2147483647 h 97"/>
                <a:gd name="T60" fmla="*/ 2147483647 w 107"/>
                <a:gd name="T61" fmla="*/ 2147483647 h 97"/>
                <a:gd name="T62" fmla="*/ 2147483647 w 107"/>
                <a:gd name="T63" fmla="*/ 2147483647 h 97"/>
                <a:gd name="T64" fmla="*/ 2147483647 w 107"/>
                <a:gd name="T65" fmla="*/ 2147483647 h 97"/>
                <a:gd name="T66" fmla="*/ 2147483647 w 107"/>
                <a:gd name="T67" fmla="*/ 2147483647 h 97"/>
                <a:gd name="T68" fmla="*/ 2147483647 w 107"/>
                <a:gd name="T69" fmla="*/ 2147483647 h 97"/>
                <a:gd name="T70" fmla="*/ 2147483647 w 107"/>
                <a:gd name="T71" fmla="*/ 2147483647 h 97"/>
                <a:gd name="T72" fmla="*/ 2147483647 w 107"/>
                <a:gd name="T73" fmla="*/ 0 h 97"/>
                <a:gd name="T74" fmla="*/ 2147483647 w 107"/>
                <a:gd name="T75" fmla="*/ 2147483647 h 97"/>
                <a:gd name="T76" fmla="*/ 2147483647 w 107"/>
                <a:gd name="T77" fmla="*/ 2147483647 h 97"/>
                <a:gd name="T78" fmla="*/ 2147483647 w 107"/>
                <a:gd name="T79" fmla="*/ 2147483647 h 97"/>
                <a:gd name="T80" fmla="*/ 2147483647 w 107"/>
                <a:gd name="T81" fmla="*/ 2147483647 h 97"/>
                <a:gd name="T82" fmla="*/ 2147483647 w 107"/>
                <a:gd name="T83" fmla="*/ 2147483647 h 97"/>
                <a:gd name="T84" fmla="*/ 0 w 107"/>
                <a:gd name="T85" fmla="*/ 2147483647 h 97"/>
                <a:gd name="T86" fmla="*/ 2147483647 w 107"/>
                <a:gd name="T87" fmla="*/ 2147483647 h 97"/>
                <a:gd name="T88" fmla="*/ 2147483647 w 107"/>
                <a:gd name="T89" fmla="*/ 2147483647 h 97"/>
                <a:gd name="T90" fmla="*/ 2147483647 w 107"/>
                <a:gd name="T91" fmla="*/ 2147483647 h 97"/>
                <a:gd name="T92" fmla="*/ 2147483647 w 107"/>
                <a:gd name="T93" fmla="*/ 2147483647 h 97"/>
                <a:gd name="T94" fmla="*/ 2147483647 w 107"/>
                <a:gd name="T95" fmla="*/ 2147483647 h 97"/>
                <a:gd name="T96" fmla="*/ 2147483647 w 107"/>
                <a:gd name="T97" fmla="*/ 2147483647 h 97"/>
                <a:gd name="T98" fmla="*/ 2147483647 w 107"/>
                <a:gd name="T99" fmla="*/ 2147483647 h 97"/>
                <a:gd name="T100" fmla="*/ 2147483647 w 107"/>
                <a:gd name="T101" fmla="*/ 2147483647 h 97"/>
                <a:gd name="T102" fmla="*/ 2147483647 w 107"/>
                <a:gd name="T103" fmla="*/ 2147483647 h 97"/>
                <a:gd name="T104" fmla="*/ 2147483647 w 107"/>
                <a:gd name="T105" fmla="*/ 2147483647 h 97"/>
                <a:gd name="T106" fmla="*/ 2147483647 w 107"/>
                <a:gd name="T107" fmla="*/ 2147483647 h 97"/>
                <a:gd name="T108" fmla="*/ 2147483647 w 107"/>
                <a:gd name="T109" fmla="*/ 2147483647 h 97"/>
                <a:gd name="T110" fmla="*/ 2147483647 w 107"/>
                <a:gd name="T111" fmla="*/ 2147483647 h 97"/>
                <a:gd name="T112" fmla="*/ 2147483647 w 107"/>
                <a:gd name="T113" fmla="*/ 2147483647 h 97"/>
                <a:gd name="T114" fmla="*/ 2147483647 w 107"/>
                <a:gd name="T115" fmla="*/ 2147483647 h 97"/>
                <a:gd name="T116" fmla="*/ 2147483647 w 107"/>
                <a:gd name="T117" fmla="*/ 2147483647 h 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7" h="97">
                  <a:moveTo>
                    <a:pt x="55" y="62"/>
                  </a:moveTo>
                  <a:cubicBezTo>
                    <a:pt x="56" y="63"/>
                    <a:pt x="62" y="68"/>
                    <a:pt x="63" y="69"/>
                  </a:cubicBezTo>
                  <a:cubicBezTo>
                    <a:pt x="63" y="69"/>
                    <a:pt x="67" y="72"/>
                    <a:pt x="68" y="71"/>
                  </a:cubicBezTo>
                  <a:cubicBezTo>
                    <a:pt x="69" y="71"/>
                    <a:pt x="74" y="69"/>
                    <a:pt x="74" y="69"/>
                  </a:cubicBezTo>
                  <a:cubicBezTo>
                    <a:pt x="74" y="69"/>
                    <a:pt x="75" y="68"/>
                    <a:pt x="75" y="70"/>
                  </a:cubicBezTo>
                  <a:cubicBezTo>
                    <a:pt x="76" y="71"/>
                    <a:pt x="78" y="76"/>
                    <a:pt x="78" y="76"/>
                  </a:cubicBezTo>
                  <a:cubicBezTo>
                    <a:pt x="78" y="76"/>
                    <a:pt x="79" y="78"/>
                    <a:pt x="80" y="78"/>
                  </a:cubicBezTo>
                  <a:cubicBezTo>
                    <a:pt x="80" y="78"/>
                    <a:pt x="84" y="80"/>
                    <a:pt x="84" y="80"/>
                  </a:cubicBezTo>
                  <a:cubicBezTo>
                    <a:pt x="84" y="80"/>
                    <a:pt x="85" y="81"/>
                    <a:pt x="86" y="82"/>
                  </a:cubicBezTo>
                  <a:cubicBezTo>
                    <a:pt x="86" y="84"/>
                    <a:pt x="89" y="92"/>
                    <a:pt x="91" y="97"/>
                  </a:cubicBezTo>
                  <a:cubicBezTo>
                    <a:pt x="91" y="97"/>
                    <a:pt x="92" y="97"/>
                    <a:pt x="93" y="97"/>
                  </a:cubicBezTo>
                  <a:cubicBezTo>
                    <a:pt x="95" y="97"/>
                    <a:pt x="100" y="95"/>
                    <a:pt x="101" y="95"/>
                  </a:cubicBezTo>
                  <a:cubicBezTo>
                    <a:pt x="102" y="96"/>
                    <a:pt x="103" y="96"/>
                    <a:pt x="103" y="96"/>
                  </a:cubicBezTo>
                  <a:cubicBezTo>
                    <a:pt x="103" y="93"/>
                    <a:pt x="103" y="90"/>
                    <a:pt x="103" y="90"/>
                  </a:cubicBezTo>
                  <a:cubicBezTo>
                    <a:pt x="102" y="89"/>
                    <a:pt x="101" y="87"/>
                    <a:pt x="100" y="85"/>
                  </a:cubicBezTo>
                  <a:cubicBezTo>
                    <a:pt x="99" y="83"/>
                    <a:pt x="102" y="83"/>
                    <a:pt x="105" y="82"/>
                  </a:cubicBezTo>
                  <a:cubicBezTo>
                    <a:pt x="107" y="82"/>
                    <a:pt x="102" y="80"/>
                    <a:pt x="100" y="78"/>
                  </a:cubicBezTo>
                  <a:cubicBezTo>
                    <a:pt x="98" y="76"/>
                    <a:pt x="100" y="74"/>
                    <a:pt x="101" y="73"/>
                  </a:cubicBezTo>
                  <a:cubicBezTo>
                    <a:pt x="103" y="72"/>
                    <a:pt x="102" y="71"/>
                    <a:pt x="102" y="71"/>
                  </a:cubicBezTo>
                  <a:cubicBezTo>
                    <a:pt x="102" y="71"/>
                    <a:pt x="86" y="62"/>
                    <a:pt x="85" y="62"/>
                  </a:cubicBezTo>
                  <a:cubicBezTo>
                    <a:pt x="84" y="61"/>
                    <a:pt x="81" y="59"/>
                    <a:pt x="80" y="58"/>
                  </a:cubicBezTo>
                  <a:cubicBezTo>
                    <a:pt x="79" y="57"/>
                    <a:pt x="75" y="54"/>
                    <a:pt x="73" y="53"/>
                  </a:cubicBezTo>
                  <a:cubicBezTo>
                    <a:pt x="71" y="52"/>
                    <a:pt x="73" y="52"/>
                    <a:pt x="73" y="52"/>
                  </a:cubicBezTo>
                  <a:cubicBezTo>
                    <a:pt x="73" y="52"/>
                    <a:pt x="77" y="52"/>
                    <a:pt x="80" y="52"/>
                  </a:cubicBezTo>
                  <a:cubicBezTo>
                    <a:pt x="82" y="51"/>
                    <a:pt x="83" y="42"/>
                    <a:pt x="83" y="41"/>
                  </a:cubicBezTo>
                  <a:cubicBezTo>
                    <a:pt x="83" y="40"/>
                    <a:pt x="81" y="40"/>
                    <a:pt x="80" y="40"/>
                  </a:cubicBezTo>
                  <a:cubicBezTo>
                    <a:pt x="79" y="39"/>
                    <a:pt x="72" y="33"/>
                    <a:pt x="70" y="32"/>
                  </a:cubicBezTo>
                  <a:cubicBezTo>
                    <a:pt x="69" y="30"/>
                    <a:pt x="67" y="29"/>
                    <a:pt x="66" y="27"/>
                  </a:cubicBezTo>
                  <a:cubicBezTo>
                    <a:pt x="64" y="26"/>
                    <a:pt x="66" y="25"/>
                    <a:pt x="66" y="24"/>
                  </a:cubicBezTo>
                  <a:cubicBezTo>
                    <a:pt x="66" y="23"/>
                    <a:pt x="66" y="22"/>
                    <a:pt x="67" y="22"/>
                  </a:cubicBezTo>
                  <a:cubicBezTo>
                    <a:pt x="67" y="22"/>
                    <a:pt x="70" y="22"/>
                    <a:pt x="71" y="20"/>
                  </a:cubicBezTo>
                  <a:cubicBezTo>
                    <a:pt x="73" y="19"/>
                    <a:pt x="70" y="16"/>
                    <a:pt x="68" y="15"/>
                  </a:cubicBezTo>
                  <a:cubicBezTo>
                    <a:pt x="67" y="14"/>
                    <a:pt x="66" y="13"/>
                    <a:pt x="65" y="12"/>
                  </a:cubicBezTo>
                  <a:cubicBezTo>
                    <a:pt x="65" y="10"/>
                    <a:pt x="61" y="9"/>
                    <a:pt x="57" y="9"/>
                  </a:cubicBezTo>
                  <a:cubicBezTo>
                    <a:pt x="54" y="9"/>
                    <a:pt x="56" y="8"/>
                    <a:pt x="58" y="7"/>
                  </a:cubicBezTo>
                  <a:cubicBezTo>
                    <a:pt x="60" y="6"/>
                    <a:pt x="58" y="5"/>
                    <a:pt x="58" y="5"/>
                  </a:cubicBezTo>
                  <a:lnTo>
                    <a:pt x="53" y="0"/>
                  </a:lnTo>
                  <a:cubicBezTo>
                    <a:pt x="51" y="1"/>
                    <a:pt x="49" y="2"/>
                    <a:pt x="49" y="2"/>
                  </a:cubicBezTo>
                  <a:cubicBezTo>
                    <a:pt x="48" y="3"/>
                    <a:pt x="46" y="3"/>
                    <a:pt x="46" y="3"/>
                  </a:cubicBezTo>
                  <a:cubicBezTo>
                    <a:pt x="46" y="3"/>
                    <a:pt x="35" y="3"/>
                    <a:pt x="33" y="3"/>
                  </a:cubicBezTo>
                  <a:cubicBezTo>
                    <a:pt x="31" y="3"/>
                    <a:pt x="26" y="4"/>
                    <a:pt x="24" y="4"/>
                  </a:cubicBezTo>
                  <a:cubicBezTo>
                    <a:pt x="22" y="5"/>
                    <a:pt x="17" y="5"/>
                    <a:pt x="17" y="5"/>
                  </a:cubicBezTo>
                  <a:lnTo>
                    <a:pt x="0" y="7"/>
                  </a:lnTo>
                  <a:cubicBezTo>
                    <a:pt x="1" y="8"/>
                    <a:pt x="2" y="9"/>
                    <a:pt x="2" y="10"/>
                  </a:cubicBezTo>
                  <a:cubicBezTo>
                    <a:pt x="4" y="11"/>
                    <a:pt x="7" y="14"/>
                    <a:pt x="7" y="15"/>
                  </a:cubicBezTo>
                  <a:cubicBezTo>
                    <a:pt x="7" y="16"/>
                    <a:pt x="8" y="27"/>
                    <a:pt x="8" y="27"/>
                  </a:cubicBezTo>
                  <a:cubicBezTo>
                    <a:pt x="8" y="27"/>
                    <a:pt x="8" y="28"/>
                    <a:pt x="7" y="29"/>
                  </a:cubicBezTo>
                  <a:cubicBezTo>
                    <a:pt x="6" y="29"/>
                    <a:pt x="4" y="32"/>
                    <a:pt x="4" y="32"/>
                  </a:cubicBezTo>
                  <a:cubicBezTo>
                    <a:pt x="4" y="32"/>
                    <a:pt x="4" y="33"/>
                    <a:pt x="5" y="35"/>
                  </a:cubicBezTo>
                  <a:cubicBezTo>
                    <a:pt x="7" y="37"/>
                    <a:pt x="8" y="39"/>
                    <a:pt x="8" y="39"/>
                  </a:cubicBezTo>
                  <a:cubicBezTo>
                    <a:pt x="8" y="39"/>
                    <a:pt x="8" y="41"/>
                    <a:pt x="8" y="42"/>
                  </a:cubicBezTo>
                  <a:cubicBezTo>
                    <a:pt x="7" y="43"/>
                    <a:pt x="6" y="46"/>
                    <a:pt x="7" y="47"/>
                  </a:cubicBezTo>
                  <a:cubicBezTo>
                    <a:pt x="8" y="47"/>
                    <a:pt x="12" y="50"/>
                    <a:pt x="13" y="50"/>
                  </a:cubicBezTo>
                  <a:cubicBezTo>
                    <a:pt x="15" y="50"/>
                    <a:pt x="29" y="51"/>
                    <a:pt x="29" y="51"/>
                  </a:cubicBezTo>
                  <a:cubicBezTo>
                    <a:pt x="29" y="51"/>
                    <a:pt x="31" y="52"/>
                    <a:pt x="31" y="52"/>
                  </a:cubicBezTo>
                  <a:cubicBezTo>
                    <a:pt x="32" y="52"/>
                    <a:pt x="43" y="62"/>
                    <a:pt x="43" y="62"/>
                  </a:cubicBezTo>
                  <a:cubicBezTo>
                    <a:pt x="43" y="62"/>
                    <a:pt x="44" y="63"/>
                    <a:pt x="44" y="63"/>
                  </a:cubicBezTo>
                  <a:lnTo>
                    <a:pt x="53" y="61"/>
                  </a:lnTo>
                  <a:cubicBezTo>
                    <a:pt x="53" y="61"/>
                    <a:pt x="55" y="61"/>
                    <a:pt x="55" y="6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2" name="Freeform 2575"/>
            <p:cNvSpPr>
              <a:spLocks/>
            </p:cNvSpPr>
            <p:nvPr/>
          </p:nvSpPr>
          <p:spPr bwMode="auto">
            <a:xfrm>
              <a:off x="7177742" y="3061318"/>
              <a:ext cx="179627" cy="83518"/>
            </a:xfrm>
            <a:custGeom>
              <a:avLst/>
              <a:gdLst>
                <a:gd name="T0" fmla="*/ 2147483647 w 223"/>
                <a:gd name="T1" fmla="*/ 2147483647 h 101"/>
                <a:gd name="T2" fmla="*/ 2147483647 w 223"/>
                <a:gd name="T3" fmla="*/ 2147483647 h 101"/>
                <a:gd name="T4" fmla="*/ 2147483647 w 223"/>
                <a:gd name="T5" fmla="*/ 2147483647 h 101"/>
                <a:gd name="T6" fmla="*/ 2147483647 w 223"/>
                <a:gd name="T7" fmla="*/ 2147483647 h 101"/>
                <a:gd name="T8" fmla="*/ 2147483647 w 223"/>
                <a:gd name="T9" fmla="*/ 2147483647 h 101"/>
                <a:gd name="T10" fmla="*/ 2147483647 w 223"/>
                <a:gd name="T11" fmla="*/ 2147483647 h 101"/>
                <a:gd name="T12" fmla="*/ 2147483647 w 223"/>
                <a:gd name="T13" fmla="*/ 2147483647 h 101"/>
                <a:gd name="T14" fmla="*/ 2147483647 w 223"/>
                <a:gd name="T15" fmla="*/ 2147483647 h 101"/>
                <a:gd name="T16" fmla="*/ 2147483647 w 223"/>
                <a:gd name="T17" fmla="*/ 2147483647 h 101"/>
                <a:gd name="T18" fmla="*/ 2147483647 w 223"/>
                <a:gd name="T19" fmla="*/ 2147483647 h 101"/>
                <a:gd name="T20" fmla="*/ 2147483647 w 223"/>
                <a:gd name="T21" fmla="*/ 2147483647 h 101"/>
                <a:gd name="T22" fmla="*/ 2147483647 w 223"/>
                <a:gd name="T23" fmla="*/ 2147483647 h 101"/>
                <a:gd name="T24" fmla="*/ 2147483647 w 223"/>
                <a:gd name="T25" fmla="*/ 2147483647 h 101"/>
                <a:gd name="T26" fmla="*/ 2147483647 w 223"/>
                <a:gd name="T27" fmla="*/ 2147483647 h 101"/>
                <a:gd name="T28" fmla="*/ 2147483647 w 223"/>
                <a:gd name="T29" fmla="*/ 2147483647 h 101"/>
                <a:gd name="T30" fmla="*/ 2147483647 w 223"/>
                <a:gd name="T31" fmla="*/ 2147483647 h 101"/>
                <a:gd name="T32" fmla="*/ 2147483647 w 223"/>
                <a:gd name="T33" fmla="*/ 2147483647 h 101"/>
                <a:gd name="T34" fmla="*/ 2147483647 w 223"/>
                <a:gd name="T35" fmla="*/ 2147483647 h 101"/>
                <a:gd name="T36" fmla="*/ 2147483647 w 223"/>
                <a:gd name="T37" fmla="*/ 2147483647 h 101"/>
                <a:gd name="T38" fmla="*/ 2147483647 w 223"/>
                <a:gd name="T39" fmla="*/ 2147483647 h 101"/>
                <a:gd name="T40" fmla="*/ 2147483647 w 223"/>
                <a:gd name="T41" fmla="*/ 2147483647 h 101"/>
                <a:gd name="T42" fmla="*/ 2147483647 w 223"/>
                <a:gd name="T43" fmla="*/ 2147483647 h 101"/>
                <a:gd name="T44" fmla="*/ 2147483647 w 223"/>
                <a:gd name="T45" fmla="*/ 2147483647 h 101"/>
                <a:gd name="T46" fmla="*/ 2147483647 w 223"/>
                <a:gd name="T47" fmla="*/ 2147483647 h 101"/>
                <a:gd name="T48" fmla="*/ 2147483647 w 223"/>
                <a:gd name="T49" fmla="*/ 2147483647 h 101"/>
                <a:gd name="T50" fmla="*/ 0 w 223"/>
                <a:gd name="T51" fmla="*/ 2147483647 h 101"/>
                <a:gd name="T52" fmla="*/ 2147483647 w 223"/>
                <a:gd name="T53" fmla="*/ 2147483647 h 101"/>
                <a:gd name="T54" fmla="*/ 2147483647 w 223"/>
                <a:gd name="T55" fmla="*/ 2147483647 h 101"/>
                <a:gd name="T56" fmla="*/ 2147483647 w 223"/>
                <a:gd name="T57" fmla="*/ 2147483647 h 101"/>
                <a:gd name="T58" fmla="*/ 2147483647 w 223"/>
                <a:gd name="T59" fmla="*/ 2147483647 h 101"/>
                <a:gd name="T60" fmla="*/ 2147483647 w 223"/>
                <a:gd name="T61" fmla="*/ 2147483647 h 101"/>
                <a:gd name="T62" fmla="*/ 2147483647 w 223"/>
                <a:gd name="T63" fmla="*/ 2147483647 h 101"/>
                <a:gd name="T64" fmla="*/ 2147483647 w 223"/>
                <a:gd name="T65" fmla="*/ 2147483647 h 101"/>
                <a:gd name="T66" fmla="*/ 2147483647 w 223"/>
                <a:gd name="T67" fmla="*/ 2147483647 h 101"/>
                <a:gd name="T68" fmla="*/ 2147483647 w 223"/>
                <a:gd name="T69" fmla="*/ 2147483647 h 101"/>
                <a:gd name="T70" fmla="*/ 2147483647 w 223"/>
                <a:gd name="T71" fmla="*/ 2147483647 h 101"/>
                <a:gd name="T72" fmla="*/ 2147483647 w 223"/>
                <a:gd name="T73" fmla="*/ 2147483647 h 101"/>
                <a:gd name="T74" fmla="*/ 2147483647 w 223"/>
                <a:gd name="T75" fmla="*/ 2147483647 h 101"/>
                <a:gd name="T76" fmla="*/ 2147483647 w 223"/>
                <a:gd name="T77" fmla="*/ 2147483647 h 101"/>
                <a:gd name="T78" fmla="*/ 2147483647 w 223"/>
                <a:gd name="T79" fmla="*/ 2147483647 h 101"/>
                <a:gd name="T80" fmla="*/ 2147483647 w 223"/>
                <a:gd name="T81" fmla="*/ 2147483647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3" h="101">
                  <a:moveTo>
                    <a:pt x="169" y="93"/>
                  </a:moveTo>
                  <a:cubicBezTo>
                    <a:pt x="172" y="90"/>
                    <a:pt x="177" y="87"/>
                    <a:pt x="177" y="87"/>
                  </a:cubicBezTo>
                  <a:cubicBezTo>
                    <a:pt x="177" y="87"/>
                    <a:pt x="178" y="87"/>
                    <a:pt x="180" y="87"/>
                  </a:cubicBezTo>
                  <a:cubicBezTo>
                    <a:pt x="181" y="87"/>
                    <a:pt x="185" y="89"/>
                    <a:pt x="186" y="90"/>
                  </a:cubicBezTo>
                  <a:cubicBezTo>
                    <a:pt x="187" y="90"/>
                    <a:pt x="193" y="95"/>
                    <a:pt x="193" y="95"/>
                  </a:cubicBezTo>
                  <a:cubicBezTo>
                    <a:pt x="193" y="95"/>
                    <a:pt x="195" y="96"/>
                    <a:pt x="196" y="96"/>
                  </a:cubicBezTo>
                  <a:cubicBezTo>
                    <a:pt x="197" y="96"/>
                    <a:pt x="221" y="100"/>
                    <a:pt x="221" y="100"/>
                  </a:cubicBezTo>
                  <a:cubicBezTo>
                    <a:pt x="221" y="100"/>
                    <a:pt x="223" y="101"/>
                    <a:pt x="223" y="98"/>
                  </a:cubicBezTo>
                  <a:cubicBezTo>
                    <a:pt x="223" y="96"/>
                    <a:pt x="223" y="91"/>
                    <a:pt x="223" y="91"/>
                  </a:cubicBezTo>
                  <a:cubicBezTo>
                    <a:pt x="223" y="91"/>
                    <a:pt x="223" y="90"/>
                    <a:pt x="222" y="90"/>
                  </a:cubicBezTo>
                  <a:cubicBezTo>
                    <a:pt x="221" y="89"/>
                    <a:pt x="215" y="87"/>
                    <a:pt x="214" y="85"/>
                  </a:cubicBezTo>
                  <a:cubicBezTo>
                    <a:pt x="214" y="84"/>
                    <a:pt x="211" y="82"/>
                    <a:pt x="210" y="81"/>
                  </a:cubicBezTo>
                  <a:cubicBezTo>
                    <a:pt x="209" y="80"/>
                    <a:pt x="208" y="80"/>
                    <a:pt x="209" y="78"/>
                  </a:cubicBezTo>
                  <a:cubicBezTo>
                    <a:pt x="210" y="77"/>
                    <a:pt x="215" y="70"/>
                    <a:pt x="215" y="70"/>
                  </a:cubicBezTo>
                  <a:cubicBezTo>
                    <a:pt x="215" y="70"/>
                    <a:pt x="216" y="70"/>
                    <a:pt x="217" y="69"/>
                  </a:cubicBezTo>
                  <a:cubicBezTo>
                    <a:pt x="214" y="68"/>
                    <a:pt x="210" y="66"/>
                    <a:pt x="210" y="65"/>
                  </a:cubicBezTo>
                  <a:cubicBezTo>
                    <a:pt x="209" y="65"/>
                    <a:pt x="208" y="64"/>
                    <a:pt x="206" y="65"/>
                  </a:cubicBezTo>
                  <a:cubicBezTo>
                    <a:pt x="205" y="65"/>
                    <a:pt x="203" y="64"/>
                    <a:pt x="203" y="64"/>
                  </a:cubicBezTo>
                  <a:cubicBezTo>
                    <a:pt x="203" y="64"/>
                    <a:pt x="192" y="57"/>
                    <a:pt x="190" y="57"/>
                  </a:cubicBezTo>
                  <a:cubicBezTo>
                    <a:pt x="188" y="56"/>
                    <a:pt x="190" y="54"/>
                    <a:pt x="190" y="54"/>
                  </a:cubicBezTo>
                  <a:cubicBezTo>
                    <a:pt x="190" y="54"/>
                    <a:pt x="192" y="47"/>
                    <a:pt x="193" y="46"/>
                  </a:cubicBezTo>
                  <a:cubicBezTo>
                    <a:pt x="193" y="46"/>
                    <a:pt x="192" y="45"/>
                    <a:pt x="192" y="45"/>
                  </a:cubicBezTo>
                  <a:cubicBezTo>
                    <a:pt x="192" y="45"/>
                    <a:pt x="180" y="42"/>
                    <a:pt x="179" y="41"/>
                  </a:cubicBezTo>
                  <a:cubicBezTo>
                    <a:pt x="178" y="41"/>
                    <a:pt x="172" y="37"/>
                    <a:pt x="171" y="37"/>
                  </a:cubicBezTo>
                  <a:cubicBezTo>
                    <a:pt x="170" y="37"/>
                    <a:pt x="167" y="35"/>
                    <a:pt x="165" y="34"/>
                  </a:cubicBezTo>
                  <a:cubicBezTo>
                    <a:pt x="164" y="34"/>
                    <a:pt x="162" y="35"/>
                    <a:pt x="162" y="38"/>
                  </a:cubicBezTo>
                  <a:cubicBezTo>
                    <a:pt x="161" y="40"/>
                    <a:pt x="160" y="38"/>
                    <a:pt x="160" y="38"/>
                  </a:cubicBezTo>
                  <a:cubicBezTo>
                    <a:pt x="160" y="38"/>
                    <a:pt x="158" y="37"/>
                    <a:pt x="157" y="36"/>
                  </a:cubicBezTo>
                  <a:cubicBezTo>
                    <a:pt x="157" y="36"/>
                    <a:pt x="155" y="34"/>
                    <a:pt x="154" y="34"/>
                  </a:cubicBezTo>
                  <a:cubicBezTo>
                    <a:pt x="152" y="33"/>
                    <a:pt x="147" y="35"/>
                    <a:pt x="146" y="35"/>
                  </a:cubicBezTo>
                  <a:cubicBezTo>
                    <a:pt x="145" y="35"/>
                    <a:pt x="143" y="37"/>
                    <a:pt x="142" y="38"/>
                  </a:cubicBezTo>
                  <a:cubicBezTo>
                    <a:pt x="141" y="39"/>
                    <a:pt x="138" y="40"/>
                    <a:pt x="136" y="41"/>
                  </a:cubicBezTo>
                  <a:cubicBezTo>
                    <a:pt x="133" y="42"/>
                    <a:pt x="131" y="41"/>
                    <a:pt x="131" y="41"/>
                  </a:cubicBezTo>
                  <a:cubicBezTo>
                    <a:pt x="131" y="41"/>
                    <a:pt x="127" y="39"/>
                    <a:pt x="126" y="38"/>
                  </a:cubicBezTo>
                  <a:cubicBezTo>
                    <a:pt x="125" y="38"/>
                    <a:pt x="125" y="37"/>
                    <a:pt x="125" y="37"/>
                  </a:cubicBezTo>
                  <a:cubicBezTo>
                    <a:pt x="125" y="37"/>
                    <a:pt x="126" y="35"/>
                    <a:pt x="126" y="34"/>
                  </a:cubicBezTo>
                  <a:cubicBezTo>
                    <a:pt x="127" y="33"/>
                    <a:pt x="125" y="32"/>
                    <a:pt x="125" y="32"/>
                  </a:cubicBezTo>
                  <a:cubicBezTo>
                    <a:pt x="125" y="32"/>
                    <a:pt x="117" y="29"/>
                    <a:pt x="116" y="29"/>
                  </a:cubicBezTo>
                  <a:cubicBezTo>
                    <a:pt x="115" y="28"/>
                    <a:pt x="109" y="26"/>
                    <a:pt x="108" y="26"/>
                  </a:cubicBezTo>
                  <a:cubicBezTo>
                    <a:pt x="107" y="27"/>
                    <a:pt x="105" y="25"/>
                    <a:pt x="105" y="25"/>
                  </a:cubicBezTo>
                  <a:cubicBezTo>
                    <a:pt x="105" y="25"/>
                    <a:pt x="98" y="19"/>
                    <a:pt x="97" y="19"/>
                  </a:cubicBezTo>
                  <a:cubicBezTo>
                    <a:pt x="96" y="18"/>
                    <a:pt x="94" y="16"/>
                    <a:pt x="94" y="16"/>
                  </a:cubicBezTo>
                  <a:cubicBezTo>
                    <a:pt x="94" y="16"/>
                    <a:pt x="84" y="15"/>
                    <a:pt x="81" y="15"/>
                  </a:cubicBezTo>
                  <a:cubicBezTo>
                    <a:pt x="78" y="14"/>
                    <a:pt x="74" y="15"/>
                    <a:pt x="73" y="15"/>
                  </a:cubicBezTo>
                  <a:cubicBezTo>
                    <a:pt x="71" y="16"/>
                    <a:pt x="68" y="16"/>
                    <a:pt x="68" y="16"/>
                  </a:cubicBezTo>
                  <a:cubicBezTo>
                    <a:pt x="68" y="16"/>
                    <a:pt x="52" y="13"/>
                    <a:pt x="50" y="13"/>
                  </a:cubicBezTo>
                  <a:cubicBezTo>
                    <a:pt x="47" y="12"/>
                    <a:pt x="35" y="7"/>
                    <a:pt x="33" y="6"/>
                  </a:cubicBezTo>
                  <a:cubicBezTo>
                    <a:pt x="31" y="5"/>
                    <a:pt x="24" y="3"/>
                    <a:pt x="23" y="2"/>
                  </a:cubicBezTo>
                  <a:cubicBezTo>
                    <a:pt x="22" y="1"/>
                    <a:pt x="18" y="2"/>
                    <a:pt x="17" y="3"/>
                  </a:cubicBezTo>
                  <a:cubicBezTo>
                    <a:pt x="16" y="3"/>
                    <a:pt x="10" y="1"/>
                    <a:pt x="6" y="1"/>
                  </a:cubicBezTo>
                  <a:cubicBezTo>
                    <a:pt x="2" y="0"/>
                    <a:pt x="1" y="4"/>
                    <a:pt x="1" y="4"/>
                  </a:cubicBezTo>
                  <a:lnTo>
                    <a:pt x="0" y="8"/>
                  </a:lnTo>
                  <a:cubicBezTo>
                    <a:pt x="7" y="13"/>
                    <a:pt x="13" y="18"/>
                    <a:pt x="18" y="19"/>
                  </a:cubicBezTo>
                  <a:cubicBezTo>
                    <a:pt x="30" y="23"/>
                    <a:pt x="33" y="22"/>
                    <a:pt x="36" y="27"/>
                  </a:cubicBezTo>
                  <a:cubicBezTo>
                    <a:pt x="39" y="32"/>
                    <a:pt x="40" y="34"/>
                    <a:pt x="45" y="36"/>
                  </a:cubicBezTo>
                  <a:cubicBezTo>
                    <a:pt x="50" y="38"/>
                    <a:pt x="51" y="43"/>
                    <a:pt x="52" y="48"/>
                  </a:cubicBezTo>
                  <a:cubicBezTo>
                    <a:pt x="54" y="53"/>
                    <a:pt x="55" y="58"/>
                    <a:pt x="58" y="59"/>
                  </a:cubicBezTo>
                  <a:cubicBezTo>
                    <a:pt x="60" y="59"/>
                    <a:pt x="59" y="59"/>
                    <a:pt x="58" y="60"/>
                  </a:cubicBezTo>
                  <a:cubicBezTo>
                    <a:pt x="58" y="62"/>
                    <a:pt x="58" y="65"/>
                    <a:pt x="59" y="67"/>
                  </a:cubicBezTo>
                  <a:cubicBezTo>
                    <a:pt x="60" y="69"/>
                    <a:pt x="58" y="76"/>
                    <a:pt x="51" y="83"/>
                  </a:cubicBezTo>
                  <a:lnTo>
                    <a:pt x="53" y="84"/>
                  </a:lnTo>
                  <a:cubicBezTo>
                    <a:pt x="53" y="84"/>
                    <a:pt x="54" y="85"/>
                    <a:pt x="55" y="85"/>
                  </a:cubicBezTo>
                  <a:cubicBezTo>
                    <a:pt x="56" y="84"/>
                    <a:pt x="64" y="84"/>
                    <a:pt x="65" y="84"/>
                  </a:cubicBezTo>
                  <a:cubicBezTo>
                    <a:pt x="67" y="84"/>
                    <a:pt x="69" y="85"/>
                    <a:pt x="69" y="85"/>
                  </a:cubicBezTo>
                  <a:cubicBezTo>
                    <a:pt x="69" y="85"/>
                    <a:pt x="69" y="85"/>
                    <a:pt x="70" y="84"/>
                  </a:cubicBezTo>
                  <a:cubicBezTo>
                    <a:pt x="70" y="84"/>
                    <a:pt x="71" y="84"/>
                    <a:pt x="72" y="84"/>
                  </a:cubicBezTo>
                  <a:cubicBezTo>
                    <a:pt x="73" y="84"/>
                    <a:pt x="83" y="87"/>
                    <a:pt x="83" y="87"/>
                  </a:cubicBezTo>
                  <a:cubicBezTo>
                    <a:pt x="83" y="87"/>
                    <a:pt x="84" y="87"/>
                    <a:pt x="84" y="86"/>
                  </a:cubicBezTo>
                  <a:cubicBezTo>
                    <a:pt x="84" y="85"/>
                    <a:pt x="86" y="83"/>
                    <a:pt x="86" y="82"/>
                  </a:cubicBezTo>
                  <a:cubicBezTo>
                    <a:pt x="86" y="82"/>
                    <a:pt x="87" y="81"/>
                    <a:pt x="88" y="81"/>
                  </a:cubicBezTo>
                  <a:cubicBezTo>
                    <a:pt x="89" y="81"/>
                    <a:pt x="94" y="81"/>
                    <a:pt x="95" y="82"/>
                  </a:cubicBezTo>
                  <a:cubicBezTo>
                    <a:pt x="96" y="82"/>
                    <a:pt x="101" y="88"/>
                    <a:pt x="101" y="88"/>
                  </a:cubicBezTo>
                  <a:cubicBezTo>
                    <a:pt x="101" y="88"/>
                    <a:pt x="102" y="90"/>
                    <a:pt x="103" y="90"/>
                  </a:cubicBezTo>
                  <a:cubicBezTo>
                    <a:pt x="104" y="90"/>
                    <a:pt x="107" y="93"/>
                    <a:pt x="108" y="93"/>
                  </a:cubicBezTo>
                  <a:cubicBezTo>
                    <a:pt x="109" y="94"/>
                    <a:pt x="112" y="96"/>
                    <a:pt x="113" y="96"/>
                  </a:cubicBezTo>
                  <a:cubicBezTo>
                    <a:pt x="113" y="96"/>
                    <a:pt x="114" y="98"/>
                    <a:pt x="115" y="99"/>
                  </a:cubicBezTo>
                  <a:cubicBezTo>
                    <a:pt x="115" y="99"/>
                    <a:pt x="115" y="99"/>
                    <a:pt x="116" y="100"/>
                  </a:cubicBezTo>
                  <a:lnTo>
                    <a:pt x="133" y="98"/>
                  </a:lnTo>
                  <a:cubicBezTo>
                    <a:pt x="133" y="98"/>
                    <a:pt x="138" y="98"/>
                    <a:pt x="140" y="97"/>
                  </a:cubicBezTo>
                  <a:cubicBezTo>
                    <a:pt x="142" y="97"/>
                    <a:pt x="147" y="96"/>
                    <a:pt x="149" y="96"/>
                  </a:cubicBezTo>
                  <a:cubicBezTo>
                    <a:pt x="151" y="96"/>
                    <a:pt x="162" y="96"/>
                    <a:pt x="162" y="96"/>
                  </a:cubicBezTo>
                  <a:cubicBezTo>
                    <a:pt x="162" y="96"/>
                    <a:pt x="164" y="96"/>
                    <a:pt x="165" y="95"/>
                  </a:cubicBezTo>
                  <a:cubicBezTo>
                    <a:pt x="165" y="95"/>
                    <a:pt x="167" y="94"/>
                    <a:pt x="169" y="9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3" name="Freeform 2576"/>
            <p:cNvSpPr>
              <a:spLocks/>
            </p:cNvSpPr>
            <p:nvPr/>
          </p:nvSpPr>
          <p:spPr bwMode="auto">
            <a:xfrm>
              <a:off x="7396034" y="3495447"/>
              <a:ext cx="8055" cy="14057"/>
            </a:xfrm>
            <a:custGeom>
              <a:avLst/>
              <a:gdLst>
                <a:gd name="T0" fmla="*/ 2147483647 w 10"/>
                <a:gd name="T1" fmla="*/ 2147483647 h 17"/>
                <a:gd name="T2" fmla="*/ 2147483647 w 10"/>
                <a:gd name="T3" fmla="*/ 2147483647 h 17"/>
                <a:gd name="T4" fmla="*/ 2147483647 w 10"/>
                <a:gd name="T5" fmla="*/ 2147483647 h 17"/>
                <a:gd name="T6" fmla="*/ 2147483647 w 10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7">
                  <a:moveTo>
                    <a:pt x="2" y="4"/>
                  </a:moveTo>
                  <a:cubicBezTo>
                    <a:pt x="0" y="8"/>
                    <a:pt x="2" y="17"/>
                    <a:pt x="6" y="14"/>
                  </a:cubicBezTo>
                  <a:cubicBezTo>
                    <a:pt x="9" y="11"/>
                    <a:pt x="10" y="11"/>
                    <a:pt x="8" y="6"/>
                  </a:cubicBezTo>
                  <a:cubicBezTo>
                    <a:pt x="8" y="6"/>
                    <a:pt x="4" y="0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4" name="Freeform 2577"/>
            <p:cNvSpPr>
              <a:spLocks/>
            </p:cNvSpPr>
            <p:nvPr/>
          </p:nvSpPr>
          <p:spPr bwMode="auto">
            <a:xfrm>
              <a:off x="7354954" y="3492966"/>
              <a:ext cx="50746" cy="48788"/>
            </a:xfrm>
            <a:custGeom>
              <a:avLst/>
              <a:gdLst>
                <a:gd name="T0" fmla="*/ 0 w 63"/>
                <a:gd name="T1" fmla="*/ 2147483647 h 59"/>
                <a:gd name="T2" fmla="*/ 2147483647 w 63"/>
                <a:gd name="T3" fmla="*/ 2147483647 h 59"/>
                <a:gd name="T4" fmla="*/ 2147483647 w 63"/>
                <a:gd name="T5" fmla="*/ 2147483647 h 59"/>
                <a:gd name="T6" fmla="*/ 2147483647 w 63"/>
                <a:gd name="T7" fmla="*/ 2147483647 h 59"/>
                <a:gd name="T8" fmla="*/ 2147483647 w 63"/>
                <a:gd name="T9" fmla="*/ 2147483647 h 59"/>
                <a:gd name="T10" fmla="*/ 2147483647 w 63"/>
                <a:gd name="T11" fmla="*/ 2147483647 h 59"/>
                <a:gd name="T12" fmla="*/ 2147483647 w 63"/>
                <a:gd name="T13" fmla="*/ 2147483647 h 59"/>
                <a:gd name="T14" fmla="*/ 2147483647 w 63"/>
                <a:gd name="T15" fmla="*/ 2147483647 h 59"/>
                <a:gd name="T16" fmla="*/ 2147483647 w 63"/>
                <a:gd name="T17" fmla="*/ 2147483647 h 59"/>
                <a:gd name="T18" fmla="*/ 2147483647 w 63"/>
                <a:gd name="T19" fmla="*/ 2147483647 h 59"/>
                <a:gd name="T20" fmla="*/ 2147483647 w 63"/>
                <a:gd name="T21" fmla="*/ 2147483647 h 59"/>
                <a:gd name="T22" fmla="*/ 2147483647 w 63"/>
                <a:gd name="T23" fmla="*/ 2147483647 h 59"/>
                <a:gd name="T24" fmla="*/ 2147483647 w 63"/>
                <a:gd name="T25" fmla="*/ 0 h 59"/>
                <a:gd name="T26" fmla="*/ 2147483647 w 63"/>
                <a:gd name="T27" fmla="*/ 2147483647 h 59"/>
                <a:gd name="T28" fmla="*/ 2147483647 w 63"/>
                <a:gd name="T29" fmla="*/ 2147483647 h 59"/>
                <a:gd name="T30" fmla="*/ 2147483647 w 63"/>
                <a:gd name="T31" fmla="*/ 2147483647 h 59"/>
                <a:gd name="T32" fmla="*/ 0 w 63"/>
                <a:gd name="T33" fmla="*/ 214748364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59">
                  <a:moveTo>
                    <a:pt x="0" y="37"/>
                  </a:moveTo>
                  <a:cubicBezTo>
                    <a:pt x="0" y="37"/>
                    <a:pt x="1" y="38"/>
                    <a:pt x="2" y="38"/>
                  </a:cubicBezTo>
                  <a:cubicBezTo>
                    <a:pt x="4" y="38"/>
                    <a:pt x="31" y="45"/>
                    <a:pt x="31" y="45"/>
                  </a:cubicBezTo>
                  <a:cubicBezTo>
                    <a:pt x="31" y="45"/>
                    <a:pt x="32" y="45"/>
                    <a:pt x="33" y="47"/>
                  </a:cubicBezTo>
                  <a:cubicBezTo>
                    <a:pt x="33" y="48"/>
                    <a:pt x="33" y="57"/>
                    <a:pt x="43" y="58"/>
                  </a:cubicBezTo>
                  <a:cubicBezTo>
                    <a:pt x="51" y="59"/>
                    <a:pt x="58" y="58"/>
                    <a:pt x="63" y="58"/>
                  </a:cubicBezTo>
                  <a:cubicBezTo>
                    <a:pt x="58" y="46"/>
                    <a:pt x="53" y="34"/>
                    <a:pt x="51" y="32"/>
                  </a:cubicBezTo>
                  <a:cubicBezTo>
                    <a:pt x="47" y="28"/>
                    <a:pt x="47" y="28"/>
                    <a:pt x="44" y="28"/>
                  </a:cubicBezTo>
                  <a:cubicBezTo>
                    <a:pt x="42" y="28"/>
                    <a:pt x="41" y="26"/>
                    <a:pt x="42" y="24"/>
                  </a:cubicBezTo>
                  <a:cubicBezTo>
                    <a:pt x="43" y="22"/>
                    <a:pt x="46" y="17"/>
                    <a:pt x="50" y="19"/>
                  </a:cubicBezTo>
                  <a:cubicBezTo>
                    <a:pt x="54" y="20"/>
                    <a:pt x="55" y="19"/>
                    <a:pt x="53" y="16"/>
                  </a:cubicBezTo>
                  <a:cubicBezTo>
                    <a:pt x="51" y="13"/>
                    <a:pt x="47" y="7"/>
                    <a:pt x="47" y="4"/>
                  </a:cubicBezTo>
                  <a:cubicBezTo>
                    <a:pt x="43" y="2"/>
                    <a:pt x="36" y="0"/>
                    <a:pt x="32" y="0"/>
                  </a:cubicBezTo>
                  <a:cubicBezTo>
                    <a:pt x="28" y="1"/>
                    <a:pt x="19" y="3"/>
                    <a:pt x="18" y="6"/>
                  </a:cubicBezTo>
                  <a:cubicBezTo>
                    <a:pt x="16" y="10"/>
                    <a:pt x="13" y="16"/>
                    <a:pt x="12" y="17"/>
                  </a:cubicBezTo>
                  <a:cubicBezTo>
                    <a:pt x="11" y="18"/>
                    <a:pt x="1" y="36"/>
                    <a:pt x="1" y="36"/>
                  </a:cubicBezTo>
                  <a:cubicBezTo>
                    <a:pt x="0" y="36"/>
                    <a:pt x="0" y="37"/>
                    <a:pt x="0" y="3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5" name="Freeform 2578"/>
            <p:cNvSpPr>
              <a:spLocks/>
            </p:cNvSpPr>
            <p:nvPr/>
          </p:nvSpPr>
          <p:spPr bwMode="auto">
            <a:xfrm>
              <a:off x="7144717" y="3266392"/>
              <a:ext cx="262595" cy="258823"/>
            </a:xfrm>
            <a:custGeom>
              <a:avLst/>
              <a:gdLst>
                <a:gd name="T0" fmla="*/ 2147483647 w 326"/>
                <a:gd name="T1" fmla="*/ 2147483647 h 313"/>
                <a:gd name="T2" fmla="*/ 2147483647 w 326"/>
                <a:gd name="T3" fmla="*/ 2147483647 h 313"/>
                <a:gd name="T4" fmla="*/ 2147483647 w 326"/>
                <a:gd name="T5" fmla="*/ 2147483647 h 313"/>
                <a:gd name="T6" fmla="*/ 2147483647 w 326"/>
                <a:gd name="T7" fmla="*/ 2147483647 h 313"/>
                <a:gd name="T8" fmla="*/ 2147483647 w 326"/>
                <a:gd name="T9" fmla="*/ 2147483647 h 313"/>
                <a:gd name="T10" fmla="*/ 2147483647 w 326"/>
                <a:gd name="T11" fmla="*/ 2147483647 h 313"/>
                <a:gd name="T12" fmla="*/ 2147483647 w 326"/>
                <a:gd name="T13" fmla="*/ 2147483647 h 313"/>
                <a:gd name="T14" fmla="*/ 2147483647 w 326"/>
                <a:gd name="T15" fmla="*/ 2147483647 h 313"/>
                <a:gd name="T16" fmla="*/ 2147483647 w 326"/>
                <a:gd name="T17" fmla="*/ 2147483647 h 313"/>
                <a:gd name="T18" fmla="*/ 2147483647 w 326"/>
                <a:gd name="T19" fmla="*/ 2147483647 h 313"/>
                <a:gd name="T20" fmla="*/ 2147483647 w 326"/>
                <a:gd name="T21" fmla="*/ 2147483647 h 313"/>
                <a:gd name="T22" fmla="*/ 2147483647 w 326"/>
                <a:gd name="T23" fmla="*/ 2147483647 h 313"/>
                <a:gd name="T24" fmla="*/ 2147483647 w 326"/>
                <a:gd name="T25" fmla="*/ 2147483647 h 313"/>
                <a:gd name="T26" fmla="*/ 2147483647 w 326"/>
                <a:gd name="T27" fmla="*/ 2147483647 h 313"/>
                <a:gd name="T28" fmla="*/ 2147483647 w 326"/>
                <a:gd name="T29" fmla="*/ 2147483647 h 313"/>
                <a:gd name="T30" fmla="*/ 2147483647 w 326"/>
                <a:gd name="T31" fmla="*/ 2147483647 h 313"/>
                <a:gd name="T32" fmla="*/ 2147483647 w 326"/>
                <a:gd name="T33" fmla="*/ 2147483647 h 313"/>
                <a:gd name="T34" fmla="*/ 2147483647 w 326"/>
                <a:gd name="T35" fmla="*/ 2147483647 h 313"/>
                <a:gd name="T36" fmla="*/ 2147483647 w 326"/>
                <a:gd name="T37" fmla="*/ 2147483647 h 313"/>
                <a:gd name="T38" fmla="*/ 2147483647 w 326"/>
                <a:gd name="T39" fmla="*/ 2147483647 h 313"/>
                <a:gd name="T40" fmla="*/ 2147483647 w 326"/>
                <a:gd name="T41" fmla="*/ 2147483647 h 313"/>
                <a:gd name="T42" fmla="*/ 2147483647 w 326"/>
                <a:gd name="T43" fmla="*/ 2147483647 h 313"/>
                <a:gd name="T44" fmla="*/ 2147483647 w 326"/>
                <a:gd name="T45" fmla="*/ 2147483647 h 313"/>
                <a:gd name="T46" fmla="*/ 2147483647 w 326"/>
                <a:gd name="T47" fmla="*/ 2147483647 h 313"/>
                <a:gd name="T48" fmla="*/ 2147483647 w 326"/>
                <a:gd name="T49" fmla="*/ 2147483647 h 313"/>
                <a:gd name="T50" fmla="*/ 2147483647 w 326"/>
                <a:gd name="T51" fmla="*/ 2147483647 h 313"/>
                <a:gd name="T52" fmla="*/ 2147483647 w 326"/>
                <a:gd name="T53" fmla="*/ 2147483647 h 313"/>
                <a:gd name="T54" fmla="*/ 2147483647 w 326"/>
                <a:gd name="T55" fmla="*/ 2147483647 h 313"/>
                <a:gd name="T56" fmla="*/ 2147483647 w 326"/>
                <a:gd name="T57" fmla="*/ 2147483647 h 313"/>
                <a:gd name="T58" fmla="*/ 2147483647 w 326"/>
                <a:gd name="T59" fmla="*/ 2147483647 h 313"/>
                <a:gd name="T60" fmla="*/ 2147483647 w 326"/>
                <a:gd name="T61" fmla="*/ 0 h 313"/>
                <a:gd name="T62" fmla="*/ 2147483647 w 326"/>
                <a:gd name="T63" fmla="*/ 0 h 313"/>
                <a:gd name="T64" fmla="*/ 2147483647 w 326"/>
                <a:gd name="T65" fmla="*/ 2147483647 h 313"/>
                <a:gd name="T66" fmla="*/ 2147483647 w 326"/>
                <a:gd name="T67" fmla="*/ 2147483647 h 313"/>
                <a:gd name="T68" fmla="*/ 2147483647 w 326"/>
                <a:gd name="T69" fmla="*/ 2147483647 h 313"/>
                <a:gd name="T70" fmla="*/ 2147483647 w 326"/>
                <a:gd name="T71" fmla="*/ 2147483647 h 313"/>
                <a:gd name="T72" fmla="*/ 2147483647 w 326"/>
                <a:gd name="T73" fmla="*/ 2147483647 h 313"/>
                <a:gd name="T74" fmla="*/ 2147483647 w 326"/>
                <a:gd name="T75" fmla="*/ 2147483647 h 313"/>
                <a:gd name="T76" fmla="*/ 2147483647 w 326"/>
                <a:gd name="T77" fmla="*/ 2147483647 h 313"/>
                <a:gd name="T78" fmla="*/ 2147483647 w 326"/>
                <a:gd name="T79" fmla="*/ 2147483647 h 313"/>
                <a:gd name="T80" fmla="*/ 0 w 326"/>
                <a:gd name="T81" fmla="*/ 2147483647 h 313"/>
                <a:gd name="T82" fmla="*/ 2147483647 w 326"/>
                <a:gd name="T83" fmla="*/ 2147483647 h 313"/>
                <a:gd name="T84" fmla="*/ 2147483647 w 326"/>
                <a:gd name="T85" fmla="*/ 2147483647 h 313"/>
                <a:gd name="T86" fmla="*/ 2147483647 w 326"/>
                <a:gd name="T87" fmla="*/ 2147483647 h 313"/>
                <a:gd name="T88" fmla="*/ 2147483647 w 326"/>
                <a:gd name="T89" fmla="*/ 2147483647 h 313"/>
                <a:gd name="T90" fmla="*/ 2147483647 w 326"/>
                <a:gd name="T91" fmla="*/ 2147483647 h 313"/>
                <a:gd name="T92" fmla="*/ 2147483647 w 326"/>
                <a:gd name="T93" fmla="*/ 2147483647 h 313"/>
                <a:gd name="T94" fmla="*/ 2147483647 w 326"/>
                <a:gd name="T95" fmla="*/ 2147483647 h 313"/>
                <a:gd name="T96" fmla="*/ 2147483647 w 326"/>
                <a:gd name="T97" fmla="*/ 2147483647 h 313"/>
                <a:gd name="T98" fmla="*/ 2147483647 w 326"/>
                <a:gd name="T99" fmla="*/ 2147483647 h 313"/>
                <a:gd name="T100" fmla="*/ 2147483647 w 326"/>
                <a:gd name="T101" fmla="*/ 2147483647 h 313"/>
                <a:gd name="T102" fmla="*/ 2147483647 w 326"/>
                <a:gd name="T103" fmla="*/ 2147483647 h 313"/>
                <a:gd name="T104" fmla="*/ 2147483647 w 326"/>
                <a:gd name="T105" fmla="*/ 2147483647 h 313"/>
                <a:gd name="T106" fmla="*/ 2147483647 w 326"/>
                <a:gd name="T107" fmla="*/ 2147483647 h 3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6" h="313">
                  <a:moveTo>
                    <a:pt x="320" y="268"/>
                  </a:moveTo>
                  <a:cubicBezTo>
                    <a:pt x="318" y="266"/>
                    <a:pt x="314" y="263"/>
                    <a:pt x="313" y="262"/>
                  </a:cubicBezTo>
                  <a:cubicBezTo>
                    <a:pt x="311" y="261"/>
                    <a:pt x="310" y="261"/>
                    <a:pt x="310" y="259"/>
                  </a:cubicBezTo>
                  <a:cubicBezTo>
                    <a:pt x="310" y="258"/>
                    <a:pt x="310" y="245"/>
                    <a:pt x="310" y="245"/>
                  </a:cubicBezTo>
                  <a:cubicBezTo>
                    <a:pt x="310" y="245"/>
                    <a:pt x="311" y="243"/>
                    <a:pt x="310" y="242"/>
                  </a:cubicBezTo>
                  <a:cubicBezTo>
                    <a:pt x="309" y="242"/>
                    <a:pt x="309" y="241"/>
                    <a:pt x="308" y="241"/>
                  </a:cubicBezTo>
                  <a:cubicBezTo>
                    <a:pt x="307" y="242"/>
                    <a:pt x="300" y="241"/>
                    <a:pt x="300" y="241"/>
                  </a:cubicBezTo>
                  <a:cubicBezTo>
                    <a:pt x="300" y="241"/>
                    <a:pt x="298" y="241"/>
                    <a:pt x="299" y="239"/>
                  </a:cubicBezTo>
                  <a:cubicBezTo>
                    <a:pt x="299" y="237"/>
                    <a:pt x="300" y="230"/>
                    <a:pt x="300" y="228"/>
                  </a:cubicBezTo>
                  <a:cubicBezTo>
                    <a:pt x="300" y="227"/>
                    <a:pt x="300" y="224"/>
                    <a:pt x="301" y="222"/>
                  </a:cubicBezTo>
                  <a:cubicBezTo>
                    <a:pt x="301" y="220"/>
                    <a:pt x="304" y="213"/>
                    <a:pt x="304" y="213"/>
                  </a:cubicBezTo>
                  <a:cubicBezTo>
                    <a:pt x="304" y="213"/>
                    <a:pt x="305" y="212"/>
                    <a:pt x="303" y="210"/>
                  </a:cubicBezTo>
                  <a:cubicBezTo>
                    <a:pt x="301" y="208"/>
                    <a:pt x="297" y="201"/>
                    <a:pt x="294" y="195"/>
                  </a:cubicBezTo>
                  <a:cubicBezTo>
                    <a:pt x="291" y="190"/>
                    <a:pt x="287" y="185"/>
                    <a:pt x="281" y="187"/>
                  </a:cubicBezTo>
                  <a:cubicBezTo>
                    <a:pt x="281" y="187"/>
                    <a:pt x="280" y="187"/>
                    <a:pt x="279" y="186"/>
                  </a:cubicBezTo>
                  <a:cubicBezTo>
                    <a:pt x="278" y="185"/>
                    <a:pt x="263" y="173"/>
                    <a:pt x="261" y="172"/>
                  </a:cubicBezTo>
                  <a:cubicBezTo>
                    <a:pt x="259" y="170"/>
                    <a:pt x="256" y="169"/>
                    <a:pt x="254" y="169"/>
                  </a:cubicBezTo>
                  <a:cubicBezTo>
                    <a:pt x="252" y="168"/>
                    <a:pt x="251" y="168"/>
                    <a:pt x="249" y="168"/>
                  </a:cubicBezTo>
                  <a:cubicBezTo>
                    <a:pt x="248" y="168"/>
                    <a:pt x="245" y="168"/>
                    <a:pt x="243" y="162"/>
                  </a:cubicBezTo>
                  <a:cubicBezTo>
                    <a:pt x="241" y="155"/>
                    <a:pt x="240" y="149"/>
                    <a:pt x="240" y="147"/>
                  </a:cubicBezTo>
                  <a:cubicBezTo>
                    <a:pt x="240" y="146"/>
                    <a:pt x="241" y="146"/>
                    <a:pt x="239" y="145"/>
                  </a:cubicBezTo>
                  <a:cubicBezTo>
                    <a:pt x="238" y="144"/>
                    <a:pt x="234" y="144"/>
                    <a:pt x="233" y="142"/>
                  </a:cubicBezTo>
                  <a:cubicBezTo>
                    <a:pt x="232" y="141"/>
                    <a:pt x="223" y="131"/>
                    <a:pt x="223" y="131"/>
                  </a:cubicBezTo>
                  <a:cubicBezTo>
                    <a:pt x="223" y="131"/>
                    <a:pt x="222" y="130"/>
                    <a:pt x="223" y="128"/>
                  </a:cubicBezTo>
                  <a:cubicBezTo>
                    <a:pt x="223" y="127"/>
                    <a:pt x="229" y="119"/>
                    <a:pt x="228" y="117"/>
                  </a:cubicBezTo>
                  <a:cubicBezTo>
                    <a:pt x="226" y="115"/>
                    <a:pt x="223" y="113"/>
                    <a:pt x="223" y="110"/>
                  </a:cubicBezTo>
                  <a:cubicBezTo>
                    <a:pt x="224" y="107"/>
                    <a:pt x="225" y="106"/>
                    <a:pt x="227" y="107"/>
                  </a:cubicBezTo>
                  <a:cubicBezTo>
                    <a:pt x="230" y="107"/>
                    <a:pt x="231" y="108"/>
                    <a:pt x="232" y="108"/>
                  </a:cubicBezTo>
                  <a:cubicBezTo>
                    <a:pt x="232" y="108"/>
                    <a:pt x="233" y="107"/>
                    <a:pt x="233" y="106"/>
                  </a:cubicBezTo>
                  <a:cubicBezTo>
                    <a:pt x="233" y="104"/>
                    <a:pt x="234" y="95"/>
                    <a:pt x="235" y="94"/>
                  </a:cubicBezTo>
                  <a:cubicBezTo>
                    <a:pt x="236" y="92"/>
                    <a:pt x="238" y="90"/>
                    <a:pt x="239" y="89"/>
                  </a:cubicBezTo>
                  <a:cubicBezTo>
                    <a:pt x="239" y="89"/>
                    <a:pt x="240" y="88"/>
                    <a:pt x="241" y="88"/>
                  </a:cubicBezTo>
                  <a:cubicBezTo>
                    <a:pt x="241" y="88"/>
                    <a:pt x="246" y="87"/>
                    <a:pt x="246" y="87"/>
                  </a:cubicBezTo>
                  <a:cubicBezTo>
                    <a:pt x="247" y="87"/>
                    <a:pt x="248" y="87"/>
                    <a:pt x="248" y="86"/>
                  </a:cubicBezTo>
                  <a:cubicBezTo>
                    <a:pt x="248" y="84"/>
                    <a:pt x="248" y="81"/>
                    <a:pt x="246" y="79"/>
                  </a:cubicBezTo>
                  <a:cubicBezTo>
                    <a:pt x="244" y="77"/>
                    <a:pt x="243" y="75"/>
                    <a:pt x="243" y="73"/>
                  </a:cubicBezTo>
                  <a:cubicBezTo>
                    <a:pt x="242" y="70"/>
                    <a:pt x="242" y="65"/>
                    <a:pt x="245" y="64"/>
                  </a:cubicBezTo>
                  <a:cubicBezTo>
                    <a:pt x="247" y="63"/>
                    <a:pt x="252" y="61"/>
                    <a:pt x="252" y="61"/>
                  </a:cubicBezTo>
                  <a:cubicBezTo>
                    <a:pt x="252" y="61"/>
                    <a:pt x="254" y="61"/>
                    <a:pt x="251" y="60"/>
                  </a:cubicBezTo>
                  <a:cubicBezTo>
                    <a:pt x="248" y="59"/>
                    <a:pt x="247" y="58"/>
                    <a:pt x="245" y="58"/>
                  </a:cubicBezTo>
                  <a:cubicBezTo>
                    <a:pt x="243" y="59"/>
                    <a:pt x="235" y="60"/>
                    <a:pt x="235" y="60"/>
                  </a:cubicBezTo>
                  <a:cubicBezTo>
                    <a:pt x="235" y="60"/>
                    <a:pt x="234" y="60"/>
                    <a:pt x="233" y="59"/>
                  </a:cubicBezTo>
                  <a:cubicBezTo>
                    <a:pt x="232" y="58"/>
                    <a:pt x="227" y="53"/>
                    <a:pt x="227" y="53"/>
                  </a:cubicBezTo>
                  <a:cubicBezTo>
                    <a:pt x="227" y="53"/>
                    <a:pt x="226" y="52"/>
                    <a:pt x="225" y="53"/>
                  </a:cubicBezTo>
                  <a:cubicBezTo>
                    <a:pt x="223" y="53"/>
                    <a:pt x="222" y="53"/>
                    <a:pt x="222" y="53"/>
                  </a:cubicBezTo>
                  <a:cubicBezTo>
                    <a:pt x="222" y="53"/>
                    <a:pt x="221" y="53"/>
                    <a:pt x="220" y="52"/>
                  </a:cubicBezTo>
                  <a:cubicBezTo>
                    <a:pt x="220" y="51"/>
                    <a:pt x="216" y="37"/>
                    <a:pt x="216" y="37"/>
                  </a:cubicBezTo>
                  <a:cubicBezTo>
                    <a:pt x="216" y="37"/>
                    <a:pt x="217" y="36"/>
                    <a:pt x="215" y="35"/>
                  </a:cubicBezTo>
                  <a:cubicBezTo>
                    <a:pt x="213" y="35"/>
                    <a:pt x="210" y="33"/>
                    <a:pt x="210" y="33"/>
                  </a:cubicBezTo>
                  <a:cubicBezTo>
                    <a:pt x="210" y="33"/>
                    <a:pt x="209" y="32"/>
                    <a:pt x="209" y="31"/>
                  </a:cubicBezTo>
                  <a:cubicBezTo>
                    <a:pt x="210" y="29"/>
                    <a:pt x="212" y="24"/>
                    <a:pt x="205" y="23"/>
                  </a:cubicBezTo>
                  <a:cubicBezTo>
                    <a:pt x="205" y="23"/>
                    <a:pt x="203" y="23"/>
                    <a:pt x="204" y="21"/>
                  </a:cubicBezTo>
                  <a:cubicBezTo>
                    <a:pt x="204" y="20"/>
                    <a:pt x="205" y="16"/>
                    <a:pt x="205" y="15"/>
                  </a:cubicBezTo>
                  <a:cubicBezTo>
                    <a:pt x="204" y="14"/>
                    <a:pt x="202" y="10"/>
                    <a:pt x="201" y="8"/>
                  </a:cubicBezTo>
                  <a:cubicBezTo>
                    <a:pt x="197" y="10"/>
                    <a:pt x="189" y="14"/>
                    <a:pt x="188" y="14"/>
                  </a:cubicBezTo>
                  <a:cubicBezTo>
                    <a:pt x="186" y="15"/>
                    <a:pt x="185" y="13"/>
                    <a:pt x="185" y="13"/>
                  </a:cubicBezTo>
                  <a:cubicBezTo>
                    <a:pt x="185" y="13"/>
                    <a:pt x="182" y="4"/>
                    <a:pt x="181" y="4"/>
                  </a:cubicBezTo>
                  <a:cubicBezTo>
                    <a:pt x="181" y="3"/>
                    <a:pt x="179" y="2"/>
                    <a:pt x="178" y="2"/>
                  </a:cubicBezTo>
                  <a:cubicBezTo>
                    <a:pt x="177" y="2"/>
                    <a:pt x="176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3" y="3"/>
                    <a:pt x="157" y="1"/>
                    <a:pt x="155" y="1"/>
                  </a:cubicBezTo>
                  <a:cubicBezTo>
                    <a:pt x="153" y="2"/>
                    <a:pt x="148" y="0"/>
                    <a:pt x="147" y="0"/>
                  </a:cubicBezTo>
                  <a:cubicBezTo>
                    <a:pt x="146" y="0"/>
                    <a:pt x="145" y="0"/>
                    <a:pt x="145" y="0"/>
                  </a:cubicBezTo>
                  <a:cubicBezTo>
                    <a:pt x="145" y="0"/>
                    <a:pt x="135" y="0"/>
                    <a:pt x="134" y="0"/>
                  </a:cubicBezTo>
                  <a:cubicBezTo>
                    <a:pt x="133" y="0"/>
                    <a:pt x="132" y="1"/>
                    <a:pt x="132" y="1"/>
                  </a:cubicBezTo>
                  <a:lnTo>
                    <a:pt x="120" y="11"/>
                  </a:lnTo>
                  <a:cubicBezTo>
                    <a:pt x="120" y="11"/>
                    <a:pt x="120" y="11"/>
                    <a:pt x="120" y="11"/>
                  </a:cubicBezTo>
                  <a:cubicBezTo>
                    <a:pt x="120" y="13"/>
                    <a:pt x="119" y="13"/>
                    <a:pt x="119" y="13"/>
                  </a:cubicBezTo>
                  <a:cubicBezTo>
                    <a:pt x="119" y="13"/>
                    <a:pt x="102" y="28"/>
                    <a:pt x="102" y="29"/>
                  </a:cubicBezTo>
                  <a:cubicBezTo>
                    <a:pt x="101" y="30"/>
                    <a:pt x="100" y="30"/>
                    <a:pt x="100" y="30"/>
                  </a:cubicBezTo>
                  <a:cubicBezTo>
                    <a:pt x="100" y="30"/>
                    <a:pt x="90" y="32"/>
                    <a:pt x="89" y="32"/>
                  </a:cubicBezTo>
                  <a:cubicBezTo>
                    <a:pt x="88" y="33"/>
                    <a:pt x="87" y="34"/>
                    <a:pt x="87" y="34"/>
                  </a:cubicBezTo>
                  <a:cubicBezTo>
                    <a:pt x="87" y="34"/>
                    <a:pt x="85" y="40"/>
                    <a:pt x="84" y="42"/>
                  </a:cubicBezTo>
                  <a:cubicBezTo>
                    <a:pt x="83" y="43"/>
                    <a:pt x="84" y="45"/>
                    <a:pt x="84" y="45"/>
                  </a:cubicBezTo>
                  <a:cubicBezTo>
                    <a:pt x="84" y="45"/>
                    <a:pt x="85" y="66"/>
                    <a:pt x="85" y="69"/>
                  </a:cubicBezTo>
                  <a:cubicBezTo>
                    <a:pt x="85" y="72"/>
                    <a:pt x="84" y="74"/>
                    <a:pt x="82" y="78"/>
                  </a:cubicBezTo>
                  <a:cubicBezTo>
                    <a:pt x="81" y="82"/>
                    <a:pt x="81" y="90"/>
                    <a:pt x="81" y="93"/>
                  </a:cubicBezTo>
                  <a:cubicBezTo>
                    <a:pt x="81" y="96"/>
                    <a:pt x="79" y="103"/>
                    <a:pt x="78" y="105"/>
                  </a:cubicBezTo>
                  <a:cubicBezTo>
                    <a:pt x="78" y="106"/>
                    <a:pt x="75" y="109"/>
                    <a:pt x="75" y="111"/>
                  </a:cubicBezTo>
                  <a:cubicBezTo>
                    <a:pt x="74" y="113"/>
                    <a:pt x="69" y="116"/>
                    <a:pt x="66" y="116"/>
                  </a:cubicBezTo>
                  <a:cubicBezTo>
                    <a:pt x="64" y="117"/>
                    <a:pt x="60" y="119"/>
                    <a:pt x="60" y="119"/>
                  </a:cubicBezTo>
                  <a:cubicBezTo>
                    <a:pt x="60" y="119"/>
                    <a:pt x="30" y="136"/>
                    <a:pt x="0" y="153"/>
                  </a:cubicBezTo>
                  <a:cubicBezTo>
                    <a:pt x="3" y="164"/>
                    <a:pt x="8" y="190"/>
                    <a:pt x="8" y="191"/>
                  </a:cubicBezTo>
                  <a:cubicBezTo>
                    <a:pt x="9" y="192"/>
                    <a:pt x="9" y="193"/>
                    <a:pt x="9" y="193"/>
                  </a:cubicBezTo>
                  <a:cubicBezTo>
                    <a:pt x="9" y="193"/>
                    <a:pt x="13" y="193"/>
                    <a:pt x="15" y="194"/>
                  </a:cubicBezTo>
                  <a:cubicBezTo>
                    <a:pt x="18" y="195"/>
                    <a:pt x="17" y="195"/>
                    <a:pt x="16" y="196"/>
                  </a:cubicBezTo>
                  <a:cubicBezTo>
                    <a:pt x="15" y="197"/>
                    <a:pt x="13" y="199"/>
                    <a:pt x="12" y="199"/>
                  </a:cubicBezTo>
                  <a:lnTo>
                    <a:pt x="52" y="206"/>
                  </a:lnTo>
                  <a:cubicBezTo>
                    <a:pt x="52" y="206"/>
                    <a:pt x="57" y="207"/>
                    <a:pt x="59" y="209"/>
                  </a:cubicBezTo>
                  <a:cubicBezTo>
                    <a:pt x="61" y="210"/>
                    <a:pt x="81" y="223"/>
                    <a:pt x="84" y="224"/>
                  </a:cubicBezTo>
                  <a:cubicBezTo>
                    <a:pt x="87" y="226"/>
                    <a:pt x="100" y="233"/>
                    <a:pt x="103" y="234"/>
                  </a:cubicBezTo>
                  <a:cubicBezTo>
                    <a:pt x="105" y="235"/>
                    <a:pt x="123" y="246"/>
                    <a:pt x="126" y="249"/>
                  </a:cubicBezTo>
                  <a:cubicBezTo>
                    <a:pt x="129" y="252"/>
                    <a:pt x="157" y="275"/>
                    <a:pt x="159" y="277"/>
                  </a:cubicBezTo>
                  <a:cubicBezTo>
                    <a:pt x="161" y="278"/>
                    <a:pt x="187" y="298"/>
                    <a:pt x="190" y="300"/>
                  </a:cubicBezTo>
                  <a:cubicBezTo>
                    <a:pt x="192" y="302"/>
                    <a:pt x="201" y="309"/>
                    <a:pt x="208" y="309"/>
                  </a:cubicBezTo>
                  <a:cubicBezTo>
                    <a:pt x="215" y="309"/>
                    <a:pt x="251" y="312"/>
                    <a:pt x="251" y="312"/>
                  </a:cubicBezTo>
                  <a:cubicBezTo>
                    <a:pt x="251" y="312"/>
                    <a:pt x="256" y="313"/>
                    <a:pt x="257" y="312"/>
                  </a:cubicBezTo>
                  <a:cubicBezTo>
                    <a:pt x="257" y="312"/>
                    <a:pt x="259" y="312"/>
                    <a:pt x="261" y="311"/>
                  </a:cubicBezTo>
                  <a:cubicBezTo>
                    <a:pt x="261" y="311"/>
                    <a:pt x="261" y="310"/>
                    <a:pt x="262" y="310"/>
                  </a:cubicBezTo>
                  <a:cubicBezTo>
                    <a:pt x="262" y="310"/>
                    <a:pt x="272" y="292"/>
                    <a:pt x="273" y="291"/>
                  </a:cubicBezTo>
                  <a:cubicBezTo>
                    <a:pt x="274" y="290"/>
                    <a:pt x="277" y="284"/>
                    <a:pt x="279" y="280"/>
                  </a:cubicBezTo>
                  <a:cubicBezTo>
                    <a:pt x="280" y="277"/>
                    <a:pt x="289" y="275"/>
                    <a:pt x="293" y="274"/>
                  </a:cubicBezTo>
                  <a:cubicBezTo>
                    <a:pt x="297" y="274"/>
                    <a:pt x="304" y="276"/>
                    <a:pt x="308" y="278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10" y="275"/>
                    <a:pt x="311" y="276"/>
                    <a:pt x="314" y="276"/>
                  </a:cubicBezTo>
                  <a:cubicBezTo>
                    <a:pt x="314" y="276"/>
                    <a:pt x="320" y="278"/>
                    <a:pt x="326" y="278"/>
                  </a:cubicBezTo>
                  <a:lnTo>
                    <a:pt x="322" y="271"/>
                  </a:lnTo>
                  <a:cubicBezTo>
                    <a:pt x="322" y="271"/>
                    <a:pt x="321" y="269"/>
                    <a:pt x="320" y="26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6" name="Freeform 2579"/>
            <p:cNvSpPr>
              <a:spLocks/>
            </p:cNvSpPr>
            <p:nvPr/>
          </p:nvSpPr>
          <p:spPr bwMode="auto">
            <a:xfrm>
              <a:off x="7058528" y="3269700"/>
              <a:ext cx="182850" cy="155460"/>
            </a:xfrm>
            <a:custGeom>
              <a:avLst/>
              <a:gdLst>
                <a:gd name="T0" fmla="*/ 2147483647 w 227"/>
                <a:gd name="T1" fmla="*/ 2147483647 h 188"/>
                <a:gd name="T2" fmla="*/ 2147483647 w 227"/>
                <a:gd name="T3" fmla="*/ 2147483647 h 188"/>
                <a:gd name="T4" fmla="*/ 2147483647 w 227"/>
                <a:gd name="T5" fmla="*/ 2147483647 h 188"/>
                <a:gd name="T6" fmla="*/ 2147483647 w 227"/>
                <a:gd name="T7" fmla="*/ 2147483647 h 188"/>
                <a:gd name="T8" fmla="*/ 2147483647 w 227"/>
                <a:gd name="T9" fmla="*/ 2147483647 h 188"/>
                <a:gd name="T10" fmla="*/ 2147483647 w 227"/>
                <a:gd name="T11" fmla="*/ 2147483647 h 188"/>
                <a:gd name="T12" fmla="*/ 2147483647 w 227"/>
                <a:gd name="T13" fmla="*/ 2147483647 h 188"/>
                <a:gd name="T14" fmla="*/ 2147483647 w 227"/>
                <a:gd name="T15" fmla="*/ 2147483647 h 188"/>
                <a:gd name="T16" fmla="*/ 2147483647 w 227"/>
                <a:gd name="T17" fmla="*/ 2147483647 h 188"/>
                <a:gd name="T18" fmla="*/ 2147483647 w 227"/>
                <a:gd name="T19" fmla="*/ 2147483647 h 188"/>
                <a:gd name="T20" fmla="*/ 2147483647 w 227"/>
                <a:gd name="T21" fmla="*/ 2147483647 h 188"/>
                <a:gd name="T22" fmla="*/ 2147483647 w 227"/>
                <a:gd name="T23" fmla="*/ 2147483647 h 188"/>
                <a:gd name="T24" fmla="*/ 2147483647 w 227"/>
                <a:gd name="T25" fmla="*/ 2147483647 h 188"/>
                <a:gd name="T26" fmla="*/ 2147483647 w 227"/>
                <a:gd name="T27" fmla="*/ 2147483647 h 188"/>
                <a:gd name="T28" fmla="*/ 2147483647 w 227"/>
                <a:gd name="T29" fmla="*/ 2147483647 h 188"/>
                <a:gd name="T30" fmla="*/ 2147483647 w 227"/>
                <a:gd name="T31" fmla="*/ 2147483647 h 188"/>
                <a:gd name="T32" fmla="*/ 2147483647 w 227"/>
                <a:gd name="T33" fmla="*/ 2147483647 h 188"/>
                <a:gd name="T34" fmla="*/ 2147483647 w 227"/>
                <a:gd name="T35" fmla="*/ 2147483647 h 188"/>
                <a:gd name="T36" fmla="*/ 2147483647 w 227"/>
                <a:gd name="T37" fmla="*/ 2147483647 h 188"/>
                <a:gd name="T38" fmla="*/ 2147483647 w 227"/>
                <a:gd name="T39" fmla="*/ 2147483647 h 188"/>
                <a:gd name="T40" fmla="*/ 2147483647 w 227"/>
                <a:gd name="T41" fmla="*/ 2147483647 h 188"/>
                <a:gd name="T42" fmla="*/ 2147483647 w 227"/>
                <a:gd name="T43" fmla="*/ 2147483647 h 188"/>
                <a:gd name="T44" fmla="*/ 2147483647 w 227"/>
                <a:gd name="T45" fmla="*/ 2147483647 h 188"/>
                <a:gd name="T46" fmla="*/ 2147483647 w 227"/>
                <a:gd name="T47" fmla="*/ 2147483647 h 188"/>
                <a:gd name="T48" fmla="*/ 2147483647 w 227"/>
                <a:gd name="T49" fmla="*/ 2147483647 h 188"/>
                <a:gd name="T50" fmla="*/ 2147483647 w 227"/>
                <a:gd name="T51" fmla="*/ 2147483647 h 188"/>
                <a:gd name="T52" fmla="*/ 2147483647 w 227"/>
                <a:gd name="T53" fmla="*/ 2147483647 h 188"/>
                <a:gd name="T54" fmla="*/ 2147483647 w 227"/>
                <a:gd name="T55" fmla="*/ 2147483647 h 188"/>
                <a:gd name="T56" fmla="*/ 2147483647 w 227"/>
                <a:gd name="T57" fmla="*/ 2147483647 h 188"/>
                <a:gd name="T58" fmla="*/ 2147483647 w 227"/>
                <a:gd name="T59" fmla="*/ 2147483647 h 188"/>
                <a:gd name="T60" fmla="*/ 2147483647 w 227"/>
                <a:gd name="T61" fmla="*/ 2147483647 h 188"/>
                <a:gd name="T62" fmla="*/ 2147483647 w 227"/>
                <a:gd name="T63" fmla="*/ 2147483647 h 188"/>
                <a:gd name="T64" fmla="*/ 2147483647 w 227"/>
                <a:gd name="T65" fmla="*/ 2147483647 h 188"/>
                <a:gd name="T66" fmla="*/ 2147483647 w 227"/>
                <a:gd name="T67" fmla="*/ 2147483647 h 188"/>
                <a:gd name="T68" fmla="*/ 2147483647 w 227"/>
                <a:gd name="T69" fmla="*/ 2147483647 h 188"/>
                <a:gd name="T70" fmla="*/ 2147483647 w 227"/>
                <a:gd name="T71" fmla="*/ 2147483647 h 188"/>
                <a:gd name="T72" fmla="*/ 2147483647 w 227"/>
                <a:gd name="T73" fmla="*/ 2147483647 h 188"/>
                <a:gd name="T74" fmla="*/ 2147483647 w 227"/>
                <a:gd name="T75" fmla="*/ 2147483647 h 188"/>
                <a:gd name="T76" fmla="*/ 2147483647 w 227"/>
                <a:gd name="T77" fmla="*/ 2147483647 h 188"/>
                <a:gd name="T78" fmla="*/ 2147483647 w 227"/>
                <a:gd name="T79" fmla="*/ 2147483647 h 188"/>
                <a:gd name="T80" fmla="*/ 2147483647 w 227"/>
                <a:gd name="T81" fmla="*/ 2147483647 h 188"/>
                <a:gd name="T82" fmla="*/ 2147483647 w 227"/>
                <a:gd name="T83" fmla="*/ 2147483647 h 188"/>
                <a:gd name="T84" fmla="*/ 2147483647 w 227"/>
                <a:gd name="T85" fmla="*/ 2147483647 h 188"/>
                <a:gd name="T86" fmla="*/ 2147483647 w 227"/>
                <a:gd name="T87" fmla="*/ 2147483647 h 188"/>
                <a:gd name="T88" fmla="*/ 2147483647 w 227"/>
                <a:gd name="T89" fmla="*/ 2147483647 h 188"/>
                <a:gd name="T90" fmla="*/ 2147483647 w 227"/>
                <a:gd name="T91" fmla="*/ 2147483647 h 188"/>
                <a:gd name="T92" fmla="*/ 2147483647 w 227"/>
                <a:gd name="T93" fmla="*/ 2147483647 h 1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7" h="188">
                  <a:moveTo>
                    <a:pt x="227" y="7"/>
                  </a:moveTo>
                  <a:cubicBezTo>
                    <a:pt x="226" y="5"/>
                    <a:pt x="225" y="1"/>
                    <a:pt x="225" y="1"/>
                  </a:cubicBezTo>
                  <a:cubicBezTo>
                    <a:pt x="225" y="1"/>
                    <a:pt x="225" y="0"/>
                    <a:pt x="224" y="1"/>
                  </a:cubicBezTo>
                  <a:cubicBezTo>
                    <a:pt x="223" y="1"/>
                    <a:pt x="216" y="3"/>
                    <a:pt x="214" y="4"/>
                  </a:cubicBezTo>
                  <a:cubicBezTo>
                    <a:pt x="213" y="4"/>
                    <a:pt x="203" y="6"/>
                    <a:pt x="201" y="6"/>
                  </a:cubicBezTo>
                  <a:cubicBezTo>
                    <a:pt x="200" y="6"/>
                    <a:pt x="174" y="6"/>
                    <a:pt x="174" y="6"/>
                  </a:cubicBezTo>
                  <a:cubicBezTo>
                    <a:pt x="174" y="6"/>
                    <a:pt x="172" y="6"/>
                    <a:pt x="171" y="6"/>
                  </a:cubicBezTo>
                  <a:cubicBezTo>
                    <a:pt x="171" y="7"/>
                    <a:pt x="153" y="15"/>
                    <a:pt x="149" y="16"/>
                  </a:cubicBezTo>
                  <a:cubicBezTo>
                    <a:pt x="145" y="17"/>
                    <a:pt x="131" y="22"/>
                    <a:pt x="128" y="22"/>
                  </a:cubicBezTo>
                  <a:cubicBezTo>
                    <a:pt x="126" y="23"/>
                    <a:pt x="118" y="22"/>
                    <a:pt x="117" y="22"/>
                  </a:cubicBezTo>
                  <a:cubicBezTo>
                    <a:pt x="116" y="22"/>
                    <a:pt x="103" y="20"/>
                    <a:pt x="102" y="20"/>
                  </a:cubicBezTo>
                  <a:cubicBezTo>
                    <a:pt x="102" y="19"/>
                    <a:pt x="101" y="18"/>
                    <a:pt x="100" y="18"/>
                  </a:cubicBezTo>
                  <a:cubicBezTo>
                    <a:pt x="99" y="17"/>
                    <a:pt x="99" y="16"/>
                    <a:pt x="97" y="16"/>
                  </a:cubicBezTo>
                  <a:cubicBezTo>
                    <a:pt x="95" y="15"/>
                    <a:pt x="88" y="14"/>
                    <a:pt x="88" y="14"/>
                  </a:cubicBezTo>
                  <a:cubicBezTo>
                    <a:pt x="88" y="14"/>
                    <a:pt x="86" y="14"/>
                    <a:pt x="85" y="14"/>
                  </a:cubicBezTo>
                  <a:cubicBezTo>
                    <a:pt x="85" y="15"/>
                    <a:pt x="80" y="17"/>
                    <a:pt x="78" y="18"/>
                  </a:cubicBezTo>
                  <a:cubicBezTo>
                    <a:pt x="77" y="18"/>
                    <a:pt x="72" y="20"/>
                    <a:pt x="70" y="21"/>
                  </a:cubicBezTo>
                  <a:cubicBezTo>
                    <a:pt x="68" y="21"/>
                    <a:pt x="67" y="21"/>
                    <a:pt x="66" y="22"/>
                  </a:cubicBezTo>
                  <a:cubicBezTo>
                    <a:pt x="66" y="22"/>
                    <a:pt x="65" y="23"/>
                    <a:pt x="64" y="24"/>
                  </a:cubicBezTo>
                  <a:cubicBezTo>
                    <a:pt x="63" y="24"/>
                    <a:pt x="61" y="25"/>
                    <a:pt x="60" y="24"/>
                  </a:cubicBezTo>
                  <a:cubicBezTo>
                    <a:pt x="59" y="24"/>
                    <a:pt x="58" y="24"/>
                    <a:pt x="57" y="24"/>
                  </a:cubicBezTo>
                  <a:cubicBezTo>
                    <a:pt x="56" y="24"/>
                    <a:pt x="50" y="24"/>
                    <a:pt x="50" y="24"/>
                  </a:cubicBezTo>
                  <a:cubicBezTo>
                    <a:pt x="50" y="24"/>
                    <a:pt x="48" y="25"/>
                    <a:pt x="48" y="24"/>
                  </a:cubicBezTo>
                  <a:cubicBezTo>
                    <a:pt x="47" y="24"/>
                    <a:pt x="36" y="17"/>
                    <a:pt x="36" y="17"/>
                  </a:cubicBezTo>
                  <a:cubicBezTo>
                    <a:pt x="36" y="17"/>
                    <a:pt x="35" y="17"/>
                    <a:pt x="35" y="18"/>
                  </a:cubicBezTo>
                  <a:cubicBezTo>
                    <a:pt x="34" y="20"/>
                    <a:pt x="32" y="28"/>
                    <a:pt x="32" y="29"/>
                  </a:cubicBezTo>
                  <a:cubicBezTo>
                    <a:pt x="32" y="29"/>
                    <a:pt x="32" y="31"/>
                    <a:pt x="32" y="32"/>
                  </a:cubicBezTo>
                  <a:cubicBezTo>
                    <a:pt x="33" y="33"/>
                    <a:pt x="33" y="35"/>
                    <a:pt x="33" y="35"/>
                  </a:cubicBezTo>
                  <a:cubicBezTo>
                    <a:pt x="33" y="35"/>
                    <a:pt x="34" y="36"/>
                    <a:pt x="34" y="36"/>
                  </a:cubicBezTo>
                  <a:cubicBezTo>
                    <a:pt x="35" y="36"/>
                    <a:pt x="36" y="37"/>
                    <a:pt x="34" y="37"/>
                  </a:cubicBezTo>
                  <a:cubicBezTo>
                    <a:pt x="32" y="38"/>
                    <a:pt x="27" y="41"/>
                    <a:pt x="27" y="41"/>
                  </a:cubicBezTo>
                  <a:cubicBezTo>
                    <a:pt x="27" y="41"/>
                    <a:pt x="26" y="41"/>
                    <a:pt x="26" y="43"/>
                  </a:cubicBezTo>
                  <a:cubicBezTo>
                    <a:pt x="26" y="44"/>
                    <a:pt x="26" y="47"/>
                    <a:pt x="26" y="47"/>
                  </a:cubicBezTo>
                  <a:lnTo>
                    <a:pt x="25" y="48"/>
                  </a:lnTo>
                  <a:lnTo>
                    <a:pt x="21" y="51"/>
                  </a:lnTo>
                  <a:cubicBezTo>
                    <a:pt x="21" y="51"/>
                    <a:pt x="20" y="52"/>
                    <a:pt x="20" y="52"/>
                  </a:cubicBezTo>
                  <a:cubicBezTo>
                    <a:pt x="20" y="53"/>
                    <a:pt x="19" y="55"/>
                    <a:pt x="19" y="55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7" y="55"/>
                    <a:pt x="14" y="53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9" y="53"/>
                    <a:pt x="7" y="53"/>
                    <a:pt x="7" y="58"/>
                  </a:cubicBezTo>
                  <a:cubicBezTo>
                    <a:pt x="7" y="63"/>
                    <a:pt x="3" y="64"/>
                    <a:pt x="6" y="66"/>
                  </a:cubicBezTo>
                  <a:cubicBezTo>
                    <a:pt x="9" y="67"/>
                    <a:pt x="12" y="74"/>
                    <a:pt x="11" y="78"/>
                  </a:cubicBezTo>
                  <a:cubicBezTo>
                    <a:pt x="10" y="82"/>
                    <a:pt x="9" y="94"/>
                    <a:pt x="12" y="97"/>
                  </a:cubicBezTo>
                  <a:cubicBezTo>
                    <a:pt x="13" y="99"/>
                    <a:pt x="14" y="100"/>
                    <a:pt x="14" y="100"/>
                  </a:cubicBezTo>
                  <a:cubicBezTo>
                    <a:pt x="19" y="100"/>
                    <a:pt x="26" y="101"/>
                    <a:pt x="27" y="101"/>
                  </a:cubicBezTo>
                  <a:cubicBezTo>
                    <a:pt x="29" y="100"/>
                    <a:pt x="28" y="102"/>
                    <a:pt x="28" y="102"/>
                  </a:cubicBezTo>
                  <a:cubicBezTo>
                    <a:pt x="28" y="102"/>
                    <a:pt x="27" y="103"/>
                    <a:pt x="26" y="105"/>
                  </a:cubicBezTo>
                  <a:cubicBezTo>
                    <a:pt x="25" y="106"/>
                    <a:pt x="25" y="107"/>
                    <a:pt x="25" y="107"/>
                  </a:cubicBezTo>
                  <a:cubicBezTo>
                    <a:pt x="25" y="107"/>
                    <a:pt x="27" y="106"/>
                    <a:pt x="28" y="107"/>
                  </a:cubicBezTo>
                  <a:cubicBezTo>
                    <a:pt x="30" y="107"/>
                    <a:pt x="30" y="108"/>
                    <a:pt x="30" y="108"/>
                  </a:cubicBezTo>
                  <a:cubicBezTo>
                    <a:pt x="30" y="108"/>
                    <a:pt x="33" y="114"/>
                    <a:pt x="34" y="115"/>
                  </a:cubicBezTo>
                  <a:cubicBezTo>
                    <a:pt x="34" y="117"/>
                    <a:pt x="34" y="117"/>
                    <a:pt x="33" y="118"/>
                  </a:cubicBezTo>
                  <a:cubicBezTo>
                    <a:pt x="33" y="118"/>
                    <a:pt x="25" y="125"/>
                    <a:pt x="24" y="127"/>
                  </a:cubicBezTo>
                  <a:cubicBezTo>
                    <a:pt x="23" y="128"/>
                    <a:pt x="24" y="129"/>
                    <a:pt x="25" y="131"/>
                  </a:cubicBezTo>
                  <a:cubicBezTo>
                    <a:pt x="26" y="133"/>
                    <a:pt x="22" y="130"/>
                    <a:pt x="22" y="130"/>
                  </a:cubicBezTo>
                  <a:cubicBezTo>
                    <a:pt x="21" y="130"/>
                    <a:pt x="18" y="131"/>
                    <a:pt x="18" y="131"/>
                  </a:cubicBezTo>
                  <a:cubicBezTo>
                    <a:pt x="17" y="131"/>
                    <a:pt x="15" y="132"/>
                    <a:pt x="15" y="132"/>
                  </a:cubicBezTo>
                  <a:cubicBezTo>
                    <a:pt x="15" y="132"/>
                    <a:pt x="14" y="135"/>
                    <a:pt x="13" y="135"/>
                  </a:cubicBezTo>
                  <a:cubicBezTo>
                    <a:pt x="12" y="136"/>
                    <a:pt x="12" y="137"/>
                    <a:pt x="13" y="138"/>
                  </a:cubicBezTo>
                  <a:cubicBezTo>
                    <a:pt x="13" y="139"/>
                    <a:pt x="14" y="139"/>
                    <a:pt x="14" y="141"/>
                  </a:cubicBezTo>
                  <a:cubicBezTo>
                    <a:pt x="15" y="142"/>
                    <a:pt x="12" y="144"/>
                    <a:pt x="10" y="145"/>
                  </a:cubicBezTo>
                  <a:cubicBezTo>
                    <a:pt x="9" y="146"/>
                    <a:pt x="7" y="149"/>
                    <a:pt x="7" y="149"/>
                  </a:cubicBezTo>
                  <a:cubicBezTo>
                    <a:pt x="6" y="150"/>
                    <a:pt x="3" y="151"/>
                    <a:pt x="2" y="151"/>
                  </a:cubicBezTo>
                  <a:cubicBezTo>
                    <a:pt x="1" y="151"/>
                    <a:pt x="0" y="152"/>
                    <a:pt x="0" y="152"/>
                  </a:cubicBezTo>
                  <a:lnTo>
                    <a:pt x="1" y="154"/>
                  </a:lnTo>
                  <a:cubicBezTo>
                    <a:pt x="1" y="153"/>
                    <a:pt x="1" y="153"/>
                    <a:pt x="1" y="153"/>
                  </a:cubicBezTo>
                  <a:cubicBezTo>
                    <a:pt x="2" y="153"/>
                    <a:pt x="2" y="154"/>
                    <a:pt x="2" y="155"/>
                  </a:cubicBezTo>
                  <a:cubicBezTo>
                    <a:pt x="2" y="156"/>
                    <a:pt x="1" y="161"/>
                    <a:pt x="1" y="163"/>
                  </a:cubicBezTo>
                  <a:cubicBezTo>
                    <a:pt x="0" y="165"/>
                    <a:pt x="1" y="169"/>
                    <a:pt x="1" y="171"/>
                  </a:cubicBezTo>
                  <a:cubicBezTo>
                    <a:pt x="1" y="172"/>
                    <a:pt x="1" y="173"/>
                    <a:pt x="1" y="174"/>
                  </a:cubicBezTo>
                  <a:cubicBezTo>
                    <a:pt x="2" y="174"/>
                    <a:pt x="3" y="174"/>
                    <a:pt x="3" y="174"/>
                  </a:cubicBezTo>
                  <a:cubicBezTo>
                    <a:pt x="4" y="173"/>
                    <a:pt x="5" y="172"/>
                    <a:pt x="5" y="172"/>
                  </a:cubicBezTo>
                  <a:cubicBezTo>
                    <a:pt x="6" y="173"/>
                    <a:pt x="14" y="180"/>
                    <a:pt x="14" y="180"/>
                  </a:cubicBezTo>
                  <a:cubicBezTo>
                    <a:pt x="14" y="180"/>
                    <a:pt x="17" y="181"/>
                    <a:pt x="18" y="182"/>
                  </a:cubicBezTo>
                  <a:cubicBezTo>
                    <a:pt x="19" y="183"/>
                    <a:pt x="30" y="187"/>
                    <a:pt x="32" y="187"/>
                  </a:cubicBezTo>
                  <a:cubicBezTo>
                    <a:pt x="34" y="187"/>
                    <a:pt x="40" y="188"/>
                    <a:pt x="44" y="186"/>
                  </a:cubicBezTo>
                  <a:cubicBezTo>
                    <a:pt x="46" y="185"/>
                    <a:pt x="77" y="167"/>
                    <a:pt x="107" y="149"/>
                  </a:cubicBezTo>
                  <a:cubicBezTo>
                    <a:pt x="137" y="132"/>
                    <a:pt x="167" y="115"/>
                    <a:pt x="167" y="115"/>
                  </a:cubicBezTo>
                  <a:cubicBezTo>
                    <a:pt x="167" y="115"/>
                    <a:pt x="171" y="113"/>
                    <a:pt x="173" y="112"/>
                  </a:cubicBezTo>
                  <a:cubicBezTo>
                    <a:pt x="176" y="112"/>
                    <a:pt x="181" y="109"/>
                    <a:pt x="182" y="107"/>
                  </a:cubicBezTo>
                  <a:cubicBezTo>
                    <a:pt x="182" y="105"/>
                    <a:pt x="185" y="102"/>
                    <a:pt x="185" y="101"/>
                  </a:cubicBezTo>
                  <a:cubicBezTo>
                    <a:pt x="186" y="99"/>
                    <a:pt x="188" y="92"/>
                    <a:pt x="188" y="89"/>
                  </a:cubicBezTo>
                  <a:cubicBezTo>
                    <a:pt x="188" y="86"/>
                    <a:pt x="188" y="78"/>
                    <a:pt x="189" y="74"/>
                  </a:cubicBezTo>
                  <a:cubicBezTo>
                    <a:pt x="191" y="70"/>
                    <a:pt x="192" y="68"/>
                    <a:pt x="192" y="65"/>
                  </a:cubicBezTo>
                  <a:cubicBezTo>
                    <a:pt x="192" y="62"/>
                    <a:pt x="191" y="41"/>
                    <a:pt x="191" y="41"/>
                  </a:cubicBezTo>
                  <a:cubicBezTo>
                    <a:pt x="191" y="41"/>
                    <a:pt x="190" y="39"/>
                    <a:pt x="191" y="38"/>
                  </a:cubicBezTo>
                  <a:cubicBezTo>
                    <a:pt x="192" y="36"/>
                    <a:pt x="194" y="30"/>
                    <a:pt x="194" y="30"/>
                  </a:cubicBezTo>
                  <a:cubicBezTo>
                    <a:pt x="194" y="30"/>
                    <a:pt x="195" y="29"/>
                    <a:pt x="196" y="28"/>
                  </a:cubicBezTo>
                  <a:cubicBezTo>
                    <a:pt x="197" y="28"/>
                    <a:pt x="207" y="26"/>
                    <a:pt x="207" y="26"/>
                  </a:cubicBezTo>
                  <a:cubicBezTo>
                    <a:pt x="207" y="26"/>
                    <a:pt x="208" y="26"/>
                    <a:pt x="209" y="25"/>
                  </a:cubicBezTo>
                  <a:cubicBezTo>
                    <a:pt x="209" y="24"/>
                    <a:pt x="226" y="9"/>
                    <a:pt x="226" y="9"/>
                  </a:cubicBezTo>
                  <a:cubicBezTo>
                    <a:pt x="226" y="9"/>
                    <a:pt x="227" y="9"/>
                    <a:pt x="227" y="7"/>
                  </a:cubicBezTo>
                  <a:cubicBezTo>
                    <a:pt x="227" y="7"/>
                    <a:pt x="227" y="7"/>
                    <a:pt x="227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7" name="Freeform 2580"/>
            <p:cNvSpPr>
              <a:spLocks/>
            </p:cNvSpPr>
            <p:nvPr/>
          </p:nvSpPr>
          <p:spPr bwMode="auto">
            <a:xfrm>
              <a:off x="7045640" y="3352391"/>
              <a:ext cx="40275" cy="48788"/>
            </a:xfrm>
            <a:custGeom>
              <a:avLst/>
              <a:gdLst>
                <a:gd name="T0" fmla="*/ 2147483647 w 50"/>
                <a:gd name="T1" fmla="*/ 2147483647 h 59"/>
                <a:gd name="T2" fmla="*/ 2147483647 w 50"/>
                <a:gd name="T3" fmla="*/ 2147483647 h 59"/>
                <a:gd name="T4" fmla="*/ 2147483647 w 50"/>
                <a:gd name="T5" fmla="*/ 2147483647 h 59"/>
                <a:gd name="T6" fmla="*/ 2147483647 w 50"/>
                <a:gd name="T7" fmla="*/ 2147483647 h 59"/>
                <a:gd name="T8" fmla="*/ 2147483647 w 50"/>
                <a:gd name="T9" fmla="*/ 2147483647 h 59"/>
                <a:gd name="T10" fmla="*/ 2147483647 w 50"/>
                <a:gd name="T11" fmla="*/ 2147483647 h 59"/>
                <a:gd name="T12" fmla="*/ 2147483647 w 50"/>
                <a:gd name="T13" fmla="*/ 2147483647 h 59"/>
                <a:gd name="T14" fmla="*/ 2147483647 w 50"/>
                <a:gd name="T15" fmla="*/ 2147483647 h 59"/>
                <a:gd name="T16" fmla="*/ 2147483647 w 50"/>
                <a:gd name="T17" fmla="*/ 2147483647 h 59"/>
                <a:gd name="T18" fmla="*/ 2147483647 w 50"/>
                <a:gd name="T19" fmla="*/ 2147483647 h 59"/>
                <a:gd name="T20" fmla="*/ 2147483647 w 50"/>
                <a:gd name="T21" fmla="*/ 2147483647 h 59"/>
                <a:gd name="T22" fmla="*/ 2147483647 w 50"/>
                <a:gd name="T23" fmla="*/ 2147483647 h 59"/>
                <a:gd name="T24" fmla="*/ 2147483647 w 50"/>
                <a:gd name="T25" fmla="*/ 2147483647 h 59"/>
                <a:gd name="T26" fmla="*/ 2147483647 w 50"/>
                <a:gd name="T27" fmla="*/ 2147483647 h 59"/>
                <a:gd name="T28" fmla="*/ 2147483647 w 50"/>
                <a:gd name="T29" fmla="*/ 2147483647 h 59"/>
                <a:gd name="T30" fmla="*/ 2147483647 w 50"/>
                <a:gd name="T31" fmla="*/ 2147483647 h 59"/>
                <a:gd name="T32" fmla="*/ 2147483647 w 50"/>
                <a:gd name="T33" fmla="*/ 2147483647 h 59"/>
                <a:gd name="T34" fmla="*/ 2147483647 w 50"/>
                <a:gd name="T35" fmla="*/ 2147483647 h 59"/>
                <a:gd name="T36" fmla="*/ 2147483647 w 50"/>
                <a:gd name="T37" fmla="*/ 2147483647 h 59"/>
                <a:gd name="T38" fmla="*/ 2147483647 w 50"/>
                <a:gd name="T39" fmla="*/ 0 h 59"/>
                <a:gd name="T40" fmla="*/ 2147483647 w 50"/>
                <a:gd name="T41" fmla="*/ 2147483647 h 59"/>
                <a:gd name="T42" fmla="*/ 2147483647 w 50"/>
                <a:gd name="T43" fmla="*/ 2147483647 h 59"/>
                <a:gd name="T44" fmla="*/ 2147483647 w 50"/>
                <a:gd name="T45" fmla="*/ 2147483647 h 59"/>
                <a:gd name="T46" fmla="*/ 2147483647 w 50"/>
                <a:gd name="T47" fmla="*/ 2147483647 h 59"/>
                <a:gd name="T48" fmla="*/ 2147483647 w 50"/>
                <a:gd name="T49" fmla="*/ 2147483647 h 59"/>
                <a:gd name="T50" fmla="*/ 2147483647 w 50"/>
                <a:gd name="T51" fmla="*/ 2147483647 h 59"/>
                <a:gd name="T52" fmla="*/ 0 w 50"/>
                <a:gd name="T53" fmla="*/ 2147483647 h 59"/>
                <a:gd name="T54" fmla="*/ 0 w 50"/>
                <a:gd name="T55" fmla="*/ 2147483647 h 59"/>
                <a:gd name="T56" fmla="*/ 2147483647 w 50"/>
                <a:gd name="T57" fmla="*/ 2147483647 h 59"/>
                <a:gd name="T58" fmla="*/ 2147483647 w 50"/>
                <a:gd name="T59" fmla="*/ 2147483647 h 59"/>
                <a:gd name="T60" fmla="*/ 2147483647 w 50"/>
                <a:gd name="T61" fmla="*/ 2147483647 h 59"/>
                <a:gd name="T62" fmla="*/ 2147483647 w 50"/>
                <a:gd name="T63" fmla="*/ 2147483647 h 59"/>
                <a:gd name="T64" fmla="*/ 2147483647 w 50"/>
                <a:gd name="T65" fmla="*/ 2147483647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9">
                  <a:moveTo>
                    <a:pt x="18" y="51"/>
                  </a:moveTo>
                  <a:cubicBezTo>
                    <a:pt x="19" y="51"/>
                    <a:pt x="22" y="50"/>
                    <a:pt x="23" y="49"/>
                  </a:cubicBezTo>
                  <a:cubicBezTo>
                    <a:pt x="23" y="49"/>
                    <a:pt x="25" y="46"/>
                    <a:pt x="26" y="45"/>
                  </a:cubicBezTo>
                  <a:cubicBezTo>
                    <a:pt x="28" y="44"/>
                    <a:pt x="31" y="42"/>
                    <a:pt x="30" y="41"/>
                  </a:cubicBezTo>
                  <a:cubicBezTo>
                    <a:pt x="30" y="39"/>
                    <a:pt x="29" y="39"/>
                    <a:pt x="29" y="38"/>
                  </a:cubicBezTo>
                  <a:cubicBezTo>
                    <a:pt x="28" y="37"/>
                    <a:pt x="28" y="36"/>
                    <a:pt x="29" y="35"/>
                  </a:cubicBezTo>
                  <a:cubicBezTo>
                    <a:pt x="30" y="35"/>
                    <a:pt x="31" y="32"/>
                    <a:pt x="31" y="32"/>
                  </a:cubicBezTo>
                  <a:cubicBezTo>
                    <a:pt x="31" y="32"/>
                    <a:pt x="33" y="31"/>
                    <a:pt x="34" y="31"/>
                  </a:cubicBezTo>
                  <a:cubicBezTo>
                    <a:pt x="34" y="31"/>
                    <a:pt x="37" y="30"/>
                    <a:pt x="38" y="30"/>
                  </a:cubicBezTo>
                  <a:cubicBezTo>
                    <a:pt x="38" y="30"/>
                    <a:pt x="42" y="33"/>
                    <a:pt x="41" y="31"/>
                  </a:cubicBezTo>
                  <a:cubicBezTo>
                    <a:pt x="40" y="29"/>
                    <a:pt x="39" y="28"/>
                    <a:pt x="40" y="27"/>
                  </a:cubicBezTo>
                  <a:cubicBezTo>
                    <a:pt x="41" y="25"/>
                    <a:pt x="49" y="18"/>
                    <a:pt x="49" y="18"/>
                  </a:cubicBezTo>
                  <a:cubicBezTo>
                    <a:pt x="50" y="17"/>
                    <a:pt x="50" y="17"/>
                    <a:pt x="50" y="15"/>
                  </a:cubicBezTo>
                  <a:cubicBezTo>
                    <a:pt x="49" y="14"/>
                    <a:pt x="46" y="8"/>
                    <a:pt x="46" y="8"/>
                  </a:cubicBezTo>
                  <a:cubicBezTo>
                    <a:pt x="46" y="8"/>
                    <a:pt x="46" y="7"/>
                    <a:pt x="44" y="7"/>
                  </a:cubicBezTo>
                  <a:cubicBezTo>
                    <a:pt x="43" y="6"/>
                    <a:pt x="41" y="7"/>
                    <a:pt x="41" y="7"/>
                  </a:cubicBezTo>
                  <a:cubicBezTo>
                    <a:pt x="41" y="7"/>
                    <a:pt x="41" y="6"/>
                    <a:pt x="42" y="5"/>
                  </a:cubicBezTo>
                  <a:cubicBezTo>
                    <a:pt x="43" y="3"/>
                    <a:pt x="44" y="2"/>
                    <a:pt x="44" y="2"/>
                  </a:cubicBezTo>
                  <a:cubicBezTo>
                    <a:pt x="44" y="2"/>
                    <a:pt x="45" y="0"/>
                    <a:pt x="43" y="1"/>
                  </a:cubicBezTo>
                  <a:cubicBezTo>
                    <a:pt x="42" y="1"/>
                    <a:pt x="35" y="0"/>
                    <a:pt x="30" y="0"/>
                  </a:cubicBezTo>
                  <a:cubicBezTo>
                    <a:pt x="31" y="1"/>
                    <a:pt x="31" y="1"/>
                    <a:pt x="29" y="2"/>
                  </a:cubicBezTo>
                  <a:cubicBezTo>
                    <a:pt x="27" y="2"/>
                    <a:pt x="29" y="4"/>
                    <a:pt x="28" y="5"/>
                  </a:cubicBezTo>
                  <a:cubicBezTo>
                    <a:pt x="28" y="6"/>
                    <a:pt x="25" y="9"/>
                    <a:pt x="23" y="10"/>
                  </a:cubicBezTo>
                  <a:cubicBezTo>
                    <a:pt x="21" y="11"/>
                    <a:pt x="18" y="16"/>
                    <a:pt x="17" y="23"/>
                  </a:cubicBezTo>
                  <a:cubicBezTo>
                    <a:pt x="17" y="23"/>
                    <a:pt x="15" y="28"/>
                    <a:pt x="14" y="30"/>
                  </a:cubicBezTo>
                  <a:cubicBezTo>
                    <a:pt x="12" y="32"/>
                    <a:pt x="10" y="35"/>
                    <a:pt x="9" y="39"/>
                  </a:cubicBezTo>
                  <a:cubicBezTo>
                    <a:pt x="8" y="43"/>
                    <a:pt x="2" y="54"/>
                    <a:pt x="0" y="57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4" y="59"/>
                    <a:pt x="10" y="59"/>
                    <a:pt x="11" y="59"/>
                  </a:cubicBezTo>
                  <a:cubicBezTo>
                    <a:pt x="12" y="59"/>
                    <a:pt x="14" y="57"/>
                    <a:pt x="15" y="55"/>
                  </a:cubicBezTo>
                  <a:cubicBezTo>
                    <a:pt x="16" y="54"/>
                    <a:pt x="16" y="54"/>
                    <a:pt x="17" y="54"/>
                  </a:cubicBezTo>
                  <a:lnTo>
                    <a:pt x="16" y="52"/>
                  </a:lnTo>
                  <a:cubicBezTo>
                    <a:pt x="16" y="52"/>
                    <a:pt x="17" y="51"/>
                    <a:pt x="18" y="5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8" name="Freeform 2581"/>
            <p:cNvSpPr>
              <a:spLocks/>
            </p:cNvSpPr>
            <p:nvPr/>
          </p:nvSpPr>
          <p:spPr bwMode="auto">
            <a:xfrm>
              <a:off x="7468530" y="3610387"/>
              <a:ext cx="24970" cy="48788"/>
            </a:xfrm>
            <a:custGeom>
              <a:avLst/>
              <a:gdLst>
                <a:gd name="T0" fmla="*/ 2147483647 w 31"/>
                <a:gd name="T1" fmla="*/ 2147483647 h 59"/>
                <a:gd name="T2" fmla="*/ 2147483647 w 31"/>
                <a:gd name="T3" fmla="*/ 2147483647 h 59"/>
                <a:gd name="T4" fmla="*/ 2147483647 w 31"/>
                <a:gd name="T5" fmla="*/ 2147483647 h 59"/>
                <a:gd name="T6" fmla="*/ 2147483647 w 31"/>
                <a:gd name="T7" fmla="*/ 2147483647 h 59"/>
                <a:gd name="T8" fmla="*/ 2147483647 w 31"/>
                <a:gd name="T9" fmla="*/ 2147483647 h 59"/>
                <a:gd name="T10" fmla="*/ 2147483647 w 31"/>
                <a:gd name="T11" fmla="*/ 2147483647 h 59"/>
                <a:gd name="T12" fmla="*/ 2147483647 w 31"/>
                <a:gd name="T13" fmla="*/ 2147483647 h 59"/>
                <a:gd name="T14" fmla="*/ 2147483647 w 31"/>
                <a:gd name="T15" fmla="*/ 2147483647 h 59"/>
                <a:gd name="T16" fmla="*/ 2147483647 w 31"/>
                <a:gd name="T17" fmla="*/ 2147483647 h 59"/>
                <a:gd name="T18" fmla="*/ 2147483647 w 31"/>
                <a:gd name="T19" fmla="*/ 2147483647 h 59"/>
                <a:gd name="T20" fmla="*/ 2147483647 w 31"/>
                <a:gd name="T21" fmla="*/ 2147483647 h 59"/>
                <a:gd name="T22" fmla="*/ 2147483647 w 31"/>
                <a:gd name="T23" fmla="*/ 2147483647 h 59"/>
                <a:gd name="T24" fmla="*/ 2147483647 w 31"/>
                <a:gd name="T25" fmla="*/ 2147483647 h 59"/>
                <a:gd name="T26" fmla="*/ 2147483647 w 31"/>
                <a:gd name="T27" fmla="*/ 2147483647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" h="59">
                  <a:moveTo>
                    <a:pt x="7" y="58"/>
                  </a:moveTo>
                  <a:cubicBezTo>
                    <a:pt x="10" y="59"/>
                    <a:pt x="18" y="58"/>
                    <a:pt x="24" y="57"/>
                  </a:cubicBezTo>
                  <a:cubicBezTo>
                    <a:pt x="23" y="56"/>
                    <a:pt x="23" y="56"/>
                    <a:pt x="24" y="54"/>
                  </a:cubicBezTo>
                  <a:cubicBezTo>
                    <a:pt x="25" y="51"/>
                    <a:pt x="25" y="49"/>
                    <a:pt x="26" y="46"/>
                  </a:cubicBezTo>
                  <a:cubicBezTo>
                    <a:pt x="27" y="43"/>
                    <a:pt x="31" y="35"/>
                    <a:pt x="28" y="33"/>
                  </a:cubicBezTo>
                  <a:cubicBezTo>
                    <a:pt x="26" y="31"/>
                    <a:pt x="25" y="27"/>
                    <a:pt x="26" y="19"/>
                  </a:cubicBezTo>
                  <a:cubicBezTo>
                    <a:pt x="28" y="12"/>
                    <a:pt x="28" y="10"/>
                    <a:pt x="25" y="10"/>
                  </a:cubicBezTo>
                  <a:cubicBezTo>
                    <a:pt x="23" y="10"/>
                    <a:pt x="21" y="8"/>
                    <a:pt x="20" y="7"/>
                  </a:cubicBezTo>
                  <a:cubicBezTo>
                    <a:pt x="19" y="5"/>
                    <a:pt x="15" y="0"/>
                    <a:pt x="11" y="6"/>
                  </a:cubicBezTo>
                  <a:cubicBezTo>
                    <a:pt x="7" y="11"/>
                    <a:pt x="8" y="9"/>
                    <a:pt x="8" y="11"/>
                  </a:cubicBezTo>
                  <a:cubicBezTo>
                    <a:pt x="8" y="13"/>
                    <a:pt x="7" y="16"/>
                    <a:pt x="6" y="16"/>
                  </a:cubicBezTo>
                  <a:cubicBezTo>
                    <a:pt x="6" y="17"/>
                    <a:pt x="0" y="34"/>
                    <a:pt x="1" y="39"/>
                  </a:cubicBezTo>
                  <a:cubicBezTo>
                    <a:pt x="2" y="42"/>
                    <a:pt x="3" y="50"/>
                    <a:pt x="2" y="50"/>
                  </a:cubicBezTo>
                  <a:cubicBezTo>
                    <a:pt x="3" y="53"/>
                    <a:pt x="5" y="57"/>
                    <a:pt x="7" y="5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9" name="Freeform 2582"/>
            <p:cNvSpPr>
              <a:spLocks/>
            </p:cNvSpPr>
            <p:nvPr/>
          </p:nvSpPr>
          <p:spPr bwMode="auto">
            <a:xfrm>
              <a:off x="7501555" y="3646772"/>
              <a:ext cx="215875" cy="242285"/>
            </a:xfrm>
            <a:custGeom>
              <a:avLst/>
              <a:gdLst>
                <a:gd name="T0" fmla="*/ 2147483647 w 268"/>
                <a:gd name="T1" fmla="*/ 2147483647 h 293"/>
                <a:gd name="T2" fmla="*/ 2147483647 w 268"/>
                <a:gd name="T3" fmla="*/ 2147483647 h 293"/>
                <a:gd name="T4" fmla="*/ 2147483647 w 268"/>
                <a:gd name="T5" fmla="*/ 2147483647 h 293"/>
                <a:gd name="T6" fmla="*/ 2147483647 w 268"/>
                <a:gd name="T7" fmla="*/ 2147483647 h 293"/>
                <a:gd name="T8" fmla="*/ 2147483647 w 268"/>
                <a:gd name="T9" fmla="*/ 2147483647 h 293"/>
                <a:gd name="T10" fmla="*/ 2147483647 w 268"/>
                <a:gd name="T11" fmla="*/ 2147483647 h 293"/>
                <a:gd name="T12" fmla="*/ 2147483647 w 268"/>
                <a:gd name="T13" fmla="*/ 2147483647 h 293"/>
                <a:gd name="T14" fmla="*/ 2147483647 w 268"/>
                <a:gd name="T15" fmla="*/ 2147483647 h 293"/>
                <a:gd name="T16" fmla="*/ 2147483647 w 268"/>
                <a:gd name="T17" fmla="*/ 2147483647 h 293"/>
                <a:gd name="T18" fmla="*/ 2147483647 w 268"/>
                <a:gd name="T19" fmla="*/ 2147483647 h 293"/>
                <a:gd name="T20" fmla="*/ 2147483647 w 268"/>
                <a:gd name="T21" fmla="*/ 2147483647 h 293"/>
                <a:gd name="T22" fmla="*/ 2147483647 w 268"/>
                <a:gd name="T23" fmla="*/ 2147483647 h 293"/>
                <a:gd name="T24" fmla="*/ 2147483647 w 268"/>
                <a:gd name="T25" fmla="*/ 2147483647 h 293"/>
                <a:gd name="T26" fmla="*/ 2147483647 w 268"/>
                <a:gd name="T27" fmla="*/ 2147483647 h 293"/>
                <a:gd name="T28" fmla="*/ 2147483647 w 268"/>
                <a:gd name="T29" fmla="*/ 2147483647 h 293"/>
                <a:gd name="T30" fmla="*/ 2147483647 w 268"/>
                <a:gd name="T31" fmla="*/ 2147483647 h 293"/>
                <a:gd name="T32" fmla="*/ 2147483647 w 268"/>
                <a:gd name="T33" fmla="*/ 2147483647 h 293"/>
                <a:gd name="T34" fmla="*/ 2147483647 w 268"/>
                <a:gd name="T35" fmla="*/ 2147483647 h 293"/>
                <a:gd name="T36" fmla="*/ 2147483647 w 268"/>
                <a:gd name="T37" fmla="*/ 2147483647 h 293"/>
                <a:gd name="T38" fmla="*/ 2147483647 w 268"/>
                <a:gd name="T39" fmla="*/ 2147483647 h 293"/>
                <a:gd name="T40" fmla="*/ 2147483647 w 268"/>
                <a:gd name="T41" fmla="*/ 2147483647 h 293"/>
                <a:gd name="T42" fmla="*/ 0 w 268"/>
                <a:gd name="T43" fmla="*/ 2147483647 h 293"/>
                <a:gd name="T44" fmla="*/ 2147483647 w 268"/>
                <a:gd name="T45" fmla="*/ 2147483647 h 293"/>
                <a:gd name="T46" fmla="*/ 2147483647 w 268"/>
                <a:gd name="T47" fmla="*/ 2147483647 h 293"/>
                <a:gd name="T48" fmla="*/ 2147483647 w 268"/>
                <a:gd name="T49" fmla="*/ 2147483647 h 293"/>
                <a:gd name="T50" fmla="*/ 2147483647 w 268"/>
                <a:gd name="T51" fmla="*/ 2147483647 h 293"/>
                <a:gd name="T52" fmla="*/ 2147483647 w 268"/>
                <a:gd name="T53" fmla="*/ 2147483647 h 293"/>
                <a:gd name="T54" fmla="*/ 2147483647 w 268"/>
                <a:gd name="T55" fmla="*/ 2147483647 h 293"/>
                <a:gd name="T56" fmla="*/ 2147483647 w 268"/>
                <a:gd name="T57" fmla="*/ 2147483647 h 293"/>
                <a:gd name="T58" fmla="*/ 2147483647 w 268"/>
                <a:gd name="T59" fmla="*/ 2147483647 h 293"/>
                <a:gd name="T60" fmla="*/ 2147483647 w 268"/>
                <a:gd name="T61" fmla="*/ 2147483647 h 293"/>
                <a:gd name="T62" fmla="*/ 2147483647 w 268"/>
                <a:gd name="T63" fmla="*/ 2147483647 h 293"/>
                <a:gd name="T64" fmla="*/ 2147483647 w 268"/>
                <a:gd name="T65" fmla="*/ 2147483647 h 293"/>
                <a:gd name="T66" fmla="*/ 2147483647 w 268"/>
                <a:gd name="T67" fmla="*/ 2147483647 h 293"/>
                <a:gd name="T68" fmla="*/ 2147483647 w 268"/>
                <a:gd name="T69" fmla="*/ 2147483647 h 293"/>
                <a:gd name="T70" fmla="*/ 2147483647 w 268"/>
                <a:gd name="T71" fmla="*/ 2147483647 h 293"/>
                <a:gd name="T72" fmla="*/ 2147483647 w 268"/>
                <a:gd name="T73" fmla="*/ 2147483647 h 293"/>
                <a:gd name="T74" fmla="*/ 2147483647 w 268"/>
                <a:gd name="T75" fmla="*/ 2147483647 h 293"/>
                <a:gd name="T76" fmla="*/ 2147483647 w 268"/>
                <a:gd name="T77" fmla="*/ 2147483647 h 293"/>
                <a:gd name="T78" fmla="*/ 2147483647 w 268"/>
                <a:gd name="T79" fmla="*/ 2147483647 h 293"/>
                <a:gd name="T80" fmla="*/ 2147483647 w 268"/>
                <a:gd name="T81" fmla="*/ 2147483647 h 293"/>
                <a:gd name="T82" fmla="*/ 2147483647 w 268"/>
                <a:gd name="T83" fmla="*/ 2147483647 h 293"/>
                <a:gd name="T84" fmla="*/ 2147483647 w 268"/>
                <a:gd name="T85" fmla="*/ 2147483647 h 293"/>
                <a:gd name="T86" fmla="*/ 2147483647 w 268"/>
                <a:gd name="T87" fmla="*/ 2147483647 h 293"/>
                <a:gd name="T88" fmla="*/ 2147483647 w 268"/>
                <a:gd name="T89" fmla="*/ 2147483647 h 293"/>
                <a:gd name="T90" fmla="*/ 2147483647 w 268"/>
                <a:gd name="T91" fmla="*/ 2147483647 h 293"/>
                <a:gd name="T92" fmla="*/ 2147483647 w 268"/>
                <a:gd name="T93" fmla="*/ 2147483647 h 293"/>
                <a:gd name="T94" fmla="*/ 2147483647 w 268"/>
                <a:gd name="T95" fmla="*/ 2147483647 h 293"/>
                <a:gd name="T96" fmla="*/ 2147483647 w 268"/>
                <a:gd name="T97" fmla="*/ 2147483647 h 293"/>
                <a:gd name="T98" fmla="*/ 2147483647 w 268"/>
                <a:gd name="T99" fmla="*/ 2147483647 h 293"/>
                <a:gd name="T100" fmla="*/ 2147483647 w 268"/>
                <a:gd name="T101" fmla="*/ 2147483647 h 293"/>
                <a:gd name="T102" fmla="*/ 2147483647 w 268"/>
                <a:gd name="T103" fmla="*/ 0 h 293"/>
                <a:gd name="T104" fmla="*/ 2147483647 w 268"/>
                <a:gd name="T105" fmla="*/ 0 h 293"/>
                <a:gd name="T106" fmla="*/ 2147483647 w 268"/>
                <a:gd name="T107" fmla="*/ 2147483647 h 2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8" h="293">
                  <a:moveTo>
                    <a:pt x="146" y="2"/>
                  </a:moveTo>
                  <a:cubicBezTo>
                    <a:pt x="147" y="2"/>
                    <a:pt x="146" y="3"/>
                    <a:pt x="146" y="4"/>
                  </a:cubicBezTo>
                  <a:cubicBezTo>
                    <a:pt x="145" y="5"/>
                    <a:pt x="144" y="5"/>
                    <a:pt x="142" y="6"/>
                  </a:cubicBezTo>
                  <a:cubicBezTo>
                    <a:pt x="141" y="6"/>
                    <a:pt x="139" y="7"/>
                    <a:pt x="138" y="9"/>
                  </a:cubicBezTo>
                  <a:cubicBezTo>
                    <a:pt x="137" y="10"/>
                    <a:pt x="137" y="7"/>
                    <a:pt x="137" y="6"/>
                  </a:cubicBezTo>
                  <a:cubicBezTo>
                    <a:pt x="137" y="5"/>
                    <a:pt x="136" y="2"/>
                    <a:pt x="135" y="1"/>
                  </a:cubicBezTo>
                  <a:cubicBezTo>
                    <a:pt x="134" y="0"/>
                    <a:pt x="134" y="1"/>
                    <a:pt x="134" y="1"/>
                  </a:cubicBezTo>
                  <a:cubicBezTo>
                    <a:pt x="134" y="1"/>
                    <a:pt x="131" y="7"/>
                    <a:pt x="129" y="9"/>
                  </a:cubicBezTo>
                  <a:cubicBezTo>
                    <a:pt x="128" y="11"/>
                    <a:pt x="128" y="14"/>
                    <a:pt x="128" y="16"/>
                  </a:cubicBezTo>
                  <a:cubicBezTo>
                    <a:pt x="128" y="18"/>
                    <a:pt x="127" y="24"/>
                    <a:pt x="128" y="26"/>
                  </a:cubicBezTo>
                  <a:cubicBezTo>
                    <a:pt x="129" y="28"/>
                    <a:pt x="132" y="31"/>
                    <a:pt x="135" y="32"/>
                  </a:cubicBezTo>
                  <a:cubicBezTo>
                    <a:pt x="137" y="33"/>
                    <a:pt x="135" y="33"/>
                    <a:pt x="135" y="33"/>
                  </a:cubicBezTo>
                  <a:cubicBezTo>
                    <a:pt x="135" y="33"/>
                    <a:pt x="131" y="34"/>
                    <a:pt x="124" y="34"/>
                  </a:cubicBezTo>
                  <a:cubicBezTo>
                    <a:pt x="117" y="35"/>
                    <a:pt x="116" y="42"/>
                    <a:pt x="116" y="42"/>
                  </a:cubicBezTo>
                  <a:lnTo>
                    <a:pt x="109" y="81"/>
                  </a:lnTo>
                  <a:cubicBezTo>
                    <a:pt x="109" y="81"/>
                    <a:pt x="108" y="81"/>
                    <a:pt x="108" y="81"/>
                  </a:cubicBezTo>
                  <a:cubicBezTo>
                    <a:pt x="111" y="87"/>
                    <a:pt x="116" y="97"/>
                    <a:pt x="119" y="102"/>
                  </a:cubicBezTo>
                  <a:cubicBezTo>
                    <a:pt x="124" y="109"/>
                    <a:pt x="119" y="121"/>
                    <a:pt x="119" y="122"/>
                  </a:cubicBezTo>
                  <a:cubicBezTo>
                    <a:pt x="119" y="123"/>
                    <a:pt x="102" y="173"/>
                    <a:pt x="102" y="175"/>
                  </a:cubicBezTo>
                  <a:cubicBezTo>
                    <a:pt x="101" y="177"/>
                    <a:pt x="100" y="177"/>
                    <a:pt x="100" y="177"/>
                  </a:cubicBezTo>
                  <a:cubicBezTo>
                    <a:pt x="100" y="177"/>
                    <a:pt x="8" y="209"/>
                    <a:pt x="5" y="210"/>
                  </a:cubicBezTo>
                  <a:cubicBezTo>
                    <a:pt x="4" y="211"/>
                    <a:pt x="2" y="211"/>
                    <a:pt x="0" y="212"/>
                  </a:cubicBezTo>
                  <a:lnTo>
                    <a:pt x="39" y="293"/>
                  </a:lnTo>
                  <a:cubicBezTo>
                    <a:pt x="51" y="289"/>
                    <a:pt x="66" y="283"/>
                    <a:pt x="67" y="283"/>
                  </a:cubicBezTo>
                  <a:cubicBezTo>
                    <a:pt x="69" y="282"/>
                    <a:pt x="81" y="279"/>
                    <a:pt x="91" y="281"/>
                  </a:cubicBezTo>
                  <a:cubicBezTo>
                    <a:pt x="101" y="283"/>
                    <a:pt x="110" y="277"/>
                    <a:pt x="110" y="269"/>
                  </a:cubicBezTo>
                  <a:cubicBezTo>
                    <a:pt x="111" y="261"/>
                    <a:pt x="117" y="250"/>
                    <a:pt x="129" y="250"/>
                  </a:cubicBezTo>
                  <a:cubicBezTo>
                    <a:pt x="141" y="249"/>
                    <a:pt x="151" y="246"/>
                    <a:pt x="155" y="237"/>
                  </a:cubicBezTo>
                  <a:cubicBezTo>
                    <a:pt x="158" y="228"/>
                    <a:pt x="164" y="219"/>
                    <a:pt x="169" y="219"/>
                  </a:cubicBezTo>
                  <a:cubicBezTo>
                    <a:pt x="174" y="218"/>
                    <a:pt x="199" y="215"/>
                    <a:pt x="196" y="207"/>
                  </a:cubicBezTo>
                  <a:cubicBezTo>
                    <a:pt x="194" y="198"/>
                    <a:pt x="194" y="203"/>
                    <a:pt x="194" y="199"/>
                  </a:cubicBezTo>
                  <a:cubicBezTo>
                    <a:pt x="194" y="196"/>
                    <a:pt x="196" y="195"/>
                    <a:pt x="194" y="193"/>
                  </a:cubicBezTo>
                  <a:cubicBezTo>
                    <a:pt x="193" y="191"/>
                    <a:pt x="192" y="187"/>
                    <a:pt x="195" y="181"/>
                  </a:cubicBezTo>
                  <a:cubicBezTo>
                    <a:pt x="198" y="175"/>
                    <a:pt x="203" y="157"/>
                    <a:pt x="209" y="156"/>
                  </a:cubicBezTo>
                  <a:cubicBezTo>
                    <a:pt x="214" y="155"/>
                    <a:pt x="213" y="157"/>
                    <a:pt x="211" y="159"/>
                  </a:cubicBezTo>
                  <a:cubicBezTo>
                    <a:pt x="210" y="161"/>
                    <a:pt x="210" y="162"/>
                    <a:pt x="212" y="163"/>
                  </a:cubicBezTo>
                  <a:cubicBezTo>
                    <a:pt x="214" y="163"/>
                    <a:pt x="218" y="162"/>
                    <a:pt x="220" y="159"/>
                  </a:cubicBezTo>
                  <a:cubicBezTo>
                    <a:pt x="221" y="156"/>
                    <a:pt x="225" y="153"/>
                    <a:pt x="227" y="151"/>
                  </a:cubicBezTo>
                  <a:cubicBezTo>
                    <a:pt x="228" y="149"/>
                    <a:pt x="234" y="137"/>
                    <a:pt x="237" y="134"/>
                  </a:cubicBezTo>
                  <a:cubicBezTo>
                    <a:pt x="240" y="131"/>
                    <a:pt x="252" y="123"/>
                    <a:pt x="256" y="114"/>
                  </a:cubicBezTo>
                  <a:cubicBezTo>
                    <a:pt x="259" y="106"/>
                    <a:pt x="260" y="103"/>
                    <a:pt x="261" y="102"/>
                  </a:cubicBezTo>
                  <a:cubicBezTo>
                    <a:pt x="262" y="101"/>
                    <a:pt x="268" y="90"/>
                    <a:pt x="262" y="88"/>
                  </a:cubicBezTo>
                  <a:cubicBezTo>
                    <a:pt x="256" y="85"/>
                    <a:pt x="252" y="88"/>
                    <a:pt x="246" y="78"/>
                  </a:cubicBezTo>
                  <a:cubicBezTo>
                    <a:pt x="240" y="69"/>
                    <a:pt x="228" y="54"/>
                    <a:pt x="227" y="52"/>
                  </a:cubicBezTo>
                  <a:cubicBezTo>
                    <a:pt x="225" y="50"/>
                    <a:pt x="222" y="47"/>
                    <a:pt x="219" y="48"/>
                  </a:cubicBezTo>
                  <a:cubicBezTo>
                    <a:pt x="216" y="50"/>
                    <a:pt x="214" y="49"/>
                    <a:pt x="212" y="48"/>
                  </a:cubicBezTo>
                  <a:cubicBezTo>
                    <a:pt x="210" y="46"/>
                    <a:pt x="205" y="45"/>
                    <a:pt x="202" y="45"/>
                  </a:cubicBezTo>
                  <a:cubicBezTo>
                    <a:pt x="200" y="45"/>
                    <a:pt x="195" y="43"/>
                    <a:pt x="193" y="42"/>
                  </a:cubicBezTo>
                  <a:cubicBezTo>
                    <a:pt x="192" y="41"/>
                    <a:pt x="186" y="39"/>
                    <a:pt x="182" y="39"/>
                  </a:cubicBezTo>
                  <a:cubicBezTo>
                    <a:pt x="179" y="39"/>
                    <a:pt x="170" y="36"/>
                    <a:pt x="164" y="27"/>
                  </a:cubicBezTo>
                  <a:cubicBezTo>
                    <a:pt x="158" y="19"/>
                    <a:pt x="157" y="21"/>
                    <a:pt x="156" y="19"/>
                  </a:cubicBezTo>
                  <a:cubicBezTo>
                    <a:pt x="155" y="17"/>
                    <a:pt x="150" y="6"/>
                    <a:pt x="148" y="0"/>
                  </a:cubicBezTo>
                  <a:cubicBezTo>
                    <a:pt x="148" y="0"/>
                    <a:pt x="148" y="0"/>
                    <a:pt x="147" y="0"/>
                  </a:cubicBezTo>
                  <a:cubicBezTo>
                    <a:pt x="147" y="0"/>
                    <a:pt x="146" y="1"/>
                    <a:pt x="146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0" name="Freeform 2583"/>
            <p:cNvSpPr>
              <a:spLocks/>
            </p:cNvSpPr>
            <p:nvPr/>
          </p:nvSpPr>
          <p:spPr bwMode="auto">
            <a:xfrm>
              <a:off x="7612716" y="3605427"/>
              <a:ext cx="12888" cy="22326"/>
            </a:xfrm>
            <a:custGeom>
              <a:avLst/>
              <a:gdLst>
                <a:gd name="T0" fmla="*/ 2147483647 w 16"/>
                <a:gd name="T1" fmla="*/ 2147483647 h 27"/>
                <a:gd name="T2" fmla="*/ 2147483647 w 16"/>
                <a:gd name="T3" fmla="*/ 2147483647 h 27"/>
                <a:gd name="T4" fmla="*/ 2147483647 w 16"/>
                <a:gd name="T5" fmla="*/ 2147483647 h 27"/>
                <a:gd name="T6" fmla="*/ 2147483647 w 16"/>
                <a:gd name="T7" fmla="*/ 2147483647 h 27"/>
                <a:gd name="T8" fmla="*/ 2147483647 w 16"/>
                <a:gd name="T9" fmla="*/ 2147483647 h 27"/>
                <a:gd name="T10" fmla="*/ 2147483647 w 16"/>
                <a:gd name="T11" fmla="*/ 2147483647 h 27"/>
                <a:gd name="T12" fmla="*/ 2147483647 w 16"/>
                <a:gd name="T13" fmla="*/ 2147483647 h 27"/>
                <a:gd name="T14" fmla="*/ 0 w 16"/>
                <a:gd name="T15" fmla="*/ 2147483647 h 27"/>
                <a:gd name="T16" fmla="*/ 2147483647 w 16"/>
                <a:gd name="T17" fmla="*/ 2147483647 h 27"/>
                <a:gd name="T18" fmla="*/ 2147483647 w 16"/>
                <a:gd name="T19" fmla="*/ 214748364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7">
                  <a:moveTo>
                    <a:pt x="3" y="27"/>
                  </a:moveTo>
                  <a:cubicBezTo>
                    <a:pt x="4" y="27"/>
                    <a:pt x="5" y="27"/>
                    <a:pt x="7" y="27"/>
                  </a:cubicBezTo>
                  <a:cubicBezTo>
                    <a:pt x="7" y="26"/>
                    <a:pt x="8" y="26"/>
                    <a:pt x="8" y="25"/>
                  </a:cubicBezTo>
                  <a:cubicBezTo>
                    <a:pt x="10" y="21"/>
                    <a:pt x="14" y="13"/>
                    <a:pt x="13" y="11"/>
                  </a:cubicBezTo>
                  <a:cubicBezTo>
                    <a:pt x="11" y="8"/>
                    <a:pt x="9" y="8"/>
                    <a:pt x="11" y="6"/>
                  </a:cubicBezTo>
                  <a:cubicBezTo>
                    <a:pt x="14" y="4"/>
                    <a:pt x="16" y="1"/>
                    <a:pt x="13" y="1"/>
                  </a:cubicBezTo>
                  <a:cubicBezTo>
                    <a:pt x="10" y="1"/>
                    <a:pt x="8" y="0"/>
                    <a:pt x="4" y="6"/>
                  </a:cubicBezTo>
                  <a:cubicBezTo>
                    <a:pt x="2" y="8"/>
                    <a:pt x="1" y="10"/>
                    <a:pt x="0" y="12"/>
                  </a:cubicBezTo>
                  <a:lnTo>
                    <a:pt x="2" y="25"/>
                  </a:lnTo>
                  <a:cubicBezTo>
                    <a:pt x="2" y="25"/>
                    <a:pt x="2" y="27"/>
                    <a:pt x="3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1" name="Freeform 2584"/>
            <p:cNvSpPr>
              <a:spLocks/>
            </p:cNvSpPr>
            <p:nvPr/>
          </p:nvSpPr>
          <p:spPr bwMode="auto">
            <a:xfrm>
              <a:off x="7681183" y="3771635"/>
              <a:ext cx="8860" cy="20673"/>
            </a:xfrm>
            <a:custGeom>
              <a:avLst/>
              <a:gdLst>
                <a:gd name="T0" fmla="*/ 2147483647 w 11"/>
                <a:gd name="T1" fmla="*/ 2147483647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5">
                  <a:moveTo>
                    <a:pt x="6" y="12"/>
                  </a:moveTo>
                  <a:cubicBezTo>
                    <a:pt x="0" y="25"/>
                    <a:pt x="6" y="14"/>
                    <a:pt x="10" y="10"/>
                  </a:cubicBezTo>
                  <a:cubicBezTo>
                    <a:pt x="10" y="10"/>
                    <a:pt x="11" y="0"/>
                    <a:pt x="6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2" name="Freeform 2585"/>
            <p:cNvSpPr>
              <a:spLocks/>
            </p:cNvSpPr>
            <p:nvPr/>
          </p:nvSpPr>
          <p:spPr bwMode="auto">
            <a:xfrm>
              <a:off x="7040806" y="3392910"/>
              <a:ext cx="118409" cy="128171"/>
            </a:xfrm>
            <a:custGeom>
              <a:avLst/>
              <a:gdLst>
                <a:gd name="T0" fmla="*/ 2147483647 w 147"/>
                <a:gd name="T1" fmla="*/ 2147483647 h 155"/>
                <a:gd name="T2" fmla="*/ 2147483647 w 147"/>
                <a:gd name="T3" fmla="*/ 2147483647 h 155"/>
                <a:gd name="T4" fmla="*/ 2147483647 w 147"/>
                <a:gd name="T5" fmla="*/ 2147483647 h 155"/>
                <a:gd name="T6" fmla="*/ 2147483647 w 147"/>
                <a:gd name="T7" fmla="*/ 2147483647 h 155"/>
                <a:gd name="T8" fmla="*/ 2147483647 w 147"/>
                <a:gd name="T9" fmla="*/ 2147483647 h 155"/>
                <a:gd name="T10" fmla="*/ 2147483647 w 147"/>
                <a:gd name="T11" fmla="*/ 0 h 155"/>
                <a:gd name="T12" fmla="*/ 2147483647 w 147"/>
                <a:gd name="T13" fmla="*/ 2147483647 h 155"/>
                <a:gd name="T14" fmla="*/ 2147483647 w 147"/>
                <a:gd name="T15" fmla="*/ 2147483647 h 155"/>
                <a:gd name="T16" fmla="*/ 2147483647 w 147"/>
                <a:gd name="T17" fmla="*/ 2147483647 h 155"/>
                <a:gd name="T18" fmla="*/ 2147483647 w 147"/>
                <a:gd name="T19" fmla="*/ 2147483647 h 155"/>
                <a:gd name="T20" fmla="*/ 2147483647 w 147"/>
                <a:gd name="T21" fmla="*/ 2147483647 h 155"/>
                <a:gd name="T22" fmla="*/ 2147483647 w 147"/>
                <a:gd name="T23" fmla="*/ 2147483647 h 155"/>
                <a:gd name="T24" fmla="*/ 2147483647 w 147"/>
                <a:gd name="T25" fmla="*/ 2147483647 h 155"/>
                <a:gd name="T26" fmla="*/ 2147483647 w 147"/>
                <a:gd name="T27" fmla="*/ 2147483647 h 155"/>
                <a:gd name="T28" fmla="*/ 2147483647 w 147"/>
                <a:gd name="T29" fmla="*/ 2147483647 h 155"/>
                <a:gd name="T30" fmla="*/ 2147483647 w 147"/>
                <a:gd name="T31" fmla="*/ 2147483647 h 155"/>
                <a:gd name="T32" fmla="*/ 2147483647 w 147"/>
                <a:gd name="T33" fmla="*/ 2147483647 h 155"/>
                <a:gd name="T34" fmla="*/ 2147483647 w 147"/>
                <a:gd name="T35" fmla="*/ 2147483647 h 155"/>
                <a:gd name="T36" fmla="*/ 2147483647 w 147"/>
                <a:gd name="T37" fmla="*/ 2147483647 h 155"/>
                <a:gd name="T38" fmla="*/ 2147483647 w 147"/>
                <a:gd name="T39" fmla="*/ 2147483647 h 155"/>
                <a:gd name="T40" fmla="*/ 2147483647 w 147"/>
                <a:gd name="T41" fmla="*/ 2147483647 h 155"/>
                <a:gd name="T42" fmla="*/ 0 w 147"/>
                <a:gd name="T43" fmla="*/ 2147483647 h 155"/>
                <a:gd name="T44" fmla="*/ 2147483647 w 147"/>
                <a:gd name="T45" fmla="*/ 2147483647 h 155"/>
                <a:gd name="T46" fmla="*/ 2147483647 w 147"/>
                <a:gd name="T47" fmla="*/ 2147483647 h 155"/>
                <a:gd name="T48" fmla="*/ 2147483647 w 147"/>
                <a:gd name="T49" fmla="*/ 2147483647 h 155"/>
                <a:gd name="T50" fmla="*/ 2147483647 w 147"/>
                <a:gd name="T51" fmla="*/ 2147483647 h 155"/>
                <a:gd name="T52" fmla="*/ 2147483647 w 147"/>
                <a:gd name="T53" fmla="*/ 2147483647 h 155"/>
                <a:gd name="T54" fmla="*/ 2147483647 w 147"/>
                <a:gd name="T55" fmla="*/ 2147483647 h 155"/>
                <a:gd name="T56" fmla="*/ 2147483647 w 147"/>
                <a:gd name="T57" fmla="*/ 2147483647 h 155"/>
                <a:gd name="T58" fmla="*/ 2147483647 w 147"/>
                <a:gd name="T59" fmla="*/ 2147483647 h 155"/>
                <a:gd name="T60" fmla="*/ 2147483647 w 147"/>
                <a:gd name="T61" fmla="*/ 2147483647 h 155"/>
                <a:gd name="T62" fmla="*/ 2147483647 w 147"/>
                <a:gd name="T63" fmla="*/ 2147483647 h 155"/>
                <a:gd name="T64" fmla="*/ 2147483647 w 147"/>
                <a:gd name="T65" fmla="*/ 2147483647 h 155"/>
                <a:gd name="T66" fmla="*/ 2147483647 w 147"/>
                <a:gd name="T67" fmla="*/ 2147483647 h 155"/>
                <a:gd name="T68" fmla="*/ 2147483647 w 147"/>
                <a:gd name="T69" fmla="*/ 2147483647 h 155"/>
                <a:gd name="T70" fmla="*/ 2147483647 w 147"/>
                <a:gd name="T71" fmla="*/ 2147483647 h 155"/>
                <a:gd name="T72" fmla="*/ 2147483647 w 147"/>
                <a:gd name="T73" fmla="*/ 2147483647 h 1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7" h="155">
                  <a:moveTo>
                    <a:pt x="141" y="46"/>
                  </a:moveTo>
                  <a:cubicBezTo>
                    <a:pt x="142" y="46"/>
                    <a:pt x="144" y="44"/>
                    <a:pt x="145" y="43"/>
                  </a:cubicBezTo>
                  <a:cubicBezTo>
                    <a:pt x="146" y="42"/>
                    <a:pt x="147" y="42"/>
                    <a:pt x="144" y="41"/>
                  </a:cubicBezTo>
                  <a:cubicBezTo>
                    <a:pt x="142" y="40"/>
                    <a:pt x="138" y="40"/>
                    <a:pt x="138" y="40"/>
                  </a:cubicBezTo>
                  <a:cubicBezTo>
                    <a:pt x="138" y="40"/>
                    <a:pt x="138" y="39"/>
                    <a:pt x="137" y="38"/>
                  </a:cubicBezTo>
                  <a:cubicBezTo>
                    <a:pt x="137" y="37"/>
                    <a:pt x="132" y="11"/>
                    <a:pt x="129" y="0"/>
                  </a:cubicBezTo>
                  <a:cubicBezTo>
                    <a:pt x="99" y="18"/>
                    <a:pt x="68" y="36"/>
                    <a:pt x="66" y="37"/>
                  </a:cubicBezTo>
                  <a:cubicBezTo>
                    <a:pt x="62" y="39"/>
                    <a:pt x="56" y="38"/>
                    <a:pt x="54" y="38"/>
                  </a:cubicBezTo>
                  <a:cubicBezTo>
                    <a:pt x="52" y="38"/>
                    <a:pt x="41" y="34"/>
                    <a:pt x="40" y="33"/>
                  </a:cubicBezTo>
                  <a:cubicBezTo>
                    <a:pt x="39" y="32"/>
                    <a:pt x="36" y="31"/>
                    <a:pt x="36" y="31"/>
                  </a:cubicBezTo>
                  <a:cubicBezTo>
                    <a:pt x="36" y="31"/>
                    <a:pt x="28" y="24"/>
                    <a:pt x="27" y="23"/>
                  </a:cubicBezTo>
                  <a:cubicBezTo>
                    <a:pt x="27" y="23"/>
                    <a:pt x="26" y="24"/>
                    <a:pt x="25" y="25"/>
                  </a:cubicBezTo>
                  <a:cubicBezTo>
                    <a:pt x="25" y="25"/>
                    <a:pt x="24" y="25"/>
                    <a:pt x="23" y="25"/>
                  </a:cubicBezTo>
                  <a:cubicBezTo>
                    <a:pt x="22" y="28"/>
                    <a:pt x="21" y="33"/>
                    <a:pt x="21" y="35"/>
                  </a:cubicBezTo>
                  <a:cubicBezTo>
                    <a:pt x="20" y="37"/>
                    <a:pt x="20" y="42"/>
                    <a:pt x="21" y="45"/>
                  </a:cubicBezTo>
                  <a:cubicBezTo>
                    <a:pt x="21" y="49"/>
                    <a:pt x="19" y="65"/>
                    <a:pt x="18" y="67"/>
                  </a:cubicBezTo>
                  <a:cubicBezTo>
                    <a:pt x="17" y="70"/>
                    <a:pt x="18" y="73"/>
                    <a:pt x="17" y="74"/>
                  </a:cubicBezTo>
                  <a:cubicBezTo>
                    <a:pt x="17" y="75"/>
                    <a:pt x="14" y="90"/>
                    <a:pt x="13" y="92"/>
                  </a:cubicBezTo>
                  <a:cubicBezTo>
                    <a:pt x="13" y="94"/>
                    <a:pt x="9" y="107"/>
                    <a:pt x="9" y="109"/>
                  </a:cubicBezTo>
                  <a:cubicBezTo>
                    <a:pt x="8" y="111"/>
                    <a:pt x="3" y="132"/>
                    <a:pt x="1" y="142"/>
                  </a:cubicBezTo>
                  <a:cubicBezTo>
                    <a:pt x="1" y="142"/>
                    <a:pt x="2" y="143"/>
                    <a:pt x="1" y="146"/>
                  </a:cubicBezTo>
                  <a:cubicBezTo>
                    <a:pt x="1" y="147"/>
                    <a:pt x="0" y="148"/>
                    <a:pt x="0" y="149"/>
                  </a:cubicBezTo>
                  <a:lnTo>
                    <a:pt x="37" y="155"/>
                  </a:lnTo>
                  <a:cubicBezTo>
                    <a:pt x="37" y="155"/>
                    <a:pt x="38" y="155"/>
                    <a:pt x="39" y="154"/>
                  </a:cubicBezTo>
                  <a:cubicBezTo>
                    <a:pt x="39" y="153"/>
                    <a:pt x="52" y="137"/>
                    <a:pt x="55" y="135"/>
                  </a:cubicBezTo>
                  <a:cubicBezTo>
                    <a:pt x="58" y="133"/>
                    <a:pt x="62" y="130"/>
                    <a:pt x="69" y="129"/>
                  </a:cubicBezTo>
                  <a:cubicBezTo>
                    <a:pt x="76" y="127"/>
                    <a:pt x="84" y="126"/>
                    <a:pt x="87" y="123"/>
                  </a:cubicBezTo>
                  <a:cubicBezTo>
                    <a:pt x="89" y="121"/>
                    <a:pt x="100" y="110"/>
                    <a:pt x="101" y="108"/>
                  </a:cubicBezTo>
                  <a:cubicBezTo>
                    <a:pt x="102" y="107"/>
                    <a:pt x="102" y="105"/>
                    <a:pt x="100" y="103"/>
                  </a:cubicBezTo>
                  <a:cubicBezTo>
                    <a:pt x="98" y="101"/>
                    <a:pt x="90" y="94"/>
                    <a:pt x="90" y="92"/>
                  </a:cubicBezTo>
                  <a:cubicBezTo>
                    <a:pt x="89" y="91"/>
                    <a:pt x="82" y="84"/>
                    <a:pt x="80" y="81"/>
                  </a:cubicBezTo>
                  <a:cubicBezTo>
                    <a:pt x="77" y="79"/>
                    <a:pt x="69" y="71"/>
                    <a:pt x="69" y="71"/>
                  </a:cubicBezTo>
                  <a:cubicBezTo>
                    <a:pt x="69" y="71"/>
                    <a:pt x="68" y="70"/>
                    <a:pt x="70" y="69"/>
                  </a:cubicBezTo>
                  <a:cubicBezTo>
                    <a:pt x="72" y="68"/>
                    <a:pt x="98" y="62"/>
                    <a:pt x="101" y="61"/>
                  </a:cubicBezTo>
                  <a:cubicBezTo>
                    <a:pt x="103" y="60"/>
                    <a:pt x="119" y="54"/>
                    <a:pt x="122" y="53"/>
                  </a:cubicBezTo>
                  <a:cubicBezTo>
                    <a:pt x="125" y="52"/>
                    <a:pt x="140" y="47"/>
                    <a:pt x="141" y="47"/>
                  </a:cubicBezTo>
                  <a:cubicBezTo>
                    <a:pt x="141" y="47"/>
                    <a:pt x="141" y="46"/>
                    <a:pt x="141" y="4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3" name="Freeform 2586"/>
            <p:cNvSpPr>
              <a:spLocks/>
            </p:cNvSpPr>
            <p:nvPr/>
          </p:nvSpPr>
          <p:spPr bwMode="auto">
            <a:xfrm>
              <a:off x="7020669" y="3396217"/>
              <a:ext cx="39470" cy="115768"/>
            </a:xfrm>
            <a:custGeom>
              <a:avLst/>
              <a:gdLst>
                <a:gd name="T0" fmla="*/ 2147483647 w 49"/>
                <a:gd name="T1" fmla="*/ 2147483647 h 140"/>
                <a:gd name="T2" fmla="*/ 2147483647 w 49"/>
                <a:gd name="T3" fmla="*/ 2147483647 h 140"/>
                <a:gd name="T4" fmla="*/ 2147483647 w 49"/>
                <a:gd name="T5" fmla="*/ 2147483647 h 140"/>
                <a:gd name="T6" fmla="*/ 2147483647 w 49"/>
                <a:gd name="T7" fmla="*/ 2147483647 h 140"/>
                <a:gd name="T8" fmla="*/ 2147483647 w 49"/>
                <a:gd name="T9" fmla="*/ 0 h 140"/>
                <a:gd name="T10" fmla="*/ 2147483647 w 49"/>
                <a:gd name="T11" fmla="*/ 2147483647 h 140"/>
                <a:gd name="T12" fmla="*/ 2147483647 w 49"/>
                <a:gd name="T13" fmla="*/ 2147483647 h 140"/>
                <a:gd name="T14" fmla="*/ 2147483647 w 49"/>
                <a:gd name="T15" fmla="*/ 2147483647 h 140"/>
                <a:gd name="T16" fmla="*/ 2147483647 w 49"/>
                <a:gd name="T17" fmla="*/ 2147483647 h 140"/>
                <a:gd name="T18" fmla="*/ 2147483647 w 49"/>
                <a:gd name="T19" fmla="*/ 2147483647 h 140"/>
                <a:gd name="T20" fmla="*/ 2147483647 w 49"/>
                <a:gd name="T21" fmla="*/ 2147483647 h 140"/>
                <a:gd name="T22" fmla="*/ 2147483647 w 49"/>
                <a:gd name="T23" fmla="*/ 2147483647 h 140"/>
                <a:gd name="T24" fmla="*/ 2147483647 w 49"/>
                <a:gd name="T25" fmla="*/ 2147483647 h 140"/>
                <a:gd name="T26" fmla="*/ 2147483647 w 49"/>
                <a:gd name="T27" fmla="*/ 2147483647 h 140"/>
                <a:gd name="T28" fmla="*/ 2147483647 w 49"/>
                <a:gd name="T29" fmla="*/ 2147483647 h 140"/>
                <a:gd name="T30" fmla="*/ 0 w 49"/>
                <a:gd name="T31" fmla="*/ 2147483647 h 140"/>
                <a:gd name="T32" fmla="*/ 2147483647 w 49"/>
                <a:gd name="T33" fmla="*/ 2147483647 h 140"/>
                <a:gd name="T34" fmla="*/ 2147483647 w 49"/>
                <a:gd name="T35" fmla="*/ 2147483647 h 140"/>
                <a:gd name="T36" fmla="*/ 2147483647 w 49"/>
                <a:gd name="T37" fmla="*/ 2147483647 h 140"/>
                <a:gd name="T38" fmla="*/ 2147483647 w 49"/>
                <a:gd name="T39" fmla="*/ 2147483647 h 140"/>
                <a:gd name="T40" fmla="*/ 2147483647 w 49"/>
                <a:gd name="T41" fmla="*/ 2147483647 h 140"/>
                <a:gd name="T42" fmla="*/ 2147483647 w 49"/>
                <a:gd name="T43" fmla="*/ 2147483647 h 140"/>
                <a:gd name="T44" fmla="*/ 2147483647 w 49"/>
                <a:gd name="T45" fmla="*/ 2147483647 h 140"/>
                <a:gd name="T46" fmla="*/ 2147483647 w 49"/>
                <a:gd name="T47" fmla="*/ 2147483647 h 140"/>
                <a:gd name="T48" fmla="*/ 2147483647 w 49"/>
                <a:gd name="T49" fmla="*/ 2147483647 h 140"/>
                <a:gd name="T50" fmla="*/ 2147483647 w 49"/>
                <a:gd name="T51" fmla="*/ 2147483647 h 140"/>
                <a:gd name="T52" fmla="*/ 2147483647 w 49"/>
                <a:gd name="T53" fmla="*/ 2147483647 h 1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40">
                  <a:moveTo>
                    <a:pt x="48" y="21"/>
                  </a:moveTo>
                  <a:cubicBezTo>
                    <a:pt x="48" y="20"/>
                    <a:pt x="48" y="19"/>
                    <a:pt x="48" y="18"/>
                  </a:cubicBezTo>
                  <a:cubicBezTo>
                    <a:pt x="48" y="16"/>
                    <a:pt x="47" y="12"/>
                    <a:pt x="48" y="10"/>
                  </a:cubicBezTo>
                  <a:cubicBezTo>
                    <a:pt x="48" y="8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48" y="0"/>
                    <a:pt x="48" y="0"/>
                    <a:pt x="48" y="1"/>
                  </a:cubicBezTo>
                  <a:cubicBezTo>
                    <a:pt x="47" y="1"/>
                    <a:pt x="47" y="1"/>
                    <a:pt x="46" y="2"/>
                  </a:cubicBezTo>
                  <a:cubicBezTo>
                    <a:pt x="45" y="4"/>
                    <a:pt x="43" y="6"/>
                    <a:pt x="42" y="6"/>
                  </a:cubicBezTo>
                  <a:cubicBezTo>
                    <a:pt x="41" y="6"/>
                    <a:pt x="35" y="6"/>
                    <a:pt x="31" y="6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3" y="7"/>
                    <a:pt x="30" y="6"/>
                    <a:pt x="30" y="10"/>
                  </a:cubicBezTo>
                  <a:cubicBezTo>
                    <a:pt x="30" y="14"/>
                    <a:pt x="27" y="21"/>
                    <a:pt x="25" y="24"/>
                  </a:cubicBezTo>
                  <a:cubicBezTo>
                    <a:pt x="24" y="28"/>
                    <a:pt x="15" y="55"/>
                    <a:pt x="12" y="59"/>
                  </a:cubicBezTo>
                  <a:cubicBezTo>
                    <a:pt x="10" y="63"/>
                    <a:pt x="9" y="64"/>
                    <a:pt x="7" y="65"/>
                  </a:cubicBezTo>
                  <a:cubicBezTo>
                    <a:pt x="5" y="66"/>
                    <a:pt x="3" y="69"/>
                    <a:pt x="2" y="71"/>
                  </a:cubicBezTo>
                  <a:cubicBezTo>
                    <a:pt x="2" y="73"/>
                    <a:pt x="2" y="72"/>
                    <a:pt x="0" y="73"/>
                  </a:cubicBezTo>
                  <a:cubicBezTo>
                    <a:pt x="2" y="77"/>
                    <a:pt x="5" y="85"/>
                    <a:pt x="6" y="89"/>
                  </a:cubicBezTo>
                  <a:cubicBezTo>
                    <a:pt x="7" y="93"/>
                    <a:pt x="20" y="131"/>
                    <a:pt x="23" y="140"/>
                  </a:cubicBezTo>
                  <a:cubicBezTo>
                    <a:pt x="24" y="140"/>
                    <a:pt x="24" y="139"/>
                    <a:pt x="24" y="139"/>
                  </a:cubicBezTo>
                  <a:cubicBezTo>
                    <a:pt x="25" y="139"/>
                    <a:pt x="25" y="138"/>
                    <a:pt x="26" y="138"/>
                  </a:cubicBezTo>
                  <a:cubicBezTo>
                    <a:pt x="28" y="128"/>
                    <a:pt x="33" y="107"/>
                    <a:pt x="34" y="105"/>
                  </a:cubicBezTo>
                  <a:cubicBezTo>
                    <a:pt x="34" y="103"/>
                    <a:pt x="38" y="90"/>
                    <a:pt x="38" y="88"/>
                  </a:cubicBezTo>
                  <a:cubicBezTo>
                    <a:pt x="39" y="86"/>
                    <a:pt x="42" y="71"/>
                    <a:pt x="42" y="70"/>
                  </a:cubicBezTo>
                  <a:cubicBezTo>
                    <a:pt x="43" y="69"/>
                    <a:pt x="42" y="66"/>
                    <a:pt x="43" y="63"/>
                  </a:cubicBezTo>
                  <a:cubicBezTo>
                    <a:pt x="44" y="61"/>
                    <a:pt x="46" y="45"/>
                    <a:pt x="46" y="41"/>
                  </a:cubicBezTo>
                  <a:cubicBezTo>
                    <a:pt x="45" y="38"/>
                    <a:pt x="45" y="33"/>
                    <a:pt x="46" y="31"/>
                  </a:cubicBezTo>
                  <a:cubicBezTo>
                    <a:pt x="46" y="29"/>
                    <a:pt x="47" y="24"/>
                    <a:pt x="48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4" name="Freeform 2587"/>
            <p:cNvSpPr>
              <a:spLocks/>
            </p:cNvSpPr>
            <p:nvPr/>
          </p:nvSpPr>
          <p:spPr bwMode="auto">
            <a:xfrm>
              <a:off x="6790295" y="3176259"/>
              <a:ext cx="12083" cy="1654"/>
            </a:xfrm>
            <a:custGeom>
              <a:avLst/>
              <a:gdLst>
                <a:gd name="T0" fmla="*/ 2147483647 w 15"/>
                <a:gd name="T1" fmla="*/ 2147483647 h 2"/>
                <a:gd name="T2" fmla="*/ 2147483647 w 15"/>
                <a:gd name="T3" fmla="*/ 0 h 2"/>
                <a:gd name="T4" fmla="*/ 2147483647 w 15"/>
                <a:gd name="T5" fmla="*/ 2147483647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">
                  <a:moveTo>
                    <a:pt x="5" y="2"/>
                  </a:moveTo>
                  <a:cubicBezTo>
                    <a:pt x="5" y="2"/>
                    <a:pt x="15" y="0"/>
                    <a:pt x="8" y="0"/>
                  </a:cubicBezTo>
                  <a:cubicBezTo>
                    <a:pt x="1" y="0"/>
                    <a:pt x="0" y="2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5" name="Freeform 2588"/>
            <p:cNvSpPr>
              <a:spLocks/>
            </p:cNvSpPr>
            <p:nvPr/>
          </p:nvSpPr>
          <p:spPr bwMode="auto">
            <a:xfrm>
              <a:off x="6799961" y="3111760"/>
              <a:ext cx="84578" cy="69461"/>
            </a:xfrm>
            <a:custGeom>
              <a:avLst/>
              <a:gdLst>
                <a:gd name="T0" fmla="*/ 2147483647 w 105"/>
                <a:gd name="T1" fmla="*/ 2147483647 h 84"/>
                <a:gd name="T2" fmla="*/ 2147483647 w 105"/>
                <a:gd name="T3" fmla="*/ 2147483647 h 84"/>
                <a:gd name="T4" fmla="*/ 2147483647 w 105"/>
                <a:gd name="T5" fmla="*/ 2147483647 h 84"/>
                <a:gd name="T6" fmla="*/ 2147483647 w 105"/>
                <a:gd name="T7" fmla="*/ 2147483647 h 84"/>
                <a:gd name="T8" fmla="*/ 2147483647 w 105"/>
                <a:gd name="T9" fmla="*/ 2147483647 h 84"/>
                <a:gd name="T10" fmla="*/ 2147483647 w 105"/>
                <a:gd name="T11" fmla="*/ 2147483647 h 84"/>
                <a:gd name="T12" fmla="*/ 2147483647 w 105"/>
                <a:gd name="T13" fmla="*/ 2147483647 h 84"/>
                <a:gd name="T14" fmla="*/ 2147483647 w 105"/>
                <a:gd name="T15" fmla="*/ 2147483647 h 84"/>
                <a:gd name="T16" fmla="*/ 2147483647 w 105"/>
                <a:gd name="T17" fmla="*/ 2147483647 h 84"/>
                <a:gd name="T18" fmla="*/ 2147483647 w 105"/>
                <a:gd name="T19" fmla="*/ 2147483647 h 84"/>
                <a:gd name="T20" fmla="*/ 2147483647 w 105"/>
                <a:gd name="T21" fmla="*/ 2147483647 h 84"/>
                <a:gd name="T22" fmla="*/ 2147483647 w 105"/>
                <a:gd name="T23" fmla="*/ 2147483647 h 84"/>
                <a:gd name="T24" fmla="*/ 2147483647 w 105"/>
                <a:gd name="T25" fmla="*/ 2147483647 h 84"/>
                <a:gd name="T26" fmla="*/ 2147483647 w 105"/>
                <a:gd name="T27" fmla="*/ 2147483647 h 84"/>
                <a:gd name="T28" fmla="*/ 2147483647 w 105"/>
                <a:gd name="T29" fmla="*/ 2147483647 h 84"/>
                <a:gd name="T30" fmla="*/ 2147483647 w 105"/>
                <a:gd name="T31" fmla="*/ 2147483647 h 84"/>
                <a:gd name="T32" fmla="*/ 2147483647 w 105"/>
                <a:gd name="T33" fmla="*/ 0 h 84"/>
                <a:gd name="T34" fmla="*/ 2147483647 w 105"/>
                <a:gd name="T35" fmla="*/ 2147483647 h 84"/>
                <a:gd name="T36" fmla="*/ 2147483647 w 105"/>
                <a:gd name="T37" fmla="*/ 2147483647 h 84"/>
                <a:gd name="T38" fmla="*/ 2147483647 w 105"/>
                <a:gd name="T39" fmla="*/ 2147483647 h 84"/>
                <a:gd name="T40" fmla="*/ 2147483647 w 105"/>
                <a:gd name="T41" fmla="*/ 2147483647 h 84"/>
                <a:gd name="T42" fmla="*/ 2147483647 w 105"/>
                <a:gd name="T43" fmla="*/ 2147483647 h 84"/>
                <a:gd name="T44" fmla="*/ 2147483647 w 105"/>
                <a:gd name="T45" fmla="*/ 2147483647 h 84"/>
                <a:gd name="T46" fmla="*/ 2147483647 w 105"/>
                <a:gd name="T47" fmla="*/ 2147483647 h 84"/>
                <a:gd name="T48" fmla="*/ 2147483647 w 105"/>
                <a:gd name="T49" fmla="*/ 2147483647 h 84"/>
                <a:gd name="T50" fmla="*/ 2147483647 w 105"/>
                <a:gd name="T51" fmla="*/ 2147483647 h 84"/>
                <a:gd name="T52" fmla="*/ 2147483647 w 105"/>
                <a:gd name="T53" fmla="*/ 2147483647 h 84"/>
                <a:gd name="T54" fmla="*/ 2147483647 w 105"/>
                <a:gd name="T55" fmla="*/ 2147483647 h 84"/>
                <a:gd name="T56" fmla="*/ 2147483647 w 105"/>
                <a:gd name="T57" fmla="*/ 2147483647 h 84"/>
                <a:gd name="T58" fmla="*/ 2147483647 w 105"/>
                <a:gd name="T59" fmla="*/ 2147483647 h 84"/>
                <a:gd name="T60" fmla="*/ 2147483647 w 105"/>
                <a:gd name="T61" fmla="*/ 2147483647 h 84"/>
                <a:gd name="T62" fmla="*/ 2147483647 w 105"/>
                <a:gd name="T63" fmla="*/ 2147483647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84">
                  <a:moveTo>
                    <a:pt x="17" y="59"/>
                  </a:moveTo>
                  <a:cubicBezTo>
                    <a:pt x="17" y="59"/>
                    <a:pt x="23" y="56"/>
                    <a:pt x="24" y="59"/>
                  </a:cubicBezTo>
                  <a:cubicBezTo>
                    <a:pt x="25" y="62"/>
                    <a:pt x="21" y="63"/>
                    <a:pt x="17" y="64"/>
                  </a:cubicBezTo>
                  <a:cubicBezTo>
                    <a:pt x="14" y="66"/>
                    <a:pt x="6" y="68"/>
                    <a:pt x="5" y="76"/>
                  </a:cubicBezTo>
                  <a:cubicBezTo>
                    <a:pt x="4" y="84"/>
                    <a:pt x="5" y="82"/>
                    <a:pt x="11" y="76"/>
                  </a:cubicBezTo>
                  <a:cubicBezTo>
                    <a:pt x="17" y="71"/>
                    <a:pt x="28" y="64"/>
                    <a:pt x="33" y="60"/>
                  </a:cubicBezTo>
                  <a:cubicBezTo>
                    <a:pt x="38" y="57"/>
                    <a:pt x="46" y="50"/>
                    <a:pt x="48" y="48"/>
                  </a:cubicBezTo>
                  <a:cubicBezTo>
                    <a:pt x="50" y="46"/>
                    <a:pt x="53" y="44"/>
                    <a:pt x="62" y="43"/>
                  </a:cubicBezTo>
                  <a:cubicBezTo>
                    <a:pt x="71" y="42"/>
                    <a:pt x="78" y="41"/>
                    <a:pt x="82" y="42"/>
                  </a:cubicBezTo>
                  <a:cubicBezTo>
                    <a:pt x="87" y="43"/>
                    <a:pt x="95" y="48"/>
                    <a:pt x="100" y="41"/>
                  </a:cubicBezTo>
                  <a:cubicBezTo>
                    <a:pt x="105" y="34"/>
                    <a:pt x="104" y="33"/>
                    <a:pt x="101" y="33"/>
                  </a:cubicBezTo>
                  <a:cubicBezTo>
                    <a:pt x="97" y="33"/>
                    <a:pt x="72" y="25"/>
                    <a:pt x="69" y="17"/>
                  </a:cubicBezTo>
                  <a:cubicBezTo>
                    <a:pt x="66" y="11"/>
                    <a:pt x="67" y="7"/>
                    <a:pt x="66" y="4"/>
                  </a:cubicBezTo>
                  <a:lnTo>
                    <a:pt x="52" y="6"/>
                  </a:lnTo>
                  <a:cubicBezTo>
                    <a:pt x="52" y="6"/>
                    <a:pt x="49" y="6"/>
                    <a:pt x="49" y="5"/>
                  </a:cubicBezTo>
                  <a:cubicBezTo>
                    <a:pt x="48" y="4"/>
                    <a:pt x="44" y="1"/>
                    <a:pt x="44" y="1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40" y="1"/>
                    <a:pt x="19" y="7"/>
                    <a:pt x="19" y="7"/>
                  </a:cubicBezTo>
                  <a:cubicBezTo>
                    <a:pt x="19" y="7"/>
                    <a:pt x="18" y="7"/>
                    <a:pt x="17" y="8"/>
                  </a:cubicBezTo>
                  <a:cubicBezTo>
                    <a:pt x="17" y="8"/>
                    <a:pt x="16" y="10"/>
                    <a:pt x="16" y="10"/>
                  </a:cubicBezTo>
                  <a:cubicBezTo>
                    <a:pt x="15" y="11"/>
                    <a:pt x="12" y="14"/>
                    <a:pt x="10" y="15"/>
                  </a:cubicBezTo>
                  <a:cubicBezTo>
                    <a:pt x="12" y="16"/>
                    <a:pt x="13" y="16"/>
                    <a:pt x="14" y="17"/>
                  </a:cubicBezTo>
                  <a:cubicBezTo>
                    <a:pt x="18" y="20"/>
                    <a:pt x="19" y="23"/>
                    <a:pt x="19" y="25"/>
                  </a:cubicBezTo>
                  <a:cubicBezTo>
                    <a:pt x="19" y="26"/>
                    <a:pt x="19" y="27"/>
                    <a:pt x="17" y="29"/>
                  </a:cubicBezTo>
                  <a:cubicBezTo>
                    <a:pt x="16" y="30"/>
                    <a:pt x="15" y="31"/>
                    <a:pt x="12" y="32"/>
                  </a:cubicBezTo>
                  <a:cubicBezTo>
                    <a:pt x="8" y="34"/>
                    <a:pt x="9" y="39"/>
                    <a:pt x="10" y="40"/>
                  </a:cubicBezTo>
                  <a:cubicBezTo>
                    <a:pt x="10" y="42"/>
                    <a:pt x="9" y="43"/>
                    <a:pt x="9" y="43"/>
                  </a:cubicBezTo>
                  <a:cubicBezTo>
                    <a:pt x="9" y="43"/>
                    <a:pt x="6" y="48"/>
                    <a:pt x="5" y="49"/>
                  </a:cubicBezTo>
                  <a:cubicBezTo>
                    <a:pt x="4" y="50"/>
                    <a:pt x="3" y="52"/>
                    <a:pt x="3" y="52"/>
                  </a:cubicBezTo>
                  <a:lnTo>
                    <a:pt x="1" y="54"/>
                  </a:lnTo>
                  <a:cubicBezTo>
                    <a:pt x="1" y="54"/>
                    <a:pt x="1" y="55"/>
                    <a:pt x="1" y="55"/>
                  </a:cubicBezTo>
                  <a:cubicBezTo>
                    <a:pt x="0" y="57"/>
                    <a:pt x="0" y="62"/>
                    <a:pt x="17" y="5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6" name="Freeform 2589"/>
            <p:cNvSpPr>
              <a:spLocks/>
            </p:cNvSpPr>
            <p:nvPr/>
          </p:nvSpPr>
          <p:spPr bwMode="auto">
            <a:xfrm>
              <a:off x="6799155" y="3112587"/>
              <a:ext cx="509080" cy="203420"/>
            </a:xfrm>
            <a:custGeom>
              <a:avLst/>
              <a:gdLst>
                <a:gd name="T0" fmla="*/ 2147483647 w 632"/>
                <a:gd name="T1" fmla="*/ 2147483647 h 246"/>
                <a:gd name="T2" fmla="*/ 2147483647 w 632"/>
                <a:gd name="T3" fmla="*/ 2147483647 h 246"/>
                <a:gd name="T4" fmla="*/ 2147483647 w 632"/>
                <a:gd name="T5" fmla="*/ 2147483647 h 246"/>
                <a:gd name="T6" fmla="*/ 2147483647 w 632"/>
                <a:gd name="T7" fmla="*/ 2147483647 h 246"/>
                <a:gd name="T8" fmla="*/ 2147483647 w 632"/>
                <a:gd name="T9" fmla="*/ 2147483647 h 246"/>
                <a:gd name="T10" fmla="*/ 2147483647 w 632"/>
                <a:gd name="T11" fmla="*/ 2147483647 h 246"/>
                <a:gd name="T12" fmla="*/ 2147483647 w 632"/>
                <a:gd name="T13" fmla="*/ 2147483647 h 246"/>
                <a:gd name="T14" fmla="*/ 2147483647 w 632"/>
                <a:gd name="T15" fmla="*/ 2147483647 h 246"/>
                <a:gd name="T16" fmla="*/ 2147483647 w 632"/>
                <a:gd name="T17" fmla="*/ 2147483647 h 246"/>
                <a:gd name="T18" fmla="*/ 2147483647 w 632"/>
                <a:gd name="T19" fmla="*/ 2147483647 h 246"/>
                <a:gd name="T20" fmla="*/ 2147483647 w 632"/>
                <a:gd name="T21" fmla="*/ 2147483647 h 246"/>
                <a:gd name="T22" fmla="*/ 2147483647 w 632"/>
                <a:gd name="T23" fmla="*/ 2147483647 h 246"/>
                <a:gd name="T24" fmla="*/ 2147483647 w 632"/>
                <a:gd name="T25" fmla="*/ 2147483647 h 246"/>
                <a:gd name="T26" fmla="*/ 2147483647 w 632"/>
                <a:gd name="T27" fmla="*/ 2147483647 h 246"/>
                <a:gd name="T28" fmla="*/ 2147483647 w 632"/>
                <a:gd name="T29" fmla="*/ 2147483647 h 246"/>
                <a:gd name="T30" fmla="*/ 2147483647 w 632"/>
                <a:gd name="T31" fmla="*/ 2147483647 h 246"/>
                <a:gd name="T32" fmla="*/ 2147483647 w 632"/>
                <a:gd name="T33" fmla="*/ 2147483647 h 246"/>
                <a:gd name="T34" fmla="*/ 2147483647 w 632"/>
                <a:gd name="T35" fmla="*/ 2147483647 h 246"/>
                <a:gd name="T36" fmla="*/ 2147483647 w 632"/>
                <a:gd name="T37" fmla="*/ 2147483647 h 246"/>
                <a:gd name="T38" fmla="*/ 2147483647 w 632"/>
                <a:gd name="T39" fmla="*/ 2147483647 h 246"/>
                <a:gd name="T40" fmla="*/ 2147483647 w 632"/>
                <a:gd name="T41" fmla="*/ 2147483647 h 246"/>
                <a:gd name="T42" fmla="*/ 2147483647 w 632"/>
                <a:gd name="T43" fmla="*/ 2147483647 h 246"/>
                <a:gd name="T44" fmla="*/ 2147483647 w 632"/>
                <a:gd name="T45" fmla="*/ 2147483647 h 246"/>
                <a:gd name="T46" fmla="*/ 2147483647 w 632"/>
                <a:gd name="T47" fmla="*/ 2147483647 h 246"/>
                <a:gd name="T48" fmla="*/ 2147483647 w 632"/>
                <a:gd name="T49" fmla="*/ 2147483647 h 246"/>
                <a:gd name="T50" fmla="*/ 2147483647 w 632"/>
                <a:gd name="T51" fmla="*/ 2147483647 h 246"/>
                <a:gd name="T52" fmla="*/ 2147483647 w 632"/>
                <a:gd name="T53" fmla="*/ 2147483647 h 246"/>
                <a:gd name="T54" fmla="*/ 2147483647 w 632"/>
                <a:gd name="T55" fmla="*/ 2147483647 h 246"/>
                <a:gd name="T56" fmla="*/ 2147483647 w 632"/>
                <a:gd name="T57" fmla="*/ 2147483647 h 246"/>
                <a:gd name="T58" fmla="*/ 2147483647 w 632"/>
                <a:gd name="T59" fmla="*/ 2147483647 h 246"/>
                <a:gd name="T60" fmla="*/ 2147483647 w 632"/>
                <a:gd name="T61" fmla="*/ 2147483647 h 246"/>
                <a:gd name="T62" fmla="*/ 2147483647 w 632"/>
                <a:gd name="T63" fmla="*/ 2147483647 h 246"/>
                <a:gd name="T64" fmla="*/ 2147483647 w 632"/>
                <a:gd name="T65" fmla="*/ 2147483647 h 246"/>
                <a:gd name="T66" fmla="*/ 2147483647 w 632"/>
                <a:gd name="T67" fmla="*/ 2147483647 h 246"/>
                <a:gd name="T68" fmla="*/ 2147483647 w 632"/>
                <a:gd name="T69" fmla="*/ 2147483647 h 246"/>
                <a:gd name="T70" fmla="*/ 2147483647 w 632"/>
                <a:gd name="T71" fmla="*/ 2147483647 h 246"/>
                <a:gd name="T72" fmla="*/ 2147483647 w 632"/>
                <a:gd name="T73" fmla="*/ 2147483647 h 246"/>
                <a:gd name="T74" fmla="*/ 2147483647 w 632"/>
                <a:gd name="T75" fmla="*/ 2147483647 h 246"/>
                <a:gd name="T76" fmla="*/ 2147483647 w 632"/>
                <a:gd name="T77" fmla="*/ 2147483647 h 246"/>
                <a:gd name="T78" fmla="*/ 2147483647 w 632"/>
                <a:gd name="T79" fmla="*/ 2147483647 h 246"/>
                <a:gd name="T80" fmla="*/ 2147483647 w 632"/>
                <a:gd name="T81" fmla="*/ 2147483647 h 246"/>
                <a:gd name="T82" fmla="*/ 2147483647 w 632"/>
                <a:gd name="T83" fmla="*/ 2147483647 h 246"/>
                <a:gd name="T84" fmla="*/ 2147483647 w 632"/>
                <a:gd name="T85" fmla="*/ 2147483647 h 246"/>
                <a:gd name="T86" fmla="*/ 2147483647 w 632"/>
                <a:gd name="T87" fmla="*/ 2147483647 h 246"/>
                <a:gd name="T88" fmla="*/ 2147483647 w 632"/>
                <a:gd name="T89" fmla="*/ 2147483647 h 246"/>
                <a:gd name="T90" fmla="*/ 2147483647 w 632"/>
                <a:gd name="T91" fmla="*/ 2147483647 h 246"/>
                <a:gd name="T92" fmla="*/ 2147483647 w 632"/>
                <a:gd name="T93" fmla="*/ 2147483647 h 246"/>
                <a:gd name="T94" fmla="*/ 2147483647 w 632"/>
                <a:gd name="T95" fmla="*/ 2147483647 h 246"/>
                <a:gd name="T96" fmla="*/ 2147483647 w 632"/>
                <a:gd name="T97" fmla="*/ 2147483647 h 246"/>
                <a:gd name="T98" fmla="*/ 2147483647 w 632"/>
                <a:gd name="T99" fmla="*/ 2147483647 h 246"/>
                <a:gd name="T100" fmla="*/ 2147483647 w 632"/>
                <a:gd name="T101" fmla="*/ 2147483647 h 246"/>
                <a:gd name="T102" fmla="*/ 2147483647 w 632"/>
                <a:gd name="T103" fmla="*/ 2147483647 h 246"/>
                <a:gd name="T104" fmla="*/ 2147483647 w 632"/>
                <a:gd name="T105" fmla="*/ 2147483647 h 246"/>
                <a:gd name="T106" fmla="*/ 2147483647 w 632"/>
                <a:gd name="T107" fmla="*/ 2147483647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2" h="246">
                  <a:moveTo>
                    <a:pt x="586" y="38"/>
                  </a:moveTo>
                  <a:cubicBezTo>
                    <a:pt x="585" y="37"/>
                    <a:pt x="585" y="37"/>
                    <a:pt x="585" y="37"/>
                  </a:cubicBezTo>
                  <a:cubicBezTo>
                    <a:pt x="584" y="36"/>
                    <a:pt x="583" y="34"/>
                    <a:pt x="583" y="34"/>
                  </a:cubicBezTo>
                  <a:cubicBezTo>
                    <a:pt x="582" y="34"/>
                    <a:pt x="579" y="32"/>
                    <a:pt x="578" y="31"/>
                  </a:cubicBezTo>
                  <a:cubicBezTo>
                    <a:pt x="577" y="31"/>
                    <a:pt x="574" y="28"/>
                    <a:pt x="573" y="28"/>
                  </a:cubicBezTo>
                  <a:cubicBezTo>
                    <a:pt x="572" y="28"/>
                    <a:pt x="571" y="26"/>
                    <a:pt x="571" y="26"/>
                  </a:cubicBezTo>
                  <a:cubicBezTo>
                    <a:pt x="571" y="26"/>
                    <a:pt x="566" y="20"/>
                    <a:pt x="565" y="20"/>
                  </a:cubicBezTo>
                  <a:cubicBezTo>
                    <a:pt x="564" y="19"/>
                    <a:pt x="559" y="19"/>
                    <a:pt x="558" y="19"/>
                  </a:cubicBezTo>
                  <a:cubicBezTo>
                    <a:pt x="557" y="19"/>
                    <a:pt x="556" y="20"/>
                    <a:pt x="556" y="20"/>
                  </a:cubicBezTo>
                  <a:cubicBezTo>
                    <a:pt x="556" y="21"/>
                    <a:pt x="554" y="23"/>
                    <a:pt x="554" y="24"/>
                  </a:cubicBezTo>
                  <a:cubicBezTo>
                    <a:pt x="554" y="25"/>
                    <a:pt x="553" y="25"/>
                    <a:pt x="553" y="25"/>
                  </a:cubicBezTo>
                  <a:cubicBezTo>
                    <a:pt x="553" y="25"/>
                    <a:pt x="543" y="22"/>
                    <a:pt x="542" y="22"/>
                  </a:cubicBezTo>
                  <a:cubicBezTo>
                    <a:pt x="541" y="22"/>
                    <a:pt x="540" y="22"/>
                    <a:pt x="540" y="22"/>
                  </a:cubicBezTo>
                  <a:cubicBezTo>
                    <a:pt x="539" y="23"/>
                    <a:pt x="539" y="23"/>
                    <a:pt x="539" y="23"/>
                  </a:cubicBezTo>
                  <a:cubicBezTo>
                    <a:pt x="539" y="23"/>
                    <a:pt x="537" y="22"/>
                    <a:pt x="535" y="22"/>
                  </a:cubicBezTo>
                  <a:cubicBezTo>
                    <a:pt x="534" y="22"/>
                    <a:pt x="526" y="22"/>
                    <a:pt x="525" y="23"/>
                  </a:cubicBezTo>
                  <a:cubicBezTo>
                    <a:pt x="524" y="23"/>
                    <a:pt x="523" y="22"/>
                    <a:pt x="523" y="22"/>
                  </a:cubicBezTo>
                  <a:lnTo>
                    <a:pt x="521" y="21"/>
                  </a:lnTo>
                  <a:cubicBezTo>
                    <a:pt x="520" y="23"/>
                    <a:pt x="518" y="25"/>
                    <a:pt x="516" y="26"/>
                  </a:cubicBezTo>
                  <a:cubicBezTo>
                    <a:pt x="505" y="34"/>
                    <a:pt x="503" y="34"/>
                    <a:pt x="500" y="35"/>
                  </a:cubicBezTo>
                  <a:cubicBezTo>
                    <a:pt x="497" y="36"/>
                    <a:pt x="495" y="35"/>
                    <a:pt x="492" y="38"/>
                  </a:cubicBezTo>
                  <a:cubicBezTo>
                    <a:pt x="490" y="41"/>
                    <a:pt x="478" y="44"/>
                    <a:pt x="475" y="45"/>
                  </a:cubicBezTo>
                  <a:cubicBezTo>
                    <a:pt x="471" y="46"/>
                    <a:pt x="472" y="43"/>
                    <a:pt x="468" y="45"/>
                  </a:cubicBezTo>
                  <a:cubicBezTo>
                    <a:pt x="463" y="46"/>
                    <a:pt x="458" y="42"/>
                    <a:pt x="455" y="41"/>
                  </a:cubicBezTo>
                  <a:cubicBezTo>
                    <a:pt x="452" y="40"/>
                    <a:pt x="451" y="38"/>
                    <a:pt x="448" y="40"/>
                  </a:cubicBezTo>
                  <a:cubicBezTo>
                    <a:pt x="444" y="43"/>
                    <a:pt x="445" y="38"/>
                    <a:pt x="439" y="41"/>
                  </a:cubicBezTo>
                  <a:cubicBezTo>
                    <a:pt x="432" y="44"/>
                    <a:pt x="416" y="49"/>
                    <a:pt x="404" y="43"/>
                  </a:cubicBezTo>
                  <a:cubicBezTo>
                    <a:pt x="392" y="38"/>
                    <a:pt x="391" y="42"/>
                    <a:pt x="385" y="40"/>
                  </a:cubicBezTo>
                  <a:cubicBezTo>
                    <a:pt x="380" y="39"/>
                    <a:pt x="370" y="33"/>
                    <a:pt x="367" y="31"/>
                  </a:cubicBezTo>
                  <a:cubicBezTo>
                    <a:pt x="364" y="30"/>
                    <a:pt x="364" y="26"/>
                    <a:pt x="359" y="29"/>
                  </a:cubicBezTo>
                  <a:cubicBezTo>
                    <a:pt x="354" y="32"/>
                    <a:pt x="344" y="34"/>
                    <a:pt x="340" y="22"/>
                  </a:cubicBezTo>
                  <a:cubicBezTo>
                    <a:pt x="336" y="11"/>
                    <a:pt x="335" y="14"/>
                    <a:pt x="328" y="15"/>
                  </a:cubicBezTo>
                  <a:cubicBezTo>
                    <a:pt x="322" y="17"/>
                    <a:pt x="316" y="19"/>
                    <a:pt x="308" y="10"/>
                  </a:cubicBezTo>
                  <a:cubicBezTo>
                    <a:pt x="300" y="1"/>
                    <a:pt x="307" y="2"/>
                    <a:pt x="309" y="2"/>
                  </a:cubicBezTo>
                  <a:cubicBezTo>
                    <a:pt x="311" y="3"/>
                    <a:pt x="310" y="0"/>
                    <a:pt x="307" y="1"/>
                  </a:cubicBezTo>
                  <a:cubicBezTo>
                    <a:pt x="303" y="2"/>
                    <a:pt x="300" y="0"/>
                    <a:pt x="298" y="2"/>
                  </a:cubicBezTo>
                  <a:cubicBezTo>
                    <a:pt x="295" y="4"/>
                    <a:pt x="291" y="4"/>
                    <a:pt x="287" y="4"/>
                  </a:cubicBezTo>
                  <a:cubicBezTo>
                    <a:pt x="283" y="5"/>
                    <a:pt x="262" y="3"/>
                    <a:pt x="258" y="3"/>
                  </a:cubicBezTo>
                  <a:cubicBezTo>
                    <a:pt x="254" y="3"/>
                    <a:pt x="243" y="0"/>
                    <a:pt x="237" y="5"/>
                  </a:cubicBezTo>
                  <a:cubicBezTo>
                    <a:pt x="230" y="9"/>
                    <a:pt x="226" y="8"/>
                    <a:pt x="224" y="9"/>
                  </a:cubicBezTo>
                  <a:cubicBezTo>
                    <a:pt x="221" y="10"/>
                    <a:pt x="211" y="13"/>
                    <a:pt x="206" y="18"/>
                  </a:cubicBezTo>
                  <a:cubicBezTo>
                    <a:pt x="201" y="22"/>
                    <a:pt x="194" y="24"/>
                    <a:pt x="192" y="25"/>
                  </a:cubicBezTo>
                  <a:cubicBezTo>
                    <a:pt x="190" y="27"/>
                    <a:pt x="183" y="33"/>
                    <a:pt x="182" y="35"/>
                  </a:cubicBezTo>
                  <a:cubicBezTo>
                    <a:pt x="180" y="37"/>
                    <a:pt x="175" y="38"/>
                    <a:pt x="171" y="39"/>
                  </a:cubicBezTo>
                  <a:cubicBezTo>
                    <a:pt x="166" y="40"/>
                    <a:pt x="155" y="39"/>
                    <a:pt x="152" y="37"/>
                  </a:cubicBezTo>
                  <a:cubicBezTo>
                    <a:pt x="148" y="36"/>
                    <a:pt x="142" y="34"/>
                    <a:pt x="139" y="35"/>
                  </a:cubicBezTo>
                  <a:cubicBezTo>
                    <a:pt x="136" y="36"/>
                    <a:pt x="124" y="37"/>
                    <a:pt x="122" y="37"/>
                  </a:cubicBezTo>
                  <a:cubicBezTo>
                    <a:pt x="120" y="36"/>
                    <a:pt x="106" y="29"/>
                    <a:pt x="104" y="38"/>
                  </a:cubicBezTo>
                  <a:cubicBezTo>
                    <a:pt x="101" y="47"/>
                    <a:pt x="107" y="47"/>
                    <a:pt x="113" y="50"/>
                  </a:cubicBezTo>
                  <a:cubicBezTo>
                    <a:pt x="120" y="53"/>
                    <a:pt x="137" y="54"/>
                    <a:pt x="124" y="55"/>
                  </a:cubicBezTo>
                  <a:cubicBezTo>
                    <a:pt x="110" y="56"/>
                    <a:pt x="99" y="57"/>
                    <a:pt x="96" y="59"/>
                  </a:cubicBezTo>
                  <a:cubicBezTo>
                    <a:pt x="93" y="62"/>
                    <a:pt x="92" y="62"/>
                    <a:pt x="98" y="62"/>
                  </a:cubicBezTo>
                  <a:cubicBezTo>
                    <a:pt x="104" y="63"/>
                    <a:pt x="108" y="66"/>
                    <a:pt x="102" y="67"/>
                  </a:cubicBezTo>
                  <a:cubicBezTo>
                    <a:pt x="96" y="69"/>
                    <a:pt x="90" y="68"/>
                    <a:pt x="87" y="68"/>
                  </a:cubicBezTo>
                  <a:cubicBezTo>
                    <a:pt x="83" y="68"/>
                    <a:pt x="70" y="66"/>
                    <a:pt x="67" y="66"/>
                  </a:cubicBezTo>
                  <a:cubicBezTo>
                    <a:pt x="64" y="67"/>
                    <a:pt x="63" y="68"/>
                    <a:pt x="64" y="66"/>
                  </a:cubicBezTo>
                  <a:cubicBezTo>
                    <a:pt x="64" y="64"/>
                    <a:pt x="64" y="61"/>
                    <a:pt x="61" y="62"/>
                  </a:cubicBezTo>
                  <a:cubicBezTo>
                    <a:pt x="59" y="62"/>
                    <a:pt x="57" y="62"/>
                    <a:pt x="61" y="66"/>
                  </a:cubicBezTo>
                  <a:cubicBezTo>
                    <a:pt x="65" y="70"/>
                    <a:pt x="62" y="68"/>
                    <a:pt x="61" y="68"/>
                  </a:cubicBezTo>
                  <a:cubicBezTo>
                    <a:pt x="60" y="68"/>
                    <a:pt x="56" y="69"/>
                    <a:pt x="54" y="70"/>
                  </a:cubicBezTo>
                  <a:cubicBezTo>
                    <a:pt x="52" y="70"/>
                    <a:pt x="49" y="71"/>
                    <a:pt x="47" y="68"/>
                  </a:cubicBezTo>
                  <a:cubicBezTo>
                    <a:pt x="45" y="65"/>
                    <a:pt x="43" y="63"/>
                    <a:pt x="40" y="65"/>
                  </a:cubicBezTo>
                  <a:cubicBezTo>
                    <a:pt x="37" y="67"/>
                    <a:pt x="23" y="72"/>
                    <a:pt x="19" y="73"/>
                  </a:cubicBezTo>
                  <a:cubicBezTo>
                    <a:pt x="15" y="75"/>
                    <a:pt x="5" y="80"/>
                    <a:pt x="5" y="87"/>
                  </a:cubicBezTo>
                  <a:cubicBezTo>
                    <a:pt x="5" y="94"/>
                    <a:pt x="5" y="97"/>
                    <a:pt x="5" y="98"/>
                  </a:cubicBezTo>
                  <a:cubicBezTo>
                    <a:pt x="4" y="99"/>
                    <a:pt x="3" y="100"/>
                    <a:pt x="3" y="101"/>
                  </a:cubicBezTo>
                  <a:cubicBezTo>
                    <a:pt x="3" y="102"/>
                    <a:pt x="0" y="104"/>
                    <a:pt x="4" y="104"/>
                  </a:cubicBezTo>
                  <a:cubicBezTo>
                    <a:pt x="8" y="104"/>
                    <a:pt x="11" y="102"/>
                    <a:pt x="15" y="102"/>
                  </a:cubicBezTo>
                  <a:cubicBezTo>
                    <a:pt x="19" y="102"/>
                    <a:pt x="27" y="100"/>
                    <a:pt x="29" y="100"/>
                  </a:cubicBezTo>
                  <a:cubicBezTo>
                    <a:pt x="31" y="100"/>
                    <a:pt x="33" y="100"/>
                    <a:pt x="29" y="103"/>
                  </a:cubicBezTo>
                  <a:cubicBezTo>
                    <a:pt x="24" y="107"/>
                    <a:pt x="20" y="110"/>
                    <a:pt x="24" y="113"/>
                  </a:cubicBezTo>
                  <a:cubicBezTo>
                    <a:pt x="27" y="117"/>
                    <a:pt x="26" y="117"/>
                    <a:pt x="27" y="119"/>
                  </a:cubicBezTo>
                  <a:cubicBezTo>
                    <a:pt x="27" y="121"/>
                    <a:pt x="27" y="124"/>
                    <a:pt x="33" y="125"/>
                  </a:cubicBezTo>
                  <a:cubicBezTo>
                    <a:pt x="38" y="125"/>
                    <a:pt x="34" y="126"/>
                    <a:pt x="33" y="129"/>
                  </a:cubicBezTo>
                  <a:cubicBezTo>
                    <a:pt x="31" y="132"/>
                    <a:pt x="29" y="132"/>
                    <a:pt x="27" y="133"/>
                  </a:cubicBezTo>
                  <a:cubicBezTo>
                    <a:pt x="25" y="133"/>
                    <a:pt x="23" y="132"/>
                    <a:pt x="25" y="136"/>
                  </a:cubicBezTo>
                  <a:cubicBezTo>
                    <a:pt x="27" y="140"/>
                    <a:pt x="30" y="143"/>
                    <a:pt x="33" y="144"/>
                  </a:cubicBezTo>
                  <a:cubicBezTo>
                    <a:pt x="36" y="145"/>
                    <a:pt x="38" y="146"/>
                    <a:pt x="32" y="146"/>
                  </a:cubicBezTo>
                  <a:cubicBezTo>
                    <a:pt x="26" y="147"/>
                    <a:pt x="20" y="146"/>
                    <a:pt x="20" y="142"/>
                  </a:cubicBezTo>
                  <a:cubicBezTo>
                    <a:pt x="19" y="137"/>
                    <a:pt x="17" y="135"/>
                    <a:pt x="16" y="135"/>
                  </a:cubicBezTo>
                  <a:cubicBezTo>
                    <a:pt x="14" y="135"/>
                    <a:pt x="14" y="135"/>
                    <a:pt x="14" y="139"/>
                  </a:cubicBezTo>
                  <a:cubicBezTo>
                    <a:pt x="15" y="143"/>
                    <a:pt x="16" y="148"/>
                    <a:pt x="13" y="148"/>
                  </a:cubicBezTo>
                  <a:cubicBezTo>
                    <a:pt x="10" y="148"/>
                    <a:pt x="10" y="146"/>
                    <a:pt x="10" y="148"/>
                  </a:cubicBezTo>
                  <a:cubicBezTo>
                    <a:pt x="9" y="151"/>
                    <a:pt x="9" y="149"/>
                    <a:pt x="9" y="150"/>
                  </a:cubicBezTo>
                  <a:cubicBezTo>
                    <a:pt x="8" y="151"/>
                    <a:pt x="7" y="151"/>
                    <a:pt x="10" y="151"/>
                  </a:cubicBezTo>
                  <a:cubicBezTo>
                    <a:pt x="13" y="152"/>
                    <a:pt x="17" y="154"/>
                    <a:pt x="20" y="153"/>
                  </a:cubicBezTo>
                  <a:cubicBezTo>
                    <a:pt x="22" y="153"/>
                    <a:pt x="27" y="154"/>
                    <a:pt x="28" y="156"/>
                  </a:cubicBezTo>
                  <a:cubicBezTo>
                    <a:pt x="30" y="158"/>
                    <a:pt x="35" y="160"/>
                    <a:pt x="38" y="161"/>
                  </a:cubicBezTo>
                  <a:cubicBezTo>
                    <a:pt x="40" y="162"/>
                    <a:pt x="46" y="171"/>
                    <a:pt x="39" y="173"/>
                  </a:cubicBezTo>
                  <a:cubicBezTo>
                    <a:pt x="32" y="176"/>
                    <a:pt x="32" y="174"/>
                    <a:pt x="36" y="177"/>
                  </a:cubicBezTo>
                  <a:cubicBezTo>
                    <a:pt x="41" y="180"/>
                    <a:pt x="41" y="179"/>
                    <a:pt x="40" y="183"/>
                  </a:cubicBezTo>
                  <a:cubicBezTo>
                    <a:pt x="40" y="187"/>
                    <a:pt x="39" y="187"/>
                    <a:pt x="43" y="187"/>
                  </a:cubicBezTo>
                  <a:cubicBezTo>
                    <a:pt x="47" y="186"/>
                    <a:pt x="55" y="186"/>
                    <a:pt x="54" y="192"/>
                  </a:cubicBezTo>
                  <a:cubicBezTo>
                    <a:pt x="53" y="198"/>
                    <a:pt x="51" y="198"/>
                    <a:pt x="48" y="196"/>
                  </a:cubicBezTo>
                  <a:cubicBezTo>
                    <a:pt x="45" y="195"/>
                    <a:pt x="42" y="195"/>
                    <a:pt x="41" y="198"/>
                  </a:cubicBezTo>
                  <a:cubicBezTo>
                    <a:pt x="41" y="200"/>
                    <a:pt x="41" y="202"/>
                    <a:pt x="45" y="201"/>
                  </a:cubicBezTo>
                  <a:cubicBezTo>
                    <a:pt x="49" y="201"/>
                    <a:pt x="75" y="198"/>
                    <a:pt x="75" y="198"/>
                  </a:cubicBezTo>
                  <a:cubicBezTo>
                    <a:pt x="75" y="198"/>
                    <a:pt x="79" y="197"/>
                    <a:pt x="74" y="201"/>
                  </a:cubicBezTo>
                  <a:cubicBezTo>
                    <a:pt x="70" y="204"/>
                    <a:pt x="71" y="206"/>
                    <a:pt x="69" y="207"/>
                  </a:cubicBezTo>
                  <a:cubicBezTo>
                    <a:pt x="66" y="207"/>
                    <a:pt x="62" y="208"/>
                    <a:pt x="60" y="208"/>
                  </a:cubicBezTo>
                  <a:cubicBezTo>
                    <a:pt x="57" y="209"/>
                    <a:pt x="52" y="209"/>
                    <a:pt x="50" y="210"/>
                  </a:cubicBezTo>
                  <a:cubicBezTo>
                    <a:pt x="48" y="212"/>
                    <a:pt x="43" y="213"/>
                    <a:pt x="49" y="213"/>
                  </a:cubicBezTo>
                  <a:cubicBezTo>
                    <a:pt x="54" y="212"/>
                    <a:pt x="66" y="209"/>
                    <a:pt x="67" y="209"/>
                  </a:cubicBezTo>
                  <a:cubicBezTo>
                    <a:pt x="67" y="209"/>
                    <a:pt x="71" y="206"/>
                    <a:pt x="69" y="210"/>
                  </a:cubicBezTo>
                  <a:cubicBezTo>
                    <a:pt x="67" y="213"/>
                    <a:pt x="66" y="212"/>
                    <a:pt x="68" y="213"/>
                  </a:cubicBezTo>
                  <a:cubicBezTo>
                    <a:pt x="69" y="214"/>
                    <a:pt x="70" y="214"/>
                    <a:pt x="72" y="212"/>
                  </a:cubicBezTo>
                  <a:cubicBezTo>
                    <a:pt x="73" y="211"/>
                    <a:pt x="80" y="206"/>
                    <a:pt x="83" y="207"/>
                  </a:cubicBezTo>
                  <a:cubicBezTo>
                    <a:pt x="86" y="207"/>
                    <a:pt x="87" y="207"/>
                    <a:pt x="88" y="208"/>
                  </a:cubicBezTo>
                  <a:cubicBezTo>
                    <a:pt x="89" y="210"/>
                    <a:pt x="88" y="212"/>
                    <a:pt x="92" y="212"/>
                  </a:cubicBezTo>
                  <a:cubicBezTo>
                    <a:pt x="96" y="213"/>
                    <a:pt x="95" y="217"/>
                    <a:pt x="96" y="214"/>
                  </a:cubicBezTo>
                  <a:cubicBezTo>
                    <a:pt x="97" y="210"/>
                    <a:pt x="97" y="208"/>
                    <a:pt x="100" y="213"/>
                  </a:cubicBezTo>
                  <a:cubicBezTo>
                    <a:pt x="103" y="218"/>
                    <a:pt x="105" y="226"/>
                    <a:pt x="115" y="229"/>
                  </a:cubicBezTo>
                  <a:cubicBezTo>
                    <a:pt x="125" y="232"/>
                    <a:pt x="125" y="235"/>
                    <a:pt x="133" y="231"/>
                  </a:cubicBezTo>
                  <a:cubicBezTo>
                    <a:pt x="142" y="228"/>
                    <a:pt x="142" y="226"/>
                    <a:pt x="143" y="228"/>
                  </a:cubicBezTo>
                  <a:cubicBezTo>
                    <a:pt x="145" y="230"/>
                    <a:pt x="149" y="231"/>
                    <a:pt x="150" y="226"/>
                  </a:cubicBezTo>
                  <a:cubicBezTo>
                    <a:pt x="151" y="221"/>
                    <a:pt x="151" y="203"/>
                    <a:pt x="160" y="205"/>
                  </a:cubicBezTo>
                  <a:cubicBezTo>
                    <a:pt x="169" y="207"/>
                    <a:pt x="190" y="209"/>
                    <a:pt x="213" y="229"/>
                  </a:cubicBezTo>
                  <a:cubicBezTo>
                    <a:pt x="213" y="229"/>
                    <a:pt x="218" y="237"/>
                    <a:pt x="237" y="234"/>
                  </a:cubicBezTo>
                  <a:cubicBezTo>
                    <a:pt x="255" y="232"/>
                    <a:pt x="256" y="233"/>
                    <a:pt x="259" y="233"/>
                  </a:cubicBezTo>
                  <a:cubicBezTo>
                    <a:pt x="262" y="232"/>
                    <a:pt x="267" y="230"/>
                    <a:pt x="271" y="225"/>
                  </a:cubicBezTo>
                  <a:cubicBezTo>
                    <a:pt x="274" y="221"/>
                    <a:pt x="285" y="211"/>
                    <a:pt x="293" y="209"/>
                  </a:cubicBezTo>
                  <a:cubicBezTo>
                    <a:pt x="293" y="209"/>
                    <a:pt x="295" y="207"/>
                    <a:pt x="299" y="210"/>
                  </a:cubicBezTo>
                  <a:cubicBezTo>
                    <a:pt x="303" y="213"/>
                    <a:pt x="310" y="216"/>
                    <a:pt x="312" y="217"/>
                  </a:cubicBezTo>
                  <a:cubicBezTo>
                    <a:pt x="313" y="218"/>
                    <a:pt x="317" y="218"/>
                    <a:pt x="321" y="215"/>
                  </a:cubicBezTo>
                  <a:cubicBezTo>
                    <a:pt x="324" y="211"/>
                    <a:pt x="332" y="203"/>
                    <a:pt x="337" y="205"/>
                  </a:cubicBezTo>
                  <a:cubicBezTo>
                    <a:pt x="343" y="208"/>
                    <a:pt x="344" y="213"/>
                    <a:pt x="333" y="225"/>
                  </a:cubicBezTo>
                  <a:cubicBezTo>
                    <a:pt x="333" y="225"/>
                    <a:pt x="328" y="228"/>
                    <a:pt x="333" y="234"/>
                  </a:cubicBezTo>
                  <a:cubicBezTo>
                    <a:pt x="338" y="240"/>
                    <a:pt x="335" y="238"/>
                    <a:pt x="335" y="239"/>
                  </a:cubicBezTo>
                  <a:cubicBezTo>
                    <a:pt x="334" y="240"/>
                    <a:pt x="332" y="240"/>
                    <a:pt x="334" y="242"/>
                  </a:cubicBezTo>
                  <a:cubicBezTo>
                    <a:pt x="335" y="242"/>
                    <a:pt x="334" y="242"/>
                    <a:pt x="333" y="242"/>
                  </a:cubicBezTo>
                  <a:cubicBezTo>
                    <a:pt x="336" y="243"/>
                    <a:pt x="339" y="245"/>
                    <a:pt x="339" y="246"/>
                  </a:cubicBezTo>
                  <a:cubicBezTo>
                    <a:pt x="340" y="246"/>
                    <a:pt x="341" y="245"/>
                    <a:pt x="341" y="245"/>
                  </a:cubicBezTo>
                  <a:cubicBezTo>
                    <a:pt x="341" y="245"/>
                    <a:pt x="342" y="243"/>
                    <a:pt x="342" y="242"/>
                  </a:cubicBezTo>
                  <a:cubicBezTo>
                    <a:pt x="342" y="242"/>
                    <a:pt x="343" y="241"/>
                    <a:pt x="343" y="241"/>
                  </a:cubicBezTo>
                  <a:lnTo>
                    <a:pt x="347" y="238"/>
                  </a:lnTo>
                  <a:lnTo>
                    <a:pt x="348" y="237"/>
                  </a:lnTo>
                  <a:cubicBezTo>
                    <a:pt x="348" y="237"/>
                    <a:pt x="348" y="234"/>
                    <a:pt x="348" y="233"/>
                  </a:cubicBezTo>
                  <a:cubicBezTo>
                    <a:pt x="348" y="231"/>
                    <a:pt x="349" y="231"/>
                    <a:pt x="349" y="231"/>
                  </a:cubicBezTo>
                  <a:cubicBezTo>
                    <a:pt x="349" y="231"/>
                    <a:pt x="354" y="228"/>
                    <a:pt x="356" y="227"/>
                  </a:cubicBezTo>
                  <a:cubicBezTo>
                    <a:pt x="358" y="227"/>
                    <a:pt x="357" y="226"/>
                    <a:pt x="356" y="226"/>
                  </a:cubicBezTo>
                  <a:cubicBezTo>
                    <a:pt x="356" y="226"/>
                    <a:pt x="355" y="225"/>
                    <a:pt x="355" y="225"/>
                  </a:cubicBezTo>
                  <a:cubicBezTo>
                    <a:pt x="355" y="225"/>
                    <a:pt x="355" y="223"/>
                    <a:pt x="354" y="222"/>
                  </a:cubicBezTo>
                  <a:cubicBezTo>
                    <a:pt x="354" y="221"/>
                    <a:pt x="354" y="219"/>
                    <a:pt x="354" y="219"/>
                  </a:cubicBezTo>
                  <a:cubicBezTo>
                    <a:pt x="354" y="218"/>
                    <a:pt x="356" y="210"/>
                    <a:pt x="357" y="208"/>
                  </a:cubicBezTo>
                  <a:cubicBezTo>
                    <a:pt x="357" y="207"/>
                    <a:pt x="358" y="207"/>
                    <a:pt x="358" y="207"/>
                  </a:cubicBezTo>
                  <a:cubicBezTo>
                    <a:pt x="358" y="207"/>
                    <a:pt x="369" y="214"/>
                    <a:pt x="370" y="214"/>
                  </a:cubicBezTo>
                  <a:cubicBezTo>
                    <a:pt x="370" y="215"/>
                    <a:pt x="372" y="214"/>
                    <a:pt x="372" y="214"/>
                  </a:cubicBezTo>
                  <a:cubicBezTo>
                    <a:pt x="372" y="214"/>
                    <a:pt x="378" y="214"/>
                    <a:pt x="379" y="214"/>
                  </a:cubicBezTo>
                  <a:cubicBezTo>
                    <a:pt x="380" y="214"/>
                    <a:pt x="381" y="214"/>
                    <a:pt x="382" y="214"/>
                  </a:cubicBezTo>
                  <a:cubicBezTo>
                    <a:pt x="383" y="215"/>
                    <a:pt x="385" y="214"/>
                    <a:pt x="386" y="214"/>
                  </a:cubicBezTo>
                  <a:cubicBezTo>
                    <a:pt x="387" y="213"/>
                    <a:pt x="388" y="212"/>
                    <a:pt x="388" y="212"/>
                  </a:cubicBezTo>
                  <a:cubicBezTo>
                    <a:pt x="389" y="211"/>
                    <a:pt x="390" y="211"/>
                    <a:pt x="392" y="211"/>
                  </a:cubicBezTo>
                  <a:cubicBezTo>
                    <a:pt x="394" y="210"/>
                    <a:pt x="399" y="208"/>
                    <a:pt x="400" y="208"/>
                  </a:cubicBezTo>
                  <a:cubicBezTo>
                    <a:pt x="402" y="207"/>
                    <a:pt x="407" y="205"/>
                    <a:pt x="407" y="204"/>
                  </a:cubicBezTo>
                  <a:cubicBezTo>
                    <a:pt x="408" y="204"/>
                    <a:pt x="410" y="204"/>
                    <a:pt x="410" y="204"/>
                  </a:cubicBezTo>
                  <a:cubicBezTo>
                    <a:pt x="410" y="204"/>
                    <a:pt x="417" y="205"/>
                    <a:pt x="419" y="206"/>
                  </a:cubicBezTo>
                  <a:cubicBezTo>
                    <a:pt x="421" y="206"/>
                    <a:pt x="421" y="207"/>
                    <a:pt x="422" y="208"/>
                  </a:cubicBezTo>
                  <a:cubicBezTo>
                    <a:pt x="423" y="208"/>
                    <a:pt x="424" y="209"/>
                    <a:pt x="424" y="210"/>
                  </a:cubicBezTo>
                  <a:cubicBezTo>
                    <a:pt x="425" y="210"/>
                    <a:pt x="438" y="212"/>
                    <a:pt x="439" y="212"/>
                  </a:cubicBezTo>
                  <a:cubicBezTo>
                    <a:pt x="440" y="212"/>
                    <a:pt x="448" y="213"/>
                    <a:pt x="450" y="212"/>
                  </a:cubicBezTo>
                  <a:cubicBezTo>
                    <a:pt x="453" y="212"/>
                    <a:pt x="467" y="207"/>
                    <a:pt x="471" y="206"/>
                  </a:cubicBezTo>
                  <a:cubicBezTo>
                    <a:pt x="475" y="205"/>
                    <a:pt x="493" y="197"/>
                    <a:pt x="493" y="196"/>
                  </a:cubicBezTo>
                  <a:cubicBezTo>
                    <a:pt x="494" y="196"/>
                    <a:pt x="496" y="196"/>
                    <a:pt x="496" y="196"/>
                  </a:cubicBezTo>
                  <a:cubicBezTo>
                    <a:pt x="496" y="196"/>
                    <a:pt x="522" y="196"/>
                    <a:pt x="523" y="196"/>
                  </a:cubicBezTo>
                  <a:cubicBezTo>
                    <a:pt x="525" y="196"/>
                    <a:pt x="535" y="194"/>
                    <a:pt x="536" y="194"/>
                  </a:cubicBezTo>
                  <a:cubicBezTo>
                    <a:pt x="538" y="193"/>
                    <a:pt x="545" y="191"/>
                    <a:pt x="546" y="191"/>
                  </a:cubicBezTo>
                  <a:cubicBezTo>
                    <a:pt x="547" y="190"/>
                    <a:pt x="547" y="191"/>
                    <a:pt x="547" y="191"/>
                  </a:cubicBezTo>
                  <a:cubicBezTo>
                    <a:pt x="547" y="191"/>
                    <a:pt x="548" y="195"/>
                    <a:pt x="549" y="197"/>
                  </a:cubicBezTo>
                  <a:lnTo>
                    <a:pt x="561" y="187"/>
                  </a:lnTo>
                  <a:cubicBezTo>
                    <a:pt x="561" y="187"/>
                    <a:pt x="562" y="186"/>
                    <a:pt x="563" y="186"/>
                  </a:cubicBezTo>
                  <a:cubicBezTo>
                    <a:pt x="564" y="186"/>
                    <a:pt x="574" y="186"/>
                    <a:pt x="574" y="186"/>
                  </a:cubicBezTo>
                  <a:cubicBezTo>
                    <a:pt x="574" y="186"/>
                    <a:pt x="575" y="186"/>
                    <a:pt x="576" y="186"/>
                  </a:cubicBezTo>
                  <a:cubicBezTo>
                    <a:pt x="577" y="186"/>
                    <a:pt x="582" y="188"/>
                    <a:pt x="584" y="187"/>
                  </a:cubicBezTo>
                  <a:cubicBezTo>
                    <a:pt x="586" y="187"/>
                    <a:pt x="602" y="189"/>
                    <a:pt x="602" y="189"/>
                  </a:cubicBezTo>
                  <a:cubicBezTo>
                    <a:pt x="602" y="189"/>
                    <a:pt x="603" y="189"/>
                    <a:pt x="604" y="189"/>
                  </a:cubicBezTo>
                  <a:cubicBezTo>
                    <a:pt x="605" y="188"/>
                    <a:pt x="606" y="188"/>
                    <a:pt x="607" y="188"/>
                  </a:cubicBezTo>
                  <a:cubicBezTo>
                    <a:pt x="608" y="188"/>
                    <a:pt x="610" y="189"/>
                    <a:pt x="610" y="190"/>
                  </a:cubicBezTo>
                  <a:cubicBezTo>
                    <a:pt x="611" y="190"/>
                    <a:pt x="614" y="199"/>
                    <a:pt x="614" y="199"/>
                  </a:cubicBezTo>
                  <a:cubicBezTo>
                    <a:pt x="614" y="199"/>
                    <a:pt x="615" y="201"/>
                    <a:pt x="617" y="200"/>
                  </a:cubicBezTo>
                  <a:cubicBezTo>
                    <a:pt x="618" y="200"/>
                    <a:pt x="626" y="196"/>
                    <a:pt x="630" y="194"/>
                  </a:cubicBezTo>
                  <a:cubicBezTo>
                    <a:pt x="630" y="194"/>
                    <a:pt x="630" y="194"/>
                    <a:pt x="630" y="194"/>
                  </a:cubicBezTo>
                  <a:cubicBezTo>
                    <a:pt x="630" y="192"/>
                    <a:pt x="632" y="188"/>
                    <a:pt x="628" y="185"/>
                  </a:cubicBezTo>
                  <a:cubicBezTo>
                    <a:pt x="625" y="183"/>
                    <a:pt x="624" y="182"/>
                    <a:pt x="624" y="181"/>
                  </a:cubicBezTo>
                  <a:cubicBezTo>
                    <a:pt x="624" y="180"/>
                    <a:pt x="625" y="175"/>
                    <a:pt x="624" y="173"/>
                  </a:cubicBezTo>
                  <a:cubicBezTo>
                    <a:pt x="624" y="171"/>
                    <a:pt x="622" y="170"/>
                    <a:pt x="620" y="169"/>
                  </a:cubicBezTo>
                  <a:cubicBezTo>
                    <a:pt x="618" y="168"/>
                    <a:pt x="618" y="169"/>
                    <a:pt x="618" y="168"/>
                  </a:cubicBezTo>
                  <a:cubicBezTo>
                    <a:pt x="617" y="167"/>
                    <a:pt x="617" y="166"/>
                    <a:pt x="616" y="166"/>
                  </a:cubicBezTo>
                  <a:cubicBezTo>
                    <a:pt x="615" y="166"/>
                    <a:pt x="610" y="166"/>
                    <a:pt x="614" y="160"/>
                  </a:cubicBezTo>
                  <a:cubicBezTo>
                    <a:pt x="617" y="153"/>
                    <a:pt x="620" y="148"/>
                    <a:pt x="619" y="147"/>
                  </a:cubicBezTo>
                  <a:cubicBezTo>
                    <a:pt x="618" y="145"/>
                    <a:pt x="617" y="145"/>
                    <a:pt x="616" y="146"/>
                  </a:cubicBezTo>
                  <a:cubicBezTo>
                    <a:pt x="615" y="146"/>
                    <a:pt x="615" y="146"/>
                    <a:pt x="615" y="144"/>
                  </a:cubicBezTo>
                  <a:cubicBezTo>
                    <a:pt x="615" y="142"/>
                    <a:pt x="615" y="130"/>
                    <a:pt x="613" y="128"/>
                  </a:cubicBezTo>
                  <a:cubicBezTo>
                    <a:pt x="612" y="127"/>
                    <a:pt x="611" y="125"/>
                    <a:pt x="610" y="123"/>
                  </a:cubicBezTo>
                  <a:cubicBezTo>
                    <a:pt x="609" y="120"/>
                    <a:pt x="606" y="109"/>
                    <a:pt x="605" y="108"/>
                  </a:cubicBezTo>
                  <a:cubicBezTo>
                    <a:pt x="605" y="108"/>
                    <a:pt x="605" y="107"/>
                    <a:pt x="606" y="107"/>
                  </a:cubicBezTo>
                  <a:cubicBezTo>
                    <a:pt x="608" y="107"/>
                    <a:pt x="615" y="106"/>
                    <a:pt x="616" y="105"/>
                  </a:cubicBezTo>
                  <a:cubicBezTo>
                    <a:pt x="618" y="104"/>
                    <a:pt x="620" y="102"/>
                    <a:pt x="620" y="96"/>
                  </a:cubicBezTo>
                  <a:cubicBezTo>
                    <a:pt x="620" y="96"/>
                    <a:pt x="620" y="94"/>
                    <a:pt x="620" y="94"/>
                  </a:cubicBezTo>
                  <a:cubicBezTo>
                    <a:pt x="621" y="93"/>
                    <a:pt x="625" y="92"/>
                    <a:pt x="627" y="93"/>
                  </a:cubicBezTo>
                  <a:cubicBezTo>
                    <a:pt x="628" y="95"/>
                    <a:pt x="629" y="96"/>
                    <a:pt x="631" y="97"/>
                  </a:cubicBezTo>
                  <a:cubicBezTo>
                    <a:pt x="631" y="96"/>
                    <a:pt x="631" y="95"/>
                    <a:pt x="631" y="95"/>
                  </a:cubicBezTo>
                  <a:cubicBezTo>
                    <a:pt x="631" y="95"/>
                    <a:pt x="630" y="95"/>
                    <a:pt x="630" y="94"/>
                  </a:cubicBezTo>
                  <a:cubicBezTo>
                    <a:pt x="630" y="94"/>
                    <a:pt x="629" y="93"/>
                    <a:pt x="629" y="93"/>
                  </a:cubicBezTo>
                  <a:cubicBezTo>
                    <a:pt x="629" y="93"/>
                    <a:pt x="618" y="83"/>
                    <a:pt x="617" y="83"/>
                  </a:cubicBezTo>
                  <a:cubicBezTo>
                    <a:pt x="617" y="83"/>
                    <a:pt x="615" y="82"/>
                    <a:pt x="615" y="82"/>
                  </a:cubicBezTo>
                  <a:cubicBezTo>
                    <a:pt x="615" y="82"/>
                    <a:pt x="601" y="81"/>
                    <a:pt x="599" y="81"/>
                  </a:cubicBezTo>
                  <a:cubicBezTo>
                    <a:pt x="598" y="81"/>
                    <a:pt x="594" y="78"/>
                    <a:pt x="593" y="78"/>
                  </a:cubicBezTo>
                  <a:cubicBezTo>
                    <a:pt x="592" y="77"/>
                    <a:pt x="593" y="74"/>
                    <a:pt x="594" y="73"/>
                  </a:cubicBezTo>
                  <a:cubicBezTo>
                    <a:pt x="594" y="72"/>
                    <a:pt x="594" y="70"/>
                    <a:pt x="594" y="70"/>
                  </a:cubicBezTo>
                  <a:cubicBezTo>
                    <a:pt x="594" y="70"/>
                    <a:pt x="593" y="68"/>
                    <a:pt x="591" y="66"/>
                  </a:cubicBezTo>
                  <a:cubicBezTo>
                    <a:pt x="590" y="64"/>
                    <a:pt x="590" y="63"/>
                    <a:pt x="590" y="63"/>
                  </a:cubicBezTo>
                  <a:cubicBezTo>
                    <a:pt x="590" y="63"/>
                    <a:pt x="592" y="60"/>
                    <a:pt x="593" y="60"/>
                  </a:cubicBezTo>
                  <a:cubicBezTo>
                    <a:pt x="594" y="59"/>
                    <a:pt x="594" y="58"/>
                    <a:pt x="594" y="58"/>
                  </a:cubicBezTo>
                  <a:cubicBezTo>
                    <a:pt x="594" y="58"/>
                    <a:pt x="593" y="47"/>
                    <a:pt x="593" y="46"/>
                  </a:cubicBezTo>
                  <a:cubicBezTo>
                    <a:pt x="593" y="45"/>
                    <a:pt x="590" y="42"/>
                    <a:pt x="588" y="41"/>
                  </a:cubicBezTo>
                  <a:cubicBezTo>
                    <a:pt x="588" y="40"/>
                    <a:pt x="587" y="39"/>
                    <a:pt x="586" y="3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7" name="Freeform 2590"/>
            <p:cNvSpPr>
              <a:spLocks/>
            </p:cNvSpPr>
            <p:nvPr/>
          </p:nvSpPr>
          <p:spPr bwMode="auto">
            <a:xfrm>
              <a:off x="8568044" y="1350439"/>
              <a:ext cx="176406" cy="85999"/>
            </a:xfrm>
            <a:custGeom>
              <a:avLst/>
              <a:gdLst>
                <a:gd name="T0" fmla="*/ 2147483647 w 219"/>
                <a:gd name="T1" fmla="*/ 2147483647 h 104"/>
                <a:gd name="T2" fmla="*/ 2147483647 w 219"/>
                <a:gd name="T3" fmla="*/ 2147483647 h 104"/>
                <a:gd name="T4" fmla="*/ 2147483647 w 219"/>
                <a:gd name="T5" fmla="*/ 2147483647 h 104"/>
                <a:gd name="T6" fmla="*/ 2147483647 w 219"/>
                <a:gd name="T7" fmla="*/ 2147483647 h 104"/>
                <a:gd name="T8" fmla="*/ 2147483647 w 219"/>
                <a:gd name="T9" fmla="*/ 2147483647 h 104"/>
                <a:gd name="T10" fmla="*/ 2147483647 w 219"/>
                <a:gd name="T11" fmla="*/ 2147483647 h 104"/>
                <a:gd name="T12" fmla="*/ 2147483647 w 219"/>
                <a:gd name="T13" fmla="*/ 2147483647 h 104"/>
                <a:gd name="T14" fmla="*/ 2147483647 w 219"/>
                <a:gd name="T15" fmla="*/ 2147483647 h 104"/>
                <a:gd name="T16" fmla="*/ 2147483647 w 219"/>
                <a:gd name="T17" fmla="*/ 2147483647 h 104"/>
                <a:gd name="T18" fmla="*/ 2147483647 w 219"/>
                <a:gd name="T19" fmla="*/ 2147483647 h 104"/>
                <a:gd name="T20" fmla="*/ 2147483647 w 219"/>
                <a:gd name="T21" fmla="*/ 2147483647 h 104"/>
                <a:gd name="T22" fmla="*/ 2147483647 w 219"/>
                <a:gd name="T23" fmla="*/ 2147483647 h 104"/>
                <a:gd name="T24" fmla="*/ 2147483647 w 219"/>
                <a:gd name="T25" fmla="*/ 2147483647 h 104"/>
                <a:gd name="T26" fmla="*/ 2147483647 w 219"/>
                <a:gd name="T27" fmla="*/ 2147483647 h 104"/>
                <a:gd name="T28" fmla="*/ 2147483647 w 219"/>
                <a:gd name="T29" fmla="*/ 2147483647 h 104"/>
                <a:gd name="T30" fmla="*/ 2147483647 w 219"/>
                <a:gd name="T31" fmla="*/ 2147483647 h 104"/>
                <a:gd name="T32" fmla="*/ 2147483647 w 219"/>
                <a:gd name="T33" fmla="*/ 2147483647 h 104"/>
                <a:gd name="T34" fmla="*/ 2147483647 w 219"/>
                <a:gd name="T35" fmla="*/ 2147483647 h 104"/>
                <a:gd name="T36" fmla="*/ 2147483647 w 219"/>
                <a:gd name="T37" fmla="*/ 2147483647 h 104"/>
                <a:gd name="T38" fmla="*/ 2147483647 w 219"/>
                <a:gd name="T39" fmla="*/ 2147483647 h 104"/>
                <a:gd name="T40" fmla="*/ 2147483647 w 219"/>
                <a:gd name="T41" fmla="*/ 2147483647 h 104"/>
                <a:gd name="T42" fmla="*/ 2147483647 w 219"/>
                <a:gd name="T43" fmla="*/ 2147483647 h 104"/>
                <a:gd name="T44" fmla="*/ 2147483647 w 219"/>
                <a:gd name="T45" fmla="*/ 2147483647 h 104"/>
                <a:gd name="T46" fmla="*/ 2147483647 w 219"/>
                <a:gd name="T47" fmla="*/ 2147483647 h 104"/>
                <a:gd name="T48" fmla="*/ 2147483647 w 219"/>
                <a:gd name="T49" fmla="*/ 2147483647 h 104"/>
                <a:gd name="T50" fmla="*/ 2147483647 w 219"/>
                <a:gd name="T51" fmla="*/ 2147483647 h 104"/>
                <a:gd name="T52" fmla="*/ 2147483647 w 219"/>
                <a:gd name="T53" fmla="*/ 2147483647 h 104"/>
                <a:gd name="T54" fmla="*/ 2147483647 w 219"/>
                <a:gd name="T55" fmla="*/ 2147483647 h 104"/>
                <a:gd name="T56" fmla="*/ 2147483647 w 219"/>
                <a:gd name="T57" fmla="*/ 2147483647 h 104"/>
                <a:gd name="T58" fmla="*/ 2147483647 w 219"/>
                <a:gd name="T59" fmla="*/ 2147483647 h 104"/>
                <a:gd name="T60" fmla="*/ 2147483647 w 219"/>
                <a:gd name="T61" fmla="*/ 2147483647 h 104"/>
                <a:gd name="T62" fmla="*/ 2147483647 w 219"/>
                <a:gd name="T63" fmla="*/ 2147483647 h 104"/>
                <a:gd name="T64" fmla="*/ 2147483647 w 219"/>
                <a:gd name="T65" fmla="*/ 2147483647 h 104"/>
                <a:gd name="T66" fmla="*/ 2147483647 w 219"/>
                <a:gd name="T67" fmla="*/ 2147483647 h 104"/>
                <a:gd name="T68" fmla="*/ 2147483647 w 219"/>
                <a:gd name="T69" fmla="*/ 2147483647 h 104"/>
                <a:gd name="T70" fmla="*/ 2147483647 w 219"/>
                <a:gd name="T71" fmla="*/ 2147483647 h 104"/>
                <a:gd name="T72" fmla="*/ 2147483647 w 219"/>
                <a:gd name="T73" fmla="*/ 2147483647 h 1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9" h="104">
                  <a:moveTo>
                    <a:pt x="18" y="73"/>
                  </a:moveTo>
                  <a:cubicBezTo>
                    <a:pt x="15" y="73"/>
                    <a:pt x="10" y="73"/>
                    <a:pt x="5" y="76"/>
                  </a:cubicBezTo>
                  <a:cubicBezTo>
                    <a:pt x="0" y="79"/>
                    <a:pt x="7" y="79"/>
                    <a:pt x="7" y="79"/>
                  </a:cubicBezTo>
                  <a:cubicBezTo>
                    <a:pt x="7" y="79"/>
                    <a:pt x="25" y="79"/>
                    <a:pt x="39" y="78"/>
                  </a:cubicBezTo>
                  <a:cubicBezTo>
                    <a:pt x="53" y="77"/>
                    <a:pt x="44" y="75"/>
                    <a:pt x="62" y="79"/>
                  </a:cubicBezTo>
                  <a:cubicBezTo>
                    <a:pt x="79" y="82"/>
                    <a:pt x="39" y="81"/>
                    <a:pt x="34" y="81"/>
                  </a:cubicBezTo>
                  <a:cubicBezTo>
                    <a:pt x="29" y="81"/>
                    <a:pt x="21" y="82"/>
                    <a:pt x="36" y="85"/>
                  </a:cubicBezTo>
                  <a:cubicBezTo>
                    <a:pt x="51" y="89"/>
                    <a:pt x="50" y="89"/>
                    <a:pt x="39" y="88"/>
                  </a:cubicBezTo>
                  <a:cubicBezTo>
                    <a:pt x="28" y="87"/>
                    <a:pt x="37" y="90"/>
                    <a:pt x="40" y="91"/>
                  </a:cubicBezTo>
                  <a:cubicBezTo>
                    <a:pt x="43" y="91"/>
                    <a:pt x="49" y="93"/>
                    <a:pt x="53" y="95"/>
                  </a:cubicBezTo>
                  <a:cubicBezTo>
                    <a:pt x="57" y="96"/>
                    <a:pt x="65" y="100"/>
                    <a:pt x="72" y="102"/>
                  </a:cubicBezTo>
                  <a:cubicBezTo>
                    <a:pt x="78" y="104"/>
                    <a:pt x="91" y="101"/>
                    <a:pt x="96" y="100"/>
                  </a:cubicBezTo>
                  <a:cubicBezTo>
                    <a:pt x="101" y="98"/>
                    <a:pt x="121" y="94"/>
                    <a:pt x="125" y="92"/>
                  </a:cubicBezTo>
                  <a:cubicBezTo>
                    <a:pt x="130" y="90"/>
                    <a:pt x="155" y="87"/>
                    <a:pt x="164" y="87"/>
                  </a:cubicBezTo>
                  <a:cubicBezTo>
                    <a:pt x="173" y="87"/>
                    <a:pt x="182" y="86"/>
                    <a:pt x="190" y="85"/>
                  </a:cubicBezTo>
                  <a:cubicBezTo>
                    <a:pt x="198" y="84"/>
                    <a:pt x="196" y="79"/>
                    <a:pt x="196" y="76"/>
                  </a:cubicBezTo>
                  <a:cubicBezTo>
                    <a:pt x="196" y="72"/>
                    <a:pt x="198" y="70"/>
                    <a:pt x="194" y="67"/>
                  </a:cubicBezTo>
                  <a:cubicBezTo>
                    <a:pt x="190" y="63"/>
                    <a:pt x="191" y="63"/>
                    <a:pt x="190" y="57"/>
                  </a:cubicBezTo>
                  <a:cubicBezTo>
                    <a:pt x="190" y="51"/>
                    <a:pt x="210" y="48"/>
                    <a:pt x="215" y="48"/>
                  </a:cubicBezTo>
                  <a:cubicBezTo>
                    <a:pt x="219" y="48"/>
                    <a:pt x="219" y="47"/>
                    <a:pt x="219" y="47"/>
                  </a:cubicBezTo>
                  <a:cubicBezTo>
                    <a:pt x="219" y="47"/>
                    <a:pt x="151" y="5"/>
                    <a:pt x="147" y="2"/>
                  </a:cubicBezTo>
                  <a:cubicBezTo>
                    <a:pt x="144" y="0"/>
                    <a:pt x="131" y="3"/>
                    <a:pt x="128" y="4"/>
                  </a:cubicBezTo>
                  <a:cubicBezTo>
                    <a:pt x="125" y="4"/>
                    <a:pt x="124" y="6"/>
                    <a:pt x="125" y="8"/>
                  </a:cubicBezTo>
                  <a:cubicBezTo>
                    <a:pt x="127" y="10"/>
                    <a:pt x="122" y="12"/>
                    <a:pt x="120" y="13"/>
                  </a:cubicBezTo>
                  <a:cubicBezTo>
                    <a:pt x="118" y="14"/>
                    <a:pt x="106" y="17"/>
                    <a:pt x="104" y="16"/>
                  </a:cubicBezTo>
                  <a:cubicBezTo>
                    <a:pt x="101" y="15"/>
                    <a:pt x="95" y="17"/>
                    <a:pt x="92" y="19"/>
                  </a:cubicBezTo>
                  <a:cubicBezTo>
                    <a:pt x="89" y="20"/>
                    <a:pt x="79" y="21"/>
                    <a:pt x="75" y="21"/>
                  </a:cubicBezTo>
                  <a:cubicBezTo>
                    <a:pt x="70" y="21"/>
                    <a:pt x="65" y="22"/>
                    <a:pt x="62" y="23"/>
                  </a:cubicBezTo>
                  <a:cubicBezTo>
                    <a:pt x="58" y="24"/>
                    <a:pt x="56" y="26"/>
                    <a:pt x="59" y="29"/>
                  </a:cubicBezTo>
                  <a:cubicBezTo>
                    <a:pt x="62" y="32"/>
                    <a:pt x="53" y="32"/>
                    <a:pt x="49" y="33"/>
                  </a:cubicBezTo>
                  <a:cubicBezTo>
                    <a:pt x="45" y="34"/>
                    <a:pt x="45" y="32"/>
                    <a:pt x="46" y="34"/>
                  </a:cubicBezTo>
                  <a:cubicBezTo>
                    <a:pt x="46" y="35"/>
                    <a:pt x="43" y="39"/>
                    <a:pt x="40" y="42"/>
                  </a:cubicBezTo>
                  <a:cubicBezTo>
                    <a:pt x="37" y="45"/>
                    <a:pt x="40" y="45"/>
                    <a:pt x="45" y="48"/>
                  </a:cubicBezTo>
                  <a:cubicBezTo>
                    <a:pt x="50" y="51"/>
                    <a:pt x="48" y="55"/>
                    <a:pt x="48" y="60"/>
                  </a:cubicBezTo>
                  <a:cubicBezTo>
                    <a:pt x="48" y="65"/>
                    <a:pt x="26" y="65"/>
                    <a:pt x="23" y="66"/>
                  </a:cubicBezTo>
                  <a:cubicBezTo>
                    <a:pt x="19" y="66"/>
                    <a:pt x="19" y="68"/>
                    <a:pt x="21" y="70"/>
                  </a:cubicBezTo>
                  <a:cubicBezTo>
                    <a:pt x="24" y="72"/>
                    <a:pt x="21" y="72"/>
                    <a:pt x="18" y="7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8" name="Freeform 2591"/>
            <p:cNvSpPr>
              <a:spLocks/>
            </p:cNvSpPr>
            <p:nvPr/>
          </p:nvSpPr>
          <p:spPr bwMode="auto">
            <a:xfrm>
              <a:off x="8554351" y="1430650"/>
              <a:ext cx="85383" cy="27288"/>
            </a:xfrm>
            <a:custGeom>
              <a:avLst/>
              <a:gdLst>
                <a:gd name="T0" fmla="*/ 2147483647 w 106"/>
                <a:gd name="T1" fmla="*/ 2147483647 h 33"/>
                <a:gd name="T2" fmla="*/ 2147483647 w 106"/>
                <a:gd name="T3" fmla="*/ 2147483647 h 33"/>
                <a:gd name="T4" fmla="*/ 2147483647 w 106"/>
                <a:gd name="T5" fmla="*/ 2147483647 h 33"/>
                <a:gd name="T6" fmla="*/ 2147483647 w 106"/>
                <a:gd name="T7" fmla="*/ 2147483647 h 33"/>
                <a:gd name="T8" fmla="*/ 2147483647 w 106"/>
                <a:gd name="T9" fmla="*/ 2147483647 h 33"/>
                <a:gd name="T10" fmla="*/ 2147483647 w 106"/>
                <a:gd name="T11" fmla="*/ 2147483647 h 33"/>
                <a:gd name="T12" fmla="*/ 2147483647 w 106"/>
                <a:gd name="T13" fmla="*/ 2147483647 h 33"/>
                <a:gd name="T14" fmla="*/ 2147483647 w 106"/>
                <a:gd name="T15" fmla="*/ 2147483647 h 33"/>
                <a:gd name="T16" fmla="*/ 2147483647 w 106"/>
                <a:gd name="T17" fmla="*/ 2147483647 h 33"/>
                <a:gd name="T18" fmla="*/ 2147483647 w 106"/>
                <a:gd name="T19" fmla="*/ 2147483647 h 33"/>
                <a:gd name="T20" fmla="*/ 2147483647 w 106"/>
                <a:gd name="T21" fmla="*/ 2147483647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33">
                  <a:moveTo>
                    <a:pt x="47" y="31"/>
                  </a:moveTo>
                  <a:cubicBezTo>
                    <a:pt x="52" y="31"/>
                    <a:pt x="60" y="33"/>
                    <a:pt x="64" y="31"/>
                  </a:cubicBezTo>
                  <a:cubicBezTo>
                    <a:pt x="67" y="30"/>
                    <a:pt x="84" y="23"/>
                    <a:pt x="95" y="16"/>
                  </a:cubicBezTo>
                  <a:cubicBezTo>
                    <a:pt x="106" y="9"/>
                    <a:pt x="80" y="7"/>
                    <a:pt x="76" y="6"/>
                  </a:cubicBezTo>
                  <a:cubicBezTo>
                    <a:pt x="72" y="5"/>
                    <a:pt x="44" y="3"/>
                    <a:pt x="39" y="4"/>
                  </a:cubicBezTo>
                  <a:cubicBezTo>
                    <a:pt x="35" y="4"/>
                    <a:pt x="11" y="3"/>
                    <a:pt x="6" y="1"/>
                  </a:cubicBezTo>
                  <a:cubicBezTo>
                    <a:pt x="0" y="0"/>
                    <a:pt x="5" y="5"/>
                    <a:pt x="5" y="5"/>
                  </a:cubicBezTo>
                  <a:cubicBezTo>
                    <a:pt x="7" y="7"/>
                    <a:pt x="8" y="10"/>
                    <a:pt x="7" y="15"/>
                  </a:cubicBezTo>
                  <a:cubicBezTo>
                    <a:pt x="6" y="20"/>
                    <a:pt x="30" y="21"/>
                    <a:pt x="35" y="20"/>
                  </a:cubicBezTo>
                  <a:cubicBezTo>
                    <a:pt x="40" y="20"/>
                    <a:pt x="37" y="23"/>
                    <a:pt x="37" y="27"/>
                  </a:cubicBezTo>
                  <a:cubicBezTo>
                    <a:pt x="37" y="32"/>
                    <a:pt x="42" y="31"/>
                    <a:pt x="47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9" name="Freeform 2592"/>
            <p:cNvSpPr>
              <a:spLocks/>
            </p:cNvSpPr>
            <p:nvPr/>
          </p:nvSpPr>
          <p:spPr bwMode="auto">
            <a:xfrm>
              <a:off x="8528575" y="1356229"/>
              <a:ext cx="49136" cy="8269"/>
            </a:xfrm>
            <a:custGeom>
              <a:avLst/>
              <a:gdLst>
                <a:gd name="T0" fmla="*/ 2147483647 w 61"/>
                <a:gd name="T1" fmla="*/ 2147483647 h 10"/>
                <a:gd name="T2" fmla="*/ 2147483647 w 61"/>
                <a:gd name="T3" fmla="*/ 2147483647 h 10"/>
                <a:gd name="T4" fmla="*/ 2147483647 w 61"/>
                <a:gd name="T5" fmla="*/ 2147483647 h 10"/>
                <a:gd name="T6" fmla="*/ 2147483647 w 61"/>
                <a:gd name="T7" fmla="*/ 2147483647 h 10"/>
                <a:gd name="T8" fmla="*/ 2147483647 w 61"/>
                <a:gd name="T9" fmla="*/ 2147483647 h 10"/>
                <a:gd name="T10" fmla="*/ 2147483647 w 61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10">
                  <a:moveTo>
                    <a:pt x="4" y="10"/>
                  </a:moveTo>
                  <a:cubicBezTo>
                    <a:pt x="4" y="10"/>
                    <a:pt x="45" y="7"/>
                    <a:pt x="53" y="7"/>
                  </a:cubicBezTo>
                  <a:cubicBezTo>
                    <a:pt x="61" y="7"/>
                    <a:pt x="53" y="4"/>
                    <a:pt x="51" y="2"/>
                  </a:cubicBezTo>
                  <a:cubicBezTo>
                    <a:pt x="48" y="0"/>
                    <a:pt x="11" y="0"/>
                    <a:pt x="7" y="1"/>
                  </a:cubicBezTo>
                  <a:cubicBezTo>
                    <a:pt x="3" y="1"/>
                    <a:pt x="1" y="2"/>
                    <a:pt x="1" y="6"/>
                  </a:cubicBezTo>
                  <a:cubicBezTo>
                    <a:pt x="0" y="10"/>
                    <a:pt x="4" y="10"/>
                    <a:pt x="4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0" name="Freeform 2593"/>
            <p:cNvSpPr>
              <a:spLocks/>
            </p:cNvSpPr>
            <p:nvPr/>
          </p:nvSpPr>
          <p:spPr bwMode="auto">
            <a:xfrm>
              <a:off x="8606709" y="1424862"/>
              <a:ext cx="198960" cy="87652"/>
            </a:xfrm>
            <a:custGeom>
              <a:avLst/>
              <a:gdLst>
                <a:gd name="T0" fmla="*/ 2147483647 w 247"/>
                <a:gd name="T1" fmla="*/ 2147483647 h 106"/>
                <a:gd name="T2" fmla="*/ 2147483647 w 247"/>
                <a:gd name="T3" fmla="*/ 2147483647 h 106"/>
                <a:gd name="T4" fmla="*/ 2147483647 w 247"/>
                <a:gd name="T5" fmla="*/ 2147483647 h 106"/>
                <a:gd name="T6" fmla="*/ 2147483647 w 247"/>
                <a:gd name="T7" fmla="*/ 2147483647 h 106"/>
                <a:gd name="T8" fmla="*/ 2147483647 w 247"/>
                <a:gd name="T9" fmla="*/ 2147483647 h 106"/>
                <a:gd name="T10" fmla="*/ 2147483647 w 247"/>
                <a:gd name="T11" fmla="*/ 2147483647 h 106"/>
                <a:gd name="T12" fmla="*/ 2147483647 w 247"/>
                <a:gd name="T13" fmla="*/ 2147483647 h 106"/>
                <a:gd name="T14" fmla="*/ 2147483647 w 247"/>
                <a:gd name="T15" fmla="*/ 2147483647 h 106"/>
                <a:gd name="T16" fmla="*/ 2147483647 w 247"/>
                <a:gd name="T17" fmla="*/ 2147483647 h 106"/>
                <a:gd name="T18" fmla="*/ 2147483647 w 247"/>
                <a:gd name="T19" fmla="*/ 2147483647 h 106"/>
                <a:gd name="T20" fmla="*/ 2147483647 w 247"/>
                <a:gd name="T21" fmla="*/ 2147483647 h 106"/>
                <a:gd name="T22" fmla="*/ 2147483647 w 247"/>
                <a:gd name="T23" fmla="*/ 2147483647 h 106"/>
                <a:gd name="T24" fmla="*/ 2147483647 w 247"/>
                <a:gd name="T25" fmla="*/ 2147483647 h 106"/>
                <a:gd name="T26" fmla="*/ 2147483647 w 247"/>
                <a:gd name="T27" fmla="*/ 2147483647 h 106"/>
                <a:gd name="T28" fmla="*/ 2147483647 w 247"/>
                <a:gd name="T29" fmla="*/ 2147483647 h 106"/>
                <a:gd name="T30" fmla="*/ 2147483647 w 247"/>
                <a:gd name="T31" fmla="*/ 2147483647 h 106"/>
                <a:gd name="T32" fmla="*/ 2147483647 w 247"/>
                <a:gd name="T33" fmla="*/ 2147483647 h 106"/>
                <a:gd name="T34" fmla="*/ 2147483647 w 247"/>
                <a:gd name="T35" fmla="*/ 2147483647 h 106"/>
                <a:gd name="T36" fmla="*/ 2147483647 w 247"/>
                <a:gd name="T37" fmla="*/ 2147483647 h 106"/>
                <a:gd name="T38" fmla="*/ 2147483647 w 247"/>
                <a:gd name="T39" fmla="*/ 2147483647 h 106"/>
                <a:gd name="T40" fmla="*/ 2147483647 w 247"/>
                <a:gd name="T41" fmla="*/ 2147483647 h 106"/>
                <a:gd name="T42" fmla="*/ 2147483647 w 247"/>
                <a:gd name="T43" fmla="*/ 2147483647 h 106"/>
                <a:gd name="T44" fmla="*/ 2147483647 w 247"/>
                <a:gd name="T45" fmla="*/ 2147483647 h 106"/>
                <a:gd name="T46" fmla="*/ 2147483647 w 247"/>
                <a:gd name="T47" fmla="*/ 2147483647 h 106"/>
                <a:gd name="T48" fmla="*/ 2147483647 w 247"/>
                <a:gd name="T49" fmla="*/ 2147483647 h 106"/>
                <a:gd name="T50" fmla="*/ 2147483647 w 247"/>
                <a:gd name="T51" fmla="*/ 2147483647 h 106"/>
                <a:gd name="T52" fmla="*/ 2147483647 w 247"/>
                <a:gd name="T53" fmla="*/ 2147483647 h 106"/>
                <a:gd name="T54" fmla="*/ 2147483647 w 247"/>
                <a:gd name="T55" fmla="*/ 2147483647 h 106"/>
                <a:gd name="T56" fmla="*/ 2147483647 w 247"/>
                <a:gd name="T57" fmla="*/ 2147483647 h 106"/>
                <a:gd name="T58" fmla="*/ 2147483647 w 247"/>
                <a:gd name="T59" fmla="*/ 2147483647 h 106"/>
                <a:gd name="T60" fmla="*/ 2147483647 w 247"/>
                <a:gd name="T61" fmla="*/ 2147483647 h 106"/>
                <a:gd name="T62" fmla="*/ 2147483647 w 247"/>
                <a:gd name="T63" fmla="*/ 2147483647 h 106"/>
                <a:gd name="T64" fmla="*/ 2147483647 w 247"/>
                <a:gd name="T65" fmla="*/ 2147483647 h 106"/>
                <a:gd name="T66" fmla="*/ 2147483647 w 247"/>
                <a:gd name="T67" fmla="*/ 2147483647 h 106"/>
                <a:gd name="T68" fmla="*/ 2147483647 w 247"/>
                <a:gd name="T69" fmla="*/ 2147483647 h 106"/>
                <a:gd name="T70" fmla="*/ 2147483647 w 247"/>
                <a:gd name="T71" fmla="*/ 2147483647 h 106"/>
                <a:gd name="T72" fmla="*/ 2147483647 w 247"/>
                <a:gd name="T73" fmla="*/ 2147483647 h 106"/>
                <a:gd name="T74" fmla="*/ 2147483647 w 247"/>
                <a:gd name="T75" fmla="*/ 2147483647 h 106"/>
                <a:gd name="T76" fmla="*/ 2147483647 w 247"/>
                <a:gd name="T77" fmla="*/ 2147483647 h 106"/>
                <a:gd name="T78" fmla="*/ 2147483647 w 247"/>
                <a:gd name="T79" fmla="*/ 2147483647 h 106"/>
                <a:gd name="T80" fmla="*/ 2147483647 w 247"/>
                <a:gd name="T81" fmla="*/ 2147483647 h 106"/>
                <a:gd name="T82" fmla="*/ 2147483647 w 247"/>
                <a:gd name="T83" fmla="*/ 2147483647 h 106"/>
                <a:gd name="T84" fmla="*/ 2147483647 w 247"/>
                <a:gd name="T85" fmla="*/ 2147483647 h 106"/>
                <a:gd name="T86" fmla="*/ 2147483647 w 247"/>
                <a:gd name="T87" fmla="*/ 2147483647 h 106"/>
                <a:gd name="T88" fmla="*/ 2147483647 w 247"/>
                <a:gd name="T89" fmla="*/ 2147483647 h 106"/>
                <a:gd name="T90" fmla="*/ 2147483647 w 247"/>
                <a:gd name="T91" fmla="*/ 2147483647 h 106"/>
                <a:gd name="T92" fmla="*/ 2147483647 w 247"/>
                <a:gd name="T93" fmla="*/ 2147483647 h 106"/>
                <a:gd name="T94" fmla="*/ 2147483647 w 247"/>
                <a:gd name="T95" fmla="*/ 2147483647 h 106"/>
                <a:gd name="T96" fmla="*/ 2147483647 w 247"/>
                <a:gd name="T97" fmla="*/ 2147483647 h 106"/>
                <a:gd name="T98" fmla="*/ 2147483647 w 247"/>
                <a:gd name="T99" fmla="*/ 2147483647 h 106"/>
                <a:gd name="T100" fmla="*/ 2147483647 w 247"/>
                <a:gd name="T101" fmla="*/ 2147483647 h 106"/>
                <a:gd name="T102" fmla="*/ 2147483647 w 247"/>
                <a:gd name="T103" fmla="*/ 2147483647 h 106"/>
                <a:gd name="T104" fmla="*/ 2147483647 w 247"/>
                <a:gd name="T105" fmla="*/ 0 h 106"/>
                <a:gd name="T106" fmla="*/ 2147483647 w 247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7" h="106">
                  <a:moveTo>
                    <a:pt x="137" y="3"/>
                  </a:moveTo>
                  <a:cubicBezTo>
                    <a:pt x="135" y="3"/>
                    <a:pt x="126" y="5"/>
                    <a:pt x="123" y="4"/>
                  </a:cubicBezTo>
                  <a:cubicBezTo>
                    <a:pt x="121" y="3"/>
                    <a:pt x="116" y="6"/>
                    <a:pt x="113" y="6"/>
                  </a:cubicBezTo>
                  <a:cubicBezTo>
                    <a:pt x="111" y="6"/>
                    <a:pt x="96" y="6"/>
                    <a:pt x="92" y="4"/>
                  </a:cubicBezTo>
                  <a:cubicBezTo>
                    <a:pt x="88" y="3"/>
                    <a:pt x="86" y="7"/>
                    <a:pt x="84" y="10"/>
                  </a:cubicBezTo>
                  <a:cubicBezTo>
                    <a:pt x="83" y="14"/>
                    <a:pt x="78" y="9"/>
                    <a:pt x="75" y="6"/>
                  </a:cubicBezTo>
                  <a:cubicBezTo>
                    <a:pt x="71" y="4"/>
                    <a:pt x="67" y="11"/>
                    <a:pt x="62" y="13"/>
                  </a:cubicBezTo>
                  <a:cubicBezTo>
                    <a:pt x="57" y="15"/>
                    <a:pt x="55" y="15"/>
                    <a:pt x="51" y="17"/>
                  </a:cubicBezTo>
                  <a:cubicBezTo>
                    <a:pt x="47" y="19"/>
                    <a:pt x="51" y="22"/>
                    <a:pt x="55" y="26"/>
                  </a:cubicBezTo>
                  <a:cubicBezTo>
                    <a:pt x="60" y="31"/>
                    <a:pt x="52" y="30"/>
                    <a:pt x="49" y="30"/>
                  </a:cubicBezTo>
                  <a:cubicBezTo>
                    <a:pt x="47" y="30"/>
                    <a:pt x="35" y="36"/>
                    <a:pt x="34" y="38"/>
                  </a:cubicBezTo>
                  <a:cubicBezTo>
                    <a:pt x="32" y="40"/>
                    <a:pt x="23" y="45"/>
                    <a:pt x="20" y="46"/>
                  </a:cubicBezTo>
                  <a:cubicBezTo>
                    <a:pt x="17" y="48"/>
                    <a:pt x="15" y="49"/>
                    <a:pt x="8" y="47"/>
                  </a:cubicBezTo>
                  <a:cubicBezTo>
                    <a:pt x="0" y="44"/>
                    <a:pt x="6" y="50"/>
                    <a:pt x="6" y="50"/>
                  </a:cubicBezTo>
                  <a:cubicBezTo>
                    <a:pt x="13" y="58"/>
                    <a:pt x="27" y="48"/>
                    <a:pt x="30" y="45"/>
                  </a:cubicBezTo>
                  <a:cubicBezTo>
                    <a:pt x="34" y="42"/>
                    <a:pt x="33" y="45"/>
                    <a:pt x="37" y="50"/>
                  </a:cubicBezTo>
                  <a:cubicBezTo>
                    <a:pt x="40" y="54"/>
                    <a:pt x="34" y="52"/>
                    <a:pt x="35" y="55"/>
                  </a:cubicBezTo>
                  <a:cubicBezTo>
                    <a:pt x="35" y="58"/>
                    <a:pt x="43" y="55"/>
                    <a:pt x="48" y="56"/>
                  </a:cubicBezTo>
                  <a:cubicBezTo>
                    <a:pt x="52" y="57"/>
                    <a:pt x="51" y="57"/>
                    <a:pt x="51" y="62"/>
                  </a:cubicBezTo>
                  <a:cubicBezTo>
                    <a:pt x="50" y="67"/>
                    <a:pt x="50" y="71"/>
                    <a:pt x="55" y="72"/>
                  </a:cubicBezTo>
                  <a:cubicBezTo>
                    <a:pt x="60" y="73"/>
                    <a:pt x="57" y="72"/>
                    <a:pt x="61" y="74"/>
                  </a:cubicBezTo>
                  <a:cubicBezTo>
                    <a:pt x="64" y="76"/>
                    <a:pt x="63" y="79"/>
                    <a:pt x="67" y="83"/>
                  </a:cubicBezTo>
                  <a:cubicBezTo>
                    <a:pt x="71" y="87"/>
                    <a:pt x="84" y="84"/>
                    <a:pt x="90" y="83"/>
                  </a:cubicBezTo>
                  <a:cubicBezTo>
                    <a:pt x="96" y="82"/>
                    <a:pt x="96" y="84"/>
                    <a:pt x="95" y="86"/>
                  </a:cubicBezTo>
                  <a:cubicBezTo>
                    <a:pt x="94" y="88"/>
                    <a:pt x="111" y="88"/>
                    <a:pt x="114" y="88"/>
                  </a:cubicBezTo>
                  <a:cubicBezTo>
                    <a:pt x="117" y="87"/>
                    <a:pt x="118" y="87"/>
                    <a:pt x="117" y="88"/>
                  </a:cubicBezTo>
                  <a:cubicBezTo>
                    <a:pt x="116" y="89"/>
                    <a:pt x="123" y="89"/>
                    <a:pt x="129" y="89"/>
                  </a:cubicBezTo>
                  <a:cubicBezTo>
                    <a:pt x="135" y="89"/>
                    <a:pt x="134" y="88"/>
                    <a:pt x="136" y="91"/>
                  </a:cubicBezTo>
                  <a:cubicBezTo>
                    <a:pt x="139" y="94"/>
                    <a:pt x="148" y="98"/>
                    <a:pt x="152" y="98"/>
                  </a:cubicBezTo>
                  <a:cubicBezTo>
                    <a:pt x="156" y="99"/>
                    <a:pt x="160" y="100"/>
                    <a:pt x="157" y="101"/>
                  </a:cubicBezTo>
                  <a:cubicBezTo>
                    <a:pt x="153" y="101"/>
                    <a:pt x="173" y="102"/>
                    <a:pt x="178" y="104"/>
                  </a:cubicBezTo>
                  <a:cubicBezTo>
                    <a:pt x="184" y="105"/>
                    <a:pt x="185" y="106"/>
                    <a:pt x="190" y="106"/>
                  </a:cubicBezTo>
                  <a:cubicBezTo>
                    <a:pt x="195" y="105"/>
                    <a:pt x="210" y="102"/>
                    <a:pt x="215" y="102"/>
                  </a:cubicBezTo>
                  <a:cubicBezTo>
                    <a:pt x="220" y="102"/>
                    <a:pt x="223" y="101"/>
                    <a:pt x="225" y="99"/>
                  </a:cubicBezTo>
                  <a:cubicBezTo>
                    <a:pt x="227" y="97"/>
                    <a:pt x="232" y="97"/>
                    <a:pt x="237" y="94"/>
                  </a:cubicBezTo>
                  <a:cubicBezTo>
                    <a:pt x="242" y="92"/>
                    <a:pt x="238" y="88"/>
                    <a:pt x="237" y="85"/>
                  </a:cubicBezTo>
                  <a:cubicBezTo>
                    <a:pt x="236" y="83"/>
                    <a:pt x="219" y="74"/>
                    <a:pt x="215" y="70"/>
                  </a:cubicBezTo>
                  <a:cubicBezTo>
                    <a:pt x="210" y="66"/>
                    <a:pt x="219" y="66"/>
                    <a:pt x="221" y="68"/>
                  </a:cubicBezTo>
                  <a:cubicBezTo>
                    <a:pt x="223" y="70"/>
                    <a:pt x="225" y="68"/>
                    <a:pt x="229" y="66"/>
                  </a:cubicBezTo>
                  <a:cubicBezTo>
                    <a:pt x="232" y="64"/>
                    <a:pt x="232" y="62"/>
                    <a:pt x="233" y="60"/>
                  </a:cubicBezTo>
                  <a:cubicBezTo>
                    <a:pt x="233" y="57"/>
                    <a:pt x="232" y="54"/>
                    <a:pt x="232" y="51"/>
                  </a:cubicBezTo>
                  <a:cubicBezTo>
                    <a:pt x="233" y="48"/>
                    <a:pt x="234" y="46"/>
                    <a:pt x="234" y="44"/>
                  </a:cubicBezTo>
                  <a:cubicBezTo>
                    <a:pt x="233" y="41"/>
                    <a:pt x="235" y="38"/>
                    <a:pt x="235" y="36"/>
                  </a:cubicBezTo>
                  <a:cubicBezTo>
                    <a:pt x="235" y="33"/>
                    <a:pt x="239" y="32"/>
                    <a:pt x="243" y="30"/>
                  </a:cubicBezTo>
                  <a:cubicBezTo>
                    <a:pt x="247" y="29"/>
                    <a:pt x="240" y="23"/>
                    <a:pt x="235" y="21"/>
                  </a:cubicBezTo>
                  <a:cubicBezTo>
                    <a:pt x="231" y="19"/>
                    <a:pt x="223" y="14"/>
                    <a:pt x="219" y="10"/>
                  </a:cubicBezTo>
                  <a:cubicBezTo>
                    <a:pt x="215" y="7"/>
                    <a:pt x="183" y="17"/>
                    <a:pt x="181" y="18"/>
                  </a:cubicBezTo>
                  <a:cubicBezTo>
                    <a:pt x="178" y="19"/>
                    <a:pt x="169" y="25"/>
                    <a:pt x="168" y="28"/>
                  </a:cubicBezTo>
                  <a:cubicBezTo>
                    <a:pt x="166" y="31"/>
                    <a:pt x="159" y="33"/>
                    <a:pt x="156" y="34"/>
                  </a:cubicBezTo>
                  <a:cubicBezTo>
                    <a:pt x="152" y="36"/>
                    <a:pt x="150" y="36"/>
                    <a:pt x="151" y="32"/>
                  </a:cubicBezTo>
                  <a:cubicBezTo>
                    <a:pt x="152" y="29"/>
                    <a:pt x="169" y="13"/>
                    <a:pt x="174" y="10"/>
                  </a:cubicBezTo>
                  <a:cubicBezTo>
                    <a:pt x="180" y="7"/>
                    <a:pt x="174" y="7"/>
                    <a:pt x="172" y="5"/>
                  </a:cubicBezTo>
                  <a:cubicBezTo>
                    <a:pt x="170" y="3"/>
                    <a:pt x="163" y="0"/>
                    <a:pt x="159" y="0"/>
                  </a:cubicBezTo>
                  <a:cubicBezTo>
                    <a:pt x="156" y="0"/>
                    <a:pt x="138" y="2"/>
                    <a:pt x="137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1" name="Freeform 2594"/>
            <p:cNvSpPr>
              <a:spLocks/>
            </p:cNvSpPr>
            <p:nvPr/>
          </p:nvSpPr>
          <p:spPr bwMode="auto">
            <a:xfrm>
              <a:off x="8783920" y="1470342"/>
              <a:ext cx="169962" cy="92614"/>
            </a:xfrm>
            <a:custGeom>
              <a:avLst/>
              <a:gdLst>
                <a:gd name="T0" fmla="*/ 2147483647 w 211"/>
                <a:gd name="T1" fmla="*/ 2147483647 h 112"/>
                <a:gd name="T2" fmla="*/ 2147483647 w 211"/>
                <a:gd name="T3" fmla="*/ 2147483647 h 112"/>
                <a:gd name="T4" fmla="*/ 2147483647 w 211"/>
                <a:gd name="T5" fmla="*/ 2147483647 h 112"/>
                <a:gd name="T6" fmla="*/ 2147483647 w 211"/>
                <a:gd name="T7" fmla="*/ 2147483647 h 112"/>
                <a:gd name="T8" fmla="*/ 2147483647 w 211"/>
                <a:gd name="T9" fmla="*/ 2147483647 h 112"/>
                <a:gd name="T10" fmla="*/ 2147483647 w 211"/>
                <a:gd name="T11" fmla="*/ 2147483647 h 112"/>
                <a:gd name="T12" fmla="*/ 2147483647 w 211"/>
                <a:gd name="T13" fmla="*/ 2147483647 h 112"/>
                <a:gd name="T14" fmla="*/ 2147483647 w 211"/>
                <a:gd name="T15" fmla="*/ 2147483647 h 112"/>
                <a:gd name="T16" fmla="*/ 2147483647 w 211"/>
                <a:gd name="T17" fmla="*/ 2147483647 h 112"/>
                <a:gd name="T18" fmla="*/ 2147483647 w 211"/>
                <a:gd name="T19" fmla="*/ 2147483647 h 112"/>
                <a:gd name="T20" fmla="*/ 2147483647 w 211"/>
                <a:gd name="T21" fmla="*/ 2147483647 h 112"/>
                <a:gd name="T22" fmla="*/ 2147483647 w 211"/>
                <a:gd name="T23" fmla="*/ 2147483647 h 112"/>
                <a:gd name="T24" fmla="*/ 2147483647 w 211"/>
                <a:gd name="T25" fmla="*/ 2147483647 h 112"/>
                <a:gd name="T26" fmla="*/ 2147483647 w 211"/>
                <a:gd name="T27" fmla="*/ 2147483647 h 112"/>
                <a:gd name="T28" fmla="*/ 2147483647 w 211"/>
                <a:gd name="T29" fmla="*/ 2147483647 h 112"/>
                <a:gd name="T30" fmla="*/ 2147483647 w 211"/>
                <a:gd name="T31" fmla="*/ 2147483647 h 112"/>
                <a:gd name="T32" fmla="*/ 2147483647 w 211"/>
                <a:gd name="T33" fmla="*/ 2147483647 h 112"/>
                <a:gd name="T34" fmla="*/ 2147483647 w 211"/>
                <a:gd name="T35" fmla="*/ 2147483647 h 112"/>
                <a:gd name="T36" fmla="*/ 2147483647 w 211"/>
                <a:gd name="T37" fmla="*/ 2147483647 h 112"/>
                <a:gd name="T38" fmla="*/ 2147483647 w 211"/>
                <a:gd name="T39" fmla="*/ 2147483647 h 112"/>
                <a:gd name="T40" fmla="*/ 2147483647 w 211"/>
                <a:gd name="T41" fmla="*/ 2147483647 h 112"/>
                <a:gd name="T42" fmla="*/ 2147483647 w 211"/>
                <a:gd name="T43" fmla="*/ 2147483647 h 112"/>
                <a:gd name="T44" fmla="*/ 2147483647 w 211"/>
                <a:gd name="T45" fmla="*/ 2147483647 h 112"/>
                <a:gd name="T46" fmla="*/ 2147483647 w 211"/>
                <a:gd name="T47" fmla="*/ 2147483647 h 112"/>
                <a:gd name="T48" fmla="*/ 2147483647 w 211"/>
                <a:gd name="T49" fmla="*/ 2147483647 h 112"/>
                <a:gd name="T50" fmla="*/ 2147483647 w 211"/>
                <a:gd name="T51" fmla="*/ 2147483647 h 112"/>
                <a:gd name="T52" fmla="*/ 2147483647 w 211"/>
                <a:gd name="T53" fmla="*/ 2147483647 h 112"/>
                <a:gd name="T54" fmla="*/ 2147483647 w 211"/>
                <a:gd name="T55" fmla="*/ 2147483647 h 112"/>
                <a:gd name="T56" fmla="*/ 2147483647 w 211"/>
                <a:gd name="T57" fmla="*/ 2147483647 h 112"/>
                <a:gd name="T58" fmla="*/ 2147483647 w 211"/>
                <a:gd name="T59" fmla="*/ 2147483647 h 112"/>
                <a:gd name="T60" fmla="*/ 2147483647 w 211"/>
                <a:gd name="T61" fmla="*/ 2147483647 h 112"/>
                <a:gd name="T62" fmla="*/ 2147483647 w 211"/>
                <a:gd name="T63" fmla="*/ 2147483647 h 112"/>
                <a:gd name="T64" fmla="*/ 2147483647 w 211"/>
                <a:gd name="T65" fmla="*/ 2147483647 h 112"/>
                <a:gd name="T66" fmla="*/ 2147483647 w 211"/>
                <a:gd name="T67" fmla="*/ 2147483647 h 112"/>
                <a:gd name="T68" fmla="*/ 2147483647 w 211"/>
                <a:gd name="T69" fmla="*/ 2147483647 h 112"/>
                <a:gd name="T70" fmla="*/ 2147483647 w 211"/>
                <a:gd name="T71" fmla="*/ 2147483647 h 112"/>
                <a:gd name="T72" fmla="*/ 2147483647 w 211"/>
                <a:gd name="T73" fmla="*/ 2147483647 h 112"/>
                <a:gd name="T74" fmla="*/ 2147483647 w 211"/>
                <a:gd name="T75" fmla="*/ 2147483647 h 112"/>
                <a:gd name="T76" fmla="*/ 2147483647 w 211"/>
                <a:gd name="T77" fmla="*/ 2147483647 h 112"/>
                <a:gd name="T78" fmla="*/ 2147483647 w 211"/>
                <a:gd name="T79" fmla="*/ 2147483647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1" h="112">
                  <a:moveTo>
                    <a:pt x="5" y="97"/>
                  </a:moveTo>
                  <a:cubicBezTo>
                    <a:pt x="0" y="101"/>
                    <a:pt x="5" y="107"/>
                    <a:pt x="5" y="107"/>
                  </a:cubicBezTo>
                  <a:cubicBezTo>
                    <a:pt x="9" y="112"/>
                    <a:pt x="21" y="112"/>
                    <a:pt x="24" y="111"/>
                  </a:cubicBezTo>
                  <a:cubicBezTo>
                    <a:pt x="27" y="109"/>
                    <a:pt x="40" y="102"/>
                    <a:pt x="45" y="101"/>
                  </a:cubicBezTo>
                  <a:cubicBezTo>
                    <a:pt x="51" y="99"/>
                    <a:pt x="63" y="93"/>
                    <a:pt x="67" y="92"/>
                  </a:cubicBezTo>
                  <a:cubicBezTo>
                    <a:pt x="72" y="92"/>
                    <a:pt x="85" y="91"/>
                    <a:pt x="88" y="92"/>
                  </a:cubicBezTo>
                  <a:cubicBezTo>
                    <a:pt x="90" y="94"/>
                    <a:pt x="104" y="91"/>
                    <a:pt x="107" y="91"/>
                  </a:cubicBezTo>
                  <a:cubicBezTo>
                    <a:pt x="110" y="90"/>
                    <a:pt x="111" y="91"/>
                    <a:pt x="113" y="94"/>
                  </a:cubicBezTo>
                  <a:cubicBezTo>
                    <a:pt x="115" y="97"/>
                    <a:pt x="118" y="92"/>
                    <a:pt x="121" y="91"/>
                  </a:cubicBezTo>
                  <a:cubicBezTo>
                    <a:pt x="124" y="89"/>
                    <a:pt x="127" y="88"/>
                    <a:pt x="131" y="89"/>
                  </a:cubicBezTo>
                  <a:cubicBezTo>
                    <a:pt x="135" y="89"/>
                    <a:pt x="149" y="87"/>
                    <a:pt x="154" y="87"/>
                  </a:cubicBezTo>
                  <a:cubicBezTo>
                    <a:pt x="158" y="88"/>
                    <a:pt x="162" y="84"/>
                    <a:pt x="167" y="82"/>
                  </a:cubicBezTo>
                  <a:cubicBezTo>
                    <a:pt x="171" y="80"/>
                    <a:pt x="178" y="81"/>
                    <a:pt x="181" y="82"/>
                  </a:cubicBezTo>
                  <a:cubicBezTo>
                    <a:pt x="184" y="83"/>
                    <a:pt x="188" y="82"/>
                    <a:pt x="191" y="79"/>
                  </a:cubicBezTo>
                  <a:cubicBezTo>
                    <a:pt x="194" y="77"/>
                    <a:pt x="201" y="73"/>
                    <a:pt x="206" y="69"/>
                  </a:cubicBezTo>
                  <a:cubicBezTo>
                    <a:pt x="211" y="65"/>
                    <a:pt x="208" y="64"/>
                    <a:pt x="206" y="60"/>
                  </a:cubicBezTo>
                  <a:cubicBezTo>
                    <a:pt x="203" y="57"/>
                    <a:pt x="205" y="57"/>
                    <a:pt x="202" y="49"/>
                  </a:cubicBezTo>
                  <a:cubicBezTo>
                    <a:pt x="198" y="42"/>
                    <a:pt x="179" y="45"/>
                    <a:pt x="176" y="44"/>
                  </a:cubicBezTo>
                  <a:cubicBezTo>
                    <a:pt x="172" y="44"/>
                    <a:pt x="178" y="42"/>
                    <a:pt x="176" y="38"/>
                  </a:cubicBezTo>
                  <a:cubicBezTo>
                    <a:pt x="175" y="34"/>
                    <a:pt x="169" y="35"/>
                    <a:pt x="166" y="35"/>
                  </a:cubicBezTo>
                  <a:cubicBezTo>
                    <a:pt x="163" y="35"/>
                    <a:pt x="161" y="34"/>
                    <a:pt x="160" y="29"/>
                  </a:cubicBezTo>
                  <a:cubicBezTo>
                    <a:pt x="159" y="24"/>
                    <a:pt x="158" y="24"/>
                    <a:pt x="152" y="22"/>
                  </a:cubicBezTo>
                  <a:cubicBezTo>
                    <a:pt x="145" y="20"/>
                    <a:pt x="118" y="26"/>
                    <a:pt x="115" y="27"/>
                  </a:cubicBezTo>
                  <a:cubicBezTo>
                    <a:pt x="111" y="28"/>
                    <a:pt x="116" y="25"/>
                    <a:pt x="114" y="23"/>
                  </a:cubicBezTo>
                  <a:cubicBezTo>
                    <a:pt x="113" y="20"/>
                    <a:pt x="117" y="21"/>
                    <a:pt x="118" y="18"/>
                  </a:cubicBezTo>
                  <a:cubicBezTo>
                    <a:pt x="118" y="15"/>
                    <a:pt x="120" y="13"/>
                    <a:pt x="124" y="11"/>
                  </a:cubicBezTo>
                  <a:cubicBezTo>
                    <a:pt x="129" y="9"/>
                    <a:pt x="126" y="9"/>
                    <a:pt x="125" y="9"/>
                  </a:cubicBezTo>
                  <a:cubicBezTo>
                    <a:pt x="123" y="8"/>
                    <a:pt x="121" y="6"/>
                    <a:pt x="120" y="5"/>
                  </a:cubicBezTo>
                  <a:cubicBezTo>
                    <a:pt x="118" y="4"/>
                    <a:pt x="109" y="3"/>
                    <a:pt x="104" y="1"/>
                  </a:cubicBezTo>
                  <a:cubicBezTo>
                    <a:pt x="99" y="0"/>
                    <a:pt x="97" y="11"/>
                    <a:pt x="95" y="15"/>
                  </a:cubicBezTo>
                  <a:cubicBezTo>
                    <a:pt x="93" y="18"/>
                    <a:pt x="87" y="13"/>
                    <a:pt x="85" y="8"/>
                  </a:cubicBezTo>
                  <a:cubicBezTo>
                    <a:pt x="83" y="3"/>
                    <a:pt x="67" y="13"/>
                    <a:pt x="64" y="17"/>
                  </a:cubicBezTo>
                  <a:cubicBezTo>
                    <a:pt x="61" y="20"/>
                    <a:pt x="61" y="24"/>
                    <a:pt x="63" y="29"/>
                  </a:cubicBezTo>
                  <a:cubicBezTo>
                    <a:pt x="65" y="33"/>
                    <a:pt x="62" y="31"/>
                    <a:pt x="58" y="31"/>
                  </a:cubicBezTo>
                  <a:cubicBezTo>
                    <a:pt x="54" y="31"/>
                    <a:pt x="53" y="41"/>
                    <a:pt x="51" y="45"/>
                  </a:cubicBezTo>
                  <a:cubicBezTo>
                    <a:pt x="49" y="49"/>
                    <a:pt x="53" y="47"/>
                    <a:pt x="58" y="50"/>
                  </a:cubicBezTo>
                  <a:cubicBezTo>
                    <a:pt x="62" y="53"/>
                    <a:pt x="48" y="51"/>
                    <a:pt x="44" y="49"/>
                  </a:cubicBezTo>
                  <a:cubicBezTo>
                    <a:pt x="41" y="48"/>
                    <a:pt x="34" y="55"/>
                    <a:pt x="30" y="60"/>
                  </a:cubicBezTo>
                  <a:cubicBezTo>
                    <a:pt x="27" y="65"/>
                    <a:pt x="22" y="78"/>
                    <a:pt x="20" y="84"/>
                  </a:cubicBezTo>
                  <a:cubicBezTo>
                    <a:pt x="18" y="90"/>
                    <a:pt x="11" y="93"/>
                    <a:pt x="5" y="9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2" name="Freeform 2595"/>
            <p:cNvSpPr>
              <a:spLocks/>
            </p:cNvSpPr>
            <p:nvPr/>
          </p:nvSpPr>
          <p:spPr bwMode="auto">
            <a:xfrm>
              <a:off x="8229732" y="1372767"/>
              <a:ext cx="44303" cy="13231"/>
            </a:xfrm>
            <a:custGeom>
              <a:avLst/>
              <a:gdLst>
                <a:gd name="T0" fmla="*/ 2147483647 w 55"/>
                <a:gd name="T1" fmla="*/ 2147483647 h 16"/>
                <a:gd name="T2" fmla="*/ 2147483647 w 55"/>
                <a:gd name="T3" fmla="*/ 2147483647 h 16"/>
                <a:gd name="T4" fmla="*/ 2147483647 w 55"/>
                <a:gd name="T5" fmla="*/ 2147483647 h 16"/>
                <a:gd name="T6" fmla="*/ 2147483647 w 55"/>
                <a:gd name="T7" fmla="*/ 2147483647 h 16"/>
                <a:gd name="T8" fmla="*/ 2147483647 w 55"/>
                <a:gd name="T9" fmla="*/ 2147483647 h 16"/>
                <a:gd name="T10" fmla="*/ 2147483647 w 55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6">
                  <a:moveTo>
                    <a:pt x="12" y="13"/>
                  </a:moveTo>
                  <a:cubicBezTo>
                    <a:pt x="23" y="13"/>
                    <a:pt x="43" y="11"/>
                    <a:pt x="49" y="6"/>
                  </a:cubicBezTo>
                  <a:cubicBezTo>
                    <a:pt x="55" y="2"/>
                    <a:pt x="40" y="1"/>
                    <a:pt x="36" y="1"/>
                  </a:cubicBezTo>
                  <a:cubicBezTo>
                    <a:pt x="33" y="0"/>
                    <a:pt x="21" y="1"/>
                    <a:pt x="17" y="1"/>
                  </a:cubicBezTo>
                  <a:cubicBezTo>
                    <a:pt x="12" y="2"/>
                    <a:pt x="12" y="2"/>
                    <a:pt x="6" y="9"/>
                  </a:cubicBezTo>
                  <a:cubicBezTo>
                    <a:pt x="0" y="16"/>
                    <a:pt x="12" y="13"/>
                    <a:pt x="12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3" name="Freeform 2596"/>
            <p:cNvSpPr>
              <a:spLocks/>
            </p:cNvSpPr>
            <p:nvPr/>
          </p:nvSpPr>
          <p:spPr bwMode="auto">
            <a:xfrm>
              <a:off x="7985663" y="1813510"/>
              <a:ext cx="50746" cy="27288"/>
            </a:xfrm>
            <a:custGeom>
              <a:avLst/>
              <a:gdLst>
                <a:gd name="T0" fmla="*/ 2147483647 w 63"/>
                <a:gd name="T1" fmla="*/ 2147483647 h 33"/>
                <a:gd name="T2" fmla="*/ 2147483647 w 63"/>
                <a:gd name="T3" fmla="*/ 2147483647 h 33"/>
                <a:gd name="T4" fmla="*/ 2147483647 w 63"/>
                <a:gd name="T5" fmla="*/ 2147483647 h 33"/>
                <a:gd name="T6" fmla="*/ 2147483647 w 63"/>
                <a:gd name="T7" fmla="*/ 2147483647 h 33"/>
                <a:gd name="T8" fmla="*/ 2147483647 w 63"/>
                <a:gd name="T9" fmla="*/ 2147483647 h 33"/>
                <a:gd name="T10" fmla="*/ 2147483647 w 63"/>
                <a:gd name="T11" fmla="*/ 2147483647 h 33"/>
                <a:gd name="T12" fmla="*/ 2147483647 w 63"/>
                <a:gd name="T13" fmla="*/ 2147483647 h 33"/>
                <a:gd name="T14" fmla="*/ 2147483647 w 63"/>
                <a:gd name="T15" fmla="*/ 2147483647 h 33"/>
                <a:gd name="T16" fmla="*/ 2147483647 w 63"/>
                <a:gd name="T17" fmla="*/ 2147483647 h 33"/>
                <a:gd name="T18" fmla="*/ 2147483647 w 63"/>
                <a:gd name="T19" fmla="*/ 2147483647 h 33"/>
                <a:gd name="T20" fmla="*/ 2147483647 w 63"/>
                <a:gd name="T21" fmla="*/ 2147483647 h 33"/>
                <a:gd name="T22" fmla="*/ 2147483647 w 63"/>
                <a:gd name="T23" fmla="*/ 2147483647 h 33"/>
                <a:gd name="T24" fmla="*/ 2147483647 w 63"/>
                <a:gd name="T25" fmla="*/ 2147483647 h 33"/>
                <a:gd name="T26" fmla="*/ 2147483647 w 63"/>
                <a:gd name="T27" fmla="*/ 2147483647 h 33"/>
                <a:gd name="T28" fmla="*/ 2147483647 w 63"/>
                <a:gd name="T29" fmla="*/ 2147483647 h 33"/>
                <a:gd name="T30" fmla="*/ 2147483647 w 63"/>
                <a:gd name="T31" fmla="*/ 2147483647 h 33"/>
                <a:gd name="T32" fmla="*/ 2147483647 w 63"/>
                <a:gd name="T33" fmla="*/ 2147483647 h 33"/>
                <a:gd name="T34" fmla="*/ 2147483647 w 63"/>
                <a:gd name="T35" fmla="*/ 2147483647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3" h="33">
                  <a:moveTo>
                    <a:pt x="4" y="31"/>
                  </a:moveTo>
                  <a:cubicBezTo>
                    <a:pt x="6" y="32"/>
                    <a:pt x="8" y="31"/>
                    <a:pt x="9" y="29"/>
                  </a:cubicBezTo>
                  <a:cubicBezTo>
                    <a:pt x="10" y="27"/>
                    <a:pt x="11" y="29"/>
                    <a:pt x="14" y="31"/>
                  </a:cubicBezTo>
                  <a:cubicBezTo>
                    <a:pt x="17" y="33"/>
                    <a:pt x="20" y="31"/>
                    <a:pt x="26" y="28"/>
                  </a:cubicBezTo>
                  <a:cubicBezTo>
                    <a:pt x="32" y="24"/>
                    <a:pt x="36" y="26"/>
                    <a:pt x="40" y="26"/>
                  </a:cubicBezTo>
                  <a:cubicBezTo>
                    <a:pt x="44" y="25"/>
                    <a:pt x="46" y="25"/>
                    <a:pt x="49" y="23"/>
                  </a:cubicBezTo>
                  <a:cubicBezTo>
                    <a:pt x="51" y="22"/>
                    <a:pt x="55" y="23"/>
                    <a:pt x="59" y="23"/>
                  </a:cubicBezTo>
                  <a:cubicBezTo>
                    <a:pt x="63" y="23"/>
                    <a:pt x="61" y="19"/>
                    <a:pt x="59" y="15"/>
                  </a:cubicBezTo>
                  <a:cubicBezTo>
                    <a:pt x="57" y="12"/>
                    <a:pt x="51" y="13"/>
                    <a:pt x="49" y="14"/>
                  </a:cubicBezTo>
                  <a:cubicBezTo>
                    <a:pt x="47" y="15"/>
                    <a:pt x="44" y="12"/>
                    <a:pt x="43" y="9"/>
                  </a:cubicBezTo>
                  <a:cubicBezTo>
                    <a:pt x="41" y="6"/>
                    <a:pt x="43" y="5"/>
                    <a:pt x="45" y="5"/>
                  </a:cubicBezTo>
                  <a:cubicBezTo>
                    <a:pt x="47" y="5"/>
                    <a:pt x="46" y="4"/>
                    <a:pt x="43" y="2"/>
                  </a:cubicBezTo>
                  <a:cubicBezTo>
                    <a:pt x="40" y="0"/>
                    <a:pt x="29" y="2"/>
                    <a:pt x="25" y="3"/>
                  </a:cubicBezTo>
                  <a:cubicBezTo>
                    <a:pt x="22" y="4"/>
                    <a:pt x="10" y="6"/>
                    <a:pt x="7" y="6"/>
                  </a:cubicBezTo>
                  <a:cubicBezTo>
                    <a:pt x="4" y="7"/>
                    <a:pt x="5" y="9"/>
                    <a:pt x="5" y="9"/>
                  </a:cubicBezTo>
                  <a:cubicBezTo>
                    <a:pt x="5" y="9"/>
                    <a:pt x="6" y="14"/>
                    <a:pt x="5" y="18"/>
                  </a:cubicBezTo>
                  <a:cubicBezTo>
                    <a:pt x="5" y="22"/>
                    <a:pt x="5" y="23"/>
                    <a:pt x="3" y="27"/>
                  </a:cubicBezTo>
                  <a:cubicBezTo>
                    <a:pt x="0" y="30"/>
                    <a:pt x="2" y="30"/>
                    <a:pt x="4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4" name="Freeform 2597"/>
            <p:cNvSpPr>
              <a:spLocks/>
            </p:cNvSpPr>
            <p:nvPr/>
          </p:nvSpPr>
          <p:spPr bwMode="auto">
            <a:xfrm>
              <a:off x="7309040" y="1379382"/>
              <a:ext cx="107938" cy="28942"/>
            </a:xfrm>
            <a:custGeom>
              <a:avLst/>
              <a:gdLst>
                <a:gd name="T0" fmla="*/ 2147483647 w 134"/>
                <a:gd name="T1" fmla="*/ 2147483647 h 35"/>
                <a:gd name="T2" fmla="*/ 2147483647 w 134"/>
                <a:gd name="T3" fmla="*/ 2147483647 h 35"/>
                <a:gd name="T4" fmla="*/ 2147483647 w 134"/>
                <a:gd name="T5" fmla="*/ 2147483647 h 35"/>
                <a:gd name="T6" fmla="*/ 2147483647 w 134"/>
                <a:gd name="T7" fmla="*/ 2147483647 h 35"/>
                <a:gd name="T8" fmla="*/ 2147483647 w 134"/>
                <a:gd name="T9" fmla="*/ 2147483647 h 35"/>
                <a:gd name="T10" fmla="*/ 2147483647 w 134"/>
                <a:gd name="T11" fmla="*/ 2147483647 h 35"/>
                <a:gd name="T12" fmla="*/ 2147483647 w 134"/>
                <a:gd name="T13" fmla="*/ 2147483647 h 35"/>
                <a:gd name="T14" fmla="*/ 2147483647 w 134"/>
                <a:gd name="T15" fmla="*/ 2147483647 h 35"/>
                <a:gd name="T16" fmla="*/ 2147483647 w 134"/>
                <a:gd name="T17" fmla="*/ 2147483647 h 35"/>
                <a:gd name="T18" fmla="*/ 2147483647 w 134"/>
                <a:gd name="T19" fmla="*/ 2147483647 h 35"/>
                <a:gd name="T20" fmla="*/ 2147483647 w 134"/>
                <a:gd name="T21" fmla="*/ 2147483647 h 35"/>
                <a:gd name="T22" fmla="*/ 2147483647 w 134"/>
                <a:gd name="T23" fmla="*/ 2147483647 h 35"/>
                <a:gd name="T24" fmla="*/ 2147483647 w 134"/>
                <a:gd name="T25" fmla="*/ 2147483647 h 35"/>
                <a:gd name="T26" fmla="*/ 2147483647 w 134"/>
                <a:gd name="T27" fmla="*/ 2147483647 h 35"/>
                <a:gd name="T28" fmla="*/ 2147483647 w 134"/>
                <a:gd name="T29" fmla="*/ 2147483647 h 35"/>
                <a:gd name="T30" fmla="*/ 2147483647 w 134"/>
                <a:gd name="T31" fmla="*/ 2147483647 h 35"/>
                <a:gd name="T32" fmla="*/ 2147483647 w 134"/>
                <a:gd name="T33" fmla="*/ 2147483647 h 35"/>
                <a:gd name="T34" fmla="*/ 2147483647 w 134"/>
                <a:gd name="T35" fmla="*/ 2147483647 h 35"/>
                <a:gd name="T36" fmla="*/ 2147483647 w 134"/>
                <a:gd name="T37" fmla="*/ 2147483647 h 35"/>
                <a:gd name="T38" fmla="*/ 2147483647 w 134"/>
                <a:gd name="T39" fmla="*/ 2147483647 h 35"/>
                <a:gd name="T40" fmla="*/ 2147483647 w 134"/>
                <a:gd name="T41" fmla="*/ 2147483647 h 35"/>
                <a:gd name="T42" fmla="*/ 2147483647 w 134"/>
                <a:gd name="T43" fmla="*/ 2147483647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4" h="35">
                  <a:moveTo>
                    <a:pt x="9" y="21"/>
                  </a:moveTo>
                  <a:cubicBezTo>
                    <a:pt x="11" y="20"/>
                    <a:pt x="15" y="22"/>
                    <a:pt x="20" y="26"/>
                  </a:cubicBezTo>
                  <a:cubicBezTo>
                    <a:pt x="24" y="29"/>
                    <a:pt x="29" y="26"/>
                    <a:pt x="35" y="25"/>
                  </a:cubicBezTo>
                  <a:cubicBezTo>
                    <a:pt x="42" y="23"/>
                    <a:pt x="42" y="25"/>
                    <a:pt x="41" y="30"/>
                  </a:cubicBezTo>
                  <a:cubicBezTo>
                    <a:pt x="39" y="35"/>
                    <a:pt x="44" y="34"/>
                    <a:pt x="48" y="33"/>
                  </a:cubicBezTo>
                  <a:cubicBezTo>
                    <a:pt x="52" y="31"/>
                    <a:pt x="58" y="31"/>
                    <a:pt x="60" y="28"/>
                  </a:cubicBezTo>
                  <a:cubicBezTo>
                    <a:pt x="61" y="25"/>
                    <a:pt x="65" y="25"/>
                    <a:pt x="67" y="25"/>
                  </a:cubicBezTo>
                  <a:cubicBezTo>
                    <a:pt x="70" y="25"/>
                    <a:pt x="74" y="25"/>
                    <a:pt x="76" y="22"/>
                  </a:cubicBezTo>
                  <a:cubicBezTo>
                    <a:pt x="77" y="19"/>
                    <a:pt x="81" y="21"/>
                    <a:pt x="84" y="22"/>
                  </a:cubicBezTo>
                  <a:cubicBezTo>
                    <a:pt x="88" y="23"/>
                    <a:pt x="88" y="17"/>
                    <a:pt x="89" y="17"/>
                  </a:cubicBezTo>
                  <a:cubicBezTo>
                    <a:pt x="91" y="17"/>
                    <a:pt x="92" y="12"/>
                    <a:pt x="95" y="9"/>
                  </a:cubicBezTo>
                  <a:cubicBezTo>
                    <a:pt x="97" y="6"/>
                    <a:pt x="98" y="8"/>
                    <a:pt x="100" y="11"/>
                  </a:cubicBezTo>
                  <a:cubicBezTo>
                    <a:pt x="102" y="13"/>
                    <a:pt x="105" y="12"/>
                    <a:pt x="108" y="16"/>
                  </a:cubicBezTo>
                  <a:cubicBezTo>
                    <a:pt x="112" y="19"/>
                    <a:pt x="117" y="18"/>
                    <a:pt x="120" y="18"/>
                  </a:cubicBezTo>
                  <a:cubicBezTo>
                    <a:pt x="124" y="18"/>
                    <a:pt x="127" y="20"/>
                    <a:pt x="130" y="20"/>
                  </a:cubicBezTo>
                  <a:cubicBezTo>
                    <a:pt x="134" y="21"/>
                    <a:pt x="130" y="16"/>
                    <a:pt x="128" y="14"/>
                  </a:cubicBezTo>
                  <a:cubicBezTo>
                    <a:pt x="126" y="12"/>
                    <a:pt x="125" y="12"/>
                    <a:pt x="127" y="9"/>
                  </a:cubicBezTo>
                  <a:cubicBezTo>
                    <a:pt x="128" y="6"/>
                    <a:pt x="116" y="4"/>
                    <a:pt x="113" y="3"/>
                  </a:cubicBezTo>
                  <a:cubicBezTo>
                    <a:pt x="110" y="3"/>
                    <a:pt x="103" y="4"/>
                    <a:pt x="96" y="2"/>
                  </a:cubicBezTo>
                  <a:cubicBezTo>
                    <a:pt x="89" y="0"/>
                    <a:pt x="82" y="3"/>
                    <a:pt x="82" y="3"/>
                  </a:cubicBezTo>
                  <a:cubicBezTo>
                    <a:pt x="82" y="3"/>
                    <a:pt x="22" y="15"/>
                    <a:pt x="11" y="17"/>
                  </a:cubicBezTo>
                  <a:cubicBezTo>
                    <a:pt x="0" y="19"/>
                    <a:pt x="9" y="21"/>
                    <a:pt x="9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5" name="Freeform 2598"/>
            <p:cNvSpPr>
              <a:spLocks/>
            </p:cNvSpPr>
            <p:nvPr/>
          </p:nvSpPr>
          <p:spPr bwMode="auto">
            <a:xfrm>
              <a:off x="7356564" y="1375248"/>
              <a:ext cx="141769" cy="56230"/>
            </a:xfrm>
            <a:custGeom>
              <a:avLst/>
              <a:gdLst>
                <a:gd name="T0" fmla="*/ 2147483647 w 176"/>
                <a:gd name="T1" fmla="*/ 2147483647 h 68"/>
                <a:gd name="T2" fmla="*/ 2147483647 w 176"/>
                <a:gd name="T3" fmla="*/ 2147483647 h 68"/>
                <a:gd name="T4" fmla="*/ 2147483647 w 176"/>
                <a:gd name="T5" fmla="*/ 2147483647 h 68"/>
                <a:gd name="T6" fmla="*/ 2147483647 w 176"/>
                <a:gd name="T7" fmla="*/ 2147483647 h 68"/>
                <a:gd name="T8" fmla="*/ 2147483647 w 176"/>
                <a:gd name="T9" fmla="*/ 2147483647 h 68"/>
                <a:gd name="T10" fmla="*/ 2147483647 w 176"/>
                <a:gd name="T11" fmla="*/ 2147483647 h 68"/>
                <a:gd name="T12" fmla="*/ 2147483647 w 176"/>
                <a:gd name="T13" fmla="*/ 2147483647 h 68"/>
                <a:gd name="T14" fmla="*/ 2147483647 w 176"/>
                <a:gd name="T15" fmla="*/ 2147483647 h 68"/>
                <a:gd name="T16" fmla="*/ 2147483647 w 176"/>
                <a:gd name="T17" fmla="*/ 2147483647 h 68"/>
                <a:gd name="T18" fmla="*/ 2147483647 w 176"/>
                <a:gd name="T19" fmla="*/ 2147483647 h 68"/>
                <a:gd name="T20" fmla="*/ 2147483647 w 176"/>
                <a:gd name="T21" fmla="*/ 2147483647 h 68"/>
                <a:gd name="T22" fmla="*/ 2147483647 w 176"/>
                <a:gd name="T23" fmla="*/ 2147483647 h 68"/>
                <a:gd name="T24" fmla="*/ 2147483647 w 176"/>
                <a:gd name="T25" fmla="*/ 2147483647 h 68"/>
                <a:gd name="T26" fmla="*/ 2147483647 w 176"/>
                <a:gd name="T27" fmla="*/ 2147483647 h 68"/>
                <a:gd name="T28" fmla="*/ 2147483647 w 176"/>
                <a:gd name="T29" fmla="*/ 2147483647 h 68"/>
                <a:gd name="T30" fmla="*/ 2147483647 w 176"/>
                <a:gd name="T31" fmla="*/ 2147483647 h 68"/>
                <a:gd name="T32" fmla="*/ 2147483647 w 176"/>
                <a:gd name="T33" fmla="*/ 2147483647 h 68"/>
                <a:gd name="T34" fmla="*/ 2147483647 w 176"/>
                <a:gd name="T35" fmla="*/ 2147483647 h 68"/>
                <a:gd name="T36" fmla="*/ 2147483647 w 176"/>
                <a:gd name="T37" fmla="*/ 2147483647 h 68"/>
                <a:gd name="T38" fmla="*/ 2147483647 w 176"/>
                <a:gd name="T39" fmla="*/ 2147483647 h 68"/>
                <a:gd name="T40" fmla="*/ 2147483647 w 176"/>
                <a:gd name="T41" fmla="*/ 2147483647 h 68"/>
                <a:gd name="T42" fmla="*/ 2147483647 w 176"/>
                <a:gd name="T43" fmla="*/ 2147483647 h 68"/>
                <a:gd name="T44" fmla="*/ 2147483647 w 176"/>
                <a:gd name="T45" fmla="*/ 2147483647 h 68"/>
                <a:gd name="T46" fmla="*/ 2147483647 w 176"/>
                <a:gd name="T47" fmla="*/ 2147483647 h 68"/>
                <a:gd name="T48" fmla="*/ 2147483647 w 176"/>
                <a:gd name="T49" fmla="*/ 2147483647 h 68"/>
                <a:gd name="T50" fmla="*/ 2147483647 w 176"/>
                <a:gd name="T51" fmla="*/ 2147483647 h 68"/>
                <a:gd name="T52" fmla="*/ 2147483647 w 176"/>
                <a:gd name="T53" fmla="*/ 2147483647 h 68"/>
                <a:gd name="T54" fmla="*/ 2147483647 w 176"/>
                <a:gd name="T55" fmla="*/ 2147483647 h 68"/>
                <a:gd name="T56" fmla="*/ 2147483647 w 176"/>
                <a:gd name="T57" fmla="*/ 2147483647 h 68"/>
                <a:gd name="T58" fmla="*/ 2147483647 w 176"/>
                <a:gd name="T59" fmla="*/ 2147483647 h 68"/>
                <a:gd name="T60" fmla="*/ 2147483647 w 176"/>
                <a:gd name="T61" fmla="*/ 2147483647 h 68"/>
                <a:gd name="T62" fmla="*/ 2147483647 w 176"/>
                <a:gd name="T63" fmla="*/ 2147483647 h 68"/>
                <a:gd name="T64" fmla="*/ 2147483647 w 176"/>
                <a:gd name="T65" fmla="*/ 2147483647 h 68"/>
                <a:gd name="T66" fmla="*/ 2147483647 w 176"/>
                <a:gd name="T67" fmla="*/ 2147483647 h 68"/>
                <a:gd name="T68" fmla="*/ 2147483647 w 176"/>
                <a:gd name="T69" fmla="*/ 2147483647 h 68"/>
                <a:gd name="T70" fmla="*/ 2147483647 w 176"/>
                <a:gd name="T71" fmla="*/ 2147483647 h 68"/>
                <a:gd name="T72" fmla="*/ 2147483647 w 176"/>
                <a:gd name="T73" fmla="*/ 2147483647 h 68"/>
                <a:gd name="T74" fmla="*/ 2147483647 w 176"/>
                <a:gd name="T75" fmla="*/ 2147483647 h 68"/>
                <a:gd name="T76" fmla="*/ 2147483647 w 176"/>
                <a:gd name="T77" fmla="*/ 2147483647 h 68"/>
                <a:gd name="T78" fmla="*/ 2147483647 w 176"/>
                <a:gd name="T79" fmla="*/ 2147483647 h 68"/>
                <a:gd name="T80" fmla="*/ 2147483647 w 176"/>
                <a:gd name="T81" fmla="*/ 2147483647 h 68"/>
                <a:gd name="T82" fmla="*/ 2147483647 w 176"/>
                <a:gd name="T83" fmla="*/ 2147483647 h 68"/>
                <a:gd name="T84" fmla="*/ 2147483647 w 176"/>
                <a:gd name="T85" fmla="*/ 2147483647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6" h="68">
                  <a:moveTo>
                    <a:pt x="97" y="22"/>
                  </a:moveTo>
                  <a:cubicBezTo>
                    <a:pt x="94" y="21"/>
                    <a:pt x="93" y="27"/>
                    <a:pt x="90" y="28"/>
                  </a:cubicBezTo>
                  <a:cubicBezTo>
                    <a:pt x="88" y="30"/>
                    <a:pt x="86" y="32"/>
                    <a:pt x="84" y="32"/>
                  </a:cubicBezTo>
                  <a:cubicBezTo>
                    <a:pt x="82" y="32"/>
                    <a:pt x="75" y="35"/>
                    <a:pt x="73" y="35"/>
                  </a:cubicBezTo>
                  <a:cubicBezTo>
                    <a:pt x="71" y="35"/>
                    <a:pt x="64" y="32"/>
                    <a:pt x="61" y="30"/>
                  </a:cubicBezTo>
                  <a:cubicBezTo>
                    <a:pt x="59" y="28"/>
                    <a:pt x="57" y="30"/>
                    <a:pt x="55" y="31"/>
                  </a:cubicBezTo>
                  <a:cubicBezTo>
                    <a:pt x="53" y="32"/>
                    <a:pt x="51" y="31"/>
                    <a:pt x="47" y="31"/>
                  </a:cubicBezTo>
                  <a:cubicBezTo>
                    <a:pt x="43" y="30"/>
                    <a:pt x="36" y="34"/>
                    <a:pt x="30" y="36"/>
                  </a:cubicBezTo>
                  <a:cubicBezTo>
                    <a:pt x="24" y="39"/>
                    <a:pt x="35" y="38"/>
                    <a:pt x="39" y="37"/>
                  </a:cubicBezTo>
                  <a:cubicBezTo>
                    <a:pt x="43" y="35"/>
                    <a:pt x="43" y="36"/>
                    <a:pt x="49" y="38"/>
                  </a:cubicBezTo>
                  <a:cubicBezTo>
                    <a:pt x="55" y="40"/>
                    <a:pt x="51" y="40"/>
                    <a:pt x="50" y="40"/>
                  </a:cubicBezTo>
                  <a:cubicBezTo>
                    <a:pt x="48" y="41"/>
                    <a:pt x="42" y="41"/>
                    <a:pt x="36" y="42"/>
                  </a:cubicBezTo>
                  <a:cubicBezTo>
                    <a:pt x="31" y="42"/>
                    <a:pt x="40" y="45"/>
                    <a:pt x="45" y="45"/>
                  </a:cubicBezTo>
                  <a:cubicBezTo>
                    <a:pt x="51" y="46"/>
                    <a:pt x="50" y="47"/>
                    <a:pt x="50" y="47"/>
                  </a:cubicBezTo>
                  <a:cubicBezTo>
                    <a:pt x="50" y="47"/>
                    <a:pt x="45" y="49"/>
                    <a:pt x="41" y="49"/>
                  </a:cubicBezTo>
                  <a:cubicBezTo>
                    <a:pt x="36" y="50"/>
                    <a:pt x="24" y="48"/>
                    <a:pt x="19" y="45"/>
                  </a:cubicBezTo>
                  <a:cubicBezTo>
                    <a:pt x="14" y="43"/>
                    <a:pt x="7" y="48"/>
                    <a:pt x="4" y="49"/>
                  </a:cubicBezTo>
                  <a:cubicBezTo>
                    <a:pt x="0" y="50"/>
                    <a:pt x="3" y="53"/>
                    <a:pt x="5" y="53"/>
                  </a:cubicBezTo>
                  <a:cubicBezTo>
                    <a:pt x="7" y="54"/>
                    <a:pt x="8" y="56"/>
                    <a:pt x="8" y="56"/>
                  </a:cubicBezTo>
                  <a:cubicBezTo>
                    <a:pt x="11" y="62"/>
                    <a:pt x="17" y="60"/>
                    <a:pt x="22" y="57"/>
                  </a:cubicBezTo>
                  <a:cubicBezTo>
                    <a:pt x="28" y="53"/>
                    <a:pt x="30" y="54"/>
                    <a:pt x="41" y="55"/>
                  </a:cubicBezTo>
                  <a:cubicBezTo>
                    <a:pt x="52" y="56"/>
                    <a:pt x="46" y="58"/>
                    <a:pt x="43" y="58"/>
                  </a:cubicBezTo>
                  <a:cubicBezTo>
                    <a:pt x="41" y="59"/>
                    <a:pt x="40" y="60"/>
                    <a:pt x="36" y="64"/>
                  </a:cubicBezTo>
                  <a:cubicBezTo>
                    <a:pt x="32" y="68"/>
                    <a:pt x="51" y="64"/>
                    <a:pt x="60" y="63"/>
                  </a:cubicBezTo>
                  <a:cubicBezTo>
                    <a:pt x="70" y="62"/>
                    <a:pt x="78" y="61"/>
                    <a:pt x="83" y="59"/>
                  </a:cubicBezTo>
                  <a:cubicBezTo>
                    <a:pt x="87" y="56"/>
                    <a:pt x="81" y="57"/>
                    <a:pt x="81" y="55"/>
                  </a:cubicBezTo>
                  <a:cubicBezTo>
                    <a:pt x="82" y="54"/>
                    <a:pt x="83" y="55"/>
                    <a:pt x="76" y="49"/>
                  </a:cubicBezTo>
                  <a:cubicBezTo>
                    <a:pt x="70" y="43"/>
                    <a:pt x="82" y="41"/>
                    <a:pt x="83" y="41"/>
                  </a:cubicBezTo>
                  <a:cubicBezTo>
                    <a:pt x="83" y="41"/>
                    <a:pt x="159" y="22"/>
                    <a:pt x="167" y="19"/>
                  </a:cubicBezTo>
                  <a:cubicBezTo>
                    <a:pt x="176" y="16"/>
                    <a:pt x="169" y="16"/>
                    <a:pt x="166" y="15"/>
                  </a:cubicBezTo>
                  <a:cubicBezTo>
                    <a:pt x="164" y="15"/>
                    <a:pt x="160" y="15"/>
                    <a:pt x="158" y="13"/>
                  </a:cubicBezTo>
                  <a:cubicBezTo>
                    <a:pt x="156" y="11"/>
                    <a:pt x="155" y="11"/>
                    <a:pt x="153" y="14"/>
                  </a:cubicBezTo>
                  <a:cubicBezTo>
                    <a:pt x="151" y="17"/>
                    <a:pt x="148" y="10"/>
                    <a:pt x="147" y="6"/>
                  </a:cubicBezTo>
                  <a:cubicBezTo>
                    <a:pt x="146" y="1"/>
                    <a:pt x="140" y="2"/>
                    <a:pt x="137" y="4"/>
                  </a:cubicBezTo>
                  <a:cubicBezTo>
                    <a:pt x="135" y="6"/>
                    <a:pt x="131" y="4"/>
                    <a:pt x="127" y="2"/>
                  </a:cubicBezTo>
                  <a:cubicBezTo>
                    <a:pt x="124" y="0"/>
                    <a:pt x="116" y="2"/>
                    <a:pt x="113" y="2"/>
                  </a:cubicBezTo>
                  <a:cubicBezTo>
                    <a:pt x="110" y="3"/>
                    <a:pt x="101" y="7"/>
                    <a:pt x="98" y="8"/>
                  </a:cubicBezTo>
                  <a:cubicBezTo>
                    <a:pt x="95" y="9"/>
                    <a:pt x="85" y="10"/>
                    <a:pt x="80" y="13"/>
                  </a:cubicBezTo>
                  <a:cubicBezTo>
                    <a:pt x="75" y="16"/>
                    <a:pt x="81" y="18"/>
                    <a:pt x="84" y="17"/>
                  </a:cubicBezTo>
                  <a:cubicBezTo>
                    <a:pt x="86" y="15"/>
                    <a:pt x="90" y="16"/>
                    <a:pt x="88" y="18"/>
                  </a:cubicBezTo>
                  <a:cubicBezTo>
                    <a:pt x="87" y="20"/>
                    <a:pt x="96" y="18"/>
                    <a:pt x="96" y="18"/>
                  </a:cubicBezTo>
                  <a:cubicBezTo>
                    <a:pt x="98" y="17"/>
                    <a:pt x="102" y="19"/>
                    <a:pt x="101" y="22"/>
                  </a:cubicBezTo>
                  <a:cubicBezTo>
                    <a:pt x="101" y="26"/>
                    <a:pt x="100" y="24"/>
                    <a:pt x="97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6" name="Freeform 2599"/>
            <p:cNvSpPr>
              <a:spLocks/>
            </p:cNvSpPr>
            <p:nvPr/>
          </p:nvSpPr>
          <p:spPr bwMode="auto">
            <a:xfrm>
              <a:off x="7508805" y="1405017"/>
              <a:ext cx="45108" cy="19845"/>
            </a:xfrm>
            <a:custGeom>
              <a:avLst/>
              <a:gdLst>
                <a:gd name="T0" fmla="*/ 2147483647 w 56"/>
                <a:gd name="T1" fmla="*/ 2147483647 h 24"/>
                <a:gd name="T2" fmla="*/ 2147483647 w 56"/>
                <a:gd name="T3" fmla="*/ 2147483647 h 24"/>
                <a:gd name="T4" fmla="*/ 2147483647 w 56"/>
                <a:gd name="T5" fmla="*/ 2147483647 h 24"/>
                <a:gd name="T6" fmla="*/ 2147483647 w 56"/>
                <a:gd name="T7" fmla="*/ 2147483647 h 24"/>
                <a:gd name="T8" fmla="*/ 2147483647 w 56"/>
                <a:gd name="T9" fmla="*/ 2147483647 h 24"/>
                <a:gd name="T10" fmla="*/ 2147483647 w 56"/>
                <a:gd name="T11" fmla="*/ 2147483647 h 24"/>
                <a:gd name="T12" fmla="*/ 2147483647 w 56"/>
                <a:gd name="T13" fmla="*/ 2147483647 h 24"/>
                <a:gd name="T14" fmla="*/ 2147483647 w 56"/>
                <a:gd name="T15" fmla="*/ 2147483647 h 24"/>
                <a:gd name="T16" fmla="*/ 2147483647 w 56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24">
                  <a:moveTo>
                    <a:pt x="8" y="21"/>
                  </a:moveTo>
                  <a:cubicBezTo>
                    <a:pt x="10" y="22"/>
                    <a:pt x="19" y="24"/>
                    <a:pt x="23" y="24"/>
                  </a:cubicBezTo>
                  <a:cubicBezTo>
                    <a:pt x="27" y="24"/>
                    <a:pt x="33" y="23"/>
                    <a:pt x="39" y="23"/>
                  </a:cubicBezTo>
                  <a:cubicBezTo>
                    <a:pt x="44" y="24"/>
                    <a:pt x="43" y="23"/>
                    <a:pt x="44" y="21"/>
                  </a:cubicBezTo>
                  <a:cubicBezTo>
                    <a:pt x="45" y="18"/>
                    <a:pt x="49" y="20"/>
                    <a:pt x="52" y="19"/>
                  </a:cubicBezTo>
                  <a:cubicBezTo>
                    <a:pt x="56" y="18"/>
                    <a:pt x="54" y="15"/>
                    <a:pt x="45" y="13"/>
                  </a:cubicBezTo>
                  <a:cubicBezTo>
                    <a:pt x="35" y="11"/>
                    <a:pt x="41" y="10"/>
                    <a:pt x="34" y="5"/>
                  </a:cubicBezTo>
                  <a:cubicBezTo>
                    <a:pt x="26" y="0"/>
                    <a:pt x="14" y="13"/>
                    <a:pt x="7" y="17"/>
                  </a:cubicBezTo>
                  <a:cubicBezTo>
                    <a:pt x="0" y="22"/>
                    <a:pt x="8" y="21"/>
                    <a:pt x="8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7" name="Freeform 2600"/>
            <p:cNvSpPr>
              <a:spLocks/>
            </p:cNvSpPr>
            <p:nvPr/>
          </p:nvSpPr>
          <p:spPr bwMode="auto">
            <a:xfrm>
              <a:off x="7553108" y="1381036"/>
              <a:ext cx="59608" cy="9096"/>
            </a:xfrm>
            <a:custGeom>
              <a:avLst/>
              <a:gdLst>
                <a:gd name="T0" fmla="*/ 2147483647 w 74"/>
                <a:gd name="T1" fmla="*/ 2147483647 h 11"/>
                <a:gd name="T2" fmla="*/ 2147483647 w 74"/>
                <a:gd name="T3" fmla="*/ 2147483647 h 11"/>
                <a:gd name="T4" fmla="*/ 2147483647 w 74"/>
                <a:gd name="T5" fmla="*/ 2147483647 h 11"/>
                <a:gd name="T6" fmla="*/ 2147483647 w 74"/>
                <a:gd name="T7" fmla="*/ 2147483647 h 11"/>
                <a:gd name="T8" fmla="*/ 2147483647 w 74"/>
                <a:gd name="T9" fmla="*/ 2147483647 h 11"/>
                <a:gd name="T10" fmla="*/ 2147483647 w 74"/>
                <a:gd name="T11" fmla="*/ 2147483647 h 11"/>
                <a:gd name="T12" fmla="*/ 2147483647 w 74"/>
                <a:gd name="T13" fmla="*/ 2147483647 h 11"/>
                <a:gd name="T14" fmla="*/ 2147483647 w 74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11">
                  <a:moveTo>
                    <a:pt x="8" y="4"/>
                  </a:moveTo>
                  <a:cubicBezTo>
                    <a:pt x="11" y="6"/>
                    <a:pt x="16" y="6"/>
                    <a:pt x="20" y="5"/>
                  </a:cubicBezTo>
                  <a:cubicBezTo>
                    <a:pt x="24" y="4"/>
                    <a:pt x="25" y="6"/>
                    <a:pt x="29" y="8"/>
                  </a:cubicBezTo>
                  <a:cubicBezTo>
                    <a:pt x="32" y="11"/>
                    <a:pt x="36" y="10"/>
                    <a:pt x="41" y="9"/>
                  </a:cubicBezTo>
                  <a:cubicBezTo>
                    <a:pt x="46" y="7"/>
                    <a:pt x="56" y="7"/>
                    <a:pt x="65" y="5"/>
                  </a:cubicBezTo>
                  <a:cubicBezTo>
                    <a:pt x="74" y="3"/>
                    <a:pt x="65" y="3"/>
                    <a:pt x="62" y="3"/>
                  </a:cubicBezTo>
                  <a:cubicBezTo>
                    <a:pt x="59" y="4"/>
                    <a:pt x="18" y="3"/>
                    <a:pt x="9" y="1"/>
                  </a:cubicBezTo>
                  <a:cubicBezTo>
                    <a:pt x="0" y="0"/>
                    <a:pt x="8" y="4"/>
                    <a:pt x="8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8" name="Freeform 2601"/>
            <p:cNvSpPr>
              <a:spLocks/>
            </p:cNvSpPr>
            <p:nvPr/>
          </p:nvSpPr>
          <p:spPr bwMode="auto">
            <a:xfrm>
              <a:off x="7564385" y="1367805"/>
              <a:ext cx="95049" cy="26461"/>
            </a:xfrm>
            <a:custGeom>
              <a:avLst/>
              <a:gdLst>
                <a:gd name="T0" fmla="*/ 2147483647 w 118"/>
                <a:gd name="T1" fmla="*/ 2147483647 h 32"/>
                <a:gd name="T2" fmla="*/ 2147483647 w 118"/>
                <a:gd name="T3" fmla="*/ 2147483647 h 32"/>
                <a:gd name="T4" fmla="*/ 2147483647 w 118"/>
                <a:gd name="T5" fmla="*/ 2147483647 h 32"/>
                <a:gd name="T6" fmla="*/ 2147483647 w 118"/>
                <a:gd name="T7" fmla="*/ 2147483647 h 32"/>
                <a:gd name="T8" fmla="*/ 2147483647 w 118"/>
                <a:gd name="T9" fmla="*/ 2147483647 h 32"/>
                <a:gd name="T10" fmla="*/ 2147483647 w 118"/>
                <a:gd name="T11" fmla="*/ 2147483647 h 32"/>
                <a:gd name="T12" fmla="*/ 2147483647 w 118"/>
                <a:gd name="T13" fmla="*/ 2147483647 h 32"/>
                <a:gd name="T14" fmla="*/ 2147483647 w 118"/>
                <a:gd name="T15" fmla="*/ 2147483647 h 32"/>
                <a:gd name="T16" fmla="*/ 2147483647 w 118"/>
                <a:gd name="T17" fmla="*/ 2147483647 h 32"/>
                <a:gd name="T18" fmla="*/ 2147483647 w 118"/>
                <a:gd name="T19" fmla="*/ 2147483647 h 32"/>
                <a:gd name="T20" fmla="*/ 2147483647 w 118"/>
                <a:gd name="T21" fmla="*/ 2147483647 h 32"/>
                <a:gd name="T22" fmla="*/ 2147483647 w 118"/>
                <a:gd name="T23" fmla="*/ 2147483647 h 32"/>
                <a:gd name="T24" fmla="*/ 2147483647 w 118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32">
                  <a:moveTo>
                    <a:pt x="13" y="4"/>
                  </a:moveTo>
                  <a:cubicBezTo>
                    <a:pt x="14" y="3"/>
                    <a:pt x="18" y="5"/>
                    <a:pt x="21" y="7"/>
                  </a:cubicBezTo>
                  <a:cubicBezTo>
                    <a:pt x="24" y="9"/>
                    <a:pt x="27" y="8"/>
                    <a:pt x="33" y="7"/>
                  </a:cubicBezTo>
                  <a:cubicBezTo>
                    <a:pt x="39" y="5"/>
                    <a:pt x="38" y="8"/>
                    <a:pt x="40" y="11"/>
                  </a:cubicBezTo>
                  <a:cubicBezTo>
                    <a:pt x="42" y="15"/>
                    <a:pt x="47" y="13"/>
                    <a:pt x="51" y="15"/>
                  </a:cubicBezTo>
                  <a:cubicBezTo>
                    <a:pt x="54" y="16"/>
                    <a:pt x="64" y="18"/>
                    <a:pt x="72" y="18"/>
                  </a:cubicBezTo>
                  <a:cubicBezTo>
                    <a:pt x="80" y="17"/>
                    <a:pt x="84" y="22"/>
                    <a:pt x="90" y="27"/>
                  </a:cubicBezTo>
                  <a:cubicBezTo>
                    <a:pt x="95" y="32"/>
                    <a:pt x="106" y="25"/>
                    <a:pt x="112" y="23"/>
                  </a:cubicBezTo>
                  <a:cubicBezTo>
                    <a:pt x="118" y="21"/>
                    <a:pt x="112" y="20"/>
                    <a:pt x="111" y="19"/>
                  </a:cubicBezTo>
                  <a:cubicBezTo>
                    <a:pt x="110" y="18"/>
                    <a:pt x="71" y="5"/>
                    <a:pt x="66" y="2"/>
                  </a:cubicBezTo>
                  <a:cubicBezTo>
                    <a:pt x="60" y="0"/>
                    <a:pt x="35" y="2"/>
                    <a:pt x="32" y="2"/>
                  </a:cubicBezTo>
                  <a:cubicBezTo>
                    <a:pt x="29" y="2"/>
                    <a:pt x="14" y="1"/>
                    <a:pt x="7" y="2"/>
                  </a:cubicBezTo>
                  <a:cubicBezTo>
                    <a:pt x="0" y="3"/>
                    <a:pt x="12" y="4"/>
                    <a:pt x="1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9" name="Freeform 2602"/>
            <p:cNvSpPr>
              <a:spLocks/>
            </p:cNvSpPr>
            <p:nvPr/>
          </p:nvSpPr>
          <p:spPr bwMode="auto">
            <a:xfrm>
              <a:off x="7596606" y="1387651"/>
              <a:ext cx="41886" cy="9096"/>
            </a:xfrm>
            <a:custGeom>
              <a:avLst/>
              <a:gdLst>
                <a:gd name="T0" fmla="*/ 2147483647 w 52"/>
                <a:gd name="T1" fmla="*/ 2147483647 h 11"/>
                <a:gd name="T2" fmla="*/ 2147483647 w 52"/>
                <a:gd name="T3" fmla="*/ 2147483647 h 11"/>
                <a:gd name="T4" fmla="*/ 2147483647 w 52"/>
                <a:gd name="T5" fmla="*/ 2147483647 h 11"/>
                <a:gd name="T6" fmla="*/ 2147483647 w 52"/>
                <a:gd name="T7" fmla="*/ 2147483647 h 11"/>
                <a:gd name="T8" fmla="*/ 2147483647 w 52"/>
                <a:gd name="T9" fmla="*/ 2147483647 h 11"/>
                <a:gd name="T10" fmla="*/ 2147483647 w 52"/>
                <a:gd name="T11" fmla="*/ 2147483647 h 11"/>
                <a:gd name="T12" fmla="*/ 2147483647 w 52"/>
                <a:gd name="T13" fmla="*/ 2147483647 h 11"/>
                <a:gd name="T14" fmla="*/ 2147483647 w 52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1">
                  <a:moveTo>
                    <a:pt x="20" y="8"/>
                  </a:moveTo>
                  <a:cubicBezTo>
                    <a:pt x="25" y="7"/>
                    <a:pt x="27" y="7"/>
                    <a:pt x="31" y="9"/>
                  </a:cubicBezTo>
                  <a:cubicBezTo>
                    <a:pt x="36" y="11"/>
                    <a:pt x="42" y="9"/>
                    <a:pt x="47" y="7"/>
                  </a:cubicBezTo>
                  <a:cubicBezTo>
                    <a:pt x="52" y="5"/>
                    <a:pt x="47" y="4"/>
                    <a:pt x="43" y="4"/>
                  </a:cubicBezTo>
                  <a:cubicBezTo>
                    <a:pt x="40" y="4"/>
                    <a:pt x="21" y="2"/>
                    <a:pt x="10" y="1"/>
                  </a:cubicBezTo>
                  <a:cubicBezTo>
                    <a:pt x="0" y="0"/>
                    <a:pt x="5" y="3"/>
                    <a:pt x="5" y="3"/>
                  </a:cubicBezTo>
                  <a:cubicBezTo>
                    <a:pt x="8" y="3"/>
                    <a:pt x="7" y="3"/>
                    <a:pt x="8" y="6"/>
                  </a:cubicBezTo>
                  <a:cubicBezTo>
                    <a:pt x="10" y="10"/>
                    <a:pt x="16" y="9"/>
                    <a:pt x="2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0" name="Freeform 2603"/>
            <p:cNvSpPr>
              <a:spLocks/>
            </p:cNvSpPr>
            <p:nvPr/>
          </p:nvSpPr>
          <p:spPr bwMode="auto">
            <a:xfrm>
              <a:off x="7602244" y="1409977"/>
              <a:ext cx="41886" cy="21500"/>
            </a:xfrm>
            <a:custGeom>
              <a:avLst/>
              <a:gdLst>
                <a:gd name="T0" fmla="*/ 2147483647 w 52"/>
                <a:gd name="T1" fmla="*/ 2147483647 h 26"/>
                <a:gd name="T2" fmla="*/ 2147483647 w 52"/>
                <a:gd name="T3" fmla="*/ 2147483647 h 26"/>
                <a:gd name="T4" fmla="*/ 2147483647 w 52"/>
                <a:gd name="T5" fmla="*/ 2147483647 h 26"/>
                <a:gd name="T6" fmla="*/ 2147483647 w 52"/>
                <a:gd name="T7" fmla="*/ 2147483647 h 26"/>
                <a:gd name="T8" fmla="*/ 2147483647 w 52"/>
                <a:gd name="T9" fmla="*/ 2147483647 h 26"/>
                <a:gd name="T10" fmla="*/ 2147483647 w 52"/>
                <a:gd name="T11" fmla="*/ 2147483647 h 26"/>
                <a:gd name="T12" fmla="*/ 2147483647 w 52"/>
                <a:gd name="T13" fmla="*/ 21474836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26">
                  <a:moveTo>
                    <a:pt x="7" y="24"/>
                  </a:moveTo>
                  <a:cubicBezTo>
                    <a:pt x="11" y="25"/>
                    <a:pt x="25" y="25"/>
                    <a:pt x="29" y="25"/>
                  </a:cubicBezTo>
                  <a:cubicBezTo>
                    <a:pt x="33" y="25"/>
                    <a:pt x="38" y="26"/>
                    <a:pt x="45" y="24"/>
                  </a:cubicBezTo>
                  <a:cubicBezTo>
                    <a:pt x="52" y="23"/>
                    <a:pt x="50" y="13"/>
                    <a:pt x="48" y="7"/>
                  </a:cubicBezTo>
                  <a:cubicBezTo>
                    <a:pt x="46" y="0"/>
                    <a:pt x="25" y="3"/>
                    <a:pt x="21" y="4"/>
                  </a:cubicBezTo>
                  <a:cubicBezTo>
                    <a:pt x="17" y="4"/>
                    <a:pt x="10" y="13"/>
                    <a:pt x="5" y="18"/>
                  </a:cubicBezTo>
                  <a:cubicBezTo>
                    <a:pt x="0" y="23"/>
                    <a:pt x="7" y="24"/>
                    <a:pt x="7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1" name="Freeform 2604"/>
            <p:cNvSpPr>
              <a:spLocks/>
            </p:cNvSpPr>
            <p:nvPr/>
          </p:nvSpPr>
          <p:spPr bwMode="auto">
            <a:xfrm>
              <a:off x="7598216" y="1344651"/>
              <a:ext cx="68468" cy="18192"/>
            </a:xfrm>
            <a:custGeom>
              <a:avLst/>
              <a:gdLst>
                <a:gd name="T0" fmla="*/ 2147483647 w 85"/>
                <a:gd name="T1" fmla="*/ 2147483647 h 22"/>
                <a:gd name="T2" fmla="*/ 2147483647 w 85"/>
                <a:gd name="T3" fmla="*/ 2147483647 h 22"/>
                <a:gd name="T4" fmla="*/ 2147483647 w 85"/>
                <a:gd name="T5" fmla="*/ 2147483647 h 22"/>
                <a:gd name="T6" fmla="*/ 2147483647 w 85"/>
                <a:gd name="T7" fmla="*/ 2147483647 h 22"/>
                <a:gd name="T8" fmla="*/ 2147483647 w 85"/>
                <a:gd name="T9" fmla="*/ 2147483647 h 22"/>
                <a:gd name="T10" fmla="*/ 2147483647 w 85"/>
                <a:gd name="T11" fmla="*/ 2147483647 h 22"/>
                <a:gd name="T12" fmla="*/ 2147483647 w 85"/>
                <a:gd name="T13" fmla="*/ 0 h 22"/>
                <a:gd name="T14" fmla="*/ 2147483647 w 85"/>
                <a:gd name="T15" fmla="*/ 2147483647 h 22"/>
                <a:gd name="T16" fmla="*/ 2147483647 w 85"/>
                <a:gd name="T17" fmla="*/ 2147483647 h 22"/>
                <a:gd name="T18" fmla="*/ 2147483647 w 85"/>
                <a:gd name="T19" fmla="*/ 2147483647 h 22"/>
                <a:gd name="T20" fmla="*/ 2147483647 w 85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22">
                  <a:moveTo>
                    <a:pt x="3" y="15"/>
                  </a:moveTo>
                  <a:cubicBezTo>
                    <a:pt x="6" y="16"/>
                    <a:pt x="17" y="16"/>
                    <a:pt x="21" y="15"/>
                  </a:cubicBezTo>
                  <a:cubicBezTo>
                    <a:pt x="25" y="13"/>
                    <a:pt x="27" y="13"/>
                    <a:pt x="30" y="18"/>
                  </a:cubicBezTo>
                  <a:cubicBezTo>
                    <a:pt x="33" y="22"/>
                    <a:pt x="45" y="14"/>
                    <a:pt x="45" y="14"/>
                  </a:cubicBezTo>
                  <a:cubicBezTo>
                    <a:pt x="51" y="11"/>
                    <a:pt x="62" y="11"/>
                    <a:pt x="73" y="9"/>
                  </a:cubicBezTo>
                  <a:cubicBezTo>
                    <a:pt x="85" y="8"/>
                    <a:pt x="62" y="4"/>
                    <a:pt x="59" y="4"/>
                  </a:cubicBezTo>
                  <a:cubicBezTo>
                    <a:pt x="56" y="4"/>
                    <a:pt x="38" y="1"/>
                    <a:pt x="33" y="0"/>
                  </a:cubicBezTo>
                  <a:cubicBezTo>
                    <a:pt x="28" y="0"/>
                    <a:pt x="29" y="5"/>
                    <a:pt x="34" y="9"/>
                  </a:cubicBezTo>
                  <a:cubicBezTo>
                    <a:pt x="39" y="13"/>
                    <a:pt x="15" y="10"/>
                    <a:pt x="10" y="9"/>
                  </a:cubicBezTo>
                  <a:cubicBezTo>
                    <a:pt x="5" y="8"/>
                    <a:pt x="4" y="8"/>
                    <a:pt x="2" y="11"/>
                  </a:cubicBezTo>
                  <a:cubicBezTo>
                    <a:pt x="0" y="15"/>
                    <a:pt x="3" y="15"/>
                    <a:pt x="3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2" name="Freeform 2605"/>
            <p:cNvSpPr>
              <a:spLocks/>
            </p:cNvSpPr>
            <p:nvPr/>
          </p:nvSpPr>
          <p:spPr bwMode="auto">
            <a:xfrm>
              <a:off x="7628826" y="1331421"/>
              <a:ext cx="55580" cy="16538"/>
            </a:xfrm>
            <a:custGeom>
              <a:avLst/>
              <a:gdLst>
                <a:gd name="T0" fmla="*/ 2147483647 w 69"/>
                <a:gd name="T1" fmla="*/ 2147483647 h 20"/>
                <a:gd name="T2" fmla="*/ 2147483647 w 69"/>
                <a:gd name="T3" fmla="*/ 2147483647 h 20"/>
                <a:gd name="T4" fmla="*/ 2147483647 w 69"/>
                <a:gd name="T5" fmla="*/ 2147483647 h 20"/>
                <a:gd name="T6" fmla="*/ 2147483647 w 69"/>
                <a:gd name="T7" fmla="*/ 2147483647 h 20"/>
                <a:gd name="T8" fmla="*/ 2147483647 w 69"/>
                <a:gd name="T9" fmla="*/ 2147483647 h 20"/>
                <a:gd name="T10" fmla="*/ 2147483647 w 69"/>
                <a:gd name="T11" fmla="*/ 2147483647 h 20"/>
                <a:gd name="T12" fmla="*/ 2147483647 w 69"/>
                <a:gd name="T13" fmla="*/ 2147483647 h 20"/>
                <a:gd name="T14" fmla="*/ 2147483647 w 69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20">
                  <a:moveTo>
                    <a:pt x="8" y="14"/>
                  </a:moveTo>
                  <a:cubicBezTo>
                    <a:pt x="10" y="15"/>
                    <a:pt x="32" y="17"/>
                    <a:pt x="39" y="17"/>
                  </a:cubicBezTo>
                  <a:cubicBezTo>
                    <a:pt x="47" y="18"/>
                    <a:pt x="49" y="20"/>
                    <a:pt x="59" y="16"/>
                  </a:cubicBezTo>
                  <a:cubicBezTo>
                    <a:pt x="69" y="12"/>
                    <a:pt x="53" y="11"/>
                    <a:pt x="47" y="10"/>
                  </a:cubicBezTo>
                  <a:cubicBezTo>
                    <a:pt x="42" y="10"/>
                    <a:pt x="38" y="9"/>
                    <a:pt x="39" y="4"/>
                  </a:cubicBezTo>
                  <a:cubicBezTo>
                    <a:pt x="39" y="0"/>
                    <a:pt x="24" y="5"/>
                    <a:pt x="20" y="6"/>
                  </a:cubicBezTo>
                  <a:cubicBezTo>
                    <a:pt x="15" y="7"/>
                    <a:pt x="13" y="7"/>
                    <a:pt x="6" y="10"/>
                  </a:cubicBezTo>
                  <a:cubicBezTo>
                    <a:pt x="0" y="12"/>
                    <a:pt x="8" y="14"/>
                    <a:pt x="8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3" name="Freeform 2606"/>
            <p:cNvSpPr>
              <a:spLocks/>
            </p:cNvSpPr>
            <p:nvPr/>
          </p:nvSpPr>
          <p:spPr bwMode="auto">
            <a:xfrm>
              <a:off x="7611104" y="1363670"/>
              <a:ext cx="62830" cy="19845"/>
            </a:xfrm>
            <a:custGeom>
              <a:avLst/>
              <a:gdLst>
                <a:gd name="T0" fmla="*/ 2147483647 w 78"/>
                <a:gd name="T1" fmla="*/ 2147483647 h 24"/>
                <a:gd name="T2" fmla="*/ 2147483647 w 78"/>
                <a:gd name="T3" fmla="*/ 2147483647 h 24"/>
                <a:gd name="T4" fmla="*/ 2147483647 w 78"/>
                <a:gd name="T5" fmla="*/ 2147483647 h 24"/>
                <a:gd name="T6" fmla="*/ 2147483647 w 78"/>
                <a:gd name="T7" fmla="*/ 2147483647 h 24"/>
                <a:gd name="T8" fmla="*/ 2147483647 w 78"/>
                <a:gd name="T9" fmla="*/ 2147483647 h 24"/>
                <a:gd name="T10" fmla="*/ 2147483647 w 78"/>
                <a:gd name="T11" fmla="*/ 2147483647 h 24"/>
                <a:gd name="T12" fmla="*/ 2147483647 w 78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24">
                  <a:moveTo>
                    <a:pt x="21" y="4"/>
                  </a:moveTo>
                  <a:cubicBezTo>
                    <a:pt x="0" y="0"/>
                    <a:pt x="16" y="5"/>
                    <a:pt x="16" y="5"/>
                  </a:cubicBezTo>
                  <a:cubicBezTo>
                    <a:pt x="18" y="5"/>
                    <a:pt x="24" y="7"/>
                    <a:pt x="27" y="9"/>
                  </a:cubicBezTo>
                  <a:cubicBezTo>
                    <a:pt x="31" y="12"/>
                    <a:pt x="34" y="11"/>
                    <a:pt x="36" y="11"/>
                  </a:cubicBezTo>
                  <a:cubicBezTo>
                    <a:pt x="38" y="10"/>
                    <a:pt x="37" y="10"/>
                    <a:pt x="44" y="17"/>
                  </a:cubicBezTo>
                  <a:cubicBezTo>
                    <a:pt x="51" y="24"/>
                    <a:pt x="68" y="18"/>
                    <a:pt x="73" y="16"/>
                  </a:cubicBezTo>
                  <a:cubicBezTo>
                    <a:pt x="78" y="14"/>
                    <a:pt x="43" y="8"/>
                    <a:pt x="2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4" name="Freeform 2607"/>
            <p:cNvSpPr>
              <a:spLocks/>
            </p:cNvSpPr>
            <p:nvPr/>
          </p:nvSpPr>
          <p:spPr bwMode="auto">
            <a:xfrm>
              <a:off x="7661851" y="1314056"/>
              <a:ext cx="42692" cy="13231"/>
            </a:xfrm>
            <a:custGeom>
              <a:avLst/>
              <a:gdLst>
                <a:gd name="T0" fmla="*/ 2147483647 w 53"/>
                <a:gd name="T1" fmla="*/ 2147483647 h 16"/>
                <a:gd name="T2" fmla="*/ 2147483647 w 53"/>
                <a:gd name="T3" fmla="*/ 2147483647 h 16"/>
                <a:gd name="T4" fmla="*/ 2147483647 w 53"/>
                <a:gd name="T5" fmla="*/ 2147483647 h 16"/>
                <a:gd name="T6" fmla="*/ 2147483647 w 53"/>
                <a:gd name="T7" fmla="*/ 2147483647 h 16"/>
                <a:gd name="T8" fmla="*/ 2147483647 w 53"/>
                <a:gd name="T9" fmla="*/ 2147483647 h 16"/>
                <a:gd name="T10" fmla="*/ 2147483647 w 53"/>
                <a:gd name="T11" fmla="*/ 2147483647 h 16"/>
                <a:gd name="T12" fmla="*/ 2147483647 w 53"/>
                <a:gd name="T13" fmla="*/ 2147483647 h 16"/>
                <a:gd name="T14" fmla="*/ 2147483647 w 53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16">
                  <a:moveTo>
                    <a:pt x="4" y="13"/>
                  </a:moveTo>
                  <a:cubicBezTo>
                    <a:pt x="7" y="16"/>
                    <a:pt x="11" y="14"/>
                    <a:pt x="18" y="12"/>
                  </a:cubicBezTo>
                  <a:cubicBezTo>
                    <a:pt x="24" y="10"/>
                    <a:pt x="28" y="11"/>
                    <a:pt x="35" y="11"/>
                  </a:cubicBezTo>
                  <a:cubicBezTo>
                    <a:pt x="42" y="12"/>
                    <a:pt x="47" y="10"/>
                    <a:pt x="50" y="6"/>
                  </a:cubicBezTo>
                  <a:cubicBezTo>
                    <a:pt x="53" y="2"/>
                    <a:pt x="38" y="0"/>
                    <a:pt x="34" y="1"/>
                  </a:cubicBezTo>
                  <a:cubicBezTo>
                    <a:pt x="31" y="1"/>
                    <a:pt x="13" y="3"/>
                    <a:pt x="10" y="2"/>
                  </a:cubicBezTo>
                  <a:cubicBezTo>
                    <a:pt x="6" y="2"/>
                    <a:pt x="6" y="7"/>
                    <a:pt x="3" y="8"/>
                  </a:cubicBezTo>
                  <a:cubicBezTo>
                    <a:pt x="0" y="10"/>
                    <a:pt x="4" y="13"/>
                    <a:pt x="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5" name="Freeform 2608"/>
            <p:cNvSpPr>
              <a:spLocks/>
            </p:cNvSpPr>
            <p:nvPr/>
          </p:nvSpPr>
          <p:spPr bwMode="auto">
            <a:xfrm>
              <a:off x="7637686" y="1402536"/>
              <a:ext cx="66856" cy="27288"/>
            </a:xfrm>
            <a:custGeom>
              <a:avLst/>
              <a:gdLst>
                <a:gd name="T0" fmla="*/ 2147483647 w 83"/>
                <a:gd name="T1" fmla="*/ 2147483647 h 33"/>
                <a:gd name="T2" fmla="*/ 2147483647 w 83"/>
                <a:gd name="T3" fmla="*/ 2147483647 h 33"/>
                <a:gd name="T4" fmla="*/ 2147483647 w 83"/>
                <a:gd name="T5" fmla="*/ 2147483647 h 33"/>
                <a:gd name="T6" fmla="*/ 2147483647 w 83"/>
                <a:gd name="T7" fmla="*/ 2147483647 h 33"/>
                <a:gd name="T8" fmla="*/ 2147483647 w 83"/>
                <a:gd name="T9" fmla="*/ 2147483647 h 33"/>
                <a:gd name="T10" fmla="*/ 2147483647 w 83"/>
                <a:gd name="T11" fmla="*/ 2147483647 h 33"/>
                <a:gd name="T12" fmla="*/ 2147483647 w 83"/>
                <a:gd name="T13" fmla="*/ 2147483647 h 33"/>
                <a:gd name="T14" fmla="*/ 2147483647 w 83"/>
                <a:gd name="T15" fmla="*/ 2147483647 h 33"/>
                <a:gd name="T16" fmla="*/ 2147483647 w 83"/>
                <a:gd name="T17" fmla="*/ 2147483647 h 33"/>
                <a:gd name="T18" fmla="*/ 2147483647 w 83"/>
                <a:gd name="T19" fmla="*/ 2147483647 h 33"/>
                <a:gd name="T20" fmla="*/ 2147483647 w 83"/>
                <a:gd name="T21" fmla="*/ 2147483647 h 33"/>
                <a:gd name="T22" fmla="*/ 2147483647 w 83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33">
                  <a:moveTo>
                    <a:pt x="72" y="15"/>
                  </a:moveTo>
                  <a:cubicBezTo>
                    <a:pt x="83" y="16"/>
                    <a:pt x="68" y="8"/>
                    <a:pt x="62" y="7"/>
                  </a:cubicBezTo>
                  <a:cubicBezTo>
                    <a:pt x="56" y="5"/>
                    <a:pt x="33" y="1"/>
                    <a:pt x="29" y="2"/>
                  </a:cubicBezTo>
                  <a:cubicBezTo>
                    <a:pt x="26" y="2"/>
                    <a:pt x="19" y="3"/>
                    <a:pt x="10" y="1"/>
                  </a:cubicBezTo>
                  <a:cubicBezTo>
                    <a:pt x="0" y="0"/>
                    <a:pt x="3" y="6"/>
                    <a:pt x="3" y="6"/>
                  </a:cubicBezTo>
                  <a:cubicBezTo>
                    <a:pt x="3" y="9"/>
                    <a:pt x="8" y="16"/>
                    <a:pt x="9" y="22"/>
                  </a:cubicBezTo>
                  <a:cubicBezTo>
                    <a:pt x="11" y="29"/>
                    <a:pt x="23" y="32"/>
                    <a:pt x="27" y="33"/>
                  </a:cubicBezTo>
                  <a:cubicBezTo>
                    <a:pt x="31" y="33"/>
                    <a:pt x="34" y="33"/>
                    <a:pt x="34" y="29"/>
                  </a:cubicBezTo>
                  <a:cubicBezTo>
                    <a:pt x="35" y="25"/>
                    <a:pt x="37" y="26"/>
                    <a:pt x="44" y="27"/>
                  </a:cubicBezTo>
                  <a:cubicBezTo>
                    <a:pt x="51" y="27"/>
                    <a:pt x="49" y="23"/>
                    <a:pt x="43" y="19"/>
                  </a:cubicBezTo>
                  <a:cubicBezTo>
                    <a:pt x="38" y="15"/>
                    <a:pt x="48" y="16"/>
                    <a:pt x="54" y="15"/>
                  </a:cubicBezTo>
                  <a:cubicBezTo>
                    <a:pt x="60" y="14"/>
                    <a:pt x="62" y="14"/>
                    <a:pt x="72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6" name="Freeform 2609"/>
            <p:cNvSpPr>
              <a:spLocks/>
            </p:cNvSpPr>
            <p:nvPr/>
          </p:nvSpPr>
          <p:spPr bwMode="auto">
            <a:xfrm>
              <a:off x="7682794" y="1427343"/>
              <a:ext cx="34637" cy="13231"/>
            </a:xfrm>
            <a:custGeom>
              <a:avLst/>
              <a:gdLst>
                <a:gd name="T0" fmla="*/ 2147483647 w 43"/>
                <a:gd name="T1" fmla="*/ 2147483647 h 16"/>
                <a:gd name="T2" fmla="*/ 2147483647 w 43"/>
                <a:gd name="T3" fmla="*/ 2147483647 h 16"/>
                <a:gd name="T4" fmla="*/ 2147483647 w 43"/>
                <a:gd name="T5" fmla="*/ 2147483647 h 16"/>
                <a:gd name="T6" fmla="*/ 2147483647 w 43"/>
                <a:gd name="T7" fmla="*/ 2147483647 h 16"/>
                <a:gd name="T8" fmla="*/ 2147483647 w 43"/>
                <a:gd name="T9" fmla="*/ 2147483647 h 16"/>
                <a:gd name="T10" fmla="*/ 2147483647 w 43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6">
                  <a:moveTo>
                    <a:pt x="10" y="11"/>
                  </a:moveTo>
                  <a:cubicBezTo>
                    <a:pt x="10" y="11"/>
                    <a:pt x="18" y="14"/>
                    <a:pt x="21" y="15"/>
                  </a:cubicBezTo>
                  <a:cubicBezTo>
                    <a:pt x="25" y="16"/>
                    <a:pt x="28" y="16"/>
                    <a:pt x="34" y="14"/>
                  </a:cubicBezTo>
                  <a:cubicBezTo>
                    <a:pt x="40" y="12"/>
                    <a:pt x="43" y="9"/>
                    <a:pt x="38" y="4"/>
                  </a:cubicBezTo>
                  <a:cubicBezTo>
                    <a:pt x="33" y="0"/>
                    <a:pt x="17" y="3"/>
                    <a:pt x="9" y="5"/>
                  </a:cubicBezTo>
                  <a:cubicBezTo>
                    <a:pt x="0" y="8"/>
                    <a:pt x="10" y="11"/>
                    <a:pt x="10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7" name="Freeform 2610"/>
            <p:cNvSpPr>
              <a:spLocks/>
            </p:cNvSpPr>
            <p:nvPr/>
          </p:nvSpPr>
          <p:spPr bwMode="auto">
            <a:xfrm>
              <a:off x="7700515" y="1376901"/>
              <a:ext cx="82161" cy="34730"/>
            </a:xfrm>
            <a:custGeom>
              <a:avLst/>
              <a:gdLst>
                <a:gd name="T0" fmla="*/ 2147483647 w 102"/>
                <a:gd name="T1" fmla="*/ 2147483647 h 42"/>
                <a:gd name="T2" fmla="*/ 2147483647 w 102"/>
                <a:gd name="T3" fmla="*/ 2147483647 h 42"/>
                <a:gd name="T4" fmla="*/ 2147483647 w 102"/>
                <a:gd name="T5" fmla="*/ 2147483647 h 42"/>
                <a:gd name="T6" fmla="*/ 2147483647 w 102"/>
                <a:gd name="T7" fmla="*/ 2147483647 h 42"/>
                <a:gd name="T8" fmla="*/ 2147483647 w 102"/>
                <a:gd name="T9" fmla="*/ 2147483647 h 42"/>
                <a:gd name="T10" fmla="*/ 2147483647 w 102"/>
                <a:gd name="T11" fmla="*/ 2147483647 h 42"/>
                <a:gd name="T12" fmla="*/ 2147483647 w 102"/>
                <a:gd name="T13" fmla="*/ 2147483647 h 42"/>
                <a:gd name="T14" fmla="*/ 2147483647 w 102"/>
                <a:gd name="T15" fmla="*/ 2147483647 h 42"/>
                <a:gd name="T16" fmla="*/ 2147483647 w 102"/>
                <a:gd name="T17" fmla="*/ 2147483647 h 42"/>
                <a:gd name="T18" fmla="*/ 2147483647 w 102"/>
                <a:gd name="T19" fmla="*/ 2147483647 h 42"/>
                <a:gd name="T20" fmla="*/ 2147483647 w 102"/>
                <a:gd name="T21" fmla="*/ 2147483647 h 42"/>
                <a:gd name="T22" fmla="*/ 2147483647 w 102"/>
                <a:gd name="T23" fmla="*/ 2147483647 h 42"/>
                <a:gd name="T24" fmla="*/ 2147483647 w 102"/>
                <a:gd name="T25" fmla="*/ 2147483647 h 42"/>
                <a:gd name="T26" fmla="*/ 2147483647 w 102"/>
                <a:gd name="T27" fmla="*/ 2147483647 h 42"/>
                <a:gd name="T28" fmla="*/ 2147483647 w 102"/>
                <a:gd name="T29" fmla="*/ 2147483647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42">
                  <a:moveTo>
                    <a:pt x="1" y="21"/>
                  </a:moveTo>
                  <a:cubicBezTo>
                    <a:pt x="1" y="28"/>
                    <a:pt x="0" y="31"/>
                    <a:pt x="6" y="34"/>
                  </a:cubicBezTo>
                  <a:cubicBezTo>
                    <a:pt x="11" y="37"/>
                    <a:pt x="16" y="37"/>
                    <a:pt x="21" y="36"/>
                  </a:cubicBezTo>
                  <a:cubicBezTo>
                    <a:pt x="25" y="35"/>
                    <a:pt x="33" y="31"/>
                    <a:pt x="37" y="34"/>
                  </a:cubicBezTo>
                  <a:cubicBezTo>
                    <a:pt x="41" y="36"/>
                    <a:pt x="54" y="42"/>
                    <a:pt x="62" y="37"/>
                  </a:cubicBezTo>
                  <a:cubicBezTo>
                    <a:pt x="71" y="32"/>
                    <a:pt x="79" y="25"/>
                    <a:pt x="83" y="25"/>
                  </a:cubicBezTo>
                  <a:cubicBezTo>
                    <a:pt x="87" y="25"/>
                    <a:pt x="92" y="23"/>
                    <a:pt x="94" y="20"/>
                  </a:cubicBezTo>
                  <a:cubicBezTo>
                    <a:pt x="96" y="17"/>
                    <a:pt x="102" y="10"/>
                    <a:pt x="97" y="7"/>
                  </a:cubicBezTo>
                  <a:cubicBezTo>
                    <a:pt x="92" y="3"/>
                    <a:pt x="86" y="0"/>
                    <a:pt x="81" y="2"/>
                  </a:cubicBezTo>
                  <a:cubicBezTo>
                    <a:pt x="76" y="3"/>
                    <a:pt x="60" y="4"/>
                    <a:pt x="55" y="5"/>
                  </a:cubicBezTo>
                  <a:cubicBezTo>
                    <a:pt x="51" y="6"/>
                    <a:pt x="32" y="8"/>
                    <a:pt x="29" y="8"/>
                  </a:cubicBezTo>
                  <a:cubicBezTo>
                    <a:pt x="26" y="8"/>
                    <a:pt x="19" y="9"/>
                    <a:pt x="27" y="6"/>
                  </a:cubicBezTo>
                  <a:cubicBezTo>
                    <a:pt x="27" y="6"/>
                    <a:pt x="30" y="3"/>
                    <a:pt x="23" y="5"/>
                  </a:cubicBezTo>
                  <a:cubicBezTo>
                    <a:pt x="16" y="6"/>
                    <a:pt x="8" y="9"/>
                    <a:pt x="5" y="11"/>
                  </a:cubicBezTo>
                  <a:cubicBezTo>
                    <a:pt x="3" y="14"/>
                    <a:pt x="0" y="14"/>
                    <a:pt x="1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8" name="Freeform 2611"/>
            <p:cNvSpPr>
              <a:spLocks/>
            </p:cNvSpPr>
            <p:nvPr/>
          </p:nvSpPr>
          <p:spPr bwMode="auto">
            <a:xfrm>
              <a:off x="7716625" y="1364498"/>
              <a:ext cx="51553" cy="11576"/>
            </a:xfrm>
            <a:custGeom>
              <a:avLst/>
              <a:gdLst>
                <a:gd name="T0" fmla="*/ 2147483647 w 64"/>
                <a:gd name="T1" fmla="*/ 2147483647 h 14"/>
                <a:gd name="T2" fmla="*/ 2147483647 w 64"/>
                <a:gd name="T3" fmla="*/ 2147483647 h 14"/>
                <a:gd name="T4" fmla="*/ 2147483647 w 64"/>
                <a:gd name="T5" fmla="*/ 2147483647 h 14"/>
                <a:gd name="T6" fmla="*/ 2147483647 w 64"/>
                <a:gd name="T7" fmla="*/ 0 h 14"/>
                <a:gd name="T8" fmla="*/ 2147483647 w 64"/>
                <a:gd name="T9" fmla="*/ 2147483647 h 14"/>
                <a:gd name="T10" fmla="*/ 2147483647 w 64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14">
                  <a:moveTo>
                    <a:pt x="11" y="9"/>
                  </a:moveTo>
                  <a:cubicBezTo>
                    <a:pt x="15" y="12"/>
                    <a:pt x="28" y="14"/>
                    <a:pt x="36" y="14"/>
                  </a:cubicBezTo>
                  <a:cubicBezTo>
                    <a:pt x="44" y="14"/>
                    <a:pt x="53" y="7"/>
                    <a:pt x="58" y="4"/>
                  </a:cubicBezTo>
                  <a:cubicBezTo>
                    <a:pt x="64" y="0"/>
                    <a:pt x="59" y="0"/>
                    <a:pt x="57" y="0"/>
                  </a:cubicBezTo>
                  <a:cubicBezTo>
                    <a:pt x="55" y="1"/>
                    <a:pt x="25" y="4"/>
                    <a:pt x="13" y="6"/>
                  </a:cubicBezTo>
                  <a:cubicBezTo>
                    <a:pt x="0" y="8"/>
                    <a:pt x="11" y="9"/>
                    <a:pt x="11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9" name="Freeform 2612"/>
            <p:cNvSpPr>
              <a:spLocks/>
            </p:cNvSpPr>
            <p:nvPr/>
          </p:nvSpPr>
          <p:spPr bwMode="auto">
            <a:xfrm>
              <a:off x="7764150" y="1328941"/>
              <a:ext cx="16110" cy="6615"/>
            </a:xfrm>
            <a:custGeom>
              <a:avLst/>
              <a:gdLst>
                <a:gd name="T0" fmla="*/ 2147483647 w 20"/>
                <a:gd name="T1" fmla="*/ 2147483647 h 8"/>
                <a:gd name="T2" fmla="*/ 2147483647 w 20"/>
                <a:gd name="T3" fmla="*/ 2147483647 h 8"/>
                <a:gd name="T4" fmla="*/ 2147483647 w 20"/>
                <a:gd name="T5" fmla="*/ 2147483647 h 8"/>
                <a:gd name="T6" fmla="*/ 2147483647 w 2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8">
                  <a:moveTo>
                    <a:pt x="14" y="7"/>
                  </a:moveTo>
                  <a:cubicBezTo>
                    <a:pt x="20" y="7"/>
                    <a:pt x="16" y="5"/>
                    <a:pt x="8" y="2"/>
                  </a:cubicBezTo>
                  <a:cubicBezTo>
                    <a:pt x="0" y="0"/>
                    <a:pt x="6" y="5"/>
                    <a:pt x="6" y="5"/>
                  </a:cubicBezTo>
                  <a:cubicBezTo>
                    <a:pt x="8" y="8"/>
                    <a:pt x="8" y="8"/>
                    <a:pt x="1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0" name="Freeform 2613"/>
            <p:cNvSpPr>
              <a:spLocks/>
            </p:cNvSpPr>
            <p:nvPr/>
          </p:nvSpPr>
          <p:spPr bwMode="auto">
            <a:xfrm>
              <a:off x="7772205" y="1324806"/>
              <a:ext cx="52358" cy="9096"/>
            </a:xfrm>
            <a:custGeom>
              <a:avLst/>
              <a:gdLst>
                <a:gd name="T0" fmla="*/ 2147483647 w 65"/>
                <a:gd name="T1" fmla="*/ 2147483647 h 11"/>
                <a:gd name="T2" fmla="*/ 2147483647 w 65"/>
                <a:gd name="T3" fmla="*/ 2147483647 h 11"/>
                <a:gd name="T4" fmla="*/ 2147483647 w 65"/>
                <a:gd name="T5" fmla="*/ 2147483647 h 11"/>
                <a:gd name="T6" fmla="*/ 2147483647 w 65"/>
                <a:gd name="T7" fmla="*/ 2147483647 h 11"/>
                <a:gd name="T8" fmla="*/ 2147483647 w 65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1">
                  <a:moveTo>
                    <a:pt x="12" y="3"/>
                  </a:moveTo>
                  <a:cubicBezTo>
                    <a:pt x="12" y="3"/>
                    <a:pt x="27" y="6"/>
                    <a:pt x="36" y="9"/>
                  </a:cubicBezTo>
                  <a:cubicBezTo>
                    <a:pt x="44" y="11"/>
                    <a:pt x="56" y="9"/>
                    <a:pt x="61" y="5"/>
                  </a:cubicBezTo>
                  <a:cubicBezTo>
                    <a:pt x="65" y="2"/>
                    <a:pt x="36" y="2"/>
                    <a:pt x="18" y="1"/>
                  </a:cubicBezTo>
                  <a:cubicBezTo>
                    <a:pt x="0" y="0"/>
                    <a:pt x="12" y="3"/>
                    <a:pt x="1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1" name="Freeform 2614"/>
            <p:cNvSpPr>
              <a:spLocks/>
            </p:cNvSpPr>
            <p:nvPr/>
          </p:nvSpPr>
          <p:spPr bwMode="auto">
            <a:xfrm>
              <a:off x="7785093" y="1358710"/>
              <a:ext cx="84578" cy="33904"/>
            </a:xfrm>
            <a:custGeom>
              <a:avLst/>
              <a:gdLst>
                <a:gd name="T0" fmla="*/ 2147483647 w 105"/>
                <a:gd name="T1" fmla="*/ 2147483647 h 41"/>
                <a:gd name="T2" fmla="*/ 2147483647 w 105"/>
                <a:gd name="T3" fmla="*/ 2147483647 h 41"/>
                <a:gd name="T4" fmla="*/ 2147483647 w 105"/>
                <a:gd name="T5" fmla="*/ 2147483647 h 41"/>
                <a:gd name="T6" fmla="*/ 2147483647 w 105"/>
                <a:gd name="T7" fmla="*/ 2147483647 h 41"/>
                <a:gd name="T8" fmla="*/ 2147483647 w 105"/>
                <a:gd name="T9" fmla="*/ 2147483647 h 41"/>
                <a:gd name="T10" fmla="*/ 2147483647 w 105"/>
                <a:gd name="T11" fmla="*/ 2147483647 h 41"/>
                <a:gd name="T12" fmla="*/ 2147483647 w 105"/>
                <a:gd name="T13" fmla="*/ 2147483647 h 41"/>
                <a:gd name="T14" fmla="*/ 2147483647 w 105"/>
                <a:gd name="T15" fmla="*/ 2147483647 h 41"/>
                <a:gd name="T16" fmla="*/ 2147483647 w 105"/>
                <a:gd name="T17" fmla="*/ 2147483647 h 41"/>
                <a:gd name="T18" fmla="*/ 2147483647 w 105"/>
                <a:gd name="T19" fmla="*/ 2147483647 h 41"/>
                <a:gd name="T20" fmla="*/ 2147483647 w 105"/>
                <a:gd name="T21" fmla="*/ 2147483647 h 41"/>
                <a:gd name="T22" fmla="*/ 2147483647 w 105"/>
                <a:gd name="T23" fmla="*/ 2147483647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41">
                  <a:moveTo>
                    <a:pt x="7" y="26"/>
                  </a:moveTo>
                  <a:cubicBezTo>
                    <a:pt x="0" y="29"/>
                    <a:pt x="8" y="32"/>
                    <a:pt x="8" y="32"/>
                  </a:cubicBezTo>
                  <a:cubicBezTo>
                    <a:pt x="8" y="32"/>
                    <a:pt x="19" y="36"/>
                    <a:pt x="22" y="39"/>
                  </a:cubicBezTo>
                  <a:cubicBezTo>
                    <a:pt x="25" y="41"/>
                    <a:pt x="30" y="40"/>
                    <a:pt x="36" y="38"/>
                  </a:cubicBezTo>
                  <a:cubicBezTo>
                    <a:pt x="42" y="35"/>
                    <a:pt x="89" y="22"/>
                    <a:pt x="97" y="22"/>
                  </a:cubicBezTo>
                  <a:cubicBezTo>
                    <a:pt x="105" y="21"/>
                    <a:pt x="102" y="19"/>
                    <a:pt x="99" y="17"/>
                  </a:cubicBezTo>
                  <a:cubicBezTo>
                    <a:pt x="97" y="16"/>
                    <a:pt x="95" y="16"/>
                    <a:pt x="95" y="8"/>
                  </a:cubicBezTo>
                  <a:cubicBezTo>
                    <a:pt x="95" y="0"/>
                    <a:pt x="71" y="0"/>
                    <a:pt x="67" y="1"/>
                  </a:cubicBezTo>
                  <a:cubicBezTo>
                    <a:pt x="64" y="1"/>
                    <a:pt x="59" y="5"/>
                    <a:pt x="57" y="11"/>
                  </a:cubicBezTo>
                  <a:cubicBezTo>
                    <a:pt x="55" y="18"/>
                    <a:pt x="51" y="16"/>
                    <a:pt x="45" y="16"/>
                  </a:cubicBezTo>
                  <a:cubicBezTo>
                    <a:pt x="39" y="15"/>
                    <a:pt x="25" y="18"/>
                    <a:pt x="22" y="19"/>
                  </a:cubicBezTo>
                  <a:cubicBezTo>
                    <a:pt x="19" y="20"/>
                    <a:pt x="14" y="23"/>
                    <a:pt x="7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2" name="Freeform 2615"/>
            <p:cNvSpPr>
              <a:spLocks/>
            </p:cNvSpPr>
            <p:nvPr/>
          </p:nvSpPr>
          <p:spPr bwMode="auto">
            <a:xfrm>
              <a:off x="7485445" y="1820953"/>
              <a:ext cx="172379" cy="148017"/>
            </a:xfrm>
            <a:custGeom>
              <a:avLst/>
              <a:gdLst>
                <a:gd name="T0" fmla="*/ 2147483647 w 214"/>
                <a:gd name="T1" fmla="*/ 2147483647 h 179"/>
                <a:gd name="T2" fmla="*/ 2147483647 w 214"/>
                <a:gd name="T3" fmla="*/ 2147483647 h 179"/>
                <a:gd name="T4" fmla="*/ 2147483647 w 214"/>
                <a:gd name="T5" fmla="*/ 2147483647 h 179"/>
                <a:gd name="T6" fmla="*/ 2147483647 w 214"/>
                <a:gd name="T7" fmla="*/ 2147483647 h 179"/>
                <a:gd name="T8" fmla="*/ 2147483647 w 214"/>
                <a:gd name="T9" fmla="*/ 2147483647 h 179"/>
                <a:gd name="T10" fmla="*/ 2147483647 w 214"/>
                <a:gd name="T11" fmla="*/ 2147483647 h 179"/>
                <a:gd name="T12" fmla="*/ 2147483647 w 214"/>
                <a:gd name="T13" fmla="*/ 2147483647 h 179"/>
                <a:gd name="T14" fmla="*/ 2147483647 w 214"/>
                <a:gd name="T15" fmla="*/ 2147483647 h 179"/>
                <a:gd name="T16" fmla="*/ 2147483647 w 214"/>
                <a:gd name="T17" fmla="*/ 2147483647 h 179"/>
                <a:gd name="T18" fmla="*/ 2147483647 w 214"/>
                <a:gd name="T19" fmla="*/ 2147483647 h 179"/>
                <a:gd name="T20" fmla="*/ 2147483647 w 214"/>
                <a:gd name="T21" fmla="*/ 2147483647 h 179"/>
                <a:gd name="T22" fmla="*/ 2147483647 w 214"/>
                <a:gd name="T23" fmla="*/ 2147483647 h 179"/>
                <a:gd name="T24" fmla="*/ 2147483647 w 214"/>
                <a:gd name="T25" fmla="*/ 2147483647 h 179"/>
                <a:gd name="T26" fmla="*/ 2147483647 w 214"/>
                <a:gd name="T27" fmla="*/ 2147483647 h 179"/>
                <a:gd name="T28" fmla="*/ 2147483647 w 214"/>
                <a:gd name="T29" fmla="*/ 2147483647 h 179"/>
                <a:gd name="T30" fmla="*/ 2147483647 w 214"/>
                <a:gd name="T31" fmla="*/ 2147483647 h 179"/>
                <a:gd name="T32" fmla="*/ 2147483647 w 214"/>
                <a:gd name="T33" fmla="*/ 2147483647 h 179"/>
                <a:gd name="T34" fmla="*/ 2147483647 w 214"/>
                <a:gd name="T35" fmla="*/ 2147483647 h 179"/>
                <a:gd name="T36" fmla="*/ 2147483647 w 214"/>
                <a:gd name="T37" fmla="*/ 2147483647 h 179"/>
                <a:gd name="T38" fmla="*/ 2147483647 w 214"/>
                <a:gd name="T39" fmla="*/ 2147483647 h 179"/>
                <a:gd name="T40" fmla="*/ 2147483647 w 214"/>
                <a:gd name="T41" fmla="*/ 2147483647 h 179"/>
                <a:gd name="T42" fmla="*/ 2147483647 w 214"/>
                <a:gd name="T43" fmla="*/ 2147483647 h 179"/>
                <a:gd name="T44" fmla="*/ 2147483647 w 214"/>
                <a:gd name="T45" fmla="*/ 2147483647 h 179"/>
                <a:gd name="T46" fmla="*/ 2147483647 w 214"/>
                <a:gd name="T47" fmla="*/ 2147483647 h 179"/>
                <a:gd name="T48" fmla="*/ 2147483647 w 214"/>
                <a:gd name="T49" fmla="*/ 2147483647 h 179"/>
                <a:gd name="T50" fmla="*/ 2147483647 w 214"/>
                <a:gd name="T51" fmla="*/ 2147483647 h 179"/>
                <a:gd name="T52" fmla="*/ 2147483647 w 214"/>
                <a:gd name="T53" fmla="*/ 2147483647 h 179"/>
                <a:gd name="T54" fmla="*/ 2147483647 w 214"/>
                <a:gd name="T55" fmla="*/ 2147483647 h 179"/>
                <a:gd name="T56" fmla="*/ 2147483647 w 214"/>
                <a:gd name="T57" fmla="*/ 2147483647 h 179"/>
                <a:gd name="T58" fmla="*/ 2147483647 w 214"/>
                <a:gd name="T59" fmla="*/ 2147483647 h 179"/>
                <a:gd name="T60" fmla="*/ 2147483647 w 214"/>
                <a:gd name="T61" fmla="*/ 2147483647 h 179"/>
                <a:gd name="T62" fmla="*/ 2147483647 w 214"/>
                <a:gd name="T63" fmla="*/ 2147483647 h 179"/>
                <a:gd name="T64" fmla="*/ 2147483647 w 214"/>
                <a:gd name="T65" fmla="*/ 2147483647 h 179"/>
                <a:gd name="T66" fmla="*/ 2147483647 w 214"/>
                <a:gd name="T67" fmla="*/ 2147483647 h 179"/>
                <a:gd name="T68" fmla="*/ 2147483647 w 214"/>
                <a:gd name="T69" fmla="*/ 2147483647 h 179"/>
                <a:gd name="T70" fmla="*/ 2147483647 w 214"/>
                <a:gd name="T71" fmla="*/ 2147483647 h 179"/>
                <a:gd name="T72" fmla="*/ 2147483647 w 214"/>
                <a:gd name="T73" fmla="*/ 2147483647 h 179"/>
                <a:gd name="T74" fmla="*/ 2147483647 w 214"/>
                <a:gd name="T75" fmla="*/ 2147483647 h 179"/>
                <a:gd name="T76" fmla="*/ 2147483647 w 214"/>
                <a:gd name="T77" fmla="*/ 2147483647 h 179"/>
                <a:gd name="T78" fmla="*/ 2147483647 w 214"/>
                <a:gd name="T79" fmla="*/ 2147483647 h 179"/>
                <a:gd name="T80" fmla="*/ 2147483647 w 214"/>
                <a:gd name="T81" fmla="*/ 2147483647 h 179"/>
                <a:gd name="T82" fmla="*/ 2147483647 w 214"/>
                <a:gd name="T83" fmla="*/ 2147483647 h 179"/>
                <a:gd name="T84" fmla="*/ 2147483647 w 214"/>
                <a:gd name="T85" fmla="*/ 2147483647 h 179"/>
                <a:gd name="T86" fmla="*/ 2147483647 w 214"/>
                <a:gd name="T87" fmla="*/ 2147483647 h 179"/>
                <a:gd name="T88" fmla="*/ 2147483647 w 214"/>
                <a:gd name="T89" fmla="*/ 2147483647 h 179"/>
                <a:gd name="T90" fmla="*/ 2147483647 w 214"/>
                <a:gd name="T91" fmla="*/ 2147483647 h 179"/>
                <a:gd name="T92" fmla="*/ 2147483647 w 214"/>
                <a:gd name="T93" fmla="*/ 2147483647 h 179"/>
                <a:gd name="T94" fmla="*/ 2147483647 w 214"/>
                <a:gd name="T95" fmla="*/ 2147483647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14" h="179">
                  <a:moveTo>
                    <a:pt x="10" y="82"/>
                  </a:moveTo>
                  <a:cubicBezTo>
                    <a:pt x="1" y="89"/>
                    <a:pt x="0" y="103"/>
                    <a:pt x="4" y="106"/>
                  </a:cubicBezTo>
                  <a:cubicBezTo>
                    <a:pt x="7" y="109"/>
                    <a:pt x="6" y="111"/>
                    <a:pt x="6" y="113"/>
                  </a:cubicBezTo>
                  <a:cubicBezTo>
                    <a:pt x="5" y="116"/>
                    <a:pt x="14" y="115"/>
                    <a:pt x="18" y="115"/>
                  </a:cubicBezTo>
                  <a:cubicBezTo>
                    <a:pt x="22" y="114"/>
                    <a:pt x="32" y="115"/>
                    <a:pt x="35" y="114"/>
                  </a:cubicBezTo>
                  <a:cubicBezTo>
                    <a:pt x="37" y="114"/>
                    <a:pt x="37" y="115"/>
                    <a:pt x="38" y="112"/>
                  </a:cubicBezTo>
                  <a:cubicBezTo>
                    <a:pt x="38" y="108"/>
                    <a:pt x="42" y="115"/>
                    <a:pt x="41" y="119"/>
                  </a:cubicBezTo>
                  <a:cubicBezTo>
                    <a:pt x="41" y="123"/>
                    <a:pt x="44" y="121"/>
                    <a:pt x="48" y="123"/>
                  </a:cubicBezTo>
                  <a:cubicBezTo>
                    <a:pt x="52" y="125"/>
                    <a:pt x="54" y="123"/>
                    <a:pt x="54" y="122"/>
                  </a:cubicBezTo>
                  <a:cubicBezTo>
                    <a:pt x="55" y="120"/>
                    <a:pt x="55" y="118"/>
                    <a:pt x="59" y="119"/>
                  </a:cubicBezTo>
                  <a:cubicBezTo>
                    <a:pt x="62" y="120"/>
                    <a:pt x="60" y="119"/>
                    <a:pt x="63" y="117"/>
                  </a:cubicBezTo>
                  <a:cubicBezTo>
                    <a:pt x="66" y="114"/>
                    <a:pt x="66" y="119"/>
                    <a:pt x="64" y="121"/>
                  </a:cubicBezTo>
                  <a:cubicBezTo>
                    <a:pt x="63" y="124"/>
                    <a:pt x="66" y="126"/>
                    <a:pt x="68" y="130"/>
                  </a:cubicBezTo>
                  <a:cubicBezTo>
                    <a:pt x="71" y="134"/>
                    <a:pt x="72" y="129"/>
                    <a:pt x="77" y="125"/>
                  </a:cubicBezTo>
                  <a:cubicBezTo>
                    <a:pt x="82" y="121"/>
                    <a:pt x="79" y="125"/>
                    <a:pt x="78" y="128"/>
                  </a:cubicBezTo>
                  <a:cubicBezTo>
                    <a:pt x="77" y="130"/>
                    <a:pt x="75" y="129"/>
                    <a:pt x="71" y="132"/>
                  </a:cubicBezTo>
                  <a:cubicBezTo>
                    <a:pt x="67" y="134"/>
                    <a:pt x="79" y="140"/>
                    <a:pt x="83" y="141"/>
                  </a:cubicBezTo>
                  <a:cubicBezTo>
                    <a:pt x="86" y="142"/>
                    <a:pt x="88" y="144"/>
                    <a:pt x="85" y="144"/>
                  </a:cubicBezTo>
                  <a:cubicBezTo>
                    <a:pt x="83" y="144"/>
                    <a:pt x="83" y="143"/>
                    <a:pt x="85" y="145"/>
                  </a:cubicBezTo>
                  <a:cubicBezTo>
                    <a:pt x="87" y="147"/>
                    <a:pt x="87" y="147"/>
                    <a:pt x="78" y="146"/>
                  </a:cubicBezTo>
                  <a:cubicBezTo>
                    <a:pt x="70" y="144"/>
                    <a:pt x="74" y="147"/>
                    <a:pt x="77" y="149"/>
                  </a:cubicBezTo>
                  <a:cubicBezTo>
                    <a:pt x="79" y="151"/>
                    <a:pt x="79" y="151"/>
                    <a:pt x="79" y="155"/>
                  </a:cubicBezTo>
                  <a:cubicBezTo>
                    <a:pt x="78" y="159"/>
                    <a:pt x="79" y="161"/>
                    <a:pt x="71" y="159"/>
                  </a:cubicBezTo>
                  <a:cubicBezTo>
                    <a:pt x="62" y="157"/>
                    <a:pt x="69" y="161"/>
                    <a:pt x="72" y="161"/>
                  </a:cubicBezTo>
                  <a:cubicBezTo>
                    <a:pt x="75" y="162"/>
                    <a:pt x="81" y="164"/>
                    <a:pt x="87" y="165"/>
                  </a:cubicBezTo>
                  <a:cubicBezTo>
                    <a:pt x="94" y="165"/>
                    <a:pt x="105" y="169"/>
                    <a:pt x="107" y="170"/>
                  </a:cubicBezTo>
                  <a:cubicBezTo>
                    <a:pt x="110" y="172"/>
                    <a:pt x="109" y="169"/>
                    <a:pt x="107" y="167"/>
                  </a:cubicBezTo>
                  <a:cubicBezTo>
                    <a:pt x="105" y="165"/>
                    <a:pt x="106" y="166"/>
                    <a:pt x="107" y="163"/>
                  </a:cubicBezTo>
                  <a:cubicBezTo>
                    <a:pt x="108" y="161"/>
                    <a:pt x="120" y="172"/>
                    <a:pt x="124" y="174"/>
                  </a:cubicBezTo>
                  <a:cubicBezTo>
                    <a:pt x="128" y="177"/>
                    <a:pt x="131" y="170"/>
                    <a:pt x="134" y="167"/>
                  </a:cubicBezTo>
                  <a:cubicBezTo>
                    <a:pt x="136" y="164"/>
                    <a:pt x="140" y="166"/>
                    <a:pt x="144" y="167"/>
                  </a:cubicBezTo>
                  <a:cubicBezTo>
                    <a:pt x="147" y="168"/>
                    <a:pt x="148" y="170"/>
                    <a:pt x="147" y="172"/>
                  </a:cubicBezTo>
                  <a:cubicBezTo>
                    <a:pt x="147" y="175"/>
                    <a:pt x="149" y="175"/>
                    <a:pt x="152" y="176"/>
                  </a:cubicBezTo>
                  <a:cubicBezTo>
                    <a:pt x="156" y="176"/>
                    <a:pt x="154" y="175"/>
                    <a:pt x="151" y="171"/>
                  </a:cubicBezTo>
                  <a:cubicBezTo>
                    <a:pt x="149" y="168"/>
                    <a:pt x="153" y="170"/>
                    <a:pt x="155" y="171"/>
                  </a:cubicBezTo>
                  <a:cubicBezTo>
                    <a:pt x="157" y="173"/>
                    <a:pt x="161" y="174"/>
                    <a:pt x="165" y="174"/>
                  </a:cubicBezTo>
                  <a:cubicBezTo>
                    <a:pt x="169" y="174"/>
                    <a:pt x="171" y="179"/>
                    <a:pt x="171" y="172"/>
                  </a:cubicBezTo>
                  <a:cubicBezTo>
                    <a:pt x="170" y="165"/>
                    <a:pt x="165" y="174"/>
                    <a:pt x="164" y="169"/>
                  </a:cubicBezTo>
                  <a:cubicBezTo>
                    <a:pt x="163" y="164"/>
                    <a:pt x="174" y="169"/>
                    <a:pt x="179" y="172"/>
                  </a:cubicBezTo>
                  <a:cubicBezTo>
                    <a:pt x="185" y="175"/>
                    <a:pt x="193" y="177"/>
                    <a:pt x="197" y="176"/>
                  </a:cubicBezTo>
                  <a:cubicBezTo>
                    <a:pt x="201" y="175"/>
                    <a:pt x="189" y="172"/>
                    <a:pt x="183" y="170"/>
                  </a:cubicBezTo>
                  <a:cubicBezTo>
                    <a:pt x="177" y="168"/>
                    <a:pt x="194" y="170"/>
                    <a:pt x="197" y="172"/>
                  </a:cubicBezTo>
                  <a:cubicBezTo>
                    <a:pt x="199" y="174"/>
                    <a:pt x="202" y="172"/>
                    <a:pt x="203" y="171"/>
                  </a:cubicBezTo>
                  <a:cubicBezTo>
                    <a:pt x="204" y="169"/>
                    <a:pt x="203" y="167"/>
                    <a:pt x="209" y="167"/>
                  </a:cubicBezTo>
                  <a:cubicBezTo>
                    <a:pt x="214" y="167"/>
                    <a:pt x="204" y="163"/>
                    <a:pt x="201" y="162"/>
                  </a:cubicBezTo>
                  <a:cubicBezTo>
                    <a:pt x="198" y="161"/>
                    <a:pt x="187" y="156"/>
                    <a:pt x="185" y="153"/>
                  </a:cubicBezTo>
                  <a:cubicBezTo>
                    <a:pt x="183" y="151"/>
                    <a:pt x="174" y="146"/>
                    <a:pt x="171" y="143"/>
                  </a:cubicBezTo>
                  <a:cubicBezTo>
                    <a:pt x="168" y="140"/>
                    <a:pt x="160" y="134"/>
                    <a:pt x="158" y="131"/>
                  </a:cubicBezTo>
                  <a:cubicBezTo>
                    <a:pt x="157" y="128"/>
                    <a:pt x="152" y="122"/>
                    <a:pt x="150" y="120"/>
                  </a:cubicBezTo>
                  <a:cubicBezTo>
                    <a:pt x="148" y="117"/>
                    <a:pt x="143" y="109"/>
                    <a:pt x="142" y="105"/>
                  </a:cubicBezTo>
                  <a:cubicBezTo>
                    <a:pt x="141" y="101"/>
                    <a:pt x="138" y="96"/>
                    <a:pt x="135" y="94"/>
                  </a:cubicBezTo>
                  <a:cubicBezTo>
                    <a:pt x="132" y="93"/>
                    <a:pt x="133" y="92"/>
                    <a:pt x="135" y="91"/>
                  </a:cubicBezTo>
                  <a:cubicBezTo>
                    <a:pt x="136" y="90"/>
                    <a:pt x="135" y="87"/>
                    <a:pt x="135" y="85"/>
                  </a:cubicBezTo>
                  <a:cubicBezTo>
                    <a:pt x="135" y="82"/>
                    <a:pt x="137" y="80"/>
                    <a:pt x="139" y="78"/>
                  </a:cubicBezTo>
                  <a:cubicBezTo>
                    <a:pt x="141" y="76"/>
                    <a:pt x="139" y="73"/>
                    <a:pt x="137" y="72"/>
                  </a:cubicBezTo>
                  <a:cubicBezTo>
                    <a:pt x="135" y="70"/>
                    <a:pt x="135" y="68"/>
                    <a:pt x="137" y="66"/>
                  </a:cubicBezTo>
                  <a:cubicBezTo>
                    <a:pt x="138" y="63"/>
                    <a:pt x="139" y="62"/>
                    <a:pt x="132" y="60"/>
                  </a:cubicBezTo>
                  <a:cubicBezTo>
                    <a:pt x="125" y="59"/>
                    <a:pt x="135" y="58"/>
                    <a:pt x="139" y="58"/>
                  </a:cubicBezTo>
                  <a:cubicBezTo>
                    <a:pt x="143" y="57"/>
                    <a:pt x="141" y="55"/>
                    <a:pt x="137" y="53"/>
                  </a:cubicBezTo>
                  <a:cubicBezTo>
                    <a:pt x="133" y="51"/>
                    <a:pt x="140" y="53"/>
                    <a:pt x="143" y="53"/>
                  </a:cubicBezTo>
                  <a:cubicBezTo>
                    <a:pt x="146" y="53"/>
                    <a:pt x="146" y="50"/>
                    <a:pt x="147" y="48"/>
                  </a:cubicBezTo>
                  <a:cubicBezTo>
                    <a:pt x="147" y="45"/>
                    <a:pt x="149" y="46"/>
                    <a:pt x="152" y="46"/>
                  </a:cubicBezTo>
                  <a:cubicBezTo>
                    <a:pt x="156" y="45"/>
                    <a:pt x="148" y="42"/>
                    <a:pt x="142" y="39"/>
                  </a:cubicBezTo>
                  <a:cubicBezTo>
                    <a:pt x="135" y="36"/>
                    <a:pt x="147" y="38"/>
                    <a:pt x="149" y="38"/>
                  </a:cubicBezTo>
                  <a:cubicBezTo>
                    <a:pt x="150" y="37"/>
                    <a:pt x="152" y="37"/>
                    <a:pt x="156" y="38"/>
                  </a:cubicBezTo>
                  <a:cubicBezTo>
                    <a:pt x="161" y="39"/>
                    <a:pt x="162" y="37"/>
                    <a:pt x="164" y="32"/>
                  </a:cubicBezTo>
                  <a:cubicBezTo>
                    <a:pt x="165" y="28"/>
                    <a:pt x="163" y="28"/>
                    <a:pt x="150" y="28"/>
                  </a:cubicBezTo>
                  <a:cubicBezTo>
                    <a:pt x="136" y="29"/>
                    <a:pt x="156" y="25"/>
                    <a:pt x="160" y="24"/>
                  </a:cubicBezTo>
                  <a:cubicBezTo>
                    <a:pt x="163" y="23"/>
                    <a:pt x="167" y="24"/>
                    <a:pt x="169" y="22"/>
                  </a:cubicBezTo>
                  <a:cubicBezTo>
                    <a:pt x="170" y="21"/>
                    <a:pt x="163" y="21"/>
                    <a:pt x="156" y="21"/>
                  </a:cubicBezTo>
                  <a:cubicBezTo>
                    <a:pt x="148" y="21"/>
                    <a:pt x="167" y="18"/>
                    <a:pt x="173" y="16"/>
                  </a:cubicBezTo>
                  <a:cubicBezTo>
                    <a:pt x="180" y="14"/>
                    <a:pt x="146" y="7"/>
                    <a:pt x="141" y="5"/>
                  </a:cubicBezTo>
                  <a:cubicBezTo>
                    <a:pt x="135" y="3"/>
                    <a:pt x="119" y="2"/>
                    <a:pt x="113" y="1"/>
                  </a:cubicBezTo>
                  <a:cubicBezTo>
                    <a:pt x="106" y="0"/>
                    <a:pt x="100" y="2"/>
                    <a:pt x="99" y="2"/>
                  </a:cubicBezTo>
                  <a:cubicBezTo>
                    <a:pt x="98" y="2"/>
                    <a:pt x="71" y="8"/>
                    <a:pt x="65" y="11"/>
                  </a:cubicBezTo>
                  <a:cubicBezTo>
                    <a:pt x="59" y="14"/>
                    <a:pt x="58" y="16"/>
                    <a:pt x="60" y="20"/>
                  </a:cubicBezTo>
                  <a:cubicBezTo>
                    <a:pt x="62" y="24"/>
                    <a:pt x="58" y="23"/>
                    <a:pt x="61" y="28"/>
                  </a:cubicBezTo>
                  <a:cubicBezTo>
                    <a:pt x="64" y="33"/>
                    <a:pt x="60" y="30"/>
                    <a:pt x="57" y="30"/>
                  </a:cubicBezTo>
                  <a:cubicBezTo>
                    <a:pt x="54" y="29"/>
                    <a:pt x="48" y="32"/>
                    <a:pt x="45" y="32"/>
                  </a:cubicBezTo>
                  <a:cubicBezTo>
                    <a:pt x="42" y="33"/>
                    <a:pt x="39" y="37"/>
                    <a:pt x="36" y="40"/>
                  </a:cubicBezTo>
                  <a:cubicBezTo>
                    <a:pt x="33" y="44"/>
                    <a:pt x="40" y="43"/>
                    <a:pt x="49" y="44"/>
                  </a:cubicBezTo>
                  <a:cubicBezTo>
                    <a:pt x="59" y="45"/>
                    <a:pt x="56" y="46"/>
                    <a:pt x="52" y="46"/>
                  </a:cubicBezTo>
                  <a:cubicBezTo>
                    <a:pt x="48" y="45"/>
                    <a:pt x="48" y="47"/>
                    <a:pt x="47" y="50"/>
                  </a:cubicBezTo>
                  <a:cubicBezTo>
                    <a:pt x="46" y="52"/>
                    <a:pt x="50" y="52"/>
                    <a:pt x="55" y="50"/>
                  </a:cubicBezTo>
                  <a:cubicBezTo>
                    <a:pt x="60" y="48"/>
                    <a:pt x="52" y="55"/>
                    <a:pt x="49" y="55"/>
                  </a:cubicBezTo>
                  <a:cubicBezTo>
                    <a:pt x="46" y="55"/>
                    <a:pt x="45" y="57"/>
                    <a:pt x="44" y="61"/>
                  </a:cubicBezTo>
                  <a:cubicBezTo>
                    <a:pt x="44" y="64"/>
                    <a:pt x="45" y="66"/>
                    <a:pt x="43" y="64"/>
                  </a:cubicBezTo>
                  <a:cubicBezTo>
                    <a:pt x="42" y="63"/>
                    <a:pt x="42" y="66"/>
                    <a:pt x="42" y="69"/>
                  </a:cubicBezTo>
                  <a:cubicBezTo>
                    <a:pt x="42" y="72"/>
                    <a:pt x="40" y="71"/>
                    <a:pt x="38" y="69"/>
                  </a:cubicBezTo>
                  <a:cubicBezTo>
                    <a:pt x="36" y="68"/>
                    <a:pt x="37" y="72"/>
                    <a:pt x="36" y="74"/>
                  </a:cubicBezTo>
                  <a:cubicBezTo>
                    <a:pt x="36" y="76"/>
                    <a:pt x="37" y="79"/>
                    <a:pt x="35" y="78"/>
                  </a:cubicBezTo>
                  <a:cubicBezTo>
                    <a:pt x="34" y="76"/>
                    <a:pt x="34" y="78"/>
                    <a:pt x="35" y="81"/>
                  </a:cubicBezTo>
                  <a:cubicBezTo>
                    <a:pt x="35" y="84"/>
                    <a:pt x="32" y="84"/>
                    <a:pt x="31" y="83"/>
                  </a:cubicBezTo>
                  <a:cubicBezTo>
                    <a:pt x="30" y="82"/>
                    <a:pt x="27" y="81"/>
                    <a:pt x="24" y="82"/>
                  </a:cubicBezTo>
                  <a:cubicBezTo>
                    <a:pt x="22" y="82"/>
                    <a:pt x="19" y="81"/>
                    <a:pt x="16" y="79"/>
                  </a:cubicBezTo>
                  <a:cubicBezTo>
                    <a:pt x="14" y="77"/>
                    <a:pt x="10" y="82"/>
                    <a:pt x="10" y="8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3" name="Freeform 2616"/>
            <p:cNvSpPr>
              <a:spLocks/>
            </p:cNvSpPr>
            <p:nvPr/>
          </p:nvSpPr>
          <p:spPr bwMode="auto">
            <a:xfrm>
              <a:off x="7507195" y="1924316"/>
              <a:ext cx="29803" cy="23154"/>
            </a:xfrm>
            <a:custGeom>
              <a:avLst/>
              <a:gdLst>
                <a:gd name="T0" fmla="*/ 2147483647 w 37"/>
                <a:gd name="T1" fmla="*/ 2147483647 h 28"/>
                <a:gd name="T2" fmla="*/ 2147483647 w 37"/>
                <a:gd name="T3" fmla="*/ 2147483647 h 28"/>
                <a:gd name="T4" fmla="*/ 2147483647 w 37"/>
                <a:gd name="T5" fmla="*/ 2147483647 h 28"/>
                <a:gd name="T6" fmla="*/ 2147483647 w 37"/>
                <a:gd name="T7" fmla="*/ 2147483647 h 28"/>
                <a:gd name="T8" fmla="*/ 2147483647 w 37"/>
                <a:gd name="T9" fmla="*/ 2147483647 h 28"/>
                <a:gd name="T10" fmla="*/ 2147483647 w 37"/>
                <a:gd name="T11" fmla="*/ 2147483647 h 28"/>
                <a:gd name="T12" fmla="*/ 2147483647 w 37"/>
                <a:gd name="T13" fmla="*/ 2147483647 h 28"/>
                <a:gd name="T14" fmla="*/ 2147483647 w 37"/>
                <a:gd name="T15" fmla="*/ 2147483647 h 28"/>
                <a:gd name="T16" fmla="*/ 2147483647 w 37"/>
                <a:gd name="T17" fmla="*/ 2147483647 h 28"/>
                <a:gd name="T18" fmla="*/ 2147483647 w 37"/>
                <a:gd name="T19" fmla="*/ 2147483647 h 28"/>
                <a:gd name="T20" fmla="*/ 2147483647 w 37"/>
                <a:gd name="T21" fmla="*/ 2147483647 h 28"/>
                <a:gd name="T22" fmla="*/ 2147483647 w 37"/>
                <a:gd name="T23" fmla="*/ 214748364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28">
                  <a:moveTo>
                    <a:pt x="32" y="21"/>
                  </a:moveTo>
                  <a:cubicBezTo>
                    <a:pt x="35" y="21"/>
                    <a:pt x="33" y="17"/>
                    <a:pt x="35" y="12"/>
                  </a:cubicBezTo>
                  <a:cubicBezTo>
                    <a:pt x="37" y="8"/>
                    <a:pt x="33" y="9"/>
                    <a:pt x="30" y="9"/>
                  </a:cubicBezTo>
                  <a:cubicBezTo>
                    <a:pt x="28" y="9"/>
                    <a:pt x="26" y="9"/>
                    <a:pt x="22" y="5"/>
                  </a:cubicBezTo>
                  <a:cubicBezTo>
                    <a:pt x="18" y="0"/>
                    <a:pt x="24" y="7"/>
                    <a:pt x="28" y="7"/>
                  </a:cubicBezTo>
                  <a:cubicBezTo>
                    <a:pt x="32" y="8"/>
                    <a:pt x="26" y="5"/>
                    <a:pt x="24" y="3"/>
                  </a:cubicBezTo>
                  <a:cubicBezTo>
                    <a:pt x="21" y="1"/>
                    <a:pt x="12" y="0"/>
                    <a:pt x="6" y="3"/>
                  </a:cubicBezTo>
                  <a:cubicBezTo>
                    <a:pt x="0" y="5"/>
                    <a:pt x="5" y="7"/>
                    <a:pt x="5" y="7"/>
                  </a:cubicBezTo>
                  <a:cubicBezTo>
                    <a:pt x="5" y="7"/>
                    <a:pt x="18" y="19"/>
                    <a:pt x="21" y="21"/>
                  </a:cubicBezTo>
                  <a:cubicBezTo>
                    <a:pt x="24" y="22"/>
                    <a:pt x="26" y="26"/>
                    <a:pt x="30" y="27"/>
                  </a:cubicBezTo>
                  <a:cubicBezTo>
                    <a:pt x="34" y="28"/>
                    <a:pt x="32" y="25"/>
                    <a:pt x="31" y="23"/>
                  </a:cubicBezTo>
                  <a:cubicBezTo>
                    <a:pt x="30" y="21"/>
                    <a:pt x="28" y="20"/>
                    <a:pt x="32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4" name="Freeform 2617"/>
            <p:cNvSpPr>
              <a:spLocks/>
            </p:cNvSpPr>
            <p:nvPr/>
          </p:nvSpPr>
          <p:spPr bwMode="auto">
            <a:xfrm>
              <a:off x="7545053" y="1615879"/>
              <a:ext cx="420474" cy="210862"/>
            </a:xfrm>
            <a:custGeom>
              <a:avLst/>
              <a:gdLst>
                <a:gd name="T0" fmla="*/ 2147483647 w 522"/>
                <a:gd name="T1" fmla="*/ 2147483647 h 255"/>
                <a:gd name="T2" fmla="*/ 2147483647 w 522"/>
                <a:gd name="T3" fmla="*/ 2147483647 h 255"/>
                <a:gd name="T4" fmla="*/ 2147483647 w 522"/>
                <a:gd name="T5" fmla="*/ 2147483647 h 255"/>
                <a:gd name="T6" fmla="*/ 2147483647 w 522"/>
                <a:gd name="T7" fmla="*/ 2147483647 h 255"/>
                <a:gd name="T8" fmla="*/ 2147483647 w 522"/>
                <a:gd name="T9" fmla="*/ 2147483647 h 255"/>
                <a:gd name="T10" fmla="*/ 2147483647 w 522"/>
                <a:gd name="T11" fmla="*/ 2147483647 h 255"/>
                <a:gd name="T12" fmla="*/ 2147483647 w 522"/>
                <a:gd name="T13" fmla="*/ 2147483647 h 255"/>
                <a:gd name="T14" fmla="*/ 2147483647 w 522"/>
                <a:gd name="T15" fmla="*/ 2147483647 h 255"/>
                <a:gd name="T16" fmla="*/ 2147483647 w 522"/>
                <a:gd name="T17" fmla="*/ 2147483647 h 255"/>
                <a:gd name="T18" fmla="*/ 2147483647 w 522"/>
                <a:gd name="T19" fmla="*/ 2147483647 h 255"/>
                <a:gd name="T20" fmla="*/ 2147483647 w 522"/>
                <a:gd name="T21" fmla="*/ 2147483647 h 255"/>
                <a:gd name="T22" fmla="*/ 2147483647 w 522"/>
                <a:gd name="T23" fmla="*/ 2147483647 h 255"/>
                <a:gd name="T24" fmla="*/ 2147483647 w 522"/>
                <a:gd name="T25" fmla="*/ 2147483647 h 255"/>
                <a:gd name="T26" fmla="*/ 2147483647 w 522"/>
                <a:gd name="T27" fmla="*/ 2147483647 h 255"/>
                <a:gd name="T28" fmla="*/ 2147483647 w 522"/>
                <a:gd name="T29" fmla="*/ 2147483647 h 255"/>
                <a:gd name="T30" fmla="*/ 2147483647 w 522"/>
                <a:gd name="T31" fmla="*/ 2147483647 h 255"/>
                <a:gd name="T32" fmla="*/ 2147483647 w 522"/>
                <a:gd name="T33" fmla="*/ 2147483647 h 255"/>
                <a:gd name="T34" fmla="*/ 2147483647 w 522"/>
                <a:gd name="T35" fmla="*/ 2147483647 h 255"/>
                <a:gd name="T36" fmla="*/ 2147483647 w 522"/>
                <a:gd name="T37" fmla="*/ 2147483647 h 255"/>
                <a:gd name="T38" fmla="*/ 2147483647 w 522"/>
                <a:gd name="T39" fmla="*/ 2147483647 h 255"/>
                <a:gd name="T40" fmla="*/ 2147483647 w 522"/>
                <a:gd name="T41" fmla="*/ 2147483647 h 255"/>
                <a:gd name="T42" fmla="*/ 2147483647 w 522"/>
                <a:gd name="T43" fmla="*/ 2147483647 h 255"/>
                <a:gd name="T44" fmla="*/ 2147483647 w 522"/>
                <a:gd name="T45" fmla="*/ 2147483647 h 255"/>
                <a:gd name="T46" fmla="*/ 2147483647 w 522"/>
                <a:gd name="T47" fmla="*/ 2147483647 h 255"/>
                <a:gd name="T48" fmla="*/ 2147483647 w 522"/>
                <a:gd name="T49" fmla="*/ 2147483647 h 255"/>
                <a:gd name="T50" fmla="*/ 2147483647 w 522"/>
                <a:gd name="T51" fmla="*/ 2147483647 h 255"/>
                <a:gd name="T52" fmla="*/ 2147483647 w 522"/>
                <a:gd name="T53" fmla="*/ 2147483647 h 255"/>
                <a:gd name="T54" fmla="*/ 2147483647 w 522"/>
                <a:gd name="T55" fmla="*/ 2147483647 h 255"/>
                <a:gd name="T56" fmla="*/ 2147483647 w 522"/>
                <a:gd name="T57" fmla="*/ 2147483647 h 255"/>
                <a:gd name="T58" fmla="*/ 2147483647 w 522"/>
                <a:gd name="T59" fmla="*/ 2147483647 h 255"/>
                <a:gd name="T60" fmla="*/ 2147483647 w 522"/>
                <a:gd name="T61" fmla="*/ 2147483647 h 255"/>
                <a:gd name="T62" fmla="*/ 2147483647 w 522"/>
                <a:gd name="T63" fmla="*/ 2147483647 h 255"/>
                <a:gd name="T64" fmla="*/ 2147483647 w 522"/>
                <a:gd name="T65" fmla="*/ 2147483647 h 255"/>
                <a:gd name="T66" fmla="*/ 2147483647 w 522"/>
                <a:gd name="T67" fmla="*/ 2147483647 h 255"/>
                <a:gd name="T68" fmla="*/ 2147483647 w 522"/>
                <a:gd name="T69" fmla="*/ 2147483647 h 255"/>
                <a:gd name="T70" fmla="*/ 2147483647 w 522"/>
                <a:gd name="T71" fmla="*/ 2147483647 h 255"/>
                <a:gd name="T72" fmla="*/ 2147483647 w 522"/>
                <a:gd name="T73" fmla="*/ 2147483647 h 255"/>
                <a:gd name="T74" fmla="*/ 2147483647 w 522"/>
                <a:gd name="T75" fmla="*/ 2147483647 h 255"/>
                <a:gd name="T76" fmla="*/ 2147483647 w 522"/>
                <a:gd name="T77" fmla="*/ 2147483647 h 255"/>
                <a:gd name="T78" fmla="*/ 2147483647 w 522"/>
                <a:gd name="T79" fmla="*/ 2147483647 h 255"/>
                <a:gd name="T80" fmla="*/ 2147483647 w 522"/>
                <a:gd name="T81" fmla="*/ 2147483647 h 255"/>
                <a:gd name="T82" fmla="*/ 2147483647 w 522"/>
                <a:gd name="T83" fmla="*/ 2147483647 h 255"/>
                <a:gd name="T84" fmla="*/ 2147483647 w 522"/>
                <a:gd name="T85" fmla="*/ 2147483647 h 255"/>
                <a:gd name="T86" fmla="*/ 2147483647 w 522"/>
                <a:gd name="T87" fmla="*/ 2147483647 h 255"/>
                <a:gd name="T88" fmla="*/ 2147483647 w 522"/>
                <a:gd name="T89" fmla="*/ 2147483647 h 255"/>
                <a:gd name="T90" fmla="*/ 2147483647 w 522"/>
                <a:gd name="T91" fmla="*/ 2147483647 h 255"/>
                <a:gd name="T92" fmla="*/ 2147483647 w 522"/>
                <a:gd name="T93" fmla="*/ 2147483647 h 255"/>
                <a:gd name="T94" fmla="*/ 2147483647 w 522"/>
                <a:gd name="T95" fmla="*/ 2147483647 h 255"/>
                <a:gd name="T96" fmla="*/ 2147483647 w 522"/>
                <a:gd name="T97" fmla="*/ 2147483647 h 255"/>
                <a:gd name="T98" fmla="*/ 2147483647 w 522"/>
                <a:gd name="T99" fmla="*/ 2147483647 h 255"/>
                <a:gd name="T100" fmla="*/ 2147483647 w 522"/>
                <a:gd name="T101" fmla="*/ 2147483647 h 2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22" h="255">
                  <a:moveTo>
                    <a:pt x="15" y="226"/>
                  </a:moveTo>
                  <a:cubicBezTo>
                    <a:pt x="20" y="226"/>
                    <a:pt x="33" y="226"/>
                    <a:pt x="49" y="225"/>
                  </a:cubicBezTo>
                  <a:cubicBezTo>
                    <a:pt x="65" y="224"/>
                    <a:pt x="54" y="227"/>
                    <a:pt x="52" y="228"/>
                  </a:cubicBezTo>
                  <a:cubicBezTo>
                    <a:pt x="51" y="229"/>
                    <a:pt x="45" y="229"/>
                    <a:pt x="42" y="229"/>
                  </a:cubicBezTo>
                  <a:cubicBezTo>
                    <a:pt x="40" y="228"/>
                    <a:pt x="36" y="231"/>
                    <a:pt x="35" y="232"/>
                  </a:cubicBezTo>
                  <a:cubicBezTo>
                    <a:pt x="33" y="232"/>
                    <a:pt x="26" y="237"/>
                    <a:pt x="23" y="239"/>
                  </a:cubicBezTo>
                  <a:cubicBezTo>
                    <a:pt x="20" y="241"/>
                    <a:pt x="22" y="243"/>
                    <a:pt x="18" y="246"/>
                  </a:cubicBezTo>
                  <a:cubicBezTo>
                    <a:pt x="14" y="249"/>
                    <a:pt x="18" y="248"/>
                    <a:pt x="18" y="248"/>
                  </a:cubicBezTo>
                  <a:cubicBezTo>
                    <a:pt x="26" y="249"/>
                    <a:pt x="35" y="248"/>
                    <a:pt x="41" y="245"/>
                  </a:cubicBezTo>
                  <a:cubicBezTo>
                    <a:pt x="46" y="242"/>
                    <a:pt x="47" y="246"/>
                    <a:pt x="51" y="248"/>
                  </a:cubicBezTo>
                  <a:cubicBezTo>
                    <a:pt x="56" y="251"/>
                    <a:pt x="61" y="250"/>
                    <a:pt x="65" y="250"/>
                  </a:cubicBezTo>
                  <a:cubicBezTo>
                    <a:pt x="69" y="249"/>
                    <a:pt x="74" y="251"/>
                    <a:pt x="76" y="251"/>
                  </a:cubicBezTo>
                  <a:cubicBezTo>
                    <a:pt x="79" y="252"/>
                    <a:pt x="80" y="252"/>
                    <a:pt x="80" y="248"/>
                  </a:cubicBezTo>
                  <a:cubicBezTo>
                    <a:pt x="80" y="244"/>
                    <a:pt x="81" y="248"/>
                    <a:pt x="83" y="252"/>
                  </a:cubicBezTo>
                  <a:cubicBezTo>
                    <a:pt x="85" y="255"/>
                    <a:pt x="88" y="255"/>
                    <a:pt x="93" y="254"/>
                  </a:cubicBezTo>
                  <a:cubicBezTo>
                    <a:pt x="97" y="253"/>
                    <a:pt x="102" y="255"/>
                    <a:pt x="106" y="255"/>
                  </a:cubicBezTo>
                  <a:cubicBezTo>
                    <a:pt x="110" y="255"/>
                    <a:pt x="108" y="252"/>
                    <a:pt x="110" y="247"/>
                  </a:cubicBezTo>
                  <a:cubicBezTo>
                    <a:pt x="111" y="242"/>
                    <a:pt x="117" y="244"/>
                    <a:pt x="122" y="241"/>
                  </a:cubicBezTo>
                  <a:cubicBezTo>
                    <a:pt x="127" y="238"/>
                    <a:pt x="114" y="234"/>
                    <a:pt x="110" y="233"/>
                  </a:cubicBezTo>
                  <a:cubicBezTo>
                    <a:pt x="106" y="231"/>
                    <a:pt x="107" y="228"/>
                    <a:pt x="110" y="230"/>
                  </a:cubicBezTo>
                  <a:cubicBezTo>
                    <a:pt x="112" y="231"/>
                    <a:pt x="119" y="234"/>
                    <a:pt x="122" y="235"/>
                  </a:cubicBezTo>
                  <a:cubicBezTo>
                    <a:pt x="125" y="237"/>
                    <a:pt x="126" y="236"/>
                    <a:pt x="129" y="233"/>
                  </a:cubicBezTo>
                  <a:cubicBezTo>
                    <a:pt x="132" y="230"/>
                    <a:pt x="135" y="228"/>
                    <a:pt x="130" y="222"/>
                  </a:cubicBezTo>
                  <a:cubicBezTo>
                    <a:pt x="126" y="216"/>
                    <a:pt x="118" y="220"/>
                    <a:pt x="106" y="217"/>
                  </a:cubicBezTo>
                  <a:cubicBezTo>
                    <a:pt x="95" y="214"/>
                    <a:pt x="125" y="216"/>
                    <a:pt x="129" y="217"/>
                  </a:cubicBezTo>
                  <a:cubicBezTo>
                    <a:pt x="134" y="218"/>
                    <a:pt x="135" y="221"/>
                    <a:pt x="139" y="225"/>
                  </a:cubicBezTo>
                  <a:cubicBezTo>
                    <a:pt x="143" y="229"/>
                    <a:pt x="142" y="217"/>
                    <a:pt x="144" y="214"/>
                  </a:cubicBezTo>
                  <a:cubicBezTo>
                    <a:pt x="145" y="210"/>
                    <a:pt x="138" y="207"/>
                    <a:pt x="135" y="204"/>
                  </a:cubicBezTo>
                  <a:cubicBezTo>
                    <a:pt x="132" y="201"/>
                    <a:pt x="131" y="203"/>
                    <a:pt x="127" y="201"/>
                  </a:cubicBezTo>
                  <a:cubicBezTo>
                    <a:pt x="123" y="200"/>
                    <a:pt x="130" y="200"/>
                    <a:pt x="130" y="197"/>
                  </a:cubicBezTo>
                  <a:cubicBezTo>
                    <a:pt x="131" y="193"/>
                    <a:pt x="134" y="198"/>
                    <a:pt x="137" y="201"/>
                  </a:cubicBezTo>
                  <a:cubicBezTo>
                    <a:pt x="140" y="203"/>
                    <a:pt x="147" y="207"/>
                    <a:pt x="152" y="207"/>
                  </a:cubicBezTo>
                  <a:cubicBezTo>
                    <a:pt x="156" y="207"/>
                    <a:pt x="154" y="207"/>
                    <a:pt x="154" y="203"/>
                  </a:cubicBezTo>
                  <a:cubicBezTo>
                    <a:pt x="154" y="200"/>
                    <a:pt x="155" y="199"/>
                    <a:pt x="156" y="196"/>
                  </a:cubicBezTo>
                  <a:cubicBezTo>
                    <a:pt x="158" y="192"/>
                    <a:pt x="160" y="194"/>
                    <a:pt x="165" y="196"/>
                  </a:cubicBezTo>
                  <a:cubicBezTo>
                    <a:pt x="169" y="197"/>
                    <a:pt x="168" y="196"/>
                    <a:pt x="169" y="193"/>
                  </a:cubicBezTo>
                  <a:cubicBezTo>
                    <a:pt x="171" y="190"/>
                    <a:pt x="171" y="187"/>
                    <a:pt x="170" y="185"/>
                  </a:cubicBezTo>
                  <a:cubicBezTo>
                    <a:pt x="168" y="183"/>
                    <a:pt x="168" y="183"/>
                    <a:pt x="169" y="180"/>
                  </a:cubicBezTo>
                  <a:cubicBezTo>
                    <a:pt x="170" y="178"/>
                    <a:pt x="167" y="177"/>
                    <a:pt x="158" y="172"/>
                  </a:cubicBezTo>
                  <a:cubicBezTo>
                    <a:pt x="149" y="166"/>
                    <a:pt x="183" y="178"/>
                    <a:pt x="186" y="178"/>
                  </a:cubicBezTo>
                  <a:cubicBezTo>
                    <a:pt x="190" y="178"/>
                    <a:pt x="188" y="170"/>
                    <a:pt x="190" y="167"/>
                  </a:cubicBezTo>
                  <a:cubicBezTo>
                    <a:pt x="193" y="165"/>
                    <a:pt x="189" y="166"/>
                    <a:pt x="187" y="164"/>
                  </a:cubicBezTo>
                  <a:cubicBezTo>
                    <a:pt x="184" y="162"/>
                    <a:pt x="190" y="163"/>
                    <a:pt x="188" y="160"/>
                  </a:cubicBezTo>
                  <a:cubicBezTo>
                    <a:pt x="186" y="157"/>
                    <a:pt x="194" y="162"/>
                    <a:pt x="200" y="165"/>
                  </a:cubicBezTo>
                  <a:cubicBezTo>
                    <a:pt x="206" y="169"/>
                    <a:pt x="207" y="166"/>
                    <a:pt x="209" y="163"/>
                  </a:cubicBezTo>
                  <a:cubicBezTo>
                    <a:pt x="212" y="161"/>
                    <a:pt x="206" y="161"/>
                    <a:pt x="202" y="157"/>
                  </a:cubicBezTo>
                  <a:cubicBezTo>
                    <a:pt x="197" y="153"/>
                    <a:pt x="215" y="158"/>
                    <a:pt x="219" y="158"/>
                  </a:cubicBezTo>
                  <a:cubicBezTo>
                    <a:pt x="223" y="158"/>
                    <a:pt x="224" y="157"/>
                    <a:pt x="224" y="154"/>
                  </a:cubicBezTo>
                  <a:cubicBezTo>
                    <a:pt x="224" y="152"/>
                    <a:pt x="224" y="150"/>
                    <a:pt x="229" y="147"/>
                  </a:cubicBezTo>
                  <a:cubicBezTo>
                    <a:pt x="235" y="144"/>
                    <a:pt x="243" y="143"/>
                    <a:pt x="224" y="142"/>
                  </a:cubicBezTo>
                  <a:cubicBezTo>
                    <a:pt x="205" y="141"/>
                    <a:pt x="231" y="139"/>
                    <a:pt x="235" y="139"/>
                  </a:cubicBezTo>
                  <a:cubicBezTo>
                    <a:pt x="239" y="140"/>
                    <a:pt x="239" y="138"/>
                    <a:pt x="242" y="135"/>
                  </a:cubicBezTo>
                  <a:cubicBezTo>
                    <a:pt x="244" y="132"/>
                    <a:pt x="244" y="130"/>
                    <a:pt x="249" y="129"/>
                  </a:cubicBezTo>
                  <a:cubicBezTo>
                    <a:pt x="253" y="127"/>
                    <a:pt x="257" y="126"/>
                    <a:pt x="258" y="122"/>
                  </a:cubicBezTo>
                  <a:cubicBezTo>
                    <a:pt x="259" y="119"/>
                    <a:pt x="261" y="121"/>
                    <a:pt x="264" y="124"/>
                  </a:cubicBezTo>
                  <a:cubicBezTo>
                    <a:pt x="268" y="127"/>
                    <a:pt x="269" y="121"/>
                    <a:pt x="273" y="116"/>
                  </a:cubicBezTo>
                  <a:cubicBezTo>
                    <a:pt x="277" y="112"/>
                    <a:pt x="280" y="113"/>
                    <a:pt x="283" y="112"/>
                  </a:cubicBezTo>
                  <a:cubicBezTo>
                    <a:pt x="287" y="111"/>
                    <a:pt x="322" y="101"/>
                    <a:pt x="326" y="101"/>
                  </a:cubicBezTo>
                  <a:cubicBezTo>
                    <a:pt x="329" y="100"/>
                    <a:pt x="354" y="95"/>
                    <a:pt x="355" y="94"/>
                  </a:cubicBezTo>
                  <a:cubicBezTo>
                    <a:pt x="356" y="92"/>
                    <a:pt x="371" y="88"/>
                    <a:pt x="374" y="87"/>
                  </a:cubicBezTo>
                  <a:cubicBezTo>
                    <a:pt x="377" y="87"/>
                    <a:pt x="393" y="83"/>
                    <a:pt x="399" y="81"/>
                  </a:cubicBezTo>
                  <a:cubicBezTo>
                    <a:pt x="405" y="78"/>
                    <a:pt x="414" y="78"/>
                    <a:pt x="416" y="77"/>
                  </a:cubicBezTo>
                  <a:cubicBezTo>
                    <a:pt x="419" y="75"/>
                    <a:pt x="426" y="74"/>
                    <a:pt x="431" y="73"/>
                  </a:cubicBezTo>
                  <a:cubicBezTo>
                    <a:pt x="435" y="72"/>
                    <a:pt x="451" y="67"/>
                    <a:pt x="455" y="65"/>
                  </a:cubicBezTo>
                  <a:cubicBezTo>
                    <a:pt x="459" y="64"/>
                    <a:pt x="488" y="53"/>
                    <a:pt x="491" y="53"/>
                  </a:cubicBezTo>
                  <a:cubicBezTo>
                    <a:pt x="494" y="52"/>
                    <a:pt x="493" y="51"/>
                    <a:pt x="495" y="49"/>
                  </a:cubicBezTo>
                  <a:cubicBezTo>
                    <a:pt x="496" y="46"/>
                    <a:pt x="504" y="42"/>
                    <a:pt x="508" y="40"/>
                  </a:cubicBezTo>
                  <a:cubicBezTo>
                    <a:pt x="511" y="39"/>
                    <a:pt x="511" y="38"/>
                    <a:pt x="512" y="34"/>
                  </a:cubicBezTo>
                  <a:cubicBezTo>
                    <a:pt x="512" y="31"/>
                    <a:pt x="513" y="30"/>
                    <a:pt x="517" y="26"/>
                  </a:cubicBezTo>
                  <a:cubicBezTo>
                    <a:pt x="522" y="22"/>
                    <a:pt x="514" y="20"/>
                    <a:pt x="512" y="19"/>
                  </a:cubicBezTo>
                  <a:cubicBezTo>
                    <a:pt x="510" y="17"/>
                    <a:pt x="510" y="16"/>
                    <a:pt x="511" y="14"/>
                  </a:cubicBezTo>
                  <a:cubicBezTo>
                    <a:pt x="513" y="12"/>
                    <a:pt x="508" y="11"/>
                    <a:pt x="505" y="9"/>
                  </a:cubicBezTo>
                  <a:cubicBezTo>
                    <a:pt x="503" y="8"/>
                    <a:pt x="502" y="7"/>
                    <a:pt x="500" y="5"/>
                  </a:cubicBezTo>
                  <a:cubicBezTo>
                    <a:pt x="499" y="4"/>
                    <a:pt x="490" y="5"/>
                    <a:pt x="486" y="4"/>
                  </a:cubicBezTo>
                  <a:cubicBezTo>
                    <a:pt x="482" y="3"/>
                    <a:pt x="479" y="0"/>
                    <a:pt x="474" y="2"/>
                  </a:cubicBezTo>
                  <a:cubicBezTo>
                    <a:pt x="469" y="4"/>
                    <a:pt x="461" y="5"/>
                    <a:pt x="457" y="5"/>
                  </a:cubicBezTo>
                  <a:cubicBezTo>
                    <a:pt x="452" y="4"/>
                    <a:pt x="444" y="9"/>
                    <a:pt x="438" y="10"/>
                  </a:cubicBezTo>
                  <a:cubicBezTo>
                    <a:pt x="432" y="12"/>
                    <a:pt x="420" y="17"/>
                    <a:pt x="416" y="21"/>
                  </a:cubicBezTo>
                  <a:cubicBezTo>
                    <a:pt x="412" y="25"/>
                    <a:pt x="415" y="31"/>
                    <a:pt x="418" y="35"/>
                  </a:cubicBezTo>
                  <a:cubicBezTo>
                    <a:pt x="421" y="38"/>
                    <a:pt x="406" y="33"/>
                    <a:pt x="403" y="32"/>
                  </a:cubicBezTo>
                  <a:cubicBezTo>
                    <a:pt x="399" y="31"/>
                    <a:pt x="395" y="35"/>
                    <a:pt x="390" y="38"/>
                  </a:cubicBezTo>
                  <a:cubicBezTo>
                    <a:pt x="385" y="41"/>
                    <a:pt x="389" y="41"/>
                    <a:pt x="386" y="38"/>
                  </a:cubicBezTo>
                  <a:cubicBezTo>
                    <a:pt x="382" y="35"/>
                    <a:pt x="360" y="48"/>
                    <a:pt x="357" y="50"/>
                  </a:cubicBezTo>
                  <a:cubicBezTo>
                    <a:pt x="354" y="52"/>
                    <a:pt x="353" y="51"/>
                    <a:pt x="351" y="50"/>
                  </a:cubicBezTo>
                  <a:cubicBezTo>
                    <a:pt x="349" y="48"/>
                    <a:pt x="321" y="56"/>
                    <a:pt x="318" y="57"/>
                  </a:cubicBezTo>
                  <a:cubicBezTo>
                    <a:pt x="315" y="58"/>
                    <a:pt x="314" y="57"/>
                    <a:pt x="312" y="55"/>
                  </a:cubicBezTo>
                  <a:cubicBezTo>
                    <a:pt x="310" y="52"/>
                    <a:pt x="304" y="58"/>
                    <a:pt x="301" y="59"/>
                  </a:cubicBezTo>
                  <a:cubicBezTo>
                    <a:pt x="298" y="60"/>
                    <a:pt x="296" y="58"/>
                    <a:pt x="297" y="56"/>
                  </a:cubicBezTo>
                  <a:cubicBezTo>
                    <a:pt x="298" y="53"/>
                    <a:pt x="296" y="54"/>
                    <a:pt x="295" y="54"/>
                  </a:cubicBezTo>
                  <a:cubicBezTo>
                    <a:pt x="293" y="55"/>
                    <a:pt x="287" y="55"/>
                    <a:pt x="285" y="54"/>
                  </a:cubicBezTo>
                  <a:cubicBezTo>
                    <a:pt x="282" y="53"/>
                    <a:pt x="278" y="52"/>
                    <a:pt x="275" y="51"/>
                  </a:cubicBezTo>
                  <a:cubicBezTo>
                    <a:pt x="272" y="50"/>
                    <a:pt x="270" y="52"/>
                    <a:pt x="267" y="52"/>
                  </a:cubicBezTo>
                  <a:cubicBezTo>
                    <a:pt x="265" y="52"/>
                    <a:pt x="258" y="54"/>
                    <a:pt x="255" y="55"/>
                  </a:cubicBezTo>
                  <a:cubicBezTo>
                    <a:pt x="252" y="56"/>
                    <a:pt x="251" y="56"/>
                    <a:pt x="251" y="59"/>
                  </a:cubicBezTo>
                  <a:cubicBezTo>
                    <a:pt x="250" y="62"/>
                    <a:pt x="252" y="61"/>
                    <a:pt x="254" y="63"/>
                  </a:cubicBezTo>
                  <a:cubicBezTo>
                    <a:pt x="256" y="65"/>
                    <a:pt x="253" y="67"/>
                    <a:pt x="252" y="67"/>
                  </a:cubicBezTo>
                  <a:cubicBezTo>
                    <a:pt x="250" y="68"/>
                    <a:pt x="244" y="69"/>
                    <a:pt x="241" y="71"/>
                  </a:cubicBezTo>
                  <a:cubicBezTo>
                    <a:pt x="238" y="73"/>
                    <a:pt x="236" y="74"/>
                    <a:pt x="233" y="73"/>
                  </a:cubicBezTo>
                  <a:cubicBezTo>
                    <a:pt x="230" y="71"/>
                    <a:pt x="233" y="69"/>
                    <a:pt x="236" y="66"/>
                  </a:cubicBezTo>
                  <a:cubicBezTo>
                    <a:pt x="238" y="63"/>
                    <a:pt x="231" y="64"/>
                    <a:pt x="227" y="65"/>
                  </a:cubicBezTo>
                  <a:cubicBezTo>
                    <a:pt x="223" y="66"/>
                    <a:pt x="222" y="69"/>
                    <a:pt x="225" y="71"/>
                  </a:cubicBezTo>
                  <a:cubicBezTo>
                    <a:pt x="229" y="73"/>
                    <a:pt x="225" y="74"/>
                    <a:pt x="222" y="73"/>
                  </a:cubicBezTo>
                  <a:cubicBezTo>
                    <a:pt x="219" y="71"/>
                    <a:pt x="214" y="74"/>
                    <a:pt x="212" y="75"/>
                  </a:cubicBezTo>
                  <a:cubicBezTo>
                    <a:pt x="210" y="77"/>
                    <a:pt x="205" y="78"/>
                    <a:pt x="202" y="77"/>
                  </a:cubicBezTo>
                  <a:cubicBezTo>
                    <a:pt x="199" y="76"/>
                    <a:pt x="193" y="78"/>
                    <a:pt x="190" y="79"/>
                  </a:cubicBezTo>
                  <a:cubicBezTo>
                    <a:pt x="187" y="81"/>
                    <a:pt x="183" y="83"/>
                    <a:pt x="181" y="83"/>
                  </a:cubicBezTo>
                  <a:cubicBezTo>
                    <a:pt x="178" y="83"/>
                    <a:pt x="171" y="85"/>
                    <a:pt x="168" y="89"/>
                  </a:cubicBezTo>
                  <a:cubicBezTo>
                    <a:pt x="164" y="92"/>
                    <a:pt x="157" y="93"/>
                    <a:pt x="154" y="94"/>
                  </a:cubicBezTo>
                  <a:cubicBezTo>
                    <a:pt x="151" y="96"/>
                    <a:pt x="153" y="97"/>
                    <a:pt x="154" y="98"/>
                  </a:cubicBezTo>
                  <a:cubicBezTo>
                    <a:pt x="156" y="100"/>
                    <a:pt x="144" y="103"/>
                    <a:pt x="138" y="105"/>
                  </a:cubicBezTo>
                  <a:cubicBezTo>
                    <a:pt x="133" y="106"/>
                    <a:pt x="135" y="106"/>
                    <a:pt x="136" y="110"/>
                  </a:cubicBezTo>
                  <a:cubicBezTo>
                    <a:pt x="138" y="114"/>
                    <a:pt x="140" y="116"/>
                    <a:pt x="138" y="118"/>
                  </a:cubicBezTo>
                  <a:cubicBezTo>
                    <a:pt x="136" y="121"/>
                    <a:pt x="132" y="117"/>
                    <a:pt x="127" y="116"/>
                  </a:cubicBezTo>
                  <a:cubicBezTo>
                    <a:pt x="122" y="114"/>
                    <a:pt x="113" y="116"/>
                    <a:pt x="111" y="117"/>
                  </a:cubicBezTo>
                  <a:cubicBezTo>
                    <a:pt x="108" y="119"/>
                    <a:pt x="110" y="120"/>
                    <a:pt x="112" y="124"/>
                  </a:cubicBezTo>
                  <a:cubicBezTo>
                    <a:pt x="113" y="128"/>
                    <a:pt x="104" y="132"/>
                    <a:pt x="100" y="135"/>
                  </a:cubicBezTo>
                  <a:cubicBezTo>
                    <a:pt x="97" y="137"/>
                    <a:pt x="97" y="132"/>
                    <a:pt x="97" y="130"/>
                  </a:cubicBezTo>
                  <a:cubicBezTo>
                    <a:pt x="96" y="127"/>
                    <a:pt x="92" y="128"/>
                    <a:pt x="90" y="129"/>
                  </a:cubicBezTo>
                  <a:cubicBezTo>
                    <a:pt x="89" y="130"/>
                    <a:pt x="87" y="129"/>
                    <a:pt x="85" y="127"/>
                  </a:cubicBezTo>
                  <a:cubicBezTo>
                    <a:pt x="83" y="125"/>
                    <a:pt x="75" y="128"/>
                    <a:pt x="73" y="131"/>
                  </a:cubicBezTo>
                  <a:cubicBezTo>
                    <a:pt x="71" y="135"/>
                    <a:pt x="74" y="135"/>
                    <a:pt x="76" y="135"/>
                  </a:cubicBezTo>
                  <a:cubicBezTo>
                    <a:pt x="79" y="135"/>
                    <a:pt x="80" y="136"/>
                    <a:pt x="80" y="140"/>
                  </a:cubicBezTo>
                  <a:cubicBezTo>
                    <a:pt x="81" y="143"/>
                    <a:pt x="86" y="140"/>
                    <a:pt x="92" y="139"/>
                  </a:cubicBezTo>
                  <a:cubicBezTo>
                    <a:pt x="98" y="137"/>
                    <a:pt x="97" y="140"/>
                    <a:pt x="94" y="143"/>
                  </a:cubicBezTo>
                  <a:cubicBezTo>
                    <a:pt x="92" y="146"/>
                    <a:pt x="96" y="145"/>
                    <a:pt x="101" y="143"/>
                  </a:cubicBezTo>
                  <a:cubicBezTo>
                    <a:pt x="106" y="142"/>
                    <a:pt x="103" y="145"/>
                    <a:pt x="100" y="146"/>
                  </a:cubicBezTo>
                  <a:cubicBezTo>
                    <a:pt x="98" y="147"/>
                    <a:pt x="89" y="149"/>
                    <a:pt x="84" y="150"/>
                  </a:cubicBezTo>
                  <a:cubicBezTo>
                    <a:pt x="78" y="152"/>
                    <a:pt x="77" y="153"/>
                    <a:pt x="79" y="155"/>
                  </a:cubicBezTo>
                  <a:cubicBezTo>
                    <a:pt x="80" y="156"/>
                    <a:pt x="90" y="154"/>
                    <a:pt x="95" y="153"/>
                  </a:cubicBezTo>
                  <a:cubicBezTo>
                    <a:pt x="99" y="151"/>
                    <a:pt x="99" y="154"/>
                    <a:pt x="101" y="158"/>
                  </a:cubicBezTo>
                  <a:cubicBezTo>
                    <a:pt x="103" y="162"/>
                    <a:pt x="102" y="161"/>
                    <a:pt x="110" y="161"/>
                  </a:cubicBezTo>
                  <a:cubicBezTo>
                    <a:pt x="117" y="160"/>
                    <a:pt x="111" y="162"/>
                    <a:pt x="108" y="163"/>
                  </a:cubicBezTo>
                  <a:cubicBezTo>
                    <a:pt x="106" y="164"/>
                    <a:pt x="100" y="162"/>
                    <a:pt x="97" y="161"/>
                  </a:cubicBezTo>
                  <a:cubicBezTo>
                    <a:pt x="95" y="159"/>
                    <a:pt x="89" y="160"/>
                    <a:pt x="87" y="161"/>
                  </a:cubicBezTo>
                  <a:cubicBezTo>
                    <a:pt x="85" y="162"/>
                    <a:pt x="81" y="164"/>
                    <a:pt x="78" y="163"/>
                  </a:cubicBezTo>
                  <a:cubicBezTo>
                    <a:pt x="75" y="163"/>
                    <a:pt x="74" y="162"/>
                    <a:pt x="70" y="162"/>
                  </a:cubicBezTo>
                  <a:cubicBezTo>
                    <a:pt x="67" y="163"/>
                    <a:pt x="66" y="164"/>
                    <a:pt x="69" y="167"/>
                  </a:cubicBezTo>
                  <a:cubicBezTo>
                    <a:pt x="72" y="171"/>
                    <a:pt x="74" y="172"/>
                    <a:pt x="76" y="171"/>
                  </a:cubicBezTo>
                  <a:cubicBezTo>
                    <a:pt x="79" y="170"/>
                    <a:pt x="80" y="171"/>
                    <a:pt x="85" y="174"/>
                  </a:cubicBezTo>
                  <a:cubicBezTo>
                    <a:pt x="91" y="177"/>
                    <a:pt x="85" y="177"/>
                    <a:pt x="84" y="178"/>
                  </a:cubicBezTo>
                  <a:cubicBezTo>
                    <a:pt x="82" y="179"/>
                    <a:pt x="72" y="177"/>
                    <a:pt x="63" y="178"/>
                  </a:cubicBezTo>
                  <a:cubicBezTo>
                    <a:pt x="55" y="179"/>
                    <a:pt x="54" y="181"/>
                    <a:pt x="64" y="184"/>
                  </a:cubicBezTo>
                  <a:cubicBezTo>
                    <a:pt x="73" y="187"/>
                    <a:pt x="69" y="188"/>
                    <a:pt x="68" y="188"/>
                  </a:cubicBezTo>
                  <a:cubicBezTo>
                    <a:pt x="67" y="189"/>
                    <a:pt x="58" y="188"/>
                    <a:pt x="53" y="189"/>
                  </a:cubicBezTo>
                  <a:cubicBezTo>
                    <a:pt x="49" y="190"/>
                    <a:pt x="61" y="193"/>
                    <a:pt x="64" y="195"/>
                  </a:cubicBezTo>
                  <a:cubicBezTo>
                    <a:pt x="68" y="196"/>
                    <a:pt x="66" y="195"/>
                    <a:pt x="74" y="197"/>
                  </a:cubicBezTo>
                  <a:cubicBezTo>
                    <a:pt x="81" y="199"/>
                    <a:pt x="70" y="200"/>
                    <a:pt x="68" y="199"/>
                  </a:cubicBezTo>
                  <a:cubicBezTo>
                    <a:pt x="66" y="199"/>
                    <a:pt x="58" y="197"/>
                    <a:pt x="56" y="196"/>
                  </a:cubicBezTo>
                  <a:cubicBezTo>
                    <a:pt x="53" y="195"/>
                    <a:pt x="50" y="195"/>
                    <a:pt x="48" y="197"/>
                  </a:cubicBezTo>
                  <a:cubicBezTo>
                    <a:pt x="47" y="198"/>
                    <a:pt x="42" y="200"/>
                    <a:pt x="39" y="202"/>
                  </a:cubicBezTo>
                  <a:cubicBezTo>
                    <a:pt x="35" y="203"/>
                    <a:pt x="37" y="206"/>
                    <a:pt x="39" y="208"/>
                  </a:cubicBezTo>
                  <a:cubicBezTo>
                    <a:pt x="41" y="211"/>
                    <a:pt x="30" y="212"/>
                    <a:pt x="26" y="213"/>
                  </a:cubicBezTo>
                  <a:cubicBezTo>
                    <a:pt x="21" y="214"/>
                    <a:pt x="15" y="219"/>
                    <a:pt x="14" y="220"/>
                  </a:cubicBezTo>
                  <a:cubicBezTo>
                    <a:pt x="13" y="222"/>
                    <a:pt x="11" y="223"/>
                    <a:pt x="5" y="222"/>
                  </a:cubicBezTo>
                  <a:cubicBezTo>
                    <a:pt x="0" y="220"/>
                    <a:pt x="9" y="225"/>
                    <a:pt x="15" y="2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5" name="Freeform 2618"/>
            <p:cNvSpPr>
              <a:spLocks/>
            </p:cNvSpPr>
            <p:nvPr/>
          </p:nvSpPr>
          <p:spPr bwMode="auto">
            <a:xfrm>
              <a:off x="9107732" y="1755626"/>
              <a:ext cx="57191" cy="26461"/>
            </a:xfrm>
            <a:custGeom>
              <a:avLst/>
              <a:gdLst>
                <a:gd name="T0" fmla="*/ 2147483647 w 71"/>
                <a:gd name="T1" fmla="*/ 2147483647 h 32"/>
                <a:gd name="T2" fmla="*/ 2147483647 w 71"/>
                <a:gd name="T3" fmla="*/ 2147483647 h 32"/>
                <a:gd name="T4" fmla="*/ 2147483647 w 71"/>
                <a:gd name="T5" fmla="*/ 2147483647 h 32"/>
                <a:gd name="T6" fmla="*/ 2147483647 w 71"/>
                <a:gd name="T7" fmla="*/ 2147483647 h 32"/>
                <a:gd name="T8" fmla="*/ 2147483647 w 71"/>
                <a:gd name="T9" fmla="*/ 2147483647 h 32"/>
                <a:gd name="T10" fmla="*/ 2147483647 w 71"/>
                <a:gd name="T11" fmla="*/ 2147483647 h 32"/>
                <a:gd name="T12" fmla="*/ 2147483647 w 71"/>
                <a:gd name="T13" fmla="*/ 2147483647 h 32"/>
                <a:gd name="T14" fmla="*/ 2147483647 w 71"/>
                <a:gd name="T15" fmla="*/ 2147483647 h 32"/>
                <a:gd name="T16" fmla="*/ 2147483647 w 71"/>
                <a:gd name="T17" fmla="*/ 2147483647 h 32"/>
                <a:gd name="T18" fmla="*/ 2147483647 w 71"/>
                <a:gd name="T19" fmla="*/ 2147483647 h 32"/>
                <a:gd name="T20" fmla="*/ 2147483647 w 71"/>
                <a:gd name="T21" fmla="*/ 2147483647 h 32"/>
                <a:gd name="T22" fmla="*/ 2147483647 w 71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" h="32">
                  <a:moveTo>
                    <a:pt x="8" y="17"/>
                  </a:moveTo>
                  <a:cubicBezTo>
                    <a:pt x="0" y="17"/>
                    <a:pt x="7" y="21"/>
                    <a:pt x="7" y="21"/>
                  </a:cubicBezTo>
                  <a:cubicBezTo>
                    <a:pt x="9" y="22"/>
                    <a:pt x="12" y="22"/>
                    <a:pt x="16" y="23"/>
                  </a:cubicBezTo>
                  <a:cubicBezTo>
                    <a:pt x="20" y="24"/>
                    <a:pt x="19" y="23"/>
                    <a:pt x="24" y="26"/>
                  </a:cubicBezTo>
                  <a:cubicBezTo>
                    <a:pt x="30" y="29"/>
                    <a:pt x="31" y="29"/>
                    <a:pt x="34" y="29"/>
                  </a:cubicBezTo>
                  <a:cubicBezTo>
                    <a:pt x="38" y="29"/>
                    <a:pt x="44" y="31"/>
                    <a:pt x="49" y="31"/>
                  </a:cubicBezTo>
                  <a:cubicBezTo>
                    <a:pt x="54" y="32"/>
                    <a:pt x="61" y="21"/>
                    <a:pt x="64" y="18"/>
                  </a:cubicBezTo>
                  <a:cubicBezTo>
                    <a:pt x="68" y="15"/>
                    <a:pt x="71" y="14"/>
                    <a:pt x="69" y="9"/>
                  </a:cubicBezTo>
                  <a:cubicBezTo>
                    <a:pt x="67" y="4"/>
                    <a:pt x="51" y="4"/>
                    <a:pt x="47" y="4"/>
                  </a:cubicBezTo>
                  <a:cubicBezTo>
                    <a:pt x="43" y="5"/>
                    <a:pt x="36" y="4"/>
                    <a:pt x="29" y="2"/>
                  </a:cubicBezTo>
                  <a:cubicBezTo>
                    <a:pt x="22" y="0"/>
                    <a:pt x="21" y="5"/>
                    <a:pt x="22" y="10"/>
                  </a:cubicBezTo>
                  <a:cubicBezTo>
                    <a:pt x="22" y="15"/>
                    <a:pt x="15" y="17"/>
                    <a:pt x="8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6" name="Freeform 2619"/>
            <p:cNvSpPr>
              <a:spLocks/>
            </p:cNvSpPr>
            <p:nvPr/>
          </p:nvSpPr>
          <p:spPr bwMode="auto">
            <a:xfrm>
              <a:off x="9757775" y="1681205"/>
              <a:ext cx="22555" cy="33904"/>
            </a:xfrm>
            <a:custGeom>
              <a:avLst/>
              <a:gdLst>
                <a:gd name="T0" fmla="*/ 2147483647 w 28"/>
                <a:gd name="T1" fmla="*/ 2147483647 h 41"/>
                <a:gd name="T2" fmla="*/ 2147483647 w 28"/>
                <a:gd name="T3" fmla="*/ 2147483647 h 41"/>
                <a:gd name="T4" fmla="*/ 2147483647 w 28"/>
                <a:gd name="T5" fmla="*/ 2147483647 h 41"/>
                <a:gd name="T6" fmla="*/ 2147483647 w 28"/>
                <a:gd name="T7" fmla="*/ 2147483647 h 41"/>
                <a:gd name="T8" fmla="*/ 2147483647 w 28"/>
                <a:gd name="T9" fmla="*/ 2147483647 h 41"/>
                <a:gd name="T10" fmla="*/ 2147483647 w 28"/>
                <a:gd name="T11" fmla="*/ 2147483647 h 41"/>
                <a:gd name="T12" fmla="*/ 2147483647 w 28"/>
                <a:gd name="T13" fmla="*/ 2147483647 h 41"/>
                <a:gd name="T14" fmla="*/ 2147483647 w 28"/>
                <a:gd name="T15" fmla="*/ 2147483647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1">
                  <a:moveTo>
                    <a:pt x="13" y="36"/>
                  </a:moveTo>
                  <a:cubicBezTo>
                    <a:pt x="20" y="34"/>
                    <a:pt x="23" y="32"/>
                    <a:pt x="25" y="28"/>
                  </a:cubicBezTo>
                  <a:cubicBezTo>
                    <a:pt x="28" y="24"/>
                    <a:pt x="24" y="18"/>
                    <a:pt x="21" y="16"/>
                  </a:cubicBezTo>
                  <a:cubicBezTo>
                    <a:pt x="17" y="14"/>
                    <a:pt x="16" y="9"/>
                    <a:pt x="14" y="5"/>
                  </a:cubicBezTo>
                  <a:cubicBezTo>
                    <a:pt x="12" y="0"/>
                    <a:pt x="11" y="7"/>
                    <a:pt x="11" y="7"/>
                  </a:cubicBezTo>
                  <a:cubicBezTo>
                    <a:pt x="11" y="9"/>
                    <a:pt x="6" y="16"/>
                    <a:pt x="7" y="20"/>
                  </a:cubicBezTo>
                  <a:cubicBezTo>
                    <a:pt x="8" y="24"/>
                    <a:pt x="8" y="25"/>
                    <a:pt x="4" y="33"/>
                  </a:cubicBezTo>
                  <a:cubicBezTo>
                    <a:pt x="0" y="41"/>
                    <a:pt x="6" y="37"/>
                    <a:pt x="13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7" name="Freeform 2620"/>
            <p:cNvSpPr>
              <a:spLocks/>
            </p:cNvSpPr>
            <p:nvPr/>
          </p:nvSpPr>
          <p:spPr bwMode="auto">
            <a:xfrm>
              <a:off x="9756165" y="1771338"/>
              <a:ext cx="28998" cy="21500"/>
            </a:xfrm>
            <a:custGeom>
              <a:avLst/>
              <a:gdLst>
                <a:gd name="T0" fmla="*/ 2147483647 w 36"/>
                <a:gd name="T1" fmla="*/ 2147483647 h 26"/>
                <a:gd name="T2" fmla="*/ 2147483647 w 36"/>
                <a:gd name="T3" fmla="*/ 2147483647 h 26"/>
                <a:gd name="T4" fmla="*/ 2147483647 w 36"/>
                <a:gd name="T5" fmla="*/ 2147483647 h 26"/>
                <a:gd name="T6" fmla="*/ 2147483647 w 36"/>
                <a:gd name="T7" fmla="*/ 2147483647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26">
                  <a:moveTo>
                    <a:pt x="7" y="7"/>
                  </a:moveTo>
                  <a:cubicBezTo>
                    <a:pt x="21" y="23"/>
                    <a:pt x="30" y="26"/>
                    <a:pt x="33" y="23"/>
                  </a:cubicBezTo>
                  <a:cubicBezTo>
                    <a:pt x="36" y="21"/>
                    <a:pt x="22" y="11"/>
                    <a:pt x="11" y="6"/>
                  </a:cubicBezTo>
                  <a:cubicBezTo>
                    <a:pt x="0" y="0"/>
                    <a:pt x="7" y="7"/>
                    <a:pt x="7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8" name="Freeform 2621"/>
            <p:cNvSpPr>
              <a:spLocks/>
            </p:cNvSpPr>
            <p:nvPr/>
          </p:nvSpPr>
          <p:spPr bwMode="auto">
            <a:xfrm>
              <a:off x="9799661" y="1663839"/>
              <a:ext cx="233597" cy="88480"/>
            </a:xfrm>
            <a:custGeom>
              <a:avLst/>
              <a:gdLst>
                <a:gd name="T0" fmla="*/ 2147483647 w 290"/>
                <a:gd name="T1" fmla="*/ 2147483647 h 107"/>
                <a:gd name="T2" fmla="*/ 2147483647 w 290"/>
                <a:gd name="T3" fmla="*/ 2147483647 h 107"/>
                <a:gd name="T4" fmla="*/ 2147483647 w 290"/>
                <a:gd name="T5" fmla="*/ 2147483647 h 107"/>
                <a:gd name="T6" fmla="*/ 2147483647 w 290"/>
                <a:gd name="T7" fmla="*/ 2147483647 h 107"/>
                <a:gd name="T8" fmla="*/ 2147483647 w 290"/>
                <a:gd name="T9" fmla="*/ 2147483647 h 107"/>
                <a:gd name="T10" fmla="*/ 2147483647 w 290"/>
                <a:gd name="T11" fmla="*/ 2147483647 h 107"/>
                <a:gd name="T12" fmla="*/ 2147483647 w 290"/>
                <a:gd name="T13" fmla="*/ 2147483647 h 107"/>
                <a:gd name="T14" fmla="*/ 2147483647 w 290"/>
                <a:gd name="T15" fmla="*/ 2147483647 h 107"/>
                <a:gd name="T16" fmla="*/ 2147483647 w 290"/>
                <a:gd name="T17" fmla="*/ 2147483647 h 107"/>
                <a:gd name="T18" fmla="*/ 2147483647 w 290"/>
                <a:gd name="T19" fmla="*/ 2147483647 h 107"/>
                <a:gd name="T20" fmla="*/ 2147483647 w 290"/>
                <a:gd name="T21" fmla="*/ 2147483647 h 107"/>
                <a:gd name="T22" fmla="*/ 2147483647 w 290"/>
                <a:gd name="T23" fmla="*/ 2147483647 h 107"/>
                <a:gd name="T24" fmla="*/ 2147483647 w 290"/>
                <a:gd name="T25" fmla="*/ 2147483647 h 107"/>
                <a:gd name="T26" fmla="*/ 2147483647 w 290"/>
                <a:gd name="T27" fmla="*/ 2147483647 h 107"/>
                <a:gd name="T28" fmla="*/ 2147483647 w 290"/>
                <a:gd name="T29" fmla="*/ 2147483647 h 107"/>
                <a:gd name="T30" fmla="*/ 2147483647 w 290"/>
                <a:gd name="T31" fmla="*/ 2147483647 h 107"/>
                <a:gd name="T32" fmla="*/ 2147483647 w 290"/>
                <a:gd name="T33" fmla="*/ 2147483647 h 107"/>
                <a:gd name="T34" fmla="*/ 2147483647 w 290"/>
                <a:gd name="T35" fmla="*/ 2147483647 h 107"/>
                <a:gd name="T36" fmla="*/ 2147483647 w 290"/>
                <a:gd name="T37" fmla="*/ 2147483647 h 107"/>
                <a:gd name="T38" fmla="*/ 2147483647 w 290"/>
                <a:gd name="T39" fmla="*/ 2147483647 h 107"/>
                <a:gd name="T40" fmla="*/ 2147483647 w 290"/>
                <a:gd name="T41" fmla="*/ 2147483647 h 107"/>
                <a:gd name="T42" fmla="*/ 2147483647 w 290"/>
                <a:gd name="T43" fmla="*/ 2147483647 h 107"/>
                <a:gd name="T44" fmla="*/ 2147483647 w 290"/>
                <a:gd name="T45" fmla="*/ 2147483647 h 107"/>
                <a:gd name="T46" fmla="*/ 2147483647 w 290"/>
                <a:gd name="T47" fmla="*/ 2147483647 h 107"/>
                <a:gd name="T48" fmla="*/ 2147483647 w 290"/>
                <a:gd name="T49" fmla="*/ 2147483647 h 107"/>
                <a:gd name="T50" fmla="*/ 2147483647 w 290"/>
                <a:gd name="T51" fmla="*/ 2147483647 h 107"/>
                <a:gd name="T52" fmla="*/ 2147483647 w 290"/>
                <a:gd name="T53" fmla="*/ 2147483647 h 107"/>
                <a:gd name="T54" fmla="*/ 2147483647 w 290"/>
                <a:gd name="T55" fmla="*/ 2147483647 h 107"/>
                <a:gd name="T56" fmla="*/ 2147483647 w 290"/>
                <a:gd name="T57" fmla="*/ 2147483647 h 107"/>
                <a:gd name="T58" fmla="*/ 2147483647 w 290"/>
                <a:gd name="T59" fmla="*/ 2147483647 h 107"/>
                <a:gd name="T60" fmla="*/ 2147483647 w 290"/>
                <a:gd name="T61" fmla="*/ 2147483647 h 107"/>
                <a:gd name="T62" fmla="*/ 2147483647 w 290"/>
                <a:gd name="T63" fmla="*/ 2147483647 h 107"/>
                <a:gd name="T64" fmla="*/ 2147483647 w 290"/>
                <a:gd name="T65" fmla="*/ 2147483647 h 107"/>
                <a:gd name="T66" fmla="*/ 2147483647 w 290"/>
                <a:gd name="T67" fmla="*/ 2147483647 h 107"/>
                <a:gd name="T68" fmla="*/ 2147483647 w 290"/>
                <a:gd name="T69" fmla="*/ 2147483647 h 107"/>
                <a:gd name="T70" fmla="*/ 2147483647 w 290"/>
                <a:gd name="T71" fmla="*/ 2147483647 h 107"/>
                <a:gd name="T72" fmla="*/ 2147483647 w 290"/>
                <a:gd name="T73" fmla="*/ 2147483647 h 1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0" h="107">
                  <a:moveTo>
                    <a:pt x="7" y="71"/>
                  </a:moveTo>
                  <a:cubicBezTo>
                    <a:pt x="12" y="76"/>
                    <a:pt x="23" y="82"/>
                    <a:pt x="27" y="84"/>
                  </a:cubicBezTo>
                  <a:cubicBezTo>
                    <a:pt x="30" y="86"/>
                    <a:pt x="30" y="90"/>
                    <a:pt x="33" y="92"/>
                  </a:cubicBezTo>
                  <a:cubicBezTo>
                    <a:pt x="35" y="93"/>
                    <a:pt x="36" y="94"/>
                    <a:pt x="39" y="95"/>
                  </a:cubicBezTo>
                  <a:cubicBezTo>
                    <a:pt x="42" y="96"/>
                    <a:pt x="63" y="103"/>
                    <a:pt x="68" y="105"/>
                  </a:cubicBezTo>
                  <a:cubicBezTo>
                    <a:pt x="73" y="107"/>
                    <a:pt x="79" y="107"/>
                    <a:pt x="83" y="104"/>
                  </a:cubicBezTo>
                  <a:cubicBezTo>
                    <a:pt x="86" y="101"/>
                    <a:pt x="87" y="98"/>
                    <a:pt x="88" y="96"/>
                  </a:cubicBezTo>
                  <a:cubicBezTo>
                    <a:pt x="90" y="94"/>
                    <a:pt x="92" y="93"/>
                    <a:pt x="90" y="92"/>
                  </a:cubicBezTo>
                  <a:cubicBezTo>
                    <a:pt x="88" y="91"/>
                    <a:pt x="87" y="89"/>
                    <a:pt x="89" y="87"/>
                  </a:cubicBezTo>
                  <a:cubicBezTo>
                    <a:pt x="91" y="84"/>
                    <a:pt x="97" y="83"/>
                    <a:pt x="99" y="85"/>
                  </a:cubicBezTo>
                  <a:cubicBezTo>
                    <a:pt x="102" y="87"/>
                    <a:pt x="104" y="94"/>
                    <a:pt x="109" y="94"/>
                  </a:cubicBezTo>
                  <a:cubicBezTo>
                    <a:pt x="114" y="94"/>
                    <a:pt x="126" y="89"/>
                    <a:pt x="130" y="89"/>
                  </a:cubicBezTo>
                  <a:cubicBezTo>
                    <a:pt x="134" y="89"/>
                    <a:pt x="158" y="86"/>
                    <a:pt x="164" y="84"/>
                  </a:cubicBezTo>
                  <a:cubicBezTo>
                    <a:pt x="170" y="81"/>
                    <a:pt x="175" y="83"/>
                    <a:pt x="179" y="84"/>
                  </a:cubicBezTo>
                  <a:cubicBezTo>
                    <a:pt x="182" y="85"/>
                    <a:pt x="185" y="87"/>
                    <a:pt x="180" y="87"/>
                  </a:cubicBezTo>
                  <a:cubicBezTo>
                    <a:pt x="174" y="87"/>
                    <a:pt x="168" y="86"/>
                    <a:pt x="172" y="89"/>
                  </a:cubicBezTo>
                  <a:cubicBezTo>
                    <a:pt x="177" y="92"/>
                    <a:pt x="187" y="96"/>
                    <a:pt x="191" y="94"/>
                  </a:cubicBezTo>
                  <a:cubicBezTo>
                    <a:pt x="196" y="92"/>
                    <a:pt x="198" y="90"/>
                    <a:pt x="200" y="91"/>
                  </a:cubicBezTo>
                  <a:cubicBezTo>
                    <a:pt x="203" y="92"/>
                    <a:pt x="223" y="89"/>
                    <a:pt x="226" y="88"/>
                  </a:cubicBezTo>
                  <a:cubicBezTo>
                    <a:pt x="229" y="87"/>
                    <a:pt x="229" y="87"/>
                    <a:pt x="222" y="84"/>
                  </a:cubicBezTo>
                  <a:cubicBezTo>
                    <a:pt x="215" y="82"/>
                    <a:pt x="197" y="78"/>
                    <a:pt x="193" y="74"/>
                  </a:cubicBezTo>
                  <a:cubicBezTo>
                    <a:pt x="188" y="70"/>
                    <a:pt x="182" y="63"/>
                    <a:pt x="180" y="61"/>
                  </a:cubicBezTo>
                  <a:cubicBezTo>
                    <a:pt x="178" y="59"/>
                    <a:pt x="176" y="56"/>
                    <a:pt x="177" y="53"/>
                  </a:cubicBezTo>
                  <a:cubicBezTo>
                    <a:pt x="178" y="51"/>
                    <a:pt x="177" y="51"/>
                    <a:pt x="176" y="49"/>
                  </a:cubicBezTo>
                  <a:cubicBezTo>
                    <a:pt x="175" y="47"/>
                    <a:pt x="173" y="47"/>
                    <a:pt x="175" y="45"/>
                  </a:cubicBezTo>
                  <a:cubicBezTo>
                    <a:pt x="176" y="43"/>
                    <a:pt x="174" y="41"/>
                    <a:pt x="176" y="41"/>
                  </a:cubicBezTo>
                  <a:cubicBezTo>
                    <a:pt x="178" y="41"/>
                    <a:pt x="177" y="38"/>
                    <a:pt x="180" y="38"/>
                  </a:cubicBezTo>
                  <a:cubicBezTo>
                    <a:pt x="182" y="38"/>
                    <a:pt x="187" y="37"/>
                    <a:pt x="185" y="36"/>
                  </a:cubicBezTo>
                  <a:cubicBezTo>
                    <a:pt x="184" y="35"/>
                    <a:pt x="185" y="34"/>
                    <a:pt x="189" y="34"/>
                  </a:cubicBezTo>
                  <a:cubicBezTo>
                    <a:pt x="193" y="34"/>
                    <a:pt x="200" y="32"/>
                    <a:pt x="203" y="36"/>
                  </a:cubicBezTo>
                  <a:cubicBezTo>
                    <a:pt x="206" y="39"/>
                    <a:pt x="208" y="41"/>
                    <a:pt x="203" y="43"/>
                  </a:cubicBezTo>
                  <a:cubicBezTo>
                    <a:pt x="198" y="44"/>
                    <a:pt x="195" y="47"/>
                    <a:pt x="193" y="49"/>
                  </a:cubicBezTo>
                  <a:cubicBezTo>
                    <a:pt x="191" y="52"/>
                    <a:pt x="185" y="54"/>
                    <a:pt x="189" y="57"/>
                  </a:cubicBezTo>
                  <a:cubicBezTo>
                    <a:pt x="193" y="60"/>
                    <a:pt x="194" y="63"/>
                    <a:pt x="195" y="65"/>
                  </a:cubicBezTo>
                  <a:cubicBezTo>
                    <a:pt x="195" y="67"/>
                    <a:pt x="196" y="67"/>
                    <a:pt x="199" y="69"/>
                  </a:cubicBezTo>
                  <a:cubicBezTo>
                    <a:pt x="201" y="70"/>
                    <a:pt x="203" y="76"/>
                    <a:pt x="213" y="76"/>
                  </a:cubicBezTo>
                  <a:cubicBezTo>
                    <a:pt x="223" y="76"/>
                    <a:pt x="230" y="77"/>
                    <a:pt x="233" y="79"/>
                  </a:cubicBezTo>
                  <a:cubicBezTo>
                    <a:pt x="236" y="81"/>
                    <a:pt x="240" y="81"/>
                    <a:pt x="242" y="81"/>
                  </a:cubicBezTo>
                  <a:cubicBezTo>
                    <a:pt x="243" y="80"/>
                    <a:pt x="249" y="78"/>
                    <a:pt x="251" y="79"/>
                  </a:cubicBezTo>
                  <a:cubicBezTo>
                    <a:pt x="253" y="79"/>
                    <a:pt x="258" y="77"/>
                    <a:pt x="260" y="74"/>
                  </a:cubicBezTo>
                  <a:cubicBezTo>
                    <a:pt x="263" y="70"/>
                    <a:pt x="264" y="66"/>
                    <a:pt x="265" y="66"/>
                  </a:cubicBezTo>
                  <a:cubicBezTo>
                    <a:pt x="267" y="66"/>
                    <a:pt x="270" y="64"/>
                    <a:pt x="268" y="60"/>
                  </a:cubicBezTo>
                  <a:cubicBezTo>
                    <a:pt x="266" y="56"/>
                    <a:pt x="262" y="53"/>
                    <a:pt x="265" y="52"/>
                  </a:cubicBezTo>
                  <a:cubicBezTo>
                    <a:pt x="268" y="51"/>
                    <a:pt x="278" y="49"/>
                    <a:pt x="280" y="49"/>
                  </a:cubicBezTo>
                  <a:cubicBezTo>
                    <a:pt x="282" y="48"/>
                    <a:pt x="290" y="49"/>
                    <a:pt x="281" y="45"/>
                  </a:cubicBezTo>
                  <a:cubicBezTo>
                    <a:pt x="272" y="40"/>
                    <a:pt x="255" y="35"/>
                    <a:pt x="251" y="32"/>
                  </a:cubicBezTo>
                  <a:cubicBezTo>
                    <a:pt x="247" y="30"/>
                    <a:pt x="234" y="24"/>
                    <a:pt x="226" y="23"/>
                  </a:cubicBezTo>
                  <a:cubicBezTo>
                    <a:pt x="218" y="22"/>
                    <a:pt x="176" y="13"/>
                    <a:pt x="172" y="11"/>
                  </a:cubicBezTo>
                  <a:cubicBezTo>
                    <a:pt x="168" y="10"/>
                    <a:pt x="162" y="7"/>
                    <a:pt x="159" y="6"/>
                  </a:cubicBezTo>
                  <a:cubicBezTo>
                    <a:pt x="156" y="5"/>
                    <a:pt x="151" y="1"/>
                    <a:pt x="153" y="5"/>
                  </a:cubicBezTo>
                  <a:cubicBezTo>
                    <a:pt x="155" y="9"/>
                    <a:pt x="155" y="10"/>
                    <a:pt x="156" y="11"/>
                  </a:cubicBezTo>
                  <a:cubicBezTo>
                    <a:pt x="157" y="12"/>
                    <a:pt x="159" y="15"/>
                    <a:pt x="155" y="14"/>
                  </a:cubicBezTo>
                  <a:cubicBezTo>
                    <a:pt x="151" y="14"/>
                    <a:pt x="135" y="12"/>
                    <a:pt x="135" y="18"/>
                  </a:cubicBezTo>
                  <a:cubicBezTo>
                    <a:pt x="135" y="23"/>
                    <a:pt x="133" y="32"/>
                    <a:pt x="136" y="34"/>
                  </a:cubicBezTo>
                  <a:cubicBezTo>
                    <a:pt x="139" y="36"/>
                    <a:pt x="141" y="40"/>
                    <a:pt x="137" y="41"/>
                  </a:cubicBezTo>
                  <a:cubicBezTo>
                    <a:pt x="132" y="42"/>
                    <a:pt x="127" y="41"/>
                    <a:pt x="125" y="36"/>
                  </a:cubicBezTo>
                  <a:cubicBezTo>
                    <a:pt x="123" y="31"/>
                    <a:pt x="121" y="28"/>
                    <a:pt x="116" y="28"/>
                  </a:cubicBezTo>
                  <a:cubicBezTo>
                    <a:pt x="112" y="28"/>
                    <a:pt x="103" y="27"/>
                    <a:pt x="95" y="20"/>
                  </a:cubicBezTo>
                  <a:cubicBezTo>
                    <a:pt x="87" y="13"/>
                    <a:pt x="73" y="2"/>
                    <a:pt x="73" y="2"/>
                  </a:cubicBezTo>
                  <a:cubicBezTo>
                    <a:pt x="73" y="2"/>
                    <a:pt x="69" y="0"/>
                    <a:pt x="67" y="2"/>
                  </a:cubicBezTo>
                  <a:cubicBezTo>
                    <a:pt x="66" y="3"/>
                    <a:pt x="53" y="13"/>
                    <a:pt x="51" y="8"/>
                  </a:cubicBezTo>
                  <a:cubicBezTo>
                    <a:pt x="50" y="4"/>
                    <a:pt x="47" y="4"/>
                    <a:pt x="44" y="6"/>
                  </a:cubicBezTo>
                  <a:cubicBezTo>
                    <a:pt x="41" y="8"/>
                    <a:pt x="41" y="10"/>
                    <a:pt x="38" y="11"/>
                  </a:cubicBezTo>
                  <a:cubicBezTo>
                    <a:pt x="34" y="13"/>
                    <a:pt x="33" y="13"/>
                    <a:pt x="31" y="13"/>
                  </a:cubicBezTo>
                  <a:cubicBezTo>
                    <a:pt x="29" y="13"/>
                    <a:pt x="17" y="16"/>
                    <a:pt x="19" y="21"/>
                  </a:cubicBezTo>
                  <a:cubicBezTo>
                    <a:pt x="21" y="26"/>
                    <a:pt x="20" y="33"/>
                    <a:pt x="12" y="29"/>
                  </a:cubicBezTo>
                  <a:cubicBezTo>
                    <a:pt x="11" y="28"/>
                    <a:pt x="8" y="32"/>
                    <a:pt x="6" y="36"/>
                  </a:cubicBezTo>
                  <a:cubicBezTo>
                    <a:pt x="4" y="41"/>
                    <a:pt x="6" y="40"/>
                    <a:pt x="6" y="40"/>
                  </a:cubicBezTo>
                  <a:cubicBezTo>
                    <a:pt x="6" y="40"/>
                    <a:pt x="10" y="38"/>
                    <a:pt x="10" y="42"/>
                  </a:cubicBezTo>
                  <a:cubicBezTo>
                    <a:pt x="10" y="46"/>
                    <a:pt x="10" y="47"/>
                    <a:pt x="11" y="48"/>
                  </a:cubicBezTo>
                  <a:cubicBezTo>
                    <a:pt x="12" y="49"/>
                    <a:pt x="12" y="50"/>
                    <a:pt x="10" y="51"/>
                  </a:cubicBezTo>
                  <a:cubicBezTo>
                    <a:pt x="7" y="51"/>
                    <a:pt x="7" y="53"/>
                    <a:pt x="10" y="54"/>
                  </a:cubicBezTo>
                  <a:cubicBezTo>
                    <a:pt x="12" y="55"/>
                    <a:pt x="17" y="62"/>
                    <a:pt x="10" y="60"/>
                  </a:cubicBezTo>
                  <a:cubicBezTo>
                    <a:pt x="3" y="58"/>
                    <a:pt x="0" y="55"/>
                    <a:pt x="1" y="60"/>
                  </a:cubicBezTo>
                  <a:cubicBezTo>
                    <a:pt x="2" y="64"/>
                    <a:pt x="3" y="67"/>
                    <a:pt x="7" y="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9" name="Freeform 2622"/>
            <p:cNvSpPr>
              <a:spLocks/>
            </p:cNvSpPr>
            <p:nvPr/>
          </p:nvSpPr>
          <p:spPr bwMode="auto">
            <a:xfrm>
              <a:off x="9885850" y="1771338"/>
              <a:ext cx="27387" cy="22326"/>
            </a:xfrm>
            <a:custGeom>
              <a:avLst/>
              <a:gdLst>
                <a:gd name="T0" fmla="*/ 2147483647 w 34"/>
                <a:gd name="T1" fmla="*/ 2147483647 h 27"/>
                <a:gd name="T2" fmla="*/ 2147483647 w 34"/>
                <a:gd name="T3" fmla="*/ 2147483647 h 27"/>
                <a:gd name="T4" fmla="*/ 2147483647 w 34"/>
                <a:gd name="T5" fmla="*/ 2147483647 h 27"/>
                <a:gd name="T6" fmla="*/ 2147483647 w 34"/>
                <a:gd name="T7" fmla="*/ 2147483647 h 27"/>
                <a:gd name="T8" fmla="*/ 2147483647 w 34"/>
                <a:gd name="T9" fmla="*/ 2147483647 h 27"/>
                <a:gd name="T10" fmla="*/ 2147483647 w 34"/>
                <a:gd name="T11" fmla="*/ 2147483647 h 27"/>
                <a:gd name="T12" fmla="*/ 2147483647 w 34"/>
                <a:gd name="T13" fmla="*/ 2147483647 h 27"/>
                <a:gd name="T14" fmla="*/ 2147483647 w 34"/>
                <a:gd name="T15" fmla="*/ 2147483647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27">
                  <a:moveTo>
                    <a:pt x="15" y="25"/>
                  </a:moveTo>
                  <a:cubicBezTo>
                    <a:pt x="17" y="23"/>
                    <a:pt x="20" y="21"/>
                    <a:pt x="27" y="21"/>
                  </a:cubicBezTo>
                  <a:cubicBezTo>
                    <a:pt x="33" y="22"/>
                    <a:pt x="34" y="16"/>
                    <a:pt x="34" y="12"/>
                  </a:cubicBezTo>
                  <a:cubicBezTo>
                    <a:pt x="34" y="8"/>
                    <a:pt x="33" y="5"/>
                    <a:pt x="30" y="2"/>
                  </a:cubicBezTo>
                  <a:cubicBezTo>
                    <a:pt x="28" y="0"/>
                    <a:pt x="14" y="1"/>
                    <a:pt x="9" y="2"/>
                  </a:cubicBezTo>
                  <a:cubicBezTo>
                    <a:pt x="5" y="3"/>
                    <a:pt x="2" y="9"/>
                    <a:pt x="1" y="12"/>
                  </a:cubicBezTo>
                  <a:cubicBezTo>
                    <a:pt x="0" y="15"/>
                    <a:pt x="8" y="22"/>
                    <a:pt x="10" y="25"/>
                  </a:cubicBezTo>
                  <a:cubicBezTo>
                    <a:pt x="13" y="27"/>
                    <a:pt x="15" y="25"/>
                    <a:pt x="15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0" name="Freeform 2623"/>
            <p:cNvSpPr>
              <a:spLocks/>
            </p:cNvSpPr>
            <p:nvPr/>
          </p:nvSpPr>
          <p:spPr bwMode="auto">
            <a:xfrm>
              <a:off x="9874574" y="1791184"/>
              <a:ext cx="104716" cy="39692"/>
            </a:xfrm>
            <a:custGeom>
              <a:avLst/>
              <a:gdLst>
                <a:gd name="T0" fmla="*/ 2147483647 w 130"/>
                <a:gd name="T1" fmla="*/ 2147483647 h 48"/>
                <a:gd name="T2" fmla="*/ 2147483647 w 130"/>
                <a:gd name="T3" fmla="*/ 2147483647 h 48"/>
                <a:gd name="T4" fmla="*/ 2147483647 w 130"/>
                <a:gd name="T5" fmla="*/ 2147483647 h 48"/>
                <a:gd name="T6" fmla="*/ 2147483647 w 130"/>
                <a:gd name="T7" fmla="*/ 2147483647 h 48"/>
                <a:gd name="T8" fmla="*/ 2147483647 w 130"/>
                <a:gd name="T9" fmla="*/ 2147483647 h 48"/>
                <a:gd name="T10" fmla="*/ 2147483647 w 130"/>
                <a:gd name="T11" fmla="*/ 2147483647 h 48"/>
                <a:gd name="T12" fmla="*/ 2147483647 w 130"/>
                <a:gd name="T13" fmla="*/ 2147483647 h 48"/>
                <a:gd name="T14" fmla="*/ 2147483647 w 130"/>
                <a:gd name="T15" fmla="*/ 2147483647 h 48"/>
                <a:gd name="T16" fmla="*/ 2147483647 w 130"/>
                <a:gd name="T17" fmla="*/ 2147483647 h 48"/>
                <a:gd name="T18" fmla="*/ 2147483647 w 130"/>
                <a:gd name="T19" fmla="*/ 2147483647 h 48"/>
                <a:gd name="T20" fmla="*/ 2147483647 w 130"/>
                <a:gd name="T21" fmla="*/ 2147483647 h 48"/>
                <a:gd name="T22" fmla="*/ 2147483647 w 130"/>
                <a:gd name="T23" fmla="*/ 2147483647 h 48"/>
                <a:gd name="T24" fmla="*/ 2147483647 w 130"/>
                <a:gd name="T25" fmla="*/ 2147483647 h 48"/>
                <a:gd name="T26" fmla="*/ 2147483647 w 130"/>
                <a:gd name="T27" fmla="*/ 2147483647 h 48"/>
                <a:gd name="T28" fmla="*/ 2147483647 w 130"/>
                <a:gd name="T29" fmla="*/ 2147483647 h 48"/>
                <a:gd name="T30" fmla="*/ 2147483647 w 130"/>
                <a:gd name="T31" fmla="*/ 2147483647 h 48"/>
                <a:gd name="T32" fmla="*/ 2147483647 w 130"/>
                <a:gd name="T33" fmla="*/ 2147483647 h 48"/>
                <a:gd name="T34" fmla="*/ 2147483647 w 130"/>
                <a:gd name="T35" fmla="*/ 2147483647 h 48"/>
                <a:gd name="T36" fmla="*/ 2147483647 w 130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48">
                  <a:moveTo>
                    <a:pt x="120" y="20"/>
                  </a:moveTo>
                  <a:cubicBezTo>
                    <a:pt x="116" y="19"/>
                    <a:pt x="108" y="14"/>
                    <a:pt x="96" y="7"/>
                  </a:cubicBezTo>
                  <a:cubicBezTo>
                    <a:pt x="84" y="0"/>
                    <a:pt x="72" y="1"/>
                    <a:pt x="68" y="2"/>
                  </a:cubicBezTo>
                  <a:cubicBezTo>
                    <a:pt x="63" y="3"/>
                    <a:pt x="56" y="4"/>
                    <a:pt x="51" y="3"/>
                  </a:cubicBezTo>
                  <a:cubicBezTo>
                    <a:pt x="47" y="3"/>
                    <a:pt x="42" y="9"/>
                    <a:pt x="40" y="12"/>
                  </a:cubicBezTo>
                  <a:cubicBezTo>
                    <a:pt x="38" y="15"/>
                    <a:pt x="31" y="24"/>
                    <a:pt x="28" y="28"/>
                  </a:cubicBezTo>
                  <a:cubicBezTo>
                    <a:pt x="25" y="31"/>
                    <a:pt x="11" y="32"/>
                    <a:pt x="6" y="32"/>
                  </a:cubicBezTo>
                  <a:cubicBezTo>
                    <a:pt x="2" y="32"/>
                    <a:pt x="2" y="33"/>
                    <a:pt x="1" y="36"/>
                  </a:cubicBezTo>
                  <a:cubicBezTo>
                    <a:pt x="0" y="39"/>
                    <a:pt x="6" y="38"/>
                    <a:pt x="6" y="38"/>
                  </a:cubicBezTo>
                  <a:cubicBezTo>
                    <a:pt x="6" y="38"/>
                    <a:pt x="14" y="36"/>
                    <a:pt x="24" y="33"/>
                  </a:cubicBezTo>
                  <a:cubicBezTo>
                    <a:pt x="33" y="31"/>
                    <a:pt x="44" y="33"/>
                    <a:pt x="49" y="34"/>
                  </a:cubicBezTo>
                  <a:cubicBezTo>
                    <a:pt x="53" y="36"/>
                    <a:pt x="72" y="41"/>
                    <a:pt x="75" y="41"/>
                  </a:cubicBezTo>
                  <a:cubicBezTo>
                    <a:pt x="78" y="41"/>
                    <a:pt x="85" y="42"/>
                    <a:pt x="88" y="44"/>
                  </a:cubicBezTo>
                  <a:cubicBezTo>
                    <a:pt x="91" y="46"/>
                    <a:pt x="95" y="44"/>
                    <a:pt x="101" y="43"/>
                  </a:cubicBezTo>
                  <a:cubicBezTo>
                    <a:pt x="106" y="42"/>
                    <a:pt x="114" y="45"/>
                    <a:pt x="116" y="46"/>
                  </a:cubicBezTo>
                  <a:cubicBezTo>
                    <a:pt x="118" y="48"/>
                    <a:pt x="123" y="47"/>
                    <a:pt x="126" y="46"/>
                  </a:cubicBezTo>
                  <a:cubicBezTo>
                    <a:pt x="130" y="45"/>
                    <a:pt x="130" y="44"/>
                    <a:pt x="128" y="41"/>
                  </a:cubicBezTo>
                  <a:cubicBezTo>
                    <a:pt x="127" y="39"/>
                    <a:pt x="128" y="38"/>
                    <a:pt x="129" y="33"/>
                  </a:cubicBezTo>
                  <a:cubicBezTo>
                    <a:pt x="130" y="28"/>
                    <a:pt x="125" y="22"/>
                    <a:pt x="120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1" name="Freeform 2624"/>
            <p:cNvSpPr>
              <a:spLocks/>
            </p:cNvSpPr>
            <p:nvPr/>
          </p:nvSpPr>
          <p:spPr bwMode="auto">
            <a:xfrm>
              <a:off x="10046951" y="1698569"/>
              <a:ext cx="133714" cy="47133"/>
            </a:xfrm>
            <a:custGeom>
              <a:avLst/>
              <a:gdLst>
                <a:gd name="T0" fmla="*/ 2147483647 w 166"/>
                <a:gd name="T1" fmla="*/ 2147483647 h 57"/>
                <a:gd name="T2" fmla="*/ 2147483647 w 166"/>
                <a:gd name="T3" fmla="*/ 2147483647 h 57"/>
                <a:gd name="T4" fmla="*/ 2147483647 w 166"/>
                <a:gd name="T5" fmla="*/ 2147483647 h 57"/>
                <a:gd name="T6" fmla="*/ 2147483647 w 166"/>
                <a:gd name="T7" fmla="*/ 2147483647 h 57"/>
                <a:gd name="T8" fmla="*/ 2147483647 w 166"/>
                <a:gd name="T9" fmla="*/ 2147483647 h 57"/>
                <a:gd name="T10" fmla="*/ 2147483647 w 166"/>
                <a:gd name="T11" fmla="*/ 2147483647 h 57"/>
                <a:gd name="T12" fmla="*/ 2147483647 w 166"/>
                <a:gd name="T13" fmla="*/ 2147483647 h 57"/>
                <a:gd name="T14" fmla="*/ 2147483647 w 166"/>
                <a:gd name="T15" fmla="*/ 2147483647 h 57"/>
                <a:gd name="T16" fmla="*/ 2147483647 w 166"/>
                <a:gd name="T17" fmla="*/ 2147483647 h 57"/>
                <a:gd name="T18" fmla="*/ 2147483647 w 166"/>
                <a:gd name="T19" fmla="*/ 2147483647 h 57"/>
                <a:gd name="T20" fmla="*/ 2147483647 w 166"/>
                <a:gd name="T21" fmla="*/ 2147483647 h 57"/>
                <a:gd name="T22" fmla="*/ 2147483647 w 166"/>
                <a:gd name="T23" fmla="*/ 2147483647 h 57"/>
                <a:gd name="T24" fmla="*/ 2147483647 w 166"/>
                <a:gd name="T25" fmla="*/ 2147483647 h 57"/>
                <a:gd name="T26" fmla="*/ 2147483647 w 166"/>
                <a:gd name="T27" fmla="*/ 2147483647 h 57"/>
                <a:gd name="T28" fmla="*/ 2147483647 w 166"/>
                <a:gd name="T29" fmla="*/ 2147483647 h 57"/>
                <a:gd name="T30" fmla="*/ 2147483647 w 166"/>
                <a:gd name="T31" fmla="*/ 2147483647 h 57"/>
                <a:gd name="T32" fmla="*/ 2147483647 w 166"/>
                <a:gd name="T33" fmla="*/ 2147483647 h 57"/>
                <a:gd name="T34" fmla="*/ 2147483647 w 166"/>
                <a:gd name="T35" fmla="*/ 2147483647 h 57"/>
                <a:gd name="T36" fmla="*/ 2147483647 w 166"/>
                <a:gd name="T37" fmla="*/ 2147483647 h 57"/>
                <a:gd name="T38" fmla="*/ 2147483647 w 166"/>
                <a:gd name="T39" fmla="*/ 2147483647 h 57"/>
                <a:gd name="T40" fmla="*/ 2147483647 w 166"/>
                <a:gd name="T41" fmla="*/ 0 h 57"/>
                <a:gd name="T42" fmla="*/ 2147483647 w 166"/>
                <a:gd name="T43" fmla="*/ 2147483647 h 57"/>
                <a:gd name="T44" fmla="*/ 2147483647 w 166"/>
                <a:gd name="T45" fmla="*/ 2147483647 h 57"/>
                <a:gd name="T46" fmla="*/ 2147483647 w 166"/>
                <a:gd name="T47" fmla="*/ 2147483647 h 57"/>
                <a:gd name="T48" fmla="*/ 2147483647 w 166"/>
                <a:gd name="T49" fmla="*/ 2147483647 h 57"/>
                <a:gd name="T50" fmla="*/ 2147483647 w 166"/>
                <a:gd name="T51" fmla="*/ 2147483647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57">
                  <a:moveTo>
                    <a:pt x="5" y="27"/>
                  </a:moveTo>
                  <a:cubicBezTo>
                    <a:pt x="11" y="27"/>
                    <a:pt x="39" y="41"/>
                    <a:pt x="40" y="41"/>
                  </a:cubicBezTo>
                  <a:cubicBezTo>
                    <a:pt x="41" y="42"/>
                    <a:pt x="77" y="54"/>
                    <a:pt x="81" y="55"/>
                  </a:cubicBezTo>
                  <a:cubicBezTo>
                    <a:pt x="84" y="56"/>
                    <a:pt x="107" y="57"/>
                    <a:pt x="114" y="57"/>
                  </a:cubicBezTo>
                  <a:cubicBezTo>
                    <a:pt x="121" y="57"/>
                    <a:pt x="124" y="56"/>
                    <a:pt x="129" y="54"/>
                  </a:cubicBezTo>
                  <a:cubicBezTo>
                    <a:pt x="134" y="51"/>
                    <a:pt x="143" y="50"/>
                    <a:pt x="150" y="50"/>
                  </a:cubicBezTo>
                  <a:cubicBezTo>
                    <a:pt x="156" y="49"/>
                    <a:pt x="156" y="47"/>
                    <a:pt x="157" y="43"/>
                  </a:cubicBezTo>
                  <a:cubicBezTo>
                    <a:pt x="157" y="40"/>
                    <a:pt x="157" y="37"/>
                    <a:pt x="162" y="33"/>
                  </a:cubicBezTo>
                  <a:cubicBezTo>
                    <a:pt x="166" y="30"/>
                    <a:pt x="159" y="31"/>
                    <a:pt x="157" y="31"/>
                  </a:cubicBezTo>
                  <a:cubicBezTo>
                    <a:pt x="155" y="32"/>
                    <a:pt x="144" y="31"/>
                    <a:pt x="142" y="31"/>
                  </a:cubicBezTo>
                  <a:cubicBezTo>
                    <a:pt x="141" y="30"/>
                    <a:pt x="139" y="29"/>
                    <a:pt x="140" y="27"/>
                  </a:cubicBezTo>
                  <a:cubicBezTo>
                    <a:pt x="140" y="25"/>
                    <a:pt x="120" y="23"/>
                    <a:pt x="113" y="22"/>
                  </a:cubicBezTo>
                  <a:cubicBezTo>
                    <a:pt x="105" y="21"/>
                    <a:pt x="96" y="26"/>
                    <a:pt x="89" y="26"/>
                  </a:cubicBezTo>
                  <a:cubicBezTo>
                    <a:pt x="82" y="26"/>
                    <a:pt x="80" y="23"/>
                    <a:pt x="84" y="18"/>
                  </a:cubicBezTo>
                  <a:cubicBezTo>
                    <a:pt x="88" y="13"/>
                    <a:pt x="74" y="13"/>
                    <a:pt x="71" y="14"/>
                  </a:cubicBezTo>
                  <a:cubicBezTo>
                    <a:pt x="69" y="15"/>
                    <a:pt x="64" y="13"/>
                    <a:pt x="59" y="12"/>
                  </a:cubicBezTo>
                  <a:cubicBezTo>
                    <a:pt x="53" y="11"/>
                    <a:pt x="43" y="11"/>
                    <a:pt x="39" y="15"/>
                  </a:cubicBezTo>
                  <a:cubicBezTo>
                    <a:pt x="35" y="19"/>
                    <a:pt x="31" y="17"/>
                    <a:pt x="26" y="16"/>
                  </a:cubicBezTo>
                  <a:cubicBezTo>
                    <a:pt x="20" y="14"/>
                    <a:pt x="21" y="11"/>
                    <a:pt x="21" y="11"/>
                  </a:cubicBezTo>
                  <a:cubicBezTo>
                    <a:pt x="21" y="11"/>
                    <a:pt x="21" y="11"/>
                    <a:pt x="23" y="8"/>
                  </a:cubicBezTo>
                  <a:cubicBezTo>
                    <a:pt x="25" y="5"/>
                    <a:pt x="17" y="1"/>
                    <a:pt x="14" y="0"/>
                  </a:cubicBezTo>
                  <a:cubicBezTo>
                    <a:pt x="11" y="0"/>
                    <a:pt x="11" y="4"/>
                    <a:pt x="10" y="8"/>
                  </a:cubicBezTo>
                  <a:cubicBezTo>
                    <a:pt x="10" y="11"/>
                    <a:pt x="8" y="12"/>
                    <a:pt x="6" y="14"/>
                  </a:cubicBezTo>
                  <a:cubicBezTo>
                    <a:pt x="4" y="15"/>
                    <a:pt x="5" y="16"/>
                    <a:pt x="5" y="19"/>
                  </a:cubicBezTo>
                  <a:cubicBezTo>
                    <a:pt x="5" y="21"/>
                    <a:pt x="4" y="22"/>
                    <a:pt x="2" y="24"/>
                  </a:cubicBezTo>
                  <a:cubicBezTo>
                    <a:pt x="0" y="27"/>
                    <a:pt x="5" y="27"/>
                    <a:pt x="5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2" name="Freeform 2625"/>
            <p:cNvSpPr>
              <a:spLocks/>
            </p:cNvSpPr>
            <p:nvPr/>
          </p:nvSpPr>
          <p:spPr bwMode="auto">
            <a:xfrm>
              <a:off x="10110586" y="1630763"/>
              <a:ext cx="26582" cy="9096"/>
            </a:xfrm>
            <a:custGeom>
              <a:avLst/>
              <a:gdLst>
                <a:gd name="T0" fmla="*/ 2147483647 w 33"/>
                <a:gd name="T1" fmla="*/ 2147483647 h 11"/>
                <a:gd name="T2" fmla="*/ 2147483647 w 33"/>
                <a:gd name="T3" fmla="*/ 2147483647 h 11"/>
                <a:gd name="T4" fmla="*/ 2147483647 w 33"/>
                <a:gd name="T5" fmla="*/ 2147483647 h 11"/>
                <a:gd name="T6" fmla="*/ 2147483647 w 33"/>
                <a:gd name="T7" fmla="*/ 2147483647 h 11"/>
                <a:gd name="T8" fmla="*/ 2147483647 w 33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1">
                  <a:moveTo>
                    <a:pt x="3" y="10"/>
                  </a:moveTo>
                  <a:cubicBezTo>
                    <a:pt x="3" y="10"/>
                    <a:pt x="10" y="8"/>
                    <a:pt x="21" y="5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28" y="2"/>
                    <a:pt x="8" y="5"/>
                    <a:pt x="4" y="7"/>
                  </a:cubicBezTo>
                  <a:cubicBezTo>
                    <a:pt x="0" y="9"/>
                    <a:pt x="2" y="11"/>
                    <a:pt x="3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3" name="Freeform 2626"/>
            <p:cNvSpPr>
              <a:spLocks/>
            </p:cNvSpPr>
            <p:nvPr/>
          </p:nvSpPr>
          <p:spPr bwMode="auto">
            <a:xfrm>
              <a:off x="10929113" y="1916047"/>
              <a:ext cx="105521" cy="41345"/>
            </a:xfrm>
            <a:custGeom>
              <a:avLst/>
              <a:gdLst>
                <a:gd name="T0" fmla="*/ 2147483647 w 131"/>
                <a:gd name="T1" fmla="*/ 2147483647 h 50"/>
                <a:gd name="T2" fmla="*/ 2147483647 w 131"/>
                <a:gd name="T3" fmla="*/ 2147483647 h 50"/>
                <a:gd name="T4" fmla="*/ 2147483647 w 131"/>
                <a:gd name="T5" fmla="*/ 2147483647 h 50"/>
                <a:gd name="T6" fmla="*/ 2147483647 w 131"/>
                <a:gd name="T7" fmla="*/ 2147483647 h 50"/>
                <a:gd name="T8" fmla="*/ 2147483647 w 131"/>
                <a:gd name="T9" fmla="*/ 2147483647 h 50"/>
                <a:gd name="T10" fmla="*/ 2147483647 w 131"/>
                <a:gd name="T11" fmla="*/ 2147483647 h 50"/>
                <a:gd name="T12" fmla="*/ 2147483647 w 131"/>
                <a:gd name="T13" fmla="*/ 2147483647 h 50"/>
                <a:gd name="T14" fmla="*/ 2147483647 w 131"/>
                <a:gd name="T15" fmla="*/ 2147483647 h 50"/>
                <a:gd name="T16" fmla="*/ 2147483647 w 131"/>
                <a:gd name="T17" fmla="*/ 2147483647 h 50"/>
                <a:gd name="T18" fmla="*/ 2147483647 w 131"/>
                <a:gd name="T19" fmla="*/ 2147483647 h 50"/>
                <a:gd name="T20" fmla="*/ 2147483647 w 131"/>
                <a:gd name="T21" fmla="*/ 2147483647 h 50"/>
                <a:gd name="T22" fmla="*/ 2147483647 w 131"/>
                <a:gd name="T23" fmla="*/ 2147483647 h 50"/>
                <a:gd name="T24" fmla="*/ 2147483647 w 131"/>
                <a:gd name="T25" fmla="*/ 2147483647 h 50"/>
                <a:gd name="T26" fmla="*/ 2147483647 w 131"/>
                <a:gd name="T27" fmla="*/ 2147483647 h 50"/>
                <a:gd name="T28" fmla="*/ 2147483647 w 131"/>
                <a:gd name="T29" fmla="*/ 2147483647 h 50"/>
                <a:gd name="T30" fmla="*/ 2147483647 w 131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50">
                  <a:moveTo>
                    <a:pt x="4" y="45"/>
                  </a:moveTo>
                  <a:cubicBezTo>
                    <a:pt x="5" y="50"/>
                    <a:pt x="12" y="46"/>
                    <a:pt x="12" y="46"/>
                  </a:cubicBezTo>
                  <a:cubicBezTo>
                    <a:pt x="12" y="46"/>
                    <a:pt x="41" y="36"/>
                    <a:pt x="44" y="35"/>
                  </a:cubicBezTo>
                  <a:cubicBezTo>
                    <a:pt x="46" y="34"/>
                    <a:pt x="55" y="38"/>
                    <a:pt x="59" y="40"/>
                  </a:cubicBezTo>
                  <a:cubicBezTo>
                    <a:pt x="63" y="41"/>
                    <a:pt x="70" y="41"/>
                    <a:pt x="73" y="40"/>
                  </a:cubicBezTo>
                  <a:cubicBezTo>
                    <a:pt x="76" y="40"/>
                    <a:pt x="87" y="37"/>
                    <a:pt x="101" y="35"/>
                  </a:cubicBezTo>
                  <a:cubicBezTo>
                    <a:pt x="115" y="33"/>
                    <a:pt x="124" y="25"/>
                    <a:pt x="128" y="22"/>
                  </a:cubicBezTo>
                  <a:cubicBezTo>
                    <a:pt x="131" y="19"/>
                    <a:pt x="128" y="18"/>
                    <a:pt x="128" y="18"/>
                  </a:cubicBezTo>
                  <a:cubicBezTo>
                    <a:pt x="128" y="18"/>
                    <a:pt x="114" y="10"/>
                    <a:pt x="112" y="8"/>
                  </a:cubicBezTo>
                  <a:cubicBezTo>
                    <a:pt x="110" y="6"/>
                    <a:pt x="107" y="4"/>
                    <a:pt x="105" y="2"/>
                  </a:cubicBezTo>
                  <a:cubicBezTo>
                    <a:pt x="103" y="1"/>
                    <a:pt x="99" y="0"/>
                    <a:pt x="96" y="1"/>
                  </a:cubicBezTo>
                  <a:cubicBezTo>
                    <a:pt x="93" y="1"/>
                    <a:pt x="58" y="1"/>
                    <a:pt x="52" y="1"/>
                  </a:cubicBezTo>
                  <a:cubicBezTo>
                    <a:pt x="46" y="0"/>
                    <a:pt x="41" y="4"/>
                    <a:pt x="40" y="4"/>
                  </a:cubicBezTo>
                  <a:cubicBezTo>
                    <a:pt x="39" y="5"/>
                    <a:pt x="9" y="21"/>
                    <a:pt x="5" y="23"/>
                  </a:cubicBezTo>
                  <a:cubicBezTo>
                    <a:pt x="1" y="26"/>
                    <a:pt x="0" y="34"/>
                    <a:pt x="2" y="37"/>
                  </a:cubicBezTo>
                  <a:cubicBezTo>
                    <a:pt x="4" y="39"/>
                    <a:pt x="3" y="40"/>
                    <a:pt x="4" y="4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4" name="Freeform 2627"/>
            <p:cNvSpPr>
              <a:spLocks/>
            </p:cNvSpPr>
            <p:nvPr/>
          </p:nvSpPr>
          <p:spPr bwMode="auto">
            <a:xfrm>
              <a:off x="11186875" y="2284023"/>
              <a:ext cx="86189" cy="38864"/>
            </a:xfrm>
            <a:custGeom>
              <a:avLst/>
              <a:gdLst>
                <a:gd name="T0" fmla="*/ 2147483647 w 107"/>
                <a:gd name="T1" fmla="*/ 2147483647 h 47"/>
                <a:gd name="T2" fmla="*/ 2147483647 w 107"/>
                <a:gd name="T3" fmla="*/ 2147483647 h 47"/>
                <a:gd name="T4" fmla="*/ 2147483647 w 107"/>
                <a:gd name="T5" fmla="*/ 2147483647 h 47"/>
                <a:gd name="T6" fmla="*/ 2147483647 w 107"/>
                <a:gd name="T7" fmla="*/ 2147483647 h 47"/>
                <a:gd name="T8" fmla="*/ 2147483647 w 107"/>
                <a:gd name="T9" fmla="*/ 2147483647 h 47"/>
                <a:gd name="T10" fmla="*/ 2147483647 w 107"/>
                <a:gd name="T11" fmla="*/ 2147483647 h 47"/>
                <a:gd name="T12" fmla="*/ 2147483647 w 107"/>
                <a:gd name="T13" fmla="*/ 2147483647 h 47"/>
                <a:gd name="T14" fmla="*/ 2147483647 w 107"/>
                <a:gd name="T15" fmla="*/ 2147483647 h 47"/>
                <a:gd name="T16" fmla="*/ 2147483647 w 107"/>
                <a:gd name="T17" fmla="*/ 2147483647 h 47"/>
                <a:gd name="T18" fmla="*/ 2147483647 w 107"/>
                <a:gd name="T19" fmla="*/ 2147483647 h 47"/>
                <a:gd name="T20" fmla="*/ 2147483647 w 107"/>
                <a:gd name="T21" fmla="*/ 2147483647 h 47"/>
                <a:gd name="T22" fmla="*/ 2147483647 w 107"/>
                <a:gd name="T23" fmla="*/ 2147483647 h 47"/>
                <a:gd name="T24" fmla="*/ 2147483647 w 107"/>
                <a:gd name="T25" fmla="*/ 2147483647 h 47"/>
                <a:gd name="T26" fmla="*/ 2147483647 w 107"/>
                <a:gd name="T27" fmla="*/ 2147483647 h 47"/>
                <a:gd name="T28" fmla="*/ 2147483647 w 107"/>
                <a:gd name="T29" fmla="*/ 2147483647 h 47"/>
                <a:gd name="T30" fmla="*/ 2147483647 w 107"/>
                <a:gd name="T31" fmla="*/ 2147483647 h 47"/>
                <a:gd name="T32" fmla="*/ 2147483647 w 107"/>
                <a:gd name="T33" fmla="*/ 2147483647 h 47"/>
                <a:gd name="T34" fmla="*/ 2147483647 w 107"/>
                <a:gd name="T35" fmla="*/ 2147483647 h 47"/>
                <a:gd name="T36" fmla="*/ 2147483647 w 107"/>
                <a:gd name="T37" fmla="*/ 2147483647 h 47"/>
                <a:gd name="T38" fmla="*/ 2147483647 w 107"/>
                <a:gd name="T39" fmla="*/ 2147483647 h 47"/>
                <a:gd name="T40" fmla="*/ 2147483647 w 107"/>
                <a:gd name="T41" fmla="*/ 2147483647 h 47"/>
                <a:gd name="T42" fmla="*/ 2147483647 w 107"/>
                <a:gd name="T43" fmla="*/ 2147483647 h 47"/>
                <a:gd name="T44" fmla="*/ 2147483647 w 107"/>
                <a:gd name="T45" fmla="*/ 2147483647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47">
                  <a:moveTo>
                    <a:pt x="104" y="32"/>
                  </a:moveTo>
                  <a:cubicBezTo>
                    <a:pt x="107" y="30"/>
                    <a:pt x="103" y="28"/>
                    <a:pt x="103" y="28"/>
                  </a:cubicBezTo>
                  <a:cubicBezTo>
                    <a:pt x="103" y="28"/>
                    <a:pt x="71" y="15"/>
                    <a:pt x="59" y="11"/>
                  </a:cubicBezTo>
                  <a:cubicBezTo>
                    <a:pt x="47" y="8"/>
                    <a:pt x="40" y="12"/>
                    <a:pt x="37" y="13"/>
                  </a:cubicBezTo>
                  <a:cubicBezTo>
                    <a:pt x="34" y="14"/>
                    <a:pt x="19" y="13"/>
                    <a:pt x="16" y="12"/>
                  </a:cubicBezTo>
                  <a:cubicBezTo>
                    <a:pt x="13" y="12"/>
                    <a:pt x="10" y="12"/>
                    <a:pt x="7" y="6"/>
                  </a:cubicBezTo>
                  <a:cubicBezTo>
                    <a:pt x="4" y="0"/>
                    <a:pt x="4" y="5"/>
                    <a:pt x="4" y="5"/>
                  </a:cubicBezTo>
                  <a:cubicBezTo>
                    <a:pt x="5" y="6"/>
                    <a:pt x="2" y="10"/>
                    <a:pt x="1" y="13"/>
                  </a:cubicBezTo>
                  <a:cubicBezTo>
                    <a:pt x="0" y="15"/>
                    <a:pt x="0" y="19"/>
                    <a:pt x="3" y="24"/>
                  </a:cubicBezTo>
                  <a:cubicBezTo>
                    <a:pt x="6" y="29"/>
                    <a:pt x="11" y="26"/>
                    <a:pt x="14" y="25"/>
                  </a:cubicBezTo>
                  <a:cubicBezTo>
                    <a:pt x="17" y="24"/>
                    <a:pt x="21" y="23"/>
                    <a:pt x="26" y="23"/>
                  </a:cubicBezTo>
                  <a:cubicBezTo>
                    <a:pt x="31" y="23"/>
                    <a:pt x="38" y="26"/>
                    <a:pt x="45" y="27"/>
                  </a:cubicBezTo>
                  <a:cubicBezTo>
                    <a:pt x="53" y="29"/>
                    <a:pt x="38" y="24"/>
                    <a:pt x="32" y="22"/>
                  </a:cubicBezTo>
                  <a:cubicBezTo>
                    <a:pt x="25" y="21"/>
                    <a:pt x="31" y="20"/>
                    <a:pt x="34" y="20"/>
                  </a:cubicBezTo>
                  <a:cubicBezTo>
                    <a:pt x="36" y="21"/>
                    <a:pt x="51" y="28"/>
                    <a:pt x="52" y="29"/>
                  </a:cubicBezTo>
                  <a:cubicBezTo>
                    <a:pt x="53" y="30"/>
                    <a:pt x="56" y="31"/>
                    <a:pt x="55" y="32"/>
                  </a:cubicBezTo>
                  <a:cubicBezTo>
                    <a:pt x="54" y="34"/>
                    <a:pt x="55" y="34"/>
                    <a:pt x="57" y="35"/>
                  </a:cubicBezTo>
                  <a:cubicBezTo>
                    <a:pt x="59" y="35"/>
                    <a:pt x="66" y="38"/>
                    <a:pt x="69" y="39"/>
                  </a:cubicBezTo>
                  <a:cubicBezTo>
                    <a:pt x="71" y="40"/>
                    <a:pt x="72" y="43"/>
                    <a:pt x="71" y="45"/>
                  </a:cubicBezTo>
                  <a:cubicBezTo>
                    <a:pt x="69" y="47"/>
                    <a:pt x="73" y="46"/>
                    <a:pt x="75" y="46"/>
                  </a:cubicBezTo>
                  <a:cubicBezTo>
                    <a:pt x="78" y="45"/>
                    <a:pt x="78" y="42"/>
                    <a:pt x="81" y="39"/>
                  </a:cubicBezTo>
                  <a:cubicBezTo>
                    <a:pt x="84" y="36"/>
                    <a:pt x="88" y="34"/>
                    <a:pt x="93" y="35"/>
                  </a:cubicBezTo>
                  <a:cubicBezTo>
                    <a:pt x="98" y="37"/>
                    <a:pt x="101" y="34"/>
                    <a:pt x="104" y="3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5" name="Freeform 2628"/>
            <p:cNvSpPr>
              <a:spLocks/>
            </p:cNvSpPr>
            <p:nvPr/>
          </p:nvSpPr>
          <p:spPr bwMode="auto">
            <a:xfrm>
              <a:off x="10515755" y="2479173"/>
              <a:ext cx="38665" cy="32250"/>
            </a:xfrm>
            <a:custGeom>
              <a:avLst/>
              <a:gdLst>
                <a:gd name="T0" fmla="*/ 2147483647 w 48"/>
                <a:gd name="T1" fmla="*/ 2147483647 h 39"/>
                <a:gd name="T2" fmla="*/ 2147483647 w 48"/>
                <a:gd name="T3" fmla="*/ 2147483647 h 39"/>
                <a:gd name="T4" fmla="*/ 2147483647 w 48"/>
                <a:gd name="T5" fmla="*/ 2147483647 h 39"/>
                <a:gd name="T6" fmla="*/ 2147483647 w 48"/>
                <a:gd name="T7" fmla="*/ 2147483647 h 39"/>
                <a:gd name="T8" fmla="*/ 2147483647 w 48"/>
                <a:gd name="T9" fmla="*/ 2147483647 h 39"/>
                <a:gd name="T10" fmla="*/ 2147483647 w 48"/>
                <a:gd name="T11" fmla="*/ 2147483647 h 39"/>
                <a:gd name="T12" fmla="*/ 2147483647 w 48"/>
                <a:gd name="T13" fmla="*/ 2147483647 h 39"/>
                <a:gd name="T14" fmla="*/ 2147483647 w 48"/>
                <a:gd name="T15" fmla="*/ 2147483647 h 39"/>
                <a:gd name="T16" fmla="*/ 2147483647 w 48"/>
                <a:gd name="T17" fmla="*/ 2147483647 h 39"/>
                <a:gd name="T18" fmla="*/ 2147483647 w 48"/>
                <a:gd name="T19" fmla="*/ 2147483647 h 39"/>
                <a:gd name="T20" fmla="*/ 2147483647 w 48"/>
                <a:gd name="T21" fmla="*/ 2147483647 h 39"/>
                <a:gd name="T22" fmla="*/ 2147483647 w 48"/>
                <a:gd name="T23" fmla="*/ 2147483647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39">
                  <a:moveTo>
                    <a:pt x="43" y="19"/>
                  </a:moveTo>
                  <a:cubicBezTo>
                    <a:pt x="48" y="16"/>
                    <a:pt x="44" y="7"/>
                    <a:pt x="42" y="4"/>
                  </a:cubicBezTo>
                  <a:cubicBezTo>
                    <a:pt x="40" y="0"/>
                    <a:pt x="35" y="4"/>
                    <a:pt x="32" y="6"/>
                  </a:cubicBezTo>
                  <a:cubicBezTo>
                    <a:pt x="29" y="8"/>
                    <a:pt x="26" y="10"/>
                    <a:pt x="19" y="11"/>
                  </a:cubicBezTo>
                  <a:cubicBezTo>
                    <a:pt x="13" y="12"/>
                    <a:pt x="13" y="13"/>
                    <a:pt x="14" y="13"/>
                  </a:cubicBezTo>
                  <a:cubicBezTo>
                    <a:pt x="15" y="13"/>
                    <a:pt x="20" y="13"/>
                    <a:pt x="17" y="14"/>
                  </a:cubicBezTo>
                  <a:cubicBezTo>
                    <a:pt x="14" y="15"/>
                    <a:pt x="13" y="22"/>
                    <a:pt x="11" y="26"/>
                  </a:cubicBezTo>
                  <a:cubicBezTo>
                    <a:pt x="9" y="30"/>
                    <a:pt x="8" y="32"/>
                    <a:pt x="4" y="34"/>
                  </a:cubicBezTo>
                  <a:cubicBezTo>
                    <a:pt x="0" y="35"/>
                    <a:pt x="3" y="37"/>
                    <a:pt x="3" y="37"/>
                  </a:cubicBezTo>
                  <a:cubicBezTo>
                    <a:pt x="3" y="39"/>
                    <a:pt x="6" y="38"/>
                    <a:pt x="8" y="37"/>
                  </a:cubicBezTo>
                  <a:cubicBezTo>
                    <a:pt x="10" y="36"/>
                    <a:pt x="21" y="30"/>
                    <a:pt x="23" y="29"/>
                  </a:cubicBezTo>
                  <a:cubicBezTo>
                    <a:pt x="26" y="28"/>
                    <a:pt x="39" y="21"/>
                    <a:pt x="43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6" name="Freeform 2629"/>
            <p:cNvSpPr>
              <a:spLocks/>
            </p:cNvSpPr>
            <p:nvPr/>
          </p:nvSpPr>
          <p:spPr bwMode="auto">
            <a:xfrm>
              <a:off x="10579391" y="2635460"/>
              <a:ext cx="25776" cy="26461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2147483647 w 32"/>
                <a:gd name="T9" fmla="*/ 2147483647 h 32"/>
                <a:gd name="T10" fmla="*/ 2147483647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32">
                  <a:moveTo>
                    <a:pt x="26" y="20"/>
                  </a:moveTo>
                  <a:cubicBezTo>
                    <a:pt x="21" y="17"/>
                    <a:pt x="19" y="8"/>
                    <a:pt x="18" y="5"/>
                  </a:cubicBezTo>
                  <a:cubicBezTo>
                    <a:pt x="17" y="1"/>
                    <a:pt x="19" y="0"/>
                    <a:pt x="9" y="2"/>
                  </a:cubicBezTo>
                  <a:cubicBezTo>
                    <a:pt x="0" y="3"/>
                    <a:pt x="6" y="4"/>
                    <a:pt x="6" y="4"/>
                  </a:cubicBezTo>
                  <a:cubicBezTo>
                    <a:pt x="8" y="4"/>
                    <a:pt x="9" y="6"/>
                    <a:pt x="12" y="13"/>
                  </a:cubicBezTo>
                  <a:cubicBezTo>
                    <a:pt x="15" y="19"/>
                    <a:pt x="25" y="25"/>
                    <a:pt x="29" y="28"/>
                  </a:cubicBezTo>
                  <a:cubicBezTo>
                    <a:pt x="32" y="32"/>
                    <a:pt x="32" y="30"/>
                    <a:pt x="32" y="28"/>
                  </a:cubicBezTo>
                  <a:cubicBezTo>
                    <a:pt x="32" y="26"/>
                    <a:pt x="31" y="22"/>
                    <a:pt x="26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7" name="Freeform 2630"/>
            <p:cNvSpPr>
              <a:spLocks/>
            </p:cNvSpPr>
            <p:nvPr/>
          </p:nvSpPr>
          <p:spPr bwMode="auto">
            <a:xfrm>
              <a:off x="11242455" y="2585018"/>
              <a:ext cx="8860" cy="4962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6">
                  <a:moveTo>
                    <a:pt x="7" y="1"/>
                  </a:moveTo>
                  <a:cubicBezTo>
                    <a:pt x="5" y="1"/>
                    <a:pt x="0" y="0"/>
                    <a:pt x="5" y="4"/>
                  </a:cubicBezTo>
                  <a:cubicBezTo>
                    <a:pt x="5" y="4"/>
                    <a:pt x="7" y="6"/>
                    <a:pt x="9" y="4"/>
                  </a:cubicBez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8" name="Freeform 2631"/>
            <p:cNvSpPr>
              <a:spLocks/>
            </p:cNvSpPr>
            <p:nvPr/>
          </p:nvSpPr>
          <p:spPr bwMode="auto">
            <a:xfrm>
              <a:off x="11225540" y="2560211"/>
              <a:ext cx="8860" cy="6615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8" y="1"/>
                  </a:moveTo>
                  <a:cubicBezTo>
                    <a:pt x="4" y="2"/>
                    <a:pt x="0" y="2"/>
                    <a:pt x="3" y="5"/>
                  </a:cubicBezTo>
                  <a:cubicBezTo>
                    <a:pt x="3" y="5"/>
                    <a:pt x="4" y="8"/>
                    <a:pt x="8" y="5"/>
                  </a:cubicBezTo>
                  <a:cubicBezTo>
                    <a:pt x="11" y="1"/>
                    <a:pt x="11" y="0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9" name="Freeform 2632"/>
            <p:cNvSpPr>
              <a:spLocks/>
            </p:cNvSpPr>
            <p:nvPr/>
          </p:nvSpPr>
          <p:spPr bwMode="auto">
            <a:xfrm>
              <a:off x="7035973" y="2394829"/>
              <a:ext cx="19332" cy="10750"/>
            </a:xfrm>
            <a:custGeom>
              <a:avLst/>
              <a:gdLst>
                <a:gd name="T0" fmla="*/ 2147483647 w 24"/>
                <a:gd name="T1" fmla="*/ 2147483647 h 13"/>
                <a:gd name="T2" fmla="*/ 2147483647 w 24"/>
                <a:gd name="T3" fmla="*/ 2147483647 h 13"/>
                <a:gd name="T4" fmla="*/ 2147483647 w 24"/>
                <a:gd name="T5" fmla="*/ 2147483647 h 13"/>
                <a:gd name="T6" fmla="*/ 2147483647 w 24"/>
                <a:gd name="T7" fmla="*/ 2147483647 h 13"/>
                <a:gd name="T8" fmla="*/ 2147483647 w 24"/>
                <a:gd name="T9" fmla="*/ 2147483647 h 13"/>
                <a:gd name="T10" fmla="*/ 2147483647 w 24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3">
                  <a:moveTo>
                    <a:pt x="15" y="13"/>
                  </a:moveTo>
                  <a:cubicBezTo>
                    <a:pt x="13" y="13"/>
                    <a:pt x="12" y="13"/>
                    <a:pt x="12" y="12"/>
                  </a:cubicBezTo>
                  <a:cubicBezTo>
                    <a:pt x="11" y="10"/>
                    <a:pt x="8" y="11"/>
                    <a:pt x="4" y="11"/>
                  </a:cubicBezTo>
                  <a:cubicBezTo>
                    <a:pt x="0" y="11"/>
                    <a:pt x="2" y="6"/>
                    <a:pt x="2" y="6"/>
                  </a:cubicBezTo>
                  <a:cubicBezTo>
                    <a:pt x="4" y="0"/>
                    <a:pt x="11" y="8"/>
                    <a:pt x="17" y="10"/>
                  </a:cubicBezTo>
                  <a:cubicBezTo>
                    <a:pt x="24" y="12"/>
                    <a:pt x="18" y="13"/>
                    <a:pt x="15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0" name="Freeform 2633"/>
            <p:cNvSpPr>
              <a:spLocks/>
            </p:cNvSpPr>
            <p:nvPr/>
          </p:nvSpPr>
          <p:spPr bwMode="auto">
            <a:xfrm>
              <a:off x="7678767" y="1970623"/>
              <a:ext cx="53969" cy="41345"/>
            </a:xfrm>
            <a:custGeom>
              <a:avLst/>
              <a:gdLst>
                <a:gd name="T0" fmla="*/ 2147483647 w 67"/>
                <a:gd name="T1" fmla="*/ 2147483647 h 50"/>
                <a:gd name="T2" fmla="*/ 2147483647 w 67"/>
                <a:gd name="T3" fmla="*/ 2147483647 h 50"/>
                <a:gd name="T4" fmla="*/ 2147483647 w 67"/>
                <a:gd name="T5" fmla="*/ 2147483647 h 50"/>
                <a:gd name="T6" fmla="*/ 2147483647 w 67"/>
                <a:gd name="T7" fmla="*/ 2147483647 h 50"/>
                <a:gd name="T8" fmla="*/ 2147483647 w 67"/>
                <a:gd name="T9" fmla="*/ 2147483647 h 50"/>
                <a:gd name="T10" fmla="*/ 2147483647 w 67"/>
                <a:gd name="T11" fmla="*/ 2147483647 h 50"/>
                <a:gd name="T12" fmla="*/ 2147483647 w 67"/>
                <a:gd name="T13" fmla="*/ 2147483647 h 50"/>
                <a:gd name="T14" fmla="*/ 2147483647 w 67"/>
                <a:gd name="T15" fmla="*/ 2147483647 h 50"/>
                <a:gd name="T16" fmla="*/ 2147483647 w 67"/>
                <a:gd name="T17" fmla="*/ 2147483647 h 50"/>
                <a:gd name="T18" fmla="*/ 2147483647 w 67"/>
                <a:gd name="T19" fmla="*/ 2147483647 h 50"/>
                <a:gd name="T20" fmla="*/ 2147483647 w 67"/>
                <a:gd name="T21" fmla="*/ 2147483647 h 50"/>
                <a:gd name="T22" fmla="*/ 2147483647 w 67"/>
                <a:gd name="T23" fmla="*/ 2147483647 h 50"/>
                <a:gd name="T24" fmla="*/ 2147483647 w 67"/>
                <a:gd name="T25" fmla="*/ 2147483647 h 50"/>
                <a:gd name="T26" fmla="*/ 2147483647 w 67"/>
                <a:gd name="T27" fmla="*/ 2147483647 h 50"/>
                <a:gd name="T28" fmla="*/ 2147483647 w 67"/>
                <a:gd name="T29" fmla="*/ 2147483647 h 50"/>
                <a:gd name="T30" fmla="*/ 2147483647 w 67"/>
                <a:gd name="T31" fmla="*/ 2147483647 h 50"/>
                <a:gd name="T32" fmla="*/ 2147483647 w 67"/>
                <a:gd name="T33" fmla="*/ 2147483647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50">
                  <a:moveTo>
                    <a:pt x="44" y="48"/>
                  </a:moveTo>
                  <a:cubicBezTo>
                    <a:pt x="47" y="49"/>
                    <a:pt x="47" y="49"/>
                    <a:pt x="50" y="48"/>
                  </a:cubicBezTo>
                  <a:cubicBezTo>
                    <a:pt x="52" y="46"/>
                    <a:pt x="52" y="46"/>
                    <a:pt x="56" y="48"/>
                  </a:cubicBezTo>
                  <a:cubicBezTo>
                    <a:pt x="59" y="50"/>
                    <a:pt x="59" y="47"/>
                    <a:pt x="63" y="46"/>
                  </a:cubicBezTo>
                  <a:cubicBezTo>
                    <a:pt x="67" y="46"/>
                    <a:pt x="64" y="40"/>
                    <a:pt x="63" y="36"/>
                  </a:cubicBezTo>
                  <a:cubicBezTo>
                    <a:pt x="63" y="32"/>
                    <a:pt x="61" y="32"/>
                    <a:pt x="61" y="32"/>
                  </a:cubicBezTo>
                  <a:cubicBezTo>
                    <a:pt x="61" y="32"/>
                    <a:pt x="28" y="9"/>
                    <a:pt x="23" y="5"/>
                  </a:cubicBezTo>
                  <a:cubicBezTo>
                    <a:pt x="18" y="0"/>
                    <a:pt x="16" y="2"/>
                    <a:pt x="12" y="3"/>
                  </a:cubicBezTo>
                  <a:cubicBezTo>
                    <a:pt x="9" y="4"/>
                    <a:pt x="8" y="5"/>
                    <a:pt x="4" y="7"/>
                  </a:cubicBezTo>
                  <a:cubicBezTo>
                    <a:pt x="0" y="9"/>
                    <a:pt x="1" y="10"/>
                    <a:pt x="4" y="12"/>
                  </a:cubicBezTo>
                  <a:cubicBezTo>
                    <a:pt x="7" y="15"/>
                    <a:pt x="11" y="19"/>
                    <a:pt x="5" y="16"/>
                  </a:cubicBezTo>
                  <a:cubicBezTo>
                    <a:pt x="0" y="14"/>
                    <a:pt x="2" y="16"/>
                    <a:pt x="1" y="20"/>
                  </a:cubicBezTo>
                  <a:cubicBezTo>
                    <a:pt x="0" y="23"/>
                    <a:pt x="13" y="35"/>
                    <a:pt x="16" y="37"/>
                  </a:cubicBezTo>
                  <a:cubicBezTo>
                    <a:pt x="20" y="39"/>
                    <a:pt x="17" y="34"/>
                    <a:pt x="17" y="34"/>
                  </a:cubicBezTo>
                  <a:cubicBezTo>
                    <a:pt x="13" y="31"/>
                    <a:pt x="31" y="39"/>
                    <a:pt x="33" y="40"/>
                  </a:cubicBezTo>
                  <a:cubicBezTo>
                    <a:pt x="36" y="40"/>
                    <a:pt x="38" y="40"/>
                    <a:pt x="36" y="44"/>
                  </a:cubicBezTo>
                  <a:cubicBezTo>
                    <a:pt x="35" y="48"/>
                    <a:pt x="41" y="48"/>
                    <a:pt x="44" y="4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1" name="Freeform 2634"/>
            <p:cNvSpPr>
              <a:spLocks/>
            </p:cNvSpPr>
            <p:nvPr/>
          </p:nvSpPr>
          <p:spPr bwMode="auto">
            <a:xfrm>
              <a:off x="7400867" y="2019411"/>
              <a:ext cx="57191" cy="38864"/>
            </a:xfrm>
            <a:custGeom>
              <a:avLst/>
              <a:gdLst>
                <a:gd name="T0" fmla="*/ 2147483647 w 71"/>
                <a:gd name="T1" fmla="*/ 2147483647 h 47"/>
                <a:gd name="T2" fmla="*/ 2147483647 w 71"/>
                <a:gd name="T3" fmla="*/ 2147483647 h 47"/>
                <a:gd name="T4" fmla="*/ 2147483647 w 71"/>
                <a:gd name="T5" fmla="*/ 2147483647 h 47"/>
                <a:gd name="T6" fmla="*/ 2147483647 w 71"/>
                <a:gd name="T7" fmla="*/ 2147483647 h 47"/>
                <a:gd name="T8" fmla="*/ 2147483647 w 71"/>
                <a:gd name="T9" fmla="*/ 2147483647 h 47"/>
                <a:gd name="T10" fmla="*/ 0 w 71"/>
                <a:gd name="T11" fmla="*/ 2147483647 h 47"/>
                <a:gd name="T12" fmla="*/ 2147483647 w 71"/>
                <a:gd name="T13" fmla="*/ 2147483647 h 47"/>
                <a:gd name="T14" fmla="*/ 2147483647 w 71"/>
                <a:gd name="T15" fmla="*/ 2147483647 h 47"/>
                <a:gd name="T16" fmla="*/ 2147483647 w 71"/>
                <a:gd name="T17" fmla="*/ 2147483647 h 47"/>
                <a:gd name="T18" fmla="*/ 2147483647 w 71"/>
                <a:gd name="T19" fmla="*/ 2147483647 h 47"/>
                <a:gd name="T20" fmla="*/ 2147483647 w 71"/>
                <a:gd name="T21" fmla="*/ 2147483647 h 47"/>
                <a:gd name="T22" fmla="*/ 2147483647 w 71"/>
                <a:gd name="T23" fmla="*/ 2147483647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" h="47">
                  <a:moveTo>
                    <a:pt x="69" y="23"/>
                  </a:moveTo>
                  <a:cubicBezTo>
                    <a:pt x="71" y="19"/>
                    <a:pt x="68" y="15"/>
                    <a:pt x="61" y="13"/>
                  </a:cubicBezTo>
                  <a:cubicBezTo>
                    <a:pt x="55" y="10"/>
                    <a:pt x="41" y="2"/>
                    <a:pt x="36" y="1"/>
                  </a:cubicBezTo>
                  <a:cubicBezTo>
                    <a:pt x="31" y="0"/>
                    <a:pt x="23" y="0"/>
                    <a:pt x="13" y="5"/>
                  </a:cubicBezTo>
                  <a:cubicBezTo>
                    <a:pt x="2" y="11"/>
                    <a:pt x="1" y="20"/>
                    <a:pt x="1" y="20"/>
                  </a:cubicBezTo>
                  <a:cubicBezTo>
                    <a:pt x="1" y="20"/>
                    <a:pt x="0" y="22"/>
                    <a:pt x="0" y="32"/>
                  </a:cubicBezTo>
                  <a:cubicBezTo>
                    <a:pt x="1" y="41"/>
                    <a:pt x="10" y="43"/>
                    <a:pt x="13" y="45"/>
                  </a:cubicBezTo>
                  <a:cubicBezTo>
                    <a:pt x="15" y="47"/>
                    <a:pt x="17" y="47"/>
                    <a:pt x="23" y="45"/>
                  </a:cubicBezTo>
                  <a:cubicBezTo>
                    <a:pt x="28" y="44"/>
                    <a:pt x="52" y="35"/>
                    <a:pt x="55" y="32"/>
                  </a:cubicBezTo>
                  <a:cubicBezTo>
                    <a:pt x="58" y="29"/>
                    <a:pt x="60" y="24"/>
                    <a:pt x="62" y="23"/>
                  </a:cubicBezTo>
                  <a:cubicBezTo>
                    <a:pt x="64" y="21"/>
                    <a:pt x="66" y="20"/>
                    <a:pt x="64" y="27"/>
                  </a:cubicBezTo>
                  <a:cubicBezTo>
                    <a:pt x="62" y="34"/>
                    <a:pt x="67" y="28"/>
                    <a:pt x="69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2" name="Freeform 2635"/>
            <p:cNvSpPr>
              <a:spLocks/>
            </p:cNvSpPr>
            <p:nvPr/>
          </p:nvSpPr>
          <p:spPr bwMode="auto">
            <a:xfrm>
              <a:off x="8395666" y="1742395"/>
              <a:ext cx="19332" cy="5788"/>
            </a:xfrm>
            <a:custGeom>
              <a:avLst/>
              <a:gdLst>
                <a:gd name="T0" fmla="*/ 2147483647 w 24"/>
                <a:gd name="T1" fmla="*/ 2147483647 h 7"/>
                <a:gd name="T2" fmla="*/ 2147483647 w 24"/>
                <a:gd name="T3" fmla="*/ 2147483647 h 7"/>
                <a:gd name="T4" fmla="*/ 2147483647 w 24"/>
                <a:gd name="T5" fmla="*/ 2147483647 h 7"/>
                <a:gd name="T6" fmla="*/ 2147483647 w 24"/>
                <a:gd name="T7" fmla="*/ 2147483647 h 7"/>
                <a:gd name="T8" fmla="*/ 2147483647 w 24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7">
                  <a:moveTo>
                    <a:pt x="18" y="6"/>
                  </a:moveTo>
                  <a:cubicBezTo>
                    <a:pt x="24" y="5"/>
                    <a:pt x="22" y="4"/>
                    <a:pt x="20" y="2"/>
                  </a:cubicBezTo>
                  <a:cubicBezTo>
                    <a:pt x="18" y="0"/>
                    <a:pt x="17" y="0"/>
                    <a:pt x="9" y="2"/>
                  </a:cubicBezTo>
                  <a:cubicBezTo>
                    <a:pt x="0" y="5"/>
                    <a:pt x="9" y="6"/>
                    <a:pt x="9" y="6"/>
                  </a:cubicBezTo>
                  <a:cubicBezTo>
                    <a:pt x="9" y="6"/>
                    <a:pt x="12" y="7"/>
                    <a:pt x="18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3" name="Freeform 2636"/>
            <p:cNvSpPr>
              <a:spLocks/>
            </p:cNvSpPr>
            <p:nvPr/>
          </p:nvSpPr>
          <p:spPr bwMode="auto">
            <a:xfrm>
              <a:off x="9458127" y="1790356"/>
              <a:ext cx="9666" cy="5788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2147483647 h 7"/>
                <a:gd name="T8" fmla="*/ 2147483647 w 12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3" y="6"/>
                  </a:moveTo>
                  <a:cubicBezTo>
                    <a:pt x="7" y="7"/>
                    <a:pt x="8" y="6"/>
                    <a:pt x="10" y="5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8" y="0"/>
                    <a:pt x="7" y="0"/>
                    <a:pt x="3" y="3"/>
                  </a:cubicBezTo>
                  <a:cubicBezTo>
                    <a:pt x="0" y="6"/>
                    <a:pt x="3" y="6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4" name="Freeform 2637"/>
            <p:cNvSpPr>
              <a:spLocks/>
            </p:cNvSpPr>
            <p:nvPr/>
          </p:nvSpPr>
          <p:spPr bwMode="auto">
            <a:xfrm>
              <a:off x="9797245" y="1917701"/>
              <a:ext cx="38665" cy="4962"/>
            </a:xfrm>
            <a:custGeom>
              <a:avLst/>
              <a:gdLst>
                <a:gd name="T0" fmla="*/ 2147483647 w 48"/>
                <a:gd name="T1" fmla="*/ 2147483647 h 6"/>
                <a:gd name="T2" fmla="*/ 2147483647 w 48"/>
                <a:gd name="T3" fmla="*/ 2147483647 h 6"/>
                <a:gd name="T4" fmla="*/ 2147483647 w 48"/>
                <a:gd name="T5" fmla="*/ 2147483647 h 6"/>
                <a:gd name="T6" fmla="*/ 2147483647 w 48"/>
                <a:gd name="T7" fmla="*/ 0 h 6"/>
                <a:gd name="T8" fmla="*/ 2147483647 w 4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6">
                  <a:moveTo>
                    <a:pt x="11" y="3"/>
                  </a:moveTo>
                  <a:cubicBezTo>
                    <a:pt x="11" y="3"/>
                    <a:pt x="15" y="4"/>
                    <a:pt x="18" y="2"/>
                  </a:cubicBezTo>
                  <a:cubicBezTo>
                    <a:pt x="20" y="1"/>
                    <a:pt x="24" y="6"/>
                    <a:pt x="28" y="6"/>
                  </a:cubicBezTo>
                  <a:cubicBezTo>
                    <a:pt x="31" y="6"/>
                    <a:pt x="48" y="1"/>
                    <a:pt x="24" y="0"/>
                  </a:cubicBezTo>
                  <a:cubicBezTo>
                    <a:pt x="0" y="0"/>
                    <a:pt x="11" y="3"/>
                    <a:pt x="1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5" name="Freeform 2638"/>
            <p:cNvSpPr>
              <a:spLocks/>
            </p:cNvSpPr>
            <p:nvPr/>
          </p:nvSpPr>
          <p:spPr bwMode="auto">
            <a:xfrm>
              <a:off x="10632554" y="1993776"/>
              <a:ext cx="45108" cy="23154"/>
            </a:xfrm>
            <a:custGeom>
              <a:avLst/>
              <a:gdLst>
                <a:gd name="T0" fmla="*/ 2147483647 w 56"/>
                <a:gd name="T1" fmla="*/ 2147483647 h 28"/>
                <a:gd name="T2" fmla="*/ 2147483647 w 56"/>
                <a:gd name="T3" fmla="*/ 2147483647 h 28"/>
                <a:gd name="T4" fmla="*/ 2147483647 w 56"/>
                <a:gd name="T5" fmla="*/ 2147483647 h 28"/>
                <a:gd name="T6" fmla="*/ 2147483647 w 56"/>
                <a:gd name="T7" fmla="*/ 2147483647 h 28"/>
                <a:gd name="T8" fmla="*/ 2147483647 w 56"/>
                <a:gd name="T9" fmla="*/ 2147483647 h 28"/>
                <a:gd name="T10" fmla="*/ 2147483647 w 56"/>
                <a:gd name="T11" fmla="*/ 2147483647 h 28"/>
                <a:gd name="T12" fmla="*/ 2147483647 w 56"/>
                <a:gd name="T13" fmla="*/ 2147483647 h 28"/>
                <a:gd name="T14" fmla="*/ 2147483647 w 56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28">
                  <a:moveTo>
                    <a:pt x="8" y="14"/>
                  </a:moveTo>
                  <a:cubicBezTo>
                    <a:pt x="11" y="15"/>
                    <a:pt x="13" y="17"/>
                    <a:pt x="20" y="21"/>
                  </a:cubicBezTo>
                  <a:cubicBezTo>
                    <a:pt x="27" y="25"/>
                    <a:pt x="35" y="26"/>
                    <a:pt x="45" y="27"/>
                  </a:cubicBezTo>
                  <a:cubicBezTo>
                    <a:pt x="56" y="28"/>
                    <a:pt x="56" y="16"/>
                    <a:pt x="56" y="10"/>
                  </a:cubicBezTo>
                  <a:cubicBezTo>
                    <a:pt x="55" y="5"/>
                    <a:pt x="51" y="8"/>
                    <a:pt x="47" y="8"/>
                  </a:cubicBezTo>
                  <a:cubicBezTo>
                    <a:pt x="43" y="8"/>
                    <a:pt x="37" y="5"/>
                    <a:pt x="27" y="2"/>
                  </a:cubicBezTo>
                  <a:cubicBezTo>
                    <a:pt x="17" y="0"/>
                    <a:pt x="11" y="5"/>
                    <a:pt x="6" y="9"/>
                  </a:cubicBezTo>
                  <a:cubicBezTo>
                    <a:pt x="0" y="14"/>
                    <a:pt x="8" y="14"/>
                    <a:pt x="8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6" name="Freeform 2639"/>
            <p:cNvSpPr>
              <a:spLocks/>
            </p:cNvSpPr>
            <p:nvPr/>
          </p:nvSpPr>
          <p:spPr bwMode="auto">
            <a:xfrm>
              <a:off x="10432788" y="1949950"/>
              <a:ext cx="12888" cy="5788"/>
            </a:xfrm>
            <a:custGeom>
              <a:avLst/>
              <a:gdLst>
                <a:gd name="T0" fmla="*/ 2147483647 w 16"/>
                <a:gd name="T1" fmla="*/ 2147483647 h 7"/>
                <a:gd name="T2" fmla="*/ 2147483647 w 16"/>
                <a:gd name="T3" fmla="*/ 0 h 7"/>
                <a:gd name="T4" fmla="*/ 2147483647 w 16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7">
                  <a:moveTo>
                    <a:pt x="7" y="4"/>
                  </a:moveTo>
                  <a:cubicBezTo>
                    <a:pt x="15" y="7"/>
                    <a:pt x="16" y="5"/>
                    <a:pt x="8" y="0"/>
                  </a:cubicBezTo>
                  <a:cubicBezTo>
                    <a:pt x="8" y="0"/>
                    <a:pt x="0" y="0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7" name="Freeform 2640"/>
            <p:cNvSpPr>
              <a:spLocks/>
            </p:cNvSpPr>
            <p:nvPr/>
          </p:nvSpPr>
          <p:spPr bwMode="auto">
            <a:xfrm>
              <a:off x="10029230" y="3029896"/>
              <a:ext cx="33831" cy="29769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2147483647 w 42"/>
                <a:gd name="T15" fmla="*/ 2147483647 h 36"/>
                <a:gd name="T16" fmla="*/ 2147483647 w 42"/>
                <a:gd name="T17" fmla="*/ 2147483647 h 36"/>
                <a:gd name="T18" fmla="*/ 2147483647 w 42"/>
                <a:gd name="T19" fmla="*/ 2147483647 h 36"/>
                <a:gd name="T20" fmla="*/ 2147483647 w 42"/>
                <a:gd name="T21" fmla="*/ 214748364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36">
                  <a:moveTo>
                    <a:pt x="36" y="3"/>
                  </a:moveTo>
                  <a:cubicBezTo>
                    <a:pt x="33" y="3"/>
                    <a:pt x="30" y="2"/>
                    <a:pt x="28" y="1"/>
                  </a:cubicBezTo>
                  <a:cubicBezTo>
                    <a:pt x="26" y="0"/>
                    <a:pt x="26" y="0"/>
                    <a:pt x="24" y="3"/>
                  </a:cubicBezTo>
                  <a:cubicBezTo>
                    <a:pt x="22" y="5"/>
                    <a:pt x="8" y="20"/>
                    <a:pt x="4" y="25"/>
                  </a:cubicBezTo>
                  <a:cubicBezTo>
                    <a:pt x="0" y="30"/>
                    <a:pt x="4" y="33"/>
                    <a:pt x="4" y="33"/>
                  </a:cubicBezTo>
                  <a:cubicBezTo>
                    <a:pt x="5" y="36"/>
                    <a:pt x="7" y="34"/>
                    <a:pt x="7" y="31"/>
                  </a:cubicBezTo>
                  <a:cubicBezTo>
                    <a:pt x="7" y="28"/>
                    <a:pt x="9" y="26"/>
                    <a:pt x="11" y="25"/>
                  </a:cubicBezTo>
                  <a:cubicBezTo>
                    <a:pt x="14" y="25"/>
                    <a:pt x="18" y="17"/>
                    <a:pt x="20" y="15"/>
                  </a:cubicBezTo>
                  <a:cubicBezTo>
                    <a:pt x="22" y="13"/>
                    <a:pt x="23" y="13"/>
                    <a:pt x="26" y="11"/>
                  </a:cubicBezTo>
                  <a:cubicBezTo>
                    <a:pt x="29" y="9"/>
                    <a:pt x="30" y="9"/>
                    <a:pt x="36" y="6"/>
                  </a:cubicBezTo>
                  <a:cubicBezTo>
                    <a:pt x="42" y="2"/>
                    <a:pt x="38" y="3"/>
                    <a:pt x="36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8" name="Freeform 2641"/>
            <p:cNvSpPr>
              <a:spLocks/>
            </p:cNvSpPr>
            <p:nvPr/>
          </p:nvSpPr>
          <p:spPr bwMode="auto">
            <a:xfrm>
              <a:off x="10062256" y="3052223"/>
              <a:ext cx="7250" cy="3307"/>
            </a:xfrm>
            <a:custGeom>
              <a:avLst/>
              <a:gdLst>
                <a:gd name="T0" fmla="*/ 2147483647 w 9"/>
                <a:gd name="T1" fmla="*/ 0 h 4"/>
                <a:gd name="T2" fmla="*/ 0 w 9"/>
                <a:gd name="T3" fmla="*/ 2147483647 h 4"/>
                <a:gd name="T4" fmla="*/ 2147483647 w 9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6" y="0"/>
                    <a:pt x="0" y="4"/>
                    <a:pt x="0" y="4"/>
                  </a:cubicBezTo>
                  <a:cubicBezTo>
                    <a:pt x="2" y="4"/>
                    <a:pt x="9" y="0"/>
                    <a:pt x="8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9" name="Freeform 2642"/>
            <p:cNvSpPr>
              <a:spLocks/>
            </p:cNvSpPr>
            <p:nvPr/>
          </p:nvSpPr>
          <p:spPr bwMode="auto">
            <a:xfrm>
              <a:off x="10067894" y="2995166"/>
              <a:ext cx="55580" cy="38864"/>
            </a:xfrm>
            <a:custGeom>
              <a:avLst/>
              <a:gdLst>
                <a:gd name="T0" fmla="*/ 2147483647 w 69"/>
                <a:gd name="T1" fmla="*/ 2147483647 h 47"/>
                <a:gd name="T2" fmla="*/ 2147483647 w 69"/>
                <a:gd name="T3" fmla="*/ 2147483647 h 47"/>
                <a:gd name="T4" fmla="*/ 2147483647 w 69"/>
                <a:gd name="T5" fmla="*/ 2147483647 h 47"/>
                <a:gd name="T6" fmla="*/ 2147483647 w 69"/>
                <a:gd name="T7" fmla="*/ 2147483647 h 47"/>
                <a:gd name="T8" fmla="*/ 2147483647 w 69"/>
                <a:gd name="T9" fmla="*/ 2147483647 h 47"/>
                <a:gd name="T10" fmla="*/ 2147483647 w 69"/>
                <a:gd name="T11" fmla="*/ 2147483647 h 47"/>
                <a:gd name="T12" fmla="*/ 2147483647 w 69"/>
                <a:gd name="T13" fmla="*/ 2147483647 h 47"/>
                <a:gd name="T14" fmla="*/ 2147483647 w 69"/>
                <a:gd name="T15" fmla="*/ 2147483647 h 47"/>
                <a:gd name="T16" fmla="*/ 2147483647 w 69"/>
                <a:gd name="T17" fmla="*/ 2147483647 h 47"/>
                <a:gd name="T18" fmla="*/ 2147483647 w 69"/>
                <a:gd name="T19" fmla="*/ 2147483647 h 47"/>
                <a:gd name="T20" fmla="*/ 2147483647 w 69"/>
                <a:gd name="T21" fmla="*/ 2147483647 h 47"/>
                <a:gd name="T22" fmla="*/ 2147483647 w 69"/>
                <a:gd name="T23" fmla="*/ 2147483647 h 47"/>
                <a:gd name="T24" fmla="*/ 2147483647 w 69"/>
                <a:gd name="T25" fmla="*/ 2147483647 h 47"/>
                <a:gd name="T26" fmla="*/ 2147483647 w 69"/>
                <a:gd name="T27" fmla="*/ 2147483647 h 47"/>
                <a:gd name="T28" fmla="*/ 2147483647 w 69"/>
                <a:gd name="T29" fmla="*/ 2147483647 h 47"/>
                <a:gd name="T30" fmla="*/ 2147483647 w 69"/>
                <a:gd name="T31" fmla="*/ 2147483647 h 47"/>
                <a:gd name="T32" fmla="*/ 2147483647 w 6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47">
                  <a:moveTo>
                    <a:pt x="64" y="3"/>
                  </a:moveTo>
                  <a:cubicBezTo>
                    <a:pt x="62" y="4"/>
                    <a:pt x="52" y="10"/>
                    <a:pt x="49" y="11"/>
                  </a:cubicBezTo>
                  <a:cubicBezTo>
                    <a:pt x="46" y="12"/>
                    <a:pt x="41" y="11"/>
                    <a:pt x="39" y="7"/>
                  </a:cubicBezTo>
                  <a:cubicBezTo>
                    <a:pt x="36" y="3"/>
                    <a:pt x="35" y="10"/>
                    <a:pt x="33" y="12"/>
                  </a:cubicBezTo>
                  <a:cubicBezTo>
                    <a:pt x="31" y="14"/>
                    <a:pt x="15" y="25"/>
                    <a:pt x="12" y="28"/>
                  </a:cubicBezTo>
                  <a:cubicBezTo>
                    <a:pt x="9" y="30"/>
                    <a:pt x="13" y="33"/>
                    <a:pt x="7" y="37"/>
                  </a:cubicBezTo>
                  <a:cubicBezTo>
                    <a:pt x="0" y="41"/>
                    <a:pt x="2" y="46"/>
                    <a:pt x="2" y="46"/>
                  </a:cubicBezTo>
                  <a:cubicBezTo>
                    <a:pt x="3" y="47"/>
                    <a:pt x="5" y="47"/>
                    <a:pt x="5" y="45"/>
                  </a:cubicBezTo>
                  <a:cubicBezTo>
                    <a:pt x="6" y="42"/>
                    <a:pt x="8" y="41"/>
                    <a:pt x="11" y="41"/>
                  </a:cubicBezTo>
                  <a:cubicBezTo>
                    <a:pt x="13" y="41"/>
                    <a:pt x="16" y="39"/>
                    <a:pt x="16" y="37"/>
                  </a:cubicBezTo>
                  <a:cubicBezTo>
                    <a:pt x="17" y="34"/>
                    <a:pt x="19" y="33"/>
                    <a:pt x="22" y="31"/>
                  </a:cubicBezTo>
                  <a:cubicBezTo>
                    <a:pt x="25" y="30"/>
                    <a:pt x="27" y="28"/>
                    <a:pt x="27" y="26"/>
                  </a:cubicBezTo>
                  <a:cubicBezTo>
                    <a:pt x="27" y="24"/>
                    <a:pt x="30" y="22"/>
                    <a:pt x="33" y="23"/>
                  </a:cubicBezTo>
                  <a:cubicBezTo>
                    <a:pt x="36" y="25"/>
                    <a:pt x="40" y="20"/>
                    <a:pt x="44" y="16"/>
                  </a:cubicBezTo>
                  <a:cubicBezTo>
                    <a:pt x="49" y="13"/>
                    <a:pt x="59" y="10"/>
                    <a:pt x="64" y="9"/>
                  </a:cubicBezTo>
                  <a:cubicBezTo>
                    <a:pt x="69" y="8"/>
                    <a:pt x="68" y="6"/>
                    <a:pt x="67" y="3"/>
                  </a:cubicBezTo>
                  <a:cubicBezTo>
                    <a:pt x="66" y="0"/>
                    <a:pt x="65" y="2"/>
                    <a:pt x="6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0" name="Freeform 2643"/>
            <p:cNvSpPr>
              <a:spLocks/>
            </p:cNvSpPr>
            <p:nvPr/>
          </p:nvSpPr>
          <p:spPr bwMode="auto">
            <a:xfrm>
              <a:off x="10138779" y="2971185"/>
              <a:ext cx="29803" cy="23154"/>
            </a:xfrm>
            <a:custGeom>
              <a:avLst/>
              <a:gdLst>
                <a:gd name="T0" fmla="*/ 2147483647 w 37"/>
                <a:gd name="T1" fmla="*/ 2147483647 h 28"/>
                <a:gd name="T2" fmla="*/ 2147483647 w 37"/>
                <a:gd name="T3" fmla="*/ 2147483647 h 28"/>
                <a:gd name="T4" fmla="*/ 2147483647 w 37"/>
                <a:gd name="T5" fmla="*/ 2147483647 h 28"/>
                <a:gd name="T6" fmla="*/ 2147483647 w 37"/>
                <a:gd name="T7" fmla="*/ 2147483647 h 28"/>
                <a:gd name="T8" fmla="*/ 2147483647 w 37"/>
                <a:gd name="T9" fmla="*/ 2147483647 h 28"/>
                <a:gd name="T10" fmla="*/ 2147483647 w 37"/>
                <a:gd name="T11" fmla="*/ 2147483647 h 28"/>
                <a:gd name="T12" fmla="*/ 2147483647 w 37"/>
                <a:gd name="T13" fmla="*/ 2147483647 h 28"/>
                <a:gd name="T14" fmla="*/ 2147483647 w 37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28">
                  <a:moveTo>
                    <a:pt x="35" y="1"/>
                  </a:moveTo>
                  <a:cubicBezTo>
                    <a:pt x="33" y="1"/>
                    <a:pt x="29" y="0"/>
                    <a:pt x="29" y="2"/>
                  </a:cubicBezTo>
                  <a:cubicBezTo>
                    <a:pt x="28" y="3"/>
                    <a:pt x="23" y="5"/>
                    <a:pt x="21" y="5"/>
                  </a:cubicBezTo>
                  <a:cubicBezTo>
                    <a:pt x="19" y="6"/>
                    <a:pt x="8" y="19"/>
                    <a:pt x="4" y="23"/>
                  </a:cubicBezTo>
                  <a:cubicBezTo>
                    <a:pt x="0" y="28"/>
                    <a:pt x="4" y="26"/>
                    <a:pt x="4" y="26"/>
                  </a:cubicBezTo>
                  <a:cubicBezTo>
                    <a:pt x="5" y="25"/>
                    <a:pt x="9" y="23"/>
                    <a:pt x="13" y="21"/>
                  </a:cubicBezTo>
                  <a:cubicBezTo>
                    <a:pt x="16" y="19"/>
                    <a:pt x="31" y="7"/>
                    <a:pt x="34" y="4"/>
                  </a:cubicBezTo>
                  <a:cubicBezTo>
                    <a:pt x="37" y="2"/>
                    <a:pt x="36" y="1"/>
                    <a:pt x="3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1" name="Freeform 2644"/>
            <p:cNvSpPr>
              <a:spLocks/>
            </p:cNvSpPr>
            <p:nvPr/>
          </p:nvSpPr>
          <p:spPr bwMode="auto">
            <a:xfrm>
              <a:off x="10202414" y="2937282"/>
              <a:ext cx="15305" cy="14885"/>
            </a:xfrm>
            <a:custGeom>
              <a:avLst/>
              <a:gdLst>
                <a:gd name="T0" fmla="*/ 2147483647 w 19"/>
                <a:gd name="T1" fmla="*/ 2147483647 h 18"/>
                <a:gd name="T2" fmla="*/ 0 w 19"/>
                <a:gd name="T3" fmla="*/ 2147483647 h 18"/>
                <a:gd name="T4" fmla="*/ 2147483647 w 19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1" y="12"/>
                    <a:pt x="0" y="17"/>
                    <a:pt x="0" y="17"/>
                  </a:cubicBezTo>
                  <a:cubicBezTo>
                    <a:pt x="4" y="18"/>
                    <a:pt x="19" y="0"/>
                    <a:pt x="1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2" name="Freeform 2645"/>
            <p:cNvSpPr>
              <a:spLocks/>
            </p:cNvSpPr>
            <p:nvPr/>
          </p:nvSpPr>
          <p:spPr bwMode="auto">
            <a:xfrm>
              <a:off x="10220135" y="2930667"/>
              <a:ext cx="3222" cy="2481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4" y="1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3" name="Freeform 2646"/>
            <p:cNvSpPr>
              <a:spLocks/>
            </p:cNvSpPr>
            <p:nvPr/>
          </p:nvSpPr>
          <p:spPr bwMode="auto">
            <a:xfrm>
              <a:off x="10235440" y="2914955"/>
              <a:ext cx="3222" cy="330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1" y="0"/>
                    <a:pt x="0" y="3"/>
                    <a:pt x="1" y="4"/>
                  </a:cubicBezTo>
                  <a:cubicBezTo>
                    <a:pt x="1" y="4"/>
                    <a:pt x="4" y="1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4" name="Freeform 2647"/>
            <p:cNvSpPr>
              <a:spLocks/>
            </p:cNvSpPr>
            <p:nvPr/>
          </p:nvSpPr>
          <p:spPr bwMode="auto">
            <a:xfrm>
              <a:off x="10262826" y="2875264"/>
              <a:ext cx="5638" cy="6615"/>
            </a:xfrm>
            <a:custGeom>
              <a:avLst/>
              <a:gdLst>
                <a:gd name="T0" fmla="*/ 2147483647 w 7"/>
                <a:gd name="T1" fmla="*/ 2147483647 h 8"/>
                <a:gd name="T2" fmla="*/ 0 w 7"/>
                <a:gd name="T3" fmla="*/ 2147483647 h 8"/>
                <a:gd name="T4" fmla="*/ 2147483647 w 7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7" y="1"/>
                  </a:moveTo>
                  <a:cubicBezTo>
                    <a:pt x="6" y="0"/>
                    <a:pt x="2" y="5"/>
                    <a:pt x="0" y="8"/>
                  </a:cubicBezTo>
                  <a:cubicBezTo>
                    <a:pt x="0" y="8"/>
                    <a:pt x="7" y="3"/>
                    <a:pt x="7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5" name="Freeform 2648"/>
            <p:cNvSpPr>
              <a:spLocks/>
            </p:cNvSpPr>
            <p:nvPr/>
          </p:nvSpPr>
          <p:spPr bwMode="auto">
            <a:xfrm>
              <a:off x="10276520" y="2847149"/>
              <a:ext cx="9666" cy="15712"/>
            </a:xfrm>
            <a:custGeom>
              <a:avLst/>
              <a:gdLst>
                <a:gd name="T0" fmla="*/ 2147483647 w 12"/>
                <a:gd name="T1" fmla="*/ 2147483647 h 19"/>
                <a:gd name="T2" fmla="*/ 2147483647 w 12"/>
                <a:gd name="T3" fmla="*/ 2147483647 h 19"/>
                <a:gd name="T4" fmla="*/ 2147483647 w 12"/>
                <a:gd name="T5" fmla="*/ 2147483647 h 19"/>
                <a:gd name="T6" fmla="*/ 2147483647 w 12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1" y="11"/>
                  </a:moveTo>
                  <a:cubicBezTo>
                    <a:pt x="11" y="4"/>
                    <a:pt x="12" y="0"/>
                    <a:pt x="9" y="4"/>
                  </a:cubicBezTo>
                  <a:cubicBezTo>
                    <a:pt x="6" y="8"/>
                    <a:pt x="0" y="18"/>
                    <a:pt x="4" y="18"/>
                  </a:cubicBezTo>
                  <a:cubicBezTo>
                    <a:pt x="4" y="18"/>
                    <a:pt x="10" y="19"/>
                    <a:pt x="11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6" name="Freeform 2649"/>
            <p:cNvSpPr>
              <a:spLocks/>
            </p:cNvSpPr>
            <p:nvPr/>
          </p:nvSpPr>
          <p:spPr bwMode="auto">
            <a:xfrm>
              <a:off x="10295046" y="2805803"/>
              <a:ext cx="27387" cy="32250"/>
            </a:xfrm>
            <a:custGeom>
              <a:avLst/>
              <a:gdLst>
                <a:gd name="T0" fmla="*/ 2147483647 w 34"/>
                <a:gd name="T1" fmla="*/ 2147483647 h 39"/>
                <a:gd name="T2" fmla="*/ 2147483647 w 34"/>
                <a:gd name="T3" fmla="*/ 2147483647 h 39"/>
                <a:gd name="T4" fmla="*/ 2147483647 w 34"/>
                <a:gd name="T5" fmla="*/ 2147483647 h 39"/>
                <a:gd name="T6" fmla="*/ 2147483647 w 34"/>
                <a:gd name="T7" fmla="*/ 2147483647 h 39"/>
                <a:gd name="T8" fmla="*/ 2147483647 w 34"/>
                <a:gd name="T9" fmla="*/ 2147483647 h 39"/>
                <a:gd name="T10" fmla="*/ 2147483647 w 34"/>
                <a:gd name="T11" fmla="*/ 2147483647 h 39"/>
                <a:gd name="T12" fmla="*/ 2147483647 w 34"/>
                <a:gd name="T13" fmla="*/ 2147483647 h 39"/>
                <a:gd name="T14" fmla="*/ 2147483647 w 34"/>
                <a:gd name="T15" fmla="*/ 2147483647 h 39"/>
                <a:gd name="T16" fmla="*/ 2147483647 w 34"/>
                <a:gd name="T17" fmla="*/ 2147483647 h 39"/>
                <a:gd name="T18" fmla="*/ 2147483647 w 34"/>
                <a:gd name="T19" fmla="*/ 2147483647 h 39"/>
                <a:gd name="T20" fmla="*/ 2147483647 w 34"/>
                <a:gd name="T21" fmla="*/ 2147483647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39">
                  <a:moveTo>
                    <a:pt x="24" y="6"/>
                  </a:moveTo>
                  <a:cubicBezTo>
                    <a:pt x="21" y="11"/>
                    <a:pt x="23" y="15"/>
                    <a:pt x="17" y="18"/>
                  </a:cubicBezTo>
                  <a:cubicBezTo>
                    <a:pt x="11" y="21"/>
                    <a:pt x="10" y="20"/>
                    <a:pt x="7" y="23"/>
                  </a:cubicBezTo>
                  <a:cubicBezTo>
                    <a:pt x="4" y="27"/>
                    <a:pt x="1" y="25"/>
                    <a:pt x="1" y="25"/>
                  </a:cubicBezTo>
                  <a:cubicBezTo>
                    <a:pt x="1" y="25"/>
                    <a:pt x="0" y="27"/>
                    <a:pt x="1" y="28"/>
                  </a:cubicBezTo>
                  <a:cubicBezTo>
                    <a:pt x="3" y="30"/>
                    <a:pt x="1" y="32"/>
                    <a:pt x="1" y="32"/>
                  </a:cubicBezTo>
                  <a:cubicBezTo>
                    <a:pt x="1" y="32"/>
                    <a:pt x="2" y="36"/>
                    <a:pt x="4" y="36"/>
                  </a:cubicBezTo>
                  <a:cubicBezTo>
                    <a:pt x="4" y="36"/>
                    <a:pt x="6" y="39"/>
                    <a:pt x="10" y="34"/>
                  </a:cubicBezTo>
                  <a:cubicBezTo>
                    <a:pt x="14" y="28"/>
                    <a:pt x="19" y="26"/>
                    <a:pt x="22" y="24"/>
                  </a:cubicBezTo>
                  <a:cubicBezTo>
                    <a:pt x="25" y="22"/>
                    <a:pt x="34" y="14"/>
                    <a:pt x="32" y="8"/>
                  </a:cubicBezTo>
                  <a:cubicBezTo>
                    <a:pt x="30" y="3"/>
                    <a:pt x="27" y="0"/>
                    <a:pt x="2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7" name="Freeform 2650"/>
            <p:cNvSpPr>
              <a:spLocks/>
            </p:cNvSpPr>
            <p:nvPr/>
          </p:nvSpPr>
          <p:spPr bwMode="auto">
            <a:xfrm>
              <a:off x="9927737" y="2670190"/>
              <a:ext cx="83773" cy="315054"/>
            </a:xfrm>
            <a:custGeom>
              <a:avLst/>
              <a:gdLst>
                <a:gd name="T0" fmla="*/ 2147483647 w 104"/>
                <a:gd name="T1" fmla="*/ 2147483647 h 381"/>
                <a:gd name="T2" fmla="*/ 2147483647 w 104"/>
                <a:gd name="T3" fmla="*/ 2147483647 h 381"/>
                <a:gd name="T4" fmla="*/ 2147483647 w 104"/>
                <a:gd name="T5" fmla="*/ 2147483647 h 381"/>
                <a:gd name="T6" fmla="*/ 2147483647 w 104"/>
                <a:gd name="T7" fmla="*/ 2147483647 h 381"/>
                <a:gd name="T8" fmla="*/ 2147483647 w 104"/>
                <a:gd name="T9" fmla="*/ 2147483647 h 381"/>
                <a:gd name="T10" fmla="*/ 2147483647 w 104"/>
                <a:gd name="T11" fmla="*/ 2147483647 h 381"/>
                <a:gd name="T12" fmla="*/ 2147483647 w 104"/>
                <a:gd name="T13" fmla="*/ 2147483647 h 381"/>
                <a:gd name="T14" fmla="*/ 2147483647 w 104"/>
                <a:gd name="T15" fmla="*/ 2147483647 h 381"/>
                <a:gd name="T16" fmla="*/ 2147483647 w 104"/>
                <a:gd name="T17" fmla="*/ 2147483647 h 381"/>
                <a:gd name="T18" fmla="*/ 2147483647 w 104"/>
                <a:gd name="T19" fmla="*/ 2147483647 h 381"/>
                <a:gd name="T20" fmla="*/ 2147483647 w 104"/>
                <a:gd name="T21" fmla="*/ 2147483647 h 381"/>
                <a:gd name="T22" fmla="*/ 2147483647 w 104"/>
                <a:gd name="T23" fmla="*/ 2147483647 h 381"/>
                <a:gd name="T24" fmla="*/ 2147483647 w 104"/>
                <a:gd name="T25" fmla="*/ 2147483647 h 381"/>
                <a:gd name="T26" fmla="*/ 2147483647 w 104"/>
                <a:gd name="T27" fmla="*/ 2147483647 h 381"/>
                <a:gd name="T28" fmla="*/ 2147483647 w 104"/>
                <a:gd name="T29" fmla="*/ 2147483647 h 381"/>
                <a:gd name="T30" fmla="*/ 2147483647 w 104"/>
                <a:gd name="T31" fmla="*/ 2147483647 h 381"/>
                <a:gd name="T32" fmla="*/ 2147483647 w 104"/>
                <a:gd name="T33" fmla="*/ 2147483647 h 381"/>
                <a:gd name="T34" fmla="*/ 2147483647 w 104"/>
                <a:gd name="T35" fmla="*/ 2147483647 h 381"/>
                <a:gd name="T36" fmla="*/ 2147483647 w 104"/>
                <a:gd name="T37" fmla="*/ 2147483647 h 381"/>
                <a:gd name="T38" fmla="*/ 2147483647 w 104"/>
                <a:gd name="T39" fmla="*/ 2147483647 h 381"/>
                <a:gd name="T40" fmla="*/ 2147483647 w 104"/>
                <a:gd name="T41" fmla="*/ 2147483647 h 381"/>
                <a:gd name="T42" fmla="*/ 2147483647 w 104"/>
                <a:gd name="T43" fmla="*/ 2147483647 h 381"/>
                <a:gd name="T44" fmla="*/ 2147483647 w 104"/>
                <a:gd name="T45" fmla="*/ 2147483647 h 381"/>
                <a:gd name="T46" fmla="*/ 2147483647 w 104"/>
                <a:gd name="T47" fmla="*/ 2147483647 h 381"/>
                <a:gd name="T48" fmla="*/ 2147483647 w 104"/>
                <a:gd name="T49" fmla="*/ 2147483647 h 381"/>
                <a:gd name="T50" fmla="*/ 2147483647 w 104"/>
                <a:gd name="T51" fmla="*/ 2147483647 h 381"/>
                <a:gd name="T52" fmla="*/ 2147483647 w 104"/>
                <a:gd name="T53" fmla="*/ 2147483647 h 381"/>
                <a:gd name="T54" fmla="*/ 2147483647 w 104"/>
                <a:gd name="T55" fmla="*/ 2147483647 h 381"/>
                <a:gd name="T56" fmla="*/ 2147483647 w 104"/>
                <a:gd name="T57" fmla="*/ 2147483647 h 381"/>
                <a:gd name="T58" fmla="*/ 2147483647 w 104"/>
                <a:gd name="T59" fmla="*/ 2147483647 h 381"/>
                <a:gd name="T60" fmla="*/ 2147483647 w 104"/>
                <a:gd name="T61" fmla="*/ 2147483647 h 381"/>
                <a:gd name="T62" fmla="*/ 2147483647 w 104"/>
                <a:gd name="T63" fmla="*/ 2147483647 h 381"/>
                <a:gd name="T64" fmla="*/ 2147483647 w 104"/>
                <a:gd name="T65" fmla="*/ 2147483647 h 381"/>
                <a:gd name="T66" fmla="*/ 2147483647 w 104"/>
                <a:gd name="T67" fmla="*/ 2147483647 h 381"/>
                <a:gd name="T68" fmla="*/ 2147483647 w 104"/>
                <a:gd name="T69" fmla="*/ 2147483647 h 381"/>
                <a:gd name="T70" fmla="*/ 2147483647 w 104"/>
                <a:gd name="T71" fmla="*/ 2147483647 h 3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4" h="381">
                  <a:moveTo>
                    <a:pt x="2" y="108"/>
                  </a:moveTo>
                  <a:cubicBezTo>
                    <a:pt x="0" y="112"/>
                    <a:pt x="1" y="117"/>
                    <a:pt x="5" y="124"/>
                  </a:cubicBezTo>
                  <a:cubicBezTo>
                    <a:pt x="9" y="132"/>
                    <a:pt x="24" y="152"/>
                    <a:pt x="21" y="157"/>
                  </a:cubicBezTo>
                  <a:cubicBezTo>
                    <a:pt x="17" y="162"/>
                    <a:pt x="16" y="169"/>
                    <a:pt x="17" y="176"/>
                  </a:cubicBezTo>
                  <a:cubicBezTo>
                    <a:pt x="18" y="183"/>
                    <a:pt x="19" y="218"/>
                    <a:pt x="12" y="235"/>
                  </a:cubicBezTo>
                  <a:cubicBezTo>
                    <a:pt x="12" y="235"/>
                    <a:pt x="4" y="255"/>
                    <a:pt x="10" y="261"/>
                  </a:cubicBezTo>
                  <a:cubicBezTo>
                    <a:pt x="17" y="268"/>
                    <a:pt x="19" y="276"/>
                    <a:pt x="19" y="282"/>
                  </a:cubicBezTo>
                  <a:cubicBezTo>
                    <a:pt x="18" y="287"/>
                    <a:pt x="18" y="295"/>
                    <a:pt x="14" y="299"/>
                  </a:cubicBezTo>
                  <a:cubicBezTo>
                    <a:pt x="10" y="303"/>
                    <a:pt x="12" y="306"/>
                    <a:pt x="13" y="311"/>
                  </a:cubicBezTo>
                  <a:cubicBezTo>
                    <a:pt x="14" y="316"/>
                    <a:pt x="17" y="331"/>
                    <a:pt x="11" y="340"/>
                  </a:cubicBezTo>
                  <a:cubicBezTo>
                    <a:pt x="5" y="350"/>
                    <a:pt x="9" y="366"/>
                    <a:pt x="13" y="374"/>
                  </a:cubicBezTo>
                  <a:cubicBezTo>
                    <a:pt x="13" y="374"/>
                    <a:pt x="15" y="381"/>
                    <a:pt x="17" y="374"/>
                  </a:cubicBezTo>
                  <a:cubicBezTo>
                    <a:pt x="18" y="367"/>
                    <a:pt x="26" y="346"/>
                    <a:pt x="29" y="344"/>
                  </a:cubicBezTo>
                  <a:cubicBezTo>
                    <a:pt x="32" y="343"/>
                    <a:pt x="37" y="340"/>
                    <a:pt x="37" y="342"/>
                  </a:cubicBezTo>
                  <a:cubicBezTo>
                    <a:pt x="38" y="344"/>
                    <a:pt x="38" y="348"/>
                    <a:pt x="49" y="348"/>
                  </a:cubicBezTo>
                  <a:cubicBezTo>
                    <a:pt x="60" y="348"/>
                    <a:pt x="60" y="351"/>
                    <a:pt x="59" y="352"/>
                  </a:cubicBezTo>
                  <a:cubicBezTo>
                    <a:pt x="58" y="353"/>
                    <a:pt x="60" y="356"/>
                    <a:pt x="60" y="360"/>
                  </a:cubicBezTo>
                  <a:cubicBezTo>
                    <a:pt x="60" y="365"/>
                    <a:pt x="60" y="375"/>
                    <a:pt x="62" y="369"/>
                  </a:cubicBezTo>
                  <a:cubicBezTo>
                    <a:pt x="64" y="362"/>
                    <a:pt x="64" y="363"/>
                    <a:pt x="65" y="360"/>
                  </a:cubicBezTo>
                  <a:cubicBezTo>
                    <a:pt x="67" y="357"/>
                    <a:pt x="67" y="357"/>
                    <a:pt x="66" y="356"/>
                  </a:cubicBezTo>
                  <a:cubicBezTo>
                    <a:pt x="66" y="355"/>
                    <a:pt x="63" y="344"/>
                    <a:pt x="62" y="341"/>
                  </a:cubicBezTo>
                  <a:cubicBezTo>
                    <a:pt x="62" y="337"/>
                    <a:pt x="60" y="337"/>
                    <a:pt x="57" y="337"/>
                  </a:cubicBezTo>
                  <a:cubicBezTo>
                    <a:pt x="54" y="337"/>
                    <a:pt x="52" y="338"/>
                    <a:pt x="56" y="340"/>
                  </a:cubicBezTo>
                  <a:cubicBezTo>
                    <a:pt x="60" y="343"/>
                    <a:pt x="60" y="343"/>
                    <a:pt x="56" y="343"/>
                  </a:cubicBezTo>
                  <a:cubicBezTo>
                    <a:pt x="53" y="342"/>
                    <a:pt x="51" y="341"/>
                    <a:pt x="51" y="338"/>
                  </a:cubicBezTo>
                  <a:cubicBezTo>
                    <a:pt x="51" y="335"/>
                    <a:pt x="49" y="329"/>
                    <a:pt x="48" y="327"/>
                  </a:cubicBezTo>
                  <a:cubicBezTo>
                    <a:pt x="48" y="326"/>
                    <a:pt x="42" y="316"/>
                    <a:pt x="38" y="311"/>
                  </a:cubicBezTo>
                  <a:cubicBezTo>
                    <a:pt x="33" y="306"/>
                    <a:pt x="27" y="299"/>
                    <a:pt x="32" y="286"/>
                  </a:cubicBezTo>
                  <a:cubicBezTo>
                    <a:pt x="37" y="274"/>
                    <a:pt x="45" y="248"/>
                    <a:pt x="47" y="241"/>
                  </a:cubicBezTo>
                  <a:cubicBezTo>
                    <a:pt x="49" y="234"/>
                    <a:pt x="55" y="231"/>
                    <a:pt x="62" y="231"/>
                  </a:cubicBezTo>
                  <a:cubicBezTo>
                    <a:pt x="69" y="231"/>
                    <a:pt x="83" y="232"/>
                    <a:pt x="88" y="239"/>
                  </a:cubicBezTo>
                  <a:cubicBezTo>
                    <a:pt x="93" y="245"/>
                    <a:pt x="90" y="243"/>
                    <a:pt x="94" y="246"/>
                  </a:cubicBezTo>
                  <a:cubicBezTo>
                    <a:pt x="97" y="248"/>
                    <a:pt x="97" y="248"/>
                    <a:pt x="99" y="250"/>
                  </a:cubicBezTo>
                  <a:cubicBezTo>
                    <a:pt x="101" y="253"/>
                    <a:pt x="104" y="262"/>
                    <a:pt x="103" y="254"/>
                  </a:cubicBezTo>
                  <a:cubicBezTo>
                    <a:pt x="103" y="246"/>
                    <a:pt x="100" y="247"/>
                    <a:pt x="97" y="246"/>
                  </a:cubicBezTo>
                  <a:cubicBezTo>
                    <a:pt x="95" y="244"/>
                    <a:pt x="91" y="239"/>
                    <a:pt x="90" y="235"/>
                  </a:cubicBezTo>
                  <a:cubicBezTo>
                    <a:pt x="89" y="231"/>
                    <a:pt x="88" y="228"/>
                    <a:pt x="88" y="226"/>
                  </a:cubicBezTo>
                  <a:cubicBezTo>
                    <a:pt x="87" y="224"/>
                    <a:pt x="86" y="221"/>
                    <a:pt x="85" y="218"/>
                  </a:cubicBezTo>
                  <a:cubicBezTo>
                    <a:pt x="85" y="216"/>
                    <a:pt x="65" y="148"/>
                    <a:pt x="65" y="148"/>
                  </a:cubicBezTo>
                  <a:cubicBezTo>
                    <a:pt x="65" y="148"/>
                    <a:pt x="64" y="144"/>
                    <a:pt x="61" y="143"/>
                  </a:cubicBezTo>
                  <a:cubicBezTo>
                    <a:pt x="59" y="142"/>
                    <a:pt x="59" y="140"/>
                    <a:pt x="60" y="138"/>
                  </a:cubicBezTo>
                  <a:cubicBezTo>
                    <a:pt x="62" y="135"/>
                    <a:pt x="62" y="129"/>
                    <a:pt x="59" y="129"/>
                  </a:cubicBezTo>
                  <a:cubicBezTo>
                    <a:pt x="57" y="128"/>
                    <a:pt x="57" y="129"/>
                    <a:pt x="58" y="131"/>
                  </a:cubicBezTo>
                  <a:cubicBezTo>
                    <a:pt x="59" y="133"/>
                    <a:pt x="58" y="134"/>
                    <a:pt x="55" y="133"/>
                  </a:cubicBezTo>
                  <a:cubicBezTo>
                    <a:pt x="53" y="133"/>
                    <a:pt x="52" y="126"/>
                    <a:pt x="52" y="122"/>
                  </a:cubicBezTo>
                  <a:cubicBezTo>
                    <a:pt x="51" y="118"/>
                    <a:pt x="49" y="109"/>
                    <a:pt x="50" y="106"/>
                  </a:cubicBezTo>
                  <a:cubicBezTo>
                    <a:pt x="51" y="103"/>
                    <a:pt x="51" y="97"/>
                    <a:pt x="51" y="95"/>
                  </a:cubicBezTo>
                  <a:cubicBezTo>
                    <a:pt x="51" y="93"/>
                    <a:pt x="55" y="89"/>
                    <a:pt x="55" y="84"/>
                  </a:cubicBezTo>
                  <a:cubicBezTo>
                    <a:pt x="54" y="80"/>
                    <a:pt x="56" y="74"/>
                    <a:pt x="52" y="65"/>
                  </a:cubicBezTo>
                  <a:cubicBezTo>
                    <a:pt x="47" y="56"/>
                    <a:pt x="47" y="50"/>
                    <a:pt x="51" y="50"/>
                  </a:cubicBezTo>
                  <a:cubicBezTo>
                    <a:pt x="54" y="50"/>
                    <a:pt x="54" y="51"/>
                    <a:pt x="52" y="53"/>
                  </a:cubicBezTo>
                  <a:cubicBezTo>
                    <a:pt x="51" y="55"/>
                    <a:pt x="52" y="56"/>
                    <a:pt x="53" y="58"/>
                  </a:cubicBezTo>
                  <a:cubicBezTo>
                    <a:pt x="55" y="60"/>
                    <a:pt x="56" y="61"/>
                    <a:pt x="56" y="63"/>
                  </a:cubicBezTo>
                  <a:cubicBezTo>
                    <a:pt x="56" y="66"/>
                    <a:pt x="58" y="64"/>
                    <a:pt x="55" y="55"/>
                  </a:cubicBezTo>
                  <a:cubicBezTo>
                    <a:pt x="52" y="45"/>
                    <a:pt x="45" y="31"/>
                    <a:pt x="43" y="29"/>
                  </a:cubicBezTo>
                  <a:cubicBezTo>
                    <a:pt x="41" y="27"/>
                    <a:pt x="42" y="26"/>
                    <a:pt x="43" y="23"/>
                  </a:cubicBezTo>
                  <a:cubicBezTo>
                    <a:pt x="45" y="21"/>
                    <a:pt x="47" y="16"/>
                    <a:pt x="42" y="9"/>
                  </a:cubicBezTo>
                  <a:cubicBezTo>
                    <a:pt x="37" y="1"/>
                    <a:pt x="37" y="0"/>
                    <a:pt x="36" y="4"/>
                  </a:cubicBezTo>
                  <a:cubicBezTo>
                    <a:pt x="34" y="8"/>
                    <a:pt x="37" y="10"/>
                    <a:pt x="34" y="8"/>
                  </a:cubicBezTo>
                  <a:cubicBezTo>
                    <a:pt x="32" y="6"/>
                    <a:pt x="31" y="7"/>
                    <a:pt x="30" y="8"/>
                  </a:cubicBezTo>
                  <a:cubicBezTo>
                    <a:pt x="29" y="8"/>
                    <a:pt x="20" y="7"/>
                    <a:pt x="23" y="8"/>
                  </a:cubicBezTo>
                  <a:cubicBezTo>
                    <a:pt x="26" y="10"/>
                    <a:pt x="38" y="22"/>
                    <a:pt x="37" y="25"/>
                  </a:cubicBezTo>
                  <a:cubicBezTo>
                    <a:pt x="35" y="28"/>
                    <a:pt x="32" y="33"/>
                    <a:pt x="34" y="34"/>
                  </a:cubicBezTo>
                  <a:cubicBezTo>
                    <a:pt x="35" y="35"/>
                    <a:pt x="41" y="36"/>
                    <a:pt x="37" y="37"/>
                  </a:cubicBezTo>
                  <a:cubicBezTo>
                    <a:pt x="34" y="39"/>
                    <a:pt x="34" y="34"/>
                    <a:pt x="32" y="37"/>
                  </a:cubicBezTo>
                  <a:cubicBezTo>
                    <a:pt x="30" y="40"/>
                    <a:pt x="29" y="42"/>
                    <a:pt x="32" y="42"/>
                  </a:cubicBezTo>
                  <a:cubicBezTo>
                    <a:pt x="34" y="42"/>
                    <a:pt x="34" y="43"/>
                    <a:pt x="31" y="45"/>
                  </a:cubicBezTo>
                  <a:cubicBezTo>
                    <a:pt x="29" y="48"/>
                    <a:pt x="27" y="51"/>
                    <a:pt x="24" y="50"/>
                  </a:cubicBezTo>
                  <a:cubicBezTo>
                    <a:pt x="20" y="49"/>
                    <a:pt x="23" y="42"/>
                    <a:pt x="18" y="43"/>
                  </a:cubicBezTo>
                  <a:cubicBezTo>
                    <a:pt x="13" y="45"/>
                    <a:pt x="3" y="48"/>
                    <a:pt x="5" y="52"/>
                  </a:cubicBezTo>
                  <a:cubicBezTo>
                    <a:pt x="7" y="56"/>
                    <a:pt x="10" y="61"/>
                    <a:pt x="8" y="73"/>
                  </a:cubicBezTo>
                  <a:cubicBezTo>
                    <a:pt x="7" y="85"/>
                    <a:pt x="4" y="103"/>
                    <a:pt x="2" y="10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8" name="Freeform 2651"/>
            <p:cNvSpPr>
              <a:spLocks/>
            </p:cNvSpPr>
            <p:nvPr/>
          </p:nvSpPr>
          <p:spPr bwMode="auto">
            <a:xfrm>
              <a:off x="9794828" y="2644555"/>
              <a:ext cx="13693" cy="9096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2147483647 h 11"/>
                <a:gd name="T6" fmla="*/ 2147483647 w 17"/>
                <a:gd name="T7" fmla="*/ 0 h 11"/>
                <a:gd name="T8" fmla="*/ 2147483647 w 17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" y="8"/>
                  </a:moveTo>
                  <a:cubicBezTo>
                    <a:pt x="1" y="8"/>
                    <a:pt x="0" y="11"/>
                    <a:pt x="4" y="11"/>
                  </a:cubicBezTo>
                  <a:cubicBezTo>
                    <a:pt x="8" y="11"/>
                    <a:pt x="12" y="8"/>
                    <a:pt x="14" y="4"/>
                  </a:cubicBezTo>
                  <a:cubicBezTo>
                    <a:pt x="16" y="0"/>
                    <a:pt x="17" y="0"/>
                    <a:pt x="14" y="0"/>
                  </a:cubicBezTo>
                  <a:cubicBezTo>
                    <a:pt x="10" y="1"/>
                    <a:pt x="3" y="4"/>
                    <a:pt x="1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9" name="Freeform 2652"/>
            <p:cNvSpPr>
              <a:spLocks/>
            </p:cNvSpPr>
            <p:nvPr/>
          </p:nvSpPr>
          <p:spPr bwMode="auto">
            <a:xfrm>
              <a:off x="9808522" y="2641248"/>
              <a:ext cx="25776" cy="25634"/>
            </a:xfrm>
            <a:custGeom>
              <a:avLst/>
              <a:gdLst>
                <a:gd name="T0" fmla="*/ 2147483647 w 32"/>
                <a:gd name="T1" fmla="*/ 2147483647 h 31"/>
                <a:gd name="T2" fmla="*/ 2147483647 w 32"/>
                <a:gd name="T3" fmla="*/ 2147483647 h 31"/>
                <a:gd name="T4" fmla="*/ 2147483647 w 32"/>
                <a:gd name="T5" fmla="*/ 2147483647 h 31"/>
                <a:gd name="T6" fmla="*/ 2147483647 w 32"/>
                <a:gd name="T7" fmla="*/ 2147483647 h 31"/>
                <a:gd name="T8" fmla="*/ 2147483647 w 32"/>
                <a:gd name="T9" fmla="*/ 2147483647 h 31"/>
                <a:gd name="T10" fmla="*/ 2147483647 w 32"/>
                <a:gd name="T11" fmla="*/ 2147483647 h 31"/>
                <a:gd name="T12" fmla="*/ 2147483647 w 32"/>
                <a:gd name="T13" fmla="*/ 2147483647 h 31"/>
                <a:gd name="T14" fmla="*/ 2147483647 w 32"/>
                <a:gd name="T15" fmla="*/ 2147483647 h 31"/>
                <a:gd name="T16" fmla="*/ 2147483647 w 32"/>
                <a:gd name="T17" fmla="*/ 2147483647 h 31"/>
                <a:gd name="T18" fmla="*/ 2147483647 w 32"/>
                <a:gd name="T19" fmla="*/ 2147483647 h 31"/>
                <a:gd name="T20" fmla="*/ 2147483647 w 32"/>
                <a:gd name="T21" fmla="*/ 2147483647 h 31"/>
                <a:gd name="T22" fmla="*/ 2147483647 w 32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31">
                  <a:moveTo>
                    <a:pt x="26" y="5"/>
                  </a:moveTo>
                  <a:cubicBezTo>
                    <a:pt x="25" y="4"/>
                    <a:pt x="23" y="2"/>
                    <a:pt x="21" y="3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3" y="1"/>
                    <a:pt x="10" y="0"/>
                    <a:pt x="10" y="3"/>
                  </a:cubicBezTo>
                  <a:cubicBezTo>
                    <a:pt x="9" y="6"/>
                    <a:pt x="9" y="7"/>
                    <a:pt x="8" y="8"/>
                  </a:cubicBezTo>
                  <a:cubicBezTo>
                    <a:pt x="6" y="9"/>
                    <a:pt x="3" y="12"/>
                    <a:pt x="2" y="14"/>
                  </a:cubicBezTo>
                  <a:cubicBezTo>
                    <a:pt x="1" y="17"/>
                    <a:pt x="0" y="22"/>
                    <a:pt x="4" y="18"/>
                  </a:cubicBezTo>
                  <a:cubicBezTo>
                    <a:pt x="4" y="18"/>
                    <a:pt x="10" y="13"/>
                    <a:pt x="13" y="22"/>
                  </a:cubicBezTo>
                  <a:cubicBezTo>
                    <a:pt x="16" y="31"/>
                    <a:pt x="17" y="26"/>
                    <a:pt x="18" y="25"/>
                  </a:cubicBezTo>
                  <a:cubicBezTo>
                    <a:pt x="18" y="24"/>
                    <a:pt x="30" y="11"/>
                    <a:pt x="31" y="9"/>
                  </a:cubicBezTo>
                  <a:cubicBezTo>
                    <a:pt x="31" y="8"/>
                    <a:pt x="32" y="7"/>
                    <a:pt x="30" y="7"/>
                  </a:cubicBezTo>
                  <a:cubicBezTo>
                    <a:pt x="28" y="7"/>
                    <a:pt x="26" y="7"/>
                    <a:pt x="2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0" name="Freeform 2653"/>
            <p:cNvSpPr>
              <a:spLocks noEditPoints="1"/>
            </p:cNvSpPr>
            <p:nvPr/>
          </p:nvSpPr>
          <p:spPr bwMode="auto">
            <a:xfrm>
              <a:off x="6835403" y="1575360"/>
              <a:ext cx="4412690" cy="1566169"/>
            </a:xfrm>
            <a:custGeom>
              <a:avLst/>
              <a:gdLst>
                <a:gd name="T0" fmla="*/ 2147483647 w 5478"/>
                <a:gd name="T1" fmla="*/ 2147483647 h 1894"/>
                <a:gd name="T2" fmla="*/ 2147483647 w 5478"/>
                <a:gd name="T3" fmla="*/ 2147483647 h 1894"/>
                <a:gd name="T4" fmla="*/ 2147483647 w 5478"/>
                <a:gd name="T5" fmla="*/ 2147483647 h 1894"/>
                <a:gd name="T6" fmla="*/ 2147483647 w 5478"/>
                <a:gd name="T7" fmla="*/ 2147483647 h 1894"/>
                <a:gd name="T8" fmla="*/ 2147483647 w 5478"/>
                <a:gd name="T9" fmla="*/ 2147483647 h 1894"/>
                <a:gd name="T10" fmla="*/ 2147483647 w 5478"/>
                <a:gd name="T11" fmla="*/ 2147483647 h 1894"/>
                <a:gd name="T12" fmla="*/ 2147483647 w 5478"/>
                <a:gd name="T13" fmla="*/ 2147483647 h 1894"/>
                <a:gd name="T14" fmla="*/ 2147483647 w 5478"/>
                <a:gd name="T15" fmla="*/ 2147483647 h 1894"/>
                <a:gd name="T16" fmla="*/ 2147483647 w 5478"/>
                <a:gd name="T17" fmla="*/ 2147483647 h 1894"/>
                <a:gd name="T18" fmla="*/ 2147483647 w 5478"/>
                <a:gd name="T19" fmla="*/ 2147483647 h 1894"/>
                <a:gd name="T20" fmla="*/ 2147483647 w 5478"/>
                <a:gd name="T21" fmla="*/ 2147483647 h 1894"/>
                <a:gd name="T22" fmla="*/ 2147483647 w 5478"/>
                <a:gd name="T23" fmla="*/ 2147483647 h 1894"/>
                <a:gd name="T24" fmla="*/ 2147483647 w 5478"/>
                <a:gd name="T25" fmla="*/ 2147483647 h 1894"/>
                <a:gd name="T26" fmla="*/ 2147483647 w 5478"/>
                <a:gd name="T27" fmla="*/ 2147483647 h 1894"/>
                <a:gd name="T28" fmla="*/ 2147483647 w 5478"/>
                <a:gd name="T29" fmla="*/ 2147483647 h 1894"/>
                <a:gd name="T30" fmla="*/ 2147483647 w 5478"/>
                <a:gd name="T31" fmla="*/ 2147483647 h 1894"/>
                <a:gd name="T32" fmla="*/ 2147483647 w 5478"/>
                <a:gd name="T33" fmla="*/ 2147483647 h 1894"/>
                <a:gd name="T34" fmla="*/ 2147483647 w 5478"/>
                <a:gd name="T35" fmla="*/ 2147483647 h 1894"/>
                <a:gd name="T36" fmla="*/ 2147483647 w 5478"/>
                <a:gd name="T37" fmla="*/ 2147483647 h 1894"/>
                <a:gd name="T38" fmla="*/ 2147483647 w 5478"/>
                <a:gd name="T39" fmla="*/ 2147483647 h 1894"/>
                <a:gd name="T40" fmla="*/ 2147483647 w 5478"/>
                <a:gd name="T41" fmla="*/ 2147483647 h 1894"/>
                <a:gd name="T42" fmla="*/ 2147483647 w 5478"/>
                <a:gd name="T43" fmla="*/ 2147483647 h 1894"/>
                <a:gd name="T44" fmla="*/ 2147483647 w 5478"/>
                <a:gd name="T45" fmla="*/ 2147483647 h 1894"/>
                <a:gd name="T46" fmla="*/ 2147483647 w 5478"/>
                <a:gd name="T47" fmla="*/ 2147483647 h 1894"/>
                <a:gd name="T48" fmla="*/ 2147483647 w 5478"/>
                <a:gd name="T49" fmla="*/ 2147483647 h 1894"/>
                <a:gd name="T50" fmla="*/ 2147483647 w 5478"/>
                <a:gd name="T51" fmla="*/ 2147483647 h 1894"/>
                <a:gd name="T52" fmla="*/ 2147483647 w 5478"/>
                <a:gd name="T53" fmla="*/ 2147483647 h 1894"/>
                <a:gd name="T54" fmla="*/ 2147483647 w 5478"/>
                <a:gd name="T55" fmla="*/ 2147483647 h 1894"/>
                <a:gd name="T56" fmla="*/ 2147483647 w 5478"/>
                <a:gd name="T57" fmla="*/ 2147483647 h 1894"/>
                <a:gd name="T58" fmla="*/ 2147483647 w 5478"/>
                <a:gd name="T59" fmla="*/ 2147483647 h 1894"/>
                <a:gd name="T60" fmla="*/ 2147483647 w 5478"/>
                <a:gd name="T61" fmla="*/ 2147483647 h 1894"/>
                <a:gd name="T62" fmla="*/ 2147483647 w 5478"/>
                <a:gd name="T63" fmla="*/ 2147483647 h 1894"/>
                <a:gd name="T64" fmla="*/ 2147483647 w 5478"/>
                <a:gd name="T65" fmla="*/ 2147483647 h 1894"/>
                <a:gd name="T66" fmla="*/ 2147483647 w 5478"/>
                <a:gd name="T67" fmla="*/ 2147483647 h 1894"/>
                <a:gd name="T68" fmla="*/ 2147483647 w 5478"/>
                <a:gd name="T69" fmla="*/ 2147483647 h 1894"/>
                <a:gd name="T70" fmla="*/ 2147483647 w 5478"/>
                <a:gd name="T71" fmla="*/ 2147483647 h 1894"/>
                <a:gd name="T72" fmla="*/ 2147483647 w 5478"/>
                <a:gd name="T73" fmla="*/ 2147483647 h 1894"/>
                <a:gd name="T74" fmla="*/ 2147483647 w 5478"/>
                <a:gd name="T75" fmla="*/ 2147483647 h 1894"/>
                <a:gd name="T76" fmla="*/ 2147483647 w 5478"/>
                <a:gd name="T77" fmla="*/ 2147483647 h 1894"/>
                <a:gd name="T78" fmla="*/ 2147483647 w 5478"/>
                <a:gd name="T79" fmla="*/ 2147483647 h 1894"/>
                <a:gd name="T80" fmla="*/ 2147483647 w 5478"/>
                <a:gd name="T81" fmla="*/ 2147483647 h 1894"/>
                <a:gd name="T82" fmla="*/ 2147483647 w 5478"/>
                <a:gd name="T83" fmla="*/ 2147483647 h 1894"/>
                <a:gd name="T84" fmla="*/ 2147483647 w 5478"/>
                <a:gd name="T85" fmla="*/ 2147483647 h 1894"/>
                <a:gd name="T86" fmla="*/ 2147483647 w 5478"/>
                <a:gd name="T87" fmla="*/ 2147483647 h 1894"/>
                <a:gd name="T88" fmla="*/ 2147483647 w 5478"/>
                <a:gd name="T89" fmla="*/ 2147483647 h 1894"/>
                <a:gd name="T90" fmla="*/ 2147483647 w 5478"/>
                <a:gd name="T91" fmla="*/ 2147483647 h 1894"/>
                <a:gd name="T92" fmla="*/ 2147483647 w 5478"/>
                <a:gd name="T93" fmla="*/ 2147483647 h 1894"/>
                <a:gd name="T94" fmla="*/ 2147483647 w 5478"/>
                <a:gd name="T95" fmla="*/ 2147483647 h 1894"/>
                <a:gd name="T96" fmla="*/ 2147483647 w 5478"/>
                <a:gd name="T97" fmla="*/ 2147483647 h 1894"/>
                <a:gd name="T98" fmla="*/ 2147483647 w 5478"/>
                <a:gd name="T99" fmla="*/ 2147483647 h 1894"/>
                <a:gd name="T100" fmla="*/ 2147483647 w 5478"/>
                <a:gd name="T101" fmla="*/ 2147483647 h 1894"/>
                <a:gd name="T102" fmla="*/ 2147483647 w 5478"/>
                <a:gd name="T103" fmla="*/ 2147483647 h 1894"/>
                <a:gd name="T104" fmla="*/ 2147483647 w 5478"/>
                <a:gd name="T105" fmla="*/ 2147483647 h 1894"/>
                <a:gd name="T106" fmla="*/ 2147483647 w 5478"/>
                <a:gd name="T107" fmla="*/ 2147483647 h 1894"/>
                <a:gd name="T108" fmla="*/ 2147483647 w 5478"/>
                <a:gd name="T109" fmla="*/ 2147483647 h 1894"/>
                <a:gd name="T110" fmla="*/ 2147483647 w 5478"/>
                <a:gd name="T111" fmla="*/ 2147483647 h 1894"/>
                <a:gd name="T112" fmla="*/ 2147483647 w 5478"/>
                <a:gd name="T113" fmla="*/ 2147483647 h 1894"/>
                <a:gd name="T114" fmla="*/ 2147483647 w 5478"/>
                <a:gd name="T115" fmla="*/ 2147483647 h 1894"/>
                <a:gd name="T116" fmla="*/ 2147483647 w 5478"/>
                <a:gd name="T117" fmla="*/ 2147483647 h 1894"/>
                <a:gd name="T118" fmla="*/ 2147483647 w 5478"/>
                <a:gd name="T119" fmla="*/ 2147483647 h 1894"/>
                <a:gd name="T120" fmla="*/ 2147483647 w 5478"/>
                <a:gd name="T121" fmla="*/ 2147483647 h 1894"/>
                <a:gd name="T122" fmla="*/ 2147483647 w 5478"/>
                <a:gd name="T123" fmla="*/ 2147483647 h 1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478" h="1894">
                  <a:moveTo>
                    <a:pt x="3002" y="1532"/>
                  </a:moveTo>
                  <a:cubicBezTo>
                    <a:pt x="3002" y="1533"/>
                    <a:pt x="3003" y="1533"/>
                    <a:pt x="3003" y="1533"/>
                  </a:cubicBezTo>
                  <a:cubicBezTo>
                    <a:pt x="3005" y="1533"/>
                    <a:pt x="3040" y="1545"/>
                    <a:pt x="3040" y="1545"/>
                  </a:cubicBezTo>
                  <a:cubicBezTo>
                    <a:pt x="3040" y="1545"/>
                    <a:pt x="3041" y="1545"/>
                    <a:pt x="3042" y="1545"/>
                  </a:cubicBezTo>
                  <a:cubicBezTo>
                    <a:pt x="3043" y="1544"/>
                    <a:pt x="3058" y="1532"/>
                    <a:pt x="3061" y="1530"/>
                  </a:cubicBezTo>
                  <a:cubicBezTo>
                    <a:pt x="3064" y="1528"/>
                    <a:pt x="3071" y="1527"/>
                    <a:pt x="3074" y="1527"/>
                  </a:cubicBezTo>
                  <a:cubicBezTo>
                    <a:pt x="3077" y="1526"/>
                    <a:pt x="3080" y="1526"/>
                    <a:pt x="3080" y="1525"/>
                  </a:cubicBezTo>
                  <a:cubicBezTo>
                    <a:pt x="3081" y="1525"/>
                    <a:pt x="3088" y="1522"/>
                    <a:pt x="3089" y="1520"/>
                  </a:cubicBezTo>
                  <a:cubicBezTo>
                    <a:pt x="3090" y="1518"/>
                    <a:pt x="3090" y="1517"/>
                    <a:pt x="3090" y="1517"/>
                  </a:cubicBezTo>
                  <a:cubicBezTo>
                    <a:pt x="3089" y="1516"/>
                    <a:pt x="3089" y="1514"/>
                    <a:pt x="3089" y="1513"/>
                  </a:cubicBezTo>
                  <a:cubicBezTo>
                    <a:pt x="3089" y="1512"/>
                    <a:pt x="3091" y="1497"/>
                    <a:pt x="3092" y="1495"/>
                  </a:cubicBezTo>
                  <a:cubicBezTo>
                    <a:pt x="3093" y="1493"/>
                    <a:pt x="3101" y="1477"/>
                    <a:pt x="3102" y="1475"/>
                  </a:cubicBezTo>
                  <a:cubicBezTo>
                    <a:pt x="3102" y="1475"/>
                    <a:pt x="3111" y="1460"/>
                    <a:pt x="3113" y="1457"/>
                  </a:cubicBezTo>
                  <a:cubicBezTo>
                    <a:pt x="3115" y="1455"/>
                    <a:pt x="3134" y="1435"/>
                    <a:pt x="3135" y="1434"/>
                  </a:cubicBezTo>
                  <a:cubicBezTo>
                    <a:pt x="3136" y="1433"/>
                    <a:pt x="3138" y="1431"/>
                    <a:pt x="3137" y="1429"/>
                  </a:cubicBezTo>
                  <a:cubicBezTo>
                    <a:pt x="3137" y="1427"/>
                    <a:pt x="3137" y="1427"/>
                    <a:pt x="3137" y="1426"/>
                  </a:cubicBezTo>
                  <a:cubicBezTo>
                    <a:pt x="3137" y="1426"/>
                    <a:pt x="3137" y="1425"/>
                    <a:pt x="3136" y="1424"/>
                  </a:cubicBezTo>
                  <a:cubicBezTo>
                    <a:pt x="3135" y="1424"/>
                    <a:pt x="3135" y="1423"/>
                    <a:pt x="3135" y="1421"/>
                  </a:cubicBezTo>
                  <a:cubicBezTo>
                    <a:pt x="3136" y="1420"/>
                    <a:pt x="3136" y="1414"/>
                    <a:pt x="3136" y="1413"/>
                  </a:cubicBezTo>
                  <a:cubicBezTo>
                    <a:pt x="3136" y="1412"/>
                    <a:pt x="3135" y="1411"/>
                    <a:pt x="3134" y="1411"/>
                  </a:cubicBezTo>
                  <a:cubicBezTo>
                    <a:pt x="3134" y="1411"/>
                    <a:pt x="3131" y="1410"/>
                    <a:pt x="3130" y="1409"/>
                  </a:cubicBezTo>
                  <a:cubicBezTo>
                    <a:pt x="3130" y="1408"/>
                    <a:pt x="3126" y="1407"/>
                    <a:pt x="3124" y="1407"/>
                  </a:cubicBezTo>
                  <a:cubicBezTo>
                    <a:pt x="3123" y="1408"/>
                    <a:pt x="3117" y="1409"/>
                    <a:pt x="3116" y="1409"/>
                  </a:cubicBezTo>
                  <a:cubicBezTo>
                    <a:pt x="3116" y="1409"/>
                    <a:pt x="3115" y="1409"/>
                    <a:pt x="3114" y="1408"/>
                  </a:cubicBezTo>
                  <a:cubicBezTo>
                    <a:pt x="3114" y="1407"/>
                    <a:pt x="3113" y="1402"/>
                    <a:pt x="3115" y="1399"/>
                  </a:cubicBezTo>
                  <a:cubicBezTo>
                    <a:pt x="3118" y="1397"/>
                    <a:pt x="3125" y="1393"/>
                    <a:pt x="3126" y="1392"/>
                  </a:cubicBezTo>
                  <a:cubicBezTo>
                    <a:pt x="3128" y="1390"/>
                    <a:pt x="3135" y="1383"/>
                    <a:pt x="3137" y="1381"/>
                  </a:cubicBezTo>
                  <a:cubicBezTo>
                    <a:pt x="3138" y="1380"/>
                    <a:pt x="3145" y="1377"/>
                    <a:pt x="3149" y="1377"/>
                  </a:cubicBezTo>
                  <a:cubicBezTo>
                    <a:pt x="3152" y="1377"/>
                    <a:pt x="3160" y="1376"/>
                    <a:pt x="3162" y="1376"/>
                  </a:cubicBezTo>
                  <a:cubicBezTo>
                    <a:pt x="3163" y="1376"/>
                    <a:pt x="3179" y="1372"/>
                    <a:pt x="3182" y="1372"/>
                  </a:cubicBezTo>
                  <a:cubicBezTo>
                    <a:pt x="3185" y="1371"/>
                    <a:pt x="3201" y="1372"/>
                    <a:pt x="3204" y="1371"/>
                  </a:cubicBezTo>
                  <a:cubicBezTo>
                    <a:pt x="3208" y="1369"/>
                    <a:pt x="3212" y="1369"/>
                    <a:pt x="3214" y="1368"/>
                  </a:cubicBezTo>
                  <a:cubicBezTo>
                    <a:pt x="3216" y="1368"/>
                    <a:pt x="3219" y="1368"/>
                    <a:pt x="3220" y="1367"/>
                  </a:cubicBezTo>
                  <a:cubicBezTo>
                    <a:pt x="3221" y="1366"/>
                    <a:pt x="3222" y="1365"/>
                    <a:pt x="3225" y="1365"/>
                  </a:cubicBezTo>
                  <a:cubicBezTo>
                    <a:pt x="3227" y="1365"/>
                    <a:pt x="3237" y="1367"/>
                    <a:pt x="3240" y="1368"/>
                  </a:cubicBezTo>
                  <a:cubicBezTo>
                    <a:pt x="3243" y="1370"/>
                    <a:pt x="3267" y="1382"/>
                    <a:pt x="3267" y="1382"/>
                  </a:cubicBezTo>
                  <a:cubicBezTo>
                    <a:pt x="3267" y="1382"/>
                    <a:pt x="3269" y="1383"/>
                    <a:pt x="3270" y="1382"/>
                  </a:cubicBezTo>
                  <a:cubicBezTo>
                    <a:pt x="3271" y="1382"/>
                    <a:pt x="3278" y="1383"/>
                    <a:pt x="3280" y="1383"/>
                  </a:cubicBezTo>
                  <a:cubicBezTo>
                    <a:pt x="3281" y="1382"/>
                    <a:pt x="3286" y="1382"/>
                    <a:pt x="3289" y="1383"/>
                  </a:cubicBezTo>
                  <a:cubicBezTo>
                    <a:pt x="3292" y="1384"/>
                    <a:pt x="3294" y="1386"/>
                    <a:pt x="3297" y="1387"/>
                  </a:cubicBezTo>
                  <a:cubicBezTo>
                    <a:pt x="3300" y="1388"/>
                    <a:pt x="3304" y="1391"/>
                    <a:pt x="3305" y="1392"/>
                  </a:cubicBezTo>
                  <a:cubicBezTo>
                    <a:pt x="3307" y="1393"/>
                    <a:pt x="3311" y="1397"/>
                    <a:pt x="3312" y="1398"/>
                  </a:cubicBezTo>
                  <a:cubicBezTo>
                    <a:pt x="3314" y="1399"/>
                    <a:pt x="3318" y="1401"/>
                    <a:pt x="3315" y="1404"/>
                  </a:cubicBezTo>
                  <a:cubicBezTo>
                    <a:pt x="3313" y="1406"/>
                    <a:pt x="3312" y="1408"/>
                    <a:pt x="3313" y="1411"/>
                  </a:cubicBezTo>
                  <a:cubicBezTo>
                    <a:pt x="3315" y="1413"/>
                    <a:pt x="3322" y="1420"/>
                    <a:pt x="3324" y="1421"/>
                  </a:cubicBezTo>
                  <a:cubicBezTo>
                    <a:pt x="3325" y="1422"/>
                    <a:pt x="3331" y="1429"/>
                    <a:pt x="3330" y="1431"/>
                  </a:cubicBezTo>
                  <a:cubicBezTo>
                    <a:pt x="3329" y="1433"/>
                    <a:pt x="3329" y="1437"/>
                    <a:pt x="3330" y="1439"/>
                  </a:cubicBezTo>
                  <a:cubicBezTo>
                    <a:pt x="3330" y="1441"/>
                    <a:pt x="3336" y="1454"/>
                    <a:pt x="3337" y="1455"/>
                  </a:cubicBezTo>
                  <a:cubicBezTo>
                    <a:pt x="3337" y="1456"/>
                    <a:pt x="3341" y="1464"/>
                    <a:pt x="3341" y="1466"/>
                  </a:cubicBezTo>
                  <a:cubicBezTo>
                    <a:pt x="3341" y="1468"/>
                    <a:pt x="3341" y="1468"/>
                    <a:pt x="3342" y="1468"/>
                  </a:cubicBezTo>
                  <a:cubicBezTo>
                    <a:pt x="3344" y="1468"/>
                    <a:pt x="3346" y="1468"/>
                    <a:pt x="3346" y="1468"/>
                  </a:cubicBezTo>
                  <a:cubicBezTo>
                    <a:pt x="3346" y="1468"/>
                    <a:pt x="3347" y="1467"/>
                    <a:pt x="3347" y="1469"/>
                  </a:cubicBezTo>
                  <a:cubicBezTo>
                    <a:pt x="3347" y="1470"/>
                    <a:pt x="3348" y="1481"/>
                    <a:pt x="3348" y="1481"/>
                  </a:cubicBezTo>
                  <a:cubicBezTo>
                    <a:pt x="3348" y="1481"/>
                    <a:pt x="3349" y="1483"/>
                    <a:pt x="3349" y="1483"/>
                  </a:cubicBezTo>
                  <a:cubicBezTo>
                    <a:pt x="3350" y="1483"/>
                    <a:pt x="3353" y="1486"/>
                    <a:pt x="3353" y="1487"/>
                  </a:cubicBezTo>
                  <a:cubicBezTo>
                    <a:pt x="3353" y="1488"/>
                    <a:pt x="3361" y="1506"/>
                    <a:pt x="3363" y="1509"/>
                  </a:cubicBezTo>
                  <a:cubicBezTo>
                    <a:pt x="3364" y="1513"/>
                    <a:pt x="3367" y="1515"/>
                    <a:pt x="3366" y="1517"/>
                  </a:cubicBezTo>
                  <a:cubicBezTo>
                    <a:pt x="3366" y="1519"/>
                    <a:pt x="3365" y="1525"/>
                    <a:pt x="3365" y="1525"/>
                  </a:cubicBezTo>
                  <a:cubicBezTo>
                    <a:pt x="3364" y="1526"/>
                    <a:pt x="3364" y="1528"/>
                    <a:pt x="3365" y="1529"/>
                  </a:cubicBezTo>
                  <a:cubicBezTo>
                    <a:pt x="3365" y="1529"/>
                    <a:pt x="3371" y="1539"/>
                    <a:pt x="3372" y="1540"/>
                  </a:cubicBezTo>
                  <a:cubicBezTo>
                    <a:pt x="3373" y="1541"/>
                    <a:pt x="3375" y="1543"/>
                    <a:pt x="3378" y="1543"/>
                  </a:cubicBezTo>
                  <a:cubicBezTo>
                    <a:pt x="3381" y="1543"/>
                    <a:pt x="3386" y="1543"/>
                    <a:pt x="3388" y="1543"/>
                  </a:cubicBezTo>
                  <a:cubicBezTo>
                    <a:pt x="3390" y="1543"/>
                    <a:pt x="3396" y="1543"/>
                    <a:pt x="3396" y="1543"/>
                  </a:cubicBezTo>
                  <a:cubicBezTo>
                    <a:pt x="3396" y="1543"/>
                    <a:pt x="3398" y="1544"/>
                    <a:pt x="3399" y="1544"/>
                  </a:cubicBezTo>
                  <a:lnTo>
                    <a:pt x="3422" y="1552"/>
                  </a:lnTo>
                  <a:cubicBezTo>
                    <a:pt x="3422" y="1552"/>
                    <a:pt x="3424" y="1552"/>
                    <a:pt x="3424" y="1552"/>
                  </a:cubicBezTo>
                  <a:cubicBezTo>
                    <a:pt x="3424" y="1552"/>
                    <a:pt x="3426" y="1551"/>
                    <a:pt x="3427" y="1550"/>
                  </a:cubicBezTo>
                  <a:cubicBezTo>
                    <a:pt x="3427" y="1550"/>
                    <a:pt x="3428" y="1549"/>
                    <a:pt x="3429" y="1550"/>
                  </a:cubicBezTo>
                  <a:cubicBezTo>
                    <a:pt x="3430" y="1551"/>
                    <a:pt x="3431" y="1551"/>
                    <a:pt x="3432" y="1552"/>
                  </a:cubicBezTo>
                  <a:cubicBezTo>
                    <a:pt x="3432" y="1552"/>
                    <a:pt x="3452" y="1571"/>
                    <a:pt x="3453" y="1573"/>
                  </a:cubicBezTo>
                  <a:cubicBezTo>
                    <a:pt x="3455" y="1574"/>
                    <a:pt x="3459" y="1575"/>
                    <a:pt x="3461" y="1575"/>
                  </a:cubicBezTo>
                  <a:lnTo>
                    <a:pt x="3469" y="1574"/>
                  </a:lnTo>
                  <a:cubicBezTo>
                    <a:pt x="3469" y="1574"/>
                    <a:pt x="3469" y="1575"/>
                    <a:pt x="3469" y="1576"/>
                  </a:cubicBezTo>
                  <a:cubicBezTo>
                    <a:pt x="3468" y="1577"/>
                    <a:pt x="3465" y="1583"/>
                    <a:pt x="3466" y="1585"/>
                  </a:cubicBezTo>
                  <a:cubicBezTo>
                    <a:pt x="3467" y="1587"/>
                    <a:pt x="3471" y="1589"/>
                    <a:pt x="3472" y="1590"/>
                  </a:cubicBezTo>
                  <a:cubicBezTo>
                    <a:pt x="3474" y="1591"/>
                    <a:pt x="3474" y="1591"/>
                    <a:pt x="3474" y="1593"/>
                  </a:cubicBezTo>
                  <a:cubicBezTo>
                    <a:pt x="3474" y="1594"/>
                    <a:pt x="3476" y="1598"/>
                    <a:pt x="3475" y="1599"/>
                  </a:cubicBezTo>
                  <a:cubicBezTo>
                    <a:pt x="3475" y="1600"/>
                    <a:pt x="3470" y="1606"/>
                    <a:pt x="3470" y="1608"/>
                  </a:cubicBezTo>
                  <a:cubicBezTo>
                    <a:pt x="3470" y="1610"/>
                    <a:pt x="3473" y="1613"/>
                    <a:pt x="3474" y="1613"/>
                  </a:cubicBezTo>
                  <a:cubicBezTo>
                    <a:pt x="3476" y="1614"/>
                    <a:pt x="3478" y="1616"/>
                    <a:pt x="3479" y="1619"/>
                  </a:cubicBezTo>
                  <a:cubicBezTo>
                    <a:pt x="3479" y="1622"/>
                    <a:pt x="3479" y="1625"/>
                    <a:pt x="3483" y="1625"/>
                  </a:cubicBezTo>
                  <a:cubicBezTo>
                    <a:pt x="3488" y="1625"/>
                    <a:pt x="3509" y="1626"/>
                    <a:pt x="3510" y="1626"/>
                  </a:cubicBezTo>
                  <a:cubicBezTo>
                    <a:pt x="3511" y="1626"/>
                    <a:pt x="3519" y="1625"/>
                    <a:pt x="3520" y="1625"/>
                  </a:cubicBezTo>
                  <a:cubicBezTo>
                    <a:pt x="3522" y="1625"/>
                    <a:pt x="3531" y="1624"/>
                    <a:pt x="3531" y="1624"/>
                  </a:cubicBezTo>
                  <a:cubicBezTo>
                    <a:pt x="3531" y="1624"/>
                    <a:pt x="3533" y="1624"/>
                    <a:pt x="3533" y="1623"/>
                  </a:cubicBezTo>
                  <a:cubicBezTo>
                    <a:pt x="3534" y="1621"/>
                    <a:pt x="3538" y="1612"/>
                    <a:pt x="3543" y="1611"/>
                  </a:cubicBezTo>
                  <a:cubicBezTo>
                    <a:pt x="3547" y="1610"/>
                    <a:pt x="3552" y="1607"/>
                    <a:pt x="3553" y="1607"/>
                  </a:cubicBezTo>
                  <a:cubicBezTo>
                    <a:pt x="3554" y="1607"/>
                    <a:pt x="3559" y="1608"/>
                    <a:pt x="3561" y="1607"/>
                  </a:cubicBezTo>
                  <a:cubicBezTo>
                    <a:pt x="3562" y="1607"/>
                    <a:pt x="3584" y="1597"/>
                    <a:pt x="3585" y="1597"/>
                  </a:cubicBezTo>
                  <a:cubicBezTo>
                    <a:pt x="3587" y="1597"/>
                    <a:pt x="3596" y="1595"/>
                    <a:pt x="3596" y="1595"/>
                  </a:cubicBezTo>
                  <a:cubicBezTo>
                    <a:pt x="3596" y="1595"/>
                    <a:pt x="3598" y="1595"/>
                    <a:pt x="3599" y="1596"/>
                  </a:cubicBezTo>
                  <a:cubicBezTo>
                    <a:pt x="3600" y="1597"/>
                    <a:pt x="3607" y="1600"/>
                    <a:pt x="3607" y="1600"/>
                  </a:cubicBezTo>
                  <a:cubicBezTo>
                    <a:pt x="3607" y="1600"/>
                    <a:pt x="3608" y="1600"/>
                    <a:pt x="3607" y="1602"/>
                  </a:cubicBezTo>
                  <a:cubicBezTo>
                    <a:pt x="3605" y="1603"/>
                    <a:pt x="3601" y="1608"/>
                    <a:pt x="3602" y="1613"/>
                  </a:cubicBezTo>
                  <a:cubicBezTo>
                    <a:pt x="3602" y="1617"/>
                    <a:pt x="3606" y="1619"/>
                    <a:pt x="3607" y="1621"/>
                  </a:cubicBezTo>
                  <a:cubicBezTo>
                    <a:pt x="3608" y="1623"/>
                    <a:pt x="3609" y="1628"/>
                    <a:pt x="3604" y="1631"/>
                  </a:cubicBezTo>
                  <a:cubicBezTo>
                    <a:pt x="3599" y="1633"/>
                    <a:pt x="3589" y="1638"/>
                    <a:pt x="3589" y="1644"/>
                  </a:cubicBezTo>
                  <a:cubicBezTo>
                    <a:pt x="3589" y="1649"/>
                    <a:pt x="3587" y="1652"/>
                    <a:pt x="3587" y="1654"/>
                  </a:cubicBezTo>
                  <a:cubicBezTo>
                    <a:pt x="3586" y="1655"/>
                    <a:pt x="3583" y="1668"/>
                    <a:pt x="3583" y="1668"/>
                  </a:cubicBezTo>
                  <a:cubicBezTo>
                    <a:pt x="3583" y="1668"/>
                    <a:pt x="3582" y="1671"/>
                    <a:pt x="3581" y="1672"/>
                  </a:cubicBezTo>
                  <a:cubicBezTo>
                    <a:pt x="3580" y="1672"/>
                    <a:pt x="3578" y="1674"/>
                    <a:pt x="3578" y="1675"/>
                  </a:cubicBezTo>
                  <a:cubicBezTo>
                    <a:pt x="3578" y="1677"/>
                    <a:pt x="3577" y="1687"/>
                    <a:pt x="3577" y="1687"/>
                  </a:cubicBezTo>
                  <a:cubicBezTo>
                    <a:pt x="3577" y="1687"/>
                    <a:pt x="3577" y="1689"/>
                    <a:pt x="3576" y="1690"/>
                  </a:cubicBezTo>
                  <a:cubicBezTo>
                    <a:pt x="3575" y="1691"/>
                    <a:pt x="3566" y="1702"/>
                    <a:pt x="3566" y="1702"/>
                  </a:cubicBezTo>
                  <a:cubicBezTo>
                    <a:pt x="3566" y="1702"/>
                    <a:pt x="3565" y="1704"/>
                    <a:pt x="3565" y="1705"/>
                  </a:cubicBezTo>
                  <a:cubicBezTo>
                    <a:pt x="3565" y="1706"/>
                    <a:pt x="3565" y="1712"/>
                    <a:pt x="3560" y="1716"/>
                  </a:cubicBezTo>
                  <a:cubicBezTo>
                    <a:pt x="3556" y="1719"/>
                    <a:pt x="3554" y="1721"/>
                    <a:pt x="3554" y="1721"/>
                  </a:cubicBezTo>
                  <a:cubicBezTo>
                    <a:pt x="3554" y="1721"/>
                    <a:pt x="3553" y="1722"/>
                    <a:pt x="3553" y="1723"/>
                  </a:cubicBezTo>
                  <a:cubicBezTo>
                    <a:pt x="3552" y="1724"/>
                    <a:pt x="3553" y="1728"/>
                    <a:pt x="3553" y="1730"/>
                  </a:cubicBezTo>
                  <a:cubicBezTo>
                    <a:pt x="3553" y="1731"/>
                    <a:pt x="3553" y="1733"/>
                    <a:pt x="3552" y="1733"/>
                  </a:cubicBezTo>
                  <a:cubicBezTo>
                    <a:pt x="3551" y="1734"/>
                    <a:pt x="3544" y="1736"/>
                    <a:pt x="3544" y="1736"/>
                  </a:cubicBezTo>
                  <a:cubicBezTo>
                    <a:pt x="3544" y="1736"/>
                    <a:pt x="3543" y="1736"/>
                    <a:pt x="3541" y="1736"/>
                  </a:cubicBezTo>
                  <a:cubicBezTo>
                    <a:pt x="3540" y="1735"/>
                    <a:pt x="3517" y="1729"/>
                    <a:pt x="3517" y="1729"/>
                  </a:cubicBezTo>
                  <a:cubicBezTo>
                    <a:pt x="3517" y="1729"/>
                    <a:pt x="3515" y="1729"/>
                    <a:pt x="3514" y="1728"/>
                  </a:cubicBezTo>
                  <a:cubicBezTo>
                    <a:pt x="3514" y="1727"/>
                    <a:pt x="3511" y="1724"/>
                    <a:pt x="3509" y="1726"/>
                  </a:cubicBezTo>
                  <a:cubicBezTo>
                    <a:pt x="3507" y="1728"/>
                    <a:pt x="3507" y="1730"/>
                    <a:pt x="3505" y="1731"/>
                  </a:cubicBezTo>
                  <a:cubicBezTo>
                    <a:pt x="3504" y="1732"/>
                    <a:pt x="3498" y="1738"/>
                    <a:pt x="3498" y="1738"/>
                  </a:cubicBezTo>
                  <a:cubicBezTo>
                    <a:pt x="3498" y="1738"/>
                    <a:pt x="3497" y="1739"/>
                    <a:pt x="3496" y="1740"/>
                  </a:cubicBezTo>
                  <a:cubicBezTo>
                    <a:pt x="3494" y="1740"/>
                    <a:pt x="3482" y="1744"/>
                    <a:pt x="3482" y="1744"/>
                  </a:cubicBezTo>
                  <a:cubicBezTo>
                    <a:pt x="3482" y="1744"/>
                    <a:pt x="3481" y="1745"/>
                    <a:pt x="3481" y="1746"/>
                  </a:cubicBezTo>
                  <a:cubicBezTo>
                    <a:pt x="3482" y="1747"/>
                    <a:pt x="3486" y="1756"/>
                    <a:pt x="3486" y="1758"/>
                  </a:cubicBezTo>
                  <a:cubicBezTo>
                    <a:pt x="3487" y="1759"/>
                    <a:pt x="3490" y="1768"/>
                    <a:pt x="3490" y="1770"/>
                  </a:cubicBezTo>
                  <a:cubicBezTo>
                    <a:pt x="3489" y="1772"/>
                    <a:pt x="3490" y="1791"/>
                    <a:pt x="3491" y="1796"/>
                  </a:cubicBezTo>
                  <a:cubicBezTo>
                    <a:pt x="3491" y="1802"/>
                    <a:pt x="3491" y="1802"/>
                    <a:pt x="3491" y="1802"/>
                  </a:cubicBezTo>
                  <a:cubicBezTo>
                    <a:pt x="3492" y="1803"/>
                    <a:pt x="3492" y="1804"/>
                    <a:pt x="3492" y="1804"/>
                  </a:cubicBezTo>
                  <a:cubicBezTo>
                    <a:pt x="3491" y="1805"/>
                    <a:pt x="3489" y="1823"/>
                    <a:pt x="3483" y="1825"/>
                  </a:cubicBezTo>
                  <a:cubicBezTo>
                    <a:pt x="3478" y="1827"/>
                    <a:pt x="3478" y="1827"/>
                    <a:pt x="3476" y="1827"/>
                  </a:cubicBezTo>
                  <a:cubicBezTo>
                    <a:pt x="3473" y="1827"/>
                    <a:pt x="3465" y="1831"/>
                    <a:pt x="3463" y="1832"/>
                  </a:cubicBezTo>
                  <a:cubicBezTo>
                    <a:pt x="3462" y="1833"/>
                    <a:pt x="3461" y="1834"/>
                    <a:pt x="3463" y="1834"/>
                  </a:cubicBezTo>
                  <a:cubicBezTo>
                    <a:pt x="3465" y="1834"/>
                    <a:pt x="3468" y="1833"/>
                    <a:pt x="3468" y="1838"/>
                  </a:cubicBezTo>
                  <a:cubicBezTo>
                    <a:pt x="3469" y="1842"/>
                    <a:pt x="3469" y="1843"/>
                    <a:pt x="3468" y="1844"/>
                  </a:cubicBezTo>
                  <a:cubicBezTo>
                    <a:pt x="3469" y="1846"/>
                    <a:pt x="3470" y="1848"/>
                    <a:pt x="3471" y="1850"/>
                  </a:cubicBezTo>
                  <a:cubicBezTo>
                    <a:pt x="3472" y="1850"/>
                    <a:pt x="3473" y="1849"/>
                    <a:pt x="3474" y="1848"/>
                  </a:cubicBezTo>
                  <a:cubicBezTo>
                    <a:pt x="3476" y="1845"/>
                    <a:pt x="3479" y="1842"/>
                    <a:pt x="3477" y="1839"/>
                  </a:cubicBezTo>
                  <a:cubicBezTo>
                    <a:pt x="3476" y="1837"/>
                    <a:pt x="3474" y="1835"/>
                    <a:pt x="3479" y="1836"/>
                  </a:cubicBezTo>
                  <a:cubicBezTo>
                    <a:pt x="3484" y="1837"/>
                    <a:pt x="3483" y="1836"/>
                    <a:pt x="3484" y="1836"/>
                  </a:cubicBezTo>
                  <a:cubicBezTo>
                    <a:pt x="3484" y="1835"/>
                    <a:pt x="3486" y="1836"/>
                    <a:pt x="3487" y="1837"/>
                  </a:cubicBezTo>
                  <a:cubicBezTo>
                    <a:pt x="3489" y="1839"/>
                    <a:pt x="3490" y="1839"/>
                    <a:pt x="3490" y="1837"/>
                  </a:cubicBezTo>
                  <a:cubicBezTo>
                    <a:pt x="3491" y="1835"/>
                    <a:pt x="3493" y="1831"/>
                    <a:pt x="3495" y="1829"/>
                  </a:cubicBezTo>
                  <a:cubicBezTo>
                    <a:pt x="3497" y="1827"/>
                    <a:pt x="3501" y="1821"/>
                    <a:pt x="3503" y="1818"/>
                  </a:cubicBezTo>
                  <a:cubicBezTo>
                    <a:pt x="3504" y="1814"/>
                    <a:pt x="3508" y="1809"/>
                    <a:pt x="3512" y="1808"/>
                  </a:cubicBezTo>
                  <a:cubicBezTo>
                    <a:pt x="3516" y="1807"/>
                    <a:pt x="3519" y="1807"/>
                    <a:pt x="3515" y="1811"/>
                  </a:cubicBezTo>
                  <a:cubicBezTo>
                    <a:pt x="3512" y="1814"/>
                    <a:pt x="3509" y="1818"/>
                    <a:pt x="3513" y="1817"/>
                  </a:cubicBezTo>
                  <a:cubicBezTo>
                    <a:pt x="3516" y="1816"/>
                    <a:pt x="3521" y="1814"/>
                    <a:pt x="3523" y="1812"/>
                  </a:cubicBezTo>
                  <a:cubicBezTo>
                    <a:pt x="3525" y="1809"/>
                    <a:pt x="3525" y="1809"/>
                    <a:pt x="3525" y="1814"/>
                  </a:cubicBezTo>
                  <a:cubicBezTo>
                    <a:pt x="3525" y="1819"/>
                    <a:pt x="3524" y="1825"/>
                    <a:pt x="3526" y="1826"/>
                  </a:cubicBezTo>
                  <a:cubicBezTo>
                    <a:pt x="3528" y="1827"/>
                    <a:pt x="3528" y="1826"/>
                    <a:pt x="3529" y="1826"/>
                  </a:cubicBezTo>
                  <a:cubicBezTo>
                    <a:pt x="3529" y="1825"/>
                    <a:pt x="3530" y="1825"/>
                    <a:pt x="3531" y="1826"/>
                  </a:cubicBezTo>
                  <a:cubicBezTo>
                    <a:pt x="3533" y="1827"/>
                    <a:pt x="3535" y="1826"/>
                    <a:pt x="3536" y="1826"/>
                  </a:cubicBezTo>
                  <a:cubicBezTo>
                    <a:pt x="3538" y="1827"/>
                    <a:pt x="3542" y="1824"/>
                    <a:pt x="3544" y="1828"/>
                  </a:cubicBezTo>
                  <a:cubicBezTo>
                    <a:pt x="3547" y="1831"/>
                    <a:pt x="3552" y="1835"/>
                    <a:pt x="3557" y="1832"/>
                  </a:cubicBezTo>
                  <a:cubicBezTo>
                    <a:pt x="3561" y="1829"/>
                    <a:pt x="3566" y="1829"/>
                    <a:pt x="3571" y="1828"/>
                  </a:cubicBezTo>
                  <a:cubicBezTo>
                    <a:pt x="3577" y="1828"/>
                    <a:pt x="3588" y="1823"/>
                    <a:pt x="3592" y="1819"/>
                  </a:cubicBezTo>
                  <a:cubicBezTo>
                    <a:pt x="3597" y="1816"/>
                    <a:pt x="3607" y="1810"/>
                    <a:pt x="3611" y="1807"/>
                  </a:cubicBezTo>
                  <a:cubicBezTo>
                    <a:pt x="3616" y="1805"/>
                    <a:pt x="3632" y="1792"/>
                    <a:pt x="3637" y="1779"/>
                  </a:cubicBezTo>
                  <a:cubicBezTo>
                    <a:pt x="3637" y="1779"/>
                    <a:pt x="3638" y="1773"/>
                    <a:pt x="3642" y="1771"/>
                  </a:cubicBezTo>
                  <a:cubicBezTo>
                    <a:pt x="3645" y="1769"/>
                    <a:pt x="3658" y="1756"/>
                    <a:pt x="3662" y="1750"/>
                  </a:cubicBezTo>
                  <a:cubicBezTo>
                    <a:pt x="3667" y="1744"/>
                    <a:pt x="3682" y="1728"/>
                    <a:pt x="3686" y="1724"/>
                  </a:cubicBezTo>
                  <a:cubicBezTo>
                    <a:pt x="3690" y="1721"/>
                    <a:pt x="3714" y="1696"/>
                    <a:pt x="3717" y="1690"/>
                  </a:cubicBezTo>
                  <a:cubicBezTo>
                    <a:pt x="3721" y="1685"/>
                    <a:pt x="3729" y="1673"/>
                    <a:pt x="3732" y="1666"/>
                  </a:cubicBezTo>
                  <a:cubicBezTo>
                    <a:pt x="3734" y="1658"/>
                    <a:pt x="3738" y="1650"/>
                    <a:pt x="3743" y="1645"/>
                  </a:cubicBezTo>
                  <a:cubicBezTo>
                    <a:pt x="3748" y="1641"/>
                    <a:pt x="3753" y="1634"/>
                    <a:pt x="3756" y="1627"/>
                  </a:cubicBezTo>
                  <a:cubicBezTo>
                    <a:pt x="3759" y="1620"/>
                    <a:pt x="3769" y="1613"/>
                    <a:pt x="3776" y="1607"/>
                  </a:cubicBezTo>
                  <a:cubicBezTo>
                    <a:pt x="3783" y="1600"/>
                    <a:pt x="3790" y="1587"/>
                    <a:pt x="3793" y="1580"/>
                  </a:cubicBezTo>
                  <a:cubicBezTo>
                    <a:pt x="3795" y="1574"/>
                    <a:pt x="3799" y="1567"/>
                    <a:pt x="3795" y="1566"/>
                  </a:cubicBezTo>
                  <a:cubicBezTo>
                    <a:pt x="3791" y="1566"/>
                    <a:pt x="3794" y="1564"/>
                    <a:pt x="3796" y="1560"/>
                  </a:cubicBezTo>
                  <a:cubicBezTo>
                    <a:pt x="3799" y="1556"/>
                    <a:pt x="3804" y="1545"/>
                    <a:pt x="3803" y="1541"/>
                  </a:cubicBezTo>
                  <a:cubicBezTo>
                    <a:pt x="3803" y="1536"/>
                    <a:pt x="3802" y="1536"/>
                    <a:pt x="3802" y="1535"/>
                  </a:cubicBezTo>
                  <a:cubicBezTo>
                    <a:pt x="3802" y="1533"/>
                    <a:pt x="3802" y="1533"/>
                    <a:pt x="3801" y="1532"/>
                  </a:cubicBezTo>
                  <a:cubicBezTo>
                    <a:pt x="3800" y="1531"/>
                    <a:pt x="3798" y="1530"/>
                    <a:pt x="3801" y="1527"/>
                  </a:cubicBezTo>
                  <a:cubicBezTo>
                    <a:pt x="3805" y="1523"/>
                    <a:pt x="3809" y="1521"/>
                    <a:pt x="3807" y="1521"/>
                  </a:cubicBezTo>
                  <a:cubicBezTo>
                    <a:pt x="3804" y="1520"/>
                    <a:pt x="3802" y="1520"/>
                    <a:pt x="3803" y="1516"/>
                  </a:cubicBezTo>
                  <a:cubicBezTo>
                    <a:pt x="3803" y="1512"/>
                    <a:pt x="3802" y="1503"/>
                    <a:pt x="3802" y="1500"/>
                  </a:cubicBezTo>
                  <a:cubicBezTo>
                    <a:pt x="3801" y="1497"/>
                    <a:pt x="3801" y="1491"/>
                    <a:pt x="3803" y="1488"/>
                  </a:cubicBezTo>
                  <a:cubicBezTo>
                    <a:pt x="3805" y="1485"/>
                    <a:pt x="3806" y="1477"/>
                    <a:pt x="3806" y="1473"/>
                  </a:cubicBezTo>
                  <a:cubicBezTo>
                    <a:pt x="3806" y="1470"/>
                    <a:pt x="3807" y="1467"/>
                    <a:pt x="3809" y="1466"/>
                  </a:cubicBezTo>
                  <a:cubicBezTo>
                    <a:pt x="3812" y="1464"/>
                    <a:pt x="3815" y="1463"/>
                    <a:pt x="3813" y="1461"/>
                  </a:cubicBezTo>
                  <a:cubicBezTo>
                    <a:pt x="3811" y="1460"/>
                    <a:pt x="3811" y="1456"/>
                    <a:pt x="3818" y="1450"/>
                  </a:cubicBezTo>
                  <a:cubicBezTo>
                    <a:pt x="3825" y="1443"/>
                    <a:pt x="3834" y="1441"/>
                    <a:pt x="3832" y="1438"/>
                  </a:cubicBezTo>
                  <a:cubicBezTo>
                    <a:pt x="3829" y="1434"/>
                    <a:pt x="3828" y="1433"/>
                    <a:pt x="3831" y="1430"/>
                  </a:cubicBezTo>
                  <a:cubicBezTo>
                    <a:pt x="3834" y="1428"/>
                    <a:pt x="3836" y="1427"/>
                    <a:pt x="3834" y="1426"/>
                  </a:cubicBezTo>
                  <a:cubicBezTo>
                    <a:pt x="3831" y="1425"/>
                    <a:pt x="3821" y="1418"/>
                    <a:pt x="3824" y="1416"/>
                  </a:cubicBezTo>
                  <a:cubicBezTo>
                    <a:pt x="3826" y="1413"/>
                    <a:pt x="3826" y="1411"/>
                    <a:pt x="3826" y="1410"/>
                  </a:cubicBezTo>
                  <a:cubicBezTo>
                    <a:pt x="3826" y="1409"/>
                    <a:pt x="3828" y="1398"/>
                    <a:pt x="3825" y="1397"/>
                  </a:cubicBezTo>
                  <a:cubicBezTo>
                    <a:pt x="3822" y="1395"/>
                    <a:pt x="3820" y="1395"/>
                    <a:pt x="3818" y="1393"/>
                  </a:cubicBezTo>
                  <a:cubicBezTo>
                    <a:pt x="3817" y="1391"/>
                    <a:pt x="3813" y="1388"/>
                    <a:pt x="3820" y="1389"/>
                  </a:cubicBezTo>
                  <a:cubicBezTo>
                    <a:pt x="3828" y="1390"/>
                    <a:pt x="3829" y="1388"/>
                    <a:pt x="3830" y="1387"/>
                  </a:cubicBezTo>
                  <a:cubicBezTo>
                    <a:pt x="3831" y="1385"/>
                    <a:pt x="3835" y="1378"/>
                    <a:pt x="3828" y="1375"/>
                  </a:cubicBezTo>
                  <a:cubicBezTo>
                    <a:pt x="3822" y="1373"/>
                    <a:pt x="3798" y="1362"/>
                    <a:pt x="3782" y="1336"/>
                  </a:cubicBezTo>
                  <a:cubicBezTo>
                    <a:pt x="3782" y="1336"/>
                    <a:pt x="3780" y="1331"/>
                    <a:pt x="3771" y="1332"/>
                  </a:cubicBezTo>
                  <a:cubicBezTo>
                    <a:pt x="3762" y="1334"/>
                    <a:pt x="3749" y="1332"/>
                    <a:pt x="3746" y="1332"/>
                  </a:cubicBezTo>
                  <a:cubicBezTo>
                    <a:pt x="3743" y="1332"/>
                    <a:pt x="3741" y="1331"/>
                    <a:pt x="3741" y="1334"/>
                  </a:cubicBezTo>
                  <a:cubicBezTo>
                    <a:pt x="3742" y="1338"/>
                    <a:pt x="3740" y="1340"/>
                    <a:pt x="3742" y="1340"/>
                  </a:cubicBezTo>
                  <a:cubicBezTo>
                    <a:pt x="3744" y="1340"/>
                    <a:pt x="3744" y="1341"/>
                    <a:pt x="3743" y="1344"/>
                  </a:cubicBezTo>
                  <a:cubicBezTo>
                    <a:pt x="3742" y="1347"/>
                    <a:pt x="3741" y="1350"/>
                    <a:pt x="3741" y="1352"/>
                  </a:cubicBezTo>
                  <a:cubicBezTo>
                    <a:pt x="3741" y="1353"/>
                    <a:pt x="3736" y="1362"/>
                    <a:pt x="3734" y="1364"/>
                  </a:cubicBezTo>
                  <a:cubicBezTo>
                    <a:pt x="3732" y="1366"/>
                    <a:pt x="3723" y="1370"/>
                    <a:pt x="3727" y="1366"/>
                  </a:cubicBezTo>
                  <a:cubicBezTo>
                    <a:pt x="3731" y="1361"/>
                    <a:pt x="3732" y="1358"/>
                    <a:pt x="3734" y="1357"/>
                  </a:cubicBezTo>
                  <a:cubicBezTo>
                    <a:pt x="3735" y="1355"/>
                    <a:pt x="3739" y="1348"/>
                    <a:pt x="3737" y="1347"/>
                  </a:cubicBezTo>
                  <a:cubicBezTo>
                    <a:pt x="3734" y="1345"/>
                    <a:pt x="3732" y="1346"/>
                    <a:pt x="3728" y="1350"/>
                  </a:cubicBezTo>
                  <a:cubicBezTo>
                    <a:pt x="3725" y="1353"/>
                    <a:pt x="3717" y="1367"/>
                    <a:pt x="3702" y="1366"/>
                  </a:cubicBezTo>
                  <a:cubicBezTo>
                    <a:pt x="3686" y="1365"/>
                    <a:pt x="3693" y="1361"/>
                    <a:pt x="3697" y="1360"/>
                  </a:cubicBezTo>
                  <a:cubicBezTo>
                    <a:pt x="3701" y="1359"/>
                    <a:pt x="3702" y="1358"/>
                    <a:pt x="3703" y="1356"/>
                  </a:cubicBezTo>
                  <a:cubicBezTo>
                    <a:pt x="3703" y="1355"/>
                    <a:pt x="3704" y="1353"/>
                    <a:pt x="3706" y="1352"/>
                  </a:cubicBezTo>
                  <a:cubicBezTo>
                    <a:pt x="3708" y="1350"/>
                    <a:pt x="3714" y="1348"/>
                    <a:pt x="3709" y="1347"/>
                  </a:cubicBezTo>
                  <a:cubicBezTo>
                    <a:pt x="3703" y="1347"/>
                    <a:pt x="3692" y="1342"/>
                    <a:pt x="3697" y="1341"/>
                  </a:cubicBezTo>
                  <a:cubicBezTo>
                    <a:pt x="3702" y="1340"/>
                    <a:pt x="3703" y="1339"/>
                    <a:pt x="3702" y="1337"/>
                  </a:cubicBezTo>
                  <a:cubicBezTo>
                    <a:pt x="3702" y="1335"/>
                    <a:pt x="3700" y="1332"/>
                    <a:pt x="3697" y="1332"/>
                  </a:cubicBezTo>
                  <a:cubicBezTo>
                    <a:pt x="3694" y="1333"/>
                    <a:pt x="3692" y="1335"/>
                    <a:pt x="3690" y="1335"/>
                  </a:cubicBezTo>
                  <a:cubicBezTo>
                    <a:pt x="3689" y="1336"/>
                    <a:pt x="3685" y="1338"/>
                    <a:pt x="3688" y="1340"/>
                  </a:cubicBezTo>
                  <a:cubicBezTo>
                    <a:pt x="3691" y="1342"/>
                    <a:pt x="3694" y="1345"/>
                    <a:pt x="3692" y="1346"/>
                  </a:cubicBezTo>
                  <a:cubicBezTo>
                    <a:pt x="3690" y="1348"/>
                    <a:pt x="3672" y="1360"/>
                    <a:pt x="3673" y="1352"/>
                  </a:cubicBezTo>
                  <a:cubicBezTo>
                    <a:pt x="3673" y="1344"/>
                    <a:pt x="3674" y="1346"/>
                    <a:pt x="3676" y="1342"/>
                  </a:cubicBezTo>
                  <a:cubicBezTo>
                    <a:pt x="3677" y="1338"/>
                    <a:pt x="3677" y="1337"/>
                    <a:pt x="3677" y="1336"/>
                  </a:cubicBezTo>
                  <a:cubicBezTo>
                    <a:pt x="3677" y="1335"/>
                    <a:pt x="3676" y="1334"/>
                    <a:pt x="3677" y="1333"/>
                  </a:cubicBezTo>
                  <a:cubicBezTo>
                    <a:pt x="3677" y="1331"/>
                    <a:pt x="3677" y="1330"/>
                    <a:pt x="3677" y="1329"/>
                  </a:cubicBezTo>
                  <a:cubicBezTo>
                    <a:pt x="3676" y="1328"/>
                    <a:pt x="3674" y="1326"/>
                    <a:pt x="3676" y="1326"/>
                  </a:cubicBezTo>
                  <a:cubicBezTo>
                    <a:pt x="3678" y="1325"/>
                    <a:pt x="3678" y="1322"/>
                    <a:pt x="3678" y="1320"/>
                  </a:cubicBezTo>
                  <a:cubicBezTo>
                    <a:pt x="3678" y="1320"/>
                    <a:pt x="3677" y="1312"/>
                    <a:pt x="3665" y="1313"/>
                  </a:cubicBezTo>
                  <a:cubicBezTo>
                    <a:pt x="3652" y="1315"/>
                    <a:pt x="3630" y="1313"/>
                    <a:pt x="3627" y="1312"/>
                  </a:cubicBezTo>
                  <a:cubicBezTo>
                    <a:pt x="3623" y="1311"/>
                    <a:pt x="3625" y="1310"/>
                    <a:pt x="3623" y="1309"/>
                  </a:cubicBezTo>
                  <a:cubicBezTo>
                    <a:pt x="3622" y="1307"/>
                    <a:pt x="3619" y="1304"/>
                    <a:pt x="3623" y="1302"/>
                  </a:cubicBezTo>
                  <a:cubicBezTo>
                    <a:pt x="3626" y="1300"/>
                    <a:pt x="3634" y="1294"/>
                    <a:pt x="3638" y="1292"/>
                  </a:cubicBezTo>
                  <a:cubicBezTo>
                    <a:pt x="3642" y="1291"/>
                    <a:pt x="3655" y="1283"/>
                    <a:pt x="3657" y="1281"/>
                  </a:cubicBezTo>
                  <a:cubicBezTo>
                    <a:pt x="3659" y="1279"/>
                    <a:pt x="3666" y="1274"/>
                    <a:pt x="3670" y="1271"/>
                  </a:cubicBezTo>
                  <a:cubicBezTo>
                    <a:pt x="3674" y="1268"/>
                    <a:pt x="3695" y="1256"/>
                    <a:pt x="3698" y="1253"/>
                  </a:cubicBezTo>
                  <a:cubicBezTo>
                    <a:pt x="3701" y="1250"/>
                    <a:pt x="3710" y="1243"/>
                    <a:pt x="3716" y="1238"/>
                  </a:cubicBezTo>
                  <a:cubicBezTo>
                    <a:pt x="3721" y="1234"/>
                    <a:pt x="3727" y="1230"/>
                    <a:pt x="3725" y="1228"/>
                  </a:cubicBezTo>
                  <a:cubicBezTo>
                    <a:pt x="3722" y="1225"/>
                    <a:pt x="3723" y="1225"/>
                    <a:pt x="3726" y="1222"/>
                  </a:cubicBezTo>
                  <a:cubicBezTo>
                    <a:pt x="3729" y="1219"/>
                    <a:pt x="3733" y="1211"/>
                    <a:pt x="3736" y="1207"/>
                  </a:cubicBezTo>
                  <a:cubicBezTo>
                    <a:pt x="3739" y="1204"/>
                    <a:pt x="3752" y="1195"/>
                    <a:pt x="3757" y="1190"/>
                  </a:cubicBezTo>
                  <a:cubicBezTo>
                    <a:pt x="3762" y="1185"/>
                    <a:pt x="3775" y="1175"/>
                    <a:pt x="3781" y="1172"/>
                  </a:cubicBezTo>
                  <a:cubicBezTo>
                    <a:pt x="3788" y="1169"/>
                    <a:pt x="3801" y="1164"/>
                    <a:pt x="3803" y="1158"/>
                  </a:cubicBezTo>
                  <a:cubicBezTo>
                    <a:pt x="3805" y="1152"/>
                    <a:pt x="3811" y="1140"/>
                    <a:pt x="3819" y="1133"/>
                  </a:cubicBezTo>
                  <a:cubicBezTo>
                    <a:pt x="3828" y="1126"/>
                    <a:pt x="3879" y="1084"/>
                    <a:pt x="3892" y="1087"/>
                  </a:cubicBezTo>
                  <a:cubicBezTo>
                    <a:pt x="3906" y="1091"/>
                    <a:pt x="3907" y="1088"/>
                    <a:pt x="3911" y="1086"/>
                  </a:cubicBezTo>
                  <a:cubicBezTo>
                    <a:pt x="3915" y="1084"/>
                    <a:pt x="3929" y="1086"/>
                    <a:pt x="3933" y="1087"/>
                  </a:cubicBezTo>
                  <a:cubicBezTo>
                    <a:pt x="3936" y="1087"/>
                    <a:pt x="3938" y="1087"/>
                    <a:pt x="3940" y="1086"/>
                  </a:cubicBezTo>
                  <a:cubicBezTo>
                    <a:pt x="3943" y="1086"/>
                    <a:pt x="3946" y="1087"/>
                    <a:pt x="3950" y="1087"/>
                  </a:cubicBezTo>
                  <a:cubicBezTo>
                    <a:pt x="3953" y="1086"/>
                    <a:pt x="3960" y="1084"/>
                    <a:pt x="3963" y="1086"/>
                  </a:cubicBezTo>
                  <a:cubicBezTo>
                    <a:pt x="3965" y="1087"/>
                    <a:pt x="3967" y="1086"/>
                    <a:pt x="3969" y="1086"/>
                  </a:cubicBezTo>
                  <a:cubicBezTo>
                    <a:pt x="3971" y="1086"/>
                    <a:pt x="3987" y="1084"/>
                    <a:pt x="3983" y="1089"/>
                  </a:cubicBezTo>
                  <a:cubicBezTo>
                    <a:pt x="3978" y="1093"/>
                    <a:pt x="3980" y="1095"/>
                    <a:pt x="3985" y="1095"/>
                  </a:cubicBezTo>
                  <a:cubicBezTo>
                    <a:pt x="3991" y="1096"/>
                    <a:pt x="3999" y="1098"/>
                    <a:pt x="3999" y="1092"/>
                  </a:cubicBezTo>
                  <a:cubicBezTo>
                    <a:pt x="3999" y="1087"/>
                    <a:pt x="4000" y="1082"/>
                    <a:pt x="4004" y="1083"/>
                  </a:cubicBezTo>
                  <a:cubicBezTo>
                    <a:pt x="4009" y="1084"/>
                    <a:pt x="4023" y="1090"/>
                    <a:pt x="4027" y="1091"/>
                  </a:cubicBezTo>
                  <a:cubicBezTo>
                    <a:pt x="4031" y="1092"/>
                    <a:pt x="4040" y="1096"/>
                    <a:pt x="4053" y="1089"/>
                  </a:cubicBezTo>
                  <a:cubicBezTo>
                    <a:pt x="4065" y="1082"/>
                    <a:pt x="4067" y="1088"/>
                    <a:pt x="4074" y="1090"/>
                  </a:cubicBezTo>
                  <a:cubicBezTo>
                    <a:pt x="4080" y="1093"/>
                    <a:pt x="4086" y="1094"/>
                    <a:pt x="4085" y="1091"/>
                  </a:cubicBezTo>
                  <a:cubicBezTo>
                    <a:pt x="4084" y="1089"/>
                    <a:pt x="4082" y="1090"/>
                    <a:pt x="4081" y="1088"/>
                  </a:cubicBezTo>
                  <a:cubicBezTo>
                    <a:pt x="4079" y="1087"/>
                    <a:pt x="4076" y="1085"/>
                    <a:pt x="4081" y="1082"/>
                  </a:cubicBezTo>
                  <a:cubicBezTo>
                    <a:pt x="4086" y="1080"/>
                    <a:pt x="4089" y="1082"/>
                    <a:pt x="4091" y="1082"/>
                  </a:cubicBezTo>
                  <a:cubicBezTo>
                    <a:pt x="4093" y="1082"/>
                    <a:pt x="4097" y="1083"/>
                    <a:pt x="4094" y="1080"/>
                  </a:cubicBezTo>
                  <a:cubicBezTo>
                    <a:pt x="4091" y="1076"/>
                    <a:pt x="4090" y="1074"/>
                    <a:pt x="4095" y="1071"/>
                  </a:cubicBezTo>
                  <a:cubicBezTo>
                    <a:pt x="4100" y="1068"/>
                    <a:pt x="4105" y="1066"/>
                    <a:pt x="4115" y="1070"/>
                  </a:cubicBezTo>
                  <a:cubicBezTo>
                    <a:pt x="4126" y="1074"/>
                    <a:pt x="4138" y="1077"/>
                    <a:pt x="4141" y="1079"/>
                  </a:cubicBezTo>
                  <a:cubicBezTo>
                    <a:pt x="4143" y="1082"/>
                    <a:pt x="4144" y="1087"/>
                    <a:pt x="4148" y="1084"/>
                  </a:cubicBezTo>
                  <a:cubicBezTo>
                    <a:pt x="4152" y="1081"/>
                    <a:pt x="4155" y="1077"/>
                    <a:pt x="4162" y="1079"/>
                  </a:cubicBezTo>
                  <a:cubicBezTo>
                    <a:pt x="4169" y="1081"/>
                    <a:pt x="4177" y="1085"/>
                    <a:pt x="4177" y="1087"/>
                  </a:cubicBezTo>
                  <a:cubicBezTo>
                    <a:pt x="4177" y="1088"/>
                    <a:pt x="4177" y="1090"/>
                    <a:pt x="4180" y="1091"/>
                  </a:cubicBezTo>
                  <a:cubicBezTo>
                    <a:pt x="4182" y="1092"/>
                    <a:pt x="4204" y="1094"/>
                    <a:pt x="4195" y="1097"/>
                  </a:cubicBezTo>
                  <a:cubicBezTo>
                    <a:pt x="4187" y="1100"/>
                    <a:pt x="4174" y="1099"/>
                    <a:pt x="4171" y="1098"/>
                  </a:cubicBezTo>
                  <a:cubicBezTo>
                    <a:pt x="4167" y="1098"/>
                    <a:pt x="4164" y="1099"/>
                    <a:pt x="4162" y="1100"/>
                  </a:cubicBezTo>
                  <a:cubicBezTo>
                    <a:pt x="4160" y="1101"/>
                    <a:pt x="4157" y="1102"/>
                    <a:pt x="4159" y="1105"/>
                  </a:cubicBezTo>
                  <a:cubicBezTo>
                    <a:pt x="4162" y="1109"/>
                    <a:pt x="4164" y="1115"/>
                    <a:pt x="4169" y="1113"/>
                  </a:cubicBezTo>
                  <a:cubicBezTo>
                    <a:pt x="4174" y="1111"/>
                    <a:pt x="4189" y="1107"/>
                    <a:pt x="4194" y="1106"/>
                  </a:cubicBezTo>
                  <a:cubicBezTo>
                    <a:pt x="4199" y="1105"/>
                    <a:pt x="4200" y="1104"/>
                    <a:pt x="4204" y="1106"/>
                  </a:cubicBezTo>
                  <a:cubicBezTo>
                    <a:pt x="4208" y="1109"/>
                    <a:pt x="4216" y="1114"/>
                    <a:pt x="4219" y="1107"/>
                  </a:cubicBezTo>
                  <a:cubicBezTo>
                    <a:pt x="4222" y="1101"/>
                    <a:pt x="4224" y="1102"/>
                    <a:pt x="4227" y="1101"/>
                  </a:cubicBezTo>
                  <a:cubicBezTo>
                    <a:pt x="4230" y="1101"/>
                    <a:pt x="4231" y="1100"/>
                    <a:pt x="4232" y="1098"/>
                  </a:cubicBezTo>
                  <a:cubicBezTo>
                    <a:pt x="4232" y="1096"/>
                    <a:pt x="4234" y="1095"/>
                    <a:pt x="4238" y="1097"/>
                  </a:cubicBezTo>
                  <a:cubicBezTo>
                    <a:pt x="4242" y="1099"/>
                    <a:pt x="4249" y="1100"/>
                    <a:pt x="4251" y="1102"/>
                  </a:cubicBezTo>
                  <a:cubicBezTo>
                    <a:pt x="4254" y="1104"/>
                    <a:pt x="4258" y="1103"/>
                    <a:pt x="4260" y="1101"/>
                  </a:cubicBezTo>
                  <a:cubicBezTo>
                    <a:pt x="4263" y="1099"/>
                    <a:pt x="4266" y="1094"/>
                    <a:pt x="4274" y="1096"/>
                  </a:cubicBezTo>
                  <a:cubicBezTo>
                    <a:pt x="4282" y="1097"/>
                    <a:pt x="4294" y="1098"/>
                    <a:pt x="4295" y="1095"/>
                  </a:cubicBezTo>
                  <a:cubicBezTo>
                    <a:pt x="4295" y="1092"/>
                    <a:pt x="4293" y="1085"/>
                    <a:pt x="4289" y="1084"/>
                  </a:cubicBezTo>
                  <a:cubicBezTo>
                    <a:pt x="4284" y="1083"/>
                    <a:pt x="4282" y="1082"/>
                    <a:pt x="4280" y="1082"/>
                  </a:cubicBezTo>
                  <a:cubicBezTo>
                    <a:pt x="4279" y="1081"/>
                    <a:pt x="4274" y="1079"/>
                    <a:pt x="4271" y="1080"/>
                  </a:cubicBezTo>
                  <a:cubicBezTo>
                    <a:pt x="4269" y="1081"/>
                    <a:pt x="4269" y="1081"/>
                    <a:pt x="4270" y="1082"/>
                  </a:cubicBezTo>
                  <a:cubicBezTo>
                    <a:pt x="4270" y="1084"/>
                    <a:pt x="4269" y="1086"/>
                    <a:pt x="4268" y="1084"/>
                  </a:cubicBezTo>
                  <a:cubicBezTo>
                    <a:pt x="4268" y="1082"/>
                    <a:pt x="4267" y="1082"/>
                    <a:pt x="4266" y="1083"/>
                  </a:cubicBezTo>
                  <a:cubicBezTo>
                    <a:pt x="4265" y="1084"/>
                    <a:pt x="4257" y="1082"/>
                    <a:pt x="4262" y="1080"/>
                  </a:cubicBezTo>
                  <a:cubicBezTo>
                    <a:pt x="4266" y="1078"/>
                    <a:pt x="4268" y="1078"/>
                    <a:pt x="4266" y="1075"/>
                  </a:cubicBezTo>
                  <a:cubicBezTo>
                    <a:pt x="4264" y="1072"/>
                    <a:pt x="4261" y="1063"/>
                    <a:pt x="4265" y="1063"/>
                  </a:cubicBezTo>
                  <a:cubicBezTo>
                    <a:pt x="4269" y="1062"/>
                    <a:pt x="4271" y="1061"/>
                    <a:pt x="4271" y="1059"/>
                  </a:cubicBezTo>
                  <a:cubicBezTo>
                    <a:pt x="4272" y="1058"/>
                    <a:pt x="4272" y="1055"/>
                    <a:pt x="4275" y="1054"/>
                  </a:cubicBezTo>
                  <a:cubicBezTo>
                    <a:pt x="4278" y="1052"/>
                    <a:pt x="4312" y="1023"/>
                    <a:pt x="4312" y="1023"/>
                  </a:cubicBezTo>
                  <a:cubicBezTo>
                    <a:pt x="4312" y="1023"/>
                    <a:pt x="4314" y="1021"/>
                    <a:pt x="4316" y="1020"/>
                  </a:cubicBezTo>
                  <a:cubicBezTo>
                    <a:pt x="4318" y="1019"/>
                    <a:pt x="4320" y="1017"/>
                    <a:pt x="4322" y="1012"/>
                  </a:cubicBezTo>
                  <a:cubicBezTo>
                    <a:pt x="4324" y="1008"/>
                    <a:pt x="4325" y="1004"/>
                    <a:pt x="4331" y="1002"/>
                  </a:cubicBezTo>
                  <a:cubicBezTo>
                    <a:pt x="4337" y="999"/>
                    <a:pt x="4345" y="994"/>
                    <a:pt x="4344" y="988"/>
                  </a:cubicBezTo>
                  <a:cubicBezTo>
                    <a:pt x="4343" y="982"/>
                    <a:pt x="4344" y="977"/>
                    <a:pt x="4362" y="971"/>
                  </a:cubicBezTo>
                  <a:cubicBezTo>
                    <a:pt x="4380" y="965"/>
                    <a:pt x="4399" y="963"/>
                    <a:pt x="4406" y="963"/>
                  </a:cubicBezTo>
                  <a:cubicBezTo>
                    <a:pt x="4413" y="963"/>
                    <a:pt x="4417" y="961"/>
                    <a:pt x="4419" y="960"/>
                  </a:cubicBezTo>
                  <a:cubicBezTo>
                    <a:pt x="4421" y="960"/>
                    <a:pt x="4427" y="958"/>
                    <a:pt x="4430" y="960"/>
                  </a:cubicBezTo>
                  <a:cubicBezTo>
                    <a:pt x="4434" y="962"/>
                    <a:pt x="4435" y="962"/>
                    <a:pt x="4437" y="963"/>
                  </a:cubicBezTo>
                  <a:cubicBezTo>
                    <a:pt x="4438" y="964"/>
                    <a:pt x="4440" y="966"/>
                    <a:pt x="4440" y="968"/>
                  </a:cubicBezTo>
                  <a:cubicBezTo>
                    <a:pt x="4440" y="970"/>
                    <a:pt x="4440" y="972"/>
                    <a:pt x="4442" y="971"/>
                  </a:cubicBezTo>
                  <a:cubicBezTo>
                    <a:pt x="4445" y="970"/>
                    <a:pt x="4453" y="966"/>
                    <a:pt x="4456" y="962"/>
                  </a:cubicBezTo>
                  <a:cubicBezTo>
                    <a:pt x="4459" y="959"/>
                    <a:pt x="4467" y="956"/>
                    <a:pt x="4468" y="960"/>
                  </a:cubicBezTo>
                  <a:cubicBezTo>
                    <a:pt x="4469" y="963"/>
                    <a:pt x="4469" y="966"/>
                    <a:pt x="4468" y="967"/>
                  </a:cubicBezTo>
                  <a:cubicBezTo>
                    <a:pt x="4466" y="969"/>
                    <a:pt x="4465" y="969"/>
                    <a:pt x="4465" y="971"/>
                  </a:cubicBezTo>
                  <a:cubicBezTo>
                    <a:pt x="4465" y="973"/>
                    <a:pt x="4465" y="976"/>
                    <a:pt x="4463" y="977"/>
                  </a:cubicBezTo>
                  <a:cubicBezTo>
                    <a:pt x="4461" y="978"/>
                    <a:pt x="4457" y="979"/>
                    <a:pt x="4458" y="981"/>
                  </a:cubicBezTo>
                  <a:cubicBezTo>
                    <a:pt x="4459" y="983"/>
                    <a:pt x="4459" y="983"/>
                    <a:pt x="4457" y="985"/>
                  </a:cubicBezTo>
                  <a:cubicBezTo>
                    <a:pt x="4456" y="986"/>
                    <a:pt x="4453" y="988"/>
                    <a:pt x="4454" y="989"/>
                  </a:cubicBezTo>
                  <a:cubicBezTo>
                    <a:pt x="4455" y="990"/>
                    <a:pt x="4456" y="991"/>
                    <a:pt x="4453" y="991"/>
                  </a:cubicBezTo>
                  <a:cubicBezTo>
                    <a:pt x="4451" y="991"/>
                    <a:pt x="4448" y="992"/>
                    <a:pt x="4451" y="993"/>
                  </a:cubicBezTo>
                  <a:cubicBezTo>
                    <a:pt x="4453" y="994"/>
                    <a:pt x="4456" y="996"/>
                    <a:pt x="4454" y="1000"/>
                  </a:cubicBezTo>
                  <a:cubicBezTo>
                    <a:pt x="4453" y="1003"/>
                    <a:pt x="4449" y="1008"/>
                    <a:pt x="4453" y="1008"/>
                  </a:cubicBezTo>
                  <a:cubicBezTo>
                    <a:pt x="4458" y="1008"/>
                    <a:pt x="4470" y="1007"/>
                    <a:pt x="4466" y="1010"/>
                  </a:cubicBezTo>
                  <a:cubicBezTo>
                    <a:pt x="4463" y="1014"/>
                    <a:pt x="4463" y="1014"/>
                    <a:pt x="4463" y="1015"/>
                  </a:cubicBezTo>
                  <a:cubicBezTo>
                    <a:pt x="4464" y="1017"/>
                    <a:pt x="4464" y="1019"/>
                    <a:pt x="4463" y="1020"/>
                  </a:cubicBezTo>
                  <a:cubicBezTo>
                    <a:pt x="4462" y="1021"/>
                    <a:pt x="4458" y="1026"/>
                    <a:pt x="4463" y="1025"/>
                  </a:cubicBezTo>
                  <a:cubicBezTo>
                    <a:pt x="4469" y="1023"/>
                    <a:pt x="4476" y="1022"/>
                    <a:pt x="4479" y="1021"/>
                  </a:cubicBezTo>
                  <a:cubicBezTo>
                    <a:pt x="4482" y="1020"/>
                    <a:pt x="4484" y="1017"/>
                    <a:pt x="4485" y="1015"/>
                  </a:cubicBezTo>
                  <a:cubicBezTo>
                    <a:pt x="4486" y="1012"/>
                    <a:pt x="4488" y="1008"/>
                    <a:pt x="4491" y="1006"/>
                  </a:cubicBezTo>
                  <a:cubicBezTo>
                    <a:pt x="4494" y="1004"/>
                    <a:pt x="4535" y="976"/>
                    <a:pt x="4537" y="974"/>
                  </a:cubicBezTo>
                  <a:cubicBezTo>
                    <a:pt x="4540" y="973"/>
                    <a:pt x="4541" y="971"/>
                    <a:pt x="4543" y="972"/>
                  </a:cubicBezTo>
                  <a:cubicBezTo>
                    <a:pt x="4546" y="973"/>
                    <a:pt x="4547" y="974"/>
                    <a:pt x="4549" y="972"/>
                  </a:cubicBezTo>
                  <a:cubicBezTo>
                    <a:pt x="4552" y="969"/>
                    <a:pt x="4554" y="967"/>
                    <a:pt x="4556" y="971"/>
                  </a:cubicBezTo>
                  <a:cubicBezTo>
                    <a:pt x="4557" y="974"/>
                    <a:pt x="4559" y="979"/>
                    <a:pt x="4562" y="977"/>
                  </a:cubicBezTo>
                  <a:cubicBezTo>
                    <a:pt x="4565" y="974"/>
                    <a:pt x="4570" y="968"/>
                    <a:pt x="4564" y="967"/>
                  </a:cubicBezTo>
                  <a:cubicBezTo>
                    <a:pt x="4559" y="965"/>
                    <a:pt x="4554" y="965"/>
                    <a:pt x="4557" y="961"/>
                  </a:cubicBezTo>
                  <a:cubicBezTo>
                    <a:pt x="4560" y="956"/>
                    <a:pt x="4561" y="953"/>
                    <a:pt x="4562" y="951"/>
                  </a:cubicBezTo>
                  <a:cubicBezTo>
                    <a:pt x="4563" y="949"/>
                    <a:pt x="4564" y="944"/>
                    <a:pt x="4565" y="942"/>
                  </a:cubicBezTo>
                  <a:cubicBezTo>
                    <a:pt x="4566" y="940"/>
                    <a:pt x="4569" y="937"/>
                    <a:pt x="4568" y="932"/>
                  </a:cubicBezTo>
                  <a:cubicBezTo>
                    <a:pt x="4567" y="928"/>
                    <a:pt x="4568" y="926"/>
                    <a:pt x="4574" y="924"/>
                  </a:cubicBezTo>
                  <a:cubicBezTo>
                    <a:pt x="4579" y="922"/>
                    <a:pt x="4598" y="918"/>
                    <a:pt x="4600" y="917"/>
                  </a:cubicBezTo>
                  <a:cubicBezTo>
                    <a:pt x="4602" y="917"/>
                    <a:pt x="4607" y="918"/>
                    <a:pt x="4611" y="921"/>
                  </a:cubicBezTo>
                  <a:cubicBezTo>
                    <a:pt x="4614" y="923"/>
                    <a:pt x="4620" y="924"/>
                    <a:pt x="4622" y="925"/>
                  </a:cubicBezTo>
                  <a:cubicBezTo>
                    <a:pt x="4624" y="926"/>
                    <a:pt x="4633" y="930"/>
                    <a:pt x="4626" y="931"/>
                  </a:cubicBezTo>
                  <a:cubicBezTo>
                    <a:pt x="4618" y="932"/>
                    <a:pt x="4618" y="930"/>
                    <a:pt x="4615" y="930"/>
                  </a:cubicBezTo>
                  <a:cubicBezTo>
                    <a:pt x="4612" y="929"/>
                    <a:pt x="4610" y="928"/>
                    <a:pt x="4607" y="931"/>
                  </a:cubicBezTo>
                  <a:cubicBezTo>
                    <a:pt x="4604" y="934"/>
                    <a:pt x="4601" y="936"/>
                    <a:pt x="4599" y="937"/>
                  </a:cubicBezTo>
                  <a:cubicBezTo>
                    <a:pt x="4597" y="938"/>
                    <a:pt x="4594" y="940"/>
                    <a:pt x="4594" y="945"/>
                  </a:cubicBezTo>
                  <a:cubicBezTo>
                    <a:pt x="4595" y="950"/>
                    <a:pt x="4595" y="969"/>
                    <a:pt x="4591" y="971"/>
                  </a:cubicBezTo>
                  <a:cubicBezTo>
                    <a:pt x="4587" y="973"/>
                    <a:pt x="4584" y="974"/>
                    <a:pt x="4585" y="977"/>
                  </a:cubicBezTo>
                  <a:cubicBezTo>
                    <a:pt x="4587" y="980"/>
                    <a:pt x="4595" y="988"/>
                    <a:pt x="4588" y="993"/>
                  </a:cubicBezTo>
                  <a:cubicBezTo>
                    <a:pt x="4580" y="999"/>
                    <a:pt x="4576" y="1000"/>
                    <a:pt x="4578" y="1006"/>
                  </a:cubicBezTo>
                  <a:cubicBezTo>
                    <a:pt x="4579" y="1012"/>
                    <a:pt x="4580" y="1012"/>
                    <a:pt x="4577" y="1014"/>
                  </a:cubicBezTo>
                  <a:cubicBezTo>
                    <a:pt x="4574" y="1015"/>
                    <a:pt x="4528" y="1032"/>
                    <a:pt x="4526" y="1033"/>
                  </a:cubicBezTo>
                  <a:cubicBezTo>
                    <a:pt x="4524" y="1034"/>
                    <a:pt x="4521" y="1034"/>
                    <a:pt x="4520" y="1037"/>
                  </a:cubicBezTo>
                  <a:cubicBezTo>
                    <a:pt x="4519" y="1041"/>
                    <a:pt x="4520" y="1041"/>
                    <a:pt x="4518" y="1043"/>
                  </a:cubicBezTo>
                  <a:cubicBezTo>
                    <a:pt x="4517" y="1045"/>
                    <a:pt x="4485" y="1074"/>
                    <a:pt x="4475" y="1080"/>
                  </a:cubicBezTo>
                  <a:cubicBezTo>
                    <a:pt x="4466" y="1087"/>
                    <a:pt x="4450" y="1103"/>
                    <a:pt x="4443" y="1115"/>
                  </a:cubicBezTo>
                  <a:cubicBezTo>
                    <a:pt x="4436" y="1128"/>
                    <a:pt x="4433" y="1132"/>
                    <a:pt x="4430" y="1132"/>
                  </a:cubicBezTo>
                  <a:cubicBezTo>
                    <a:pt x="4428" y="1133"/>
                    <a:pt x="4427" y="1132"/>
                    <a:pt x="4424" y="1134"/>
                  </a:cubicBezTo>
                  <a:cubicBezTo>
                    <a:pt x="4420" y="1136"/>
                    <a:pt x="4403" y="1150"/>
                    <a:pt x="4401" y="1151"/>
                  </a:cubicBezTo>
                  <a:cubicBezTo>
                    <a:pt x="4399" y="1152"/>
                    <a:pt x="4397" y="1153"/>
                    <a:pt x="4398" y="1155"/>
                  </a:cubicBezTo>
                  <a:cubicBezTo>
                    <a:pt x="4399" y="1157"/>
                    <a:pt x="4398" y="1156"/>
                    <a:pt x="4396" y="1155"/>
                  </a:cubicBezTo>
                  <a:cubicBezTo>
                    <a:pt x="4394" y="1155"/>
                    <a:pt x="4391" y="1156"/>
                    <a:pt x="4389" y="1156"/>
                  </a:cubicBezTo>
                  <a:cubicBezTo>
                    <a:pt x="4386" y="1157"/>
                    <a:pt x="4386" y="1156"/>
                    <a:pt x="4384" y="1156"/>
                  </a:cubicBezTo>
                  <a:cubicBezTo>
                    <a:pt x="4381" y="1156"/>
                    <a:pt x="4378" y="1154"/>
                    <a:pt x="4376" y="1158"/>
                  </a:cubicBezTo>
                  <a:cubicBezTo>
                    <a:pt x="4375" y="1163"/>
                    <a:pt x="4372" y="1165"/>
                    <a:pt x="4369" y="1165"/>
                  </a:cubicBezTo>
                  <a:cubicBezTo>
                    <a:pt x="4365" y="1165"/>
                    <a:pt x="4346" y="1166"/>
                    <a:pt x="4349" y="1170"/>
                  </a:cubicBezTo>
                  <a:cubicBezTo>
                    <a:pt x="4353" y="1174"/>
                    <a:pt x="4355" y="1184"/>
                    <a:pt x="4353" y="1187"/>
                  </a:cubicBezTo>
                  <a:cubicBezTo>
                    <a:pt x="4352" y="1190"/>
                    <a:pt x="4345" y="1203"/>
                    <a:pt x="4344" y="1201"/>
                  </a:cubicBezTo>
                  <a:cubicBezTo>
                    <a:pt x="4343" y="1198"/>
                    <a:pt x="4342" y="1199"/>
                    <a:pt x="4340" y="1201"/>
                  </a:cubicBezTo>
                  <a:cubicBezTo>
                    <a:pt x="4338" y="1204"/>
                    <a:pt x="4336" y="1207"/>
                    <a:pt x="4334" y="1208"/>
                  </a:cubicBezTo>
                  <a:cubicBezTo>
                    <a:pt x="4332" y="1209"/>
                    <a:pt x="4325" y="1215"/>
                    <a:pt x="4323" y="1219"/>
                  </a:cubicBezTo>
                  <a:cubicBezTo>
                    <a:pt x="4321" y="1223"/>
                    <a:pt x="4311" y="1248"/>
                    <a:pt x="4310" y="1268"/>
                  </a:cubicBezTo>
                  <a:cubicBezTo>
                    <a:pt x="4309" y="1288"/>
                    <a:pt x="4309" y="1310"/>
                    <a:pt x="4312" y="1320"/>
                  </a:cubicBezTo>
                  <a:cubicBezTo>
                    <a:pt x="4314" y="1330"/>
                    <a:pt x="4323" y="1371"/>
                    <a:pt x="4324" y="1385"/>
                  </a:cubicBezTo>
                  <a:cubicBezTo>
                    <a:pt x="4325" y="1398"/>
                    <a:pt x="4329" y="1410"/>
                    <a:pt x="4333" y="1412"/>
                  </a:cubicBezTo>
                  <a:cubicBezTo>
                    <a:pt x="4338" y="1414"/>
                    <a:pt x="4336" y="1414"/>
                    <a:pt x="4335" y="1415"/>
                  </a:cubicBezTo>
                  <a:cubicBezTo>
                    <a:pt x="4334" y="1416"/>
                    <a:pt x="4335" y="1418"/>
                    <a:pt x="4335" y="1421"/>
                  </a:cubicBezTo>
                  <a:cubicBezTo>
                    <a:pt x="4336" y="1423"/>
                    <a:pt x="4340" y="1441"/>
                    <a:pt x="4339" y="1446"/>
                  </a:cubicBezTo>
                  <a:cubicBezTo>
                    <a:pt x="4338" y="1451"/>
                    <a:pt x="4338" y="1468"/>
                    <a:pt x="4342" y="1472"/>
                  </a:cubicBezTo>
                  <a:cubicBezTo>
                    <a:pt x="4346" y="1476"/>
                    <a:pt x="4348" y="1478"/>
                    <a:pt x="4347" y="1481"/>
                  </a:cubicBezTo>
                  <a:cubicBezTo>
                    <a:pt x="4346" y="1483"/>
                    <a:pt x="4344" y="1486"/>
                    <a:pt x="4349" y="1482"/>
                  </a:cubicBezTo>
                  <a:cubicBezTo>
                    <a:pt x="4355" y="1477"/>
                    <a:pt x="4362" y="1471"/>
                    <a:pt x="4366" y="1469"/>
                  </a:cubicBezTo>
                  <a:cubicBezTo>
                    <a:pt x="4370" y="1467"/>
                    <a:pt x="4383" y="1451"/>
                    <a:pt x="4387" y="1446"/>
                  </a:cubicBezTo>
                  <a:cubicBezTo>
                    <a:pt x="4391" y="1440"/>
                    <a:pt x="4401" y="1430"/>
                    <a:pt x="4404" y="1426"/>
                  </a:cubicBezTo>
                  <a:cubicBezTo>
                    <a:pt x="4407" y="1423"/>
                    <a:pt x="4409" y="1420"/>
                    <a:pt x="4407" y="1416"/>
                  </a:cubicBezTo>
                  <a:cubicBezTo>
                    <a:pt x="4406" y="1413"/>
                    <a:pt x="4407" y="1412"/>
                    <a:pt x="4407" y="1411"/>
                  </a:cubicBezTo>
                  <a:cubicBezTo>
                    <a:pt x="4406" y="1409"/>
                    <a:pt x="4404" y="1407"/>
                    <a:pt x="4407" y="1405"/>
                  </a:cubicBezTo>
                  <a:cubicBezTo>
                    <a:pt x="4410" y="1404"/>
                    <a:pt x="4410" y="1399"/>
                    <a:pt x="4410" y="1398"/>
                  </a:cubicBezTo>
                  <a:cubicBezTo>
                    <a:pt x="4411" y="1397"/>
                    <a:pt x="4410" y="1393"/>
                    <a:pt x="4408" y="1394"/>
                  </a:cubicBezTo>
                  <a:cubicBezTo>
                    <a:pt x="4406" y="1395"/>
                    <a:pt x="4402" y="1390"/>
                    <a:pt x="4405" y="1388"/>
                  </a:cubicBezTo>
                  <a:cubicBezTo>
                    <a:pt x="4407" y="1386"/>
                    <a:pt x="4409" y="1386"/>
                    <a:pt x="4410" y="1390"/>
                  </a:cubicBezTo>
                  <a:cubicBezTo>
                    <a:pt x="4411" y="1393"/>
                    <a:pt x="4415" y="1395"/>
                    <a:pt x="4417" y="1392"/>
                  </a:cubicBezTo>
                  <a:cubicBezTo>
                    <a:pt x="4420" y="1390"/>
                    <a:pt x="4424" y="1387"/>
                    <a:pt x="4427" y="1385"/>
                  </a:cubicBezTo>
                  <a:cubicBezTo>
                    <a:pt x="4430" y="1384"/>
                    <a:pt x="4437" y="1382"/>
                    <a:pt x="4438" y="1381"/>
                  </a:cubicBezTo>
                  <a:cubicBezTo>
                    <a:pt x="4440" y="1380"/>
                    <a:pt x="4447" y="1378"/>
                    <a:pt x="4448" y="1380"/>
                  </a:cubicBezTo>
                  <a:cubicBezTo>
                    <a:pt x="4450" y="1381"/>
                    <a:pt x="4453" y="1383"/>
                    <a:pt x="4454" y="1384"/>
                  </a:cubicBezTo>
                  <a:cubicBezTo>
                    <a:pt x="4455" y="1385"/>
                    <a:pt x="4459" y="1384"/>
                    <a:pt x="4457" y="1381"/>
                  </a:cubicBezTo>
                  <a:cubicBezTo>
                    <a:pt x="4456" y="1378"/>
                    <a:pt x="4455" y="1380"/>
                    <a:pt x="4455" y="1377"/>
                  </a:cubicBezTo>
                  <a:cubicBezTo>
                    <a:pt x="4455" y="1374"/>
                    <a:pt x="4453" y="1374"/>
                    <a:pt x="4453" y="1373"/>
                  </a:cubicBezTo>
                  <a:cubicBezTo>
                    <a:pt x="4453" y="1373"/>
                    <a:pt x="4449" y="1367"/>
                    <a:pt x="4452" y="1367"/>
                  </a:cubicBezTo>
                  <a:cubicBezTo>
                    <a:pt x="4456" y="1367"/>
                    <a:pt x="4457" y="1365"/>
                    <a:pt x="4454" y="1363"/>
                  </a:cubicBezTo>
                  <a:cubicBezTo>
                    <a:pt x="4451" y="1360"/>
                    <a:pt x="4450" y="1357"/>
                    <a:pt x="4451" y="1353"/>
                  </a:cubicBezTo>
                  <a:cubicBezTo>
                    <a:pt x="4452" y="1350"/>
                    <a:pt x="4455" y="1338"/>
                    <a:pt x="4460" y="1335"/>
                  </a:cubicBezTo>
                  <a:cubicBezTo>
                    <a:pt x="4465" y="1332"/>
                    <a:pt x="4474" y="1326"/>
                    <a:pt x="4476" y="1323"/>
                  </a:cubicBezTo>
                  <a:cubicBezTo>
                    <a:pt x="4478" y="1321"/>
                    <a:pt x="4493" y="1315"/>
                    <a:pt x="4496" y="1319"/>
                  </a:cubicBezTo>
                  <a:cubicBezTo>
                    <a:pt x="4500" y="1322"/>
                    <a:pt x="4505" y="1323"/>
                    <a:pt x="4513" y="1319"/>
                  </a:cubicBezTo>
                  <a:cubicBezTo>
                    <a:pt x="4520" y="1314"/>
                    <a:pt x="4532" y="1311"/>
                    <a:pt x="4526" y="1302"/>
                  </a:cubicBezTo>
                  <a:cubicBezTo>
                    <a:pt x="4519" y="1293"/>
                    <a:pt x="4520" y="1297"/>
                    <a:pt x="4517" y="1289"/>
                  </a:cubicBezTo>
                  <a:cubicBezTo>
                    <a:pt x="4515" y="1282"/>
                    <a:pt x="4515" y="1269"/>
                    <a:pt x="4518" y="1262"/>
                  </a:cubicBezTo>
                  <a:cubicBezTo>
                    <a:pt x="4522" y="1255"/>
                    <a:pt x="4523" y="1252"/>
                    <a:pt x="4525" y="1250"/>
                  </a:cubicBezTo>
                  <a:cubicBezTo>
                    <a:pt x="4526" y="1247"/>
                    <a:pt x="4530" y="1244"/>
                    <a:pt x="4533" y="1243"/>
                  </a:cubicBezTo>
                  <a:cubicBezTo>
                    <a:pt x="4536" y="1242"/>
                    <a:pt x="4544" y="1240"/>
                    <a:pt x="4542" y="1237"/>
                  </a:cubicBezTo>
                  <a:cubicBezTo>
                    <a:pt x="4539" y="1233"/>
                    <a:pt x="4538" y="1231"/>
                    <a:pt x="4542" y="1230"/>
                  </a:cubicBezTo>
                  <a:cubicBezTo>
                    <a:pt x="4546" y="1229"/>
                    <a:pt x="4548" y="1230"/>
                    <a:pt x="4551" y="1229"/>
                  </a:cubicBezTo>
                  <a:cubicBezTo>
                    <a:pt x="4553" y="1227"/>
                    <a:pt x="4560" y="1225"/>
                    <a:pt x="4556" y="1229"/>
                  </a:cubicBezTo>
                  <a:cubicBezTo>
                    <a:pt x="4552" y="1233"/>
                    <a:pt x="4550" y="1235"/>
                    <a:pt x="4548" y="1236"/>
                  </a:cubicBezTo>
                  <a:cubicBezTo>
                    <a:pt x="4546" y="1236"/>
                    <a:pt x="4542" y="1239"/>
                    <a:pt x="4545" y="1241"/>
                  </a:cubicBezTo>
                  <a:cubicBezTo>
                    <a:pt x="4547" y="1242"/>
                    <a:pt x="4549" y="1245"/>
                    <a:pt x="4550" y="1246"/>
                  </a:cubicBezTo>
                  <a:cubicBezTo>
                    <a:pt x="4551" y="1248"/>
                    <a:pt x="4555" y="1251"/>
                    <a:pt x="4560" y="1247"/>
                  </a:cubicBezTo>
                  <a:cubicBezTo>
                    <a:pt x="4565" y="1243"/>
                    <a:pt x="4565" y="1245"/>
                    <a:pt x="4566" y="1244"/>
                  </a:cubicBezTo>
                  <a:cubicBezTo>
                    <a:pt x="4567" y="1243"/>
                    <a:pt x="4570" y="1241"/>
                    <a:pt x="4569" y="1237"/>
                  </a:cubicBezTo>
                  <a:cubicBezTo>
                    <a:pt x="4568" y="1233"/>
                    <a:pt x="4566" y="1227"/>
                    <a:pt x="4565" y="1224"/>
                  </a:cubicBezTo>
                  <a:cubicBezTo>
                    <a:pt x="4565" y="1221"/>
                    <a:pt x="4565" y="1216"/>
                    <a:pt x="4560" y="1216"/>
                  </a:cubicBezTo>
                  <a:cubicBezTo>
                    <a:pt x="4555" y="1216"/>
                    <a:pt x="4549" y="1215"/>
                    <a:pt x="4550" y="1209"/>
                  </a:cubicBezTo>
                  <a:cubicBezTo>
                    <a:pt x="4551" y="1203"/>
                    <a:pt x="4550" y="1197"/>
                    <a:pt x="4550" y="1193"/>
                  </a:cubicBezTo>
                  <a:cubicBezTo>
                    <a:pt x="4549" y="1189"/>
                    <a:pt x="4550" y="1184"/>
                    <a:pt x="4554" y="1181"/>
                  </a:cubicBezTo>
                  <a:cubicBezTo>
                    <a:pt x="4557" y="1178"/>
                    <a:pt x="4564" y="1172"/>
                    <a:pt x="4564" y="1168"/>
                  </a:cubicBezTo>
                  <a:cubicBezTo>
                    <a:pt x="4565" y="1165"/>
                    <a:pt x="4566" y="1163"/>
                    <a:pt x="4561" y="1163"/>
                  </a:cubicBezTo>
                  <a:cubicBezTo>
                    <a:pt x="4556" y="1162"/>
                    <a:pt x="4553" y="1160"/>
                    <a:pt x="4551" y="1159"/>
                  </a:cubicBezTo>
                  <a:cubicBezTo>
                    <a:pt x="4550" y="1158"/>
                    <a:pt x="4545" y="1155"/>
                    <a:pt x="4542" y="1158"/>
                  </a:cubicBezTo>
                  <a:cubicBezTo>
                    <a:pt x="4539" y="1160"/>
                    <a:pt x="4539" y="1164"/>
                    <a:pt x="4539" y="1166"/>
                  </a:cubicBezTo>
                  <a:cubicBezTo>
                    <a:pt x="4538" y="1168"/>
                    <a:pt x="4535" y="1171"/>
                    <a:pt x="4536" y="1167"/>
                  </a:cubicBezTo>
                  <a:cubicBezTo>
                    <a:pt x="4537" y="1163"/>
                    <a:pt x="4536" y="1163"/>
                    <a:pt x="4533" y="1162"/>
                  </a:cubicBezTo>
                  <a:cubicBezTo>
                    <a:pt x="4530" y="1161"/>
                    <a:pt x="4516" y="1160"/>
                    <a:pt x="4524" y="1143"/>
                  </a:cubicBezTo>
                  <a:cubicBezTo>
                    <a:pt x="4532" y="1126"/>
                    <a:pt x="4535" y="1122"/>
                    <a:pt x="4540" y="1119"/>
                  </a:cubicBezTo>
                  <a:cubicBezTo>
                    <a:pt x="4546" y="1116"/>
                    <a:pt x="4549" y="1115"/>
                    <a:pt x="4548" y="1113"/>
                  </a:cubicBezTo>
                  <a:cubicBezTo>
                    <a:pt x="4547" y="1112"/>
                    <a:pt x="4547" y="1112"/>
                    <a:pt x="4551" y="1110"/>
                  </a:cubicBezTo>
                  <a:cubicBezTo>
                    <a:pt x="4555" y="1108"/>
                    <a:pt x="4560" y="1107"/>
                    <a:pt x="4558" y="1105"/>
                  </a:cubicBezTo>
                  <a:cubicBezTo>
                    <a:pt x="4555" y="1103"/>
                    <a:pt x="4552" y="1098"/>
                    <a:pt x="4555" y="1098"/>
                  </a:cubicBezTo>
                  <a:cubicBezTo>
                    <a:pt x="4558" y="1097"/>
                    <a:pt x="4559" y="1101"/>
                    <a:pt x="4561" y="1101"/>
                  </a:cubicBezTo>
                  <a:cubicBezTo>
                    <a:pt x="4562" y="1101"/>
                    <a:pt x="4565" y="1100"/>
                    <a:pt x="4562" y="1097"/>
                  </a:cubicBezTo>
                  <a:cubicBezTo>
                    <a:pt x="4559" y="1094"/>
                    <a:pt x="4561" y="1094"/>
                    <a:pt x="4563" y="1092"/>
                  </a:cubicBezTo>
                  <a:cubicBezTo>
                    <a:pt x="4565" y="1090"/>
                    <a:pt x="4570" y="1087"/>
                    <a:pt x="4567" y="1083"/>
                  </a:cubicBezTo>
                  <a:cubicBezTo>
                    <a:pt x="4563" y="1078"/>
                    <a:pt x="4564" y="1076"/>
                    <a:pt x="4566" y="1072"/>
                  </a:cubicBezTo>
                  <a:cubicBezTo>
                    <a:pt x="4568" y="1069"/>
                    <a:pt x="4570" y="1062"/>
                    <a:pt x="4573" y="1062"/>
                  </a:cubicBezTo>
                  <a:cubicBezTo>
                    <a:pt x="4576" y="1061"/>
                    <a:pt x="4582" y="1061"/>
                    <a:pt x="4582" y="1059"/>
                  </a:cubicBezTo>
                  <a:cubicBezTo>
                    <a:pt x="4581" y="1056"/>
                    <a:pt x="4577" y="1054"/>
                    <a:pt x="4581" y="1054"/>
                  </a:cubicBezTo>
                  <a:cubicBezTo>
                    <a:pt x="4585" y="1054"/>
                    <a:pt x="4596" y="1054"/>
                    <a:pt x="4595" y="1058"/>
                  </a:cubicBezTo>
                  <a:cubicBezTo>
                    <a:pt x="4593" y="1062"/>
                    <a:pt x="4594" y="1062"/>
                    <a:pt x="4596" y="1060"/>
                  </a:cubicBezTo>
                  <a:cubicBezTo>
                    <a:pt x="4598" y="1057"/>
                    <a:pt x="4605" y="1052"/>
                    <a:pt x="4610" y="1055"/>
                  </a:cubicBezTo>
                  <a:cubicBezTo>
                    <a:pt x="4615" y="1058"/>
                    <a:pt x="4615" y="1060"/>
                    <a:pt x="4616" y="1062"/>
                  </a:cubicBezTo>
                  <a:cubicBezTo>
                    <a:pt x="4617" y="1064"/>
                    <a:pt x="4622" y="1067"/>
                    <a:pt x="4626" y="1062"/>
                  </a:cubicBezTo>
                  <a:cubicBezTo>
                    <a:pt x="4629" y="1056"/>
                    <a:pt x="4628" y="1056"/>
                    <a:pt x="4630" y="1053"/>
                  </a:cubicBezTo>
                  <a:cubicBezTo>
                    <a:pt x="4632" y="1051"/>
                    <a:pt x="4661" y="1037"/>
                    <a:pt x="4663" y="1035"/>
                  </a:cubicBezTo>
                  <a:cubicBezTo>
                    <a:pt x="4665" y="1034"/>
                    <a:pt x="4671" y="1031"/>
                    <a:pt x="4667" y="1038"/>
                  </a:cubicBezTo>
                  <a:cubicBezTo>
                    <a:pt x="4667" y="1038"/>
                    <a:pt x="4667" y="1039"/>
                    <a:pt x="4667" y="1041"/>
                  </a:cubicBezTo>
                  <a:cubicBezTo>
                    <a:pt x="4667" y="1044"/>
                    <a:pt x="4666" y="1048"/>
                    <a:pt x="4665" y="1050"/>
                  </a:cubicBezTo>
                  <a:cubicBezTo>
                    <a:pt x="4664" y="1052"/>
                    <a:pt x="4661" y="1059"/>
                    <a:pt x="4664" y="1062"/>
                  </a:cubicBezTo>
                  <a:cubicBezTo>
                    <a:pt x="4666" y="1066"/>
                    <a:pt x="4669" y="1064"/>
                    <a:pt x="4672" y="1060"/>
                  </a:cubicBezTo>
                  <a:cubicBezTo>
                    <a:pt x="4676" y="1057"/>
                    <a:pt x="4684" y="1049"/>
                    <a:pt x="4686" y="1045"/>
                  </a:cubicBezTo>
                  <a:cubicBezTo>
                    <a:pt x="4688" y="1042"/>
                    <a:pt x="4690" y="1041"/>
                    <a:pt x="4693" y="1040"/>
                  </a:cubicBezTo>
                  <a:cubicBezTo>
                    <a:pt x="4696" y="1039"/>
                    <a:pt x="4706" y="1035"/>
                    <a:pt x="4709" y="1033"/>
                  </a:cubicBezTo>
                  <a:cubicBezTo>
                    <a:pt x="4712" y="1032"/>
                    <a:pt x="4722" y="1027"/>
                    <a:pt x="4737" y="1027"/>
                  </a:cubicBezTo>
                  <a:cubicBezTo>
                    <a:pt x="4751" y="1026"/>
                    <a:pt x="4759" y="1026"/>
                    <a:pt x="4761" y="1025"/>
                  </a:cubicBezTo>
                  <a:cubicBezTo>
                    <a:pt x="4762" y="1025"/>
                    <a:pt x="4771" y="1025"/>
                    <a:pt x="4769" y="1027"/>
                  </a:cubicBezTo>
                  <a:cubicBezTo>
                    <a:pt x="4768" y="1029"/>
                    <a:pt x="4768" y="1029"/>
                    <a:pt x="4771" y="1030"/>
                  </a:cubicBezTo>
                  <a:cubicBezTo>
                    <a:pt x="4774" y="1031"/>
                    <a:pt x="4782" y="1033"/>
                    <a:pt x="4783" y="1037"/>
                  </a:cubicBezTo>
                  <a:cubicBezTo>
                    <a:pt x="4784" y="1042"/>
                    <a:pt x="4786" y="1042"/>
                    <a:pt x="4788" y="1043"/>
                  </a:cubicBezTo>
                  <a:cubicBezTo>
                    <a:pt x="4790" y="1044"/>
                    <a:pt x="4791" y="1044"/>
                    <a:pt x="4789" y="1045"/>
                  </a:cubicBezTo>
                  <a:cubicBezTo>
                    <a:pt x="4787" y="1047"/>
                    <a:pt x="4786" y="1050"/>
                    <a:pt x="4792" y="1054"/>
                  </a:cubicBezTo>
                  <a:cubicBezTo>
                    <a:pt x="4798" y="1057"/>
                    <a:pt x="4798" y="1058"/>
                    <a:pt x="4800" y="1059"/>
                  </a:cubicBezTo>
                  <a:cubicBezTo>
                    <a:pt x="4801" y="1060"/>
                    <a:pt x="4805" y="1062"/>
                    <a:pt x="4807" y="1054"/>
                  </a:cubicBezTo>
                  <a:cubicBezTo>
                    <a:pt x="4808" y="1046"/>
                    <a:pt x="4806" y="1044"/>
                    <a:pt x="4810" y="1042"/>
                  </a:cubicBezTo>
                  <a:cubicBezTo>
                    <a:pt x="4814" y="1041"/>
                    <a:pt x="4815" y="1040"/>
                    <a:pt x="4814" y="1038"/>
                  </a:cubicBezTo>
                  <a:cubicBezTo>
                    <a:pt x="4813" y="1036"/>
                    <a:pt x="4814" y="1035"/>
                    <a:pt x="4817" y="1034"/>
                  </a:cubicBezTo>
                  <a:cubicBezTo>
                    <a:pt x="4820" y="1033"/>
                    <a:pt x="4818" y="1032"/>
                    <a:pt x="4821" y="1032"/>
                  </a:cubicBezTo>
                  <a:cubicBezTo>
                    <a:pt x="4824" y="1031"/>
                    <a:pt x="4835" y="1027"/>
                    <a:pt x="4838" y="1023"/>
                  </a:cubicBezTo>
                  <a:cubicBezTo>
                    <a:pt x="4840" y="1019"/>
                    <a:pt x="4844" y="1018"/>
                    <a:pt x="4848" y="1017"/>
                  </a:cubicBezTo>
                  <a:cubicBezTo>
                    <a:pt x="4853" y="1016"/>
                    <a:pt x="4867" y="1010"/>
                    <a:pt x="4865" y="1006"/>
                  </a:cubicBezTo>
                  <a:cubicBezTo>
                    <a:pt x="4863" y="1002"/>
                    <a:pt x="4864" y="1002"/>
                    <a:pt x="4867" y="1002"/>
                  </a:cubicBezTo>
                  <a:cubicBezTo>
                    <a:pt x="4870" y="1003"/>
                    <a:pt x="4876" y="1003"/>
                    <a:pt x="4873" y="1001"/>
                  </a:cubicBezTo>
                  <a:cubicBezTo>
                    <a:pt x="4871" y="999"/>
                    <a:pt x="4871" y="999"/>
                    <a:pt x="4872" y="998"/>
                  </a:cubicBezTo>
                  <a:cubicBezTo>
                    <a:pt x="4874" y="996"/>
                    <a:pt x="4873" y="995"/>
                    <a:pt x="4873" y="994"/>
                  </a:cubicBezTo>
                  <a:cubicBezTo>
                    <a:pt x="4873" y="993"/>
                    <a:pt x="4880" y="995"/>
                    <a:pt x="4882" y="992"/>
                  </a:cubicBezTo>
                  <a:cubicBezTo>
                    <a:pt x="4884" y="990"/>
                    <a:pt x="4884" y="989"/>
                    <a:pt x="4887" y="989"/>
                  </a:cubicBezTo>
                  <a:cubicBezTo>
                    <a:pt x="4890" y="990"/>
                    <a:pt x="4893" y="989"/>
                    <a:pt x="4890" y="987"/>
                  </a:cubicBezTo>
                  <a:cubicBezTo>
                    <a:pt x="4887" y="984"/>
                    <a:pt x="4883" y="982"/>
                    <a:pt x="4887" y="981"/>
                  </a:cubicBezTo>
                  <a:cubicBezTo>
                    <a:pt x="4892" y="981"/>
                    <a:pt x="4891" y="984"/>
                    <a:pt x="4894" y="983"/>
                  </a:cubicBezTo>
                  <a:cubicBezTo>
                    <a:pt x="4896" y="982"/>
                    <a:pt x="4910" y="978"/>
                    <a:pt x="4910" y="975"/>
                  </a:cubicBezTo>
                  <a:cubicBezTo>
                    <a:pt x="4911" y="972"/>
                    <a:pt x="4910" y="965"/>
                    <a:pt x="4914" y="967"/>
                  </a:cubicBezTo>
                  <a:cubicBezTo>
                    <a:pt x="4918" y="970"/>
                    <a:pt x="4921" y="967"/>
                    <a:pt x="4924" y="965"/>
                  </a:cubicBezTo>
                  <a:cubicBezTo>
                    <a:pt x="4928" y="963"/>
                    <a:pt x="4931" y="962"/>
                    <a:pt x="4935" y="963"/>
                  </a:cubicBezTo>
                  <a:cubicBezTo>
                    <a:pt x="4940" y="965"/>
                    <a:pt x="4946" y="963"/>
                    <a:pt x="4949" y="961"/>
                  </a:cubicBezTo>
                  <a:cubicBezTo>
                    <a:pt x="4952" y="959"/>
                    <a:pt x="4952" y="959"/>
                    <a:pt x="4950" y="957"/>
                  </a:cubicBezTo>
                  <a:cubicBezTo>
                    <a:pt x="4948" y="955"/>
                    <a:pt x="4948" y="955"/>
                    <a:pt x="4952" y="955"/>
                  </a:cubicBezTo>
                  <a:cubicBezTo>
                    <a:pt x="4956" y="955"/>
                    <a:pt x="4966" y="953"/>
                    <a:pt x="4967" y="949"/>
                  </a:cubicBezTo>
                  <a:cubicBezTo>
                    <a:pt x="4968" y="945"/>
                    <a:pt x="4972" y="943"/>
                    <a:pt x="4975" y="942"/>
                  </a:cubicBezTo>
                  <a:cubicBezTo>
                    <a:pt x="4978" y="942"/>
                    <a:pt x="5009" y="929"/>
                    <a:pt x="5012" y="928"/>
                  </a:cubicBezTo>
                  <a:cubicBezTo>
                    <a:pt x="5016" y="927"/>
                    <a:pt x="5029" y="924"/>
                    <a:pt x="5032" y="924"/>
                  </a:cubicBezTo>
                  <a:cubicBezTo>
                    <a:pt x="5034" y="924"/>
                    <a:pt x="5034" y="922"/>
                    <a:pt x="5029" y="922"/>
                  </a:cubicBezTo>
                  <a:cubicBezTo>
                    <a:pt x="5025" y="922"/>
                    <a:pt x="5026" y="919"/>
                    <a:pt x="5027" y="918"/>
                  </a:cubicBezTo>
                  <a:cubicBezTo>
                    <a:pt x="5029" y="916"/>
                    <a:pt x="5029" y="913"/>
                    <a:pt x="5029" y="912"/>
                  </a:cubicBezTo>
                  <a:cubicBezTo>
                    <a:pt x="5029" y="911"/>
                    <a:pt x="5027" y="909"/>
                    <a:pt x="5032" y="912"/>
                  </a:cubicBezTo>
                  <a:cubicBezTo>
                    <a:pt x="5036" y="915"/>
                    <a:pt x="5037" y="913"/>
                    <a:pt x="5039" y="913"/>
                  </a:cubicBezTo>
                  <a:cubicBezTo>
                    <a:pt x="5040" y="913"/>
                    <a:pt x="5042" y="913"/>
                    <a:pt x="5039" y="916"/>
                  </a:cubicBezTo>
                  <a:cubicBezTo>
                    <a:pt x="5036" y="920"/>
                    <a:pt x="5036" y="924"/>
                    <a:pt x="5042" y="924"/>
                  </a:cubicBezTo>
                  <a:cubicBezTo>
                    <a:pt x="5047" y="924"/>
                    <a:pt x="5060" y="924"/>
                    <a:pt x="5065" y="927"/>
                  </a:cubicBezTo>
                  <a:cubicBezTo>
                    <a:pt x="5070" y="929"/>
                    <a:pt x="5083" y="932"/>
                    <a:pt x="5085" y="933"/>
                  </a:cubicBezTo>
                  <a:cubicBezTo>
                    <a:pt x="5087" y="933"/>
                    <a:pt x="5099" y="942"/>
                    <a:pt x="5100" y="935"/>
                  </a:cubicBezTo>
                  <a:cubicBezTo>
                    <a:pt x="5100" y="928"/>
                    <a:pt x="5101" y="928"/>
                    <a:pt x="5106" y="926"/>
                  </a:cubicBezTo>
                  <a:cubicBezTo>
                    <a:pt x="5111" y="923"/>
                    <a:pt x="5122" y="914"/>
                    <a:pt x="5109" y="907"/>
                  </a:cubicBezTo>
                  <a:cubicBezTo>
                    <a:pt x="5109" y="907"/>
                    <a:pt x="5104" y="906"/>
                    <a:pt x="5107" y="900"/>
                  </a:cubicBezTo>
                  <a:cubicBezTo>
                    <a:pt x="5110" y="894"/>
                    <a:pt x="5106" y="889"/>
                    <a:pt x="5101" y="889"/>
                  </a:cubicBezTo>
                  <a:cubicBezTo>
                    <a:pt x="5095" y="888"/>
                    <a:pt x="5090" y="883"/>
                    <a:pt x="5091" y="883"/>
                  </a:cubicBezTo>
                  <a:cubicBezTo>
                    <a:pt x="5093" y="883"/>
                    <a:pt x="5093" y="881"/>
                    <a:pt x="5091" y="878"/>
                  </a:cubicBezTo>
                  <a:cubicBezTo>
                    <a:pt x="5089" y="876"/>
                    <a:pt x="5088" y="876"/>
                    <a:pt x="5088" y="878"/>
                  </a:cubicBezTo>
                  <a:cubicBezTo>
                    <a:pt x="5087" y="881"/>
                    <a:pt x="5083" y="882"/>
                    <a:pt x="5084" y="878"/>
                  </a:cubicBezTo>
                  <a:cubicBezTo>
                    <a:pt x="5085" y="874"/>
                    <a:pt x="5085" y="870"/>
                    <a:pt x="5081" y="872"/>
                  </a:cubicBezTo>
                  <a:cubicBezTo>
                    <a:pt x="5078" y="873"/>
                    <a:pt x="5069" y="871"/>
                    <a:pt x="5076" y="870"/>
                  </a:cubicBezTo>
                  <a:cubicBezTo>
                    <a:pt x="5083" y="868"/>
                    <a:pt x="5086" y="869"/>
                    <a:pt x="5086" y="866"/>
                  </a:cubicBezTo>
                  <a:cubicBezTo>
                    <a:pt x="5086" y="863"/>
                    <a:pt x="5085" y="857"/>
                    <a:pt x="5085" y="855"/>
                  </a:cubicBezTo>
                  <a:cubicBezTo>
                    <a:pt x="5085" y="853"/>
                    <a:pt x="5084" y="851"/>
                    <a:pt x="5082" y="851"/>
                  </a:cubicBezTo>
                  <a:cubicBezTo>
                    <a:pt x="5080" y="851"/>
                    <a:pt x="5078" y="850"/>
                    <a:pt x="5079" y="847"/>
                  </a:cubicBezTo>
                  <a:cubicBezTo>
                    <a:pt x="5079" y="845"/>
                    <a:pt x="5075" y="839"/>
                    <a:pt x="5074" y="837"/>
                  </a:cubicBezTo>
                  <a:cubicBezTo>
                    <a:pt x="5074" y="835"/>
                    <a:pt x="5072" y="830"/>
                    <a:pt x="5070" y="832"/>
                  </a:cubicBezTo>
                  <a:cubicBezTo>
                    <a:pt x="5067" y="833"/>
                    <a:pt x="5066" y="833"/>
                    <a:pt x="5066" y="835"/>
                  </a:cubicBezTo>
                  <a:cubicBezTo>
                    <a:pt x="5066" y="837"/>
                    <a:pt x="5066" y="838"/>
                    <a:pt x="5063" y="837"/>
                  </a:cubicBezTo>
                  <a:cubicBezTo>
                    <a:pt x="5061" y="837"/>
                    <a:pt x="5046" y="834"/>
                    <a:pt x="5043" y="823"/>
                  </a:cubicBezTo>
                  <a:cubicBezTo>
                    <a:pt x="5041" y="812"/>
                    <a:pt x="5042" y="804"/>
                    <a:pt x="5035" y="807"/>
                  </a:cubicBezTo>
                  <a:cubicBezTo>
                    <a:pt x="5029" y="810"/>
                    <a:pt x="5027" y="810"/>
                    <a:pt x="5025" y="811"/>
                  </a:cubicBezTo>
                  <a:cubicBezTo>
                    <a:pt x="5023" y="812"/>
                    <a:pt x="5018" y="812"/>
                    <a:pt x="5016" y="812"/>
                  </a:cubicBezTo>
                  <a:cubicBezTo>
                    <a:pt x="5015" y="812"/>
                    <a:pt x="5010" y="809"/>
                    <a:pt x="5008" y="812"/>
                  </a:cubicBezTo>
                  <a:cubicBezTo>
                    <a:pt x="5006" y="816"/>
                    <a:pt x="4996" y="819"/>
                    <a:pt x="5001" y="814"/>
                  </a:cubicBezTo>
                  <a:cubicBezTo>
                    <a:pt x="5006" y="809"/>
                    <a:pt x="4999" y="807"/>
                    <a:pt x="4999" y="807"/>
                  </a:cubicBezTo>
                  <a:cubicBezTo>
                    <a:pt x="4999" y="807"/>
                    <a:pt x="4990" y="802"/>
                    <a:pt x="4993" y="799"/>
                  </a:cubicBezTo>
                  <a:cubicBezTo>
                    <a:pt x="4997" y="797"/>
                    <a:pt x="5002" y="799"/>
                    <a:pt x="5006" y="802"/>
                  </a:cubicBezTo>
                  <a:cubicBezTo>
                    <a:pt x="5009" y="806"/>
                    <a:pt x="5013" y="803"/>
                    <a:pt x="5015" y="803"/>
                  </a:cubicBezTo>
                  <a:cubicBezTo>
                    <a:pt x="5017" y="802"/>
                    <a:pt x="5021" y="801"/>
                    <a:pt x="5025" y="804"/>
                  </a:cubicBezTo>
                  <a:cubicBezTo>
                    <a:pt x="5029" y="806"/>
                    <a:pt x="5032" y="806"/>
                    <a:pt x="5033" y="804"/>
                  </a:cubicBezTo>
                  <a:cubicBezTo>
                    <a:pt x="5034" y="803"/>
                    <a:pt x="5033" y="795"/>
                    <a:pt x="5029" y="794"/>
                  </a:cubicBezTo>
                  <a:cubicBezTo>
                    <a:pt x="5024" y="794"/>
                    <a:pt x="5022" y="791"/>
                    <a:pt x="5019" y="792"/>
                  </a:cubicBezTo>
                  <a:cubicBezTo>
                    <a:pt x="5016" y="793"/>
                    <a:pt x="5015" y="790"/>
                    <a:pt x="5022" y="790"/>
                  </a:cubicBezTo>
                  <a:cubicBezTo>
                    <a:pt x="5029" y="790"/>
                    <a:pt x="5032" y="792"/>
                    <a:pt x="5034" y="795"/>
                  </a:cubicBezTo>
                  <a:cubicBezTo>
                    <a:pt x="5036" y="798"/>
                    <a:pt x="5036" y="798"/>
                    <a:pt x="5039" y="798"/>
                  </a:cubicBezTo>
                  <a:cubicBezTo>
                    <a:pt x="5041" y="799"/>
                    <a:pt x="5044" y="800"/>
                    <a:pt x="5043" y="801"/>
                  </a:cubicBezTo>
                  <a:cubicBezTo>
                    <a:pt x="5042" y="803"/>
                    <a:pt x="5041" y="804"/>
                    <a:pt x="5044" y="805"/>
                  </a:cubicBezTo>
                  <a:cubicBezTo>
                    <a:pt x="5047" y="807"/>
                    <a:pt x="5047" y="808"/>
                    <a:pt x="5049" y="809"/>
                  </a:cubicBezTo>
                  <a:cubicBezTo>
                    <a:pt x="5050" y="810"/>
                    <a:pt x="5064" y="813"/>
                    <a:pt x="5074" y="810"/>
                  </a:cubicBezTo>
                  <a:cubicBezTo>
                    <a:pt x="5084" y="807"/>
                    <a:pt x="5109" y="799"/>
                    <a:pt x="5115" y="798"/>
                  </a:cubicBezTo>
                  <a:cubicBezTo>
                    <a:pt x="5121" y="796"/>
                    <a:pt x="5125" y="793"/>
                    <a:pt x="5126" y="792"/>
                  </a:cubicBezTo>
                  <a:cubicBezTo>
                    <a:pt x="5127" y="791"/>
                    <a:pt x="5129" y="790"/>
                    <a:pt x="5131" y="789"/>
                  </a:cubicBezTo>
                  <a:cubicBezTo>
                    <a:pt x="5134" y="789"/>
                    <a:pt x="5143" y="785"/>
                    <a:pt x="5144" y="780"/>
                  </a:cubicBezTo>
                  <a:cubicBezTo>
                    <a:pt x="5144" y="775"/>
                    <a:pt x="5147" y="773"/>
                    <a:pt x="5142" y="774"/>
                  </a:cubicBezTo>
                  <a:cubicBezTo>
                    <a:pt x="5136" y="775"/>
                    <a:pt x="5121" y="777"/>
                    <a:pt x="5125" y="774"/>
                  </a:cubicBezTo>
                  <a:cubicBezTo>
                    <a:pt x="5128" y="771"/>
                    <a:pt x="5131" y="771"/>
                    <a:pt x="5135" y="770"/>
                  </a:cubicBezTo>
                  <a:cubicBezTo>
                    <a:pt x="5139" y="769"/>
                    <a:pt x="5153" y="764"/>
                    <a:pt x="5151" y="762"/>
                  </a:cubicBezTo>
                  <a:cubicBezTo>
                    <a:pt x="5150" y="760"/>
                    <a:pt x="5153" y="759"/>
                    <a:pt x="5149" y="757"/>
                  </a:cubicBezTo>
                  <a:cubicBezTo>
                    <a:pt x="5145" y="756"/>
                    <a:pt x="5134" y="753"/>
                    <a:pt x="5137" y="738"/>
                  </a:cubicBezTo>
                  <a:cubicBezTo>
                    <a:pt x="5140" y="724"/>
                    <a:pt x="5140" y="727"/>
                    <a:pt x="5140" y="729"/>
                  </a:cubicBezTo>
                  <a:cubicBezTo>
                    <a:pt x="5140" y="731"/>
                    <a:pt x="5139" y="732"/>
                    <a:pt x="5144" y="732"/>
                  </a:cubicBezTo>
                  <a:cubicBezTo>
                    <a:pt x="5148" y="731"/>
                    <a:pt x="5154" y="729"/>
                    <a:pt x="5151" y="724"/>
                  </a:cubicBezTo>
                  <a:cubicBezTo>
                    <a:pt x="5149" y="720"/>
                    <a:pt x="5148" y="719"/>
                    <a:pt x="5152" y="718"/>
                  </a:cubicBezTo>
                  <a:cubicBezTo>
                    <a:pt x="5156" y="716"/>
                    <a:pt x="5159" y="715"/>
                    <a:pt x="5159" y="720"/>
                  </a:cubicBezTo>
                  <a:cubicBezTo>
                    <a:pt x="5158" y="726"/>
                    <a:pt x="5159" y="730"/>
                    <a:pt x="5163" y="727"/>
                  </a:cubicBezTo>
                  <a:cubicBezTo>
                    <a:pt x="5168" y="724"/>
                    <a:pt x="5178" y="714"/>
                    <a:pt x="5178" y="720"/>
                  </a:cubicBezTo>
                  <a:cubicBezTo>
                    <a:pt x="5178" y="727"/>
                    <a:pt x="5178" y="729"/>
                    <a:pt x="5175" y="731"/>
                  </a:cubicBezTo>
                  <a:cubicBezTo>
                    <a:pt x="5173" y="734"/>
                    <a:pt x="5173" y="734"/>
                    <a:pt x="5172" y="736"/>
                  </a:cubicBezTo>
                  <a:cubicBezTo>
                    <a:pt x="5171" y="738"/>
                    <a:pt x="5169" y="739"/>
                    <a:pt x="5167" y="738"/>
                  </a:cubicBezTo>
                  <a:cubicBezTo>
                    <a:pt x="5165" y="737"/>
                    <a:pt x="5164" y="736"/>
                    <a:pt x="5165" y="740"/>
                  </a:cubicBezTo>
                  <a:cubicBezTo>
                    <a:pt x="5165" y="745"/>
                    <a:pt x="5167" y="745"/>
                    <a:pt x="5168" y="747"/>
                  </a:cubicBezTo>
                  <a:cubicBezTo>
                    <a:pt x="5170" y="749"/>
                    <a:pt x="5173" y="752"/>
                    <a:pt x="5176" y="752"/>
                  </a:cubicBezTo>
                  <a:cubicBezTo>
                    <a:pt x="5178" y="752"/>
                    <a:pt x="5181" y="753"/>
                    <a:pt x="5180" y="756"/>
                  </a:cubicBezTo>
                  <a:cubicBezTo>
                    <a:pt x="5178" y="759"/>
                    <a:pt x="5176" y="762"/>
                    <a:pt x="5181" y="762"/>
                  </a:cubicBezTo>
                  <a:cubicBezTo>
                    <a:pt x="5186" y="762"/>
                    <a:pt x="5226" y="761"/>
                    <a:pt x="5233" y="762"/>
                  </a:cubicBezTo>
                  <a:cubicBezTo>
                    <a:pt x="5239" y="764"/>
                    <a:pt x="5264" y="768"/>
                    <a:pt x="5265" y="774"/>
                  </a:cubicBezTo>
                  <a:cubicBezTo>
                    <a:pt x="5266" y="780"/>
                    <a:pt x="5268" y="780"/>
                    <a:pt x="5269" y="781"/>
                  </a:cubicBezTo>
                  <a:cubicBezTo>
                    <a:pt x="5269" y="782"/>
                    <a:pt x="5270" y="783"/>
                    <a:pt x="5269" y="785"/>
                  </a:cubicBezTo>
                  <a:cubicBezTo>
                    <a:pt x="5269" y="787"/>
                    <a:pt x="5270" y="789"/>
                    <a:pt x="5271" y="791"/>
                  </a:cubicBezTo>
                  <a:cubicBezTo>
                    <a:pt x="5272" y="792"/>
                    <a:pt x="5276" y="800"/>
                    <a:pt x="5278" y="803"/>
                  </a:cubicBezTo>
                  <a:cubicBezTo>
                    <a:pt x="5279" y="806"/>
                    <a:pt x="5283" y="806"/>
                    <a:pt x="5286" y="805"/>
                  </a:cubicBezTo>
                  <a:cubicBezTo>
                    <a:pt x="5290" y="805"/>
                    <a:pt x="5299" y="805"/>
                    <a:pt x="5302" y="806"/>
                  </a:cubicBezTo>
                  <a:cubicBezTo>
                    <a:pt x="5305" y="807"/>
                    <a:pt x="5320" y="812"/>
                    <a:pt x="5323" y="818"/>
                  </a:cubicBezTo>
                  <a:cubicBezTo>
                    <a:pt x="5327" y="823"/>
                    <a:pt x="5334" y="830"/>
                    <a:pt x="5340" y="830"/>
                  </a:cubicBezTo>
                  <a:cubicBezTo>
                    <a:pt x="5346" y="829"/>
                    <a:pt x="5349" y="827"/>
                    <a:pt x="5350" y="822"/>
                  </a:cubicBezTo>
                  <a:cubicBezTo>
                    <a:pt x="5350" y="818"/>
                    <a:pt x="5350" y="813"/>
                    <a:pt x="5351" y="817"/>
                  </a:cubicBezTo>
                  <a:cubicBezTo>
                    <a:pt x="5353" y="821"/>
                    <a:pt x="5354" y="824"/>
                    <a:pt x="5354" y="827"/>
                  </a:cubicBezTo>
                  <a:cubicBezTo>
                    <a:pt x="5354" y="830"/>
                    <a:pt x="5356" y="836"/>
                    <a:pt x="5361" y="834"/>
                  </a:cubicBezTo>
                  <a:cubicBezTo>
                    <a:pt x="5367" y="831"/>
                    <a:pt x="5368" y="827"/>
                    <a:pt x="5365" y="825"/>
                  </a:cubicBezTo>
                  <a:cubicBezTo>
                    <a:pt x="5363" y="824"/>
                    <a:pt x="5361" y="822"/>
                    <a:pt x="5367" y="825"/>
                  </a:cubicBezTo>
                  <a:cubicBezTo>
                    <a:pt x="5373" y="827"/>
                    <a:pt x="5377" y="827"/>
                    <a:pt x="5380" y="826"/>
                  </a:cubicBezTo>
                  <a:cubicBezTo>
                    <a:pt x="5383" y="826"/>
                    <a:pt x="5392" y="826"/>
                    <a:pt x="5381" y="823"/>
                  </a:cubicBezTo>
                  <a:cubicBezTo>
                    <a:pt x="5371" y="820"/>
                    <a:pt x="5356" y="814"/>
                    <a:pt x="5363" y="811"/>
                  </a:cubicBezTo>
                  <a:cubicBezTo>
                    <a:pt x="5371" y="807"/>
                    <a:pt x="5370" y="804"/>
                    <a:pt x="5367" y="803"/>
                  </a:cubicBezTo>
                  <a:cubicBezTo>
                    <a:pt x="5363" y="802"/>
                    <a:pt x="5361" y="801"/>
                    <a:pt x="5364" y="801"/>
                  </a:cubicBezTo>
                  <a:cubicBezTo>
                    <a:pt x="5368" y="800"/>
                    <a:pt x="5370" y="803"/>
                    <a:pt x="5374" y="801"/>
                  </a:cubicBezTo>
                  <a:cubicBezTo>
                    <a:pt x="5378" y="799"/>
                    <a:pt x="5380" y="798"/>
                    <a:pt x="5382" y="797"/>
                  </a:cubicBezTo>
                  <a:cubicBezTo>
                    <a:pt x="5384" y="797"/>
                    <a:pt x="5393" y="790"/>
                    <a:pt x="5390" y="786"/>
                  </a:cubicBezTo>
                  <a:cubicBezTo>
                    <a:pt x="5388" y="783"/>
                    <a:pt x="5386" y="783"/>
                    <a:pt x="5383" y="783"/>
                  </a:cubicBezTo>
                  <a:cubicBezTo>
                    <a:pt x="5380" y="783"/>
                    <a:pt x="5375" y="782"/>
                    <a:pt x="5374" y="780"/>
                  </a:cubicBezTo>
                  <a:cubicBezTo>
                    <a:pt x="5374" y="778"/>
                    <a:pt x="5375" y="779"/>
                    <a:pt x="5377" y="780"/>
                  </a:cubicBezTo>
                  <a:cubicBezTo>
                    <a:pt x="5380" y="781"/>
                    <a:pt x="5381" y="780"/>
                    <a:pt x="5383" y="779"/>
                  </a:cubicBezTo>
                  <a:cubicBezTo>
                    <a:pt x="5385" y="779"/>
                    <a:pt x="5388" y="779"/>
                    <a:pt x="5389" y="777"/>
                  </a:cubicBezTo>
                  <a:cubicBezTo>
                    <a:pt x="5389" y="774"/>
                    <a:pt x="5394" y="766"/>
                    <a:pt x="5389" y="769"/>
                  </a:cubicBezTo>
                  <a:cubicBezTo>
                    <a:pt x="5384" y="773"/>
                    <a:pt x="5381" y="769"/>
                    <a:pt x="5384" y="768"/>
                  </a:cubicBezTo>
                  <a:cubicBezTo>
                    <a:pt x="5387" y="766"/>
                    <a:pt x="5383" y="760"/>
                    <a:pt x="5379" y="760"/>
                  </a:cubicBezTo>
                  <a:cubicBezTo>
                    <a:pt x="5375" y="759"/>
                    <a:pt x="5371" y="756"/>
                    <a:pt x="5378" y="757"/>
                  </a:cubicBezTo>
                  <a:cubicBezTo>
                    <a:pt x="5385" y="757"/>
                    <a:pt x="5387" y="758"/>
                    <a:pt x="5387" y="760"/>
                  </a:cubicBezTo>
                  <a:cubicBezTo>
                    <a:pt x="5388" y="762"/>
                    <a:pt x="5388" y="763"/>
                    <a:pt x="5390" y="763"/>
                  </a:cubicBezTo>
                  <a:cubicBezTo>
                    <a:pt x="5392" y="764"/>
                    <a:pt x="5425" y="767"/>
                    <a:pt x="5425" y="767"/>
                  </a:cubicBezTo>
                  <a:cubicBezTo>
                    <a:pt x="5425" y="767"/>
                    <a:pt x="5433" y="768"/>
                    <a:pt x="5430" y="762"/>
                  </a:cubicBezTo>
                  <a:cubicBezTo>
                    <a:pt x="5426" y="757"/>
                    <a:pt x="5423" y="758"/>
                    <a:pt x="5421" y="757"/>
                  </a:cubicBezTo>
                  <a:cubicBezTo>
                    <a:pt x="5419" y="756"/>
                    <a:pt x="5420" y="753"/>
                    <a:pt x="5417" y="752"/>
                  </a:cubicBezTo>
                  <a:cubicBezTo>
                    <a:pt x="5414" y="751"/>
                    <a:pt x="5411" y="748"/>
                    <a:pt x="5416" y="750"/>
                  </a:cubicBezTo>
                  <a:cubicBezTo>
                    <a:pt x="5420" y="751"/>
                    <a:pt x="5423" y="753"/>
                    <a:pt x="5424" y="755"/>
                  </a:cubicBezTo>
                  <a:cubicBezTo>
                    <a:pt x="5425" y="756"/>
                    <a:pt x="5429" y="757"/>
                    <a:pt x="5433" y="758"/>
                  </a:cubicBezTo>
                  <a:cubicBezTo>
                    <a:pt x="5437" y="759"/>
                    <a:pt x="5445" y="762"/>
                    <a:pt x="5446" y="756"/>
                  </a:cubicBezTo>
                  <a:cubicBezTo>
                    <a:pt x="5448" y="751"/>
                    <a:pt x="5450" y="750"/>
                    <a:pt x="5454" y="748"/>
                  </a:cubicBezTo>
                  <a:cubicBezTo>
                    <a:pt x="5459" y="747"/>
                    <a:pt x="5471" y="740"/>
                    <a:pt x="5472" y="738"/>
                  </a:cubicBezTo>
                  <a:cubicBezTo>
                    <a:pt x="5474" y="736"/>
                    <a:pt x="5478" y="730"/>
                    <a:pt x="5470" y="731"/>
                  </a:cubicBezTo>
                  <a:cubicBezTo>
                    <a:pt x="5462" y="732"/>
                    <a:pt x="5464" y="730"/>
                    <a:pt x="5463" y="730"/>
                  </a:cubicBezTo>
                  <a:cubicBezTo>
                    <a:pt x="5461" y="730"/>
                    <a:pt x="5460" y="730"/>
                    <a:pt x="5459" y="730"/>
                  </a:cubicBezTo>
                  <a:cubicBezTo>
                    <a:pt x="5458" y="731"/>
                    <a:pt x="5457" y="730"/>
                    <a:pt x="5458" y="729"/>
                  </a:cubicBezTo>
                  <a:cubicBezTo>
                    <a:pt x="5459" y="727"/>
                    <a:pt x="5459" y="724"/>
                    <a:pt x="5455" y="724"/>
                  </a:cubicBezTo>
                  <a:cubicBezTo>
                    <a:pt x="5452" y="723"/>
                    <a:pt x="5449" y="721"/>
                    <a:pt x="5443" y="717"/>
                  </a:cubicBezTo>
                  <a:cubicBezTo>
                    <a:pt x="5436" y="712"/>
                    <a:pt x="5435" y="709"/>
                    <a:pt x="5431" y="708"/>
                  </a:cubicBezTo>
                  <a:cubicBezTo>
                    <a:pt x="5427" y="706"/>
                    <a:pt x="5417" y="695"/>
                    <a:pt x="5413" y="693"/>
                  </a:cubicBezTo>
                  <a:cubicBezTo>
                    <a:pt x="5410" y="690"/>
                    <a:pt x="5403" y="685"/>
                    <a:pt x="5397" y="685"/>
                  </a:cubicBezTo>
                  <a:cubicBezTo>
                    <a:pt x="5390" y="685"/>
                    <a:pt x="5383" y="684"/>
                    <a:pt x="5380" y="683"/>
                  </a:cubicBezTo>
                  <a:cubicBezTo>
                    <a:pt x="5377" y="683"/>
                    <a:pt x="5374" y="682"/>
                    <a:pt x="5378" y="684"/>
                  </a:cubicBezTo>
                  <a:cubicBezTo>
                    <a:pt x="5381" y="686"/>
                    <a:pt x="5383" y="687"/>
                    <a:pt x="5378" y="686"/>
                  </a:cubicBezTo>
                  <a:cubicBezTo>
                    <a:pt x="5374" y="686"/>
                    <a:pt x="5359" y="681"/>
                    <a:pt x="5357" y="684"/>
                  </a:cubicBezTo>
                  <a:cubicBezTo>
                    <a:pt x="5355" y="687"/>
                    <a:pt x="5351" y="693"/>
                    <a:pt x="5352" y="688"/>
                  </a:cubicBezTo>
                  <a:cubicBezTo>
                    <a:pt x="5352" y="682"/>
                    <a:pt x="5352" y="683"/>
                    <a:pt x="5354" y="682"/>
                  </a:cubicBezTo>
                  <a:cubicBezTo>
                    <a:pt x="5356" y="680"/>
                    <a:pt x="5360" y="677"/>
                    <a:pt x="5355" y="678"/>
                  </a:cubicBezTo>
                  <a:cubicBezTo>
                    <a:pt x="5350" y="678"/>
                    <a:pt x="5347" y="678"/>
                    <a:pt x="5345" y="677"/>
                  </a:cubicBezTo>
                  <a:cubicBezTo>
                    <a:pt x="5344" y="676"/>
                    <a:pt x="5341" y="675"/>
                    <a:pt x="5338" y="676"/>
                  </a:cubicBezTo>
                  <a:cubicBezTo>
                    <a:pt x="5335" y="678"/>
                    <a:pt x="5325" y="678"/>
                    <a:pt x="5324" y="677"/>
                  </a:cubicBezTo>
                  <a:cubicBezTo>
                    <a:pt x="5322" y="677"/>
                    <a:pt x="5316" y="676"/>
                    <a:pt x="5314" y="677"/>
                  </a:cubicBezTo>
                  <a:cubicBezTo>
                    <a:pt x="5312" y="677"/>
                    <a:pt x="5307" y="677"/>
                    <a:pt x="5309" y="679"/>
                  </a:cubicBezTo>
                  <a:cubicBezTo>
                    <a:pt x="5311" y="680"/>
                    <a:pt x="5316" y="678"/>
                    <a:pt x="5314" y="679"/>
                  </a:cubicBezTo>
                  <a:cubicBezTo>
                    <a:pt x="5312" y="680"/>
                    <a:pt x="5314" y="680"/>
                    <a:pt x="5316" y="680"/>
                  </a:cubicBezTo>
                  <a:cubicBezTo>
                    <a:pt x="5319" y="680"/>
                    <a:pt x="5323" y="680"/>
                    <a:pt x="5321" y="683"/>
                  </a:cubicBezTo>
                  <a:cubicBezTo>
                    <a:pt x="5319" y="685"/>
                    <a:pt x="5322" y="682"/>
                    <a:pt x="5324" y="683"/>
                  </a:cubicBezTo>
                  <a:cubicBezTo>
                    <a:pt x="5325" y="683"/>
                    <a:pt x="5328" y="686"/>
                    <a:pt x="5328" y="688"/>
                  </a:cubicBezTo>
                  <a:cubicBezTo>
                    <a:pt x="5328" y="690"/>
                    <a:pt x="5332" y="700"/>
                    <a:pt x="5328" y="702"/>
                  </a:cubicBezTo>
                  <a:cubicBezTo>
                    <a:pt x="5325" y="704"/>
                    <a:pt x="5318" y="706"/>
                    <a:pt x="5322" y="707"/>
                  </a:cubicBezTo>
                  <a:cubicBezTo>
                    <a:pt x="5327" y="708"/>
                    <a:pt x="5339" y="713"/>
                    <a:pt x="5338" y="716"/>
                  </a:cubicBezTo>
                  <a:cubicBezTo>
                    <a:pt x="5336" y="718"/>
                    <a:pt x="5334" y="719"/>
                    <a:pt x="5333" y="719"/>
                  </a:cubicBezTo>
                  <a:cubicBezTo>
                    <a:pt x="5332" y="720"/>
                    <a:pt x="5331" y="721"/>
                    <a:pt x="5331" y="722"/>
                  </a:cubicBezTo>
                  <a:cubicBezTo>
                    <a:pt x="5330" y="723"/>
                    <a:pt x="5330" y="721"/>
                    <a:pt x="5330" y="718"/>
                  </a:cubicBezTo>
                  <a:cubicBezTo>
                    <a:pt x="5330" y="715"/>
                    <a:pt x="5330" y="712"/>
                    <a:pt x="5327" y="712"/>
                  </a:cubicBezTo>
                  <a:cubicBezTo>
                    <a:pt x="5325" y="713"/>
                    <a:pt x="5323" y="712"/>
                    <a:pt x="5322" y="713"/>
                  </a:cubicBezTo>
                  <a:cubicBezTo>
                    <a:pt x="5322" y="714"/>
                    <a:pt x="5318" y="719"/>
                    <a:pt x="5316" y="720"/>
                  </a:cubicBezTo>
                  <a:cubicBezTo>
                    <a:pt x="5315" y="720"/>
                    <a:pt x="5314" y="721"/>
                    <a:pt x="5314" y="718"/>
                  </a:cubicBezTo>
                  <a:cubicBezTo>
                    <a:pt x="5314" y="714"/>
                    <a:pt x="5313" y="708"/>
                    <a:pt x="5310" y="707"/>
                  </a:cubicBezTo>
                  <a:cubicBezTo>
                    <a:pt x="5306" y="705"/>
                    <a:pt x="5292" y="703"/>
                    <a:pt x="5300" y="699"/>
                  </a:cubicBezTo>
                  <a:cubicBezTo>
                    <a:pt x="5308" y="696"/>
                    <a:pt x="5302" y="688"/>
                    <a:pt x="5302" y="688"/>
                  </a:cubicBezTo>
                  <a:cubicBezTo>
                    <a:pt x="5302" y="687"/>
                    <a:pt x="5295" y="680"/>
                    <a:pt x="5300" y="671"/>
                  </a:cubicBezTo>
                  <a:cubicBezTo>
                    <a:pt x="5304" y="662"/>
                    <a:pt x="5299" y="659"/>
                    <a:pt x="5297" y="657"/>
                  </a:cubicBezTo>
                  <a:cubicBezTo>
                    <a:pt x="5295" y="656"/>
                    <a:pt x="5295" y="655"/>
                    <a:pt x="5294" y="657"/>
                  </a:cubicBezTo>
                  <a:cubicBezTo>
                    <a:pt x="5294" y="660"/>
                    <a:pt x="5290" y="663"/>
                    <a:pt x="5287" y="663"/>
                  </a:cubicBezTo>
                  <a:cubicBezTo>
                    <a:pt x="5283" y="662"/>
                    <a:pt x="5284" y="663"/>
                    <a:pt x="5286" y="659"/>
                  </a:cubicBezTo>
                  <a:cubicBezTo>
                    <a:pt x="5288" y="656"/>
                    <a:pt x="5289" y="645"/>
                    <a:pt x="5280" y="642"/>
                  </a:cubicBezTo>
                  <a:cubicBezTo>
                    <a:pt x="5272" y="638"/>
                    <a:pt x="5222" y="614"/>
                    <a:pt x="5222" y="614"/>
                  </a:cubicBezTo>
                  <a:cubicBezTo>
                    <a:pt x="5222" y="614"/>
                    <a:pt x="5218" y="612"/>
                    <a:pt x="5215" y="612"/>
                  </a:cubicBezTo>
                  <a:cubicBezTo>
                    <a:pt x="5212" y="612"/>
                    <a:pt x="5207" y="612"/>
                    <a:pt x="5209" y="610"/>
                  </a:cubicBezTo>
                  <a:cubicBezTo>
                    <a:pt x="5212" y="609"/>
                    <a:pt x="5211" y="609"/>
                    <a:pt x="5209" y="607"/>
                  </a:cubicBezTo>
                  <a:cubicBezTo>
                    <a:pt x="5206" y="605"/>
                    <a:pt x="5177" y="597"/>
                    <a:pt x="5173" y="595"/>
                  </a:cubicBezTo>
                  <a:cubicBezTo>
                    <a:pt x="5168" y="593"/>
                    <a:pt x="5169" y="591"/>
                    <a:pt x="5168" y="590"/>
                  </a:cubicBezTo>
                  <a:cubicBezTo>
                    <a:pt x="5167" y="589"/>
                    <a:pt x="5151" y="570"/>
                    <a:pt x="5138" y="569"/>
                  </a:cubicBezTo>
                  <a:cubicBezTo>
                    <a:pt x="5125" y="568"/>
                    <a:pt x="5127" y="568"/>
                    <a:pt x="5119" y="563"/>
                  </a:cubicBezTo>
                  <a:cubicBezTo>
                    <a:pt x="5111" y="558"/>
                    <a:pt x="5070" y="538"/>
                    <a:pt x="5064" y="537"/>
                  </a:cubicBezTo>
                  <a:cubicBezTo>
                    <a:pt x="5058" y="535"/>
                    <a:pt x="5048" y="533"/>
                    <a:pt x="5045" y="533"/>
                  </a:cubicBezTo>
                  <a:cubicBezTo>
                    <a:pt x="5042" y="532"/>
                    <a:pt x="5021" y="529"/>
                    <a:pt x="5019" y="528"/>
                  </a:cubicBezTo>
                  <a:cubicBezTo>
                    <a:pt x="5017" y="527"/>
                    <a:pt x="5002" y="515"/>
                    <a:pt x="4995" y="514"/>
                  </a:cubicBezTo>
                  <a:cubicBezTo>
                    <a:pt x="4988" y="514"/>
                    <a:pt x="4981" y="513"/>
                    <a:pt x="4977" y="514"/>
                  </a:cubicBezTo>
                  <a:cubicBezTo>
                    <a:pt x="4973" y="516"/>
                    <a:pt x="4966" y="517"/>
                    <a:pt x="4964" y="517"/>
                  </a:cubicBezTo>
                  <a:cubicBezTo>
                    <a:pt x="4961" y="516"/>
                    <a:pt x="4918" y="511"/>
                    <a:pt x="4913" y="511"/>
                  </a:cubicBezTo>
                  <a:cubicBezTo>
                    <a:pt x="4909" y="510"/>
                    <a:pt x="4901" y="510"/>
                    <a:pt x="4902" y="512"/>
                  </a:cubicBezTo>
                  <a:cubicBezTo>
                    <a:pt x="4902" y="514"/>
                    <a:pt x="4904" y="513"/>
                    <a:pt x="4904" y="514"/>
                  </a:cubicBezTo>
                  <a:cubicBezTo>
                    <a:pt x="4905" y="516"/>
                    <a:pt x="4904" y="517"/>
                    <a:pt x="4902" y="518"/>
                  </a:cubicBezTo>
                  <a:cubicBezTo>
                    <a:pt x="4901" y="519"/>
                    <a:pt x="4900" y="521"/>
                    <a:pt x="4897" y="519"/>
                  </a:cubicBezTo>
                  <a:cubicBezTo>
                    <a:pt x="4895" y="516"/>
                    <a:pt x="4887" y="510"/>
                    <a:pt x="4887" y="510"/>
                  </a:cubicBezTo>
                  <a:cubicBezTo>
                    <a:pt x="4887" y="510"/>
                    <a:pt x="4884" y="508"/>
                    <a:pt x="4882" y="509"/>
                  </a:cubicBezTo>
                  <a:cubicBezTo>
                    <a:pt x="4880" y="510"/>
                    <a:pt x="4877" y="510"/>
                    <a:pt x="4876" y="510"/>
                  </a:cubicBezTo>
                  <a:cubicBezTo>
                    <a:pt x="4874" y="510"/>
                    <a:pt x="4815" y="501"/>
                    <a:pt x="4815" y="501"/>
                  </a:cubicBezTo>
                  <a:cubicBezTo>
                    <a:pt x="4815" y="501"/>
                    <a:pt x="4804" y="499"/>
                    <a:pt x="4809" y="501"/>
                  </a:cubicBezTo>
                  <a:cubicBezTo>
                    <a:pt x="4814" y="504"/>
                    <a:pt x="4811" y="505"/>
                    <a:pt x="4811" y="506"/>
                  </a:cubicBezTo>
                  <a:cubicBezTo>
                    <a:pt x="4811" y="507"/>
                    <a:pt x="4809" y="509"/>
                    <a:pt x="4811" y="513"/>
                  </a:cubicBezTo>
                  <a:cubicBezTo>
                    <a:pt x="4813" y="516"/>
                    <a:pt x="4810" y="518"/>
                    <a:pt x="4808" y="520"/>
                  </a:cubicBezTo>
                  <a:cubicBezTo>
                    <a:pt x="4807" y="521"/>
                    <a:pt x="4795" y="527"/>
                    <a:pt x="4797" y="530"/>
                  </a:cubicBezTo>
                  <a:cubicBezTo>
                    <a:pt x="4799" y="533"/>
                    <a:pt x="4802" y="533"/>
                    <a:pt x="4807" y="532"/>
                  </a:cubicBezTo>
                  <a:cubicBezTo>
                    <a:pt x="4812" y="531"/>
                    <a:pt x="4814" y="533"/>
                    <a:pt x="4815" y="536"/>
                  </a:cubicBezTo>
                  <a:cubicBezTo>
                    <a:pt x="4815" y="539"/>
                    <a:pt x="4819" y="546"/>
                    <a:pt x="4822" y="548"/>
                  </a:cubicBezTo>
                  <a:cubicBezTo>
                    <a:pt x="4824" y="550"/>
                    <a:pt x="4824" y="552"/>
                    <a:pt x="4823" y="554"/>
                  </a:cubicBezTo>
                  <a:cubicBezTo>
                    <a:pt x="4823" y="556"/>
                    <a:pt x="4822" y="557"/>
                    <a:pt x="4824" y="558"/>
                  </a:cubicBezTo>
                  <a:cubicBezTo>
                    <a:pt x="4826" y="559"/>
                    <a:pt x="4827" y="562"/>
                    <a:pt x="4824" y="565"/>
                  </a:cubicBezTo>
                  <a:cubicBezTo>
                    <a:pt x="4821" y="568"/>
                    <a:pt x="4816" y="569"/>
                    <a:pt x="4816" y="572"/>
                  </a:cubicBezTo>
                  <a:cubicBezTo>
                    <a:pt x="4816" y="576"/>
                    <a:pt x="4817" y="578"/>
                    <a:pt x="4814" y="577"/>
                  </a:cubicBezTo>
                  <a:cubicBezTo>
                    <a:pt x="4812" y="575"/>
                    <a:pt x="4808" y="574"/>
                    <a:pt x="4809" y="576"/>
                  </a:cubicBezTo>
                  <a:cubicBezTo>
                    <a:pt x="4810" y="577"/>
                    <a:pt x="4815" y="581"/>
                    <a:pt x="4812" y="580"/>
                  </a:cubicBezTo>
                  <a:cubicBezTo>
                    <a:pt x="4809" y="579"/>
                    <a:pt x="4799" y="577"/>
                    <a:pt x="4792" y="579"/>
                  </a:cubicBezTo>
                  <a:cubicBezTo>
                    <a:pt x="4785" y="582"/>
                    <a:pt x="4773" y="582"/>
                    <a:pt x="4773" y="570"/>
                  </a:cubicBezTo>
                  <a:cubicBezTo>
                    <a:pt x="4773" y="558"/>
                    <a:pt x="4762" y="560"/>
                    <a:pt x="4762" y="560"/>
                  </a:cubicBezTo>
                  <a:cubicBezTo>
                    <a:pt x="4762" y="560"/>
                    <a:pt x="4759" y="560"/>
                    <a:pt x="4754" y="557"/>
                  </a:cubicBezTo>
                  <a:cubicBezTo>
                    <a:pt x="4749" y="554"/>
                    <a:pt x="4746" y="555"/>
                    <a:pt x="4744" y="554"/>
                  </a:cubicBezTo>
                  <a:cubicBezTo>
                    <a:pt x="4741" y="554"/>
                    <a:pt x="4730" y="554"/>
                    <a:pt x="4732" y="543"/>
                  </a:cubicBezTo>
                  <a:cubicBezTo>
                    <a:pt x="4734" y="532"/>
                    <a:pt x="4733" y="533"/>
                    <a:pt x="4728" y="531"/>
                  </a:cubicBezTo>
                  <a:cubicBezTo>
                    <a:pt x="4724" y="529"/>
                    <a:pt x="4723" y="529"/>
                    <a:pt x="4723" y="527"/>
                  </a:cubicBezTo>
                  <a:cubicBezTo>
                    <a:pt x="4724" y="526"/>
                    <a:pt x="4721" y="521"/>
                    <a:pt x="4718" y="521"/>
                  </a:cubicBezTo>
                  <a:cubicBezTo>
                    <a:pt x="4715" y="521"/>
                    <a:pt x="4712" y="523"/>
                    <a:pt x="4708" y="526"/>
                  </a:cubicBezTo>
                  <a:cubicBezTo>
                    <a:pt x="4703" y="530"/>
                    <a:pt x="4700" y="533"/>
                    <a:pt x="4694" y="533"/>
                  </a:cubicBezTo>
                  <a:cubicBezTo>
                    <a:pt x="4688" y="533"/>
                    <a:pt x="4642" y="533"/>
                    <a:pt x="4642" y="533"/>
                  </a:cubicBezTo>
                  <a:cubicBezTo>
                    <a:pt x="4642" y="533"/>
                    <a:pt x="4636" y="532"/>
                    <a:pt x="4625" y="529"/>
                  </a:cubicBezTo>
                  <a:cubicBezTo>
                    <a:pt x="4614" y="526"/>
                    <a:pt x="4594" y="522"/>
                    <a:pt x="4594" y="522"/>
                  </a:cubicBezTo>
                  <a:cubicBezTo>
                    <a:pt x="4594" y="522"/>
                    <a:pt x="4591" y="520"/>
                    <a:pt x="4587" y="523"/>
                  </a:cubicBezTo>
                  <a:cubicBezTo>
                    <a:pt x="4583" y="525"/>
                    <a:pt x="4582" y="524"/>
                    <a:pt x="4580" y="524"/>
                  </a:cubicBezTo>
                  <a:cubicBezTo>
                    <a:pt x="4577" y="525"/>
                    <a:pt x="4493" y="533"/>
                    <a:pt x="4493" y="533"/>
                  </a:cubicBezTo>
                  <a:cubicBezTo>
                    <a:pt x="4493" y="533"/>
                    <a:pt x="4488" y="533"/>
                    <a:pt x="4483" y="532"/>
                  </a:cubicBezTo>
                  <a:cubicBezTo>
                    <a:pt x="4479" y="531"/>
                    <a:pt x="4450" y="523"/>
                    <a:pt x="4450" y="523"/>
                  </a:cubicBezTo>
                  <a:cubicBezTo>
                    <a:pt x="4450" y="523"/>
                    <a:pt x="4448" y="523"/>
                    <a:pt x="4449" y="521"/>
                  </a:cubicBezTo>
                  <a:cubicBezTo>
                    <a:pt x="4450" y="519"/>
                    <a:pt x="4449" y="518"/>
                    <a:pt x="4448" y="517"/>
                  </a:cubicBezTo>
                  <a:cubicBezTo>
                    <a:pt x="4447" y="516"/>
                    <a:pt x="4444" y="514"/>
                    <a:pt x="4448" y="511"/>
                  </a:cubicBezTo>
                  <a:cubicBezTo>
                    <a:pt x="4451" y="508"/>
                    <a:pt x="4451" y="507"/>
                    <a:pt x="4448" y="502"/>
                  </a:cubicBezTo>
                  <a:cubicBezTo>
                    <a:pt x="4446" y="497"/>
                    <a:pt x="4450" y="499"/>
                    <a:pt x="4452" y="499"/>
                  </a:cubicBezTo>
                  <a:cubicBezTo>
                    <a:pt x="4453" y="500"/>
                    <a:pt x="4458" y="500"/>
                    <a:pt x="4457" y="496"/>
                  </a:cubicBezTo>
                  <a:cubicBezTo>
                    <a:pt x="4457" y="491"/>
                    <a:pt x="4455" y="481"/>
                    <a:pt x="4452" y="476"/>
                  </a:cubicBezTo>
                  <a:cubicBezTo>
                    <a:pt x="4450" y="471"/>
                    <a:pt x="4446" y="460"/>
                    <a:pt x="4407" y="449"/>
                  </a:cubicBezTo>
                  <a:cubicBezTo>
                    <a:pt x="4369" y="439"/>
                    <a:pt x="4352" y="441"/>
                    <a:pt x="4341" y="441"/>
                  </a:cubicBezTo>
                  <a:cubicBezTo>
                    <a:pt x="4330" y="441"/>
                    <a:pt x="4329" y="441"/>
                    <a:pt x="4326" y="441"/>
                  </a:cubicBezTo>
                  <a:cubicBezTo>
                    <a:pt x="4324" y="440"/>
                    <a:pt x="4314" y="441"/>
                    <a:pt x="4311" y="442"/>
                  </a:cubicBezTo>
                  <a:cubicBezTo>
                    <a:pt x="4308" y="443"/>
                    <a:pt x="4282" y="447"/>
                    <a:pt x="4276" y="447"/>
                  </a:cubicBezTo>
                  <a:cubicBezTo>
                    <a:pt x="4271" y="448"/>
                    <a:pt x="4263" y="450"/>
                    <a:pt x="4259" y="451"/>
                  </a:cubicBezTo>
                  <a:cubicBezTo>
                    <a:pt x="4256" y="453"/>
                    <a:pt x="4239" y="454"/>
                    <a:pt x="4236" y="454"/>
                  </a:cubicBezTo>
                  <a:cubicBezTo>
                    <a:pt x="4233" y="454"/>
                    <a:pt x="4215" y="457"/>
                    <a:pt x="4213" y="458"/>
                  </a:cubicBezTo>
                  <a:cubicBezTo>
                    <a:pt x="4211" y="459"/>
                    <a:pt x="4205" y="459"/>
                    <a:pt x="4196" y="456"/>
                  </a:cubicBezTo>
                  <a:cubicBezTo>
                    <a:pt x="4188" y="452"/>
                    <a:pt x="4177" y="449"/>
                    <a:pt x="4182" y="448"/>
                  </a:cubicBezTo>
                  <a:cubicBezTo>
                    <a:pt x="4188" y="446"/>
                    <a:pt x="4182" y="443"/>
                    <a:pt x="4181" y="443"/>
                  </a:cubicBezTo>
                  <a:cubicBezTo>
                    <a:pt x="4181" y="442"/>
                    <a:pt x="4175" y="432"/>
                    <a:pt x="4173" y="430"/>
                  </a:cubicBezTo>
                  <a:cubicBezTo>
                    <a:pt x="4171" y="429"/>
                    <a:pt x="4168" y="425"/>
                    <a:pt x="4161" y="424"/>
                  </a:cubicBezTo>
                  <a:cubicBezTo>
                    <a:pt x="4154" y="423"/>
                    <a:pt x="4150" y="423"/>
                    <a:pt x="4147" y="426"/>
                  </a:cubicBezTo>
                  <a:cubicBezTo>
                    <a:pt x="4144" y="428"/>
                    <a:pt x="4141" y="430"/>
                    <a:pt x="4143" y="426"/>
                  </a:cubicBezTo>
                  <a:cubicBezTo>
                    <a:pt x="4145" y="423"/>
                    <a:pt x="4143" y="422"/>
                    <a:pt x="4141" y="425"/>
                  </a:cubicBezTo>
                  <a:cubicBezTo>
                    <a:pt x="4138" y="427"/>
                    <a:pt x="4113" y="439"/>
                    <a:pt x="4123" y="432"/>
                  </a:cubicBezTo>
                  <a:cubicBezTo>
                    <a:pt x="4132" y="424"/>
                    <a:pt x="4137" y="420"/>
                    <a:pt x="4138" y="419"/>
                  </a:cubicBezTo>
                  <a:cubicBezTo>
                    <a:pt x="4140" y="418"/>
                    <a:pt x="4144" y="414"/>
                    <a:pt x="4137" y="415"/>
                  </a:cubicBezTo>
                  <a:cubicBezTo>
                    <a:pt x="4129" y="417"/>
                    <a:pt x="4130" y="416"/>
                    <a:pt x="4129" y="416"/>
                  </a:cubicBezTo>
                  <a:cubicBezTo>
                    <a:pt x="4127" y="416"/>
                    <a:pt x="4125" y="415"/>
                    <a:pt x="4123" y="416"/>
                  </a:cubicBezTo>
                  <a:cubicBezTo>
                    <a:pt x="4120" y="417"/>
                    <a:pt x="4114" y="417"/>
                    <a:pt x="4118" y="413"/>
                  </a:cubicBezTo>
                  <a:cubicBezTo>
                    <a:pt x="4123" y="409"/>
                    <a:pt x="4126" y="408"/>
                    <a:pt x="4121" y="407"/>
                  </a:cubicBezTo>
                  <a:cubicBezTo>
                    <a:pt x="4117" y="406"/>
                    <a:pt x="4111" y="406"/>
                    <a:pt x="4107" y="407"/>
                  </a:cubicBezTo>
                  <a:cubicBezTo>
                    <a:pt x="4103" y="408"/>
                    <a:pt x="4101" y="406"/>
                    <a:pt x="4099" y="406"/>
                  </a:cubicBezTo>
                  <a:cubicBezTo>
                    <a:pt x="4098" y="405"/>
                    <a:pt x="4088" y="404"/>
                    <a:pt x="4086" y="405"/>
                  </a:cubicBezTo>
                  <a:cubicBezTo>
                    <a:pt x="4084" y="405"/>
                    <a:pt x="4081" y="405"/>
                    <a:pt x="4082" y="404"/>
                  </a:cubicBezTo>
                  <a:cubicBezTo>
                    <a:pt x="4084" y="402"/>
                    <a:pt x="4083" y="401"/>
                    <a:pt x="4082" y="399"/>
                  </a:cubicBezTo>
                  <a:cubicBezTo>
                    <a:pt x="4082" y="398"/>
                    <a:pt x="4081" y="397"/>
                    <a:pt x="4085" y="398"/>
                  </a:cubicBezTo>
                  <a:cubicBezTo>
                    <a:pt x="4089" y="399"/>
                    <a:pt x="4091" y="399"/>
                    <a:pt x="4093" y="397"/>
                  </a:cubicBezTo>
                  <a:cubicBezTo>
                    <a:pt x="4095" y="394"/>
                    <a:pt x="4097" y="389"/>
                    <a:pt x="4102" y="393"/>
                  </a:cubicBezTo>
                  <a:cubicBezTo>
                    <a:pt x="4108" y="398"/>
                    <a:pt x="4108" y="400"/>
                    <a:pt x="4113" y="397"/>
                  </a:cubicBezTo>
                  <a:cubicBezTo>
                    <a:pt x="4119" y="394"/>
                    <a:pt x="4126" y="390"/>
                    <a:pt x="4118" y="384"/>
                  </a:cubicBezTo>
                  <a:cubicBezTo>
                    <a:pt x="4109" y="377"/>
                    <a:pt x="4105" y="373"/>
                    <a:pt x="4097" y="372"/>
                  </a:cubicBezTo>
                  <a:cubicBezTo>
                    <a:pt x="4089" y="371"/>
                    <a:pt x="4068" y="366"/>
                    <a:pt x="4065" y="365"/>
                  </a:cubicBezTo>
                  <a:cubicBezTo>
                    <a:pt x="4063" y="364"/>
                    <a:pt x="4051" y="364"/>
                    <a:pt x="4047" y="364"/>
                  </a:cubicBezTo>
                  <a:cubicBezTo>
                    <a:pt x="4044" y="364"/>
                    <a:pt x="4026" y="361"/>
                    <a:pt x="4019" y="368"/>
                  </a:cubicBezTo>
                  <a:cubicBezTo>
                    <a:pt x="4013" y="376"/>
                    <a:pt x="4011" y="378"/>
                    <a:pt x="4010" y="378"/>
                  </a:cubicBezTo>
                  <a:cubicBezTo>
                    <a:pt x="4009" y="379"/>
                    <a:pt x="4002" y="386"/>
                    <a:pt x="4001" y="388"/>
                  </a:cubicBezTo>
                  <a:cubicBezTo>
                    <a:pt x="4000" y="389"/>
                    <a:pt x="3988" y="398"/>
                    <a:pt x="3985" y="399"/>
                  </a:cubicBezTo>
                  <a:cubicBezTo>
                    <a:pt x="3983" y="400"/>
                    <a:pt x="3978" y="400"/>
                    <a:pt x="3976" y="401"/>
                  </a:cubicBezTo>
                  <a:cubicBezTo>
                    <a:pt x="3974" y="401"/>
                    <a:pt x="3961" y="403"/>
                    <a:pt x="3959" y="403"/>
                  </a:cubicBezTo>
                  <a:cubicBezTo>
                    <a:pt x="3957" y="404"/>
                    <a:pt x="3950" y="405"/>
                    <a:pt x="3950" y="403"/>
                  </a:cubicBezTo>
                  <a:cubicBezTo>
                    <a:pt x="3949" y="401"/>
                    <a:pt x="3948" y="399"/>
                    <a:pt x="3952" y="399"/>
                  </a:cubicBezTo>
                  <a:cubicBezTo>
                    <a:pt x="3956" y="398"/>
                    <a:pt x="3960" y="398"/>
                    <a:pt x="3957" y="395"/>
                  </a:cubicBezTo>
                  <a:cubicBezTo>
                    <a:pt x="3954" y="392"/>
                    <a:pt x="3949" y="388"/>
                    <a:pt x="3954" y="389"/>
                  </a:cubicBezTo>
                  <a:cubicBezTo>
                    <a:pt x="3959" y="390"/>
                    <a:pt x="3965" y="393"/>
                    <a:pt x="3968" y="392"/>
                  </a:cubicBezTo>
                  <a:cubicBezTo>
                    <a:pt x="3970" y="391"/>
                    <a:pt x="3973" y="391"/>
                    <a:pt x="3975" y="390"/>
                  </a:cubicBezTo>
                  <a:cubicBezTo>
                    <a:pt x="3977" y="390"/>
                    <a:pt x="3982" y="389"/>
                    <a:pt x="3978" y="385"/>
                  </a:cubicBezTo>
                  <a:cubicBezTo>
                    <a:pt x="3973" y="380"/>
                    <a:pt x="3973" y="379"/>
                    <a:pt x="3974" y="377"/>
                  </a:cubicBezTo>
                  <a:cubicBezTo>
                    <a:pt x="3975" y="374"/>
                    <a:pt x="3980" y="363"/>
                    <a:pt x="3983" y="374"/>
                  </a:cubicBezTo>
                  <a:cubicBezTo>
                    <a:pt x="3986" y="384"/>
                    <a:pt x="3985" y="379"/>
                    <a:pt x="3988" y="377"/>
                  </a:cubicBezTo>
                  <a:cubicBezTo>
                    <a:pt x="3991" y="375"/>
                    <a:pt x="4000" y="374"/>
                    <a:pt x="3995" y="378"/>
                  </a:cubicBezTo>
                  <a:cubicBezTo>
                    <a:pt x="3991" y="382"/>
                    <a:pt x="3989" y="383"/>
                    <a:pt x="3987" y="383"/>
                  </a:cubicBezTo>
                  <a:cubicBezTo>
                    <a:pt x="3986" y="383"/>
                    <a:pt x="3986" y="384"/>
                    <a:pt x="3986" y="386"/>
                  </a:cubicBezTo>
                  <a:cubicBezTo>
                    <a:pt x="3985" y="389"/>
                    <a:pt x="3984" y="394"/>
                    <a:pt x="3986" y="393"/>
                  </a:cubicBezTo>
                  <a:cubicBezTo>
                    <a:pt x="3989" y="392"/>
                    <a:pt x="3989" y="390"/>
                    <a:pt x="3991" y="389"/>
                  </a:cubicBezTo>
                  <a:cubicBezTo>
                    <a:pt x="3993" y="387"/>
                    <a:pt x="3996" y="385"/>
                    <a:pt x="3998" y="384"/>
                  </a:cubicBezTo>
                  <a:cubicBezTo>
                    <a:pt x="4000" y="383"/>
                    <a:pt x="4006" y="377"/>
                    <a:pt x="4008" y="374"/>
                  </a:cubicBezTo>
                  <a:cubicBezTo>
                    <a:pt x="4011" y="372"/>
                    <a:pt x="4020" y="366"/>
                    <a:pt x="4013" y="366"/>
                  </a:cubicBezTo>
                  <a:cubicBezTo>
                    <a:pt x="4006" y="365"/>
                    <a:pt x="3994" y="365"/>
                    <a:pt x="3990" y="365"/>
                  </a:cubicBezTo>
                  <a:cubicBezTo>
                    <a:pt x="3987" y="365"/>
                    <a:pt x="3942" y="369"/>
                    <a:pt x="3937" y="370"/>
                  </a:cubicBezTo>
                  <a:cubicBezTo>
                    <a:pt x="3931" y="370"/>
                    <a:pt x="3924" y="371"/>
                    <a:pt x="3933" y="367"/>
                  </a:cubicBezTo>
                  <a:cubicBezTo>
                    <a:pt x="3941" y="363"/>
                    <a:pt x="3950" y="356"/>
                    <a:pt x="3956" y="358"/>
                  </a:cubicBezTo>
                  <a:cubicBezTo>
                    <a:pt x="3961" y="360"/>
                    <a:pt x="3970" y="361"/>
                    <a:pt x="3973" y="361"/>
                  </a:cubicBezTo>
                  <a:cubicBezTo>
                    <a:pt x="3975" y="361"/>
                    <a:pt x="4008" y="362"/>
                    <a:pt x="4010" y="362"/>
                  </a:cubicBezTo>
                  <a:cubicBezTo>
                    <a:pt x="4012" y="362"/>
                    <a:pt x="4012" y="360"/>
                    <a:pt x="4003" y="359"/>
                  </a:cubicBezTo>
                  <a:cubicBezTo>
                    <a:pt x="3994" y="357"/>
                    <a:pt x="3952" y="348"/>
                    <a:pt x="3948" y="347"/>
                  </a:cubicBezTo>
                  <a:cubicBezTo>
                    <a:pt x="3944" y="347"/>
                    <a:pt x="3938" y="346"/>
                    <a:pt x="3936" y="345"/>
                  </a:cubicBezTo>
                  <a:cubicBezTo>
                    <a:pt x="3935" y="345"/>
                    <a:pt x="3925" y="343"/>
                    <a:pt x="3921" y="343"/>
                  </a:cubicBezTo>
                  <a:cubicBezTo>
                    <a:pt x="3917" y="343"/>
                    <a:pt x="3897" y="340"/>
                    <a:pt x="3893" y="341"/>
                  </a:cubicBezTo>
                  <a:cubicBezTo>
                    <a:pt x="3889" y="341"/>
                    <a:pt x="3868" y="340"/>
                    <a:pt x="3864" y="340"/>
                  </a:cubicBezTo>
                  <a:cubicBezTo>
                    <a:pt x="3860" y="340"/>
                    <a:pt x="3838" y="334"/>
                    <a:pt x="3834" y="332"/>
                  </a:cubicBezTo>
                  <a:cubicBezTo>
                    <a:pt x="3830" y="330"/>
                    <a:pt x="3814" y="329"/>
                    <a:pt x="3810" y="329"/>
                  </a:cubicBezTo>
                  <a:cubicBezTo>
                    <a:pt x="3807" y="329"/>
                    <a:pt x="3801" y="327"/>
                    <a:pt x="3807" y="331"/>
                  </a:cubicBezTo>
                  <a:cubicBezTo>
                    <a:pt x="3812" y="336"/>
                    <a:pt x="3819" y="344"/>
                    <a:pt x="3819" y="345"/>
                  </a:cubicBezTo>
                  <a:cubicBezTo>
                    <a:pt x="3820" y="347"/>
                    <a:pt x="3820" y="348"/>
                    <a:pt x="3818" y="348"/>
                  </a:cubicBezTo>
                  <a:cubicBezTo>
                    <a:pt x="3817" y="349"/>
                    <a:pt x="3812" y="350"/>
                    <a:pt x="3811" y="351"/>
                  </a:cubicBezTo>
                  <a:cubicBezTo>
                    <a:pt x="3809" y="352"/>
                    <a:pt x="3797" y="355"/>
                    <a:pt x="3792" y="354"/>
                  </a:cubicBezTo>
                  <a:cubicBezTo>
                    <a:pt x="3787" y="354"/>
                    <a:pt x="3780" y="355"/>
                    <a:pt x="3774" y="359"/>
                  </a:cubicBezTo>
                  <a:cubicBezTo>
                    <a:pt x="3768" y="363"/>
                    <a:pt x="3760" y="366"/>
                    <a:pt x="3758" y="367"/>
                  </a:cubicBezTo>
                  <a:cubicBezTo>
                    <a:pt x="3757" y="368"/>
                    <a:pt x="3752" y="369"/>
                    <a:pt x="3756" y="373"/>
                  </a:cubicBezTo>
                  <a:cubicBezTo>
                    <a:pt x="3761" y="376"/>
                    <a:pt x="3763" y="374"/>
                    <a:pt x="3766" y="373"/>
                  </a:cubicBezTo>
                  <a:cubicBezTo>
                    <a:pt x="3769" y="371"/>
                    <a:pt x="3773" y="369"/>
                    <a:pt x="3776" y="370"/>
                  </a:cubicBezTo>
                  <a:cubicBezTo>
                    <a:pt x="3779" y="370"/>
                    <a:pt x="3782" y="370"/>
                    <a:pt x="3783" y="370"/>
                  </a:cubicBezTo>
                  <a:cubicBezTo>
                    <a:pt x="3784" y="370"/>
                    <a:pt x="3792" y="371"/>
                    <a:pt x="3790" y="374"/>
                  </a:cubicBezTo>
                  <a:cubicBezTo>
                    <a:pt x="3788" y="377"/>
                    <a:pt x="3785" y="374"/>
                    <a:pt x="3781" y="378"/>
                  </a:cubicBezTo>
                  <a:cubicBezTo>
                    <a:pt x="3776" y="383"/>
                    <a:pt x="3775" y="386"/>
                    <a:pt x="3772" y="387"/>
                  </a:cubicBezTo>
                  <a:cubicBezTo>
                    <a:pt x="3768" y="388"/>
                    <a:pt x="3763" y="388"/>
                    <a:pt x="3768" y="389"/>
                  </a:cubicBezTo>
                  <a:cubicBezTo>
                    <a:pt x="3772" y="390"/>
                    <a:pt x="3772" y="391"/>
                    <a:pt x="3773" y="394"/>
                  </a:cubicBezTo>
                  <a:cubicBezTo>
                    <a:pt x="3774" y="396"/>
                    <a:pt x="3774" y="407"/>
                    <a:pt x="3780" y="411"/>
                  </a:cubicBezTo>
                  <a:cubicBezTo>
                    <a:pt x="3786" y="416"/>
                    <a:pt x="3786" y="418"/>
                    <a:pt x="3783" y="417"/>
                  </a:cubicBezTo>
                  <a:cubicBezTo>
                    <a:pt x="3780" y="416"/>
                    <a:pt x="3778" y="418"/>
                    <a:pt x="3777" y="419"/>
                  </a:cubicBezTo>
                  <a:cubicBezTo>
                    <a:pt x="3776" y="419"/>
                    <a:pt x="3774" y="418"/>
                    <a:pt x="3772" y="417"/>
                  </a:cubicBezTo>
                  <a:cubicBezTo>
                    <a:pt x="3771" y="417"/>
                    <a:pt x="3766" y="417"/>
                    <a:pt x="3764" y="420"/>
                  </a:cubicBezTo>
                  <a:cubicBezTo>
                    <a:pt x="3761" y="423"/>
                    <a:pt x="3755" y="422"/>
                    <a:pt x="3753" y="414"/>
                  </a:cubicBezTo>
                  <a:cubicBezTo>
                    <a:pt x="3750" y="406"/>
                    <a:pt x="3743" y="409"/>
                    <a:pt x="3740" y="411"/>
                  </a:cubicBezTo>
                  <a:cubicBezTo>
                    <a:pt x="3738" y="412"/>
                    <a:pt x="3730" y="418"/>
                    <a:pt x="3732" y="411"/>
                  </a:cubicBezTo>
                  <a:cubicBezTo>
                    <a:pt x="3732" y="411"/>
                    <a:pt x="3734" y="409"/>
                    <a:pt x="3730" y="410"/>
                  </a:cubicBezTo>
                  <a:cubicBezTo>
                    <a:pt x="3726" y="411"/>
                    <a:pt x="3721" y="410"/>
                    <a:pt x="3717" y="416"/>
                  </a:cubicBezTo>
                  <a:cubicBezTo>
                    <a:pt x="3713" y="421"/>
                    <a:pt x="3711" y="423"/>
                    <a:pt x="3715" y="423"/>
                  </a:cubicBezTo>
                  <a:cubicBezTo>
                    <a:pt x="3719" y="424"/>
                    <a:pt x="3712" y="425"/>
                    <a:pt x="3719" y="426"/>
                  </a:cubicBezTo>
                  <a:cubicBezTo>
                    <a:pt x="3726" y="426"/>
                    <a:pt x="3729" y="427"/>
                    <a:pt x="3725" y="428"/>
                  </a:cubicBezTo>
                  <a:cubicBezTo>
                    <a:pt x="3720" y="428"/>
                    <a:pt x="3717" y="428"/>
                    <a:pt x="3721" y="429"/>
                  </a:cubicBezTo>
                  <a:cubicBezTo>
                    <a:pt x="3726" y="431"/>
                    <a:pt x="3723" y="432"/>
                    <a:pt x="3720" y="433"/>
                  </a:cubicBezTo>
                  <a:cubicBezTo>
                    <a:pt x="3717" y="433"/>
                    <a:pt x="3708" y="433"/>
                    <a:pt x="3711" y="434"/>
                  </a:cubicBezTo>
                  <a:cubicBezTo>
                    <a:pt x="3715" y="435"/>
                    <a:pt x="3715" y="435"/>
                    <a:pt x="3716" y="437"/>
                  </a:cubicBezTo>
                  <a:cubicBezTo>
                    <a:pt x="3717" y="439"/>
                    <a:pt x="3715" y="439"/>
                    <a:pt x="3714" y="439"/>
                  </a:cubicBezTo>
                  <a:cubicBezTo>
                    <a:pt x="3713" y="439"/>
                    <a:pt x="3711" y="439"/>
                    <a:pt x="3710" y="438"/>
                  </a:cubicBezTo>
                  <a:cubicBezTo>
                    <a:pt x="3709" y="437"/>
                    <a:pt x="3703" y="435"/>
                    <a:pt x="3705" y="434"/>
                  </a:cubicBezTo>
                  <a:cubicBezTo>
                    <a:pt x="3708" y="432"/>
                    <a:pt x="3708" y="431"/>
                    <a:pt x="3706" y="431"/>
                  </a:cubicBezTo>
                  <a:cubicBezTo>
                    <a:pt x="3703" y="432"/>
                    <a:pt x="3697" y="431"/>
                    <a:pt x="3699" y="428"/>
                  </a:cubicBezTo>
                  <a:cubicBezTo>
                    <a:pt x="3700" y="424"/>
                    <a:pt x="3699" y="425"/>
                    <a:pt x="3697" y="425"/>
                  </a:cubicBezTo>
                  <a:cubicBezTo>
                    <a:pt x="3694" y="425"/>
                    <a:pt x="3692" y="425"/>
                    <a:pt x="3692" y="424"/>
                  </a:cubicBezTo>
                  <a:cubicBezTo>
                    <a:pt x="3691" y="423"/>
                    <a:pt x="3691" y="422"/>
                    <a:pt x="3685" y="420"/>
                  </a:cubicBezTo>
                  <a:cubicBezTo>
                    <a:pt x="3680" y="419"/>
                    <a:pt x="3681" y="416"/>
                    <a:pt x="3674" y="417"/>
                  </a:cubicBezTo>
                  <a:cubicBezTo>
                    <a:pt x="3668" y="418"/>
                    <a:pt x="3668" y="417"/>
                    <a:pt x="3668" y="415"/>
                  </a:cubicBezTo>
                  <a:cubicBezTo>
                    <a:pt x="3667" y="412"/>
                    <a:pt x="3664" y="412"/>
                    <a:pt x="3662" y="411"/>
                  </a:cubicBezTo>
                  <a:cubicBezTo>
                    <a:pt x="3660" y="411"/>
                    <a:pt x="3655" y="409"/>
                    <a:pt x="3654" y="409"/>
                  </a:cubicBezTo>
                  <a:cubicBezTo>
                    <a:pt x="3653" y="409"/>
                    <a:pt x="3649" y="407"/>
                    <a:pt x="3643" y="409"/>
                  </a:cubicBezTo>
                  <a:cubicBezTo>
                    <a:pt x="3637" y="411"/>
                    <a:pt x="3618" y="415"/>
                    <a:pt x="3614" y="416"/>
                  </a:cubicBezTo>
                  <a:cubicBezTo>
                    <a:pt x="3611" y="417"/>
                    <a:pt x="3608" y="418"/>
                    <a:pt x="3608" y="420"/>
                  </a:cubicBezTo>
                  <a:cubicBezTo>
                    <a:pt x="3608" y="422"/>
                    <a:pt x="3609" y="424"/>
                    <a:pt x="3608" y="426"/>
                  </a:cubicBezTo>
                  <a:cubicBezTo>
                    <a:pt x="3607" y="428"/>
                    <a:pt x="3605" y="429"/>
                    <a:pt x="3606" y="426"/>
                  </a:cubicBezTo>
                  <a:cubicBezTo>
                    <a:pt x="3607" y="424"/>
                    <a:pt x="3606" y="423"/>
                    <a:pt x="3604" y="423"/>
                  </a:cubicBezTo>
                  <a:cubicBezTo>
                    <a:pt x="3602" y="424"/>
                    <a:pt x="3585" y="424"/>
                    <a:pt x="3579" y="422"/>
                  </a:cubicBezTo>
                  <a:cubicBezTo>
                    <a:pt x="3574" y="420"/>
                    <a:pt x="3558" y="416"/>
                    <a:pt x="3551" y="408"/>
                  </a:cubicBezTo>
                  <a:cubicBezTo>
                    <a:pt x="3544" y="399"/>
                    <a:pt x="3544" y="402"/>
                    <a:pt x="3542" y="401"/>
                  </a:cubicBezTo>
                  <a:cubicBezTo>
                    <a:pt x="3540" y="400"/>
                    <a:pt x="3540" y="399"/>
                    <a:pt x="3540" y="396"/>
                  </a:cubicBezTo>
                  <a:cubicBezTo>
                    <a:pt x="3541" y="394"/>
                    <a:pt x="3539" y="390"/>
                    <a:pt x="3537" y="390"/>
                  </a:cubicBezTo>
                  <a:cubicBezTo>
                    <a:pt x="3534" y="391"/>
                    <a:pt x="3533" y="392"/>
                    <a:pt x="3532" y="395"/>
                  </a:cubicBezTo>
                  <a:cubicBezTo>
                    <a:pt x="3530" y="397"/>
                    <a:pt x="3521" y="411"/>
                    <a:pt x="3518" y="420"/>
                  </a:cubicBezTo>
                  <a:cubicBezTo>
                    <a:pt x="3518" y="420"/>
                    <a:pt x="3517" y="424"/>
                    <a:pt x="3516" y="427"/>
                  </a:cubicBezTo>
                  <a:cubicBezTo>
                    <a:pt x="3514" y="429"/>
                    <a:pt x="3513" y="432"/>
                    <a:pt x="3513" y="434"/>
                  </a:cubicBezTo>
                  <a:cubicBezTo>
                    <a:pt x="3512" y="436"/>
                    <a:pt x="3511" y="438"/>
                    <a:pt x="3510" y="440"/>
                  </a:cubicBezTo>
                  <a:cubicBezTo>
                    <a:pt x="3508" y="441"/>
                    <a:pt x="3494" y="455"/>
                    <a:pt x="3492" y="458"/>
                  </a:cubicBezTo>
                  <a:cubicBezTo>
                    <a:pt x="3489" y="461"/>
                    <a:pt x="3485" y="463"/>
                    <a:pt x="3483" y="463"/>
                  </a:cubicBezTo>
                  <a:cubicBezTo>
                    <a:pt x="3480" y="463"/>
                    <a:pt x="3478" y="463"/>
                    <a:pt x="3478" y="460"/>
                  </a:cubicBezTo>
                  <a:cubicBezTo>
                    <a:pt x="3479" y="457"/>
                    <a:pt x="3479" y="455"/>
                    <a:pt x="3476" y="455"/>
                  </a:cubicBezTo>
                  <a:cubicBezTo>
                    <a:pt x="3474" y="456"/>
                    <a:pt x="3466" y="455"/>
                    <a:pt x="3466" y="453"/>
                  </a:cubicBezTo>
                  <a:cubicBezTo>
                    <a:pt x="3465" y="452"/>
                    <a:pt x="3463" y="452"/>
                    <a:pt x="3461" y="452"/>
                  </a:cubicBezTo>
                  <a:cubicBezTo>
                    <a:pt x="3459" y="452"/>
                    <a:pt x="3454" y="450"/>
                    <a:pt x="3455" y="448"/>
                  </a:cubicBezTo>
                  <a:cubicBezTo>
                    <a:pt x="3457" y="447"/>
                    <a:pt x="3455" y="447"/>
                    <a:pt x="3453" y="446"/>
                  </a:cubicBezTo>
                  <a:cubicBezTo>
                    <a:pt x="3451" y="446"/>
                    <a:pt x="3435" y="443"/>
                    <a:pt x="3438" y="440"/>
                  </a:cubicBezTo>
                  <a:cubicBezTo>
                    <a:pt x="3441" y="438"/>
                    <a:pt x="3441" y="437"/>
                    <a:pt x="3440" y="436"/>
                  </a:cubicBezTo>
                  <a:cubicBezTo>
                    <a:pt x="3438" y="436"/>
                    <a:pt x="3439" y="434"/>
                    <a:pt x="3439" y="433"/>
                  </a:cubicBezTo>
                  <a:cubicBezTo>
                    <a:pt x="3439" y="432"/>
                    <a:pt x="3435" y="430"/>
                    <a:pt x="3431" y="428"/>
                  </a:cubicBezTo>
                  <a:cubicBezTo>
                    <a:pt x="3428" y="427"/>
                    <a:pt x="3428" y="425"/>
                    <a:pt x="3427" y="422"/>
                  </a:cubicBezTo>
                  <a:cubicBezTo>
                    <a:pt x="3426" y="419"/>
                    <a:pt x="3424" y="417"/>
                    <a:pt x="3422" y="416"/>
                  </a:cubicBezTo>
                  <a:cubicBezTo>
                    <a:pt x="3420" y="415"/>
                    <a:pt x="3409" y="409"/>
                    <a:pt x="3409" y="408"/>
                  </a:cubicBezTo>
                  <a:cubicBezTo>
                    <a:pt x="3409" y="406"/>
                    <a:pt x="3407" y="404"/>
                    <a:pt x="3412" y="403"/>
                  </a:cubicBezTo>
                  <a:cubicBezTo>
                    <a:pt x="3417" y="402"/>
                    <a:pt x="3418" y="403"/>
                    <a:pt x="3420" y="402"/>
                  </a:cubicBezTo>
                  <a:cubicBezTo>
                    <a:pt x="3422" y="400"/>
                    <a:pt x="3424" y="400"/>
                    <a:pt x="3426" y="401"/>
                  </a:cubicBezTo>
                  <a:cubicBezTo>
                    <a:pt x="3428" y="401"/>
                    <a:pt x="3434" y="404"/>
                    <a:pt x="3429" y="400"/>
                  </a:cubicBezTo>
                  <a:cubicBezTo>
                    <a:pt x="3424" y="396"/>
                    <a:pt x="3425" y="395"/>
                    <a:pt x="3423" y="393"/>
                  </a:cubicBezTo>
                  <a:cubicBezTo>
                    <a:pt x="3422" y="392"/>
                    <a:pt x="3419" y="386"/>
                    <a:pt x="3417" y="385"/>
                  </a:cubicBezTo>
                  <a:cubicBezTo>
                    <a:pt x="3415" y="384"/>
                    <a:pt x="3415" y="384"/>
                    <a:pt x="3417" y="386"/>
                  </a:cubicBezTo>
                  <a:cubicBezTo>
                    <a:pt x="3418" y="389"/>
                    <a:pt x="3418" y="390"/>
                    <a:pt x="3419" y="392"/>
                  </a:cubicBezTo>
                  <a:cubicBezTo>
                    <a:pt x="3421" y="393"/>
                    <a:pt x="3422" y="397"/>
                    <a:pt x="3420" y="397"/>
                  </a:cubicBezTo>
                  <a:cubicBezTo>
                    <a:pt x="3418" y="398"/>
                    <a:pt x="3403" y="400"/>
                    <a:pt x="3403" y="396"/>
                  </a:cubicBezTo>
                  <a:cubicBezTo>
                    <a:pt x="3404" y="391"/>
                    <a:pt x="3401" y="391"/>
                    <a:pt x="3399" y="391"/>
                  </a:cubicBezTo>
                  <a:cubicBezTo>
                    <a:pt x="3398" y="390"/>
                    <a:pt x="3397" y="388"/>
                    <a:pt x="3396" y="387"/>
                  </a:cubicBezTo>
                  <a:cubicBezTo>
                    <a:pt x="3395" y="385"/>
                    <a:pt x="3390" y="378"/>
                    <a:pt x="3389" y="376"/>
                  </a:cubicBezTo>
                  <a:cubicBezTo>
                    <a:pt x="3389" y="375"/>
                    <a:pt x="3386" y="368"/>
                    <a:pt x="3391" y="370"/>
                  </a:cubicBezTo>
                  <a:cubicBezTo>
                    <a:pt x="3397" y="372"/>
                    <a:pt x="3400" y="373"/>
                    <a:pt x="3400" y="375"/>
                  </a:cubicBezTo>
                  <a:cubicBezTo>
                    <a:pt x="3400" y="377"/>
                    <a:pt x="3401" y="378"/>
                    <a:pt x="3402" y="378"/>
                  </a:cubicBezTo>
                  <a:cubicBezTo>
                    <a:pt x="3404" y="379"/>
                    <a:pt x="3406" y="380"/>
                    <a:pt x="3408" y="380"/>
                  </a:cubicBezTo>
                  <a:cubicBezTo>
                    <a:pt x="3410" y="380"/>
                    <a:pt x="3412" y="380"/>
                    <a:pt x="3414" y="380"/>
                  </a:cubicBezTo>
                  <a:cubicBezTo>
                    <a:pt x="3415" y="381"/>
                    <a:pt x="3416" y="380"/>
                    <a:pt x="3417" y="380"/>
                  </a:cubicBezTo>
                  <a:cubicBezTo>
                    <a:pt x="3418" y="379"/>
                    <a:pt x="3420" y="378"/>
                    <a:pt x="3421" y="379"/>
                  </a:cubicBezTo>
                  <a:cubicBezTo>
                    <a:pt x="3423" y="380"/>
                    <a:pt x="3428" y="379"/>
                    <a:pt x="3429" y="378"/>
                  </a:cubicBezTo>
                  <a:cubicBezTo>
                    <a:pt x="3431" y="377"/>
                    <a:pt x="3434" y="371"/>
                    <a:pt x="3433" y="368"/>
                  </a:cubicBezTo>
                  <a:cubicBezTo>
                    <a:pt x="3432" y="366"/>
                    <a:pt x="3432" y="362"/>
                    <a:pt x="3429" y="361"/>
                  </a:cubicBezTo>
                  <a:cubicBezTo>
                    <a:pt x="3427" y="360"/>
                    <a:pt x="3424" y="359"/>
                    <a:pt x="3424" y="358"/>
                  </a:cubicBezTo>
                  <a:cubicBezTo>
                    <a:pt x="3424" y="357"/>
                    <a:pt x="3424" y="355"/>
                    <a:pt x="3422" y="355"/>
                  </a:cubicBezTo>
                  <a:cubicBezTo>
                    <a:pt x="3420" y="355"/>
                    <a:pt x="3401" y="352"/>
                    <a:pt x="3398" y="352"/>
                  </a:cubicBezTo>
                  <a:cubicBezTo>
                    <a:pt x="3394" y="351"/>
                    <a:pt x="3392" y="350"/>
                    <a:pt x="3397" y="350"/>
                  </a:cubicBezTo>
                  <a:cubicBezTo>
                    <a:pt x="3401" y="350"/>
                    <a:pt x="3401" y="351"/>
                    <a:pt x="3404" y="351"/>
                  </a:cubicBezTo>
                  <a:cubicBezTo>
                    <a:pt x="3406" y="351"/>
                    <a:pt x="3407" y="350"/>
                    <a:pt x="3408" y="349"/>
                  </a:cubicBezTo>
                  <a:cubicBezTo>
                    <a:pt x="3410" y="348"/>
                    <a:pt x="3410" y="348"/>
                    <a:pt x="3411" y="348"/>
                  </a:cubicBezTo>
                  <a:cubicBezTo>
                    <a:pt x="3413" y="348"/>
                    <a:pt x="3413" y="347"/>
                    <a:pt x="3414" y="345"/>
                  </a:cubicBezTo>
                  <a:cubicBezTo>
                    <a:pt x="3416" y="343"/>
                    <a:pt x="3415" y="342"/>
                    <a:pt x="3418" y="343"/>
                  </a:cubicBezTo>
                  <a:cubicBezTo>
                    <a:pt x="3420" y="344"/>
                    <a:pt x="3421" y="344"/>
                    <a:pt x="3422" y="343"/>
                  </a:cubicBezTo>
                  <a:cubicBezTo>
                    <a:pt x="3424" y="341"/>
                    <a:pt x="3428" y="342"/>
                    <a:pt x="3425" y="340"/>
                  </a:cubicBezTo>
                  <a:cubicBezTo>
                    <a:pt x="3421" y="338"/>
                    <a:pt x="3401" y="329"/>
                    <a:pt x="3399" y="328"/>
                  </a:cubicBezTo>
                  <a:cubicBezTo>
                    <a:pt x="3397" y="327"/>
                    <a:pt x="3394" y="325"/>
                    <a:pt x="3400" y="325"/>
                  </a:cubicBezTo>
                  <a:cubicBezTo>
                    <a:pt x="3406" y="324"/>
                    <a:pt x="3413" y="322"/>
                    <a:pt x="3414" y="322"/>
                  </a:cubicBezTo>
                  <a:cubicBezTo>
                    <a:pt x="3416" y="321"/>
                    <a:pt x="3418" y="317"/>
                    <a:pt x="3418" y="315"/>
                  </a:cubicBezTo>
                  <a:cubicBezTo>
                    <a:pt x="3419" y="314"/>
                    <a:pt x="3417" y="312"/>
                    <a:pt x="3416" y="311"/>
                  </a:cubicBezTo>
                  <a:cubicBezTo>
                    <a:pt x="3415" y="310"/>
                    <a:pt x="3400" y="302"/>
                    <a:pt x="3398" y="301"/>
                  </a:cubicBezTo>
                  <a:cubicBezTo>
                    <a:pt x="3396" y="299"/>
                    <a:pt x="3380" y="291"/>
                    <a:pt x="3374" y="290"/>
                  </a:cubicBezTo>
                  <a:cubicBezTo>
                    <a:pt x="3368" y="289"/>
                    <a:pt x="3344" y="283"/>
                    <a:pt x="3345" y="289"/>
                  </a:cubicBezTo>
                  <a:cubicBezTo>
                    <a:pt x="3345" y="295"/>
                    <a:pt x="3342" y="295"/>
                    <a:pt x="3341" y="296"/>
                  </a:cubicBezTo>
                  <a:cubicBezTo>
                    <a:pt x="3339" y="296"/>
                    <a:pt x="3331" y="297"/>
                    <a:pt x="3329" y="298"/>
                  </a:cubicBezTo>
                  <a:cubicBezTo>
                    <a:pt x="3327" y="298"/>
                    <a:pt x="3316" y="293"/>
                    <a:pt x="3321" y="291"/>
                  </a:cubicBezTo>
                  <a:cubicBezTo>
                    <a:pt x="3325" y="290"/>
                    <a:pt x="3328" y="290"/>
                    <a:pt x="3326" y="287"/>
                  </a:cubicBezTo>
                  <a:cubicBezTo>
                    <a:pt x="3323" y="285"/>
                    <a:pt x="3322" y="285"/>
                    <a:pt x="3321" y="285"/>
                  </a:cubicBezTo>
                  <a:cubicBezTo>
                    <a:pt x="3319" y="285"/>
                    <a:pt x="3302" y="287"/>
                    <a:pt x="3301" y="287"/>
                  </a:cubicBezTo>
                  <a:cubicBezTo>
                    <a:pt x="3300" y="286"/>
                    <a:pt x="3299" y="286"/>
                    <a:pt x="3298" y="286"/>
                  </a:cubicBezTo>
                  <a:cubicBezTo>
                    <a:pt x="3297" y="286"/>
                    <a:pt x="3297" y="284"/>
                    <a:pt x="3295" y="284"/>
                  </a:cubicBezTo>
                  <a:cubicBezTo>
                    <a:pt x="3293" y="285"/>
                    <a:pt x="3285" y="285"/>
                    <a:pt x="3287" y="283"/>
                  </a:cubicBezTo>
                  <a:cubicBezTo>
                    <a:pt x="3288" y="280"/>
                    <a:pt x="3289" y="280"/>
                    <a:pt x="3287" y="279"/>
                  </a:cubicBezTo>
                  <a:cubicBezTo>
                    <a:pt x="3286" y="278"/>
                    <a:pt x="3287" y="278"/>
                    <a:pt x="3285" y="277"/>
                  </a:cubicBezTo>
                  <a:cubicBezTo>
                    <a:pt x="3284" y="276"/>
                    <a:pt x="3279" y="277"/>
                    <a:pt x="3278" y="277"/>
                  </a:cubicBezTo>
                  <a:cubicBezTo>
                    <a:pt x="3276" y="277"/>
                    <a:pt x="3275" y="277"/>
                    <a:pt x="3275" y="275"/>
                  </a:cubicBezTo>
                  <a:cubicBezTo>
                    <a:pt x="3274" y="273"/>
                    <a:pt x="3273" y="274"/>
                    <a:pt x="3272" y="274"/>
                  </a:cubicBezTo>
                  <a:cubicBezTo>
                    <a:pt x="3271" y="274"/>
                    <a:pt x="3270" y="273"/>
                    <a:pt x="3269" y="273"/>
                  </a:cubicBezTo>
                  <a:cubicBezTo>
                    <a:pt x="3267" y="273"/>
                    <a:pt x="3266" y="273"/>
                    <a:pt x="3263" y="272"/>
                  </a:cubicBezTo>
                  <a:cubicBezTo>
                    <a:pt x="3261" y="271"/>
                    <a:pt x="3261" y="270"/>
                    <a:pt x="3260" y="270"/>
                  </a:cubicBezTo>
                  <a:cubicBezTo>
                    <a:pt x="3259" y="270"/>
                    <a:pt x="3259" y="270"/>
                    <a:pt x="3257" y="271"/>
                  </a:cubicBezTo>
                  <a:cubicBezTo>
                    <a:pt x="3255" y="272"/>
                    <a:pt x="3247" y="279"/>
                    <a:pt x="3247" y="275"/>
                  </a:cubicBezTo>
                  <a:cubicBezTo>
                    <a:pt x="3247" y="270"/>
                    <a:pt x="3246" y="270"/>
                    <a:pt x="3244" y="271"/>
                  </a:cubicBezTo>
                  <a:cubicBezTo>
                    <a:pt x="3243" y="272"/>
                    <a:pt x="3243" y="273"/>
                    <a:pt x="3244" y="275"/>
                  </a:cubicBezTo>
                  <a:cubicBezTo>
                    <a:pt x="3246" y="277"/>
                    <a:pt x="3247" y="278"/>
                    <a:pt x="3246" y="279"/>
                  </a:cubicBezTo>
                  <a:cubicBezTo>
                    <a:pt x="3244" y="280"/>
                    <a:pt x="3241" y="281"/>
                    <a:pt x="3239" y="282"/>
                  </a:cubicBezTo>
                  <a:cubicBezTo>
                    <a:pt x="3237" y="283"/>
                    <a:pt x="3233" y="283"/>
                    <a:pt x="3234" y="281"/>
                  </a:cubicBezTo>
                  <a:cubicBezTo>
                    <a:pt x="3234" y="280"/>
                    <a:pt x="3233" y="280"/>
                    <a:pt x="3233" y="279"/>
                  </a:cubicBezTo>
                  <a:cubicBezTo>
                    <a:pt x="3232" y="279"/>
                    <a:pt x="3233" y="278"/>
                    <a:pt x="3233" y="277"/>
                  </a:cubicBezTo>
                  <a:cubicBezTo>
                    <a:pt x="3234" y="277"/>
                    <a:pt x="3234" y="274"/>
                    <a:pt x="3232" y="276"/>
                  </a:cubicBezTo>
                  <a:cubicBezTo>
                    <a:pt x="3230" y="277"/>
                    <a:pt x="3230" y="277"/>
                    <a:pt x="3228" y="278"/>
                  </a:cubicBezTo>
                  <a:cubicBezTo>
                    <a:pt x="3227" y="279"/>
                    <a:pt x="3225" y="279"/>
                    <a:pt x="3225" y="283"/>
                  </a:cubicBezTo>
                  <a:cubicBezTo>
                    <a:pt x="3224" y="286"/>
                    <a:pt x="3224" y="287"/>
                    <a:pt x="3226" y="288"/>
                  </a:cubicBezTo>
                  <a:cubicBezTo>
                    <a:pt x="3227" y="290"/>
                    <a:pt x="3228" y="292"/>
                    <a:pt x="3226" y="291"/>
                  </a:cubicBezTo>
                  <a:cubicBezTo>
                    <a:pt x="3224" y="291"/>
                    <a:pt x="3222" y="291"/>
                    <a:pt x="3222" y="293"/>
                  </a:cubicBezTo>
                  <a:cubicBezTo>
                    <a:pt x="3221" y="295"/>
                    <a:pt x="3222" y="296"/>
                    <a:pt x="3225" y="296"/>
                  </a:cubicBezTo>
                  <a:cubicBezTo>
                    <a:pt x="3228" y="297"/>
                    <a:pt x="3229" y="299"/>
                    <a:pt x="3229" y="300"/>
                  </a:cubicBezTo>
                  <a:cubicBezTo>
                    <a:pt x="3229" y="301"/>
                    <a:pt x="3230" y="306"/>
                    <a:pt x="3233" y="307"/>
                  </a:cubicBezTo>
                  <a:cubicBezTo>
                    <a:pt x="3236" y="307"/>
                    <a:pt x="3236" y="308"/>
                    <a:pt x="3233" y="309"/>
                  </a:cubicBezTo>
                  <a:cubicBezTo>
                    <a:pt x="3230" y="310"/>
                    <a:pt x="3225" y="310"/>
                    <a:pt x="3227" y="313"/>
                  </a:cubicBezTo>
                  <a:cubicBezTo>
                    <a:pt x="3228" y="315"/>
                    <a:pt x="3227" y="318"/>
                    <a:pt x="3226" y="319"/>
                  </a:cubicBezTo>
                  <a:cubicBezTo>
                    <a:pt x="3224" y="321"/>
                    <a:pt x="3220" y="328"/>
                    <a:pt x="3216" y="326"/>
                  </a:cubicBezTo>
                  <a:cubicBezTo>
                    <a:pt x="3211" y="324"/>
                    <a:pt x="3205" y="324"/>
                    <a:pt x="3202" y="324"/>
                  </a:cubicBezTo>
                  <a:cubicBezTo>
                    <a:pt x="3198" y="323"/>
                    <a:pt x="3192" y="322"/>
                    <a:pt x="3186" y="323"/>
                  </a:cubicBezTo>
                  <a:cubicBezTo>
                    <a:pt x="3180" y="325"/>
                    <a:pt x="3162" y="323"/>
                    <a:pt x="3159" y="323"/>
                  </a:cubicBezTo>
                  <a:cubicBezTo>
                    <a:pt x="3156" y="323"/>
                    <a:pt x="3112" y="321"/>
                    <a:pt x="3109" y="321"/>
                  </a:cubicBezTo>
                  <a:cubicBezTo>
                    <a:pt x="3106" y="321"/>
                    <a:pt x="3104" y="321"/>
                    <a:pt x="3103" y="321"/>
                  </a:cubicBezTo>
                  <a:cubicBezTo>
                    <a:pt x="3102" y="321"/>
                    <a:pt x="3101" y="322"/>
                    <a:pt x="3100" y="321"/>
                  </a:cubicBezTo>
                  <a:cubicBezTo>
                    <a:pt x="3098" y="320"/>
                    <a:pt x="3062" y="309"/>
                    <a:pt x="3062" y="309"/>
                  </a:cubicBezTo>
                  <a:cubicBezTo>
                    <a:pt x="3062" y="309"/>
                    <a:pt x="3060" y="308"/>
                    <a:pt x="3059" y="305"/>
                  </a:cubicBezTo>
                  <a:cubicBezTo>
                    <a:pt x="3058" y="301"/>
                    <a:pt x="3057" y="300"/>
                    <a:pt x="3059" y="296"/>
                  </a:cubicBezTo>
                  <a:cubicBezTo>
                    <a:pt x="3061" y="293"/>
                    <a:pt x="3061" y="291"/>
                    <a:pt x="3064" y="290"/>
                  </a:cubicBezTo>
                  <a:cubicBezTo>
                    <a:pt x="3067" y="289"/>
                    <a:pt x="3070" y="290"/>
                    <a:pt x="3071" y="290"/>
                  </a:cubicBezTo>
                  <a:cubicBezTo>
                    <a:pt x="3073" y="290"/>
                    <a:pt x="3081" y="290"/>
                    <a:pt x="3077" y="288"/>
                  </a:cubicBezTo>
                  <a:cubicBezTo>
                    <a:pt x="3073" y="286"/>
                    <a:pt x="3070" y="285"/>
                    <a:pt x="3069" y="285"/>
                  </a:cubicBezTo>
                  <a:cubicBezTo>
                    <a:pt x="3067" y="285"/>
                    <a:pt x="3061" y="283"/>
                    <a:pt x="3058" y="283"/>
                  </a:cubicBezTo>
                  <a:cubicBezTo>
                    <a:pt x="3056" y="283"/>
                    <a:pt x="3037" y="284"/>
                    <a:pt x="3034" y="284"/>
                  </a:cubicBezTo>
                  <a:cubicBezTo>
                    <a:pt x="3031" y="284"/>
                    <a:pt x="3016" y="282"/>
                    <a:pt x="3014" y="281"/>
                  </a:cubicBezTo>
                  <a:cubicBezTo>
                    <a:pt x="3011" y="280"/>
                    <a:pt x="2998" y="278"/>
                    <a:pt x="2996" y="278"/>
                  </a:cubicBezTo>
                  <a:cubicBezTo>
                    <a:pt x="2993" y="278"/>
                    <a:pt x="2961" y="275"/>
                    <a:pt x="2956" y="276"/>
                  </a:cubicBezTo>
                  <a:cubicBezTo>
                    <a:pt x="2951" y="277"/>
                    <a:pt x="2945" y="279"/>
                    <a:pt x="2943" y="280"/>
                  </a:cubicBezTo>
                  <a:cubicBezTo>
                    <a:pt x="2942" y="281"/>
                    <a:pt x="2941" y="282"/>
                    <a:pt x="2938" y="282"/>
                  </a:cubicBezTo>
                  <a:cubicBezTo>
                    <a:pt x="2936" y="282"/>
                    <a:pt x="2916" y="283"/>
                    <a:pt x="2916" y="283"/>
                  </a:cubicBezTo>
                  <a:cubicBezTo>
                    <a:pt x="2916" y="283"/>
                    <a:pt x="2911" y="284"/>
                    <a:pt x="2910" y="284"/>
                  </a:cubicBezTo>
                  <a:cubicBezTo>
                    <a:pt x="2908" y="285"/>
                    <a:pt x="2905" y="286"/>
                    <a:pt x="2902" y="287"/>
                  </a:cubicBezTo>
                  <a:cubicBezTo>
                    <a:pt x="2900" y="287"/>
                    <a:pt x="2892" y="287"/>
                    <a:pt x="2893" y="290"/>
                  </a:cubicBezTo>
                  <a:cubicBezTo>
                    <a:pt x="2894" y="293"/>
                    <a:pt x="2897" y="294"/>
                    <a:pt x="2899" y="295"/>
                  </a:cubicBezTo>
                  <a:cubicBezTo>
                    <a:pt x="2900" y="296"/>
                    <a:pt x="2903" y="298"/>
                    <a:pt x="2901" y="300"/>
                  </a:cubicBezTo>
                  <a:cubicBezTo>
                    <a:pt x="2899" y="302"/>
                    <a:pt x="2896" y="305"/>
                    <a:pt x="2895" y="305"/>
                  </a:cubicBezTo>
                  <a:cubicBezTo>
                    <a:pt x="2893" y="305"/>
                    <a:pt x="2892" y="302"/>
                    <a:pt x="2892" y="301"/>
                  </a:cubicBezTo>
                  <a:cubicBezTo>
                    <a:pt x="2891" y="301"/>
                    <a:pt x="2884" y="293"/>
                    <a:pt x="2885" y="289"/>
                  </a:cubicBezTo>
                  <a:cubicBezTo>
                    <a:pt x="2885" y="285"/>
                    <a:pt x="2888" y="285"/>
                    <a:pt x="2889" y="283"/>
                  </a:cubicBezTo>
                  <a:cubicBezTo>
                    <a:pt x="2891" y="282"/>
                    <a:pt x="2893" y="279"/>
                    <a:pt x="2891" y="276"/>
                  </a:cubicBezTo>
                  <a:cubicBezTo>
                    <a:pt x="2888" y="274"/>
                    <a:pt x="2885" y="269"/>
                    <a:pt x="2884" y="267"/>
                  </a:cubicBezTo>
                  <a:cubicBezTo>
                    <a:pt x="2883" y="266"/>
                    <a:pt x="2880" y="262"/>
                    <a:pt x="2877" y="260"/>
                  </a:cubicBezTo>
                  <a:cubicBezTo>
                    <a:pt x="2875" y="258"/>
                    <a:pt x="2870" y="253"/>
                    <a:pt x="2871" y="257"/>
                  </a:cubicBezTo>
                  <a:cubicBezTo>
                    <a:pt x="2872" y="261"/>
                    <a:pt x="2874" y="265"/>
                    <a:pt x="2875" y="267"/>
                  </a:cubicBezTo>
                  <a:cubicBezTo>
                    <a:pt x="2877" y="268"/>
                    <a:pt x="2876" y="271"/>
                    <a:pt x="2875" y="272"/>
                  </a:cubicBezTo>
                  <a:cubicBezTo>
                    <a:pt x="2874" y="273"/>
                    <a:pt x="2871" y="275"/>
                    <a:pt x="2867" y="275"/>
                  </a:cubicBezTo>
                  <a:cubicBezTo>
                    <a:pt x="2863" y="275"/>
                    <a:pt x="2857" y="276"/>
                    <a:pt x="2855" y="276"/>
                  </a:cubicBezTo>
                  <a:cubicBezTo>
                    <a:pt x="2853" y="277"/>
                    <a:pt x="2852" y="276"/>
                    <a:pt x="2850" y="275"/>
                  </a:cubicBezTo>
                  <a:cubicBezTo>
                    <a:pt x="2849" y="275"/>
                    <a:pt x="2821" y="266"/>
                    <a:pt x="2821" y="266"/>
                  </a:cubicBezTo>
                  <a:cubicBezTo>
                    <a:pt x="2821" y="266"/>
                    <a:pt x="2818" y="266"/>
                    <a:pt x="2821" y="264"/>
                  </a:cubicBezTo>
                  <a:cubicBezTo>
                    <a:pt x="2823" y="262"/>
                    <a:pt x="2827" y="255"/>
                    <a:pt x="2825" y="254"/>
                  </a:cubicBezTo>
                  <a:cubicBezTo>
                    <a:pt x="2824" y="253"/>
                    <a:pt x="2823" y="252"/>
                    <a:pt x="2819" y="254"/>
                  </a:cubicBezTo>
                  <a:cubicBezTo>
                    <a:pt x="2815" y="255"/>
                    <a:pt x="2814" y="256"/>
                    <a:pt x="2812" y="257"/>
                  </a:cubicBezTo>
                  <a:cubicBezTo>
                    <a:pt x="2811" y="257"/>
                    <a:pt x="2780" y="256"/>
                    <a:pt x="2779" y="256"/>
                  </a:cubicBezTo>
                  <a:cubicBezTo>
                    <a:pt x="2778" y="256"/>
                    <a:pt x="2774" y="256"/>
                    <a:pt x="2771" y="258"/>
                  </a:cubicBezTo>
                  <a:cubicBezTo>
                    <a:pt x="2768" y="261"/>
                    <a:pt x="2758" y="267"/>
                    <a:pt x="2760" y="270"/>
                  </a:cubicBezTo>
                  <a:cubicBezTo>
                    <a:pt x="2762" y="273"/>
                    <a:pt x="2764" y="279"/>
                    <a:pt x="2768" y="278"/>
                  </a:cubicBezTo>
                  <a:cubicBezTo>
                    <a:pt x="2771" y="276"/>
                    <a:pt x="2773" y="276"/>
                    <a:pt x="2775" y="275"/>
                  </a:cubicBezTo>
                  <a:cubicBezTo>
                    <a:pt x="2776" y="275"/>
                    <a:pt x="2804" y="272"/>
                    <a:pt x="2804" y="272"/>
                  </a:cubicBezTo>
                  <a:cubicBezTo>
                    <a:pt x="2804" y="272"/>
                    <a:pt x="2806" y="272"/>
                    <a:pt x="2806" y="274"/>
                  </a:cubicBezTo>
                  <a:cubicBezTo>
                    <a:pt x="2806" y="276"/>
                    <a:pt x="2806" y="276"/>
                    <a:pt x="2804" y="277"/>
                  </a:cubicBezTo>
                  <a:cubicBezTo>
                    <a:pt x="2802" y="278"/>
                    <a:pt x="2779" y="288"/>
                    <a:pt x="2779" y="288"/>
                  </a:cubicBezTo>
                  <a:cubicBezTo>
                    <a:pt x="2779" y="288"/>
                    <a:pt x="2775" y="288"/>
                    <a:pt x="2773" y="288"/>
                  </a:cubicBezTo>
                  <a:cubicBezTo>
                    <a:pt x="2771" y="289"/>
                    <a:pt x="2750" y="286"/>
                    <a:pt x="2750" y="286"/>
                  </a:cubicBezTo>
                  <a:cubicBezTo>
                    <a:pt x="2750" y="286"/>
                    <a:pt x="2747" y="286"/>
                    <a:pt x="2748" y="288"/>
                  </a:cubicBezTo>
                  <a:cubicBezTo>
                    <a:pt x="2749" y="290"/>
                    <a:pt x="2751" y="295"/>
                    <a:pt x="2749" y="296"/>
                  </a:cubicBezTo>
                  <a:cubicBezTo>
                    <a:pt x="2748" y="297"/>
                    <a:pt x="2743" y="298"/>
                    <a:pt x="2743" y="298"/>
                  </a:cubicBezTo>
                  <a:cubicBezTo>
                    <a:pt x="2743" y="298"/>
                    <a:pt x="2709" y="306"/>
                    <a:pt x="2706" y="307"/>
                  </a:cubicBezTo>
                  <a:cubicBezTo>
                    <a:pt x="2703" y="309"/>
                    <a:pt x="2649" y="315"/>
                    <a:pt x="2647" y="316"/>
                  </a:cubicBezTo>
                  <a:cubicBezTo>
                    <a:pt x="2646" y="316"/>
                    <a:pt x="2644" y="316"/>
                    <a:pt x="2645" y="318"/>
                  </a:cubicBezTo>
                  <a:cubicBezTo>
                    <a:pt x="2647" y="321"/>
                    <a:pt x="2650" y="324"/>
                    <a:pt x="2648" y="325"/>
                  </a:cubicBezTo>
                  <a:cubicBezTo>
                    <a:pt x="2645" y="326"/>
                    <a:pt x="2610" y="336"/>
                    <a:pt x="2610" y="336"/>
                  </a:cubicBezTo>
                  <a:cubicBezTo>
                    <a:pt x="2610" y="336"/>
                    <a:pt x="2601" y="338"/>
                    <a:pt x="2612" y="333"/>
                  </a:cubicBezTo>
                  <a:cubicBezTo>
                    <a:pt x="2622" y="329"/>
                    <a:pt x="2632" y="324"/>
                    <a:pt x="2634" y="319"/>
                  </a:cubicBezTo>
                  <a:cubicBezTo>
                    <a:pt x="2636" y="315"/>
                    <a:pt x="2640" y="302"/>
                    <a:pt x="2646" y="301"/>
                  </a:cubicBezTo>
                  <a:cubicBezTo>
                    <a:pt x="2652" y="301"/>
                    <a:pt x="2666" y="300"/>
                    <a:pt x="2668" y="297"/>
                  </a:cubicBezTo>
                  <a:cubicBezTo>
                    <a:pt x="2670" y="293"/>
                    <a:pt x="2678" y="282"/>
                    <a:pt x="2680" y="282"/>
                  </a:cubicBezTo>
                  <a:cubicBezTo>
                    <a:pt x="2681" y="281"/>
                    <a:pt x="2684" y="281"/>
                    <a:pt x="2685" y="281"/>
                  </a:cubicBezTo>
                  <a:cubicBezTo>
                    <a:pt x="2685" y="280"/>
                    <a:pt x="2688" y="281"/>
                    <a:pt x="2689" y="281"/>
                  </a:cubicBezTo>
                  <a:cubicBezTo>
                    <a:pt x="2690" y="281"/>
                    <a:pt x="2694" y="280"/>
                    <a:pt x="2696" y="279"/>
                  </a:cubicBezTo>
                  <a:cubicBezTo>
                    <a:pt x="2699" y="278"/>
                    <a:pt x="2768" y="246"/>
                    <a:pt x="2768" y="246"/>
                  </a:cubicBezTo>
                  <a:cubicBezTo>
                    <a:pt x="2768" y="246"/>
                    <a:pt x="2773" y="244"/>
                    <a:pt x="2774" y="240"/>
                  </a:cubicBezTo>
                  <a:cubicBezTo>
                    <a:pt x="2775" y="236"/>
                    <a:pt x="2775" y="236"/>
                    <a:pt x="2772" y="236"/>
                  </a:cubicBezTo>
                  <a:cubicBezTo>
                    <a:pt x="2770" y="237"/>
                    <a:pt x="2761" y="237"/>
                    <a:pt x="2765" y="235"/>
                  </a:cubicBezTo>
                  <a:cubicBezTo>
                    <a:pt x="2769" y="233"/>
                    <a:pt x="2783" y="227"/>
                    <a:pt x="2785" y="225"/>
                  </a:cubicBezTo>
                  <a:cubicBezTo>
                    <a:pt x="2787" y="223"/>
                    <a:pt x="2788" y="224"/>
                    <a:pt x="2790" y="224"/>
                  </a:cubicBezTo>
                  <a:cubicBezTo>
                    <a:pt x="2792" y="225"/>
                    <a:pt x="2794" y="225"/>
                    <a:pt x="2797" y="223"/>
                  </a:cubicBezTo>
                  <a:cubicBezTo>
                    <a:pt x="2799" y="221"/>
                    <a:pt x="2887" y="178"/>
                    <a:pt x="2887" y="178"/>
                  </a:cubicBezTo>
                  <a:cubicBezTo>
                    <a:pt x="2887" y="178"/>
                    <a:pt x="2897" y="173"/>
                    <a:pt x="2898" y="168"/>
                  </a:cubicBezTo>
                  <a:cubicBezTo>
                    <a:pt x="2900" y="163"/>
                    <a:pt x="2899" y="163"/>
                    <a:pt x="2900" y="162"/>
                  </a:cubicBezTo>
                  <a:cubicBezTo>
                    <a:pt x="2901" y="161"/>
                    <a:pt x="2901" y="158"/>
                    <a:pt x="2900" y="157"/>
                  </a:cubicBezTo>
                  <a:cubicBezTo>
                    <a:pt x="2899" y="156"/>
                    <a:pt x="2899" y="155"/>
                    <a:pt x="2897" y="155"/>
                  </a:cubicBezTo>
                  <a:cubicBezTo>
                    <a:pt x="2896" y="156"/>
                    <a:pt x="2884" y="154"/>
                    <a:pt x="2886" y="151"/>
                  </a:cubicBezTo>
                  <a:cubicBezTo>
                    <a:pt x="2888" y="148"/>
                    <a:pt x="2888" y="145"/>
                    <a:pt x="2886" y="147"/>
                  </a:cubicBezTo>
                  <a:cubicBezTo>
                    <a:pt x="2884" y="148"/>
                    <a:pt x="2877" y="154"/>
                    <a:pt x="2874" y="153"/>
                  </a:cubicBezTo>
                  <a:cubicBezTo>
                    <a:pt x="2870" y="152"/>
                    <a:pt x="2869" y="152"/>
                    <a:pt x="2871" y="149"/>
                  </a:cubicBezTo>
                  <a:cubicBezTo>
                    <a:pt x="2873" y="146"/>
                    <a:pt x="2873" y="146"/>
                    <a:pt x="2872" y="145"/>
                  </a:cubicBezTo>
                  <a:cubicBezTo>
                    <a:pt x="2871" y="145"/>
                    <a:pt x="2871" y="144"/>
                    <a:pt x="2872" y="143"/>
                  </a:cubicBezTo>
                  <a:cubicBezTo>
                    <a:pt x="2873" y="142"/>
                    <a:pt x="2873" y="140"/>
                    <a:pt x="2871" y="140"/>
                  </a:cubicBezTo>
                  <a:cubicBezTo>
                    <a:pt x="2869" y="140"/>
                    <a:pt x="2868" y="139"/>
                    <a:pt x="2867" y="138"/>
                  </a:cubicBezTo>
                  <a:cubicBezTo>
                    <a:pt x="2866" y="138"/>
                    <a:pt x="2865" y="137"/>
                    <a:pt x="2864" y="137"/>
                  </a:cubicBezTo>
                  <a:cubicBezTo>
                    <a:pt x="2862" y="138"/>
                    <a:pt x="2860" y="137"/>
                    <a:pt x="2859" y="136"/>
                  </a:cubicBezTo>
                  <a:cubicBezTo>
                    <a:pt x="2858" y="134"/>
                    <a:pt x="2854" y="132"/>
                    <a:pt x="2858" y="132"/>
                  </a:cubicBezTo>
                  <a:cubicBezTo>
                    <a:pt x="2863" y="132"/>
                    <a:pt x="2869" y="134"/>
                    <a:pt x="2874" y="138"/>
                  </a:cubicBezTo>
                  <a:cubicBezTo>
                    <a:pt x="2879" y="141"/>
                    <a:pt x="2882" y="141"/>
                    <a:pt x="2880" y="142"/>
                  </a:cubicBezTo>
                  <a:cubicBezTo>
                    <a:pt x="2879" y="144"/>
                    <a:pt x="2879" y="144"/>
                    <a:pt x="2881" y="144"/>
                  </a:cubicBezTo>
                  <a:cubicBezTo>
                    <a:pt x="2884" y="143"/>
                    <a:pt x="2894" y="143"/>
                    <a:pt x="2896" y="146"/>
                  </a:cubicBezTo>
                  <a:cubicBezTo>
                    <a:pt x="2899" y="148"/>
                    <a:pt x="2897" y="150"/>
                    <a:pt x="2899" y="149"/>
                  </a:cubicBezTo>
                  <a:cubicBezTo>
                    <a:pt x="2901" y="148"/>
                    <a:pt x="2901" y="147"/>
                    <a:pt x="2901" y="146"/>
                  </a:cubicBezTo>
                  <a:cubicBezTo>
                    <a:pt x="2902" y="144"/>
                    <a:pt x="2903" y="140"/>
                    <a:pt x="2905" y="137"/>
                  </a:cubicBezTo>
                  <a:cubicBezTo>
                    <a:pt x="2906" y="134"/>
                    <a:pt x="2906" y="131"/>
                    <a:pt x="2906" y="129"/>
                  </a:cubicBezTo>
                  <a:cubicBezTo>
                    <a:pt x="2906" y="128"/>
                    <a:pt x="2905" y="126"/>
                    <a:pt x="2903" y="127"/>
                  </a:cubicBezTo>
                  <a:cubicBezTo>
                    <a:pt x="2902" y="128"/>
                    <a:pt x="2900" y="127"/>
                    <a:pt x="2899" y="129"/>
                  </a:cubicBezTo>
                  <a:cubicBezTo>
                    <a:pt x="2898" y="130"/>
                    <a:pt x="2897" y="132"/>
                    <a:pt x="2896" y="130"/>
                  </a:cubicBezTo>
                  <a:cubicBezTo>
                    <a:pt x="2896" y="129"/>
                    <a:pt x="2896" y="126"/>
                    <a:pt x="2896" y="123"/>
                  </a:cubicBezTo>
                  <a:cubicBezTo>
                    <a:pt x="2896" y="120"/>
                    <a:pt x="2895" y="120"/>
                    <a:pt x="2894" y="120"/>
                  </a:cubicBezTo>
                  <a:cubicBezTo>
                    <a:pt x="2893" y="119"/>
                    <a:pt x="2893" y="119"/>
                    <a:pt x="2893" y="115"/>
                  </a:cubicBezTo>
                  <a:cubicBezTo>
                    <a:pt x="2893" y="112"/>
                    <a:pt x="2892" y="109"/>
                    <a:pt x="2891" y="109"/>
                  </a:cubicBezTo>
                  <a:cubicBezTo>
                    <a:pt x="2890" y="108"/>
                    <a:pt x="2888" y="107"/>
                    <a:pt x="2887" y="107"/>
                  </a:cubicBezTo>
                  <a:cubicBezTo>
                    <a:pt x="2886" y="108"/>
                    <a:pt x="2885" y="107"/>
                    <a:pt x="2886" y="106"/>
                  </a:cubicBezTo>
                  <a:cubicBezTo>
                    <a:pt x="2887" y="105"/>
                    <a:pt x="2886" y="103"/>
                    <a:pt x="2884" y="103"/>
                  </a:cubicBezTo>
                  <a:cubicBezTo>
                    <a:pt x="2881" y="103"/>
                    <a:pt x="2875" y="103"/>
                    <a:pt x="2876" y="105"/>
                  </a:cubicBezTo>
                  <a:cubicBezTo>
                    <a:pt x="2878" y="107"/>
                    <a:pt x="2878" y="107"/>
                    <a:pt x="2881" y="108"/>
                  </a:cubicBezTo>
                  <a:cubicBezTo>
                    <a:pt x="2884" y="109"/>
                    <a:pt x="2887" y="113"/>
                    <a:pt x="2885" y="112"/>
                  </a:cubicBezTo>
                  <a:cubicBezTo>
                    <a:pt x="2883" y="111"/>
                    <a:pt x="2880" y="110"/>
                    <a:pt x="2879" y="113"/>
                  </a:cubicBezTo>
                  <a:cubicBezTo>
                    <a:pt x="2878" y="115"/>
                    <a:pt x="2878" y="117"/>
                    <a:pt x="2876" y="117"/>
                  </a:cubicBezTo>
                  <a:cubicBezTo>
                    <a:pt x="2874" y="117"/>
                    <a:pt x="2871" y="119"/>
                    <a:pt x="2872" y="114"/>
                  </a:cubicBezTo>
                  <a:cubicBezTo>
                    <a:pt x="2872" y="110"/>
                    <a:pt x="2871" y="110"/>
                    <a:pt x="2870" y="109"/>
                  </a:cubicBezTo>
                  <a:cubicBezTo>
                    <a:pt x="2869" y="109"/>
                    <a:pt x="2868" y="107"/>
                    <a:pt x="2868" y="104"/>
                  </a:cubicBezTo>
                  <a:cubicBezTo>
                    <a:pt x="2868" y="101"/>
                    <a:pt x="2869" y="98"/>
                    <a:pt x="2865" y="97"/>
                  </a:cubicBezTo>
                  <a:cubicBezTo>
                    <a:pt x="2862" y="96"/>
                    <a:pt x="2854" y="91"/>
                    <a:pt x="2854" y="91"/>
                  </a:cubicBezTo>
                  <a:cubicBezTo>
                    <a:pt x="2854" y="91"/>
                    <a:pt x="2851" y="91"/>
                    <a:pt x="2851" y="91"/>
                  </a:cubicBezTo>
                  <a:cubicBezTo>
                    <a:pt x="2850" y="91"/>
                    <a:pt x="2850" y="91"/>
                    <a:pt x="2849" y="90"/>
                  </a:cubicBezTo>
                  <a:cubicBezTo>
                    <a:pt x="2849" y="89"/>
                    <a:pt x="2846" y="86"/>
                    <a:pt x="2845" y="85"/>
                  </a:cubicBezTo>
                  <a:cubicBezTo>
                    <a:pt x="2844" y="85"/>
                    <a:pt x="2842" y="85"/>
                    <a:pt x="2840" y="83"/>
                  </a:cubicBezTo>
                  <a:cubicBezTo>
                    <a:pt x="2839" y="82"/>
                    <a:pt x="2834" y="79"/>
                    <a:pt x="2832" y="79"/>
                  </a:cubicBezTo>
                  <a:cubicBezTo>
                    <a:pt x="2829" y="79"/>
                    <a:pt x="2829" y="79"/>
                    <a:pt x="2828" y="77"/>
                  </a:cubicBezTo>
                  <a:cubicBezTo>
                    <a:pt x="2827" y="74"/>
                    <a:pt x="2827" y="74"/>
                    <a:pt x="2824" y="73"/>
                  </a:cubicBezTo>
                  <a:cubicBezTo>
                    <a:pt x="2822" y="73"/>
                    <a:pt x="2817" y="72"/>
                    <a:pt x="2817" y="72"/>
                  </a:cubicBezTo>
                  <a:cubicBezTo>
                    <a:pt x="2817" y="72"/>
                    <a:pt x="2816" y="72"/>
                    <a:pt x="2815" y="73"/>
                  </a:cubicBezTo>
                  <a:cubicBezTo>
                    <a:pt x="2814" y="74"/>
                    <a:pt x="2814" y="73"/>
                    <a:pt x="2814" y="71"/>
                  </a:cubicBezTo>
                  <a:cubicBezTo>
                    <a:pt x="2813" y="69"/>
                    <a:pt x="2813" y="69"/>
                    <a:pt x="2811" y="69"/>
                  </a:cubicBezTo>
                  <a:cubicBezTo>
                    <a:pt x="2810" y="69"/>
                    <a:pt x="2809" y="69"/>
                    <a:pt x="2808" y="70"/>
                  </a:cubicBezTo>
                  <a:cubicBezTo>
                    <a:pt x="2807" y="71"/>
                    <a:pt x="2805" y="71"/>
                    <a:pt x="2804" y="71"/>
                  </a:cubicBezTo>
                  <a:cubicBezTo>
                    <a:pt x="2803" y="71"/>
                    <a:pt x="2799" y="71"/>
                    <a:pt x="2798" y="70"/>
                  </a:cubicBezTo>
                  <a:cubicBezTo>
                    <a:pt x="2797" y="69"/>
                    <a:pt x="2796" y="68"/>
                    <a:pt x="2794" y="69"/>
                  </a:cubicBezTo>
                  <a:cubicBezTo>
                    <a:pt x="2792" y="69"/>
                    <a:pt x="2784" y="71"/>
                    <a:pt x="2782" y="71"/>
                  </a:cubicBezTo>
                  <a:cubicBezTo>
                    <a:pt x="2781" y="72"/>
                    <a:pt x="2778" y="74"/>
                    <a:pt x="2777" y="73"/>
                  </a:cubicBezTo>
                  <a:cubicBezTo>
                    <a:pt x="2776" y="73"/>
                    <a:pt x="2775" y="72"/>
                    <a:pt x="2773" y="73"/>
                  </a:cubicBezTo>
                  <a:cubicBezTo>
                    <a:pt x="2772" y="73"/>
                    <a:pt x="2770" y="72"/>
                    <a:pt x="2769" y="72"/>
                  </a:cubicBezTo>
                  <a:cubicBezTo>
                    <a:pt x="2767" y="72"/>
                    <a:pt x="2764" y="72"/>
                    <a:pt x="2763" y="71"/>
                  </a:cubicBezTo>
                  <a:cubicBezTo>
                    <a:pt x="2762" y="70"/>
                    <a:pt x="2760" y="70"/>
                    <a:pt x="2759" y="70"/>
                  </a:cubicBezTo>
                  <a:cubicBezTo>
                    <a:pt x="2757" y="70"/>
                    <a:pt x="2755" y="68"/>
                    <a:pt x="2753" y="69"/>
                  </a:cubicBezTo>
                  <a:cubicBezTo>
                    <a:pt x="2751" y="70"/>
                    <a:pt x="2747" y="71"/>
                    <a:pt x="2745" y="70"/>
                  </a:cubicBezTo>
                  <a:cubicBezTo>
                    <a:pt x="2744" y="70"/>
                    <a:pt x="2742" y="71"/>
                    <a:pt x="2742" y="71"/>
                  </a:cubicBezTo>
                  <a:cubicBezTo>
                    <a:pt x="2741" y="71"/>
                    <a:pt x="2725" y="72"/>
                    <a:pt x="2724" y="72"/>
                  </a:cubicBezTo>
                  <a:cubicBezTo>
                    <a:pt x="2722" y="71"/>
                    <a:pt x="2721" y="72"/>
                    <a:pt x="2721" y="72"/>
                  </a:cubicBezTo>
                  <a:cubicBezTo>
                    <a:pt x="2720" y="72"/>
                    <a:pt x="2719" y="73"/>
                    <a:pt x="2718" y="72"/>
                  </a:cubicBezTo>
                  <a:cubicBezTo>
                    <a:pt x="2718" y="71"/>
                    <a:pt x="2717" y="70"/>
                    <a:pt x="2715" y="70"/>
                  </a:cubicBezTo>
                  <a:cubicBezTo>
                    <a:pt x="2713" y="71"/>
                    <a:pt x="2710" y="71"/>
                    <a:pt x="2709" y="71"/>
                  </a:cubicBezTo>
                  <a:cubicBezTo>
                    <a:pt x="2708" y="70"/>
                    <a:pt x="2705" y="70"/>
                    <a:pt x="2706" y="72"/>
                  </a:cubicBezTo>
                  <a:cubicBezTo>
                    <a:pt x="2707" y="75"/>
                    <a:pt x="2707" y="78"/>
                    <a:pt x="2706" y="80"/>
                  </a:cubicBezTo>
                  <a:cubicBezTo>
                    <a:pt x="2706" y="81"/>
                    <a:pt x="2702" y="87"/>
                    <a:pt x="2693" y="87"/>
                  </a:cubicBezTo>
                  <a:cubicBezTo>
                    <a:pt x="2685" y="87"/>
                    <a:pt x="2690" y="83"/>
                    <a:pt x="2681" y="85"/>
                  </a:cubicBezTo>
                  <a:cubicBezTo>
                    <a:pt x="2672" y="87"/>
                    <a:pt x="2672" y="87"/>
                    <a:pt x="2672" y="87"/>
                  </a:cubicBezTo>
                  <a:cubicBezTo>
                    <a:pt x="2671" y="87"/>
                    <a:pt x="2670" y="87"/>
                    <a:pt x="2669" y="88"/>
                  </a:cubicBezTo>
                  <a:cubicBezTo>
                    <a:pt x="2668" y="89"/>
                    <a:pt x="2667" y="89"/>
                    <a:pt x="2666" y="88"/>
                  </a:cubicBezTo>
                  <a:cubicBezTo>
                    <a:pt x="2664" y="88"/>
                    <a:pt x="2663" y="87"/>
                    <a:pt x="2661" y="87"/>
                  </a:cubicBezTo>
                  <a:cubicBezTo>
                    <a:pt x="2659" y="88"/>
                    <a:pt x="2656" y="87"/>
                    <a:pt x="2655" y="87"/>
                  </a:cubicBezTo>
                  <a:cubicBezTo>
                    <a:pt x="2654" y="86"/>
                    <a:pt x="2652" y="85"/>
                    <a:pt x="2655" y="83"/>
                  </a:cubicBezTo>
                  <a:cubicBezTo>
                    <a:pt x="2657" y="81"/>
                    <a:pt x="2689" y="60"/>
                    <a:pt x="2689" y="60"/>
                  </a:cubicBezTo>
                  <a:cubicBezTo>
                    <a:pt x="2689" y="60"/>
                    <a:pt x="2692" y="58"/>
                    <a:pt x="2688" y="57"/>
                  </a:cubicBezTo>
                  <a:cubicBezTo>
                    <a:pt x="2684" y="56"/>
                    <a:pt x="2684" y="54"/>
                    <a:pt x="2684" y="53"/>
                  </a:cubicBezTo>
                  <a:cubicBezTo>
                    <a:pt x="2683" y="52"/>
                    <a:pt x="2681" y="50"/>
                    <a:pt x="2679" y="51"/>
                  </a:cubicBezTo>
                  <a:cubicBezTo>
                    <a:pt x="2677" y="51"/>
                    <a:pt x="2674" y="51"/>
                    <a:pt x="2672" y="49"/>
                  </a:cubicBezTo>
                  <a:cubicBezTo>
                    <a:pt x="2669" y="48"/>
                    <a:pt x="2666" y="48"/>
                    <a:pt x="2665" y="49"/>
                  </a:cubicBezTo>
                  <a:cubicBezTo>
                    <a:pt x="2664" y="49"/>
                    <a:pt x="2661" y="50"/>
                    <a:pt x="2663" y="50"/>
                  </a:cubicBezTo>
                  <a:cubicBezTo>
                    <a:pt x="2665" y="51"/>
                    <a:pt x="2666" y="52"/>
                    <a:pt x="2663" y="52"/>
                  </a:cubicBezTo>
                  <a:cubicBezTo>
                    <a:pt x="2660" y="51"/>
                    <a:pt x="2648" y="48"/>
                    <a:pt x="2648" y="48"/>
                  </a:cubicBezTo>
                  <a:cubicBezTo>
                    <a:pt x="2647" y="48"/>
                    <a:pt x="2645" y="47"/>
                    <a:pt x="2643" y="49"/>
                  </a:cubicBezTo>
                  <a:cubicBezTo>
                    <a:pt x="2641" y="50"/>
                    <a:pt x="2638" y="52"/>
                    <a:pt x="2635" y="52"/>
                  </a:cubicBezTo>
                  <a:cubicBezTo>
                    <a:pt x="2633" y="53"/>
                    <a:pt x="2631" y="52"/>
                    <a:pt x="2629" y="53"/>
                  </a:cubicBezTo>
                  <a:cubicBezTo>
                    <a:pt x="2628" y="54"/>
                    <a:pt x="2616" y="53"/>
                    <a:pt x="2620" y="51"/>
                  </a:cubicBezTo>
                  <a:cubicBezTo>
                    <a:pt x="2623" y="50"/>
                    <a:pt x="2625" y="50"/>
                    <a:pt x="2627" y="50"/>
                  </a:cubicBezTo>
                  <a:cubicBezTo>
                    <a:pt x="2629" y="50"/>
                    <a:pt x="2629" y="50"/>
                    <a:pt x="2630" y="48"/>
                  </a:cubicBezTo>
                  <a:cubicBezTo>
                    <a:pt x="2630" y="47"/>
                    <a:pt x="2630" y="47"/>
                    <a:pt x="2632" y="47"/>
                  </a:cubicBezTo>
                  <a:cubicBezTo>
                    <a:pt x="2633" y="46"/>
                    <a:pt x="2634" y="45"/>
                    <a:pt x="2635" y="44"/>
                  </a:cubicBezTo>
                  <a:cubicBezTo>
                    <a:pt x="2636" y="43"/>
                    <a:pt x="2636" y="42"/>
                    <a:pt x="2633" y="43"/>
                  </a:cubicBezTo>
                  <a:cubicBezTo>
                    <a:pt x="2630" y="45"/>
                    <a:pt x="2630" y="44"/>
                    <a:pt x="2629" y="44"/>
                  </a:cubicBezTo>
                  <a:cubicBezTo>
                    <a:pt x="2628" y="44"/>
                    <a:pt x="2625" y="44"/>
                    <a:pt x="2623" y="45"/>
                  </a:cubicBezTo>
                  <a:cubicBezTo>
                    <a:pt x="2621" y="45"/>
                    <a:pt x="2617" y="46"/>
                    <a:pt x="2614" y="45"/>
                  </a:cubicBezTo>
                  <a:cubicBezTo>
                    <a:pt x="2610" y="45"/>
                    <a:pt x="2609" y="44"/>
                    <a:pt x="2609" y="45"/>
                  </a:cubicBezTo>
                  <a:cubicBezTo>
                    <a:pt x="2608" y="45"/>
                    <a:pt x="2604" y="46"/>
                    <a:pt x="2600" y="45"/>
                  </a:cubicBezTo>
                  <a:cubicBezTo>
                    <a:pt x="2596" y="44"/>
                    <a:pt x="2595" y="43"/>
                    <a:pt x="2594" y="44"/>
                  </a:cubicBezTo>
                  <a:cubicBezTo>
                    <a:pt x="2593" y="44"/>
                    <a:pt x="2582" y="46"/>
                    <a:pt x="2580" y="46"/>
                  </a:cubicBezTo>
                  <a:cubicBezTo>
                    <a:pt x="2578" y="45"/>
                    <a:pt x="2569" y="45"/>
                    <a:pt x="2580" y="43"/>
                  </a:cubicBezTo>
                  <a:cubicBezTo>
                    <a:pt x="2580" y="43"/>
                    <a:pt x="2585" y="44"/>
                    <a:pt x="2588" y="42"/>
                  </a:cubicBezTo>
                  <a:cubicBezTo>
                    <a:pt x="2591" y="41"/>
                    <a:pt x="2594" y="40"/>
                    <a:pt x="2596" y="40"/>
                  </a:cubicBezTo>
                  <a:cubicBezTo>
                    <a:pt x="2598" y="40"/>
                    <a:pt x="2601" y="40"/>
                    <a:pt x="2603" y="40"/>
                  </a:cubicBezTo>
                  <a:cubicBezTo>
                    <a:pt x="2604" y="39"/>
                    <a:pt x="2607" y="39"/>
                    <a:pt x="2609" y="38"/>
                  </a:cubicBezTo>
                  <a:cubicBezTo>
                    <a:pt x="2611" y="38"/>
                    <a:pt x="2614" y="37"/>
                    <a:pt x="2614" y="37"/>
                  </a:cubicBezTo>
                  <a:cubicBezTo>
                    <a:pt x="2615" y="36"/>
                    <a:pt x="2616" y="36"/>
                    <a:pt x="2617" y="36"/>
                  </a:cubicBezTo>
                  <a:cubicBezTo>
                    <a:pt x="2618" y="35"/>
                    <a:pt x="2619" y="34"/>
                    <a:pt x="2620" y="33"/>
                  </a:cubicBezTo>
                  <a:cubicBezTo>
                    <a:pt x="2620" y="32"/>
                    <a:pt x="2621" y="31"/>
                    <a:pt x="2623" y="31"/>
                  </a:cubicBezTo>
                  <a:cubicBezTo>
                    <a:pt x="2625" y="31"/>
                    <a:pt x="2628" y="28"/>
                    <a:pt x="2629" y="27"/>
                  </a:cubicBezTo>
                  <a:cubicBezTo>
                    <a:pt x="2630" y="26"/>
                    <a:pt x="2632" y="26"/>
                    <a:pt x="2633" y="26"/>
                  </a:cubicBezTo>
                  <a:cubicBezTo>
                    <a:pt x="2634" y="26"/>
                    <a:pt x="2637" y="26"/>
                    <a:pt x="2638" y="26"/>
                  </a:cubicBezTo>
                  <a:cubicBezTo>
                    <a:pt x="2640" y="26"/>
                    <a:pt x="2641" y="26"/>
                    <a:pt x="2642" y="27"/>
                  </a:cubicBezTo>
                  <a:cubicBezTo>
                    <a:pt x="2643" y="27"/>
                    <a:pt x="2645" y="27"/>
                    <a:pt x="2646" y="26"/>
                  </a:cubicBezTo>
                  <a:cubicBezTo>
                    <a:pt x="2647" y="26"/>
                    <a:pt x="2648" y="25"/>
                    <a:pt x="2647" y="24"/>
                  </a:cubicBezTo>
                  <a:cubicBezTo>
                    <a:pt x="2646" y="23"/>
                    <a:pt x="2636" y="13"/>
                    <a:pt x="2636" y="13"/>
                  </a:cubicBezTo>
                  <a:cubicBezTo>
                    <a:pt x="2636" y="13"/>
                    <a:pt x="2633" y="11"/>
                    <a:pt x="2631" y="11"/>
                  </a:cubicBezTo>
                  <a:cubicBezTo>
                    <a:pt x="2629" y="11"/>
                    <a:pt x="2606" y="5"/>
                    <a:pt x="2603" y="4"/>
                  </a:cubicBezTo>
                  <a:cubicBezTo>
                    <a:pt x="2601" y="3"/>
                    <a:pt x="2581" y="1"/>
                    <a:pt x="2576" y="0"/>
                  </a:cubicBezTo>
                  <a:cubicBezTo>
                    <a:pt x="2571" y="0"/>
                    <a:pt x="2569" y="0"/>
                    <a:pt x="2568" y="1"/>
                  </a:cubicBezTo>
                  <a:cubicBezTo>
                    <a:pt x="2566" y="2"/>
                    <a:pt x="2565" y="3"/>
                    <a:pt x="2563" y="3"/>
                  </a:cubicBezTo>
                  <a:cubicBezTo>
                    <a:pt x="2561" y="4"/>
                    <a:pt x="2550" y="6"/>
                    <a:pt x="2545" y="7"/>
                  </a:cubicBezTo>
                  <a:cubicBezTo>
                    <a:pt x="2541" y="8"/>
                    <a:pt x="2532" y="10"/>
                    <a:pt x="2529" y="12"/>
                  </a:cubicBezTo>
                  <a:cubicBezTo>
                    <a:pt x="2527" y="13"/>
                    <a:pt x="2511" y="21"/>
                    <a:pt x="2508" y="22"/>
                  </a:cubicBezTo>
                  <a:cubicBezTo>
                    <a:pt x="2506" y="23"/>
                    <a:pt x="2500" y="25"/>
                    <a:pt x="2499" y="26"/>
                  </a:cubicBezTo>
                  <a:cubicBezTo>
                    <a:pt x="2499" y="27"/>
                    <a:pt x="2498" y="28"/>
                    <a:pt x="2501" y="28"/>
                  </a:cubicBezTo>
                  <a:cubicBezTo>
                    <a:pt x="2503" y="28"/>
                    <a:pt x="2508" y="28"/>
                    <a:pt x="2504" y="30"/>
                  </a:cubicBezTo>
                  <a:cubicBezTo>
                    <a:pt x="2501" y="32"/>
                    <a:pt x="2493" y="37"/>
                    <a:pt x="2491" y="38"/>
                  </a:cubicBezTo>
                  <a:cubicBezTo>
                    <a:pt x="2490" y="39"/>
                    <a:pt x="2487" y="42"/>
                    <a:pt x="2485" y="43"/>
                  </a:cubicBezTo>
                  <a:cubicBezTo>
                    <a:pt x="2482" y="44"/>
                    <a:pt x="2479" y="45"/>
                    <a:pt x="2480" y="47"/>
                  </a:cubicBezTo>
                  <a:cubicBezTo>
                    <a:pt x="2481" y="48"/>
                    <a:pt x="2481" y="49"/>
                    <a:pt x="2479" y="49"/>
                  </a:cubicBezTo>
                  <a:cubicBezTo>
                    <a:pt x="2478" y="50"/>
                    <a:pt x="2471" y="53"/>
                    <a:pt x="2472" y="54"/>
                  </a:cubicBezTo>
                  <a:cubicBezTo>
                    <a:pt x="2472" y="56"/>
                    <a:pt x="2471" y="57"/>
                    <a:pt x="2471" y="58"/>
                  </a:cubicBezTo>
                  <a:cubicBezTo>
                    <a:pt x="2470" y="59"/>
                    <a:pt x="2470" y="60"/>
                    <a:pt x="2470" y="60"/>
                  </a:cubicBezTo>
                  <a:cubicBezTo>
                    <a:pt x="2471" y="61"/>
                    <a:pt x="2471" y="62"/>
                    <a:pt x="2471" y="63"/>
                  </a:cubicBezTo>
                  <a:cubicBezTo>
                    <a:pt x="2470" y="63"/>
                    <a:pt x="2470" y="65"/>
                    <a:pt x="2471" y="65"/>
                  </a:cubicBezTo>
                  <a:cubicBezTo>
                    <a:pt x="2472" y="66"/>
                    <a:pt x="2475" y="68"/>
                    <a:pt x="2477" y="67"/>
                  </a:cubicBezTo>
                  <a:cubicBezTo>
                    <a:pt x="2478" y="67"/>
                    <a:pt x="2482" y="67"/>
                    <a:pt x="2480" y="70"/>
                  </a:cubicBezTo>
                  <a:cubicBezTo>
                    <a:pt x="2478" y="73"/>
                    <a:pt x="2478" y="73"/>
                    <a:pt x="2478" y="75"/>
                  </a:cubicBezTo>
                  <a:cubicBezTo>
                    <a:pt x="2478" y="76"/>
                    <a:pt x="2477" y="79"/>
                    <a:pt x="2476" y="80"/>
                  </a:cubicBezTo>
                  <a:cubicBezTo>
                    <a:pt x="2475" y="81"/>
                    <a:pt x="2471" y="83"/>
                    <a:pt x="2473" y="83"/>
                  </a:cubicBezTo>
                  <a:cubicBezTo>
                    <a:pt x="2475" y="84"/>
                    <a:pt x="2477" y="86"/>
                    <a:pt x="2480" y="85"/>
                  </a:cubicBezTo>
                  <a:cubicBezTo>
                    <a:pt x="2482" y="85"/>
                    <a:pt x="2489" y="86"/>
                    <a:pt x="2491" y="86"/>
                  </a:cubicBezTo>
                  <a:cubicBezTo>
                    <a:pt x="2492" y="87"/>
                    <a:pt x="2496" y="89"/>
                    <a:pt x="2497" y="89"/>
                  </a:cubicBezTo>
                  <a:cubicBezTo>
                    <a:pt x="2498" y="89"/>
                    <a:pt x="2501" y="89"/>
                    <a:pt x="2502" y="90"/>
                  </a:cubicBezTo>
                  <a:cubicBezTo>
                    <a:pt x="2503" y="90"/>
                    <a:pt x="2504" y="90"/>
                    <a:pt x="2505" y="91"/>
                  </a:cubicBezTo>
                  <a:cubicBezTo>
                    <a:pt x="2507" y="92"/>
                    <a:pt x="2518" y="95"/>
                    <a:pt x="2511" y="95"/>
                  </a:cubicBezTo>
                  <a:cubicBezTo>
                    <a:pt x="2503" y="94"/>
                    <a:pt x="2502" y="93"/>
                    <a:pt x="2501" y="93"/>
                  </a:cubicBezTo>
                  <a:cubicBezTo>
                    <a:pt x="2500" y="92"/>
                    <a:pt x="2497" y="90"/>
                    <a:pt x="2495" y="90"/>
                  </a:cubicBezTo>
                  <a:cubicBezTo>
                    <a:pt x="2493" y="91"/>
                    <a:pt x="2490" y="90"/>
                    <a:pt x="2488" y="90"/>
                  </a:cubicBezTo>
                  <a:cubicBezTo>
                    <a:pt x="2486" y="89"/>
                    <a:pt x="2482" y="89"/>
                    <a:pt x="2481" y="89"/>
                  </a:cubicBezTo>
                  <a:cubicBezTo>
                    <a:pt x="2479" y="90"/>
                    <a:pt x="2475" y="90"/>
                    <a:pt x="2476" y="89"/>
                  </a:cubicBezTo>
                  <a:cubicBezTo>
                    <a:pt x="2476" y="88"/>
                    <a:pt x="2475" y="88"/>
                    <a:pt x="2473" y="87"/>
                  </a:cubicBezTo>
                  <a:cubicBezTo>
                    <a:pt x="2472" y="86"/>
                    <a:pt x="2469" y="85"/>
                    <a:pt x="2465" y="87"/>
                  </a:cubicBezTo>
                  <a:cubicBezTo>
                    <a:pt x="2461" y="89"/>
                    <a:pt x="2450" y="90"/>
                    <a:pt x="2450" y="89"/>
                  </a:cubicBezTo>
                  <a:cubicBezTo>
                    <a:pt x="2450" y="88"/>
                    <a:pt x="2449" y="88"/>
                    <a:pt x="2447" y="88"/>
                  </a:cubicBezTo>
                  <a:cubicBezTo>
                    <a:pt x="2445" y="88"/>
                    <a:pt x="2437" y="88"/>
                    <a:pt x="2433" y="89"/>
                  </a:cubicBezTo>
                  <a:cubicBezTo>
                    <a:pt x="2429" y="89"/>
                    <a:pt x="2421" y="89"/>
                    <a:pt x="2417" y="88"/>
                  </a:cubicBezTo>
                  <a:cubicBezTo>
                    <a:pt x="2414" y="88"/>
                    <a:pt x="2402" y="85"/>
                    <a:pt x="2401" y="87"/>
                  </a:cubicBezTo>
                  <a:cubicBezTo>
                    <a:pt x="2401" y="89"/>
                    <a:pt x="2402" y="89"/>
                    <a:pt x="2404" y="90"/>
                  </a:cubicBezTo>
                  <a:cubicBezTo>
                    <a:pt x="2406" y="92"/>
                    <a:pt x="2408" y="92"/>
                    <a:pt x="2408" y="94"/>
                  </a:cubicBezTo>
                  <a:cubicBezTo>
                    <a:pt x="2408" y="96"/>
                    <a:pt x="2408" y="98"/>
                    <a:pt x="2410" y="98"/>
                  </a:cubicBezTo>
                  <a:cubicBezTo>
                    <a:pt x="2413" y="97"/>
                    <a:pt x="2417" y="97"/>
                    <a:pt x="2418" y="99"/>
                  </a:cubicBezTo>
                  <a:cubicBezTo>
                    <a:pt x="2420" y="102"/>
                    <a:pt x="2421" y="103"/>
                    <a:pt x="2424" y="103"/>
                  </a:cubicBezTo>
                  <a:cubicBezTo>
                    <a:pt x="2426" y="102"/>
                    <a:pt x="2427" y="103"/>
                    <a:pt x="2428" y="105"/>
                  </a:cubicBezTo>
                  <a:cubicBezTo>
                    <a:pt x="2428" y="107"/>
                    <a:pt x="2428" y="109"/>
                    <a:pt x="2430" y="109"/>
                  </a:cubicBezTo>
                  <a:cubicBezTo>
                    <a:pt x="2432" y="110"/>
                    <a:pt x="2433" y="111"/>
                    <a:pt x="2435" y="114"/>
                  </a:cubicBezTo>
                  <a:cubicBezTo>
                    <a:pt x="2436" y="116"/>
                    <a:pt x="2436" y="119"/>
                    <a:pt x="2434" y="118"/>
                  </a:cubicBezTo>
                  <a:cubicBezTo>
                    <a:pt x="2432" y="118"/>
                    <a:pt x="2427" y="116"/>
                    <a:pt x="2426" y="116"/>
                  </a:cubicBezTo>
                  <a:cubicBezTo>
                    <a:pt x="2425" y="115"/>
                    <a:pt x="2403" y="105"/>
                    <a:pt x="2403" y="105"/>
                  </a:cubicBezTo>
                  <a:cubicBezTo>
                    <a:pt x="2403" y="105"/>
                    <a:pt x="2399" y="103"/>
                    <a:pt x="2397" y="104"/>
                  </a:cubicBezTo>
                  <a:cubicBezTo>
                    <a:pt x="2394" y="106"/>
                    <a:pt x="2393" y="106"/>
                    <a:pt x="2392" y="106"/>
                  </a:cubicBezTo>
                  <a:cubicBezTo>
                    <a:pt x="2392" y="106"/>
                    <a:pt x="2391" y="106"/>
                    <a:pt x="2390" y="107"/>
                  </a:cubicBezTo>
                  <a:cubicBezTo>
                    <a:pt x="2390" y="108"/>
                    <a:pt x="2388" y="109"/>
                    <a:pt x="2387" y="109"/>
                  </a:cubicBezTo>
                  <a:cubicBezTo>
                    <a:pt x="2386" y="109"/>
                    <a:pt x="2374" y="111"/>
                    <a:pt x="2372" y="112"/>
                  </a:cubicBezTo>
                  <a:cubicBezTo>
                    <a:pt x="2370" y="114"/>
                    <a:pt x="2372" y="113"/>
                    <a:pt x="2370" y="114"/>
                  </a:cubicBezTo>
                  <a:cubicBezTo>
                    <a:pt x="2368" y="115"/>
                    <a:pt x="2363" y="116"/>
                    <a:pt x="2362" y="116"/>
                  </a:cubicBezTo>
                  <a:cubicBezTo>
                    <a:pt x="2360" y="117"/>
                    <a:pt x="2352" y="122"/>
                    <a:pt x="2352" y="123"/>
                  </a:cubicBezTo>
                  <a:cubicBezTo>
                    <a:pt x="2351" y="124"/>
                    <a:pt x="2346" y="125"/>
                    <a:pt x="2349" y="123"/>
                  </a:cubicBezTo>
                  <a:cubicBezTo>
                    <a:pt x="2351" y="120"/>
                    <a:pt x="2352" y="118"/>
                    <a:pt x="2350" y="119"/>
                  </a:cubicBezTo>
                  <a:cubicBezTo>
                    <a:pt x="2347" y="120"/>
                    <a:pt x="2342" y="122"/>
                    <a:pt x="2341" y="122"/>
                  </a:cubicBezTo>
                  <a:cubicBezTo>
                    <a:pt x="2340" y="123"/>
                    <a:pt x="2326" y="129"/>
                    <a:pt x="2325" y="129"/>
                  </a:cubicBezTo>
                  <a:cubicBezTo>
                    <a:pt x="2323" y="130"/>
                    <a:pt x="2321" y="130"/>
                    <a:pt x="2323" y="129"/>
                  </a:cubicBezTo>
                  <a:cubicBezTo>
                    <a:pt x="2324" y="127"/>
                    <a:pt x="2325" y="123"/>
                    <a:pt x="2323" y="122"/>
                  </a:cubicBezTo>
                  <a:cubicBezTo>
                    <a:pt x="2321" y="121"/>
                    <a:pt x="2321" y="121"/>
                    <a:pt x="2319" y="121"/>
                  </a:cubicBezTo>
                  <a:cubicBezTo>
                    <a:pt x="2318" y="122"/>
                    <a:pt x="2315" y="123"/>
                    <a:pt x="2312" y="125"/>
                  </a:cubicBezTo>
                  <a:cubicBezTo>
                    <a:pt x="2309" y="126"/>
                    <a:pt x="2299" y="131"/>
                    <a:pt x="2298" y="131"/>
                  </a:cubicBezTo>
                  <a:cubicBezTo>
                    <a:pt x="2296" y="131"/>
                    <a:pt x="2291" y="130"/>
                    <a:pt x="2295" y="129"/>
                  </a:cubicBezTo>
                  <a:cubicBezTo>
                    <a:pt x="2299" y="127"/>
                    <a:pt x="2303" y="124"/>
                    <a:pt x="2300" y="123"/>
                  </a:cubicBezTo>
                  <a:cubicBezTo>
                    <a:pt x="2298" y="122"/>
                    <a:pt x="2294" y="122"/>
                    <a:pt x="2292" y="122"/>
                  </a:cubicBezTo>
                  <a:cubicBezTo>
                    <a:pt x="2289" y="122"/>
                    <a:pt x="2215" y="115"/>
                    <a:pt x="2215" y="115"/>
                  </a:cubicBezTo>
                  <a:cubicBezTo>
                    <a:pt x="2215" y="115"/>
                    <a:pt x="2212" y="114"/>
                    <a:pt x="2210" y="115"/>
                  </a:cubicBezTo>
                  <a:cubicBezTo>
                    <a:pt x="2209" y="116"/>
                    <a:pt x="2208" y="116"/>
                    <a:pt x="2207" y="117"/>
                  </a:cubicBezTo>
                  <a:cubicBezTo>
                    <a:pt x="2206" y="117"/>
                    <a:pt x="2203" y="117"/>
                    <a:pt x="2203" y="119"/>
                  </a:cubicBezTo>
                  <a:cubicBezTo>
                    <a:pt x="2203" y="120"/>
                    <a:pt x="2204" y="122"/>
                    <a:pt x="2203" y="122"/>
                  </a:cubicBezTo>
                  <a:cubicBezTo>
                    <a:pt x="2202" y="122"/>
                    <a:pt x="2199" y="124"/>
                    <a:pt x="2202" y="124"/>
                  </a:cubicBezTo>
                  <a:cubicBezTo>
                    <a:pt x="2205" y="124"/>
                    <a:pt x="2217" y="123"/>
                    <a:pt x="2215" y="124"/>
                  </a:cubicBezTo>
                  <a:cubicBezTo>
                    <a:pt x="2213" y="126"/>
                    <a:pt x="2217" y="126"/>
                    <a:pt x="2221" y="126"/>
                  </a:cubicBezTo>
                  <a:cubicBezTo>
                    <a:pt x="2225" y="125"/>
                    <a:pt x="2225" y="127"/>
                    <a:pt x="2228" y="126"/>
                  </a:cubicBezTo>
                  <a:cubicBezTo>
                    <a:pt x="2231" y="126"/>
                    <a:pt x="2248" y="124"/>
                    <a:pt x="2243" y="127"/>
                  </a:cubicBezTo>
                  <a:cubicBezTo>
                    <a:pt x="2237" y="129"/>
                    <a:pt x="2193" y="135"/>
                    <a:pt x="2192" y="135"/>
                  </a:cubicBezTo>
                  <a:cubicBezTo>
                    <a:pt x="2192" y="135"/>
                    <a:pt x="2123" y="147"/>
                    <a:pt x="2119" y="148"/>
                  </a:cubicBezTo>
                  <a:cubicBezTo>
                    <a:pt x="2115" y="149"/>
                    <a:pt x="2106" y="150"/>
                    <a:pt x="2104" y="151"/>
                  </a:cubicBezTo>
                  <a:cubicBezTo>
                    <a:pt x="2101" y="152"/>
                    <a:pt x="2086" y="155"/>
                    <a:pt x="2084" y="155"/>
                  </a:cubicBezTo>
                  <a:cubicBezTo>
                    <a:pt x="2082" y="155"/>
                    <a:pt x="2079" y="156"/>
                    <a:pt x="2078" y="157"/>
                  </a:cubicBezTo>
                  <a:cubicBezTo>
                    <a:pt x="2077" y="158"/>
                    <a:pt x="2075" y="159"/>
                    <a:pt x="2074" y="159"/>
                  </a:cubicBezTo>
                  <a:cubicBezTo>
                    <a:pt x="2073" y="159"/>
                    <a:pt x="2070" y="160"/>
                    <a:pt x="2071" y="160"/>
                  </a:cubicBezTo>
                  <a:cubicBezTo>
                    <a:pt x="2071" y="161"/>
                    <a:pt x="2071" y="162"/>
                    <a:pt x="2070" y="162"/>
                  </a:cubicBezTo>
                  <a:cubicBezTo>
                    <a:pt x="2069" y="162"/>
                    <a:pt x="2064" y="163"/>
                    <a:pt x="2064" y="164"/>
                  </a:cubicBezTo>
                  <a:cubicBezTo>
                    <a:pt x="2064" y="165"/>
                    <a:pt x="2064" y="166"/>
                    <a:pt x="2063" y="166"/>
                  </a:cubicBezTo>
                  <a:cubicBezTo>
                    <a:pt x="2061" y="166"/>
                    <a:pt x="2056" y="167"/>
                    <a:pt x="2056" y="168"/>
                  </a:cubicBezTo>
                  <a:cubicBezTo>
                    <a:pt x="2056" y="169"/>
                    <a:pt x="2056" y="170"/>
                    <a:pt x="2055" y="170"/>
                  </a:cubicBezTo>
                  <a:cubicBezTo>
                    <a:pt x="2054" y="171"/>
                    <a:pt x="2047" y="175"/>
                    <a:pt x="2044" y="177"/>
                  </a:cubicBezTo>
                  <a:cubicBezTo>
                    <a:pt x="2041" y="180"/>
                    <a:pt x="2037" y="182"/>
                    <a:pt x="2036" y="182"/>
                  </a:cubicBezTo>
                  <a:cubicBezTo>
                    <a:pt x="2035" y="183"/>
                    <a:pt x="2034" y="183"/>
                    <a:pt x="2032" y="183"/>
                  </a:cubicBezTo>
                  <a:cubicBezTo>
                    <a:pt x="2031" y="182"/>
                    <a:pt x="2005" y="180"/>
                    <a:pt x="2005" y="180"/>
                  </a:cubicBezTo>
                  <a:cubicBezTo>
                    <a:pt x="2005" y="180"/>
                    <a:pt x="2002" y="179"/>
                    <a:pt x="2001" y="181"/>
                  </a:cubicBezTo>
                  <a:cubicBezTo>
                    <a:pt x="2001" y="183"/>
                    <a:pt x="2001" y="184"/>
                    <a:pt x="2003" y="184"/>
                  </a:cubicBezTo>
                  <a:cubicBezTo>
                    <a:pt x="2005" y="184"/>
                    <a:pt x="2006" y="183"/>
                    <a:pt x="2008" y="184"/>
                  </a:cubicBezTo>
                  <a:cubicBezTo>
                    <a:pt x="2009" y="184"/>
                    <a:pt x="2010" y="185"/>
                    <a:pt x="2011" y="185"/>
                  </a:cubicBezTo>
                  <a:cubicBezTo>
                    <a:pt x="2013" y="184"/>
                    <a:pt x="2014" y="184"/>
                    <a:pt x="2015" y="185"/>
                  </a:cubicBezTo>
                  <a:cubicBezTo>
                    <a:pt x="2016" y="187"/>
                    <a:pt x="2017" y="187"/>
                    <a:pt x="2018" y="187"/>
                  </a:cubicBezTo>
                  <a:cubicBezTo>
                    <a:pt x="2019" y="187"/>
                    <a:pt x="2022" y="187"/>
                    <a:pt x="2018" y="188"/>
                  </a:cubicBezTo>
                  <a:cubicBezTo>
                    <a:pt x="2014" y="189"/>
                    <a:pt x="2009" y="190"/>
                    <a:pt x="2011" y="191"/>
                  </a:cubicBezTo>
                  <a:cubicBezTo>
                    <a:pt x="2012" y="192"/>
                    <a:pt x="2014" y="192"/>
                    <a:pt x="2015" y="192"/>
                  </a:cubicBezTo>
                  <a:cubicBezTo>
                    <a:pt x="2016" y="193"/>
                    <a:pt x="2018" y="193"/>
                    <a:pt x="2016" y="194"/>
                  </a:cubicBezTo>
                  <a:cubicBezTo>
                    <a:pt x="2014" y="196"/>
                    <a:pt x="2010" y="199"/>
                    <a:pt x="2008" y="199"/>
                  </a:cubicBezTo>
                  <a:cubicBezTo>
                    <a:pt x="2006" y="200"/>
                    <a:pt x="2005" y="201"/>
                    <a:pt x="2005" y="203"/>
                  </a:cubicBezTo>
                  <a:cubicBezTo>
                    <a:pt x="2005" y="204"/>
                    <a:pt x="2005" y="205"/>
                    <a:pt x="2004" y="206"/>
                  </a:cubicBezTo>
                  <a:cubicBezTo>
                    <a:pt x="2003" y="206"/>
                    <a:pt x="1995" y="207"/>
                    <a:pt x="1997" y="211"/>
                  </a:cubicBezTo>
                  <a:cubicBezTo>
                    <a:pt x="1999" y="214"/>
                    <a:pt x="2003" y="215"/>
                    <a:pt x="2000" y="216"/>
                  </a:cubicBezTo>
                  <a:cubicBezTo>
                    <a:pt x="1997" y="216"/>
                    <a:pt x="1993" y="216"/>
                    <a:pt x="1993" y="215"/>
                  </a:cubicBezTo>
                  <a:cubicBezTo>
                    <a:pt x="1993" y="213"/>
                    <a:pt x="1993" y="213"/>
                    <a:pt x="1992" y="213"/>
                  </a:cubicBezTo>
                  <a:cubicBezTo>
                    <a:pt x="1990" y="212"/>
                    <a:pt x="1991" y="211"/>
                    <a:pt x="1991" y="211"/>
                  </a:cubicBezTo>
                  <a:cubicBezTo>
                    <a:pt x="1991" y="211"/>
                    <a:pt x="1992" y="209"/>
                    <a:pt x="1990" y="209"/>
                  </a:cubicBezTo>
                  <a:cubicBezTo>
                    <a:pt x="1988" y="210"/>
                    <a:pt x="1981" y="210"/>
                    <a:pt x="1979" y="208"/>
                  </a:cubicBezTo>
                  <a:cubicBezTo>
                    <a:pt x="1978" y="206"/>
                    <a:pt x="1975" y="203"/>
                    <a:pt x="1974" y="203"/>
                  </a:cubicBezTo>
                  <a:cubicBezTo>
                    <a:pt x="1973" y="204"/>
                    <a:pt x="1974" y="204"/>
                    <a:pt x="1973" y="205"/>
                  </a:cubicBezTo>
                  <a:cubicBezTo>
                    <a:pt x="1972" y="206"/>
                    <a:pt x="1965" y="209"/>
                    <a:pt x="1965" y="211"/>
                  </a:cubicBezTo>
                  <a:cubicBezTo>
                    <a:pt x="1965" y="212"/>
                    <a:pt x="1965" y="212"/>
                    <a:pt x="1964" y="213"/>
                  </a:cubicBezTo>
                  <a:cubicBezTo>
                    <a:pt x="1963" y="213"/>
                    <a:pt x="1962" y="214"/>
                    <a:pt x="1964" y="214"/>
                  </a:cubicBezTo>
                  <a:cubicBezTo>
                    <a:pt x="1967" y="214"/>
                    <a:pt x="1968" y="215"/>
                    <a:pt x="1970" y="215"/>
                  </a:cubicBezTo>
                  <a:cubicBezTo>
                    <a:pt x="1973" y="214"/>
                    <a:pt x="1979" y="215"/>
                    <a:pt x="1981" y="216"/>
                  </a:cubicBezTo>
                  <a:cubicBezTo>
                    <a:pt x="1983" y="217"/>
                    <a:pt x="1984" y="218"/>
                    <a:pt x="1985" y="218"/>
                  </a:cubicBezTo>
                  <a:cubicBezTo>
                    <a:pt x="1986" y="218"/>
                    <a:pt x="1987" y="218"/>
                    <a:pt x="1988" y="219"/>
                  </a:cubicBezTo>
                  <a:cubicBezTo>
                    <a:pt x="1990" y="219"/>
                    <a:pt x="1997" y="218"/>
                    <a:pt x="1993" y="220"/>
                  </a:cubicBezTo>
                  <a:cubicBezTo>
                    <a:pt x="1989" y="222"/>
                    <a:pt x="1990" y="222"/>
                    <a:pt x="1991" y="223"/>
                  </a:cubicBezTo>
                  <a:cubicBezTo>
                    <a:pt x="1992" y="224"/>
                    <a:pt x="1993" y="224"/>
                    <a:pt x="1993" y="225"/>
                  </a:cubicBezTo>
                  <a:cubicBezTo>
                    <a:pt x="1993" y="226"/>
                    <a:pt x="1994" y="226"/>
                    <a:pt x="1995" y="227"/>
                  </a:cubicBezTo>
                  <a:cubicBezTo>
                    <a:pt x="1997" y="227"/>
                    <a:pt x="1997" y="229"/>
                    <a:pt x="1998" y="228"/>
                  </a:cubicBezTo>
                  <a:cubicBezTo>
                    <a:pt x="1999" y="228"/>
                    <a:pt x="2008" y="227"/>
                    <a:pt x="2006" y="229"/>
                  </a:cubicBezTo>
                  <a:cubicBezTo>
                    <a:pt x="2005" y="230"/>
                    <a:pt x="2006" y="229"/>
                    <a:pt x="2006" y="231"/>
                  </a:cubicBezTo>
                  <a:cubicBezTo>
                    <a:pt x="2006" y="232"/>
                    <a:pt x="2006" y="236"/>
                    <a:pt x="2005" y="237"/>
                  </a:cubicBezTo>
                  <a:cubicBezTo>
                    <a:pt x="2004" y="238"/>
                    <a:pt x="2003" y="238"/>
                    <a:pt x="2003" y="237"/>
                  </a:cubicBezTo>
                  <a:cubicBezTo>
                    <a:pt x="2003" y="236"/>
                    <a:pt x="2004" y="235"/>
                    <a:pt x="2002" y="236"/>
                  </a:cubicBezTo>
                  <a:cubicBezTo>
                    <a:pt x="2000" y="236"/>
                    <a:pt x="1991" y="237"/>
                    <a:pt x="1998" y="234"/>
                  </a:cubicBezTo>
                  <a:cubicBezTo>
                    <a:pt x="2005" y="231"/>
                    <a:pt x="2001" y="230"/>
                    <a:pt x="1999" y="231"/>
                  </a:cubicBezTo>
                  <a:cubicBezTo>
                    <a:pt x="1997" y="232"/>
                    <a:pt x="1996" y="231"/>
                    <a:pt x="1995" y="231"/>
                  </a:cubicBezTo>
                  <a:cubicBezTo>
                    <a:pt x="1994" y="231"/>
                    <a:pt x="1987" y="230"/>
                    <a:pt x="1986" y="230"/>
                  </a:cubicBezTo>
                  <a:cubicBezTo>
                    <a:pt x="1985" y="230"/>
                    <a:pt x="1971" y="229"/>
                    <a:pt x="1972" y="230"/>
                  </a:cubicBezTo>
                  <a:cubicBezTo>
                    <a:pt x="1973" y="231"/>
                    <a:pt x="1971" y="231"/>
                    <a:pt x="1970" y="231"/>
                  </a:cubicBezTo>
                  <a:cubicBezTo>
                    <a:pt x="1969" y="232"/>
                    <a:pt x="1966" y="233"/>
                    <a:pt x="1968" y="233"/>
                  </a:cubicBezTo>
                  <a:cubicBezTo>
                    <a:pt x="1969" y="234"/>
                    <a:pt x="1969" y="235"/>
                    <a:pt x="1969" y="236"/>
                  </a:cubicBezTo>
                  <a:cubicBezTo>
                    <a:pt x="1968" y="237"/>
                    <a:pt x="1968" y="239"/>
                    <a:pt x="1972" y="239"/>
                  </a:cubicBezTo>
                  <a:cubicBezTo>
                    <a:pt x="1975" y="238"/>
                    <a:pt x="1980" y="239"/>
                    <a:pt x="1981" y="239"/>
                  </a:cubicBezTo>
                  <a:cubicBezTo>
                    <a:pt x="1982" y="239"/>
                    <a:pt x="1987" y="239"/>
                    <a:pt x="1988" y="240"/>
                  </a:cubicBezTo>
                  <a:cubicBezTo>
                    <a:pt x="1990" y="240"/>
                    <a:pt x="2000" y="243"/>
                    <a:pt x="1997" y="245"/>
                  </a:cubicBezTo>
                  <a:cubicBezTo>
                    <a:pt x="1994" y="247"/>
                    <a:pt x="1994" y="248"/>
                    <a:pt x="1996" y="249"/>
                  </a:cubicBezTo>
                  <a:cubicBezTo>
                    <a:pt x="1998" y="249"/>
                    <a:pt x="1999" y="248"/>
                    <a:pt x="1999" y="250"/>
                  </a:cubicBezTo>
                  <a:cubicBezTo>
                    <a:pt x="1999" y="251"/>
                    <a:pt x="1999" y="251"/>
                    <a:pt x="2002" y="251"/>
                  </a:cubicBezTo>
                  <a:cubicBezTo>
                    <a:pt x="2005" y="251"/>
                    <a:pt x="2017" y="254"/>
                    <a:pt x="2012" y="255"/>
                  </a:cubicBezTo>
                  <a:cubicBezTo>
                    <a:pt x="2007" y="255"/>
                    <a:pt x="2004" y="253"/>
                    <a:pt x="2003" y="254"/>
                  </a:cubicBezTo>
                  <a:cubicBezTo>
                    <a:pt x="2002" y="255"/>
                    <a:pt x="2003" y="255"/>
                    <a:pt x="2005" y="257"/>
                  </a:cubicBezTo>
                  <a:cubicBezTo>
                    <a:pt x="2006" y="258"/>
                    <a:pt x="2011" y="262"/>
                    <a:pt x="2008" y="264"/>
                  </a:cubicBezTo>
                  <a:cubicBezTo>
                    <a:pt x="2005" y="265"/>
                    <a:pt x="1995" y="266"/>
                    <a:pt x="1993" y="266"/>
                  </a:cubicBezTo>
                  <a:cubicBezTo>
                    <a:pt x="1991" y="266"/>
                    <a:pt x="1849" y="278"/>
                    <a:pt x="1849" y="278"/>
                  </a:cubicBezTo>
                  <a:lnTo>
                    <a:pt x="1795" y="283"/>
                  </a:lnTo>
                  <a:cubicBezTo>
                    <a:pt x="1795" y="283"/>
                    <a:pt x="1786" y="283"/>
                    <a:pt x="1786" y="285"/>
                  </a:cubicBezTo>
                  <a:cubicBezTo>
                    <a:pt x="1787" y="286"/>
                    <a:pt x="1785" y="288"/>
                    <a:pt x="1788" y="288"/>
                  </a:cubicBezTo>
                  <a:cubicBezTo>
                    <a:pt x="1790" y="287"/>
                    <a:pt x="1791" y="288"/>
                    <a:pt x="1790" y="289"/>
                  </a:cubicBezTo>
                  <a:cubicBezTo>
                    <a:pt x="1788" y="291"/>
                    <a:pt x="1786" y="294"/>
                    <a:pt x="1785" y="295"/>
                  </a:cubicBezTo>
                  <a:cubicBezTo>
                    <a:pt x="1783" y="295"/>
                    <a:pt x="1781" y="296"/>
                    <a:pt x="1780" y="297"/>
                  </a:cubicBezTo>
                  <a:cubicBezTo>
                    <a:pt x="1779" y="298"/>
                    <a:pt x="1776" y="300"/>
                    <a:pt x="1777" y="301"/>
                  </a:cubicBezTo>
                  <a:cubicBezTo>
                    <a:pt x="1779" y="301"/>
                    <a:pt x="1781" y="302"/>
                    <a:pt x="1782" y="302"/>
                  </a:cubicBezTo>
                  <a:cubicBezTo>
                    <a:pt x="1784" y="301"/>
                    <a:pt x="1788" y="303"/>
                    <a:pt x="1785" y="305"/>
                  </a:cubicBezTo>
                  <a:cubicBezTo>
                    <a:pt x="1782" y="307"/>
                    <a:pt x="1777" y="308"/>
                    <a:pt x="1778" y="309"/>
                  </a:cubicBezTo>
                  <a:cubicBezTo>
                    <a:pt x="1779" y="310"/>
                    <a:pt x="1782" y="310"/>
                    <a:pt x="1783" y="310"/>
                  </a:cubicBezTo>
                  <a:cubicBezTo>
                    <a:pt x="1784" y="310"/>
                    <a:pt x="1787" y="311"/>
                    <a:pt x="1786" y="312"/>
                  </a:cubicBezTo>
                  <a:cubicBezTo>
                    <a:pt x="1785" y="314"/>
                    <a:pt x="1783" y="316"/>
                    <a:pt x="1784" y="316"/>
                  </a:cubicBezTo>
                  <a:cubicBezTo>
                    <a:pt x="1786" y="316"/>
                    <a:pt x="1792" y="316"/>
                    <a:pt x="1794" y="320"/>
                  </a:cubicBezTo>
                  <a:cubicBezTo>
                    <a:pt x="1796" y="325"/>
                    <a:pt x="1798" y="328"/>
                    <a:pt x="1795" y="332"/>
                  </a:cubicBezTo>
                  <a:cubicBezTo>
                    <a:pt x="1792" y="337"/>
                    <a:pt x="1789" y="338"/>
                    <a:pt x="1790" y="340"/>
                  </a:cubicBezTo>
                  <a:cubicBezTo>
                    <a:pt x="1791" y="341"/>
                    <a:pt x="1791" y="344"/>
                    <a:pt x="1793" y="344"/>
                  </a:cubicBezTo>
                  <a:cubicBezTo>
                    <a:pt x="1796" y="344"/>
                    <a:pt x="1797" y="345"/>
                    <a:pt x="1796" y="346"/>
                  </a:cubicBezTo>
                  <a:cubicBezTo>
                    <a:pt x="1795" y="348"/>
                    <a:pt x="1792" y="349"/>
                    <a:pt x="1794" y="351"/>
                  </a:cubicBezTo>
                  <a:cubicBezTo>
                    <a:pt x="1796" y="353"/>
                    <a:pt x="1800" y="357"/>
                    <a:pt x="1800" y="357"/>
                  </a:cubicBezTo>
                  <a:cubicBezTo>
                    <a:pt x="1800" y="357"/>
                    <a:pt x="1804" y="359"/>
                    <a:pt x="1806" y="359"/>
                  </a:cubicBezTo>
                  <a:cubicBezTo>
                    <a:pt x="1808" y="360"/>
                    <a:pt x="1839" y="366"/>
                    <a:pt x="1839" y="366"/>
                  </a:cubicBezTo>
                  <a:cubicBezTo>
                    <a:pt x="1839" y="366"/>
                    <a:pt x="1842" y="366"/>
                    <a:pt x="1842" y="369"/>
                  </a:cubicBezTo>
                  <a:cubicBezTo>
                    <a:pt x="1843" y="371"/>
                    <a:pt x="1843" y="378"/>
                    <a:pt x="1844" y="380"/>
                  </a:cubicBezTo>
                  <a:cubicBezTo>
                    <a:pt x="1845" y="381"/>
                    <a:pt x="1858" y="392"/>
                    <a:pt x="1858" y="392"/>
                  </a:cubicBezTo>
                  <a:cubicBezTo>
                    <a:pt x="1858" y="392"/>
                    <a:pt x="1859" y="393"/>
                    <a:pt x="1859" y="395"/>
                  </a:cubicBezTo>
                  <a:cubicBezTo>
                    <a:pt x="1859" y="397"/>
                    <a:pt x="1860" y="399"/>
                    <a:pt x="1858" y="400"/>
                  </a:cubicBezTo>
                  <a:cubicBezTo>
                    <a:pt x="1855" y="401"/>
                    <a:pt x="1846" y="402"/>
                    <a:pt x="1844" y="403"/>
                  </a:cubicBezTo>
                  <a:cubicBezTo>
                    <a:pt x="1843" y="403"/>
                    <a:pt x="1838" y="403"/>
                    <a:pt x="1837" y="403"/>
                  </a:cubicBezTo>
                  <a:cubicBezTo>
                    <a:pt x="1836" y="404"/>
                    <a:pt x="1830" y="404"/>
                    <a:pt x="1829" y="404"/>
                  </a:cubicBezTo>
                  <a:cubicBezTo>
                    <a:pt x="1828" y="404"/>
                    <a:pt x="1825" y="403"/>
                    <a:pt x="1824" y="402"/>
                  </a:cubicBezTo>
                  <a:cubicBezTo>
                    <a:pt x="1824" y="401"/>
                    <a:pt x="1799" y="382"/>
                    <a:pt x="1799" y="382"/>
                  </a:cubicBezTo>
                  <a:cubicBezTo>
                    <a:pt x="1799" y="382"/>
                    <a:pt x="1796" y="379"/>
                    <a:pt x="1791" y="378"/>
                  </a:cubicBezTo>
                  <a:cubicBezTo>
                    <a:pt x="1787" y="377"/>
                    <a:pt x="1722" y="361"/>
                    <a:pt x="1722" y="361"/>
                  </a:cubicBezTo>
                  <a:cubicBezTo>
                    <a:pt x="1722" y="361"/>
                    <a:pt x="1718" y="361"/>
                    <a:pt x="1715" y="362"/>
                  </a:cubicBezTo>
                  <a:cubicBezTo>
                    <a:pt x="1711" y="363"/>
                    <a:pt x="1685" y="371"/>
                    <a:pt x="1685" y="371"/>
                  </a:cubicBezTo>
                  <a:cubicBezTo>
                    <a:pt x="1685" y="371"/>
                    <a:pt x="1683" y="371"/>
                    <a:pt x="1682" y="373"/>
                  </a:cubicBezTo>
                  <a:cubicBezTo>
                    <a:pt x="1682" y="374"/>
                    <a:pt x="1679" y="379"/>
                    <a:pt x="1682" y="379"/>
                  </a:cubicBezTo>
                  <a:cubicBezTo>
                    <a:pt x="1684" y="380"/>
                    <a:pt x="1685" y="381"/>
                    <a:pt x="1688" y="379"/>
                  </a:cubicBezTo>
                  <a:cubicBezTo>
                    <a:pt x="1692" y="378"/>
                    <a:pt x="1698" y="377"/>
                    <a:pt x="1701" y="378"/>
                  </a:cubicBezTo>
                  <a:cubicBezTo>
                    <a:pt x="1703" y="379"/>
                    <a:pt x="1705" y="380"/>
                    <a:pt x="1705" y="384"/>
                  </a:cubicBezTo>
                  <a:cubicBezTo>
                    <a:pt x="1705" y="387"/>
                    <a:pt x="1706" y="392"/>
                    <a:pt x="1703" y="393"/>
                  </a:cubicBezTo>
                  <a:cubicBezTo>
                    <a:pt x="1700" y="394"/>
                    <a:pt x="1688" y="398"/>
                    <a:pt x="1684" y="394"/>
                  </a:cubicBezTo>
                  <a:cubicBezTo>
                    <a:pt x="1680" y="390"/>
                    <a:pt x="1677" y="388"/>
                    <a:pt x="1676" y="387"/>
                  </a:cubicBezTo>
                  <a:cubicBezTo>
                    <a:pt x="1674" y="387"/>
                    <a:pt x="1671" y="384"/>
                    <a:pt x="1668" y="385"/>
                  </a:cubicBezTo>
                  <a:cubicBezTo>
                    <a:pt x="1664" y="386"/>
                    <a:pt x="1639" y="389"/>
                    <a:pt x="1639" y="389"/>
                  </a:cubicBezTo>
                  <a:cubicBezTo>
                    <a:pt x="1639" y="389"/>
                    <a:pt x="1632" y="389"/>
                    <a:pt x="1635" y="392"/>
                  </a:cubicBezTo>
                  <a:cubicBezTo>
                    <a:pt x="1638" y="394"/>
                    <a:pt x="1637" y="395"/>
                    <a:pt x="1638" y="397"/>
                  </a:cubicBezTo>
                  <a:cubicBezTo>
                    <a:pt x="1639" y="399"/>
                    <a:pt x="1640" y="402"/>
                    <a:pt x="1641" y="402"/>
                  </a:cubicBezTo>
                  <a:cubicBezTo>
                    <a:pt x="1642" y="403"/>
                    <a:pt x="1642" y="406"/>
                    <a:pt x="1642" y="407"/>
                  </a:cubicBezTo>
                  <a:cubicBezTo>
                    <a:pt x="1643" y="409"/>
                    <a:pt x="1642" y="412"/>
                    <a:pt x="1647" y="413"/>
                  </a:cubicBezTo>
                  <a:cubicBezTo>
                    <a:pt x="1652" y="414"/>
                    <a:pt x="1655" y="415"/>
                    <a:pt x="1657" y="417"/>
                  </a:cubicBezTo>
                  <a:cubicBezTo>
                    <a:pt x="1659" y="420"/>
                    <a:pt x="1665" y="420"/>
                    <a:pt x="1667" y="421"/>
                  </a:cubicBezTo>
                  <a:cubicBezTo>
                    <a:pt x="1669" y="421"/>
                    <a:pt x="1669" y="421"/>
                    <a:pt x="1673" y="423"/>
                  </a:cubicBezTo>
                  <a:cubicBezTo>
                    <a:pt x="1676" y="426"/>
                    <a:pt x="1682" y="427"/>
                    <a:pt x="1683" y="427"/>
                  </a:cubicBezTo>
                  <a:cubicBezTo>
                    <a:pt x="1685" y="426"/>
                    <a:pt x="1686" y="426"/>
                    <a:pt x="1688" y="428"/>
                  </a:cubicBezTo>
                  <a:cubicBezTo>
                    <a:pt x="1690" y="429"/>
                    <a:pt x="1692" y="430"/>
                    <a:pt x="1693" y="428"/>
                  </a:cubicBezTo>
                  <a:cubicBezTo>
                    <a:pt x="1694" y="426"/>
                    <a:pt x="1694" y="427"/>
                    <a:pt x="1695" y="427"/>
                  </a:cubicBezTo>
                  <a:cubicBezTo>
                    <a:pt x="1697" y="427"/>
                    <a:pt x="1702" y="423"/>
                    <a:pt x="1701" y="426"/>
                  </a:cubicBezTo>
                  <a:cubicBezTo>
                    <a:pt x="1699" y="430"/>
                    <a:pt x="1699" y="431"/>
                    <a:pt x="1701" y="430"/>
                  </a:cubicBezTo>
                  <a:cubicBezTo>
                    <a:pt x="1703" y="429"/>
                    <a:pt x="1706" y="430"/>
                    <a:pt x="1708" y="431"/>
                  </a:cubicBezTo>
                  <a:cubicBezTo>
                    <a:pt x="1709" y="431"/>
                    <a:pt x="1713" y="431"/>
                    <a:pt x="1712" y="436"/>
                  </a:cubicBezTo>
                  <a:cubicBezTo>
                    <a:pt x="1711" y="440"/>
                    <a:pt x="1709" y="440"/>
                    <a:pt x="1712" y="442"/>
                  </a:cubicBezTo>
                  <a:cubicBezTo>
                    <a:pt x="1715" y="444"/>
                    <a:pt x="1715" y="444"/>
                    <a:pt x="1716" y="443"/>
                  </a:cubicBezTo>
                  <a:cubicBezTo>
                    <a:pt x="1718" y="441"/>
                    <a:pt x="1719" y="441"/>
                    <a:pt x="1720" y="443"/>
                  </a:cubicBezTo>
                  <a:cubicBezTo>
                    <a:pt x="1720" y="444"/>
                    <a:pt x="1720" y="445"/>
                    <a:pt x="1719" y="445"/>
                  </a:cubicBezTo>
                  <a:cubicBezTo>
                    <a:pt x="1718" y="445"/>
                    <a:pt x="1718" y="446"/>
                    <a:pt x="1718" y="447"/>
                  </a:cubicBezTo>
                  <a:cubicBezTo>
                    <a:pt x="1718" y="449"/>
                    <a:pt x="1716" y="452"/>
                    <a:pt x="1719" y="449"/>
                  </a:cubicBezTo>
                  <a:cubicBezTo>
                    <a:pt x="1722" y="446"/>
                    <a:pt x="1721" y="448"/>
                    <a:pt x="1723" y="449"/>
                  </a:cubicBezTo>
                  <a:cubicBezTo>
                    <a:pt x="1724" y="450"/>
                    <a:pt x="1728" y="451"/>
                    <a:pt x="1728" y="448"/>
                  </a:cubicBezTo>
                  <a:cubicBezTo>
                    <a:pt x="1728" y="445"/>
                    <a:pt x="1729" y="446"/>
                    <a:pt x="1731" y="446"/>
                  </a:cubicBezTo>
                  <a:cubicBezTo>
                    <a:pt x="1733" y="447"/>
                    <a:pt x="1741" y="445"/>
                    <a:pt x="1737" y="448"/>
                  </a:cubicBezTo>
                  <a:cubicBezTo>
                    <a:pt x="1734" y="451"/>
                    <a:pt x="1730" y="452"/>
                    <a:pt x="1726" y="452"/>
                  </a:cubicBezTo>
                  <a:cubicBezTo>
                    <a:pt x="1722" y="452"/>
                    <a:pt x="1720" y="452"/>
                    <a:pt x="1719" y="453"/>
                  </a:cubicBezTo>
                  <a:cubicBezTo>
                    <a:pt x="1717" y="453"/>
                    <a:pt x="1714" y="453"/>
                    <a:pt x="1713" y="452"/>
                  </a:cubicBezTo>
                  <a:cubicBezTo>
                    <a:pt x="1711" y="451"/>
                    <a:pt x="1711" y="451"/>
                    <a:pt x="1709" y="451"/>
                  </a:cubicBezTo>
                  <a:cubicBezTo>
                    <a:pt x="1708" y="451"/>
                    <a:pt x="1705" y="449"/>
                    <a:pt x="1703" y="449"/>
                  </a:cubicBezTo>
                  <a:cubicBezTo>
                    <a:pt x="1701" y="450"/>
                    <a:pt x="1698" y="448"/>
                    <a:pt x="1698" y="444"/>
                  </a:cubicBezTo>
                  <a:cubicBezTo>
                    <a:pt x="1698" y="440"/>
                    <a:pt x="1695" y="437"/>
                    <a:pt x="1688" y="437"/>
                  </a:cubicBezTo>
                  <a:cubicBezTo>
                    <a:pt x="1680" y="436"/>
                    <a:pt x="1673" y="436"/>
                    <a:pt x="1672" y="436"/>
                  </a:cubicBezTo>
                  <a:cubicBezTo>
                    <a:pt x="1671" y="436"/>
                    <a:pt x="1670" y="436"/>
                    <a:pt x="1669" y="438"/>
                  </a:cubicBezTo>
                  <a:cubicBezTo>
                    <a:pt x="1667" y="439"/>
                    <a:pt x="1666" y="443"/>
                    <a:pt x="1665" y="440"/>
                  </a:cubicBezTo>
                  <a:cubicBezTo>
                    <a:pt x="1665" y="437"/>
                    <a:pt x="1664" y="439"/>
                    <a:pt x="1665" y="437"/>
                  </a:cubicBezTo>
                  <a:cubicBezTo>
                    <a:pt x="1665" y="435"/>
                    <a:pt x="1665" y="435"/>
                    <a:pt x="1663" y="435"/>
                  </a:cubicBezTo>
                  <a:cubicBezTo>
                    <a:pt x="1660" y="434"/>
                    <a:pt x="1653" y="433"/>
                    <a:pt x="1650" y="434"/>
                  </a:cubicBezTo>
                  <a:cubicBezTo>
                    <a:pt x="1647" y="435"/>
                    <a:pt x="1646" y="434"/>
                    <a:pt x="1645" y="434"/>
                  </a:cubicBezTo>
                  <a:cubicBezTo>
                    <a:pt x="1644" y="434"/>
                    <a:pt x="1642" y="433"/>
                    <a:pt x="1641" y="434"/>
                  </a:cubicBezTo>
                  <a:cubicBezTo>
                    <a:pt x="1641" y="434"/>
                    <a:pt x="1639" y="435"/>
                    <a:pt x="1637" y="434"/>
                  </a:cubicBezTo>
                  <a:cubicBezTo>
                    <a:pt x="1635" y="432"/>
                    <a:pt x="1633" y="432"/>
                    <a:pt x="1631" y="432"/>
                  </a:cubicBezTo>
                  <a:cubicBezTo>
                    <a:pt x="1629" y="432"/>
                    <a:pt x="1625" y="431"/>
                    <a:pt x="1623" y="429"/>
                  </a:cubicBezTo>
                  <a:cubicBezTo>
                    <a:pt x="1620" y="428"/>
                    <a:pt x="1618" y="428"/>
                    <a:pt x="1616" y="428"/>
                  </a:cubicBezTo>
                  <a:cubicBezTo>
                    <a:pt x="1615" y="427"/>
                    <a:pt x="1608" y="424"/>
                    <a:pt x="1608" y="421"/>
                  </a:cubicBezTo>
                  <a:cubicBezTo>
                    <a:pt x="1609" y="418"/>
                    <a:pt x="1608" y="418"/>
                    <a:pt x="1611" y="418"/>
                  </a:cubicBezTo>
                  <a:cubicBezTo>
                    <a:pt x="1614" y="419"/>
                    <a:pt x="1616" y="419"/>
                    <a:pt x="1615" y="417"/>
                  </a:cubicBezTo>
                  <a:cubicBezTo>
                    <a:pt x="1615" y="416"/>
                    <a:pt x="1615" y="416"/>
                    <a:pt x="1617" y="415"/>
                  </a:cubicBezTo>
                  <a:cubicBezTo>
                    <a:pt x="1618" y="414"/>
                    <a:pt x="1620" y="413"/>
                    <a:pt x="1617" y="412"/>
                  </a:cubicBezTo>
                  <a:cubicBezTo>
                    <a:pt x="1615" y="410"/>
                    <a:pt x="1613" y="409"/>
                    <a:pt x="1615" y="408"/>
                  </a:cubicBezTo>
                  <a:cubicBezTo>
                    <a:pt x="1617" y="408"/>
                    <a:pt x="1618" y="406"/>
                    <a:pt x="1616" y="405"/>
                  </a:cubicBezTo>
                  <a:cubicBezTo>
                    <a:pt x="1614" y="404"/>
                    <a:pt x="1610" y="402"/>
                    <a:pt x="1609" y="400"/>
                  </a:cubicBezTo>
                  <a:cubicBezTo>
                    <a:pt x="1609" y="398"/>
                    <a:pt x="1607" y="398"/>
                    <a:pt x="1608" y="396"/>
                  </a:cubicBezTo>
                  <a:cubicBezTo>
                    <a:pt x="1609" y="395"/>
                    <a:pt x="1608" y="394"/>
                    <a:pt x="1609" y="393"/>
                  </a:cubicBezTo>
                  <a:cubicBezTo>
                    <a:pt x="1610" y="392"/>
                    <a:pt x="1610" y="391"/>
                    <a:pt x="1610" y="390"/>
                  </a:cubicBezTo>
                  <a:cubicBezTo>
                    <a:pt x="1609" y="389"/>
                    <a:pt x="1609" y="388"/>
                    <a:pt x="1611" y="388"/>
                  </a:cubicBezTo>
                  <a:cubicBezTo>
                    <a:pt x="1614" y="388"/>
                    <a:pt x="1616" y="387"/>
                    <a:pt x="1616" y="385"/>
                  </a:cubicBezTo>
                  <a:cubicBezTo>
                    <a:pt x="1615" y="382"/>
                    <a:pt x="1615" y="382"/>
                    <a:pt x="1617" y="381"/>
                  </a:cubicBezTo>
                  <a:cubicBezTo>
                    <a:pt x="1618" y="380"/>
                    <a:pt x="1619" y="378"/>
                    <a:pt x="1619" y="377"/>
                  </a:cubicBezTo>
                  <a:cubicBezTo>
                    <a:pt x="1618" y="375"/>
                    <a:pt x="1618" y="375"/>
                    <a:pt x="1619" y="374"/>
                  </a:cubicBezTo>
                  <a:cubicBezTo>
                    <a:pt x="1620" y="373"/>
                    <a:pt x="1620" y="372"/>
                    <a:pt x="1621" y="372"/>
                  </a:cubicBezTo>
                  <a:cubicBezTo>
                    <a:pt x="1622" y="371"/>
                    <a:pt x="1623" y="370"/>
                    <a:pt x="1624" y="370"/>
                  </a:cubicBezTo>
                  <a:cubicBezTo>
                    <a:pt x="1625" y="369"/>
                    <a:pt x="1626" y="368"/>
                    <a:pt x="1625" y="366"/>
                  </a:cubicBezTo>
                  <a:cubicBezTo>
                    <a:pt x="1624" y="365"/>
                    <a:pt x="1624" y="363"/>
                    <a:pt x="1623" y="362"/>
                  </a:cubicBezTo>
                  <a:cubicBezTo>
                    <a:pt x="1621" y="361"/>
                    <a:pt x="1623" y="359"/>
                    <a:pt x="1621" y="358"/>
                  </a:cubicBezTo>
                  <a:cubicBezTo>
                    <a:pt x="1620" y="357"/>
                    <a:pt x="1619" y="354"/>
                    <a:pt x="1619" y="354"/>
                  </a:cubicBezTo>
                  <a:cubicBezTo>
                    <a:pt x="1619" y="353"/>
                    <a:pt x="1619" y="352"/>
                    <a:pt x="1618" y="351"/>
                  </a:cubicBezTo>
                  <a:cubicBezTo>
                    <a:pt x="1617" y="349"/>
                    <a:pt x="1603" y="332"/>
                    <a:pt x="1601" y="331"/>
                  </a:cubicBezTo>
                  <a:cubicBezTo>
                    <a:pt x="1600" y="330"/>
                    <a:pt x="1599" y="329"/>
                    <a:pt x="1598" y="330"/>
                  </a:cubicBezTo>
                  <a:cubicBezTo>
                    <a:pt x="1596" y="331"/>
                    <a:pt x="1595" y="333"/>
                    <a:pt x="1593" y="332"/>
                  </a:cubicBezTo>
                  <a:cubicBezTo>
                    <a:pt x="1592" y="332"/>
                    <a:pt x="1591" y="334"/>
                    <a:pt x="1594" y="335"/>
                  </a:cubicBezTo>
                  <a:cubicBezTo>
                    <a:pt x="1597" y="337"/>
                    <a:pt x="1603" y="342"/>
                    <a:pt x="1603" y="345"/>
                  </a:cubicBezTo>
                  <a:cubicBezTo>
                    <a:pt x="1603" y="348"/>
                    <a:pt x="1603" y="350"/>
                    <a:pt x="1603" y="352"/>
                  </a:cubicBezTo>
                  <a:cubicBezTo>
                    <a:pt x="1604" y="353"/>
                    <a:pt x="1606" y="370"/>
                    <a:pt x="1602" y="374"/>
                  </a:cubicBezTo>
                  <a:cubicBezTo>
                    <a:pt x="1598" y="379"/>
                    <a:pt x="1595" y="381"/>
                    <a:pt x="1593" y="381"/>
                  </a:cubicBezTo>
                  <a:cubicBezTo>
                    <a:pt x="1591" y="382"/>
                    <a:pt x="1588" y="382"/>
                    <a:pt x="1587" y="383"/>
                  </a:cubicBezTo>
                  <a:cubicBezTo>
                    <a:pt x="1586" y="384"/>
                    <a:pt x="1581" y="386"/>
                    <a:pt x="1579" y="386"/>
                  </a:cubicBezTo>
                  <a:cubicBezTo>
                    <a:pt x="1577" y="387"/>
                    <a:pt x="1559" y="392"/>
                    <a:pt x="1556" y="393"/>
                  </a:cubicBezTo>
                  <a:cubicBezTo>
                    <a:pt x="1554" y="395"/>
                    <a:pt x="1548" y="397"/>
                    <a:pt x="1550" y="400"/>
                  </a:cubicBezTo>
                  <a:cubicBezTo>
                    <a:pt x="1552" y="403"/>
                    <a:pt x="1551" y="404"/>
                    <a:pt x="1549" y="407"/>
                  </a:cubicBezTo>
                  <a:cubicBezTo>
                    <a:pt x="1547" y="409"/>
                    <a:pt x="1542" y="414"/>
                    <a:pt x="1540" y="416"/>
                  </a:cubicBezTo>
                  <a:cubicBezTo>
                    <a:pt x="1539" y="417"/>
                    <a:pt x="1533" y="422"/>
                    <a:pt x="1536" y="422"/>
                  </a:cubicBezTo>
                  <a:cubicBezTo>
                    <a:pt x="1540" y="423"/>
                    <a:pt x="1552" y="428"/>
                    <a:pt x="1553" y="433"/>
                  </a:cubicBezTo>
                  <a:cubicBezTo>
                    <a:pt x="1555" y="439"/>
                    <a:pt x="1557" y="443"/>
                    <a:pt x="1561" y="446"/>
                  </a:cubicBezTo>
                  <a:cubicBezTo>
                    <a:pt x="1565" y="448"/>
                    <a:pt x="1565" y="451"/>
                    <a:pt x="1564" y="454"/>
                  </a:cubicBezTo>
                  <a:cubicBezTo>
                    <a:pt x="1564" y="457"/>
                    <a:pt x="1568" y="459"/>
                    <a:pt x="1569" y="460"/>
                  </a:cubicBezTo>
                  <a:cubicBezTo>
                    <a:pt x="1570" y="460"/>
                    <a:pt x="1578" y="465"/>
                    <a:pt x="1578" y="468"/>
                  </a:cubicBezTo>
                  <a:cubicBezTo>
                    <a:pt x="1578" y="471"/>
                    <a:pt x="1579" y="473"/>
                    <a:pt x="1577" y="475"/>
                  </a:cubicBezTo>
                  <a:cubicBezTo>
                    <a:pt x="1576" y="477"/>
                    <a:pt x="1558" y="497"/>
                    <a:pt x="1558" y="497"/>
                  </a:cubicBezTo>
                  <a:cubicBezTo>
                    <a:pt x="1558" y="497"/>
                    <a:pt x="1555" y="499"/>
                    <a:pt x="1558" y="501"/>
                  </a:cubicBezTo>
                  <a:cubicBezTo>
                    <a:pt x="1561" y="503"/>
                    <a:pt x="1559" y="504"/>
                    <a:pt x="1558" y="505"/>
                  </a:cubicBezTo>
                  <a:cubicBezTo>
                    <a:pt x="1557" y="507"/>
                    <a:pt x="1556" y="513"/>
                    <a:pt x="1555" y="515"/>
                  </a:cubicBezTo>
                  <a:cubicBezTo>
                    <a:pt x="1554" y="516"/>
                    <a:pt x="1551" y="523"/>
                    <a:pt x="1552" y="526"/>
                  </a:cubicBezTo>
                  <a:cubicBezTo>
                    <a:pt x="1554" y="529"/>
                    <a:pt x="1557" y="532"/>
                    <a:pt x="1558" y="533"/>
                  </a:cubicBezTo>
                  <a:cubicBezTo>
                    <a:pt x="1560" y="534"/>
                    <a:pt x="1564" y="539"/>
                    <a:pt x="1563" y="542"/>
                  </a:cubicBezTo>
                  <a:cubicBezTo>
                    <a:pt x="1562" y="545"/>
                    <a:pt x="1560" y="554"/>
                    <a:pt x="1559" y="555"/>
                  </a:cubicBezTo>
                  <a:cubicBezTo>
                    <a:pt x="1559" y="556"/>
                    <a:pt x="1559" y="558"/>
                    <a:pt x="1561" y="560"/>
                  </a:cubicBezTo>
                  <a:cubicBezTo>
                    <a:pt x="1563" y="561"/>
                    <a:pt x="1564" y="564"/>
                    <a:pt x="1568" y="562"/>
                  </a:cubicBezTo>
                  <a:cubicBezTo>
                    <a:pt x="1572" y="560"/>
                    <a:pt x="1577" y="558"/>
                    <a:pt x="1579" y="559"/>
                  </a:cubicBezTo>
                  <a:cubicBezTo>
                    <a:pt x="1581" y="559"/>
                    <a:pt x="1587" y="560"/>
                    <a:pt x="1590" y="562"/>
                  </a:cubicBezTo>
                  <a:cubicBezTo>
                    <a:pt x="1593" y="564"/>
                    <a:pt x="1596" y="562"/>
                    <a:pt x="1597" y="562"/>
                  </a:cubicBezTo>
                  <a:cubicBezTo>
                    <a:pt x="1598" y="562"/>
                    <a:pt x="1600" y="561"/>
                    <a:pt x="1602" y="561"/>
                  </a:cubicBezTo>
                  <a:cubicBezTo>
                    <a:pt x="1603" y="561"/>
                    <a:pt x="1603" y="561"/>
                    <a:pt x="1604" y="560"/>
                  </a:cubicBezTo>
                  <a:cubicBezTo>
                    <a:pt x="1605" y="558"/>
                    <a:pt x="1606" y="557"/>
                    <a:pt x="1608" y="557"/>
                  </a:cubicBezTo>
                  <a:cubicBezTo>
                    <a:pt x="1611" y="556"/>
                    <a:pt x="1612" y="555"/>
                    <a:pt x="1613" y="554"/>
                  </a:cubicBezTo>
                  <a:cubicBezTo>
                    <a:pt x="1614" y="554"/>
                    <a:pt x="1617" y="551"/>
                    <a:pt x="1619" y="552"/>
                  </a:cubicBezTo>
                  <a:cubicBezTo>
                    <a:pt x="1622" y="552"/>
                    <a:pt x="1630" y="554"/>
                    <a:pt x="1632" y="553"/>
                  </a:cubicBezTo>
                  <a:cubicBezTo>
                    <a:pt x="1634" y="552"/>
                    <a:pt x="1638" y="554"/>
                    <a:pt x="1639" y="555"/>
                  </a:cubicBezTo>
                  <a:cubicBezTo>
                    <a:pt x="1641" y="556"/>
                    <a:pt x="1643" y="557"/>
                    <a:pt x="1644" y="557"/>
                  </a:cubicBezTo>
                  <a:cubicBezTo>
                    <a:pt x="1645" y="557"/>
                    <a:pt x="1647" y="558"/>
                    <a:pt x="1648" y="558"/>
                  </a:cubicBezTo>
                  <a:cubicBezTo>
                    <a:pt x="1649" y="559"/>
                    <a:pt x="1652" y="560"/>
                    <a:pt x="1653" y="559"/>
                  </a:cubicBezTo>
                  <a:cubicBezTo>
                    <a:pt x="1654" y="559"/>
                    <a:pt x="1656" y="558"/>
                    <a:pt x="1658" y="559"/>
                  </a:cubicBezTo>
                  <a:cubicBezTo>
                    <a:pt x="1660" y="560"/>
                    <a:pt x="1662" y="561"/>
                    <a:pt x="1662" y="563"/>
                  </a:cubicBezTo>
                  <a:cubicBezTo>
                    <a:pt x="1663" y="564"/>
                    <a:pt x="1665" y="566"/>
                    <a:pt x="1667" y="567"/>
                  </a:cubicBezTo>
                  <a:cubicBezTo>
                    <a:pt x="1668" y="567"/>
                    <a:pt x="1674" y="568"/>
                    <a:pt x="1675" y="568"/>
                  </a:cubicBezTo>
                  <a:cubicBezTo>
                    <a:pt x="1677" y="569"/>
                    <a:pt x="1682" y="572"/>
                    <a:pt x="1684" y="572"/>
                  </a:cubicBezTo>
                  <a:cubicBezTo>
                    <a:pt x="1686" y="572"/>
                    <a:pt x="1688" y="572"/>
                    <a:pt x="1689" y="575"/>
                  </a:cubicBezTo>
                  <a:cubicBezTo>
                    <a:pt x="1689" y="577"/>
                    <a:pt x="1692" y="591"/>
                    <a:pt x="1694" y="593"/>
                  </a:cubicBezTo>
                  <a:cubicBezTo>
                    <a:pt x="1695" y="595"/>
                    <a:pt x="1694" y="596"/>
                    <a:pt x="1696" y="596"/>
                  </a:cubicBezTo>
                  <a:cubicBezTo>
                    <a:pt x="1697" y="596"/>
                    <a:pt x="1698" y="597"/>
                    <a:pt x="1698" y="598"/>
                  </a:cubicBezTo>
                  <a:cubicBezTo>
                    <a:pt x="1698" y="598"/>
                    <a:pt x="1700" y="603"/>
                    <a:pt x="1702" y="604"/>
                  </a:cubicBezTo>
                  <a:cubicBezTo>
                    <a:pt x="1702" y="604"/>
                    <a:pt x="1711" y="610"/>
                    <a:pt x="1705" y="611"/>
                  </a:cubicBezTo>
                  <a:cubicBezTo>
                    <a:pt x="1698" y="612"/>
                    <a:pt x="1691" y="612"/>
                    <a:pt x="1688" y="616"/>
                  </a:cubicBezTo>
                  <a:cubicBezTo>
                    <a:pt x="1686" y="620"/>
                    <a:pt x="1683" y="626"/>
                    <a:pt x="1685" y="627"/>
                  </a:cubicBezTo>
                  <a:cubicBezTo>
                    <a:pt x="1686" y="628"/>
                    <a:pt x="1687" y="629"/>
                    <a:pt x="1686" y="631"/>
                  </a:cubicBezTo>
                  <a:cubicBezTo>
                    <a:pt x="1685" y="633"/>
                    <a:pt x="1681" y="638"/>
                    <a:pt x="1685" y="640"/>
                  </a:cubicBezTo>
                  <a:cubicBezTo>
                    <a:pt x="1689" y="642"/>
                    <a:pt x="1693" y="642"/>
                    <a:pt x="1694" y="640"/>
                  </a:cubicBezTo>
                  <a:cubicBezTo>
                    <a:pt x="1694" y="639"/>
                    <a:pt x="1695" y="639"/>
                    <a:pt x="1696" y="641"/>
                  </a:cubicBezTo>
                  <a:cubicBezTo>
                    <a:pt x="1697" y="644"/>
                    <a:pt x="1698" y="644"/>
                    <a:pt x="1699" y="644"/>
                  </a:cubicBezTo>
                  <a:cubicBezTo>
                    <a:pt x="1701" y="643"/>
                    <a:pt x="1702" y="643"/>
                    <a:pt x="1703" y="644"/>
                  </a:cubicBezTo>
                  <a:cubicBezTo>
                    <a:pt x="1705" y="646"/>
                    <a:pt x="1706" y="645"/>
                    <a:pt x="1707" y="645"/>
                  </a:cubicBezTo>
                  <a:cubicBezTo>
                    <a:pt x="1708" y="644"/>
                    <a:pt x="1708" y="645"/>
                    <a:pt x="1710" y="645"/>
                  </a:cubicBezTo>
                  <a:cubicBezTo>
                    <a:pt x="1711" y="645"/>
                    <a:pt x="1713" y="645"/>
                    <a:pt x="1714" y="646"/>
                  </a:cubicBezTo>
                  <a:cubicBezTo>
                    <a:pt x="1715" y="646"/>
                    <a:pt x="1715" y="648"/>
                    <a:pt x="1716" y="646"/>
                  </a:cubicBezTo>
                  <a:cubicBezTo>
                    <a:pt x="1717" y="643"/>
                    <a:pt x="1716" y="643"/>
                    <a:pt x="1718" y="645"/>
                  </a:cubicBezTo>
                  <a:cubicBezTo>
                    <a:pt x="1719" y="646"/>
                    <a:pt x="1722" y="646"/>
                    <a:pt x="1719" y="647"/>
                  </a:cubicBezTo>
                  <a:cubicBezTo>
                    <a:pt x="1715" y="648"/>
                    <a:pt x="1719" y="649"/>
                    <a:pt x="1721" y="648"/>
                  </a:cubicBezTo>
                  <a:cubicBezTo>
                    <a:pt x="1722" y="648"/>
                    <a:pt x="1725" y="646"/>
                    <a:pt x="1727" y="646"/>
                  </a:cubicBezTo>
                  <a:cubicBezTo>
                    <a:pt x="1729" y="647"/>
                    <a:pt x="1739" y="652"/>
                    <a:pt x="1733" y="651"/>
                  </a:cubicBezTo>
                  <a:cubicBezTo>
                    <a:pt x="1727" y="649"/>
                    <a:pt x="1727" y="649"/>
                    <a:pt x="1725" y="650"/>
                  </a:cubicBezTo>
                  <a:cubicBezTo>
                    <a:pt x="1723" y="650"/>
                    <a:pt x="1721" y="650"/>
                    <a:pt x="1719" y="651"/>
                  </a:cubicBezTo>
                  <a:cubicBezTo>
                    <a:pt x="1718" y="652"/>
                    <a:pt x="1710" y="651"/>
                    <a:pt x="1709" y="651"/>
                  </a:cubicBezTo>
                  <a:cubicBezTo>
                    <a:pt x="1708" y="651"/>
                    <a:pt x="1691" y="652"/>
                    <a:pt x="1690" y="651"/>
                  </a:cubicBezTo>
                  <a:cubicBezTo>
                    <a:pt x="1689" y="650"/>
                    <a:pt x="1678" y="642"/>
                    <a:pt x="1675" y="640"/>
                  </a:cubicBezTo>
                  <a:cubicBezTo>
                    <a:pt x="1673" y="639"/>
                    <a:pt x="1670" y="637"/>
                    <a:pt x="1671" y="636"/>
                  </a:cubicBezTo>
                  <a:cubicBezTo>
                    <a:pt x="1673" y="634"/>
                    <a:pt x="1672" y="636"/>
                    <a:pt x="1673" y="635"/>
                  </a:cubicBezTo>
                  <a:cubicBezTo>
                    <a:pt x="1675" y="635"/>
                    <a:pt x="1677" y="634"/>
                    <a:pt x="1677" y="632"/>
                  </a:cubicBezTo>
                  <a:cubicBezTo>
                    <a:pt x="1677" y="630"/>
                    <a:pt x="1675" y="621"/>
                    <a:pt x="1676" y="618"/>
                  </a:cubicBezTo>
                  <a:cubicBezTo>
                    <a:pt x="1677" y="616"/>
                    <a:pt x="1680" y="612"/>
                    <a:pt x="1679" y="611"/>
                  </a:cubicBezTo>
                  <a:cubicBezTo>
                    <a:pt x="1677" y="611"/>
                    <a:pt x="1672" y="609"/>
                    <a:pt x="1674" y="606"/>
                  </a:cubicBezTo>
                  <a:cubicBezTo>
                    <a:pt x="1676" y="602"/>
                    <a:pt x="1679" y="595"/>
                    <a:pt x="1677" y="593"/>
                  </a:cubicBezTo>
                  <a:cubicBezTo>
                    <a:pt x="1675" y="592"/>
                    <a:pt x="1673" y="589"/>
                    <a:pt x="1673" y="591"/>
                  </a:cubicBezTo>
                  <a:cubicBezTo>
                    <a:pt x="1672" y="593"/>
                    <a:pt x="1672" y="592"/>
                    <a:pt x="1671" y="591"/>
                  </a:cubicBezTo>
                  <a:cubicBezTo>
                    <a:pt x="1670" y="589"/>
                    <a:pt x="1669" y="588"/>
                    <a:pt x="1668" y="587"/>
                  </a:cubicBezTo>
                  <a:cubicBezTo>
                    <a:pt x="1666" y="587"/>
                    <a:pt x="1657" y="573"/>
                    <a:pt x="1655" y="571"/>
                  </a:cubicBezTo>
                  <a:cubicBezTo>
                    <a:pt x="1654" y="569"/>
                    <a:pt x="1653" y="568"/>
                    <a:pt x="1651" y="568"/>
                  </a:cubicBezTo>
                  <a:cubicBezTo>
                    <a:pt x="1650" y="568"/>
                    <a:pt x="1649" y="568"/>
                    <a:pt x="1647" y="568"/>
                  </a:cubicBezTo>
                  <a:cubicBezTo>
                    <a:pt x="1646" y="568"/>
                    <a:pt x="1639" y="568"/>
                    <a:pt x="1636" y="569"/>
                  </a:cubicBezTo>
                  <a:cubicBezTo>
                    <a:pt x="1634" y="570"/>
                    <a:pt x="1630" y="570"/>
                    <a:pt x="1629" y="570"/>
                  </a:cubicBezTo>
                  <a:cubicBezTo>
                    <a:pt x="1628" y="570"/>
                    <a:pt x="1620" y="574"/>
                    <a:pt x="1618" y="574"/>
                  </a:cubicBezTo>
                  <a:cubicBezTo>
                    <a:pt x="1616" y="574"/>
                    <a:pt x="1589" y="583"/>
                    <a:pt x="1587" y="583"/>
                  </a:cubicBezTo>
                  <a:cubicBezTo>
                    <a:pt x="1586" y="584"/>
                    <a:pt x="1583" y="584"/>
                    <a:pt x="1582" y="586"/>
                  </a:cubicBezTo>
                  <a:cubicBezTo>
                    <a:pt x="1582" y="588"/>
                    <a:pt x="1582" y="589"/>
                    <a:pt x="1582" y="589"/>
                  </a:cubicBezTo>
                  <a:cubicBezTo>
                    <a:pt x="1582" y="589"/>
                    <a:pt x="1580" y="591"/>
                    <a:pt x="1582" y="592"/>
                  </a:cubicBezTo>
                  <a:cubicBezTo>
                    <a:pt x="1584" y="593"/>
                    <a:pt x="1583" y="595"/>
                    <a:pt x="1582" y="597"/>
                  </a:cubicBezTo>
                  <a:cubicBezTo>
                    <a:pt x="1581" y="599"/>
                    <a:pt x="1574" y="604"/>
                    <a:pt x="1581" y="606"/>
                  </a:cubicBezTo>
                  <a:cubicBezTo>
                    <a:pt x="1588" y="609"/>
                    <a:pt x="1591" y="615"/>
                    <a:pt x="1592" y="618"/>
                  </a:cubicBezTo>
                  <a:cubicBezTo>
                    <a:pt x="1593" y="620"/>
                    <a:pt x="1592" y="623"/>
                    <a:pt x="1594" y="625"/>
                  </a:cubicBezTo>
                  <a:cubicBezTo>
                    <a:pt x="1595" y="627"/>
                    <a:pt x="1594" y="631"/>
                    <a:pt x="1594" y="633"/>
                  </a:cubicBezTo>
                  <a:cubicBezTo>
                    <a:pt x="1594" y="635"/>
                    <a:pt x="1592" y="644"/>
                    <a:pt x="1590" y="645"/>
                  </a:cubicBezTo>
                  <a:cubicBezTo>
                    <a:pt x="1588" y="646"/>
                    <a:pt x="1569" y="660"/>
                    <a:pt x="1566" y="664"/>
                  </a:cubicBezTo>
                  <a:cubicBezTo>
                    <a:pt x="1563" y="669"/>
                    <a:pt x="1566" y="667"/>
                    <a:pt x="1566" y="669"/>
                  </a:cubicBezTo>
                  <a:cubicBezTo>
                    <a:pt x="1565" y="671"/>
                    <a:pt x="1563" y="680"/>
                    <a:pt x="1563" y="682"/>
                  </a:cubicBezTo>
                  <a:cubicBezTo>
                    <a:pt x="1562" y="683"/>
                    <a:pt x="1561" y="685"/>
                    <a:pt x="1559" y="685"/>
                  </a:cubicBezTo>
                  <a:cubicBezTo>
                    <a:pt x="1558" y="686"/>
                    <a:pt x="1556" y="686"/>
                    <a:pt x="1554" y="688"/>
                  </a:cubicBezTo>
                  <a:cubicBezTo>
                    <a:pt x="1553" y="690"/>
                    <a:pt x="1551" y="693"/>
                    <a:pt x="1549" y="693"/>
                  </a:cubicBezTo>
                  <a:cubicBezTo>
                    <a:pt x="1547" y="693"/>
                    <a:pt x="1539" y="695"/>
                    <a:pt x="1535" y="699"/>
                  </a:cubicBezTo>
                  <a:cubicBezTo>
                    <a:pt x="1532" y="702"/>
                    <a:pt x="1531" y="703"/>
                    <a:pt x="1530" y="703"/>
                  </a:cubicBezTo>
                  <a:cubicBezTo>
                    <a:pt x="1529" y="703"/>
                    <a:pt x="1528" y="702"/>
                    <a:pt x="1527" y="703"/>
                  </a:cubicBezTo>
                  <a:cubicBezTo>
                    <a:pt x="1525" y="705"/>
                    <a:pt x="1525" y="703"/>
                    <a:pt x="1523" y="704"/>
                  </a:cubicBezTo>
                  <a:cubicBezTo>
                    <a:pt x="1522" y="704"/>
                    <a:pt x="1515" y="708"/>
                    <a:pt x="1513" y="709"/>
                  </a:cubicBezTo>
                  <a:cubicBezTo>
                    <a:pt x="1511" y="710"/>
                    <a:pt x="1511" y="710"/>
                    <a:pt x="1512" y="711"/>
                  </a:cubicBezTo>
                  <a:cubicBezTo>
                    <a:pt x="1514" y="712"/>
                    <a:pt x="1512" y="713"/>
                    <a:pt x="1512" y="714"/>
                  </a:cubicBezTo>
                  <a:cubicBezTo>
                    <a:pt x="1512" y="715"/>
                    <a:pt x="1512" y="718"/>
                    <a:pt x="1512" y="719"/>
                  </a:cubicBezTo>
                  <a:cubicBezTo>
                    <a:pt x="1512" y="720"/>
                    <a:pt x="1510" y="722"/>
                    <a:pt x="1509" y="723"/>
                  </a:cubicBezTo>
                  <a:cubicBezTo>
                    <a:pt x="1507" y="724"/>
                    <a:pt x="1503" y="725"/>
                    <a:pt x="1502" y="726"/>
                  </a:cubicBezTo>
                  <a:cubicBezTo>
                    <a:pt x="1501" y="726"/>
                    <a:pt x="1500" y="727"/>
                    <a:pt x="1499" y="726"/>
                  </a:cubicBezTo>
                  <a:cubicBezTo>
                    <a:pt x="1498" y="725"/>
                    <a:pt x="1497" y="724"/>
                    <a:pt x="1496" y="725"/>
                  </a:cubicBezTo>
                  <a:cubicBezTo>
                    <a:pt x="1495" y="726"/>
                    <a:pt x="1493" y="726"/>
                    <a:pt x="1493" y="724"/>
                  </a:cubicBezTo>
                  <a:cubicBezTo>
                    <a:pt x="1492" y="721"/>
                    <a:pt x="1488" y="721"/>
                    <a:pt x="1487" y="721"/>
                  </a:cubicBezTo>
                  <a:cubicBezTo>
                    <a:pt x="1486" y="721"/>
                    <a:pt x="1477" y="718"/>
                    <a:pt x="1473" y="719"/>
                  </a:cubicBezTo>
                  <a:cubicBezTo>
                    <a:pt x="1470" y="720"/>
                    <a:pt x="1466" y="717"/>
                    <a:pt x="1457" y="720"/>
                  </a:cubicBezTo>
                  <a:cubicBezTo>
                    <a:pt x="1449" y="722"/>
                    <a:pt x="1442" y="719"/>
                    <a:pt x="1439" y="719"/>
                  </a:cubicBezTo>
                  <a:cubicBezTo>
                    <a:pt x="1436" y="718"/>
                    <a:pt x="1433" y="716"/>
                    <a:pt x="1431" y="717"/>
                  </a:cubicBezTo>
                  <a:cubicBezTo>
                    <a:pt x="1429" y="717"/>
                    <a:pt x="1427" y="711"/>
                    <a:pt x="1416" y="711"/>
                  </a:cubicBezTo>
                  <a:cubicBezTo>
                    <a:pt x="1416" y="711"/>
                    <a:pt x="1410" y="711"/>
                    <a:pt x="1405" y="707"/>
                  </a:cubicBezTo>
                  <a:cubicBezTo>
                    <a:pt x="1400" y="702"/>
                    <a:pt x="1403" y="702"/>
                    <a:pt x="1401" y="699"/>
                  </a:cubicBezTo>
                  <a:cubicBezTo>
                    <a:pt x="1399" y="696"/>
                    <a:pt x="1397" y="693"/>
                    <a:pt x="1402" y="693"/>
                  </a:cubicBezTo>
                  <a:cubicBezTo>
                    <a:pt x="1406" y="693"/>
                    <a:pt x="1424" y="692"/>
                    <a:pt x="1427" y="691"/>
                  </a:cubicBezTo>
                  <a:cubicBezTo>
                    <a:pt x="1429" y="690"/>
                    <a:pt x="1431" y="691"/>
                    <a:pt x="1432" y="692"/>
                  </a:cubicBezTo>
                  <a:cubicBezTo>
                    <a:pt x="1432" y="693"/>
                    <a:pt x="1442" y="700"/>
                    <a:pt x="1445" y="700"/>
                  </a:cubicBezTo>
                  <a:cubicBezTo>
                    <a:pt x="1447" y="700"/>
                    <a:pt x="1450" y="701"/>
                    <a:pt x="1450" y="700"/>
                  </a:cubicBezTo>
                  <a:cubicBezTo>
                    <a:pt x="1451" y="699"/>
                    <a:pt x="1449" y="699"/>
                    <a:pt x="1451" y="698"/>
                  </a:cubicBezTo>
                  <a:cubicBezTo>
                    <a:pt x="1454" y="697"/>
                    <a:pt x="1452" y="696"/>
                    <a:pt x="1454" y="696"/>
                  </a:cubicBezTo>
                  <a:cubicBezTo>
                    <a:pt x="1456" y="696"/>
                    <a:pt x="1489" y="689"/>
                    <a:pt x="1489" y="689"/>
                  </a:cubicBezTo>
                  <a:cubicBezTo>
                    <a:pt x="1489" y="689"/>
                    <a:pt x="1492" y="688"/>
                    <a:pt x="1493" y="686"/>
                  </a:cubicBezTo>
                  <a:cubicBezTo>
                    <a:pt x="1494" y="685"/>
                    <a:pt x="1495" y="683"/>
                    <a:pt x="1497" y="682"/>
                  </a:cubicBezTo>
                  <a:cubicBezTo>
                    <a:pt x="1498" y="681"/>
                    <a:pt x="1505" y="676"/>
                    <a:pt x="1506" y="675"/>
                  </a:cubicBezTo>
                  <a:cubicBezTo>
                    <a:pt x="1507" y="674"/>
                    <a:pt x="1508" y="673"/>
                    <a:pt x="1507" y="672"/>
                  </a:cubicBezTo>
                  <a:cubicBezTo>
                    <a:pt x="1507" y="671"/>
                    <a:pt x="1507" y="669"/>
                    <a:pt x="1509" y="668"/>
                  </a:cubicBezTo>
                  <a:cubicBezTo>
                    <a:pt x="1510" y="667"/>
                    <a:pt x="1514" y="663"/>
                    <a:pt x="1514" y="662"/>
                  </a:cubicBezTo>
                  <a:cubicBezTo>
                    <a:pt x="1515" y="660"/>
                    <a:pt x="1515" y="658"/>
                    <a:pt x="1516" y="657"/>
                  </a:cubicBezTo>
                  <a:cubicBezTo>
                    <a:pt x="1517" y="657"/>
                    <a:pt x="1537" y="644"/>
                    <a:pt x="1537" y="644"/>
                  </a:cubicBezTo>
                  <a:cubicBezTo>
                    <a:pt x="1537" y="644"/>
                    <a:pt x="1540" y="642"/>
                    <a:pt x="1539" y="640"/>
                  </a:cubicBezTo>
                  <a:cubicBezTo>
                    <a:pt x="1537" y="638"/>
                    <a:pt x="1535" y="638"/>
                    <a:pt x="1538" y="636"/>
                  </a:cubicBezTo>
                  <a:cubicBezTo>
                    <a:pt x="1540" y="635"/>
                    <a:pt x="1541" y="632"/>
                    <a:pt x="1541" y="630"/>
                  </a:cubicBezTo>
                  <a:cubicBezTo>
                    <a:pt x="1541" y="628"/>
                    <a:pt x="1539" y="623"/>
                    <a:pt x="1538" y="622"/>
                  </a:cubicBezTo>
                  <a:cubicBezTo>
                    <a:pt x="1537" y="621"/>
                    <a:pt x="1534" y="619"/>
                    <a:pt x="1538" y="617"/>
                  </a:cubicBezTo>
                  <a:cubicBezTo>
                    <a:pt x="1542" y="615"/>
                    <a:pt x="1554" y="600"/>
                    <a:pt x="1554" y="600"/>
                  </a:cubicBezTo>
                  <a:cubicBezTo>
                    <a:pt x="1554" y="600"/>
                    <a:pt x="1559" y="596"/>
                    <a:pt x="1551" y="592"/>
                  </a:cubicBezTo>
                  <a:cubicBezTo>
                    <a:pt x="1544" y="587"/>
                    <a:pt x="1544" y="588"/>
                    <a:pt x="1542" y="586"/>
                  </a:cubicBezTo>
                  <a:cubicBezTo>
                    <a:pt x="1540" y="585"/>
                    <a:pt x="1536" y="582"/>
                    <a:pt x="1533" y="581"/>
                  </a:cubicBezTo>
                  <a:cubicBezTo>
                    <a:pt x="1530" y="580"/>
                    <a:pt x="1518" y="573"/>
                    <a:pt x="1518" y="565"/>
                  </a:cubicBezTo>
                  <a:cubicBezTo>
                    <a:pt x="1518" y="558"/>
                    <a:pt x="1520" y="558"/>
                    <a:pt x="1521" y="554"/>
                  </a:cubicBezTo>
                  <a:cubicBezTo>
                    <a:pt x="1522" y="550"/>
                    <a:pt x="1522" y="548"/>
                    <a:pt x="1521" y="547"/>
                  </a:cubicBezTo>
                  <a:cubicBezTo>
                    <a:pt x="1521" y="545"/>
                    <a:pt x="1521" y="543"/>
                    <a:pt x="1521" y="542"/>
                  </a:cubicBezTo>
                  <a:cubicBezTo>
                    <a:pt x="1521" y="541"/>
                    <a:pt x="1521" y="537"/>
                    <a:pt x="1520" y="534"/>
                  </a:cubicBezTo>
                  <a:cubicBezTo>
                    <a:pt x="1519" y="531"/>
                    <a:pt x="1519" y="531"/>
                    <a:pt x="1520" y="528"/>
                  </a:cubicBezTo>
                  <a:cubicBezTo>
                    <a:pt x="1521" y="526"/>
                    <a:pt x="1524" y="516"/>
                    <a:pt x="1522" y="514"/>
                  </a:cubicBezTo>
                  <a:cubicBezTo>
                    <a:pt x="1520" y="511"/>
                    <a:pt x="1517" y="509"/>
                    <a:pt x="1519" y="505"/>
                  </a:cubicBezTo>
                  <a:cubicBezTo>
                    <a:pt x="1521" y="501"/>
                    <a:pt x="1522" y="497"/>
                    <a:pt x="1519" y="495"/>
                  </a:cubicBezTo>
                  <a:cubicBezTo>
                    <a:pt x="1517" y="492"/>
                    <a:pt x="1513" y="489"/>
                    <a:pt x="1518" y="487"/>
                  </a:cubicBezTo>
                  <a:cubicBezTo>
                    <a:pt x="1523" y="484"/>
                    <a:pt x="1527" y="483"/>
                    <a:pt x="1526" y="480"/>
                  </a:cubicBezTo>
                  <a:cubicBezTo>
                    <a:pt x="1525" y="478"/>
                    <a:pt x="1526" y="477"/>
                    <a:pt x="1526" y="476"/>
                  </a:cubicBezTo>
                  <a:cubicBezTo>
                    <a:pt x="1527" y="475"/>
                    <a:pt x="1526" y="474"/>
                    <a:pt x="1525" y="473"/>
                  </a:cubicBezTo>
                  <a:cubicBezTo>
                    <a:pt x="1525" y="473"/>
                    <a:pt x="1524" y="471"/>
                    <a:pt x="1525" y="470"/>
                  </a:cubicBezTo>
                  <a:cubicBezTo>
                    <a:pt x="1525" y="469"/>
                    <a:pt x="1527" y="460"/>
                    <a:pt x="1527" y="459"/>
                  </a:cubicBezTo>
                  <a:cubicBezTo>
                    <a:pt x="1528" y="457"/>
                    <a:pt x="1528" y="454"/>
                    <a:pt x="1526" y="452"/>
                  </a:cubicBezTo>
                  <a:cubicBezTo>
                    <a:pt x="1524" y="449"/>
                    <a:pt x="1524" y="448"/>
                    <a:pt x="1522" y="447"/>
                  </a:cubicBezTo>
                  <a:cubicBezTo>
                    <a:pt x="1520" y="446"/>
                    <a:pt x="1521" y="445"/>
                    <a:pt x="1522" y="443"/>
                  </a:cubicBezTo>
                  <a:cubicBezTo>
                    <a:pt x="1523" y="441"/>
                    <a:pt x="1522" y="438"/>
                    <a:pt x="1520" y="437"/>
                  </a:cubicBezTo>
                  <a:cubicBezTo>
                    <a:pt x="1518" y="437"/>
                    <a:pt x="1509" y="433"/>
                    <a:pt x="1507" y="432"/>
                  </a:cubicBezTo>
                  <a:cubicBezTo>
                    <a:pt x="1505" y="430"/>
                    <a:pt x="1498" y="424"/>
                    <a:pt x="1496" y="421"/>
                  </a:cubicBezTo>
                  <a:cubicBezTo>
                    <a:pt x="1494" y="419"/>
                    <a:pt x="1492" y="416"/>
                    <a:pt x="1495" y="414"/>
                  </a:cubicBezTo>
                  <a:cubicBezTo>
                    <a:pt x="1498" y="412"/>
                    <a:pt x="1499" y="411"/>
                    <a:pt x="1501" y="412"/>
                  </a:cubicBezTo>
                  <a:cubicBezTo>
                    <a:pt x="1503" y="412"/>
                    <a:pt x="1505" y="410"/>
                    <a:pt x="1506" y="408"/>
                  </a:cubicBezTo>
                  <a:cubicBezTo>
                    <a:pt x="1507" y="407"/>
                    <a:pt x="1510" y="402"/>
                    <a:pt x="1510" y="399"/>
                  </a:cubicBezTo>
                  <a:cubicBezTo>
                    <a:pt x="1511" y="397"/>
                    <a:pt x="1511" y="393"/>
                    <a:pt x="1513" y="392"/>
                  </a:cubicBezTo>
                  <a:cubicBezTo>
                    <a:pt x="1515" y="392"/>
                    <a:pt x="1515" y="390"/>
                    <a:pt x="1516" y="389"/>
                  </a:cubicBezTo>
                  <a:cubicBezTo>
                    <a:pt x="1517" y="388"/>
                    <a:pt x="1521" y="379"/>
                    <a:pt x="1524" y="375"/>
                  </a:cubicBezTo>
                  <a:cubicBezTo>
                    <a:pt x="1526" y="372"/>
                    <a:pt x="1530" y="367"/>
                    <a:pt x="1529" y="364"/>
                  </a:cubicBezTo>
                  <a:cubicBezTo>
                    <a:pt x="1527" y="362"/>
                    <a:pt x="1527" y="359"/>
                    <a:pt x="1527" y="358"/>
                  </a:cubicBezTo>
                  <a:cubicBezTo>
                    <a:pt x="1527" y="356"/>
                    <a:pt x="1528" y="347"/>
                    <a:pt x="1528" y="345"/>
                  </a:cubicBezTo>
                  <a:cubicBezTo>
                    <a:pt x="1528" y="343"/>
                    <a:pt x="1528" y="339"/>
                    <a:pt x="1526" y="339"/>
                  </a:cubicBezTo>
                  <a:cubicBezTo>
                    <a:pt x="1524" y="338"/>
                    <a:pt x="1517" y="336"/>
                    <a:pt x="1516" y="336"/>
                  </a:cubicBezTo>
                  <a:cubicBezTo>
                    <a:pt x="1515" y="336"/>
                    <a:pt x="1510" y="333"/>
                    <a:pt x="1509" y="333"/>
                  </a:cubicBezTo>
                  <a:cubicBezTo>
                    <a:pt x="1508" y="333"/>
                    <a:pt x="1504" y="332"/>
                    <a:pt x="1503" y="332"/>
                  </a:cubicBezTo>
                  <a:cubicBezTo>
                    <a:pt x="1501" y="333"/>
                    <a:pt x="1498" y="334"/>
                    <a:pt x="1497" y="334"/>
                  </a:cubicBezTo>
                  <a:cubicBezTo>
                    <a:pt x="1496" y="333"/>
                    <a:pt x="1495" y="333"/>
                    <a:pt x="1498" y="332"/>
                  </a:cubicBezTo>
                  <a:cubicBezTo>
                    <a:pt x="1501" y="331"/>
                    <a:pt x="1500" y="331"/>
                    <a:pt x="1498" y="331"/>
                  </a:cubicBezTo>
                  <a:cubicBezTo>
                    <a:pt x="1495" y="330"/>
                    <a:pt x="1490" y="330"/>
                    <a:pt x="1488" y="328"/>
                  </a:cubicBezTo>
                  <a:cubicBezTo>
                    <a:pt x="1486" y="327"/>
                    <a:pt x="1481" y="326"/>
                    <a:pt x="1480" y="327"/>
                  </a:cubicBezTo>
                  <a:cubicBezTo>
                    <a:pt x="1478" y="327"/>
                    <a:pt x="1475" y="328"/>
                    <a:pt x="1473" y="328"/>
                  </a:cubicBezTo>
                  <a:cubicBezTo>
                    <a:pt x="1472" y="327"/>
                    <a:pt x="1470" y="327"/>
                    <a:pt x="1470" y="327"/>
                  </a:cubicBezTo>
                  <a:cubicBezTo>
                    <a:pt x="1469" y="327"/>
                    <a:pt x="1465" y="327"/>
                    <a:pt x="1462" y="328"/>
                  </a:cubicBezTo>
                  <a:cubicBezTo>
                    <a:pt x="1460" y="329"/>
                    <a:pt x="1454" y="328"/>
                    <a:pt x="1451" y="328"/>
                  </a:cubicBezTo>
                  <a:cubicBezTo>
                    <a:pt x="1448" y="328"/>
                    <a:pt x="1439" y="327"/>
                    <a:pt x="1437" y="328"/>
                  </a:cubicBezTo>
                  <a:cubicBezTo>
                    <a:pt x="1435" y="328"/>
                    <a:pt x="1433" y="328"/>
                    <a:pt x="1432" y="328"/>
                  </a:cubicBezTo>
                  <a:cubicBezTo>
                    <a:pt x="1430" y="328"/>
                    <a:pt x="1427" y="329"/>
                    <a:pt x="1425" y="329"/>
                  </a:cubicBezTo>
                  <a:cubicBezTo>
                    <a:pt x="1424" y="329"/>
                    <a:pt x="1413" y="328"/>
                    <a:pt x="1421" y="326"/>
                  </a:cubicBezTo>
                  <a:cubicBezTo>
                    <a:pt x="1429" y="324"/>
                    <a:pt x="1425" y="323"/>
                    <a:pt x="1423" y="323"/>
                  </a:cubicBezTo>
                  <a:cubicBezTo>
                    <a:pt x="1421" y="323"/>
                    <a:pt x="1416" y="323"/>
                    <a:pt x="1415" y="323"/>
                  </a:cubicBezTo>
                  <a:cubicBezTo>
                    <a:pt x="1415" y="323"/>
                    <a:pt x="1409" y="323"/>
                    <a:pt x="1409" y="326"/>
                  </a:cubicBezTo>
                  <a:cubicBezTo>
                    <a:pt x="1410" y="329"/>
                    <a:pt x="1409" y="331"/>
                    <a:pt x="1408" y="332"/>
                  </a:cubicBezTo>
                  <a:cubicBezTo>
                    <a:pt x="1408" y="333"/>
                    <a:pt x="1407" y="335"/>
                    <a:pt x="1406" y="336"/>
                  </a:cubicBezTo>
                  <a:cubicBezTo>
                    <a:pt x="1404" y="336"/>
                    <a:pt x="1400" y="337"/>
                    <a:pt x="1401" y="339"/>
                  </a:cubicBezTo>
                  <a:cubicBezTo>
                    <a:pt x="1402" y="341"/>
                    <a:pt x="1402" y="343"/>
                    <a:pt x="1401" y="343"/>
                  </a:cubicBezTo>
                  <a:cubicBezTo>
                    <a:pt x="1399" y="343"/>
                    <a:pt x="1398" y="345"/>
                    <a:pt x="1397" y="347"/>
                  </a:cubicBezTo>
                  <a:cubicBezTo>
                    <a:pt x="1397" y="348"/>
                    <a:pt x="1397" y="353"/>
                    <a:pt x="1396" y="354"/>
                  </a:cubicBezTo>
                  <a:cubicBezTo>
                    <a:pt x="1395" y="355"/>
                    <a:pt x="1395" y="356"/>
                    <a:pt x="1395" y="358"/>
                  </a:cubicBezTo>
                  <a:cubicBezTo>
                    <a:pt x="1394" y="359"/>
                    <a:pt x="1394" y="363"/>
                    <a:pt x="1393" y="365"/>
                  </a:cubicBezTo>
                  <a:cubicBezTo>
                    <a:pt x="1392" y="366"/>
                    <a:pt x="1390" y="370"/>
                    <a:pt x="1390" y="372"/>
                  </a:cubicBezTo>
                  <a:cubicBezTo>
                    <a:pt x="1389" y="375"/>
                    <a:pt x="1388" y="378"/>
                    <a:pt x="1388" y="380"/>
                  </a:cubicBezTo>
                  <a:cubicBezTo>
                    <a:pt x="1388" y="382"/>
                    <a:pt x="1387" y="383"/>
                    <a:pt x="1386" y="384"/>
                  </a:cubicBezTo>
                  <a:cubicBezTo>
                    <a:pt x="1385" y="385"/>
                    <a:pt x="1384" y="386"/>
                    <a:pt x="1384" y="387"/>
                  </a:cubicBezTo>
                  <a:cubicBezTo>
                    <a:pt x="1384" y="388"/>
                    <a:pt x="1384" y="391"/>
                    <a:pt x="1383" y="391"/>
                  </a:cubicBezTo>
                  <a:cubicBezTo>
                    <a:pt x="1383" y="392"/>
                    <a:pt x="1382" y="395"/>
                    <a:pt x="1381" y="396"/>
                  </a:cubicBezTo>
                  <a:cubicBezTo>
                    <a:pt x="1380" y="398"/>
                    <a:pt x="1378" y="399"/>
                    <a:pt x="1377" y="401"/>
                  </a:cubicBezTo>
                  <a:cubicBezTo>
                    <a:pt x="1377" y="403"/>
                    <a:pt x="1378" y="404"/>
                    <a:pt x="1376" y="404"/>
                  </a:cubicBezTo>
                  <a:cubicBezTo>
                    <a:pt x="1374" y="405"/>
                    <a:pt x="1372" y="406"/>
                    <a:pt x="1371" y="407"/>
                  </a:cubicBezTo>
                  <a:cubicBezTo>
                    <a:pt x="1370" y="409"/>
                    <a:pt x="1365" y="414"/>
                    <a:pt x="1364" y="414"/>
                  </a:cubicBezTo>
                  <a:cubicBezTo>
                    <a:pt x="1363" y="415"/>
                    <a:pt x="1361" y="415"/>
                    <a:pt x="1359" y="417"/>
                  </a:cubicBezTo>
                  <a:cubicBezTo>
                    <a:pt x="1356" y="419"/>
                    <a:pt x="1355" y="419"/>
                    <a:pt x="1354" y="419"/>
                  </a:cubicBezTo>
                  <a:cubicBezTo>
                    <a:pt x="1353" y="420"/>
                    <a:pt x="1352" y="420"/>
                    <a:pt x="1352" y="421"/>
                  </a:cubicBezTo>
                  <a:cubicBezTo>
                    <a:pt x="1352" y="421"/>
                    <a:pt x="1351" y="422"/>
                    <a:pt x="1350" y="422"/>
                  </a:cubicBezTo>
                  <a:cubicBezTo>
                    <a:pt x="1350" y="422"/>
                    <a:pt x="1348" y="423"/>
                    <a:pt x="1346" y="424"/>
                  </a:cubicBezTo>
                  <a:cubicBezTo>
                    <a:pt x="1344" y="425"/>
                    <a:pt x="1341" y="426"/>
                    <a:pt x="1340" y="426"/>
                  </a:cubicBezTo>
                  <a:cubicBezTo>
                    <a:pt x="1338" y="427"/>
                    <a:pt x="1335" y="428"/>
                    <a:pt x="1333" y="428"/>
                  </a:cubicBezTo>
                  <a:cubicBezTo>
                    <a:pt x="1332" y="429"/>
                    <a:pt x="1329" y="428"/>
                    <a:pt x="1328" y="431"/>
                  </a:cubicBezTo>
                  <a:cubicBezTo>
                    <a:pt x="1327" y="433"/>
                    <a:pt x="1327" y="437"/>
                    <a:pt x="1324" y="439"/>
                  </a:cubicBezTo>
                  <a:cubicBezTo>
                    <a:pt x="1322" y="441"/>
                    <a:pt x="1321" y="443"/>
                    <a:pt x="1320" y="445"/>
                  </a:cubicBezTo>
                  <a:cubicBezTo>
                    <a:pt x="1320" y="446"/>
                    <a:pt x="1320" y="447"/>
                    <a:pt x="1322" y="447"/>
                  </a:cubicBezTo>
                  <a:cubicBezTo>
                    <a:pt x="1324" y="447"/>
                    <a:pt x="1324" y="446"/>
                    <a:pt x="1324" y="445"/>
                  </a:cubicBezTo>
                  <a:cubicBezTo>
                    <a:pt x="1324" y="443"/>
                    <a:pt x="1325" y="443"/>
                    <a:pt x="1327" y="443"/>
                  </a:cubicBezTo>
                  <a:cubicBezTo>
                    <a:pt x="1329" y="443"/>
                    <a:pt x="1328" y="445"/>
                    <a:pt x="1327" y="446"/>
                  </a:cubicBezTo>
                  <a:cubicBezTo>
                    <a:pt x="1325" y="448"/>
                    <a:pt x="1323" y="451"/>
                    <a:pt x="1322" y="452"/>
                  </a:cubicBezTo>
                  <a:cubicBezTo>
                    <a:pt x="1321" y="453"/>
                    <a:pt x="1318" y="455"/>
                    <a:pt x="1320" y="456"/>
                  </a:cubicBezTo>
                  <a:cubicBezTo>
                    <a:pt x="1321" y="457"/>
                    <a:pt x="1321" y="459"/>
                    <a:pt x="1321" y="460"/>
                  </a:cubicBezTo>
                  <a:cubicBezTo>
                    <a:pt x="1321" y="461"/>
                    <a:pt x="1322" y="462"/>
                    <a:pt x="1324" y="460"/>
                  </a:cubicBezTo>
                  <a:cubicBezTo>
                    <a:pt x="1326" y="459"/>
                    <a:pt x="1329" y="460"/>
                    <a:pt x="1330" y="459"/>
                  </a:cubicBezTo>
                  <a:cubicBezTo>
                    <a:pt x="1331" y="459"/>
                    <a:pt x="1333" y="459"/>
                    <a:pt x="1334" y="458"/>
                  </a:cubicBezTo>
                  <a:cubicBezTo>
                    <a:pt x="1335" y="457"/>
                    <a:pt x="1337" y="456"/>
                    <a:pt x="1338" y="457"/>
                  </a:cubicBezTo>
                  <a:cubicBezTo>
                    <a:pt x="1340" y="459"/>
                    <a:pt x="1346" y="460"/>
                    <a:pt x="1343" y="466"/>
                  </a:cubicBezTo>
                  <a:cubicBezTo>
                    <a:pt x="1340" y="471"/>
                    <a:pt x="1340" y="472"/>
                    <a:pt x="1341" y="475"/>
                  </a:cubicBezTo>
                  <a:cubicBezTo>
                    <a:pt x="1342" y="478"/>
                    <a:pt x="1341" y="480"/>
                    <a:pt x="1341" y="481"/>
                  </a:cubicBezTo>
                  <a:cubicBezTo>
                    <a:pt x="1340" y="482"/>
                    <a:pt x="1341" y="483"/>
                    <a:pt x="1339" y="484"/>
                  </a:cubicBezTo>
                  <a:cubicBezTo>
                    <a:pt x="1338" y="485"/>
                    <a:pt x="1337" y="489"/>
                    <a:pt x="1337" y="491"/>
                  </a:cubicBezTo>
                  <a:cubicBezTo>
                    <a:pt x="1337" y="492"/>
                    <a:pt x="1334" y="495"/>
                    <a:pt x="1337" y="496"/>
                  </a:cubicBezTo>
                  <a:cubicBezTo>
                    <a:pt x="1340" y="497"/>
                    <a:pt x="1343" y="501"/>
                    <a:pt x="1343" y="503"/>
                  </a:cubicBezTo>
                  <a:cubicBezTo>
                    <a:pt x="1342" y="505"/>
                    <a:pt x="1336" y="512"/>
                    <a:pt x="1334" y="508"/>
                  </a:cubicBezTo>
                  <a:cubicBezTo>
                    <a:pt x="1332" y="505"/>
                    <a:pt x="1330" y="502"/>
                    <a:pt x="1329" y="505"/>
                  </a:cubicBezTo>
                  <a:cubicBezTo>
                    <a:pt x="1327" y="508"/>
                    <a:pt x="1326" y="511"/>
                    <a:pt x="1326" y="515"/>
                  </a:cubicBezTo>
                  <a:cubicBezTo>
                    <a:pt x="1326" y="520"/>
                    <a:pt x="1323" y="524"/>
                    <a:pt x="1324" y="527"/>
                  </a:cubicBezTo>
                  <a:cubicBezTo>
                    <a:pt x="1325" y="529"/>
                    <a:pt x="1326" y="537"/>
                    <a:pt x="1327" y="534"/>
                  </a:cubicBezTo>
                  <a:cubicBezTo>
                    <a:pt x="1328" y="530"/>
                    <a:pt x="1326" y="530"/>
                    <a:pt x="1328" y="530"/>
                  </a:cubicBezTo>
                  <a:cubicBezTo>
                    <a:pt x="1331" y="530"/>
                    <a:pt x="1331" y="530"/>
                    <a:pt x="1332" y="527"/>
                  </a:cubicBezTo>
                  <a:cubicBezTo>
                    <a:pt x="1332" y="525"/>
                    <a:pt x="1334" y="527"/>
                    <a:pt x="1336" y="527"/>
                  </a:cubicBezTo>
                  <a:cubicBezTo>
                    <a:pt x="1339" y="528"/>
                    <a:pt x="1344" y="531"/>
                    <a:pt x="1346" y="530"/>
                  </a:cubicBezTo>
                  <a:cubicBezTo>
                    <a:pt x="1347" y="530"/>
                    <a:pt x="1351" y="532"/>
                    <a:pt x="1352" y="532"/>
                  </a:cubicBezTo>
                  <a:cubicBezTo>
                    <a:pt x="1353" y="532"/>
                    <a:pt x="1355" y="534"/>
                    <a:pt x="1356" y="535"/>
                  </a:cubicBezTo>
                  <a:cubicBezTo>
                    <a:pt x="1357" y="536"/>
                    <a:pt x="1361" y="537"/>
                    <a:pt x="1362" y="537"/>
                  </a:cubicBezTo>
                  <a:cubicBezTo>
                    <a:pt x="1363" y="538"/>
                    <a:pt x="1365" y="539"/>
                    <a:pt x="1366" y="537"/>
                  </a:cubicBezTo>
                  <a:cubicBezTo>
                    <a:pt x="1367" y="536"/>
                    <a:pt x="1368" y="534"/>
                    <a:pt x="1369" y="538"/>
                  </a:cubicBezTo>
                  <a:cubicBezTo>
                    <a:pt x="1369" y="542"/>
                    <a:pt x="1368" y="542"/>
                    <a:pt x="1368" y="543"/>
                  </a:cubicBezTo>
                  <a:cubicBezTo>
                    <a:pt x="1369" y="545"/>
                    <a:pt x="1368" y="547"/>
                    <a:pt x="1367" y="548"/>
                  </a:cubicBezTo>
                  <a:cubicBezTo>
                    <a:pt x="1366" y="549"/>
                    <a:pt x="1366" y="549"/>
                    <a:pt x="1367" y="551"/>
                  </a:cubicBezTo>
                  <a:cubicBezTo>
                    <a:pt x="1369" y="552"/>
                    <a:pt x="1373" y="560"/>
                    <a:pt x="1375" y="561"/>
                  </a:cubicBezTo>
                  <a:cubicBezTo>
                    <a:pt x="1377" y="561"/>
                    <a:pt x="1379" y="564"/>
                    <a:pt x="1380" y="565"/>
                  </a:cubicBezTo>
                  <a:cubicBezTo>
                    <a:pt x="1380" y="567"/>
                    <a:pt x="1382" y="570"/>
                    <a:pt x="1387" y="571"/>
                  </a:cubicBezTo>
                  <a:cubicBezTo>
                    <a:pt x="1392" y="573"/>
                    <a:pt x="1393" y="572"/>
                    <a:pt x="1394" y="572"/>
                  </a:cubicBezTo>
                  <a:cubicBezTo>
                    <a:pt x="1396" y="571"/>
                    <a:pt x="1398" y="569"/>
                    <a:pt x="1399" y="570"/>
                  </a:cubicBezTo>
                  <a:cubicBezTo>
                    <a:pt x="1401" y="571"/>
                    <a:pt x="1407" y="569"/>
                    <a:pt x="1404" y="571"/>
                  </a:cubicBezTo>
                  <a:cubicBezTo>
                    <a:pt x="1401" y="574"/>
                    <a:pt x="1396" y="574"/>
                    <a:pt x="1398" y="574"/>
                  </a:cubicBezTo>
                  <a:cubicBezTo>
                    <a:pt x="1401" y="575"/>
                    <a:pt x="1403" y="575"/>
                    <a:pt x="1401" y="578"/>
                  </a:cubicBezTo>
                  <a:cubicBezTo>
                    <a:pt x="1399" y="581"/>
                    <a:pt x="1399" y="581"/>
                    <a:pt x="1399" y="583"/>
                  </a:cubicBezTo>
                  <a:cubicBezTo>
                    <a:pt x="1399" y="585"/>
                    <a:pt x="1391" y="597"/>
                    <a:pt x="1389" y="599"/>
                  </a:cubicBezTo>
                  <a:cubicBezTo>
                    <a:pt x="1388" y="600"/>
                    <a:pt x="1386" y="602"/>
                    <a:pt x="1386" y="604"/>
                  </a:cubicBezTo>
                  <a:cubicBezTo>
                    <a:pt x="1387" y="605"/>
                    <a:pt x="1387" y="607"/>
                    <a:pt x="1385" y="608"/>
                  </a:cubicBezTo>
                  <a:cubicBezTo>
                    <a:pt x="1383" y="608"/>
                    <a:pt x="1383" y="609"/>
                    <a:pt x="1382" y="610"/>
                  </a:cubicBezTo>
                  <a:cubicBezTo>
                    <a:pt x="1382" y="610"/>
                    <a:pt x="1379" y="613"/>
                    <a:pt x="1378" y="612"/>
                  </a:cubicBezTo>
                  <a:cubicBezTo>
                    <a:pt x="1377" y="611"/>
                    <a:pt x="1337" y="578"/>
                    <a:pt x="1337" y="578"/>
                  </a:cubicBezTo>
                  <a:cubicBezTo>
                    <a:pt x="1337" y="578"/>
                    <a:pt x="1334" y="575"/>
                    <a:pt x="1330" y="574"/>
                  </a:cubicBezTo>
                  <a:cubicBezTo>
                    <a:pt x="1326" y="574"/>
                    <a:pt x="1324" y="573"/>
                    <a:pt x="1322" y="573"/>
                  </a:cubicBezTo>
                  <a:cubicBezTo>
                    <a:pt x="1321" y="573"/>
                    <a:pt x="1296" y="564"/>
                    <a:pt x="1294" y="563"/>
                  </a:cubicBezTo>
                  <a:cubicBezTo>
                    <a:pt x="1291" y="561"/>
                    <a:pt x="1294" y="560"/>
                    <a:pt x="1291" y="559"/>
                  </a:cubicBezTo>
                  <a:cubicBezTo>
                    <a:pt x="1288" y="558"/>
                    <a:pt x="1267" y="552"/>
                    <a:pt x="1267" y="552"/>
                  </a:cubicBezTo>
                  <a:cubicBezTo>
                    <a:pt x="1267" y="552"/>
                    <a:pt x="1266" y="550"/>
                    <a:pt x="1265" y="552"/>
                  </a:cubicBezTo>
                  <a:cubicBezTo>
                    <a:pt x="1263" y="554"/>
                    <a:pt x="1261" y="557"/>
                    <a:pt x="1261" y="557"/>
                  </a:cubicBezTo>
                  <a:cubicBezTo>
                    <a:pt x="1260" y="558"/>
                    <a:pt x="1259" y="557"/>
                    <a:pt x="1259" y="555"/>
                  </a:cubicBezTo>
                  <a:cubicBezTo>
                    <a:pt x="1259" y="554"/>
                    <a:pt x="1258" y="550"/>
                    <a:pt x="1261" y="550"/>
                  </a:cubicBezTo>
                  <a:cubicBezTo>
                    <a:pt x="1264" y="550"/>
                    <a:pt x="1265" y="550"/>
                    <a:pt x="1264" y="549"/>
                  </a:cubicBezTo>
                  <a:cubicBezTo>
                    <a:pt x="1262" y="548"/>
                    <a:pt x="1255" y="544"/>
                    <a:pt x="1253" y="543"/>
                  </a:cubicBezTo>
                  <a:cubicBezTo>
                    <a:pt x="1251" y="542"/>
                    <a:pt x="1235" y="532"/>
                    <a:pt x="1212" y="529"/>
                  </a:cubicBezTo>
                  <a:cubicBezTo>
                    <a:pt x="1190" y="525"/>
                    <a:pt x="1149" y="520"/>
                    <a:pt x="1149" y="520"/>
                  </a:cubicBezTo>
                  <a:cubicBezTo>
                    <a:pt x="1149" y="520"/>
                    <a:pt x="1141" y="519"/>
                    <a:pt x="1139" y="518"/>
                  </a:cubicBezTo>
                  <a:cubicBezTo>
                    <a:pt x="1137" y="517"/>
                    <a:pt x="1134" y="516"/>
                    <a:pt x="1132" y="518"/>
                  </a:cubicBezTo>
                  <a:cubicBezTo>
                    <a:pt x="1129" y="520"/>
                    <a:pt x="1116" y="527"/>
                    <a:pt x="1113" y="527"/>
                  </a:cubicBezTo>
                  <a:cubicBezTo>
                    <a:pt x="1111" y="528"/>
                    <a:pt x="1102" y="527"/>
                    <a:pt x="1103" y="530"/>
                  </a:cubicBezTo>
                  <a:cubicBezTo>
                    <a:pt x="1104" y="533"/>
                    <a:pt x="1108" y="541"/>
                    <a:pt x="1111" y="543"/>
                  </a:cubicBezTo>
                  <a:cubicBezTo>
                    <a:pt x="1114" y="546"/>
                    <a:pt x="1117" y="553"/>
                    <a:pt x="1118" y="556"/>
                  </a:cubicBezTo>
                  <a:cubicBezTo>
                    <a:pt x="1118" y="558"/>
                    <a:pt x="1119" y="564"/>
                    <a:pt x="1122" y="561"/>
                  </a:cubicBezTo>
                  <a:cubicBezTo>
                    <a:pt x="1124" y="558"/>
                    <a:pt x="1127" y="556"/>
                    <a:pt x="1128" y="562"/>
                  </a:cubicBezTo>
                  <a:cubicBezTo>
                    <a:pt x="1129" y="568"/>
                    <a:pt x="1130" y="573"/>
                    <a:pt x="1123" y="576"/>
                  </a:cubicBezTo>
                  <a:cubicBezTo>
                    <a:pt x="1117" y="578"/>
                    <a:pt x="1103" y="583"/>
                    <a:pt x="1101" y="584"/>
                  </a:cubicBezTo>
                  <a:cubicBezTo>
                    <a:pt x="1099" y="585"/>
                    <a:pt x="1096" y="585"/>
                    <a:pt x="1095" y="587"/>
                  </a:cubicBezTo>
                  <a:cubicBezTo>
                    <a:pt x="1094" y="590"/>
                    <a:pt x="1093" y="592"/>
                    <a:pt x="1094" y="594"/>
                  </a:cubicBezTo>
                  <a:cubicBezTo>
                    <a:pt x="1096" y="595"/>
                    <a:pt x="1095" y="599"/>
                    <a:pt x="1095" y="601"/>
                  </a:cubicBezTo>
                  <a:cubicBezTo>
                    <a:pt x="1094" y="603"/>
                    <a:pt x="1088" y="608"/>
                    <a:pt x="1080" y="605"/>
                  </a:cubicBezTo>
                  <a:cubicBezTo>
                    <a:pt x="1071" y="603"/>
                    <a:pt x="1065" y="602"/>
                    <a:pt x="1067" y="598"/>
                  </a:cubicBezTo>
                  <a:cubicBezTo>
                    <a:pt x="1068" y="595"/>
                    <a:pt x="1067" y="595"/>
                    <a:pt x="1067" y="593"/>
                  </a:cubicBezTo>
                  <a:cubicBezTo>
                    <a:pt x="1066" y="592"/>
                    <a:pt x="1064" y="590"/>
                    <a:pt x="1067" y="587"/>
                  </a:cubicBezTo>
                  <a:cubicBezTo>
                    <a:pt x="1070" y="585"/>
                    <a:pt x="1072" y="585"/>
                    <a:pt x="1074" y="584"/>
                  </a:cubicBezTo>
                  <a:cubicBezTo>
                    <a:pt x="1077" y="583"/>
                    <a:pt x="1078" y="582"/>
                    <a:pt x="1076" y="580"/>
                  </a:cubicBezTo>
                  <a:cubicBezTo>
                    <a:pt x="1073" y="578"/>
                    <a:pt x="1066" y="573"/>
                    <a:pt x="1064" y="572"/>
                  </a:cubicBezTo>
                  <a:cubicBezTo>
                    <a:pt x="1062" y="571"/>
                    <a:pt x="1059" y="570"/>
                    <a:pt x="1063" y="569"/>
                  </a:cubicBezTo>
                  <a:cubicBezTo>
                    <a:pt x="1067" y="568"/>
                    <a:pt x="1071" y="567"/>
                    <a:pt x="1066" y="568"/>
                  </a:cubicBezTo>
                  <a:cubicBezTo>
                    <a:pt x="1061" y="568"/>
                    <a:pt x="1046" y="574"/>
                    <a:pt x="1044" y="576"/>
                  </a:cubicBezTo>
                  <a:cubicBezTo>
                    <a:pt x="1043" y="577"/>
                    <a:pt x="1040" y="578"/>
                    <a:pt x="1042" y="579"/>
                  </a:cubicBezTo>
                  <a:cubicBezTo>
                    <a:pt x="1044" y="580"/>
                    <a:pt x="1045" y="582"/>
                    <a:pt x="1042" y="581"/>
                  </a:cubicBezTo>
                  <a:cubicBezTo>
                    <a:pt x="1040" y="580"/>
                    <a:pt x="1036" y="579"/>
                    <a:pt x="1037" y="576"/>
                  </a:cubicBezTo>
                  <a:cubicBezTo>
                    <a:pt x="1038" y="573"/>
                    <a:pt x="1037" y="574"/>
                    <a:pt x="1035" y="575"/>
                  </a:cubicBezTo>
                  <a:cubicBezTo>
                    <a:pt x="1033" y="576"/>
                    <a:pt x="1020" y="582"/>
                    <a:pt x="1018" y="583"/>
                  </a:cubicBezTo>
                  <a:cubicBezTo>
                    <a:pt x="1016" y="584"/>
                    <a:pt x="1011" y="588"/>
                    <a:pt x="1010" y="589"/>
                  </a:cubicBezTo>
                  <a:cubicBezTo>
                    <a:pt x="1010" y="590"/>
                    <a:pt x="1009" y="591"/>
                    <a:pt x="1007" y="592"/>
                  </a:cubicBezTo>
                  <a:cubicBezTo>
                    <a:pt x="1004" y="592"/>
                    <a:pt x="994" y="592"/>
                    <a:pt x="991" y="591"/>
                  </a:cubicBezTo>
                  <a:cubicBezTo>
                    <a:pt x="987" y="590"/>
                    <a:pt x="981" y="588"/>
                    <a:pt x="978" y="589"/>
                  </a:cubicBezTo>
                  <a:cubicBezTo>
                    <a:pt x="975" y="590"/>
                    <a:pt x="969" y="589"/>
                    <a:pt x="968" y="589"/>
                  </a:cubicBezTo>
                  <a:cubicBezTo>
                    <a:pt x="966" y="588"/>
                    <a:pt x="960" y="586"/>
                    <a:pt x="957" y="589"/>
                  </a:cubicBezTo>
                  <a:cubicBezTo>
                    <a:pt x="953" y="592"/>
                    <a:pt x="934" y="605"/>
                    <a:pt x="932" y="606"/>
                  </a:cubicBezTo>
                  <a:cubicBezTo>
                    <a:pt x="929" y="607"/>
                    <a:pt x="927" y="608"/>
                    <a:pt x="926" y="610"/>
                  </a:cubicBezTo>
                  <a:cubicBezTo>
                    <a:pt x="926" y="611"/>
                    <a:pt x="925" y="615"/>
                    <a:pt x="922" y="613"/>
                  </a:cubicBezTo>
                  <a:cubicBezTo>
                    <a:pt x="918" y="612"/>
                    <a:pt x="914" y="606"/>
                    <a:pt x="909" y="610"/>
                  </a:cubicBezTo>
                  <a:cubicBezTo>
                    <a:pt x="903" y="614"/>
                    <a:pt x="902" y="613"/>
                    <a:pt x="902" y="611"/>
                  </a:cubicBezTo>
                  <a:cubicBezTo>
                    <a:pt x="903" y="610"/>
                    <a:pt x="903" y="608"/>
                    <a:pt x="899" y="610"/>
                  </a:cubicBezTo>
                  <a:cubicBezTo>
                    <a:pt x="896" y="612"/>
                    <a:pt x="892" y="613"/>
                    <a:pt x="884" y="610"/>
                  </a:cubicBezTo>
                  <a:cubicBezTo>
                    <a:pt x="877" y="608"/>
                    <a:pt x="871" y="605"/>
                    <a:pt x="878" y="604"/>
                  </a:cubicBezTo>
                  <a:cubicBezTo>
                    <a:pt x="885" y="604"/>
                    <a:pt x="884" y="603"/>
                    <a:pt x="882" y="603"/>
                  </a:cubicBezTo>
                  <a:cubicBezTo>
                    <a:pt x="880" y="603"/>
                    <a:pt x="883" y="602"/>
                    <a:pt x="885" y="602"/>
                  </a:cubicBezTo>
                  <a:cubicBezTo>
                    <a:pt x="887" y="603"/>
                    <a:pt x="894" y="603"/>
                    <a:pt x="893" y="599"/>
                  </a:cubicBezTo>
                  <a:cubicBezTo>
                    <a:pt x="891" y="596"/>
                    <a:pt x="886" y="589"/>
                    <a:pt x="887" y="588"/>
                  </a:cubicBezTo>
                  <a:cubicBezTo>
                    <a:pt x="888" y="586"/>
                    <a:pt x="890" y="583"/>
                    <a:pt x="891" y="581"/>
                  </a:cubicBezTo>
                  <a:cubicBezTo>
                    <a:pt x="892" y="580"/>
                    <a:pt x="892" y="579"/>
                    <a:pt x="893" y="579"/>
                  </a:cubicBezTo>
                  <a:cubicBezTo>
                    <a:pt x="895" y="578"/>
                    <a:pt x="896" y="576"/>
                    <a:pt x="894" y="575"/>
                  </a:cubicBezTo>
                  <a:cubicBezTo>
                    <a:pt x="891" y="574"/>
                    <a:pt x="890" y="573"/>
                    <a:pt x="888" y="573"/>
                  </a:cubicBezTo>
                  <a:cubicBezTo>
                    <a:pt x="886" y="574"/>
                    <a:pt x="884" y="573"/>
                    <a:pt x="883" y="573"/>
                  </a:cubicBezTo>
                  <a:cubicBezTo>
                    <a:pt x="883" y="572"/>
                    <a:pt x="880" y="572"/>
                    <a:pt x="879" y="573"/>
                  </a:cubicBezTo>
                  <a:cubicBezTo>
                    <a:pt x="877" y="574"/>
                    <a:pt x="847" y="585"/>
                    <a:pt x="845" y="586"/>
                  </a:cubicBezTo>
                  <a:cubicBezTo>
                    <a:pt x="842" y="587"/>
                    <a:pt x="837" y="589"/>
                    <a:pt x="839" y="590"/>
                  </a:cubicBezTo>
                  <a:cubicBezTo>
                    <a:pt x="842" y="592"/>
                    <a:pt x="843" y="591"/>
                    <a:pt x="845" y="592"/>
                  </a:cubicBezTo>
                  <a:cubicBezTo>
                    <a:pt x="847" y="592"/>
                    <a:pt x="848" y="595"/>
                    <a:pt x="849" y="596"/>
                  </a:cubicBezTo>
                  <a:cubicBezTo>
                    <a:pt x="850" y="597"/>
                    <a:pt x="854" y="598"/>
                    <a:pt x="852" y="600"/>
                  </a:cubicBezTo>
                  <a:cubicBezTo>
                    <a:pt x="850" y="602"/>
                    <a:pt x="842" y="606"/>
                    <a:pt x="840" y="606"/>
                  </a:cubicBezTo>
                  <a:cubicBezTo>
                    <a:pt x="838" y="606"/>
                    <a:pt x="836" y="605"/>
                    <a:pt x="837" y="602"/>
                  </a:cubicBezTo>
                  <a:cubicBezTo>
                    <a:pt x="839" y="600"/>
                    <a:pt x="837" y="598"/>
                    <a:pt x="839" y="598"/>
                  </a:cubicBezTo>
                  <a:cubicBezTo>
                    <a:pt x="840" y="598"/>
                    <a:pt x="838" y="597"/>
                    <a:pt x="837" y="597"/>
                  </a:cubicBezTo>
                  <a:cubicBezTo>
                    <a:pt x="835" y="596"/>
                    <a:pt x="831" y="596"/>
                    <a:pt x="834" y="594"/>
                  </a:cubicBezTo>
                  <a:cubicBezTo>
                    <a:pt x="836" y="592"/>
                    <a:pt x="836" y="592"/>
                    <a:pt x="833" y="592"/>
                  </a:cubicBezTo>
                  <a:cubicBezTo>
                    <a:pt x="830" y="593"/>
                    <a:pt x="818" y="595"/>
                    <a:pt x="815" y="596"/>
                  </a:cubicBezTo>
                  <a:cubicBezTo>
                    <a:pt x="813" y="598"/>
                    <a:pt x="813" y="599"/>
                    <a:pt x="814" y="599"/>
                  </a:cubicBezTo>
                  <a:cubicBezTo>
                    <a:pt x="814" y="600"/>
                    <a:pt x="815" y="600"/>
                    <a:pt x="814" y="601"/>
                  </a:cubicBezTo>
                  <a:cubicBezTo>
                    <a:pt x="812" y="602"/>
                    <a:pt x="795" y="606"/>
                    <a:pt x="792" y="606"/>
                  </a:cubicBezTo>
                  <a:cubicBezTo>
                    <a:pt x="790" y="606"/>
                    <a:pt x="782" y="608"/>
                    <a:pt x="779" y="610"/>
                  </a:cubicBezTo>
                  <a:cubicBezTo>
                    <a:pt x="776" y="612"/>
                    <a:pt x="773" y="614"/>
                    <a:pt x="771" y="615"/>
                  </a:cubicBezTo>
                  <a:cubicBezTo>
                    <a:pt x="770" y="615"/>
                    <a:pt x="764" y="619"/>
                    <a:pt x="763" y="620"/>
                  </a:cubicBezTo>
                  <a:cubicBezTo>
                    <a:pt x="762" y="622"/>
                    <a:pt x="757" y="625"/>
                    <a:pt x="754" y="626"/>
                  </a:cubicBezTo>
                  <a:cubicBezTo>
                    <a:pt x="751" y="627"/>
                    <a:pt x="742" y="629"/>
                    <a:pt x="740" y="631"/>
                  </a:cubicBezTo>
                  <a:cubicBezTo>
                    <a:pt x="737" y="632"/>
                    <a:pt x="728" y="635"/>
                    <a:pt x="726" y="635"/>
                  </a:cubicBezTo>
                  <a:cubicBezTo>
                    <a:pt x="723" y="635"/>
                    <a:pt x="722" y="635"/>
                    <a:pt x="721" y="636"/>
                  </a:cubicBezTo>
                  <a:cubicBezTo>
                    <a:pt x="721" y="638"/>
                    <a:pt x="719" y="640"/>
                    <a:pt x="722" y="641"/>
                  </a:cubicBezTo>
                  <a:cubicBezTo>
                    <a:pt x="725" y="642"/>
                    <a:pt x="733" y="646"/>
                    <a:pt x="728" y="646"/>
                  </a:cubicBezTo>
                  <a:cubicBezTo>
                    <a:pt x="724" y="647"/>
                    <a:pt x="715" y="646"/>
                    <a:pt x="713" y="645"/>
                  </a:cubicBezTo>
                  <a:cubicBezTo>
                    <a:pt x="710" y="645"/>
                    <a:pt x="702" y="645"/>
                    <a:pt x="701" y="646"/>
                  </a:cubicBezTo>
                  <a:cubicBezTo>
                    <a:pt x="700" y="648"/>
                    <a:pt x="695" y="650"/>
                    <a:pt x="694" y="649"/>
                  </a:cubicBezTo>
                  <a:cubicBezTo>
                    <a:pt x="693" y="648"/>
                    <a:pt x="686" y="649"/>
                    <a:pt x="688" y="651"/>
                  </a:cubicBezTo>
                  <a:cubicBezTo>
                    <a:pt x="689" y="653"/>
                    <a:pt x="694" y="656"/>
                    <a:pt x="691" y="659"/>
                  </a:cubicBezTo>
                  <a:cubicBezTo>
                    <a:pt x="688" y="663"/>
                    <a:pt x="686" y="665"/>
                    <a:pt x="686" y="667"/>
                  </a:cubicBezTo>
                  <a:cubicBezTo>
                    <a:pt x="686" y="670"/>
                    <a:pt x="686" y="671"/>
                    <a:pt x="685" y="671"/>
                  </a:cubicBezTo>
                  <a:cubicBezTo>
                    <a:pt x="684" y="672"/>
                    <a:pt x="682" y="671"/>
                    <a:pt x="684" y="674"/>
                  </a:cubicBezTo>
                  <a:cubicBezTo>
                    <a:pt x="686" y="676"/>
                    <a:pt x="686" y="679"/>
                    <a:pt x="685" y="681"/>
                  </a:cubicBezTo>
                  <a:cubicBezTo>
                    <a:pt x="684" y="683"/>
                    <a:pt x="680" y="686"/>
                    <a:pt x="680" y="687"/>
                  </a:cubicBezTo>
                  <a:cubicBezTo>
                    <a:pt x="680" y="689"/>
                    <a:pt x="680" y="690"/>
                    <a:pt x="677" y="690"/>
                  </a:cubicBezTo>
                  <a:cubicBezTo>
                    <a:pt x="674" y="691"/>
                    <a:pt x="668" y="688"/>
                    <a:pt x="661" y="691"/>
                  </a:cubicBezTo>
                  <a:cubicBezTo>
                    <a:pt x="653" y="693"/>
                    <a:pt x="650" y="692"/>
                    <a:pt x="646" y="695"/>
                  </a:cubicBezTo>
                  <a:cubicBezTo>
                    <a:pt x="642" y="697"/>
                    <a:pt x="639" y="699"/>
                    <a:pt x="642" y="695"/>
                  </a:cubicBezTo>
                  <a:cubicBezTo>
                    <a:pt x="646" y="692"/>
                    <a:pt x="646" y="691"/>
                    <a:pt x="644" y="691"/>
                  </a:cubicBezTo>
                  <a:cubicBezTo>
                    <a:pt x="641" y="692"/>
                    <a:pt x="627" y="696"/>
                    <a:pt x="622" y="690"/>
                  </a:cubicBezTo>
                  <a:cubicBezTo>
                    <a:pt x="617" y="684"/>
                    <a:pt x="608" y="670"/>
                    <a:pt x="597" y="667"/>
                  </a:cubicBezTo>
                  <a:cubicBezTo>
                    <a:pt x="586" y="663"/>
                    <a:pt x="588" y="654"/>
                    <a:pt x="594" y="652"/>
                  </a:cubicBezTo>
                  <a:cubicBezTo>
                    <a:pt x="600" y="650"/>
                    <a:pt x="606" y="648"/>
                    <a:pt x="605" y="644"/>
                  </a:cubicBezTo>
                  <a:cubicBezTo>
                    <a:pt x="603" y="640"/>
                    <a:pt x="609" y="639"/>
                    <a:pt x="611" y="639"/>
                  </a:cubicBezTo>
                  <a:cubicBezTo>
                    <a:pt x="614" y="639"/>
                    <a:pt x="631" y="638"/>
                    <a:pt x="634" y="637"/>
                  </a:cubicBezTo>
                  <a:cubicBezTo>
                    <a:pt x="636" y="636"/>
                    <a:pt x="641" y="636"/>
                    <a:pt x="643" y="636"/>
                  </a:cubicBezTo>
                  <a:cubicBezTo>
                    <a:pt x="646" y="636"/>
                    <a:pt x="655" y="639"/>
                    <a:pt x="650" y="630"/>
                  </a:cubicBezTo>
                  <a:cubicBezTo>
                    <a:pt x="645" y="622"/>
                    <a:pt x="645" y="623"/>
                    <a:pt x="644" y="620"/>
                  </a:cubicBezTo>
                  <a:cubicBezTo>
                    <a:pt x="644" y="618"/>
                    <a:pt x="642" y="615"/>
                    <a:pt x="638" y="613"/>
                  </a:cubicBezTo>
                  <a:cubicBezTo>
                    <a:pt x="633" y="611"/>
                    <a:pt x="626" y="605"/>
                    <a:pt x="626" y="603"/>
                  </a:cubicBezTo>
                  <a:cubicBezTo>
                    <a:pt x="625" y="601"/>
                    <a:pt x="627" y="600"/>
                    <a:pt x="623" y="599"/>
                  </a:cubicBezTo>
                  <a:cubicBezTo>
                    <a:pt x="620" y="598"/>
                    <a:pt x="546" y="588"/>
                    <a:pt x="541" y="587"/>
                  </a:cubicBezTo>
                  <a:cubicBezTo>
                    <a:pt x="536" y="587"/>
                    <a:pt x="532" y="586"/>
                    <a:pt x="537" y="589"/>
                  </a:cubicBezTo>
                  <a:cubicBezTo>
                    <a:pt x="542" y="593"/>
                    <a:pt x="552" y="600"/>
                    <a:pt x="557" y="601"/>
                  </a:cubicBezTo>
                  <a:cubicBezTo>
                    <a:pt x="562" y="603"/>
                    <a:pt x="567" y="609"/>
                    <a:pt x="569" y="613"/>
                  </a:cubicBezTo>
                  <a:cubicBezTo>
                    <a:pt x="571" y="618"/>
                    <a:pt x="572" y="622"/>
                    <a:pt x="570" y="623"/>
                  </a:cubicBezTo>
                  <a:cubicBezTo>
                    <a:pt x="567" y="625"/>
                    <a:pt x="563" y="625"/>
                    <a:pt x="565" y="627"/>
                  </a:cubicBezTo>
                  <a:cubicBezTo>
                    <a:pt x="567" y="629"/>
                    <a:pt x="567" y="630"/>
                    <a:pt x="565" y="631"/>
                  </a:cubicBezTo>
                  <a:cubicBezTo>
                    <a:pt x="564" y="632"/>
                    <a:pt x="561" y="635"/>
                    <a:pt x="562" y="638"/>
                  </a:cubicBezTo>
                  <a:cubicBezTo>
                    <a:pt x="562" y="641"/>
                    <a:pt x="558" y="651"/>
                    <a:pt x="554" y="658"/>
                  </a:cubicBezTo>
                  <a:cubicBezTo>
                    <a:pt x="549" y="664"/>
                    <a:pt x="553" y="669"/>
                    <a:pt x="557" y="670"/>
                  </a:cubicBezTo>
                  <a:cubicBezTo>
                    <a:pt x="562" y="672"/>
                    <a:pt x="565" y="675"/>
                    <a:pt x="567" y="676"/>
                  </a:cubicBezTo>
                  <a:cubicBezTo>
                    <a:pt x="569" y="678"/>
                    <a:pt x="570" y="679"/>
                    <a:pt x="571" y="678"/>
                  </a:cubicBezTo>
                  <a:cubicBezTo>
                    <a:pt x="572" y="678"/>
                    <a:pt x="572" y="679"/>
                    <a:pt x="573" y="680"/>
                  </a:cubicBezTo>
                  <a:cubicBezTo>
                    <a:pt x="574" y="682"/>
                    <a:pt x="583" y="698"/>
                    <a:pt x="574" y="707"/>
                  </a:cubicBezTo>
                  <a:cubicBezTo>
                    <a:pt x="566" y="717"/>
                    <a:pt x="561" y="722"/>
                    <a:pt x="563" y="729"/>
                  </a:cubicBezTo>
                  <a:cubicBezTo>
                    <a:pt x="565" y="736"/>
                    <a:pt x="565" y="736"/>
                    <a:pt x="564" y="737"/>
                  </a:cubicBezTo>
                  <a:cubicBezTo>
                    <a:pt x="564" y="738"/>
                    <a:pt x="564" y="739"/>
                    <a:pt x="565" y="742"/>
                  </a:cubicBezTo>
                  <a:cubicBezTo>
                    <a:pt x="566" y="744"/>
                    <a:pt x="567" y="749"/>
                    <a:pt x="564" y="745"/>
                  </a:cubicBezTo>
                  <a:cubicBezTo>
                    <a:pt x="561" y="740"/>
                    <a:pt x="560" y="741"/>
                    <a:pt x="560" y="738"/>
                  </a:cubicBezTo>
                  <a:cubicBezTo>
                    <a:pt x="561" y="735"/>
                    <a:pt x="560" y="730"/>
                    <a:pt x="556" y="730"/>
                  </a:cubicBezTo>
                  <a:cubicBezTo>
                    <a:pt x="552" y="731"/>
                    <a:pt x="546" y="731"/>
                    <a:pt x="544" y="734"/>
                  </a:cubicBezTo>
                  <a:cubicBezTo>
                    <a:pt x="543" y="736"/>
                    <a:pt x="543" y="736"/>
                    <a:pt x="544" y="738"/>
                  </a:cubicBezTo>
                  <a:cubicBezTo>
                    <a:pt x="544" y="739"/>
                    <a:pt x="543" y="740"/>
                    <a:pt x="541" y="739"/>
                  </a:cubicBezTo>
                  <a:cubicBezTo>
                    <a:pt x="539" y="737"/>
                    <a:pt x="534" y="735"/>
                    <a:pt x="538" y="733"/>
                  </a:cubicBezTo>
                  <a:cubicBezTo>
                    <a:pt x="543" y="731"/>
                    <a:pt x="552" y="726"/>
                    <a:pt x="549" y="724"/>
                  </a:cubicBezTo>
                  <a:cubicBezTo>
                    <a:pt x="547" y="723"/>
                    <a:pt x="538" y="719"/>
                    <a:pt x="538" y="718"/>
                  </a:cubicBezTo>
                  <a:cubicBezTo>
                    <a:pt x="538" y="717"/>
                    <a:pt x="534" y="714"/>
                    <a:pt x="527" y="715"/>
                  </a:cubicBezTo>
                  <a:cubicBezTo>
                    <a:pt x="520" y="716"/>
                    <a:pt x="508" y="712"/>
                    <a:pt x="506" y="711"/>
                  </a:cubicBezTo>
                  <a:cubicBezTo>
                    <a:pt x="503" y="710"/>
                    <a:pt x="502" y="708"/>
                    <a:pt x="495" y="715"/>
                  </a:cubicBezTo>
                  <a:cubicBezTo>
                    <a:pt x="487" y="723"/>
                    <a:pt x="485" y="725"/>
                    <a:pt x="484" y="726"/>
                  </a:cubicBezTo>
                  <a:cubicBezTo>
                    <a:pt x="483" y="727"/>
                    <a:pt x="470" y="734"/>
                    <a:pt x="463" y="737"/>
                  </a:cubicBezTo>
                  <a:cubicBezTo>
                    <a:pt x="456" y="739"/>
                    <a:pt x="446" y="743"/>
                    <a:pt x="439" y="748"/>
                  </a:cubicBezTo>
                  <a:cubicBezTo>
                    <a:pt x="432" y="754"/>
                    <a:pt x="425" y="757"/>
                    <a:pt x="422" y="759"/>
                  </a:cubicBezTo>
                  <a:cubicBezTo>
                    <a:pt x="420" y="761"/>
                    <a:pt x="413" y="764"/>
                    <a:pt x="417" y="772"/>
                  </a:cubicBezTo>
                  <a:cubicBezTo>
                    <a:pt x="421" y="781"/>
                    <a:pt x="423" y="783"/>
                    <a:pt x="429" y="788"/>
                  </a:cubicBezTo>
                  <a:cubicBezTo>
                    <a:pt x="436" y="793"/>
                    <a:pt x="443" y="810"/>
                    <a:pt x="443" y="816"/>
                  </a:cubicBezTo>
                  <a:cubicBezTo>
                    <a:pt x="444" y="821"/>
                    <a:pt x="440" y="819"/>
                    <a:pt x="440" y="819"/>
                  </a:cubicBezTo>
                  <a:cubicBezTo>
                    <a:pt x="440" y="819"/>
                    <a:pt x="378" y="811"/>
                    <a:pt x="371" y="810"/>
                  </a:cubicBezTo>
                  <a:cubicBezTo>
                    <a:pt x="371" y="810"/>
                    <a:pt x="364" y="809"/>
                    <a:pt x="364" y="811"/>
                  </a:cubicBezTo>
                  <a:cubicBezTo>
                    <a:pt x="363" y="812"/>
                    <a:pt x="360" y="813"/>
                    <a:pt x="359" y="810"/>
                  </a:cubicBezTo>
                  <a:cubicBezTo>
                    <a:pt x="358" y="808"/>
                    <a:pt x="360" y="806"/>
                    <a:pt x="363" y="806"/>
                  </a:cubicBezTo>
                  <a:cubicBezTo>
                    <a:pt x="366" y="806"/>
                    <a:pt x="370" y="807"/>
                    <a:pt x="370" y="805"/>
                  </a:cubicBezTo>
                  <a:cubicBezTo>
                    <a:pt x="370" y="804"/>
                    <a:pt x="370" y="802"/>
                    <a:pt x="366" y="800"/>
                  </a:cubicBezTo>
                  <a:cubicBezTo>
                    <a:pt x="362" y="799"/>
                    <a:pt x="341" y="788"/>
                    <a:pt x="337" y="787"/>
                  </a:cubicBezTo>
                  <a:cubicBezTo>
                    <a:pt x="334" y="785"/>
                    <a:pt x="324" y="781"/>
                    <a:pt x="322" y="784"/>
                  </a:cubicBezTo>
                  <a:cubicBezTo>
                    <a:pt x="319" y="786"/>
                    <a:pt x="318" y="788"/>
                    <a:pt x="319" y="790"/>
                  </a:cubicBezTo>
                  <a:cubicBezTo>
                    <a:pt x="319" y="793"/>
                    <a:pt x="318" y="796"/>
                    <a:pt x="316" y="797"/>
                  </a:cubicBezTo>
                  <a:cubicBezTo>
                    <a:pt x="314" y="798"/>
                    <a:pt x="311" y="799"/>
                    <a:pt x="310" y="798"/>
                  </a:cubicBezTo>
                  <a:cubicBezTo>
                    <a:pt x="308" y="798"/>
                    <a:pt x="305" y="796"/>
                    <a:pt x="307" y="799"/>
                  </a:cubicBezTo>
                  <a:cubicBezTo>
                    <a:pt x="309" y="802"/>
                    <a:pt x="316" y="812"/>
                    <a:pt x="318" y="814"/>
                  </a:cubicBezTo>
                  <a:cubicBezTo>
                    <a:pt x="320" y="816"/>
                    <a:pt x="330" y="826"/>
                    <a:pt x="333" y="828"/>
                  </a:cubicBezTo>
                  <a:cubicBezTo>
                    <a:pt x="335" y="830"/>
                    <a:pt x="337" y="830"/>
                    <a:pt x="338" y="829"/>
                  </a:cubicBezTo>
                  <a:cubicBezTo>
                    <a:pt x="340" y="828"/>
                    <a:pt x="342" y="827"/>
                    <a:pt x="344" y="828"/>
                  </a:cubicBezTo>
                  <a:cubicBezTo>
                    <a:pt x="345" y="828"/>
                    <a:pt x="347" y="828"/>
                    <a:pt x="347" y="827"/>
                  </a:cubicBezTo>
                  <a:cubicBezTo>
                    <a:pt x="348" y="825"/>
                    <a:pt x="350" y="822"/>
                    <a:pt x="352" y="826"/>
                  </a:cubicBezTo>
                  <a:cubicBezTo>
                    <a:pt x="353" y="829"/>
                    <a:pt x="353" y="829"/>
                    <a:pt x="355" y="830"/>
                  </a:cubicBezTo>
                  <a:cubicBezTo>
                    <a:pt x="357" y="830"/>
                    <a:pt x="359" y="831"/>
                    <a:pt x="358" y="834"/>
                  </a:cubicBezTo>
                  <a:cubicBezTo>
                    <a:pt x="358" y="837"/>
                    <a:pt x="357" y="839"/>
                    <a:pt x="359" y="841"/>
                  </a:cubicBezTo>
                  <a:cubicBezTo>
                    <a:pt x="361" y="844"/>
                    <a:pt x="362" y="847"/>
                    <a:pt x="359" y="849"/>
                  </a:cubicBezTo>
                  <a:cubicBezTo>
                    <a:pt x="356" y="852"/>
                    <a:pt x="351" y="854"/>
                    <a:pt x="349" y="854"/>
                  </a:cubicBezTo>
                  <a:cubicBezTo>
                    <a:pt x="347" y="855"/>
                    <a:pt x="344" y="854"/>
                    <a:pt x="344" y="855"/>
                  </a:cubicBezTo>
                  <a:cubicBezTo>
                    <a:pt x="343" y="857"/>
                    <a:pt x="340" y="859"/>
                    <a:pt x="334" y="858"/>
                  </a:cubicBezTo>
                  <a:cubicBezTo>
                    <a:pt x="327" y="856"/>
                    <a:pt x="308" y="851"/>
                    <a:pt x="302" y="844"/>
                  </a:cubicBezTo>
                  <a:cubicBezTo>
                    <a:pt x="297" y="837"/>
                    <a:pt x="290" y="830"/>
                    <a:pt x="275" y="829"/>
                  </a:cubicBezTo>
                  <a:cubicBezTo>
                    <a:pt x="259" y="827"/>
                    <a:pt x="250" y="823"/>
                    <a:pt x="251" y="817"/>
                  </a:cubicBezTo>
                  <a:cubicBezTo>
                    <a:pt x="251" y="811"/>
                    <a:pt x="250" y="810"/>
                    <a:pt x="253" y="809"/>
                  </a:cubicBezTo>
                  <a:cubicBezTo>
                    <a:pt x="256" y="807"/>
                    <a:pt x="259" y="805"/>
                    <a:pt x="256" y="806"/>
                  </a:cubicBezTo>
                  <a:cubicBezTo>
                    <a:pt x="252" y="806"/>
                    <a:pt x="251" y="807"/>
                    <a:pt x="253" y="805"/>
                  </a:cubicBezTo>
                  <a:cubicBezTo>
                    <a:pt x="255" y="803"/>
                    <a:pt x="255" y="802"/>
                    <a:pt x="254" y="801"/>
                  </a:cubicBezTo>
                  <a:cubicBezTo>
                    <a:pt x="253" y="799"/>
                    <a:pt x="246" y="789"/>
                    <a:pt x="245" y="784"/>
                  </a:cubicBezTo>
                  <a:cubicBezTo>
                    <a:pt x="244" y="779"/>
                    <a:pt x="241" y="778"/>
                    <a:pt x="238" y="777"/>
                  </a:cubicBezTo>
                  <a:cubicBezTo>
                    <a:pt x="236" y="776"/>
                    <a:pt x="233" y="774"/>
                    <a:pt x="237" y="772"/>
                  </a:cubicBezTo>
                  <a:cubicBezTo>
                    <a:pt x="240" y="770"/>
                    <a:pt x="241" y="769"/>
                    <a:pt x="242" y="769"/>
                  </a:cubicBezTo>
                  <a:cubicBezTo>
                    <a:pt x="244" y="769"/>
                    <a:pt x="245" y="768"/>
                    <a:pt x="245" y="765"/>
                  </a:cubicBezTo>
                  <a:cubicBezTo>
                    <a:pt x="245" y="762"/>
                    <a:pt x="245" y="749"/>
                    <a:pt x="249" y="751"/>
                  </a:cubicBezTo>
                  <a:cubicBezTo>
                    <a:pt x="253" y="753"/>
                    <a:pt x="259" y="758"/>
                    <a:pt x="254" y="748"/>
                  </a:cubicBezTo>
                  <a:cubicBezTo>
                    <a:pt x="249" y="739"/>
                    <a:pt x="241" y="733"/>
                    <a:pt x="237" y="732"/>
                  </a:cubicBezTo>
                  <a:cubicBezTo>
                    <a:pt x="234" y="731"/>
                    <a:pt x="207" y="724"/>
                    <a:pt x="206" y="723"/>
                  </a:cubicBezTo>
                  <a:cubicBezTo>
                    <a:pt x="204" y="723"/>
                    <a:pt x="197" y="721"/>
                    <a:pt x="205" y="720"/>
                  </a:cubicBezTo>
                  <a:cubicBezTo>
                    <a:pt x="214" y="718"/>
                    <a:pt x="215" y="714"/>
                    <a:pt x="212" y="713"/>
                  </a:cubicBezTo>
                  <a:cubicBezTo>
                    <a:pt x="210" y="711"/>
                    <a:pt x="199" y="710"/>
                    <a:pt x="198" y="710"/>
                  </a:cubicBezTo>
                  <a:cubicBezTo>
                    <a:pt x="196" y="710"/>
                    <a:pt x="190" y="710"/>
                    <a:pt x="193" y="709"/>
                  </a:cubicBezTo>
                  <a:cubicBezTo>
                    <a:pt x="196" y="708"/>
                    <a:pt x="196" y="707"/>
                    <a:pt x="193" y="707"/>
                  </a:cubicBezTo>
                  <a:cubicBezTo>
                    <a:pt x="190" y="707"/>
                    <a:pt x="184" y="706"/>
                    <a:pt x="191" y="705"/>
                  </a:cubicBezTo>
                  <a:cubicBezTo>
                    <a:pt x="198" y="703"/>
                    <a:pt x="201" y="702"/>
                    <a:pt x="197" y="701"/>
                  </a:cubicBezTo>
                  <a:cubicBezTo>
                    <a:pt x="193" y="701"/>
                    <a:pt x="183" y="699"/>
                    <a:pt x="184" y="697"/>
                  </a:cubicBezTo>
                  <a:cubicBezTo>
                    <a:pt x="186" y="696"/>
                    <a:pt x="186" y="695"/>
                    <a:pt x="184" y="695"/>
                  </a:cubicBezTo>
                  <a:cubicBezTo>
                    <a:pt x="182" y="695"/>
                    <a:pt x="167" y="691"/>
                    <a:pt x="170" y="685"/>
                  </a:cubicBezTo>
                  <a:cubicBezTo>
                    <a:pt x="174" y="680"/>
                    <a:pt x="170" y="679"/>
                    <a:pt x="169" y="678"/>
                  </a:cubicBezTo>
                  <a:cubicBezTo>
                    <a:pt x="167" y="678"/>
                    <a:pt x="157" y="676"/>
                    <a:pt x="165" y="675"/>
                  </a:cubicBezTo>
                  <a:cubicBezTo>
                    <a:pt x="172" y="673"/>
                    <a:pt x="179" y="677"/>
                    <a:pt x="183" y="678"/>
                  </a:cubicBezTo>
                  <a:cubicBezTo>
                    <a:pt x="186" y="678"/>
                    <a:pt x="186" y="677"/>
                    <a:pt x="185" y="680"/>
                  </a:cubicBezTo>
                  <a:cubicBezTo>
                    <a:pt x="184" y="682"/>
                    <a:pt x="184" y="685"/>
                    <a:pt x="187" y="686"/>
                  </a:cubicBezTo>
                  <a:cubicBezTo>
                    <a:pt x="190" y="687"/>
                    <a:pt x="197" y="692"/>
                    <a:pt x="199" y="694"/>
                  </a:cubicBezTo>
                  <a:cubicBezTo>
                    <a:pt x="201" y="696"/>
                    <a:pt x="209" y="700"/>
                    <a:pt x="212" y="699"/>
                  </a:cubicBezTo>
                  <a:cubicBezTo>
                    <a:pt x="215" y="699"/>
                    <a:pt x="222" y="701"/>
                    <a:pt x="223" y="699"/>
                  </a:cubicBezTo>
                  <a:cubicBezTo>
                    <a:pt x="224" y="698"/>
                    <a:pt x="228" y="696"/>
                    <a:pt x="231" y="697"/>
                  </a:cubicBezTo>
                  <a:cubicBezTo>
                    <a:pt x="234" y="698"/>
                    <a:pt x="240" y="701"/>
                    <a:pt x="240" y="703"/>
                  </a:cubicBezTo>
                  <a:cubicBezTo>
                    <a:pt x="240" y="706"/>
                    <a:pt x="238" y="710"/>
                    <a:pt x="243" y="709"/>
                  </a:cubicBezTo>
                  <a:cubicBezTo>
                    <a:pt x="247" y="709"/>
                    <a:pt x="256" y="708"/>
                    <a:pt x="261" y="709"/>
                  </a:cubicBezTo>
                  <a:cubicBezTo>
                    <a:pt x="266" y="710"/>
                    <a:pt x="355" y="732"/>
                    <a:pt x="356" y="732"/>
                  </a:cubicBezTo>
                  <a:cubicBezTo>
                    <a:pt x="358" y="732"/>
                    <a:pt x="378" y="736"/>
                    <a:pt x="386" y="735"/>
                  </a:cubicBezTo>
                  <a:cubicBezTo>
                    <a:pt x="394" y="733"/>
                    <a:pt x="403" y="731"/>
                    <a:pt x="407" y="729"/>
                  </a:cubicBezTo>
                  <a:cubicBezTo>
                    <a:pt x="411" y="728"/>
                    <a:pt x="432" y="724"/>
                    <a:pt x="441" y="715"/>
                  </a:cubicBezTo>
                  <a:cubicBezTo>
                    <a:pt x="449" y="706"/>
                    <a:pt x="461" y="692"/>
                    <a:pt x="463" y="690"/>
                  </a:cubicBezTo>
                  <a:cubicBezTo>
                    <a:pt x="465" y="688"/>
                    <a:pt x="472" y="683"/>
                    <a:pt x="471" y="676"/>
                  </a:cubicBezTo>
                  <a:cubicBezTo>
                    <a:pt x="470" y="668"/>
                    <a:pt x="469" y="671"/>
                    <a:pt x="467" y="670"/>
                  </a:cubicBezTo>
                  <a:cubicBezTo>
                    <a:pt x="465" y="669"/>
                    <a:pt x="462" y="669"/>
                    <a:pt x="463" y="663"/>
                  </a:cubicBezTo>
                  <a:cubicBezTo>
                    <a:pt x="464" y="658"/>
                    <a:pt x="463" y="657"/>
                    <a:pt x="462" y="656"/>
                  </a:cubicBezTo>
                  <a:cubicBezTo>
                    <a:pt x="461" y="656"/>
                    <a:pt x="459" y="656"/>
                    <a:pt x="459" y="653"/>
                  </a:cubicBezTo>
                  <a:cubicBezTo>
                    <a:pt x="459" y="650"/>
                    <a:pt x="459" y="644"/>
                    <a:pt x="459" y="644"/>
                  </a:cubicBezTo>
                  <a:cubicBezTo>
                    <a:pt x="459" y="644"/>
                    <a:pt x="459" y="642"/>
                    <a:pt x="456" y="642"/>
                  </a:cubicBezTo>
                  <a:cubicBezTo>
                    <a:pt x="453" y="642"/>
                    <a:pt x="442" y="641"/>
                    <a:pt x="437" y="636"/>
                  </a:cubicBezTo>
                  <a:cubicBezTo>
                    <a:pt x="432" y="630"/>
                    <a:pt x="420" y="619"/>
                    <a:pt x="419" y="617"/>
                  </a:cubicBezTo>
                  <a:cubicBezTo>
                    <a:pt x="417" y="616"/>
                    <a:pt x="415" y="615"/>
                    <a:pt x="417" y="617"/>
                  </a:cubicBezTo>
                  <a:cubicBezTo>
                    <a:pt x="418" y="619"/>
                    <a:pt x="418" y="619"/>
                    <a:pt x="415" y="618"/>
                  </a:cubicBezTo>
                  <a:cubicBezTo>
                    <a:pt x="412" y="617"/>
                    <a:pt x="374" y="608"/>
                    <a:pt x="372" y="607"/>
                  </a:cubicBezTo>
                  <a:cubicBezTo>
                    <a:pt x="370" y="605"/>
                    <a:pt x="364" y="599"/>
                    <a:pt x="362" y="597"/>
                  </a:cubicBezTo>
                  <a:cubicBezTo>
                    <a:pt x="360" y="595"/>
                    <a:pt x="353" y="590"/>
                    <a:pt x="344" y="586"/>
                  </a:cubicBezTo>
                  <a:cubicBezTo>
                    <a:pt x="336" y="582"/>
                    <a:pt x="275" y="554"/>
                    <a:pt x="275" y="554"/>
                  </a:cubicBezTo>
                  <a:cubicBezTo>
                    <a:pt x="275" y="554"/>
                    <a:pt x="267" y="551"/>
                    <a:pt x="262" y="551"/>
                  </a:cubicBezTo>
                  <a:cubicBezTo>
                    <a:pt x="258" y="552"/>
                    <a:pt x="239" y="549"/>
                    <a:pt x="236" y="549"/>
                  </a:cubicBezTo>
                  <a:cubicBezTo>
                    <a:pt x="233" y="548"/>
                    <a:pt x="219" y="548"/>
                    <a:pt x="216" y="548"/>
                  </a:cubicBezTo>
                  <a:cubicBezTo>
                    <a:pt x="214" y="548"/>
                    <a:pt x="209" y="546"/>
                    <a:pt x="209" y="551"/>
                  </a:cubicBezTo>
                  <a:cubicBezTo>
                    <a:pt x="209" y="557"/>
                    <a:pt x="206" y="559"/>
                    <a:pt x="205" y="560"/>
                  </a:cubicBezTo>
                  <a:cubicBezTo>
                    <a:pt x="203" y="561"/>
                    <a:pt x="200" y="562"/>
                    <a:pt x="198" y="563"/>
                  </a:cubicBezTo>
                  <a:cubicBezTo>
                    <a:pt x="195" y="563"/>
                    <a:pt x="193" y="563"/>
                    <a:pt x="192" y="566"/>
                  </a:cubicBezTo>
                  <a:cubicBezTo>
                    <a:pt x="191" y="568"/>
                    <a:pt x="190" y="570"/>
                    <a:pt x="191" y="566"/>
                  </a:cubicBezTo>
                  <a:cubicBezTo>
                    <a:pt x="192" y="561"/>
                    <a:pt x="192" y="562"/>
                    <a:pt x="195" y="562"/>
                  </a:cubicBezTo>
                  <a:cubicBezTo>
                    <a:pt x="198" y="561"/>
                    <a:pt x="202" y="559"/>
                    <a:pt x="203" y="558"/>
                  </a:cubicBezTo>
                  <a:cubicBezTo>
                    <a:pt x="205" y="557"/>
                    <a:pt x="206" y="557"/>
                    <a:pt x="203" y="555"/>
                  </a:cubicBezTo>
                  <a:cubicBezTo>
                    <a:pt x="201" y="554"/>
                    <a:pt x="196" y="550"/>
                    <a:pt x="199" y="550"/>
                  </a:cubicBezTo>
                  <a:cubicBezTo>
                    <a:pt x="203" y="550"/>
                    <a:pt x="204" y="546"/>
                    <a:pt x="204" y="545"/>
                  </a:cubicBezTo>
                  <a:cubicBezTo>
                    <a:pt x="203" y="543"/>
                    <a:pt x="203" y="541"/>
                    <a:pt x="199" y="543"/>
                  </a:cubicBezTo>
                  <a:cubicBezTo>
                    <a:pt x="195" y="545"/>
                    <a:pt x="183" y="551"/>
                    <a:pt x="184" y="548"/>
                  </a:cubicBezTo>
                  <a:cubicBezTo>
                    <a:pt x="185" y="545"/>
                    <a:pt x="183" y="546"/>
                    <a:pt x="181" y="546"/>
                  </a:cubicBezTo>
                  <a:cubicBezTo>
                    <a:pt x="178" y="545"/>
                    <a:pt x="166" y="543"/>
                    <a:pt x="165" y="542"/>
                  </a:cubicBezTo>
                  <a:cubicBezTo>
                    <a:pt x="163" y="541"/>
                    <a:pt x="165" y="541"/>
                    <a:pt x="162" y="539"/>
                  </a:cubicBezTo>
                  <a:cubicBezTo>
                    <a:pt x="160" y="537"/>
                    <a:pt x="155" y="535"/>
                    <a:pt x="156" y="532"/>
                  </a:cubicBezTo>
                  <a:cubicBezTo>
                    <a:pt x="157" y="529"/>
                    <a:pt x="161" y="520"/>
                    <a:pt x="162" y="524"/>
                  </a:cubicBezTo>
                  <a:cubicBezTo>
                    <a:pt x="163" y="529"/>
                    <a:pt x="165" y="528"/>
                    <a:pt x="168" y="529"/>
                  </a:cubicBezTo>
                  <a:cubicBezTo>
                    <a:pt x="170" y="530"/>
                    <a:pt x="177" y="530"/>
                    <a:pt x="180" y="531"/>
                  </a:cubicBezTo>
                  <a:cubicBezTo>
                    <a:pt x="183" y="533"/>
                    <a:pt x="188" y="532"/>
                    <a:pt x="189" y="531"/>
                  </a:cubicBezTo>
                  <a:cubicBezTo>
                    <a:pt x="191" y="529"/>
                    <a:pt x="196" y="523"/>
                    <a:pt x="191" y="522"/>
                  </a:cubicBezTo>
                  <a:cubicBezTo>
                    <a:pt x="186" y="520"/>
                    <a:pt x="184" y="520"/>
                    <a:pt x="181" y="520"/>
                  </a:cubicBezTo>
                  <a:cubicBezTo>
                    <a:pt x="178" y="521"/>
                    <a:pt x="176" y="520"/>
                    <a:pt x="174" y="519"/>
                  </a:cubicBezTo>
                  <a:cubicBezTo>
                    <a:pt x="173" y="517"/>
                    <a:pt x="168" y="514"/>
                    <a:pt x="166" y="514"/>
                  </a:cubicBezTo>
                  <a:cubicBezTo>
                    <a:pt x="164" y="514"/>
                    <a:pt x="162" y="512"/>
                    <a:pt x="160" y="511"/>
                  </a:cubicBezTo>
                  <a:cubicBezTo>
                    <a:pt x="159" y="510"/>
                    <a:pt x="156" y="508"/>
                    <a:pt x="155" y="510"/>
                  </a:cubicBezTo>
                  <a:cubicBezTo>
                    <a:pt x="154" y="512"/>
                    <a:pt x="153" y="512"/>
                    <a:pt x="155" y="515"/>
                  </a:cubicBezTo>
                  <a:cubicBezTo>
                    <a:pt x="158" y="517"/>
                    <a:pt x="161" y="519"/>
                    <a:pt x="159" y="521"/>
                  </a:cubicBezTo>
                  <a:cubicBezTo>
                    <a:pt x="158" y="522"/>
                    <a:pt x="156" y="520"/>
                    <a:pt x="155" y="518"/>
                  </a:cubicBezTo>
                  <a:cubicBezTo>
                    <a:pt x="153" y="517"/>
                    <a:pt x="148" y="515"/>
                    <a:pt x="148" y="518"/>
                  </a:cubicBezTo>
                  <a:cubicBezTo>
                    <a:pt x="147" y="520"/>
                    <a:pt x="147" y="524"/>
                    <a:pt x="143" y="523"/>
                  </a:cubicBezTo>
                  <a:cubicBezTo>
                    <a:pt x="138" y="523"/>
                    <a:pt x="123" y="522"/>
                    <a:pt x="120" y="521"/>
                  </a:cubicBezTo>
                  <a:cubicBezTo>
                    <a:pt x="119" y="521"/>
                    <a:pt x="119" y="521"/>
                    <a:pt x="118" y="521"/>
                  </a:cubicBezTo>
                  <a:cubicBezTo>
                    <a:pt x="119" y="525"/>
                    <a:pt x="120" y="530"/>
                    <a:pt x="119" y="533"/>
                  </a:cubicBezTo>
                  <a:cubicBezTo>
                    <a:pt x="118" y="537"/>
                    <a:pt x="112" y="536"/>
                    <a:pt x="109" y="534"/>
                  </a:cubicBezTo>
                  <a:cubicBezTo>
                    <a:pt x="106" y="533"/>
                    <a:pt x="101" y="532"/>
                    <a:pt x="97" y="530"/>
                  </a:cubicBezTo>
                  <a:cubicBezTo>
                    <a:pt x="92" y="528"/>
                    <a:pt x="96" y="531"/>
                    <a:pt x="95" y="532"/>
                  </a:cubicBezTo>
                  <a:cubicBezTo>
                    <a:pt x="94" y="534"/>
                    <a:pt x="90" y="543"/>
                    <a:pt x="86" y="544"/>
                  </a:cubicBezTo>
                  <a:cubicBezTo>
                    <a:pt x="83" y="546"/>
                    <a:pt x="79" y="547"/>
                    <a:pt x="76" y="547"/>
                  </a:cubicBezTo>
                  <a:cubicBezTo>
                    <a:pt x="74" y="547"/>
                    <a:pt x="67" y="550"/>
                    <a:pt x="63" y="556"/>
                  </a:cubicBezTo>
                  <a:cubicBezTo>
                    <a:pt x="59" y="562"/>
                    <a:pt x="57" y="566"/>
                    <a:pt x="55" y="567"/>
                  </a:cubicBezTo>
                  <a:cubicBezTo>
                    <a:pt x="53" y="567"/>
                    <a:pt x="41" y="572"/>
                    <a:pt x="39" y="573"/>
                  </a:cubicBezTo>
                  <a:cubicBezTo>
                    <a:pt x="37" y="574"/>
                    <a:pt x="36" y="574"/>
                    <a:pt x="39" y="575"/>
                  </a:cubicBezTo>
                  <a:cubicBezTo>
                    <a:pt x="43" y="575"/>
                    <a:pt x="46" y="573"/>
                    <a:pt x="45" y="576"/>
                  </a:cubicBezTo>
                  <a:cubicBezTo>
                    <a:pt x="44" y="579"/>
                    <a:pt x="41" y="593"/>
                    <a:pt x="39" y="596"/>
                  </a:cubicBezTo>
                  <a:cubicBezTo>
                    <a:pt x="38" y="598"/>
                    <a:pt x="40" y="600"/>
                    <a:pt x="40" y="601"/>
                  </a:cubicBezTo>
                  <a:cubicBezTo>
                    <a:pt x="40" y="603"/>
                    <a:pt x="44" y="611"/>
                    <a:pt x="45" y="612"/>
                  </a:cubicBezTo>
                  <a:cubicBezTo>
                    <a:pt x="45" y="614"/>
                    <a:pt x="47" y="615"/>
                    <a:pt x="48" y="615"/>
                  </a:cubicBezTo>
                  <a:cubicBezTo>
                    <a:pt x="50" y="616"/>
                    <a:pt x="64" y="620"/>
                    <a:pt x="65" y="620"/>
                  </a:cubicBezTo>
                  <a:cubicBezTo>
                    <a:pt x="66" y="620"/>
                    <a:pt x="68" y="621"/>
                    <a:pt x="69" y="623"/>
                  </a:cubicBezTo>
                  <a:cubicBezTo>
                    <a:pt x="70" y="625"/>
                    <a:pt x="77" y="635"/>
                    <a:pt x="80" y="637"/>
                  </a:cubicBezTo>
                  <a:cubicBezTo>
                    <a:pt x="82" y="639"/>
                    <a:pt x="88" y="644"/>
                    <a:pt x="88" y="644"/>
                  </a:cubicBezTo>
                  <a:cubicBezTo>
                    <a:pt x="88" y="644"/>
                    <a:pt x="89" y="645"/>
                    <a:pt x="87" y="646"/>
                  </a:cubicBezTo>
                  <a:cubicBezTo>
                    <a:pt x="86" y="647"/>
                    <a:pt x="70" y="670"/>
                    <a:pt x="67" y="673"/>
                  </a:cubicBezTo>
                  <a:cubicBezTo>
                    <a:pt x="64" y="675"/>
                    <a:pt x="56" y="684"/>
                    <a:pt x="58" y="691"/>
                  </a:cubicBezTo>
                  <a:cubicBezTo>
                    <a:pt x="61" y="697"/>
                    <a:pt x="66" y="700"/>
                    <a:pt x="68" y="704"/>
                  </a:cubicBezTo>
                  <a:cubicBezTo>
                    <a:pt x="70" y="708"/>
                    <a:pt x="75" y="716"/>
                    <a:pt x="77" y="720"/>
                  </a:cubicBezTo>
                  <a:cubicBezTo>
                    <a:pt x="79" y="724"/>
                    <a:pt x="92" y="756"/>
                    <a:pt x="92" y="756"/>
                  </a:cubicBezTo>
                  <a:cubicBezTo>
                    <a:pt x="92" y="756"/>
                    <a:pt x="94" y="758"/>
                    <a:pt x="91" y="758"/>
                  </a:cubicBezTo>
                  <a:cubicBezTo>
                    <a:pt x="89" y="758"/>
                    <a:pt x="84" y="758"/>
                    <a:pt x="82" y="759"/>
                  </a:cubicBezTo>
                  <a:cubicBezTo>
                    <a:pt x="80" y="759"/>
                    <a:pt x="79" y="759"/>
                    <a:pt x="80" y="761"/>
                  </a:cubicBezTo>
                  <a:cubicBezTo>
                    <a:pt x="81" y="763"/>
                    <a:pt x="80" y="769"/>
                    <a:pt x="79" y="771"/>
                  </a:cubicBezTo>
                  <a:cubicBezTo>
                    <a:pt x="78" y="773"/>
                    <a:pt x="74" y="780"/>
                    <a:pt x="78" y="782"/>
                  </a:cubicBezTo>
                  <a:cubicBezTo>
                    <a:pt x="83" y="784"/>
                    <a:pt x="86" y="788"/>
                    <a:pt x="81" y="790"/>
                  </a:cubicBezTo>
                  <a:cubicBezTo>
                    <a:pt x="76" y="792"/>
                    <a:pt x="75" y="795"/>
                    <a:pt x="77" y="800"/>
                  </a:cubicBezTo>
                  <a:cubicBezTo>
                    <a:pt x="80" y="805"/>
                    <a:pt x="84" y="804"/>
                    <a:pt x="88" y="806"/>
                  </a:cubicBezTo>
                  <a:cubicBezTo>
                    <a:pt x="92" y="807"/>
                    <a:pt x="98" y="813"/>
                    <a:pt x="94" y="815"/>
                  </a:cubicBezTo>
                  <a:cubicBezTo>
                    <a:pt x="90" y="816"/>
                    <a:pt x="91" y="816"/>
                    <a:pt x="89" y="816"/>
                  </a:cubicBezTo>
                  <a:cubicBezTo>
                    <a:pt x="88" y="816"/>
                    <a:pt x="89" y="818"/>
                    <a:pt x="89" y="819"/>
                  </a:cubicBezTo>
                  <a:cubicBezTo>
                    <a:pt x="90" y="820"/>
                    <a:pt x="94" y="829"/>
                    <a:pt x="95" y="830"/>
                  </a:cubicBezTo>
                  <a:cubicBezTo>
                    <a:pt x="97" y="831"/>
                    <a:pt x="107" y="833"/>
                    <a:pt x="108" y="839"/>
                  </a:cubicBezTo>
                  <a:cubicBezTo>
                    <a:pt x="110" y="845"/>
                    <a:pt x="109" y="848"/>
                    <a:pt x="106" y="850"/>
                  </a:cubicBezTo>
                  <a:cubicBezTo>
                    <a:pt x="102" y="852"/>
                    <a:pt x="100" y="855"/>
                    <a:pt x="99" y="856"/>
                  </a:cubicBezTo>
                  <a:cubicBezTo>
                    <a:pt x="98" y="857"/>
                    <a:pt x="93" y="860"/>
                    <a:pt x="90" y="861"/>
                  </a:cubicBezTo>
                  <a:cubicBezTo>
                    <a:pt x="87" y="862"/>
                    <a:pt x="90" y="863"/>
                    <a:pt x="92" y="864"/>
                  </a:cubicBezTo>
                  <a:cubicBezTo>
                    <a:pt x="93" y="866"/>
                    <a:pt x="130" y="890"/>
                    <a:pt x="130" y="890"/>
                  </a:cubicBezTo>
                  <a:cubicBezTo>
                    <a:pt x="130" y="890"/>
                    <a:pt x="132" y="892"/>
                    <a:pt x="133" y="893"/>
                  </a:cubicBezTo>
                  <a:cubicBezTo>
                    <a:pt x="133" y="894"/>
                    <a:pt x="137" y="900"/>
                    <a:pt x="138" y="901"/>
                  </a:cubicBezTo>
                  <a:cubicBezTo>
                    <a:pt x="139" y="903"/>
                    <a:pt x="141" y="906"/>
                    <a:pt x="140" y="910"/>
                  </a:cubicBezTo>
                  <a:cubicBezTo>
                    <a:pt x="138" y="913"/>
                    <a:pt x="132" y="926"/>
                    <a:pt x="128" y="930"/>
                  </a:cubicBezTo>
                  <a:cubicBezTo>
                    <a:pt x="124" y="933"/>
                    <a:pt x="117" y="939"/>
                    <a:pt x="108" y="947"/>
                  </a:cubicBezTo>
                  <a:cubicBezTo>
                    <a:pt x="100" y="955"/>
                    <a:pt x="90" y="965"/>
                    <a:pt x="88" y="968"/>
                  </a:cubicBezTo>
                  <a:cubicBezTo>
                    <a:pt x="85" y="970"/>
                    <a:pt x="83" y="972"/>
                    <a:pt x="82" y="973"/>
                  </a:cubicBezTo>
                  <a:cubicBezTo>
                    <a:pt x="80" y="975"/>
                    <a:pt x="77" y="979"/>
                    <a:pt x="75" y="980"/>
                  </a:cubicBezTo>
                  <a:cubicBezTo>
                    <a:pt x="74" y="981"/>
                    <a:pt x="61" y="992"/>
                    <a:pt x="59" y="994"/>
                  </a:cubicBezTo>
                  <a:cubicBezTo>
                    <a:pt x="57" y="995"/>
                    <a:pt x="49" y="1001"/>
                    <a:pt x="46" y="1004"/>
                  </a:cubicBezTo>
                  <a:cubicBezTo>
                    <a:pt x="43" y="1006"/>
                    <a:pt x="32" y="1014"/>
                    <a:pt x="29" y="1016"/>
                  </a:cubicBezTo>
                  <a:cubicBezTo>
                    <a:pt x="26" y="1018"/>
                    <a:pt x="20" y="1024"/>
                    <a:pt x="19" y="1025"/>
                  </a:cubicBezTo>
                  <a:cubicBezTo>
                    <a:pt x="18" y="1025"/>
                    <a:pt x="17" y="1027"/>
                    <a:pt x="15" y="1029"/>
                  </a:cubicBezTo>
                  <a:cubicBezTo>
                    <a:pt x="18" y="1028"/>
                    <a:pt x="19" y="1028"/>
                    <a:pt x="22" y="1028"/>
                  </a:cubicBezTo>
                  <a:cubicBezTo>
                    <a:pt x="25" y="1027"/>
                    <a:pt x="32" y="1026"/>
                    <a:pt x="34" y="1025"/>
                  </a:cubicBezTo>
                  <a:cubicBezTo>
                    <a:pt x="35" y="1024"/>
                    <a:pt x="38" y="1022"/>
                    <a:pt x="40" y="1022"/>
                  </a:cubicBezTo>
                  <a:cubicBezTo>
                    <a:pt x="42" y="1022"/>
                    <a:pt x="44" y="1019"/>
                    <a:pt x="44" y="1022"/>
                  </a:cubicBezTo>
                  <a:cubicBezTo>
                    <a:pt x="44" y="1025"/>
                    <a:pt x="43" y="1024"/>
                    <a:pt x="42" y="1025"/>
                  </a:cubicBezTo>
                  <a:cubicBezTo>
                    <a:pt x="41" y="1026"/>
                    <a:pt x="41" y="1027"/>
                    <a:pt x="42" y="1028"/>
                  </a:cubicBezTo>
                  <a:cubicBezTo>
                    <a:pt x="44" y="1030"/>
                    <a:pt x="46" y="1034"/>
                    <a:pt x="42" y="1031"/>
                  </a:cubicBezTo>
                  <a:cubicBezTo>
                    <a:pt x="39" y="1028"/>
                    <a:pt x="36" y="1027"/>
                    <a:pt x="38" y="1030"/>
                  </a:cubicBezTo>
                  <a:cubicBezTo>
                    <a:pt x="40" y="1033"/>
                    <a:pt x="44" y="1037"/>
                    <a:pt x="47" y="1038"/>
                  </a:cubicBezTo>
                  <a:cubicBezTo>
                    <a:pt x="49" y="1040"/>
                    <a:pt x="62" y="1045"/>
                    <a:pt x="66" y="1046"/>
                  </a:cubicBezTo>
                  <a:cubicBezTo>
                    <a:pt x="71" y="1048"/>
                    <a:pt x="87" y="1052"/>
                    <a:pt x="88" y="1053"/>
                  </a:cubicBezTo>
                  <a:cubicBezTo>
                    <a:pt x="90" y="1055"/>
                    <a:pt x="94" y="1055"/>
                    <a:pt x="95" y="1058"/>
                  </a:cubicBezTo>
                  <a:cubicBezTo>
                    <a:pt x="96" y="1060"/>
                    <a:pt x="97" y="1063"/>
                    <a:pt x="93" y="1062"/>
                  </a:cubicBezTo>
                  <a:cubicBezTo>
                    <a:pt x="88" y="1061"/>
                    <a:pt x="71" y="1057"/>
                    <a:pt x="70" y="1057"/>
                  </a:cubicBezTo>
                  <a:cubicBezTo>
                    <a:pt x="68" y="1056"/>
                    <a:pt x="60" y="1055"/>
                    <a:pt x="57" y="1059"/>
                  </a:cubicBezTo>
                  <a:cubicBezTo>
                    <a:pt x="54" y="1063"/>
                    <a:pt x="50" y="1069"/>
                    <a:pt x="44" y="1066"/>
                  </a:cubicBezTo>
                  <a:cubicBezTo>
                    <a:pt x="38" y="1063"/>
                    <a:pt x="37" y="1064"/>
                    <a:pt x="35" y="1065"/>
                  </a:cubicBezTo>
                  <a:cubicBezTo>
                    <a:pt x="32" y="1067"/>
                    <a:pt x="28" y="1068"/>
                    <a:pt x="27" y="1067"/>
                  </a:cubicBezTo>
                  <a:cubicBezTo>
                    <a:pt x="26" y="1066"/>
                    <a:pt x="25" y="1067"/>
                    <a:pt x="24" y="1069"/>
                  </a:cubicBezTo>
                  <a:cubicBezTo>
                    <a:pt x="23" y="1071"/>
                    <a:pt x="24" y="1078"/>
                    <a:pt x="22" y="1082"/>
                  </a:cubicBezTo>
                  <a:cubicBezTo>
                    <a:pt x="23" y="1083"/>
                    <a:pt x="25" y="1083"/>
                    <a:pt x="25" y="1084"/>
                  </a:cubicBezTo>
                  <a:cubicBezTo>
                    <a:pt x="26" y="1086"/>
                    <a:pt x="26" y="1086"/>
                    <a:pt x="25" y="1087"/>
                  </a:cubicBezTo>
                  <a:cubicBezTo>
                    <a:pt x="24" y="1088"/>
                    <a:pt x="21" y="1090"/>
                    <a:pt x="22" y="1090"/>
                  </a:cubicBezTo>
                  <a:cubicBezTo>
                    <a:pt x="24" y="1090"/>
                    <a:pt x="24" y="1091"/>
                    <a:pt x="22" y="1092"/>
                  </a:cubicBezTo>
                  <a:cubicBezTo>
                    <a:pt x="19" y="1093"/>
                    <a:pt x="17" y="1097"/>
                    <a:pt x="16" y="1098"/>
                  </a:cubicBezTo>
                  <a:cubicBezTo>
                    <a:pt x="15" y="1100"/>
                    <a:pt x="13" y="1106"/>
                    <a:pt x="12" y="1107"/>
                  </a:cubicBezTo>
                  <a:cubicBezTo>
                    <a:pt x="11" y="1108"/>
                    <a:pt x="3" y="1115"/>
                    <a:pt x="3" y="1118"/>
                  </a:cubicBezTo>
                  <a:cubicBezTo>
                    <a:pt x="3" y="1120"/>
                    <a:pt x="4" y="1128"/>
                    <a:pt x="4" y="1130"/>
                  </a:cubicBezTo>
                  <a:cubicBezTo>
                    <a:pt x="4" y="1132"/>
                    <a:pt x="2" y="1142"/>
                    <a:pt x="5" y="1147"/>
                  </a:cubicBezTo>
                  <a:cubicBezTo>
                    <a:pt x="8" y="1152"/>
                    <a:pt x="11" y="1156"/>
                    <a:pt x="12" y="1157"/>
                  </a:cubicBezTo>
                  <a:cubicBezTo>
                    <a:pt x="14" y="1159"/>
                    <a:pt x="15" y="1162"/>
                    <a:pt x="12" y="1164"/>
                  </a:cubicBezTo>
                  <a:cubicBezTo>
                    <a:pt x="9" y="1165"/>
                    <a:pt x="7" y="1163"/>
                    <a:pt x="6" y="1165"/>
                  </a:cubicBezTo>
                  <a:cubicBezTo>
                    <a:pt x="5" y="1166"/>
                    <a:pt x="1" y="1172"/>
                    <a:pt x="1" y="1173"/>
                  </a:cubicBezTo>
                  <a:cubicBezTo>
                    <a:pt x="1" y="1174"/>
                    <a:pt x="0" y="1177"/>
                    <a:pt x="1" y="1178"/>
                  </a:cubicBezTo>
                  <a:cubicBezTo>
                    <a:pt x="3" y="1180"/>
                    <a:pt x="6" y="1183"/>
                    <a:pt x="8" y="1184"/>
                  </a:cubicBezTo>
                  <a:cubicBezTo>
                    <a:pt x="10" y="1184"/>
                    <a:pt x="11" y="1186"/>
                    <a:pt x="13" y="1187"/>
                  </a:cubicBezTo>
                  <a:cubicBezTo>
                    <a:pt x="14" y="1187"/>
                    <a:pt x="17" y="1188"/>
                    <a:pt x="16" y="1190"/>
                  </a:cubicBezTo>
                  <a:cubicBezTo>
                    <a:pt x="15" y="1191"/>
                    <a:pt x="14" y="1196"/>
                    <a:pt x="13" y="1197"/>
                  </a:cubicBezTo>
                  <a:cubicBezTo>
                    <a:pt x="12" y="1197"/>
                    <a:pt x="12" y="1199"/>
                    <a:pt x="12" y="1200"/>
                  </a:cubicBezTo>
                  <a:cubicBezTo>
                    <a:pt x="13" y="1201"/>
                    <a:pt x="13" y="1203"/>
                    <a:pt x="13" y="1204"/>
                  </a:cubicBezTo>
                  <a:cubicBezTo>
                    <a:pt x="12" y="1205"/>
                    <a:pt x="11" y="1208"/>
                    <a:pt x="10" y="1209"/>
                  </a:cubicBezTo>
                  <a:cubicBezTo>
                    <a:pt x="10" y="1210"/>
                    <a:pt x="9" y="1211"/>
                    <a:pt x="12" y="1210"/>
                  </a:cubicBezTo>
                  <a:cubicBezTo>
                    <a:pt x="14" y="1209"/>
                    <a:pt x="15" y="1211"/>
                    <a:pt x="16" y="1211"/>
                  </a:cubicBezTo>
                  <a:cubicBezTo>
                    <a:pt x="18" y="1211"/>
                    <a:pt x="20" y="1212"/>
                    <a:pt x="20" y="1214"/>
                  </a:cubicBezTo>
                  <a:cubicBezTo>
                    <a:pt x="20" y="1215"/>
                    <a:pt x="24" y="1225"/>
                    <a:pt x="25" y="1228"/>
                  </a:cubicBezTo>
                  <a:cubicBezTo>
                    <a:pt x="27" y="1230"/>
                    <a:pt x="29" y="1235"/>
                    <a:pt x="28" y="1237"/>
                  </a:cubicBezTo>
                  <a:cubicBezTo>
                    <a:pt x="28" y="1239"/>
                    <a:pt x="27" y="1243"/>
                    <a:pt x="28" y="1244"/>
                  </a:cubicBezTo>
                  <a:cubicBezTo>
                    <a:pt x="28" y="1245"/>
                    <a:pt x="30" y="1245"/>
                    <a:pt x="31" y="1246"/>
                  </a:cubicBezTo>
                  <a:cubicBezTo>
                    <a:pt x="32" y="1247"/>
                    <a:pt x="43" y="1252"/>
                    <a:pt x="45" y="1253"/>
                  </a:cubicBezTo>
                  <a:cubicBezTo>
                    <a:pt x="48" y="1254"/>
                    <a:pt x="58" y="1253"/>
                    <a:pt x="61" y="1252"/>
                  </a:cubicBezTo>
                  <a:cubicBezTo>
                    <a:pt x="61" y="1252"/>
                    <a:pt x="63" y="1252"/>
                    <a:pt x="64" y="1253"/>
                  </a:cubicBezTo>
                  <a:cubicBezTo>
                    <a:pt x="64" y="1254"/>
                    <a:pt x="69" y="1257"/>
                    <a:pt x="68" y="1258"/>
                  </a:cubicBezTo>
                  <a:cubicBezTo>
                    <a:pt x="67" y="1260"/>
                    <a:pt x="67" y="1261"/>
                    <a:pt x="69" y="1262"/>
                  </a:cubicBezTo>
                  <a:cubicBezTo>
                    <a:pt x="71" y="1264"/>
                    <a:pt x="72" y="1267"/>
                    <a:pt x="76" y="1264"/>
                  </a:cubicBezTo>
                  <a:cubicBezTo>
                    <a:pt x="80" y="1262"/>
                    <a:pt x="84" y="1256"/>
                    <a:pt x="101" y="1259"/>
                  </a:cubicBezTo>
                  <a:cubicBezTo>
                    <a:pt x="101" y="1259"/>
                    <a:pt x="103" y="1260"/>
                    <a:pt x="104" y="1261"/>
                  </a:cubicBezTo>
                  <a:cubicBezTo>
                    <a:pt x="106" y="1262"/>
                    <a:pt x="118" y="1269"/>
                    <a:pt x="118" y="1269"/>
                  </a:cubicBezTo>
                  <a:cubicBezTo>
                    <a:pt x="118" y="1269"/>
                    <a:pt x="120" y="1270"/>
                    <a:pt x="120" y="1272"/>
                  </a:cubicBezTo>
                  <a:cubicBezTo>
                    <a:pt x="120" y="1274"/>
                    <a:pt x="121" y="1279"/>
                    <a:pt x="121" y="1280"/>
                  </a:cubicBezTo>
                  <a:cubicBezTo>
                    <a:pt x="120" y="1281"/>
                    <a:pt x="118" y="1282"/>
                    <a:pt x="118" y="1285"/>
                  </a:cubicBezTo>
                  <a:cubicBezTo>
                    <a:pt x="118" y="1287"/>
                    <a:pt x="120" y="1289"/>
                    <a:pt x="121" y="1291"/>
                  </a:cubicBezTo>
                  <a:cubicBezTo>
                    <a:pt x="122" y="1293"/>
                    <a:pt x="123" y="1296"/>
                    <a:pt x="123" y="1297"/>
                  </a:cubicBezTo>
                  <a:cubicBezTo>
                    <a:pt x="122" y="1298"/>
                    <a:pt x="117" y="1305"/>
                    <a:pt x="116" y="1306"/>
                  </a:cubicBezTo>
                  <a:cubicBezTo>
                    <a:pt x="116" y="1306"/>
                    <a:pt x="115" y="1308"/>
                    <a:pt x="118" y="1309"/>
                  </a:cubicBezTo>
                  <a:cubicBezTo>
                    <a:pt x="120" y="1310"/>
                    <a:pt x="129" y="1314"/>
                    <a:pt x="129" y="1319"/>
                  </a:cubicBezTo>
                  <a:cubicBezTo>
                    <a:pt x="129" y="1324"/>
                    <a:pt x="131" y="1326"/>
                    <a:pt x="131" y="1327"/>
                  </a:cubicBezTo>
                  <a:cubicBezTo>
                    <a:pt x="132" y="1328"/>
                    <a:pt x="136" y="1331"/>
                    <a:pt x="137" y="1332"/>
                  </a:cubicBezTo>
                  <a:cubicBezTo>
                    <a:pt x="138" y="1333"/>
                    <a:pt x="148" y="1340"/>
                    <a:pt x="148" y="1342"/>
                  </a:cubicBezTo>
                  <a:cubicBezTo>
                    <a:pt x="149" y="1344"/>
                    <a:pt x="152" y="1347"/>
                    <a:pt x="150" y="1349"/>
                  </a:cubicBezTo>
                  <a:cubicBezTo>
                    <a:pt x="149" y="1350"/>
                    <a:pt x="147" y="1354"/>
                    <a:pt x="151" y="1355"/>
                  </a:cubicBezTo>
                  <a:cubicBezTo>
                    <a:pt x="155" y="1356"/>
                    <a:pt x="171" y="1358"/>
                    <a:pt x="171" y="1358"/>
                  </a:cubicBezTo>
                  <a:cubicBezTo>
                    <a:pt x="171" y="1358"/>
                    <a:pt x="173" y="1358"/>
                    <a:pt x="171" y="1360"/>
                  </a:cubicBezTo>
                  <a:cubicBezTo>
                    <a:pt x="169" y="1362"/>
                    <a:pt x="172" y="1366"/>
                    <a:pt x="179" y="1370"/>
                  </a:cubicBezTo>
                  <a:cubicBezTo>
                    <a:pt x="179" y="1370"/>
                    <a:pt x="181" y="1371"/>
                    <a:pt x="180" y="1372"/>
                  </a:cubicBezTo>
                  <a:cubicBezTo>
                    <a:pt x="180" y="1373"/>
                    <a:pt x="180" y="1375"/>
                    <a:pt x="179" y="1376"/>
                  </a:cubicBezTo>
                  <a:cubicBezTo>
                    <a:pt x="178" y="1376"/>
                    <a:pt x="160" y="1385"/>
                    <a:pt x="160" y="1386"/>
                  </a:cubicBezTo>
                  <a:cubicBezTo>
                    <a:pt x="159" y="1387"/>
                    <a:pt x="158" y="1386"/>
                    <a:pt x="157" y="1386"/>
                  </a:cubicBezTo>
                  <a:cubicBezTo>
                    <a:pt x="156" y="1386"/>
                    <a:pt x="149" y="1385"/>
                    <a:pt x="147" y="1385"/>
                  </a:cubicBezTo>
                  <a:cubicBezTo>
                    <a:pt x="146" y="1386"/>
                    <a:pt x="136" y="1385"/>
                    <a:pt x="136" y="1385"/>
                  </a:cubicBezTo>
                  <a:cubicBezTo>
                    <a:pt x="136" y="1385"/>
                    <a:pt x="135" y="1385"/>
                    <a:pt x="134" y="1386"/>
                  </a:cubicBezTo>
                  <a:cubicBezTo>
                    <a:pt x="133" y="1387"/>
                    <a:pt x="131" y="1388"/>
                    <a:pt x="133" y="1392"/>
                  </a:cubicBezTo>
                  <a:cubicBezTo>
                    <a:pt x="136" y="1396"/>
                    <a:pt x="140" y="1400"/>
                    <a:pt x="142" y="1401"/>
                  </a:cubicBezTo>
                  <a:cubicBezTo>
                    <a:pt x="142" y="1401"/>
                    <a:pt x="142" y="1403"/>
                    <a:pt x="142" y="1405"/>
                  </a:cubicBezTo>
                  <a:cubicBezTo>
                    <a:pt x="142" y="1406"/>
                    <a:pt x="140" y="1418"/>
                    <a:pt x="141" y="1421"/>
                  </a:cubicBezTo>
                  <a:cubicBezTo>
                    <a:pt x="143" y="1423"/>
                    <a:pt x="147" y="1427"/>
                    <a:pt x="147" y="1428"/>
                  </a:cubicBezTo>
                  <a:cubicBezTo>
                    <a:pt x="148" y="1429"/>
                    <a:pt x="149" y="1430"/>
                    <a:pt x="149" y="1431"/>
                  </a:cubicBezTo>
                  <a:cubicBezTo>
                    <a:pt x="149" y="1431"/>
                    <a:pt x="149" y="1432"/>
                    <a:pt x="151" y="1432"/>
                  </a:cubicBezTo>
                  <a:cubicBezTo>
                    <a:pt x="153" y="1432"/>
                    <a:pt x="163" y="1436"/>
                    <a:pt x="167" y="1430"/>
                  </a:cubicBezTo>
                  <a:lnTo>
                    <a:pt x="172" y="1422"/>
                  </a:lnTo>
                  <a:cubicBezTo>
                    <a:pt x="172" y="1422"/>
                    <a:pt x="173" y="1421"/>
                    <a:pt x="175" y="1422"/>
                  </a:cubicBezTo>
                  <a:cubicBezTo>
                    <a:pt x="176" y="1422"/>
                    <a:pt x="189" y="1423"/>
                    <a:pt x="189" y="1423"/>
                  </a:cubicBezTo>
                  <a:cubicBezTo>
                    <a:pt x="191" y="1423"/>
                    <a:pt x="202" y="1421"/>
                    <a:pt x="205" y="1420"/>
                  </a:cubicBezTo>
                  <a:cubicBezTo>
                    <a:pt x="207" y="1419"/>
                    <a:pt x="210" y="1420"/>
                    <a:pt x="212" y="1419"/>
                  </a:cubicBezTo>
                  <a:cubicBezTo>
                    <a:pt x="213" y="1419"/>
                    <a:pt x="216" y="1419"/>
                    <a:pt x="217" y="1420"/>
                  </a:cubicBezTo>
                  <a:cubicBezTo>
                    <a:pt x="218" y="1420"/>
                    <a:pt x="225" y="1428"/>
                    <a:pt x="225" y="1428"/>
                  </a:cubicBezTo>
                  <a:cubicBezTo>
                    <a:pt x="225" y="1428"/>
                    <a:pt x="226" y="1430"/>
                    <a:pt x="226" y="1431"/>
                  </a:cubicBezTo>
                  <a:cubicBezTo>
                    <a:pt x="226" y="1432"/>
                    <a:pt x="227" y="1439"/>
                    <a:pt x="235" y="1442"/>
                  </a:cubicBezTo>
                  <a:cubicBezTo>
                    <a:pt x="235" y="1442"/>
                    <a:pt x="237" y="1443"/>
                    <a:pt x="237" y="1444"/>
                  </a:cubicBezTo>
                  <a:cubicBezTo>
                    <a:pt x="238" y="1445"/>
                    <a:pt x="238" y="1447"/>
                    <a:pt x="237" y="1447"/>
                  </a:cubicBezTo>
                  <a:cubicBezTo>
                    <a:pt x="236" y="1447"/>
                    <a:pt x="226" y="1450"/>
                    <a:pt x="227" y="1453"/>
                  </a:cubicBezTo>
                  <a:cubicBezTo>
                    <a:pt x="229" y="1456"/>
                    <a:pt x="232" y="1457"/>
                    <a:pt x="231" y="1459"/>
                  </a:cubicBezTo>
                  <a:cubicBezTo>
                    <a:pt x="231" y="1461"/>
                    <a:pt x="228" y="1469"/>
                    <a:pt x="234" y="1469"/>
                  </a:cubicBezTo>
                  <a:cubicBezTo>
                    <a:pt x="239" y="1469"/>
                    <a:pt x="245" y="1471"/>
                    <a:pt x="247" y="1472"/>
                  </a:cubicBezTo>
                  <a:cubicBezTo>
                    <a:pt x="250" y="1473"/>
                    <a:pt x="251" y="1473"/>
                    <a:pt x="252" y="1472"/>
                  </a:cubicBezTo>
                  <a:cubicBezTo>
                    <a:pt x="253" y="1472"/>
                    <a:pt x="255" y="1470"/>
                    <a:pt x="256" y="1471"/>
                  </a:cubicBezTo>
                  <a:cubicBezTo>
                    <a:pt x="256" y="1472"/>
                    <a:pt x="268" y="1478"/>
                    <a:pt x="268" y="1478"/>
                  </a:cubicBezTo>
                  <a:cubicBezTo>
                    <a:pt x="268" y="1478"/>
                    <a:pt x="271" y="1479"/>
                    <a:pt x="269" y="1481"/>
                  </a:cubicBezTo>
                  <a:cubicBezTo>
                    <a:pt x="267" y="1482"/>
                    <a:pt x="267" y="1484"/>
                    <a:pt x="268" y="1484"/>
                  </a:cubicBezTo>
                  <a:cubicBezTo>
                    <a:pt x="268" y="1485"/>
                    <a:pt x="272" y="1496"/>
                    <a:pt x="272" y="1497"/>
                  </a:cubicBezTo>
                  <a:cubicBezTo>
                    <a:pt x="271" y="1498"/>
                    <a:pt x="271" y="1503"/>
                    <a:pt x="278" y="1508"/>
                  </a:cubicBezTo>
                  <a:cubicBezTo>
                    <a:pt x="278" y="1508"/>
                    <a:pt x="280" y="1510"/>
                    <a:pt x="282" y="1509"/>
                  </a:cubicBezTo>
                  <a:cubicBezTo>
                    <a:pt x="284" y="1508"/>
                    <a:pt x="291" y="1506"/>
                    <a:pt x="291" y="1506"/>
                  </a:cubicBezTo>
                  <a:cubicBezTo>
                    <a:pt x="291" y="1506"/>
                    <a:pt x="292" y="1506"/>
                    <a:pt x="293" y="1507"/>
                  </a:cubicBezTo>
                  <a:cubicBezTo>
                    <a:pt x="294" y="1507"/>
                    <a:pt x="308" y="1512"/>
                    <a:pt x="308" y="1512"/>
                  </a:cubicBezTo>
                  <a:cubicBezTo>
                    <a:pt x="308" y="1512"/>
                    <a:pt x="310" y="1513"/>
                    <a:pt x="311" y="1512"/>
                  </a:cubicBezTo>
                  <a:cubicBezTo>
                    <a:pt x="312" y="1512"/>
                    <a:pt x="337" y="1506"/>
                    <a:pt x="337" y="1506"/>
                  </a:cubicBezTo>
                  <a:cubicBezTo>
                    <a:pt x="337" y="1506"/>
                    <a:pt x="339" y="1505"/>
                    <a:pt x="340" y="1506"/>
                  </a:cubicBezTo>
                  <a:cubicBezTo>
                    <a:pt x="340" y="1507"/>
                    <a:pt x="357" y="1528"/>
                    <a:pt x="357" y="1528"/>
                  </a:cubicBezTo>
                  <a:cubicBezTo>
                    <a:pt x="357" y="1528"/>
                    <a:pt x="358" y="1529"/>
                    <a:pt x="360" y="1528"/>
                  </a:cubicBezTo>
                  <a:cubicBezTo>
                    <a:pt x="362" y="1526"/>
                    <a:pt x="366" y="1523"/>
                    <a:pt x="366" y="1523"/>
                  </a:cubicBezTo>
                  <a:cubicBezTo>
                    <a:pt x="366" y="1523"/>
                    <a:pt x="367" y="1522"/>
                    <a:pt x="368" y="1522"/>
                  </a:cubicBezTo>
                  <a:cubicBezTo>
                    <a:pt x="369" y="1522"/>
                    <a:pt x="380" y="1526"/>
                    <a:pt x="381" y="1526"/>
                  </a:cubicBezTo>
                  <a:cubicBezTo>
                    <a:pt x="382" y="1527"/>
                    <a:pt x="388" y="1535"/>
                    <a:pt x="396" y="1531"/>
                  </a:cubicBezTo>
                  <a:cubicBezTo>
                    <a:pt x="396" y="1531"/>
                    <a:pt x="398" y="1529"/>
                    <a:pt x="399" y="1531"/>
                  </a:cubicBezTo>
                  <a:cubicBezTo>
                    <a:pt x="401" y="1532"/>
                    <a:pt x="416" y="1546"/>
                    <a:pt x="422" y="1544"/>
                  </a:cubicBezTo>
                  <a:cubicBezTo>
                    <a:pt x="429" y="1543"/>
                    <a:pt x="429" y="1542"/>
                    <a:pt x="429" y="1544"/>
                  </a:cubicBezTo>
                  <a:cubicBezTo>
                    <a:pt x="429" y="1546"/>
                    <a:pt x="430" y="1556"/>
                    <a:pt x="427" y="1560"/>
                  </a:cubicBezTo>
                  <a:cubicBezTo>
                    <a:pt x="424" y="1563"/>
                    <a:pt x="424" y="1563"/>
                    <a:pt x="421" y="1565"/>
                  </a:cubicBezTo>
                  <a:cubicBezTo>
                    <a:pt x="419" y="1566"/>
                    <a:pt x="416" y="1568"/>
                    <a:pt x="416" y="1569"/>
                  </a:cubicBezTo>
                  <a:cubicBezTo>
                    <a:pt x="415" y="1569"/>
                    <a:pt x="415" y="1570"/>
                    <a:pt x="416" y="1571"/>
                  </a:cubicBezTo>
                  <a:cubicBezTo>
                    <a:pt x="417" y="1572"/>
                    <a:pt x="421" y="1575"/>
                    <a:pt x="424" y="1575"/>
                  </a:cubicBezTo>
                  <a:cubicBezTo>
                    <a:pt x="427" y="1575"/>
                    <a:pt x="427" y="1575"/>
                    <a:pt x="424" y="1576"/>
                  </a:cubicBezTo>
                  <a:cubicBezTo>
                    <a:pt x="420" y="1577"/>
                    <a:pt x="416" y="1579"/>
                    <a:pt x="415" y="1581"/>
                  </a:cubicBezTo>
                  <a:cubicBezTo>
                    <a:pt x="413" y="1583"/>
                    <a:pt x="412" y="1586"/>
                    <a:pt x="416" y="1587"/>
                  </a:cubicBezTo>
                  <a:cubicBezTo>
                    <a:pt x="420" y="1588"/>
                    <a:pt x="421" y="1590"/>
                    <a:pt x="421" y="1591"/>
                  </a:cubicBezTo>
                  <a:cubicBezTo>
                    <a:pt x="421" y="1593"/>
                    <a:pt x="422" y="1596"/>
                    <a:pt x="423" y="1597"/>
                  </a:cubicBezTo>
                  <a:cubicBezTo>
                    <a:pt x="425" y="1599"/>
                    <a:pt x="424" y="1600"/>
                    <a:pt x="424" y="1600"/>
                  </a:cubicBezTo>
                  <a:cubicBezTo>
                    <a:pt x="423" y="1601"/>
                    <a:pt x="421" y="1606"/>
                    <a:pt x="421" y="1608"/>
                  </a:cubicBezTo>
                  <a:cubicBezTo>
                    <a:pt x="420" y="1609"/>
                    <a:pt x="417" y="1616"/>
                    <a:pt x="416" y="1617"/>
                  </a:cubicBezTo>
                  <a:cubicBezTo>
                    <a:pt x="415" y="1619"/>
                    <a:pt x="415" y="1620"/>
                    <a:pt x="414" y="1619"/>
                  </a:cubicBezTo>
                  <a:cubicBezTo>
                    <a:pt x="413" y="1619"/>
                    <a:pt x="394" y="1618"/>
                    <a:pt x="394" y="1618"/>
                  </a:cubicBezTo>
                  <a:cubicBezTo>
                    <a:pt x="394" y="1618"/>
                    <a:pt x="392" y="1618"/>
                    <a:pt x="391" y="1619"/>
                  </a:cubicBezTo>
                  <a:cubicBezTo>
                    <a:pt x="390" y="1619"/>
                    <a:pt x="383" y="1624"/>
                    <a:pt x="382" y="1624"/>
                  </a:cubicBezTo>
                  <a:lnTo>
                    <a:pt x="374" y="1627"/>
                  </a:lnTo>
                  <a:cubicBezTo>
                    <a:pt x="374" y="1627"/>
                    <a:pt x="369" y="1628"/>
                    <a:pt x="367" y="1635"/>
                  </a:cubicBezTo>
                  <a:cubicBezTo>
                    <a:pt x="366" y="1640"/>
                    <a:pt x="366" y="1646"/>
                    <a:pt x="365" y="1650"/>
                  </a:cubicBezTo>
                  <a:cubicBezTo>
                    <a:pt x="367" y="1649"/>
                    <a:pt x="368" y="1649"/>
                    <a:pt x="369" y="1649"/>
                  </a:cubicBezTo>
                  <a:cubicBezTo>
                    <a:pt x="372" y="1648"/>
                    <a:pt x="376" y="1646"/>
                    <a:pt x="375" y="1648"/>
                  </a:cubicBezTo>
                  <a:cubicBezTo>
                    <a:pt x="374" y="1649"/>
                    <a:pt x="380" y="1649"/>
                    <a:pt x="383" y="1648"/>
                  </a:cubicBezTo>
                  <a:cubicBezTo>
                    <a:pt x="385" y="1648"/>
                    <a:pt x="386" y="1647"/>
                    <a:pt x="389" y="1645"/>
                  </a:cubicBezTo>
                  <a:cubicBezTo>
                    <a:pt x="391" y="1643"/>
                    <a:pt x="393" y="1644"/>
                    <a:pt x="396" y="1644"/>
                  </a:cubicBezTo>
                  <a:cubicBezTo>
                    <a:pt x="400" y="1645"/>
                    <a:pt x="401" y="1644"/>
                    <a:pt x="401" y="1647"/>
                  </a:cubicBezTo>
                  <a:cubicBezTo>
                    <a:pt x="401" y="1650"/>
                    <a:pt x="403" y="1650"/>
                    <a:pt x="398" y="1653"/>
                  </a:cubicBezTo>
                  <a:cubicBezTo>
                    <a:pt x="393" y="1657"/>
                    <a:pt x="381" y="1661"/>
                    <a:pt x="378" y="1661"/>
                  </a:cubicBezTo>
                  <a:cubicBezTo>
                    <a:pt x="374" y="1660"/>
                    <a:pt x="370" y="1660"/>
                    <a:pt x="373" y="1664"/>
                  </a:cubicBezTo>
                  <a:cubicBezTo>
                    <a:pt x="377" y="1667"/>
                    <a:pt x="380" y="1668"/>
                    <a:pt x="375" y="1669"/>
                  </a:cubicBezTo>
                  <a:cubicBezTo>
                    <a:pt x="370" y="1670"/>
                    <a:pt x="356" y="1670"/>
                    <a:pt x="354" y="1670"/>
                  </a:cubicBezTo>
                  <a:cubicBezTo>
                    <a:pt x="351" y="1670"/>
                    <a:pt x="348" y="1667"/>
                    <a:pt x="350" y="1671"/>
                  </a:cubicBezTo>
                  <a:cubicBezTo>
                    <a:pt x="352" y="1676"/>
                    <a:pt x="357" y="1680"/>
                    <a:pt x="365" y="1683"/>
                  </a:cubicBezTo>
                  <a:cubicBezTo>
                    <a:pt x="373" y="1685"/>
                    <a:pt x="381" y="1698"/>
                    <a:pt x="375" y="1695"/>
                  </a:cubicBezTo>
                  <a:cubicBezTo>
                    <a:pt x="369" y="1692"/>
                    <a:pt x="370" y="1694"/>
                    <a:pt x="369" y="1692"/>
                  </a:cubicBezTo>
                  <a:cubicBezTo>
                    <a:pt x="367" y="1691"/>
                    <a:pt x="365" y="1691"/>
                    <a:pt x="363" y="1695"/>
                  </a:cubicBezTo>
                  <a:cubicBezTo>
                    <a:pt x="362" y="1699"/>
                    <a:pt x="360" y="1703"/>
                    <a:pt x="360" y="1699"/>
                  </a:cubicBezTo>
                  <a:cubicBezTo>
                    <a:pt x="360" y="1695"/>
                    <a:pt x="359" y="1692"/>
                    <a:pt x="356" y="1696"/>
                  </a:cubicBezTo>
                  <a:cubicBezTo>
                    <a:pt x="353" y="1701"/>
                    <a:pt x="349" y="1709"/>
                    <a:pt x="347" y="1711"/>
                  </a:cubicBezTo>
                  <a:cubicBezTo>
                    <a:pt x="344" y="1714"/>
                    <a:pt x="345" y="1714"/>
                    <a:pt x="347" y="1716"/>
                  </a:cubicBezTo>
                  <a:cubicBezTo>
                    <a:pt x="348" y="1719"/>
                    <a:pt x="352" y="1723"/>
                    <a:pt x="347" y="1725"/>
                  </a:cubicBezTo>
                  <a:cubicBezTo>
                    <a:pt x="343" y="1727"/>
                    <a:pt x="327" y="1722"/>
                    <a:pt x="324" y="1722"/>
                  </a:cubicBezTo>
                  <a:cubicBezTo>
                    <a:pt x="320" y="1721"/>
                    <a:pt x="314" y="1722"/>
                    <a:pt x="317" y="1724"/>
                  </a:cubicBezTo>
                  <a:cubicBezTo>
                    <a:pt x="320" y="1726"/>
                    <a:pt x="324" y="1724"/>
                    <a:pt x="320" y="1727"/>
                  </a:cubicBezTo>
                  <a:cubicBezTo>
                    <a:pt x="317" y="1731"/>
                    <a:pt x="307" y="1729"/>
                    <a:pt x="314" y="1732"/>
                  </a:cubicBezTo>
                  <a:cubicBezTo>
                    <a:pt x="320" y="1735"/>
                    <a:pt x="325" y="1736"/>
                    <a:pt x="330" y="1741"/>
                  </a:cubicBezTo>
                  <a:cubicBezTo>
                    <a:pt x="335" y="1746"/>
                    <a:pt x="341" y="1752"/>
                    <a:pt x="346" y="1751"/>
                  </a:cubicBezTo>
                  <a:cubicBezTo>
                    <a:pt x="350" y="1750"/>
                    <a:pt x="355" y="1750"/>
                    <a:pt x="359" y="1757"/>
                  </a:cubicBezTo>
                  <a:cubicBezTo>
                    <a:pt x="362" y="1763"/>
                    <a:pt x="366" y="1764"/>
                    <a:pt x="375" y="1766"/>
                  </a:cubicBezTo>
                  <a:cubicBezTo>
                    <a:pt x="384" y="1768"/>
                    <a:pt x="392" y="1776"/>
                    <a:pt x="400" y="1783"/>
                  </a:cubicBezTo>
                  <a:cubicBezTo>
                    <a:pt x="404" y="1787"/>
                    <a:pt x="415" y="1797"/>
                    <a:pt x="425" y="1805"/>
                  </a:cubicBezTo>
                  <a:lnTo>
                    <a:pt x="426" y="1801"/>
                  </a:lnTo>
                  <a:cubicBezTo>
                    <a:pt x="426" y="1801"/>
                    <a:pt x="427" y="1797"/>
                    <a:pt x="431" y="1798"/>
                  </a:cubicBezTo>
                  <a:cubicBezTo>
                    <a:pt x="435" y="1798"/>
                    <a:pt x="441" y="1800"/>
                    <a:pt x="442" y="1800"/>
                  </a:cubicBezTo>
                  <a:cubicBezTo>
                    <a:pt x="443" y="1799"/>
                    <a:pt x="447" y="1798"/>
                    <a:pt x="448" y="1799"/>
                  </a:cubicBezTo>
                  <a:cubicBezTo>
                    <a:pt x="449" y="1800"/>
                    <a:pt x="456" y="1802"/>
                    <a:pt x="458" y="1803"/>
                  </a:cubicBezTo>
                  <a:cubicBezTo>
                    <a:pt x="460" y="1804"/>
                    <a:pt x="472" y="1809"/>
                    <a:pt x="475" y="1810"/>
                  </a:cubicBezTo>
                  <a:cubicBezTo>
                    <a:pt x="477" y="1810"/>
                    <a:pt x="493" y="1813"/>
                    <a:pt x="493" y="1813"/>
                  </a:cubicBezTo>
                  <a:cubicBezTo>
                    <a:pt x="493" y="1813"/>
                    <a:pt x="496" y="1813"/>
                    <a:pt x="498" y="1812"/>
                  </a:cubicBezTo>
                  <a:cubicBezTo>
                    <a:pt x="499" y="1812"/>
                    <a:pt x="503" y="1811"/>
                    <a:pt x="506" y="1812"/>
                  </a:cubicBezTo>
                  <a:cubicBezTo>
                    <a:pt x="509" y="1812"/>
                    <a:pt x="519" y="1813"/>
                    <a:pt x="519" y="1813"/>
                  </a:cubicBezTo>
                  <a:cubicBezTo>
                    <a:pt x="519" y="1813"/>
                    <a:pt x="521" y="1815"/>
                    <a:pt x="522" y="1816"/>
                  </a:cubicBezTo>
                  <a:cubicBezTo>
                    <a:pt x="523" y="1816"/>
                    <a:pt x="530" y="1822"/>
                    <a:pt x="530" y="1822"/>
                  </a:cubicBezTo>
                  <a:cubicBezTo>
                    <a:pt x="530" y="1822"/>
                    <a:pt x="532" y="1824"/>
                    <a:pt x="533" y="1823"/>
                  </a:cubicBezTo>
                  <a:cubicBezTo>
                    <a:pt x="534" y="1823"/>
                    <a:pt x="540" y="1825"/>
                    <a:pt x="541" y="1826"/>
                  </a:cubicBezTo>
                  <a:cubicBezTo>
                    <a:pt x="542" y="1826"/>
                    <a:pt x="550" y="1829"/>
                    <a:pt x="550" y="1829"/>
                  </a:cubicBezTo>
                  <a:cubicBezTo>
                    <a:pt x="550" y="1829"/>
                    <a:pt x="552" y="1830"/>
                    <a:pt x="551" y="1831"/>
                  </a:cubicBezTo>
                  <a:cubicBezTo>
                    <a:pt x="551" y="1832"/>
                    <a:pt x="550" y="1834"/>
                    <a:pt x="550" y="1834"/>
                  </a:cubicBezTo>
                  <a:cubicBezTo>
                    <a:pt x="550" y="1834"/>
                    <a:pt x="550" y="1835"/>
                    <a:pt x="551" y="1835"/>
                  </a:cubicBezTo>
                  <a:cubicBezTo>
                    <a:pt x="552" y="1836"/>
                    <a:pt x="556" y="1838"/>
                    <a:pt x="556" y="1838"/>
                  </a:cubicBezTo>
                  <a:cubicBezTo>
                    <a:pt x="556" y="1838"/>
                    <a:pt x="558" y="1839"/>
                    <a:pt x="561" y="1838"/>
                  </a:cubicBezTo>
                  <a:cubicBezTo>
                    <a:pt x="563" y="1837"/>
                    <a:pt x="566" y="1836"/>
                    <a:pt x="567" y="1835"/>
                  </a:cubicBezTo>
                  <a:cubicBezTo>
                    <a:pt x="568" y="1834"/>
                    <a:pt x="570" y="1832"/>
                    <a:pt x="571" y="1832"/>
                  </a:cubicBezTo>
                  <a:cubicBezTo>
                    <a:pt x="572" y="1832"/>
                    <a:pt x="577" y="1830"/>
                    <a:pt x="579" y="1831"/>
                  </a:cubicBezTo>
                  <a:cubicBezTo>
                    <a:pt x="580" y="1831"/>
                    <a:pt x="582" y="1833"/>
                    <a:pt x="582" y="1833"/>
                  </a:cubicBezTo>
                  <a:cubicBezTo>
                    <a:pt x="583" y="1834"/>
                    <a:pt x="585" y="1835"/>
                    <a:pt x="585" y="1835"/>
                  </a:cubicBezTo>
                  <a:cubicBezTo>
                    <a:pt x="585" y="1835"/>
                    <a:pt x="586" y="1837"/>
                    <a:pt x="587" y="1835"/>
                  </a:cubicBezTo>
                  <a:cubicBezTo>
                    <a:pt x="587" y="1832"/>
                    <a:pt x="589" y="1831"/>
                    <a:pt x="590" y="1831"/>
                  </a:cubicBezTo>
                  <a:cubicBezTo>
                    <a:pt x="592" y="1832"/>
                    <a:pt x="595" y="1834"/>
                    <a:pt x="596" y="1834"/>
                  </a:cubicBezTo>
                  <a:cubicBezTo>
                    <a:pt x="597" y="1834"/>
                    <a:pt x="603" y="1838"/>
                    <a:pt x="604" y="1838"/>
                  </a:cubicBezTo>
                  <a:cubicBezTo>
                    <a:pt x="605" y="1839"/>
                    <a:pt x="617" y="1842"/>
                    <a:pt x="617" y="1842"/>
                  </a:cubicBezTo>
                  <a:cubicBezTo>
                    <a:pt x="617" y="1842"/>
                    <a:pt x="618" y="1843"/>
                    <a:pt x="618" y="1843"/>
                  </a:cubicBezTo>
                  <a:cubicBezTo>
                    <a:pt x="617" y="1844"/>
                    <a:pt x="615" y="1851"/>
                    <a:pt x="615" y="1851"/>
                  </a:cubicBezTo>
                  <a:cubicBezTo>
                    <a:pt x="615" y="1851"/>
                    <a:pt x="613" y="1853"/>
                    <a:pt x="615" y="1854"/>
                  </a:cubicBezTo>
                  <a:cubicBezTo>
                    <a:pt x="617" y="1854"/>
                    <a:pt x="628" y="1861"/>
                    <a:pt x="628" y="1861"/>
                  </a:cubicBezTo>
                  <a:cubicBezTo>
                    <a:pt x="628" y="1861"/>
                    <a:pt x="630" y="1862"/>
                    <a:pt x="631" y="1862"/>
                  </a:cubicBezTo>
                  <a:cubicBezTo>
                    <a:pt x="633" y="1861"/>
                    <a:pt x="634" y="1862"/>
                    <a:pt x="635" y="1862"/>
                  </a:cubicBezTo>
                  <a:cubicBezTo>
                    <a:pt x="635" y="1863"/>
                    <a:pt x="639" y="1865"/>
                    <a:pt x="642" y="1866"/>
                  </a:cubicBezTo>
                  <a:cubicBezTo>
                    <a:pt x="642" y="1866"/>
                    <a:pt x="643" y="1866"/>
                    <a:pt x="644" y="1866"/>
                  </a:cubicBezTo>
                  <a:cubicBezTo>
                    <a:pt x="647" y="1866"/>
                    <a:pt x="651" y="1867"/>
                    <a:pt x="651" y="1867"/>
                  </a:cubicBezTo>
                  <a:cubicBezTo>
                    <a:pt x="651" y="1867"/>
                    <a:pt x="652" y="1867"/>
                    <a:pt x="653" y="1868"/>
                  </a:cubicBezTo>
                  <a:cubicBezTo>
                    <a:pt x="653" y="1870"/>
                    <a:pt x="661" y="1879"/>
                    <a:pt x="661" y="1880"/>
                  </a:cubicBezTo>
                  <a:cubicBezTo>
                    <a:pt x="662" y="1880"/>
                    <a:pt x="667" y="1883"/>
                    <a:pt x="667" y="1884"/>
                  </a:cubicBezTo>
                  <a:cubicBezTo>
                    <a:pt x="668" y="1884"/>
                    <a:pt x="668" y="1887"/>
                    <a:pt x="669" y="1887"/>
                  </a:cubicBezTo>
                  <a:cubicBezTo>
                    <a:pt x="670" y="1888"/>
                    <a:pt x="673" y="1891"/>
                    <a:pt x="674" y="1891"/>
                  </a:cubicBezTo>
                  <a:cubicBezTo>
                    <a:pt x="676" y="1891"/>
                    <a:pt x="684" y="1894"/>
                    <a:pt x="685" y="1894"/>
                  </a:cubicBezTo>
                  <a:cubicBezTo>
                    <a:pt x="686" y="1894"/>
                    <a:pt x="689" y="1894"/>
                    <a:pt x="689" y="1893"/>
                  </a:cubicBezTo>
                  <a:cubicBezTo>
                    <a:pt x="690" y="1891"/>
                    <a:pt x="694" y="1886"/>
                    <a:pt x="696" y="1884"/>
                  </a:cubicBezTo>
                  <a:cubicBezTo>
                    <a:pt x="697" y="1883"/>
                    <a:pt x="710" y="1873"/>
                    <a:pt x="710" y="1872"/>
                  </a:cubicBezTo>
                  <a:cubicBezTo>
                    <a:pt x="711" y="1872"/>
                    <a:pt x="712" y="1869"/>
                    <a:pt x="714" y="1867"/>
                  </a:cubicBezTo>
                  <a:cubicBezTo>
                    <a:pt x="713" y="1866"/>
                    <a:pt x="712" y="1865"/>
                    <a:pt x="711" y="1864"/>
                  </a:cubicBezTo>
                  <a:cubicBezTo>
                    <a:pt x="704" y="1857"/>
                    <a:pt x="694" y="1844"/>
                    <a:pt x="690" y="1839"/>
                  </a:cubicBezTo>
                  <a:cubicBezTo>
                    <a:pt x="687" y="1834"/>
                    <a:pt x="683" y="1825"/>
                    <a:pt x="681" y="1824"/>
                  </a:cubicBezTo>
                  <a:cubicBezTo>
                    <a:pt x="679" y="1823"/>
                    <a:pt x="678" y="1820"/>
                    <a:pt x="679" y="1815"/>
                  </a:cubicBezTo>
                  <a:cubicBezTo>
                    <a:pt x="680" y="1810"/>
                    <a:pt x="682" y="1788"/>
                    <a:pt x="682" y="1788"/>
                  </a:cubicBezTo>
                  <a:cubicBezTo>
                    <a:pt x="682" y="1788"/>
                    <a:pt x="683" y="1783"/>
                    <a:pt x="681" y="1785"/>
                  </a:cubicBezTo>
                  <a:cubicBezTo>
                    <a:pt x="678" y="1787"/>
                    <a:pt x="677" y="1790"/>
                    <a:pt x="676" y="1793"/>
                  </a:cubicBezTo>
                  <a:cubicBezTo>
                    <a:pt x="676" y="1796"/>
                    <a:pt x="672" y="1800"/>
                    <a:pt x="673" y="1796"/>
                  </a:cubicBezTo>
                  <a:cubicBezTo>
                    <a:pt x="674" y="1792"/>
                    <a:pt x="679" y="1791"/>
                    <a:pt x="674" y="1784"/>
                  </a:cubicBezTo>
                  <a:cubicBezTo>
                    <a:pt x="670" y="1776"/>
                    <a:pt x="668" y="1770"/>
                    <a:pt x="661" y="1766"/>
                  </a:cubicBezTo>
                  <a:cubicBezTo>
                    <a:pt x="654" y="1763"/>
                    <a:pt x="644" y="1764"/>
                    <a:pt x="651" y="1757"/>
                  </a:cubicBezTo>
                  <a:cubicBezTo>
                    <a:pt x="658" y="1749"/>
                    <a:pt x="669" y="1737"/>
                    <a:pt x="671" y="1730"/>
                  </a:cubicBezTo>
                  <a:cubicBezTo>
                    <a:pt x="673" y="1723"/>
                    <a:pt x="677" y="1719"/>
                    <a:pt x="676" y="1715"/>
                  </a:cubicBezTo>
                  <a:cubicBezTo>
                    <a:pt x="675" y="1712"/>
                    <a:pt x="674" y="1706"/>
                    <a:pt x="676" y="1710"/>
                  </a:cubicBezTo>
                  <a:cubicBezTo>
                    <a:pt x="678" y="1714"/>
                    <a:pt x="683" y="1717"/>
                    <a:pt x="682" y="1711"/>
                  </a:cubicBezTo>
                  <a:cubicBezTo>
                    <a:pt x="681" y="1706"/>
                    <a:pt x="683" y="1707"/>
                    <a:pt x="685" y="1710"/>
                  </a:cubicBezTo>
                  <a:cubicBezTo>
                    <a:pt x="687" y="1712"/>
                    <a:pt x="688" y="1713"/>
                    <a:pt x="690" y="1711"/>
                  </a:cubicBezTo>
                  <a:cubicBezTo>
                    <a:pt x="692" y="1708"/>
                    <a:pt x="695" y="1708"/>
                    <a:pt x="698" y="1708"/>
                  </a:cubicBezTo>
                  <a:cubicBezTo>
                    <a:pt x="700" y="1708"/>
                    <a:pt x="704" y="1706"/>
                    <a:pt x="706" y="1704"/>
                  </a:cubicBezTo>
                  <a:cubicBezTo>
                    <a:pt x="709" y="1701"/>
                    <a:pt x="713" y="1698"/>
                    <a:pt x="716" y="1700"/>
                  </a:cubicBezTo>
                  <a:cubicBezTo>
                    <a:pt x="719" y="1702"/>
                    <a:pt x="721" y="1707"/>
                    <a:pt x="718" y="1695"/>
                  </a:cubicBezTo>
                  <a:cubicBezTo>
                    <a:pt x="718" y="1695"/>
                    <a:pt x="718" y="1690"/>
                    <a:pt x="722" y="1691"/>
                  </a:cubicBezTo>
                  <a:cubicBezTo>
                    <a:pt x="727" y="1691"/>
                    <a:pt x="731" y="1692"/>
                    <a:pt x="731" y="1688"/>
                  </a:cubicBezTo>
                  <a:cubicBezTo>
                    <a:pt x="732" y="1684"/>
                    <a:pt x="731" y="1682"/>
                    <a:pt x="733" y="1683"/>
                  </a:cubicBezTo>
                  <a:cubicBezTo>
                    <a:pt x="735" y="1685"/>
                    <a:pt x="737" y="1685"/>
                    <a:pt x="736" y="1683"/>
                  </a:cubicBezTo>
                  <a:lnTo>
                    <a:pt x="722" y="1677"/>
                  </a:lnTo>
                  <a:cubicBezTo>
                    <a:pt x="722" y="1677"/>
                    <a:pt x="718" y="1675"/>
                    <a:pt x="717" y="1674"/>
                  </a:cubicBezTo>
                  <a:cubicBezTo>
                    <a:pt x="715" y="1674"/>
                    <a:pt x="712" y="1672"/>
                    <a:pt x="711" y="1670"/>
                  </a:cubicBezTo>
                  <a:cubicBezTo>
                    <a:pt x="710" y="1669"/>
                    <a:pt x="709" y="1669"/>
                    <a:pt x="710" y="1668"/>
                  </a:cubicBezTo>
                  <a:cubicBezTo>
                    <a:pt x="711" y="1667"/>
                    <a:pt x="712" y="1664"/>
                    <a:pt x="715" y="1665"/>
                  </a:cubicBezTo>
                  <a:cubicBezTo>
                    <a:pt x="718" y="1666"/>
                    <a:pt x="722" y="1668"/>
                    <a:pt x="724" y="1667"/>
                  </a:cubicBezTo>
                  <a:cubicBezTo>
                    <a:pt x="726" y="1666"/>
                    <a:pt x="728" y="1665"/>
                    <a:pt x="725" y="1660"/>
                  </a:cubicBezTo>
                  <a:cubicBezTo>
                    <a:pt x="722" y="1656"/>
                    <a:pt x="707" y="1634"/>
                    <a:pt x="704" y="1629"/>
                  </a:cubicBezTo>
                  <a:cubicBezTo>
                    <a:pt x="701" y="1624"/>
                    <a:pt x="697" y="1619"/>
                    <a:pt x="690" y="1622"/>
                  </a:cubicBezTo>
                  <a:cubicBezTo>
                    <a:pt x="683" y="1624"/>
                    <a:pt x="676" y="1626"/>
                    <a:pt x="670" y="1623"/>
                  </a:cubicBezTo>
                  <a:cubicBezTo>
                    <a:pt x="664" y="1620"/>
                    <a:pt x="665" y="1620"/>
                    <a:pt x="665" y="1620"/>
                  </a:cubicBezTo>
                  <a:cubicBezTo>
                    <a:pt x="665" y="1620"/>
                    <a:pt x="665" y="1619"/>
                    <a:pt x="665" y="1618"/>
                  </a:cubicBezTo>
                  <a:cubicBezTo>
                    <a:pt x="665" y="1618"/>
                    <a:pt x="664" y="1602"/>
                    <a:pt x="664" y="1602"/>
                  </a:cubicBezTo>
                  <a:cubicBezTo>
                    <a:pt x="664" y="1602"/>
                    <a:pt x="664" y="1601"/>
                    <a:pt x="663" y="1601"/>
                  </a:cubicBezTo>
                  <a:cubicBezTo>
                    <a:pt x="661" y="1600"/>
                    <a:pt x="645" y="1595"/>
                    <a:pt x="645" y="1595"/>
                  </a:cubicBezTo>
                  <a:cubicBezTo>
                    <a:pt x="645" y="1595"/>
                    <a:pt x="643" y="1594"/>
                    <a:pt x="644" y="1592"/>
                  </a:cubicBezTo>
                  <a:cubicBezTo>
                    <a:pt x="644" y="1590"/>
                    <a:pt x="650" y="1576"/>
                    <a:pt x="658" y="1568"/>
                  </a:cubicBezTo>
                  <a:cubicBezTo>
                    <a:pt x="666" y="1560"/>
                    <a:pt x="658" y="1556"/>
                    <a:pt x="656" y="1555"/>
                  </a:cubicBezTo>
                  <a:cubicBezTo>
                    <a:pt x="656" y="1555"/>
                    <a:pt x="653" y="1554"/>
                    <a:pt x="653" y="1552"/>
                  </a:cubicBezTo>
                  <a:cubicBezTo>
                    <a:pt x="653" y="1550"/>
                    <a:pt x="655" y="1537"/>
                    <a:pt x="656" y="1533"/>
                  </a:cubicBezTo>
                  <a:cubicBezTo>
                    <a:pt x="657" y="1530"/>
                    <a:pt x="659" y="1530"/>
                    <a:pt x="661" y="1530"/>
                  </a:cubicBezTo>
                  <a:cubicBezTo>
                    <a:pt x="662" y="1529"/>
                    <a:pt x="668" y="1527"/>
                    <a:pt x="670" y="1523"/>
                  </a:cubicBezTo>
                  <a:cubicBezTo>
                    <a:pt x="672" y="1518"/>
                    <a:pt x="674" y="1512"/>
                    <a:pt x="674" y="1510"/>
                  </a:cubicBezTo>
                  <a:cubicBezTo>
                    <a:pt x="675" y="1508"/>
                    <a:pt x="674" y="1508"/>
                    <a:pt x="676" y="1508"/>
                  </a:cubicBezTo>
                  <a:cubicBezTo>
                    <a:pt x="678" y="1508"/>
                    <a:pt x="683" y="1508"/>
                    <a:pt x="683" y="1508"/>
                  </a:cubicBezTo>
                  <a:cubicBezTo>
                    <a:pt x="683" y="1508"/>
                    <a:pt x="684" y="1508"/>
                    <a:pt x="685" y="1509"/>
                  </a:cubicBezTo>
                  <a:cubicBezTo>
                    <a:pt x="685" y="1510"/>
                    <a:pt x="700" y="1525"/>
                    <a:pt x="702" y="1527"/>
                  </a:cubicBezTo>
                  <a:cubicBezTo>
                    <a:pt x="703" y="1530"/>
                    <a:pt x="708" y="1534"/>
                    <a:pt x="709" y="1533"/>
                  </a:cubicBezTo>
                  <a:cubicBezTo>
                    <a:pt x="710" y="1532"/>
                    <a:pt x="714" y="1530"/>
                    <a:pt x="717" y="1529"/>
                  </a:cubicBezTo>
                  <a:cubicBezTo>
                    <a:pt x="720" y="1528"/>
                    <a:pt x="724" y="1526"/>
                    <a:pt x="724" y="1524"/>
                  </a:cubicBezTo>
                  <a:cubicBezTo>
                    <a:pt x="724" y="1523"/>
                    <a:pt x="724" y="1521"/>
                    <a:pt x="722" y="1521"/>
                  </a:cubicBezTo>
                  <a:cubicBezTo>
                    <a:pt x="721" y="1520"/>
                    <a:pt x="720" y="1519"/>
                    <a:pt x="720" y="1518"/>
                  </a:cubicBezTo>
                  <a:cubicBezTo>
                    <a:pt x="720" y="1516"/>
                    <a:pt x="720" y="1514"/>
                    <a:pt x="719" y="1513"/>
                  </a:cubicBezTo>
                  <a:cubicBezTo>
                    <a:pt x="719" y="1512"/>
                    <a:pt x="716" y="1504"/>
                    <a:pt x="716" y="1502"/>
                  </a:cubicBezTo>
                  <a:cubicBezTo>
                    <a:pt x="715" y="1501"/>
                    <a:pt x="714" y="1498"/>
                    <a:pt x="714" y="1497"/>
                  </a:cubicBezTo>
                  <a:cubicBezTo>
                    <a:pt x="714" y="1496"/>
                    <a:pt x="714" y="1496"/>
                    <a:pt x="716" y="1497"/>
                  </a:cubicBezTo>
                  <a:cubicBezTo>
                    <a:pt x="717" y="1498"/>
                    <a:pt x="720" y="1497"/>
                    <a:pt x="721" y="1497"/>
                  </a:cubicBezTo>
                  <a:cubicBezTo>
                    <a:pt x="723" y="1496"/>
                    <a:pt x="732" y="1490"/>
                    <a:pt x="734" y="1489"/>
                  </a:cubicBezTo>
                  <a:cubicBezTo>
                    <a:pt x="735" y="1489"/>
                    <a:pt x="742" y="1488"/>
                    <a:pt x="741" y="1485"/>
                  </a:cubicBezTo>
                  <a:cubicBezTo>
                    <a:pt x="741" y="1483"/>
                    <a:pt x="739" y="1481"/>
                    <a:pt x="740" y="1481"/>
                  </a:cubicBezTo>
                  <a:cubicBezTo>
                    <a:pt x="741" y="1480"/>
                    <a:pt x="770" y="1469"/>
                    <a:pt x="772" y="1466"/>
                  </a:cubicBezTo>
                  <a:cubicBezTo>
                    <a:pt x="774" y="1464"/>
                    <a:pt x="777" y="1458"/>
                    <a:pt x="778" y="1457"/>
                  </a:cubicBezTo>
                  <a:cubicBezTo>
                    <a:pt x="779" y="1455"/>
                    <a:pt x="779" y="1455"/>
                    <a:pt x="780" y="1455"/>
                  </a:cubicBezTo>
                  <a:cubicBezTo>
                    <a:pt x="781" y="1455"/>
                    <a:pt x="787" y="1455"/>
                    <a:pt x="787" y="1451"/>
                  </a:cubicBezTo>
                  <a:cubicBezTo>
                    <a:pt x="787" y="1448"/>
                    <a:pt x="787" y="1448"/>
                    <a:pt x="787" y="1448"/>
                  </a:cubicBezTo>
                  <a:cubicBezTo>
                    <a:pt x="787" y="1448"/>
                    <a:pt x="786" y="1447"/>
                    <a:pt x="788" y="1447"/>
                  </a:cubicBezTo>
                  <a:cubicBezTo>
                    <a:pt x="790" y="1447"/>
                    <a:pt x="806" y="1451"/>
                    <a:pt x="807" y="1453"/>
                  </a:cubicBezTo>
                  <a:cubicBezTo>
                    <a:pt x="807" y="1455"/>
                    <a:pt x="807" y="1455"/>
                    <a:pt x="807" y="1456"/>
                  </a:cubicBezTo>
                  <a:cubicBezTo>
                    <a:pt x="806" y="1456"/>
                    <a:pt x="806" y="1457"/>
                    <a:pt x="807" y="1457"/>
                  </a:cubicBezTo>
                  <a:cubicBezTo>
                    <a:pt x="808" y="1458"/>
                    <a:pt x="812" y="1461"/>
                    <a:pt x="816" y="1460"/>
                  </a:cubicBezTo>
                  <a:cubicBezTo>
                    <a:pt x="821" y="1460"/>
                    <a:pt x="821" y="1458"/>
                    <a:pt x="820" y="1457"/>
                  </a:cubicBezTo>
                  <a:cubicBezTo>
                    <a:pt x="820" y="1456"/>
                    <a:pt x="820" y="1453"/>
                    <a:pt x="822" y="1452"/>
                  </a:cubicBezTo>
                  <a:cubicBezTo>
                    <a:pt x="823" y="1452"/>
                    <a:pt x="826" y="1452"/>
                    <a:pt x="827" y="1451"/>
                  </a:cubicBezTo>
                  <a:cubicBezTo>
                    <a:pt x="829" y="1451"/>
                    <a:pt x="837" y="1448"/>
                    <a:pt x="838" y="1447"/>
                  </a:cubicBezTo>
                  <a:cubicBezTo>
                    <a:pt x="839" y="1446"/>
                    <a:pt x="840" y="1446"/>
                    <a:pt x="840" y="1447"/>
                  </a:cubicBezTo>
                  <a:cubicBezTo>
                    <a:pt x="840" y="1448"/>
                    <a:pt x="844" y="1458"/>
                    <a:pt x="846" y="1459"/>
                  </a:cubicBezTo>
                  <a:cubicBezTo>
                    <a:pt x="849" y="1460"/>
                    <a:pt x="850" y="1461"/>
                    <a:pt x="851" y="1460"/>
                  </a:cubicBezTo>
                  <a:cubicBezTo>
                    <a:pt x="853" y="1459"/>
                    <a:pt x="855" y="1459"/>
                    <a:pt x="856" y="1459"/>
                  </a:cubicBezTo>
                  <a:cubicBezTo>
                    <a:pt x="857" y="1459"/>
                    <a:pt x="864" y="1459"/>
                    <a:pt x="867" y="1459"/>
                  </a:cubicBezTo>
                  <a:cubicBezTo>
                    <a:pt x="870" y="1459"/>
                    <a:pt x="876" y="1459"/>
                    <a:pt x="879" y="1461"/>
                  </a:cubicBezTo>
                  <a:cubicBezTo>
                    <a:pt x="882" y="1464"/>
                    <a:pt x="905" y="1482"/>
                    <a:pt x="907" y="1483"/>
                  </a:cubicBezTo>
                  <a:cubicBezTo>
                    <a:pt x="909" y="1484"/>
                    <a:pt x="913" y="1487"/>
                    <a:pt x="912" y="1489"/>
                  </a:cubicBezTo>
                  <a:cubicBezTo>
                    <a:pt x="910" y="1490"/>
                    <a:pt x="910" y="1491"/>
                    <a:pt x="910" y="1492"/>
                  </a:cubicBezTo>
                  <a:cubicBezTo>
                    <a:pt x="910" y="1494"/>
                    <a:pt x="912" y="1500"/>
                    <a:pt x="912" y="1500"/>
                  </a:cubicBezTo>
                  <a:cubicBezTo>
                    <a:pt x="912" y="1500"/>
                    <a:pt x="912" y="1502"/>
                    <a:pt x="914" y="1501"/>
                  </a:cubicBezTo>
                  <a:cubicBezTo>
                    <a:pt x="915" y="1500"/>
                    <a:pt x="919" y="1499"/>
                    <a:pt x="918" y="1495"/>
                  </a:cubicBezTo>
                  <a:cubicBezTo>
                    <a:pt x="917" y="1490"/>
                    <a:pt x="918" y="1488"/>
                    <a:pt x="917" y="1486"/>
                  </a:cubicBezTo>
                  <a:cubicBezTo>
                    <a:pt x="916" y="1485"/>
                    <a:pt x="914" y="1481"/>
                    <a:pt x="914" y="1480"/>
                  </a:cubicBezTo>
                  <a:cubicBezTo>
                    <a:pt x="914" y="1479"/>
                    <a:pt x="916" y="1479"/>
                    <a:pt x="916" y="1479"/>
                  </a:cubicBezTo>
                  <a:cubicBezTo>
                    <a:pt x="917" y="1480"/>
                    <a:pt x="921" y="1479"/>
                    <a:pt x="924" y="1483"/>
                  </a:cubicBezTo>
                  <a:cubicBezTo>
                    <a:pt x="927" y="1487"/>
                    <a:pt x="930" y="1487"/>
                    <a:pt x="931" y="1488"/>
                  </a:cubicBezTo>
                  <a:cubicBezTo>
                    <a:pt x="933" y="1489"/>
                    <a:pt x="951" y="1500"/>
                    <a:pt x="951" y="1500"/>
                  </a:cubicBezTo>
                  <a:cubicBezTo>
                    <a:pt x="951" y="1500"/>
                    <a:pt x="953" y="1502"/>
                    <a:pt x="953" y="1500"/>
                  </a:cubicBezTo>
                  <a:cubicBezTo>
                    <a:pt x="954" y="1499"/>
                    <a:pt x="954" y="1499"/>
                    <a:pt x="955" y="1499"/>
                  </a:cubicBezTo>
                  <a:cubicBezTo>
                    <a:pt x="956" y="1498"/>
                    <a:pt x="965" y="1495"/>
                    <a:pt x="967" y="1490"/>
                  </a:cubicBezTo>
                  <a:cubicBezTo>
                    <a:pt x="969" y="1484"/>
                    <a:pt x="969" y="1486"/>
                    <a:pt x="971" y="1486"/>
                  </a:cubicBezTo>
                  <a:cubicBezTo>
                    <a:pt x="972" y="1485"/>
                    <a:pt x="974" y="1485"/>
                    <a:pt x="975" y="1483"/>
                  </a:cubicBezTo>
                  <a:cubicBezTo>
                    <a:pt x="976" y="1481"/>
                    <a:pt x="977" y="1479"/>
                    <a:pt x="978" y="1479"/>
                  </a:cubicBezTo>
                  <a:cubicBezTo>
                    <a:pt x="979" y="1478"/>
                    <a:pt x="995" y="1477"/>
                    <a:pt x="996" y="1476"/>
                  </a:cubicBezTo>
                  <a:cubicBezTo>
                    <a:pt x="998" y="1476"/>
                    <a:pt x="1002" y="1476"/>
                    <a:pt x="1004" y="1479"/>
                  </a:cubicBezTo>
                  <a:cubicBezTo>
                    <a:pt x="1006" y="1482"/>
                    <a:pt x="1010" y="1487"/>
                    <a:pt x="1013" y="1487"/>
                  </a:cubicBezTo>
                  <a:cubicBezTo>
                    <a:pt x="1017" y="1486"/>
                    <a:pt x="1021" y="1485"/>
                    <a:pt x="1022" y="1482"/>
                  </a:cubicBezTo>
                  <a:cubicBezTo>
                    <a:pt x="1022" y="1479"/>
                    <a:pt x="1022" y="1477"/>
                    <a:pt x="1022" y="1477"/>
                  </a:cubicBezTo>
                  <a:cubicBezTo>
                    <a:pt x="1022" y="1477"/>
                    <a:pt x="1022" y="1475"/>
                    <a:pt x="1023" y="1475"/>
                  </a:cubicBezTo>
                  <a:cubicBezTo>
                    <a:pt x="1025" y="1475"/>
                    <a:pt x="1035" y="1475"/>
                    <a:pt x="1037" y="1475"/>
                  </a:cubicBezTo>
                  <a:cubicBezTo>
                    <a:pt x="1039" y="1475"/>
                    <a:pt x="1041" y="1475"/>
                    <a:pt x="1043" y="1476"/>
                  </a:cubicBezTo>
                  <a:cubicBezTo>
                    <a:pt x="1045" y="1477"/>
                    <a:pt x="1050" y="1480"/>
                    <a:pt x="1050" y="1480"/>
                  </a:cubicBezTo>
                  <a:cubicBezTo>
                    <a:pt x="1050" y="1480"/>
                    <a:pt x="1051" y="1482"/>
                    <a:pt x="1050" y="1483"/>
                  </a:cubicBezTo>
                  <a:cubicBezTo>
                    <a:pt x="1050" y="1484"/>
                    <a:pt x="1052" y="1492"/>
                    <a:pt x="1061" y="1494"/>
                  </a:cubicBezTo>
                  <a:cubicBezTo>
                    <a:pt x="1070" y="1497"/>
                    <a:pt x="1076" y="1498"/>
                    <a:pt x="1078" y="1498"/>
                  </a:cubicBezTo>
                  <a:cubicBezTo>
                    <a:pt x="1080" y="1498"/>
                    <a:pt x="1083" y="1499"/>
                    <a:pt x="1082" y="1500"/>
                  </a:cubicBezTo>
                  <a:cubicBezTo>
                    <a:pt x="1082" y="1502"/>
                    <a:pt x="1081" y="1504"/>
                    <a:pt x="1082" y="1503"/>
                  </a:cubicBezTo>
                  <a:cubicBezTo>
                    <a:pt x="1084" y="1502"/>
                    <a:pt x="1086" y="1502"/>
                    <a:pt x="1087" y="1501"/>
                  </a:cubicBezTo>
                  <a:cubicBezTo>
                    <a:pt x="1089" y="1501"/>
                    <a:pt x="1092" y="1499"/>
                    <a:pt x="1093" y="1497"/>
                  </a:cubicBezTo>
                  <a:cubicBezTo>
                    <a:pt x="1094" y="1495"/>
                    <a:pt x="1095" y="1490"/>
                    <a:pt x="1096" y="1489"/>
                  </a:cubicBezTo>
                  <a:cubicBezTo>
                    <a:pt x="1096" y="1488"/>
                    <a:pt x="1097" y="1488"/>
                    <a:pt x="1097" y="1488"/>
                  </a:cubicBezTo>
                  <a:cubicBezTo>
                    <a:pt x="1098" y="1489"/>
                    <a:pt x="1101" y="1491"/>
                    <a:pt x="1105" y="1492"/>
                  </a:cubicBezTo>
                  <a:cubicBezTo>
                    <a:pt x="1108" y="1492"/>
                    <a:pt x="1119" y="1496"/>
                    <a:pt x="1122" y="1495"/>
                  </a:cubicBezTo>
                  <a:cubicBezTo>
                    <a:pt x="1126" y="1495"/>
                    <a:pt x="1134" y="1493"/>
                    <a:pt x="1136" y="1492"/>
                  </a:cubicBezTo>
                  <a:cubicBezTo>
                    <a:pt x="1139" y="1492"/>
                    <a:pt x="1145" y="1491"/>
                    <a:pt x="1146" y="1486"/>
                  </a:cubicBezTo>
                  <a:cubicBezTo>
                    <a:pt x="1147" y="1481"/>
                    <a:pt x="1147" y="1477"/>
                    <a:pt x="1149" y="1475"/>
                  </a:cubicBezTo>
                  <a:cubicBezTo>
                    <a:pt x="1150" y="1473"/>
                    <a:pt x="1152" y="1470"/>
                    <a:pt x="1152" y="1470"/>
                  </a:cubicBezTo>
                  <a:cubicBezTo>
                    <a:pt x="1152" y="1470"/>
                    <a:pt x="1153" y="1469"/>
                    <a:pt x="1152" y="1468"/>
                  </a:cubicBezTo>
                  <a:cubicBezTo>
                    <a:pt x="1150" y="1468"/>
                    <a:pt x="1115" y="1450"/>
                    <a:pt x="1112" y="1449"/>
                  </a:cubicBezTo>
                  <a:cubicBezTo>
                    <a:pt x="1109" y="1448"/>
                    <a:pt x="1101" y="1443"/>
                    <a:pt x="1101" y="1443"/>
                  </a:cubicBezTo>
                  <a:cubicBezTo>
                    <a:pt x="1101" y="1443"/>
                    <a:pt x="1100" y="1442"/>
                    <a:pt x="1100" y="1441"/>
                  </a:cubicBezTo>
                  <a:cubicBezTo>
                    <a:pt x="1099" y="1440"/>
                    <a:pt x="1098" y="1437"/>
                    <a:pt x="1098" y="1437"/>
                  </a:cubicBezTo>
                  <a:cubicBezTo>
                    <a:pt x="1098" y="1437"/>
                    <a:pt x="1097" y="1436"/>
                    <a:pt x="1099" y="1436"/>
                  </a:cubicBezTo>
                  <a:cubicBezTo>
                    <a:pt x="1101" y="1436"/>
                    <a:pt x="1103" y="1436"/>
                    <a:pt x="1105" y="1435"/>
                  </a:cubicBezTo>
                  <a:cubicBezTo>
                    <a:pt x="1106" y="1433"/>
                    <a:pt x="1112" y="1429"/>
                    <a:pt x="1113" y="1429"/>
                  </a:cubicBezTo>
                  <a:cubicBezTo>
                    <a:pt x="1115" y="1429"/>
                    <a:pt x="1119" y="1430"/>
                    <a:pt x="1120" y="1430"/>
                  </a:cubicBezTo>
                  <a:cubicBezTo>
                    <a:pt x="1121" y="1429"/>
                    <a:pt x="1125" y="1425"/>
                    <a:pt x="1127" y="1424"/>
                  </a:cubicBezTo>
                  <a:cubicBezTo>
                    <a:pt x="1128" y="1423"/>
                    <a:pt x="1130" y="1422"/>
                    <a:pt x="1131" y="1421"/>
                  </a:cubicBezTo>
                  <a:cubicBezTo>
                    <a:pt x="1132" y="1421"/>
                    <a:pt x="1132" y="1420"/>
                    <a:pt x="1131" y="1419"/>
                  </a:cubicBezTo>
                  <a:cubicBezTo>
                    <a:pt x="1130" y="1418"/>
                    <a:pt x="1120" y="1405"/>
                    <a:pt x="1120" y="1405"/>
                  </a:cubicBezTo>
                  <a:cubicBezTo>
                    <a:pt x="1120" y="1405"/>
                    <a:pt x="1120" y="1404"/>
                    <a:pt x="1121" y="1404"/>
                  </a:cubicBezTo>
                  <a:cubicBezTo>
                    <a:pt x="1121" y="1403"/>
                    <a:pt x="1131" y="1392"/>
                    <a:pt x="1131" y="1392"/>
                  </a:cubicBezTo>
                  <a:cubicBezTo>
                    <a:pt x="1131" y="1392"/>
                    <a:pt x="1133" y="1391"/>
                    <a:pt x="1134" y="1391"/>
                  </a:cubicBezTo>
                  <a:cubicBezTo>
                    <a:pt x="1135" y="1391"/>
                    <a:pt x="1138" y="1390"/>
                    <a:pt x="1139" y="1390"/>
                  </a:cubicBezTo>
                  <a:cubicBezTo>
                    <a:pt x="1140" y="1391"/>
                    <a:pt x="1141" y="1392"/>
                    <a:pt x="1143" y="1391"/>
                  </a:cubicBezTo>
                  <a:cubicBezTo>
                    <a:pt x="1144" y="1391"/>
                    <a:pt x="1147" y="1389"/>
                    <a:pt x="1148" y="1391"/>
                  </a:cubicBezTo>
                  <a:cubicBezTo>
                    <a:pt x="1150" y="1393"/>
                    <a:pt x="1151" y="1393"/>
                    <a:pt x="1152" y="1392"/>
                  </a:cubicBezTo>
                  <a:cubicBezTo>
                    <a:pt x="1153" y="1392"/>
                    <a:pt x="1158" y="1391"/>
                    <a:pt x="1159" y="1392"/>
                  </a:cubicBezTo>
                  <a:cubicBezTo>
                    <a:pt x="1160" y="1392"/>
                    <a:pt x="1163" y="1394"/>
                    <a:pt x="1165" y="1393"/>
                  </a:cubicBezTo>
                  <a:cubicBezTo>
                    <a:pt x="1167" y="1392"/>
                    <a:pt x="1168" y="1391"/>
                    <a:pt x="1168" y="1390"/>
                  </a:cubicBezTo>
                  <a:cubicBezTo>
                    <a:pt x="1168" y="1389"/>
                    <a:pt x="1168" y="1387"/>
                    <a:pt x="1165" y="1386"/>
                  </a:cubicBezTo>
                  <a:cubicBezTo>
                    <a:pt x="1162" y="1385"/>
                    <a:pt x="1146" y="1381"/>
                    <a:pt x="1145" y="1380"/>
                  </a:cubicBezTo>
                  <a:cubicBezTo>
                    <a:pt x="1144" y="1379"/>
                    <a:pt x="1141" y="1378"/>
                    <a:pt x="1140" y="1378"/>
                  </a:cubicBezTo>
                  <a:cubicBezTo>
                    <a:pt x="1139" y="1378"/>
                    <a:pt x="1138" y="1378"/>
                    <a:pt x="1138" y="1377"/>
                  </a:cubicBezTo>
                  <a:cubicBezTo>
                    <a:pt x="1137" y="1376"/>
                    <a:pt x="1137" y="1372"/>
                    <a:pt x="1138" y="1370"/>
                  </a:cubicBezTo>
                  <a:cubicBezTo>
                    <a:pt x="1139" y="1367"/>
                    <a:pt x="1140" y="1366"/>
                    <a:pt x="1142" y="1368"/>
                  </a:cubicBezTo>
                  <a:cubicBezTo>
                    <a:pt x="1143" y="1370"/>
                    <a:pt x="1144" y="1371"/>
                    <a:pt x="1145" y="1370"/>
                  </a:cubicBezTo>
                  <a:cubicBezTo>
                    <a:pt x="1146" y="1369"/>
                    <a:pt x="1150" y="1368"/>
                    <a:pt x="1149" y="1367"/>
                  </a:cubicBezTo>
                  <a:cubicBezTo>
                    <a:pt x="1149" y="1366"/>
                    <a:pt x="1148" y="1364"/>
                    <a:pt x="1144" y="1363"/>
                  </a:cubicBezTo>
                  <a:cubicBezTo>
                    <a:pt x="1139" y="1363"/>
                    <a:pt x="1131" y="1362"/>
                    <a:pt x="1129" y="1362"/>
                  </a:cubicBezTo>
                  <a:cubicBezTo>
                    <a:pt x="1128" y="1361"/>
                    <a:pt x="1129" y="1361"/>
                    <a:pt x="1131" y="1360"/>
                  </a:cubicBezTo>
                  <a:cubicBezTo>
                    <a:pt x="1132" y="1360"/>
                    <a:pt x="1133" y="1360"/>
                    <a:pt x="1134" y="1359"/>
                  </a:cubicBezTo>
                  <a:cubicBezTo>
                    <a:pt x="1134" y="1358"/>
                    <a:pt x="1136" y="1356"/>
                    <a:pt x="1136" y="1355"/>
                  </a:cubicBezTo>
                  <a:cubicBezTo>
                    <a:pt x="1137" y="1354"/>
                    <a:pt x="1137" y="1353"/>
                    <a:pt x="1136" y="1352"/>
                  </a:cubicBezTo>
                  <a:cubicBezTo>
                    <a:pt x="1134" y="1351"/>
                    <a:pt x="1131" y="1349"/>
                    <a:pt x="1131" y="1349"/>
                  </a:cubicBezTo>
                  <a:cubicBezTo>
                    <a:pt x="1131" y="1349"/>
                    <a:pt x="1129" y="1348"/>
                    <a:pt x="1131" y="1348"/>
                  </a:cubicBezTo>
                  <a:cubicBezTo>
                    <a:pt x="1134" y="1347"/>
                    <a:pt x="1145" y="1342"/>
                    <a:pt x="1145" y="1342"/>
                  </a:cubicBezTo>
                  <a:cubicBezTo>
                    <a:pt x="1145" y="1342"/>
                    <a:pt x="1146" y="1342"/>
                    <a:pt x="1147" y="1343"/>
                  </a:cubicBezTo>
                  <a:cubicBezTo>
                    <a:pt x="1148" y="1344"/>
                    <a:pt x="1152" y="1345"/>
                    <a:pt x="1154" y="1344"/>
                  </a:cubicBezTo>
                  <a:cubicBezTo>
                    <a:pt x="1155" y="1344"/>
                    <a:pt x="1175" y="1344"/>
                    <a:pt x="1175" y="1344"/>
                  </a:cubicBezTo>
                  <a:cubicBezTo>
                    <a:pt x="1175" y="1344"/>
                    <a:pt x="1175" y="1344"/>
                    <a:pt x="1176" y="1345"/>
                  </a:cubicBezTo>
                  <a:cubicBezTo>
                    <a:pt x="1177" y="1346"/>
                    <a:pt x="1180" y="1349"/>
                    <a:pt x="1180" y="1349"/>
                  </a:cubicBezTo>
                  <a:cubicBezTo>
                    <a:pt x="1181" y="1350"/>
                    <a:pt x="1182" y="1351"/>
                    <a:pt x="1182" y="1349"/>
                  </a:cubicBezTo>
                  <a:cubicBezTo>
                    <a:pt x="1182" y="1346"/>
                    <a:pt x="1183" y="1343"/>
                    <a:pt x="1184" y="1343"/>
                  </a:cubicBezTo>
                  <a:cubicBezTo>
                    <a:pt x="1185" y="1342"/>
                    <a:pt x="1187" y="1341"/>
                    <a:pt x="1190" y="1340"/>
                  </a:cubicBezTo>
                  <a:cubicBezTo>
                    <a:pt x="1193" y="1340"/>
                    <a:pt x="1210" y="1336"/>
                    <a:pt x="1211" y="1336"/>
                  </a:cubicBezTo>
                  <a:cubicBezTo>
                    <a:pt x="1212" y="1336"/>
                    <a:pt x="1238" y="1329"/>
                    <a:pt x="1241" y="1328"/>
                  </a:cubicBezTo>
                  <a:cubicBezTo>
                    <a:pt x="1243" y="1328"/>
                    <a:pt x="1263" y="1328"/>
                    <a:pt x="1264" y="1328"/>
                  </a:cubicBezTo>
                  <a:cubicBezTo>
                    <a:pt x="1265" y="1328"/>
                    <a:pt x="1266" y="1328"/>
                    <a:pt x="1268" y="1330"/>
                  </a:cubicBezTo>
                  <a:cubicBezTo>
                    <a:pt x="1269" y="1331"/>
                    <a:pt x="1271" y="1331"/>
                    <a:pt x="1271" y="1328"/>
                  </a:cubicBezTo>
                  <a:cubicBezTo>
                    <a:pt x="1272" y="1325"/>
                    <a:pt x="1271" y="1321"/>
                    <a:pt x="1274" y="1319"/>
                  </a:cubicBezTo>
                  <a:cubicBezTo>
                    <a:pt x="1276" y="1318"/>
                    <a:pt x="1280" y="1316"/>
                    <a:pt x="1282" y="1316"/>
                  </a:cubicBezTo>
                  <a:cubicBezTo>
                    <a:pt x="1283" y="1316"/>
                    <a:pt x="1298" y="1315"/>
                    <a:pt x="1299" y="1315"/>
                  </a:cubicBezTo>
                  <a:cubicBezTo>
                    <a:pt x="1300" y="1315"/>
                    <a:pt x="1311" y="1313"/>
                    <a:pt x="1312" y="1313"/>
                  </a:cubicBezTo>
                  <a:cubicBezTo>
                    <a:pt x="1313" y="1313"/>
                    <a:pt x="1324" y="1310"/>
                    <a:pt x="1327" y="1309"/>
                  </a:cubicBezTo>
                  <a:cubicBezTo>
                    <a:pt x="1331" y="1308"/>
                    <a:pt x="1342" y="1304"/>
                    <a:pt x="1344" y="1304"/>
                  </a:cubicBezTo>
                  <a:cubicBezTo>
                    <a:pt x="1345" y="1304"/>
                    <a:pt x="1360" y="1303"/>
                    <a:pt x="1362" y="1302"/>
                  </a:cubicBezTo>
                  <a:cubicBezTo>
                    <a:pt x="1364" y="1302"/>
                    <a:pt x="1372" y="1300"/>
                    <a:pt x="1375" y="1296"/>
                  </a:cubicBezTo>
                  <a:cubicBezTo>
                    <a:pt x="1379" y="1292"/>
                    <a:pt x="1380" y="1292"/>
                    <a:pt x="1383" y="1290"/>
                  </a:cubicBezTo>
                  <a:cubicBezTo>
                    <a:pt x="1385" y="1289"/>
                    <a:pt x="1389" y="1284"/>
                    <a:pt x="1389" y="1282"/>
                  </a:cubicBezTo>
                  <a:cubicBezTo>
                    <a:pt x="1390" y="1281"/>
                    <a:pt x="1390" y="1281"/>
                    <a:pt x="1392" y="1281"/>
                  </a:cubicBezTo>
                  <a:cubicBezTo>
                    <a:pt x="1393" y="1281"/>
                    <a:pt x="1421" y="1282"/>
                    <a:pt x="1421" y="1282"/>
                  </a:cubicBezTo>
                  <a:cubicBezTo>
                    <a:pt x="1422" y="1282"/>
                    <a:pt x="1422" y="1283"/>
                    <a:pt x="1423" y="1283"/>
                  </a:cubicBezTo>
                  <a:cubicBezTo>
                    <a:pt x="1424" y="1283"/>
                    <a:pt x="1433" y="1288"/>
                    <a:pt x="1434" y="1289"/>
                  </a:cubicBezTo>
                  <a:cubicBezTo>
                    <a:pt x="1435" y="1289"/>
                    <a:pt x="1439" y="1292"/>
                    <a:pt x="1442" y="1290"/>
                  </a:cubicBezTo>
                  <a:cubicBezTo>
                    <a:pt x="1444" y="1289"/>
                    <a:pt x="1447" y="1285"/>
                    <a:pt x="1447" y="1285"/>
                  </a:cubicBezTo>
                  <a:cubicBezTo>
                    <a:pt x="1447" y="1285"/>
                    <a:pt x="1448" y="1284"/>
                    <a:pt x="1450" y="1284"/>
                  </a:cubicBezTo>
                  <a:cubicBezTo>
                    <a:pt x="1452" y="1284"/>
                    <a:pt x="1458" y="1283"/>
                    <a:pt x="1460" y="1286"/>
                  </a:cubicBezTo>
                  <a:cubicBezTo>
                    <a:pt x="1462" y="1290"/>
                    <a:pt x="1474" y="1311"/>
                    <a:pt x="1474" y="1311"/>
                  </a:cubicBezTo>
                  <a:cubicBezTo>
                    <a:pt x="1474" y="1311"/>
                    <a:pt x="1475" y="1314"/>
                    <a:pt x="1472" y="1316"/>
                  </a:cubicBezTo>
                  <a:cubicBezTo>
                    <a:pt x="1470" y="1319"/>
                    <a:pt x="1471" y="1318"/>
                    <a:pt x="1471" y="1320"/>
                  </a:cubicBezTo>
                  <a:cubicBezTo>
                    <a:pt x="1472" y="1322"/>
                    <a:pt x="1474" y="1331"/>
                    <a:pt x="1471" y="1330"/>
                  </a:cubicBezTo>
                  <a:cubicBezTo>
                    <a:pt x="1468" y="1330"/>
                    <a:pt x="1464" y="1328"/>
                    <a:pt x="1465" y="1331"/>
                  </a:cubicBezTo>
                  <a:cubicBezTo>
                    <a:pt x="1466" y="1333"/>
                    <a:pt x="1469" y="1336"/>
                    <a:pt x="1471" y="1337"/>
                  </a:cubicBezTo>
                  <a:cubicBezTo>
                    <a:pt x="1473" y="1339"/>
                    <a:pt x="1480" y="1341"/>
                    <a:pt x="1483" y="1340"/>
                  </a:cubicBezTo>
                  <a:cubicBezTo>
                    <a:pt x="1487" y="1339"/>
                    <a:pt x="1497" y="1336"/>
                    <a:pt x="1498" y="1336"/>
                  </a:cubicBezTo>
                  <a:cubicBezTo>
                    <a:pt x="1500" y="1337"/>
                    <a:pt x="1502" y="1338"/>
                    <a:pt x="1503" y="1338"/>
                  </a:cubicBezTo>
                  <a:cubicBezTo>
                    <a:pt x="1504" y="1339"/>
                    <a:pt x="1505" y="1339"/>
                    <a:pt x="1504" y="1335"/>
                  </a:cubicBezTo>
                  <a:cubicBezTo>
                    <a:pt x="1503" y="1332"/>
                    <a:pt x="1502" y="1329"/>
                    <a:pt x="1502" y="1329"/>
                  </a:cubicBezTo>
                  <a:cubicBezTo>
                    <a:pt x="1502" y="1329"/>
                    <a:pt x="1502" y="1328"/>
                    <a:pt x="1503" y="1328"/>
                  </a:cubicBezTo>
                  <a:cubicBezTo>
                    <a:pt x="1505" y="1327"/>
                    <a:pt x="1506" y="1328"/>
                    <a:pt x="1507" y="1329"/>
                  </a:cubicBezTo>
                  <a:cubicBezTo>
                    <a:pt x="1507" y="1330"/>
                    <a:pt x="1511" y="1333"/>
                    <a:pt x="1511" y="1333"/>
                  </a:cubicBezTo>
                  <a:cubicBezTo>
                    <a:pt x="1511" y="1333"/>
                    <a:pt x="1512" y="1334"/>
                    <a:pt x="1512" y="1335"/>
                  </a:cubicBezTo>
                  <a:cubicBezTo>
                    <a:pt x="1512" y="1336"/>
                    <a:pt x="1514" y="1338"/>
                    <a:pt x="1513" y="1339"/>
                  </a:cubicBezTo>
                  <a:cubicBezTo>
                    <a:pt x="1512" y="1341"/>
                    <a:pt x="1512" y="1341"/>
                    <a:pt x="1513" y="1342"/>
                  </a:cubicBezTo>
                  <a:cubicBezTo>
                    <a:pt x="1514" y="1344"/>
                    <a:pt x="1513" y="1344"/>
                    <a:pt x="1513" y="1345"/>
                  </a:cubicBezTo>
                  <a:cubicBezTo>
                    <a:pt x="1513" y="1347"/>
                    <a:pt x="1512" y="1348"/>
                    <a:pt x="1514" y="1347"/>
                  </a:cubicBezTo>
                  <a:cubicBezTo>
                    <a:pt x="1516" y="1346"/>
                    <a:pt x="1521" y="1344"/>
                    <a:pt x="1521" y="1343"/>
                  </a:cubicBezTo>
                  <a:cubicBezTo>
                    <a:pt x="1522" y="1342"/>
                    <a:pt x="1522" y="1342"/>
                    <a:pt x="1520" y="1341"/>
                  </a:cubicBezTo>
                  <a:cubicBezTo>
                    <a:pt x="1518" y="1341"/>
                    <a:pt x="1516" y="1341"/>
                    <a:pt x="1518" y="1340"/>
                  </a:cubicBezTo>
                  <a:cubicBezTo>
                    <a:pt x="1520" y="1339"/>
                    <a:pt x="1523" y="1338"/>
                    <a:pt x="1525" y="1339"/>
                  </a:cubicBezTo>
                  <a:cubicBezTo>
                    <a:pt x="1527" y="1341"/>
                    <a:pt x="1535" y="1345"/>
                    <a:pt x="1536" y="1345"/>
                  </a:cubicBezTo>
                  <a:cubicBezTo>
                    <a:pt x="1538" y="1345"/>
                    <a:pt x="1538" y="1345"/>
                    <a:pt x="1540" y="1345"/>
                  </a:cubicBezTo>
                  <a:cubicBezTo>
                    <a:pt x="1541" y="1345"/>
                    <a:pt x="1556" y="1343"/>
                    <a:pt x="1557" y="1342"/>
                  </a:cubicBezTo>
                  <a:cubicBezTo>
                    <a:pt x="1558" y="1342"/>
                    <a:pt x="1559" y="1342"/>
                    <a:pt x="1558" y="1343"/>
                  </a:cubicBezTo>
                  <a:cubicBezTo>
                    <a:pt x="1557" y="1344"/>
                    <a:pt x="1551" y="1350"/>
                    <a:pt x="1549" y="1351"/>
                  </a:cubicBezTo>
                  <a:cubicBezTo>
                    <a:pt x="1547" y="1352"/>
                    <a:pt x="1546" y="1354"/>
                    <a:pt x="1545" y="1355"/>
                  </a:cubicBezTo>
                  <a:cubicBezTo>
                    <a:pt x="1544" y="1356"/>
                    <a:pt x="1541" y="1358"/>
                    <a:pt x="1542" y="1362"/>
                  </a:cubicBezTo>
                  <a:cubicBezTo>
                    <a:pt x="1543" y="1366"/>
                    <a:pt x="1547" y="1369"/>
                    <a:pt x="1547" y="1369"/>
                  </a:cubicBezTo>
                  <a:cubicBezTo>
                    <a:pt x="1547" y="1369"/>
                    <a:pt x="1548" y="1371"/>
                    <a:pt x="1549" y="1370"/>
                  </a:cubicBezTo>
                  <a:cubicBezTo>
                    <a:pt x="1551" y="1369"/>
                    <a:pt x="1557" y="1362"/>
                    <a:pt x="1565" y="1363"/>
                  </a:cubicBezTo>
                  <a:cubicBezTo>
                    <a:pt x="1573" y="1364"/>
                    <a:pt x="1575" y="1365"/>
                    <a:pt x="1576" y="1367"/>
                  </a:cubicBezTo>
                  <a:cubicBezTo>
                    <a:pt x="1577" y="1368"/>
                    <a:pt x="1580" y="1370"/>
                    <a:pt x="1580" y="1367"/>
                  </a:cubicBezTo>
                  <a:cubicBezTo>
                    <a:pt x="1581" y="1364"/>
                    <a:pt x="1583" y="1361"/>
                    <a:pt x="1582" y="1360"/>
                  </a:cubicBezTo>
                  <a:cubicBezTo>
                    <a:pt x="1582" y="1359"/>
                    <a:pt x="1583" y="1359"/>
                    <a:pt x="1584" y="1358"/>
                  </a:cubicBezTo>
                  <a:cubicBezTo>
                    <a:pt x="1584" y="1358"/>
                    <a:pt x="1630" y="1338"/>
                    <a:pt x="1637" y="1335"/>
                  </a:cubicBezTo>
                  <a:cubicBezTo>
                    <a:pt x="1644" y="1331"/>
                    <a:pt x="1662" y="1324"/>
                    <a:pt x="1662" y="1324"/>
                  </a:cubicBezTo>
                  <a:cubicBezTo>
                    <a:pt x="1662" y="1324"/>
                    <a:pt x="1667" y="1321"/>
                    <a:pt x="1663" y="1325"/>
                  </a:cubicBezTo>
                  <a:cubicBezTo>
                    <a:pt x="1659" y="1328"/>
                    <a:pt x="1660" y="1330"/>
                    <a:pt x="1660" y="1331"/>
                  </a:cubicBezTo>
                  <a:cubicBezTo>
                    <a:pt x="1660" y="1333"/>
                    <a:pt x="1660" y="1339"/>
                    <a:pt x="1655" y="1338"/>
                  </a:cubicBezTo>
                  <a:cubicBezTo>
                    <a:pt x="1650" y="1337"/>
                    <a:pt x="1646" y="1336"/>
                    <a:pt x="1648" y="1338"/>
                  </a:cubicBezTo>
                  <a:cubicBezTo>
                    <a:pt x="1650" y="1340"/>
                    <a:pt x="1660" y="1350"/>
                    <a:pt x="1662" y="1351"/>
                  </a:cubicBezTo>
                  <a:cubicBezTo>
                    <a:pt x="1663" y="1352"/>
                    <a:pt x="1677" y="1363"/>
                    <a:pt x="1680" y="1365"/>
                  </a:cubicBezTo>
                  <a:cubicBezTo>
                    <a:pt x="1682" y="1367"/>
                    <a:pt x="1693" y="1374"/>
                    <a:pt x="1696" y="1377"/>
                  </a:cubicBezTo>
                  <a:cubicBezTo>
                    <a:pt x="1698" y="1380"/>
                    <a:pt x="1716" y="1405"/>
                    <a:pt x="1717" y="1407"/>
                  </a:cubicBezTo>
                  <a:cubicBezTo>
                    <a:pt x="1718" y="1409"/>
                    <a:pt x="1741" y="1442"/>
                    <a:pt x="1741" y="1442"/>
                  </a:cubicBezTo>
                  <a:cubicBezTo>
                    <a:pt x="1741" y="1442"/>
                    <a:pt x="1755" y="1463"/>
                    <a:pt x="1756" y="1465"/>
                  </a:cubicBezTo>
                  <a:cubicBezTo>
                    <a:pt x="1756" y="1467"/>
                    <a:pt x="1769" y="1488"/>
                    <a:pt x="1769" y="1488"/>
                  </a:cubicBezTo>
                  <a:cubicBezTo>
                    <a:pt x="1769" y="1488"/>
                    <a:pt x="1770" y="1491"/>
                    <a:pt x="1770" y="1489"/>
                  </a:cubicBezTo>
                  <a:cubicBezTo>
                    <a:pt x="1771" y="1488"/>
                    <a:pt x="1771" y="1488"/>
                    <a:pt x="1772" y="1488"/>
                  </a:cubicBezTo>
                  <a:cubicBezTo>
                    <a:pt x="1773" y="1488"/>
                    <a:pt x="1774" y="1487"/>
                    <a:pt x="1775" y="1486"/>
                  </a:cubicBezTo>
                  <a:cubicBezTo>
                    <a:pt x="1776" y="1485"/>
                    <a:pt x="1779" y="1484"/>
                    <a:pt x="1780" y="1484"/>
                  </a:cubicBezTo>
                  <a:cubicBezTo>
                    <a:pt x="1781" y="1483"/>
                    <a:pt x="1785" y="1483"/>
                    <a:pt x="1785" y="1481"/>
                  </a:cubicBezTo>
                  <a:cubicBezTo>
                    <a:pt x="1784" y="1479"/>
                    <a:pt x="1784" y="1477"/>
                    <a:pt x="1783" y="1476"/>
                  </a:cubicBezTo>
                  <a:cubicBezTo>
                    <a:pt x="1782" y="1474"/>
                    <a:pt x="1782" y="1473"/>
                    <a:pt x="1784" y="1472"/>
                  </a:cubicBezTo>
                  <a:cubicBezTo>
                    <a:pt x="1785" y="1471"/>
                    <a:pt x="1786" y="1472"/>
                    <a:pt x="1787" y="1471"/>
                  </a:cubicBezTo>
                  <a:cubicBezTo>
                    <a:pt x="1788" y="1470"/>
                    <a:pt x="1791" y="1471"/>
                    <a:pt x="1791" y="1470"/>
                  </a:cubicBezTo>
                  <a:cubicBezTo>
                    <a:pt x="1791" y="1468"/>
                    <a:pt x="1792" y="1467"/>
                    <a:pt x="1793" y="1467"/>
                  </a:cubicBezTo>
                  <a:cubicBezTo>
                    <a:pt x="1794" y="1468"/>
                    <a:pt x="1806" y="1471"/>
                    <a:pt x="1806" y="1471"/>
                  </a:cubicBezTo>
                  <a:cubicBezTo>
                    <a:pt x="1806" y="1471"/>
                    <a:pt x="1807" y="1472"/>
                    <a:pt x="1807" y="1473"/>
                  </a:cubicBezTo>
                  <a:cubicBezTo>
                    <a:pt x="1806" y="1474"/>
                    <a:pt x="1805" y="1480"/>
                    <a:pt x="1805" y="1482"/>
                  </a:cubicBezTo>
                  <a:cubicBezTo>
                    <a:pt x="1805" y="1483"/>
                    <a:pt x="1807" y="1484"/>
                    <a:pt x="1808" y="1483"/>
                  </a:cubicBezTo>
                  <a:cubicBezTo>
                    <a:pt x="1808" y="1483"/>
                    <a:pt x="1810" y="1485"/>
                    <a:pt x="1811" y="1486"/>
                  </a:cubicBezTo>
                  <a:cubicBezTo>
                    <a:pt x="1812" y="1488"/>
                    <a:pt x="1816" y="1492"/>
                    <a:pt x="1819" y="1492"/>
                  </a:cubicBezTo>
                  <a:cubicBezTo>
                    <a:pt x="1822" y="1492"/>
                    <a:pt x="1825" y="1493"/>
                    <a:pt x="1827" y="1492"/>
                  </a:cubicBezTo>
                  <a:cubicBezTo>
                    <a:pt x="1828" y="1491"/>
                    <a:pt x="1829" y="1490"/>
                    <a:pt x="1831" y="1490"/>
                  </a:cubicBezTo>
                  <a:cubicBezTo>
                    <a:pt x="1833" y="1491"/>
                    <a:pt x="1845" y="1494"/>
                    <a:pt x="1850" y="1493"/>
                  </a:cubicBezTo>
                  <a:cubicBezTo>
                    <a:pt x="1855" y="1492"/>
                    <a:pt x="1860" y="1488"/>
                    <a:pt x="1861" y="1486"/>
                  </a:cubicBezTo>
                  <a:cubicBezTo>
                    <a:pt x="1861" y="1484"/>
                    <a:pt x="1862" y="1484"/>
                    <a:pt x="1863" y="1484"/>
                  </a:cubicBezTo>
                  <a:cubicBezTo>
                    <a:pt x="1864" y="1484"/>
                    <a:pt x="1874" y="1481"/>
                    <a:pt x="1874" y="1481"/>
                  </a:cubicBezTo>
                  <a:cubicBezTo>
                    <a:pt x="1874" y="1481"/>
                    <a:pt x="1875" y="1481"/>
                    <a:pt x="1876" y="1481"/>
                  </a:cubicBezTo>
                  <a:cubicBezTo>
                    <a:pt x="1878" y="1481"/>
                    <a:pt x="1896" y="1484"/>
                    <a:pt x="1899" y="1486"/>
                  </a:cubicBezTo>
                  <a:cubicBezTo>
                    <a:pt x="1901" y="1489"/>
                    <a:pt x="1906" y="1495"/>
                    <a:pt x="1906" y="1497"/>
                  </a:cubicBezTo>
                  <a:cubicBezTo>
                    <a:pt x="1907" y="1499"/>
                    <a:pt x="1909" y="1507"/>
                    <a:pt x="1909" y="1508"/>
                  </a:cubicBezTo>
                  <a:cubicBezTo>
                    <a:pt x="1910" y="1509"/>
                    <a:pt x="1911" y="1514"/>
                    <a:pt x="1916" y="1514"/>
                  </a:cubicBezTo>
                  <a:cubicBezTo>
                    <a:pt x="1920" y="1514"/>
                    <a:pt x="1922" y="1515"/>
                    <a:pt x="1923" y="1516"/>
                  </a:cubicBezTo>
                  <a:cubicBezTo>
                    <a:pt x="1924" y="1516"/>
                    <a:pt x="1935" y="1520"/>
                    <a:pt x="1936" y="1522"/>
                  </a:cubicBezTo>
                  <a:cubicBezTo>
                    <a:pt x="1937" y="1523"/>
                    <a:pt x="1939" y="1524"/>
                    <a:pt x="1937" y="1525"/>
                  </a:cubicBezTo>
                  <a:cubicBezTo>
                    <a:pt x="1935" y="1525"/>
                    <a:pt x="1936" y="1526"/>
                    <a:pt x="1936" y="1526"/>
                  </a:cubicBezTo>
                  <a:cubicBezTo>
                    <a:pt x="1936" y="1526"/>
                    <a:pt x="1936" y="1528"/>
                    <a:pt x="1937" y="1528"/>
                  </a:cubicBezTo>
                  <a:cubicBezTo>
                    <a:pt x="1938" y="1529"/>
                    <a:pt x="1938" y="1530"/>
                    <a:pt x="1939" y="1531"/>
                  </a:cubicBezTo>
                  <a:cubicBezTo>
                    <a:pt x="1939" y="1532"/>
                    <a:pt x="1940" y="1534"/>
                    <a:pt x="1941" y="1535"/>
                  </a:cubicBezTo>
                  <a:cubicBezTo>
                    <a:pt x="1943" y="1536"/>
                    <a:pt x="1943" y="1538"/>
                    <a:pt x="1944" y="1540"/>
                  </a:cubicBezTo>
                  <a:cubicBezTo>
                    <a:pt x="1944" y="1541"/>
                    <a:pt x="1945" y="1542"/>
                    <a:pt x="1948" y="1543"/>
                  </a:cubicBezTo>
                  <a:cubicBezTo>
                    <a:pt x="1950" y="1544"/>
                    <a:pt x="1963" y="1545"/>
                    <a:pt x="1967" y="1545"/>
                  </a:cubicBezTo>
                  <a:cubicBezTo>
                    <a:pt x="1971" y="1545"/>
                    <a:pt x="1969" y="1545"/>
                    <a:pt x="1968" y="1546"/>
                  </a:cubicBezTo>
                  <a:cubicBezTo>
                    <a:pt x="1968" y="1547"/>
                    <a:pt x="1969" y="1547"/>
                    <a:pt x="1971" y="1547"/>
                  </a:cubicBezTo>
                  <a:cubicBezTo>
                    <a:pt x="1972" y="1547"/>
                    <a:pt x="1974" y="1547"/>
                    <a:pt x="1975" y="1547"/>
                  </a:cubicBezTo>
                  <a:cubicBezTo>
                    <a:pt x="1975" y="1548"/>
                    <a:pt x="1976" y="1548"/>
                    <a:pt x="1977" y="1547"/>
                  </a:cubicBezTo>
                  <a:cubicBezTo>
                    <a:pt x="1978" y="1546"/>
                    <a:pt x="1990" y="1535"/>
                    <a:pt x="1990" y="1535"/>
                  </a:cubicBezTo>
                  <a:cubicBezTo>
                    <a:pt x="1990" y="1535"/>
                    <a:pt x="1991" y="1533"/>
                    <a:pt x="1991" y="1536"/>
                  </a:cubicBezTo>
                  <a:cubicBezTo>
                    <a:pt x="1991" y="1538"/>
                    <a:pt x="1990" y="1541"/>
                    <a:pt x="1993" y="1544"/>
                  </a:cubicBezTo>
                  <a:cubicBezTo>
                    <a:pt x="1994" y="1546"/>
                    <a:pt x="2008" y="1558"/>
                    <a:pt x="2015" y="1564"/>
                  </a:cubicBezTo>
                  <a:cubicBezTo>
                    <a:pt x="2016" y="1564"/>
                    <a:pt x="2017" y="1564"/>
                    <a:pt x="2018" y="1564"/>
                  </a:cubicBezTo>
                  <a:cubicBezTo>
                    <a:pt x="2019" y="1564"/>
                    <a:pt x="2027" y="1562"/>
                    <a:pt x="2032" y="1561"/>
                  </a:cubicBezTo>
                  <a:cubicBezTo>
                    <a:pt x="2033" y="1561"/>
                    <a:pt x="2035" y="1560"/>
                    <a:pt x="2035" y="1560"/>
                  </a:cubicBezTo>
                  <a:cubicBezTo>
                    <a:pt x="2037" y="1559"/>
                    <a:pt x="2043" y="1558"/>
                    <a:pt x="2044" y="1553"/>
                  </a:cubicBezTo>
                  <a:cubicBezTo>
                    <a:pt x="2045" y="1547"/>
                    <a:pt x="2045" y="1548"/>
                    <a:pt x="2049" y="1547"/>
                  </a:cubicBezTo>
                  <a:cubicBezTo>
                    <a:pt x="2052" y="1547"/>
                    <a:pt x="2062" y="1547"/>
                    <a:pt x="2066" y="1546"/>
                  </a:cubicBezTo>
                  <a:cubicBezTo>
                    <a:pt x="2070" y="1546"/>
                    <a:pt x="2078" y="1545"/>
                    <a:pt x="2082" y="1543"/>
                  </a:cubicBezTo>
                  <a:cubicBezTo>
                    <a:pt x="2082" y="1543"/>
                    <a:pt x="2089" y="1541"/>
                    <a:pt x="2091" y="1540"/>
                  </a:cubicBezTo>
                  <a:cubicBezTo>
                    <a:pt x="2093" y="1539"/>
                    <a:pt x="2097" y="1537"/>
                    <a:pt x="2095" y="1536"/>
                  </a:cubicBezTo>
                  <a:cubicBezTo>
                    <a:pt x="2094" y="1534"/>
                    <a:pt x="2094" y="1534"/>
                    <a:pt x="2093" y="1532"/>
                  </a:cubicBezTo>
                  <a:cubicBezTo>
                    <a:pt x="2093" y="1530"/>
                    <a:pt x="2092" y="1529"/>
                    <a:pt x="2093" y="1529"/>
                  </a:cubicBezTo>
                  <a:cubicBezTo>
                    <a:pt x="2094" y="1528"/>
                    <a:pt x="2102" y="1527"/>
                    <a:pt x="2103" y="1527"/>
                  </a:cubicBezTo>
                  <a:cubicBezTo>
                    <a:pt x="2104" y="1526"/>
                    <a:pt x="2105" y="1525"/>
                    <a:pt x="2106" y="1524"/>
                  </a:cubicBezTo>
                  <a:cubicBezTo>
                    <a:pt x="2107" y="1523"/>
                    <a:pt x="2120" y="1516"/>
                    <a:pt x="2123" y="1515"/>
                  </a:cubicBezTo>
                  <a:cubicBezTo>
                    <a:pt x="2125" y="1514"/>
                    <a:pt x="2160" y="1497"/>
                    <a:pt x="2160" y="1497"/>
                  </a:cubicBezTo>
                  <a:cubicBezTo>
                    <a:pt x="2160" y="1497"/>
                    <a:pt x="2161" y="1496"/>
                    <a:pt x="2163" y="1496"/>
                  </a:cubicBezTo>
                  <a:cubicBezTo>
                    <a:pt x="2165" y="1496"/>
                    <a:pt x="2175" y="1496"/>
                    <a:pt x="2177" y="1495"/>
                  </a:cubicBezTo>
                  <a:cubicBezTo>
                    <a:pt x="2178" y="1494"/>
                    <a:pt x="2181" y="1492"/>
                    <a:pt x="2183" y="1489"/>
                  </a:cubicBezTo>
                  <a:cubicBezTo>
                    <a:pt x="2185" y="1486"/>
                    <a:pt x="2185" y="1486"/>
                    <a:pt x="2186" y="1487"/>
                  </a:cubicBezTo>
                  <a:cubicBezTo>
                    <a:pt x="2187" y="1489"/>
                    <a:pt x="2188" y="1489"/>
                    <a:pt x="2189" y="1489"/>
                  </a:cubicBezTo>
                  <a:cubicBezTo>
                    <a:pt x="2191" y="1489"/>
                    <a:pt x="2203" y="1488"/>
                    <a:pt x="2205" y="1491"/>
                  </a:cubicBezTo>
                  <a:cubicBezTo>
                    <a:pt x="2207" y="1493"/>
                    <a:pt x="2209" y="1495"/>
                    <a:pt x="2213" y="1496"/>
                  </a:cubicBezTo>
                  <a:cubicBezTo>
                    <a:pt x="2216" y="1497"/>
                    <a:pt x="2222" y="1498"/>
                    <a:pt x="2224" y="1498"/>
                  </a:cubicBezTo>
                  <a:cubicBezTo>
                    <a:pt x="2226" y="1498"/>
                    <a:pt x="2242" y="1500"/>
                    <a:pt x="2244" y="1500"/>
                  </a:cubicBezTo>
                  <a:cubicBezTo>
                    <a:pt x="2246" y="1499"/>
                    <a:pt x="2249" y="1500"/>
                    <a:pt x="2249" y="1503"/>
                  </a:cubicBezTo>
                  <a:cubicBezTo>
                    <a:pt x="2250" y="1505"/>
                    <a:pt x="2251" y="1509"/>
                    <a:pt x="2252" y="1511"/>
                  </a:cubicBezTo>
                  <a:cubicBezTo>
                    <a:pt x="2253" y="1512"/>
                    <a:pt x="2256" y="1519"/>
                    <a:pt x="2257" y="1520"/>
                  </a:cubicBezTo>
                  <a:cubicBezTo>
                    <a:pt x="2258" y="1521"/>
                    <a:pt x="2258" y="1523"/>
                    <a:pt x="2261" y="1523"/>
                  </a:cubicBezTo>
                  <a:cubicBezTo>
                    <a:pt x="2263" y="1524"/>
                    <a:pt x="2288" y="1529"/>
                    <a:pt x="2288" y="1529"/>
                  </a:cubicBezTo>
                  <a:cubicBezTo>
                    <a:pt x="2288" y="1529"/>
                    <a:pt x="2289" y="1529"/>
                    <a:pt x="2290" y="1528"/>
                  </a:cubicBezTo>
                  <a:cubicBezTo>
                    <a:pt x="2291" y="1528"/>
                    <a:pt x="2302" y="1524"/>
                    <a:pt x="2307" y="1525"/>
                  </a:cubicBezTo>
                  <a:cubicBezTo>
                    <a:pt x="2313" y="1526"/>
                    <a:pt x="2340" y="1532"/>
                    <a:pt x="2340" y="1532"/>
                  </a:cubicBezTo>
                  <a:cubicBezTo>
                    <a:pt x="2340" y="1532"/>
                    <a:pt x="2343" y="1533"/>
                    <a:pt x="2344" y="1534"/>
                  </a:cubicBezTo>
                  <a:cubicBezTo>
                    <a:pt x="2345" y="1534"/>
                    <a:pt x="2351" y="1536"/>
                    <a:pt x="2352" y="1536"/>
                  </a:cubicBezTo>
                  <a:cubicBezTo>
                    <a:pt x="2354" y="1535"/>
                    <a:pt x="2358" y="1532"/>
                    <a:pt x="2359" y="1530"/>
                  </a:cubicBezTo>
                  <a:cubicBezTo>
                    <a:pt x="2360" y="1527"/>
                    <a:pt x="2360" y="1528"/>
                    <a:pt x="2361" y="1528"/>
                  </a:cubicBezTo>
                  <a:cubicBezTo>
                    <a:pt x="2362" y="1527"/>
                    <a:pt x="2375" y="1523"/>
                    <a:pt x="2375" y="1523"/>
                  </a:cubicBezTo>
                  <a:cubicBezTo>
                    <a:pt x="2375" y="1523"/>
                    <a:pt x="2377" y="1523"/>
                    <a:pt x="2377" y="1522"/>
                  </a:cubicBezTo>
                  <a:cubicBezTo>
                    <a:pt x="2378" y="1520"/>
                    <a:pt x="2379" y="1519"/>
                    <a:pt x="2379" y="1518"/>
                  </a:cubicBezTo>
                  <a:cubicBezTo>
                    <a:pt x="2380" y="1517"/>
                    <a:pt x="2383" y="1503"/>
                    <a:pt x="2383" y="1503"/>
                  </a:cubicBezTo>
                  <a:cubicBezTo>
                    <a:pt x="2383" y="1503"/>
                    <a:pt x="2384" y="1502"/>
                    <a:pt x="2383" y="1501"/>
                  </a:cubicBezTo>
                  <a:cubicBezTo>
                    <a:pt x="2381" y="1500"/>
                    <a:pt x="2375" y="1499"/>
                    <a:pt x="2372" y="1490"/>
                  </a:cubicBezTo>
                  <a:cubicBezTo>
                    <a:pt x="2369" y="1481"/>
                    <a:pt x="2369" y="1479"/>
                    <a:pt x="2369" y="1476"/>
                  </a:cubicBezTo>
                  <a:cubicBezTo>
                    <a:pt x="2370" y="1473"/>
                    <a:pt x="2372" y="1466"/>
                    <a:pt x="2373" y="1464"/>
                  </a:cubicBezTo>
                  <a:cubicBezTo>
                    <a:pt x="2373" y="1463"/>
                    <a:pt x="2375" y="1459"/>
                    <a:pt x="2378" y="1459"/>
                  </a:cubicBezTo>
                  <a:cubicBezTo>
                    <a:pt x="2380" y="1459"/>
                    <a:pt x="2381" y="1459"/>
                    <a:pt x="2382" y="1458"/>
                  </a:cubicBezTo>
                  <a:cubicBezTo>
                    <a:pt x="2382" y="1457"/>
                    <a:pt x="2383" y="1450"/>
                    <a:pt x="2386" y="1448"/>
                  </a:cubicBezTo>
                  <a:cubicBezTo>
                    <a:pt x="2388" y="1445"/>
                    <a:pt x="2403" y="1431"/>
                    <a:pt x="2403" y="1431"/>
                  </a:cubicBezTo>
                  <a:cubicBezTo>
                    <a:pt x="2403" y="1431"/>
                    <a:pt x="2405" y="1430"/>
                    <a:pt x="2406" y="1430"/>
                  </a:cubicBezTo>
                  <a:cubicBezTo>
                    <a:pt x="2407" y="1431"/>
                    <a:pt x="2436" y="1446"/>
                    <a:pt x="2436" y="1446"/>
                  </a:cubicBezTo>
                  <a:cubicBezTo>
                    <a:pt x="2436" y="1446"/>
                    <a:pt x="2438" y="1447"/>
                    <a:pt x="2439" y="1447"/>
                  </a:cubicBezTo>
                  <a:cubicBezTo>
                    <a:pt x="2440" y="1447"/>
                    <a:pt x="2460" y="1449"/>
                    <a:pt x="2460" y="1449"/>
                  </a:cubicBezTo>
                  <a:cubicBezTo>
                    <a:pt x="2460" y="1449"/>
                    <a:pt x="2462" y="1449"/>
                    <a:pt x="2463" y="1450"/>
                  </a:cubicBezTo>
                  <a:cubicBezTo>
                    <a:pt x="2464" y="1450"/>
                    <a:pt x="2482" y="1457"/>
                    <a:pt x="2485" y="1458"/>
                  </a:cubicBezTo>
                  <a:cubicBezTo>
                    <a:pt x="2488" y="1459"/>
                    <a:pt x="2506" y="1464"/>
                    <a:pt x="2509" y="1464"/>
                  </a:cubicBezTo>
                  <a:cubicBezTo>
                    <a:pt x="2511" y="1464"/>
                    <a:pt x="2516" y="1466"/>
                    <a:pt x="2515" y="1467"/>
                  </a:cubicBezTo>
                  <a:cubicBezTo>
                    <a:pt x="2514" y="1468"/>
                    <a:pt x="2513" y="1469"/>
                    <a:pt x="2513" y="1470"/>
                  </a:cubicBezTo>
                  <a:cubicBezTo>
                    <a:pt x="2513" y="1472"/>
                    <a:pt x="2517" y="1497"/>
                    <a:pt x="2517" y="1497"/>
                  </a:cubicBezTo>
                  <a:cubicBezTo>
                    <a:pt x="2517" y="1497"/>
                    <a:pt x="2517" y="1498"/>
                    <a:pt x="2518" y="1499"/>
                  </a:cubicBezTo>
                  <a:cubicBezTo>
                    <a:pt x="2519" y="1499"/>
                    <a:pt x="2527" y="1506"/>
                    <a:pt x="2527" y="1506"/>
                  </a:cubicBezTo>
                  <a:cubicBezTo>
                    <a:pt x="2527" y="1506"/>
                    <a:pt x="2528" y="1507"/>
                    <a:pt x="2529" y="1507"/>
                  </a:cubicBezTo>
                  <a:cubicBezTo>
                    <a:pt x="2530" y="1507"/>
                    <a:pt x="2575" y="1518"/>
                    <a:pt x="2575" y="1518"/>
                  </a:cubicBezTo>
                  <a:cubicBezTo>
                    <a:pt x="2575" y="1518"/>
                    <a:pt x="2577" y="1518"/>
                    <a:pt x="2578" y="1518"/>
                  </a:cubicBezTo>
                  <a:cubicBezTo>
                    <a:pt x="2578" y="1517"/>
                    <a:pt x="2590" y="1511"/>
                    <a:pt x="2592" y="1510"/>
                  </a:cubicBezTo>
                  <a:cubicBezTo>
                    <a:pt x="2594" y="1509"/>
                    <a:pt x="2616" y="1502"/>
                    <a:pt x="2620" y="1503"/>
                  </a:cubicBezTo>
                  <a:cubicBezTo>
                    <a:pt x="2625" y="1504"/>
                    <a:pt x="2640" y="1507"/>
                    <a:pt x="2642" y="1508"/>
                  </a:cubicBezTo>
                  <a:cubicBezTo>
                    <a:pt x="2643" y="1508"/>
                    <a:pt x="2644" y="1507"/>
                    <a:pt x="2644" y="1509"/>
                  </a:cubicBezTo>
                  <a:cubicBezTo>
                    <a:pt x="2645" y="1510"/>
                    <a:pt x="2646" y="1511"/>
                    <a:pt x="2647" y="1510"/>
                  </a:cubicBezTo>
                  <a:cubicBezTo>
                    <a:pt x="2648" y="1510"/>
                    <a:pt x="2665" y="1509"/>
                    <a:pt x="2669" y="1512"/>
                  </a:cubicBezTo>
                  <a:cubicBezTo>
                    <a:pt x="2673" y="1515"/>
                    <a:pt x="2686" y="1524"/>
                    <a:pt x="2686" y="1524"/>
                  </a:cubicBezTo>
                  <a:cubicBezTo>
                    <a:pt x="2686" y="1524"/>
                    <a:pt x="2687" y="1525"/>
                    <a:pt x="2688" y="1525"/>
                  </a:cubicBezTo>
                  <a:cubicBezTo>
                    <a:pt x="2689" y="1525"/>
                    <a:pt x="2705" y="1526"/>
                    <a:pt x="2707" y="1528"/>
                  </a:cubicBezTo>
                  <a:cubicBezTo>
                    <a:pt x="2707" y="1528"/>
                    <a:pt x="2709" y="1528"/>
                    <a:pt x="2708" y="1530"/>
                  </a:cubicBezTo>
                  <a:cubicBezTo>
                    <a:pt x="2708" y="1531"/>
                    <a:pt x="2710" y="1541"/>
                    <a:pt x="2710" y="1541"/>
                  </a:cubicBezTo>
                  <a:cubicBezTo>
                    <a:pt x="2710" y="1541"/>
                    <a:pt x="2711" y="1542"/>
                    <a:pt x="2711" y="1543"/>
                  </a:cubicBezTo>
                  <a:cubicBezTo>
                    <a:pt x="2712" y="1543"/>
                    <a:pt x="2726" y="1553"/>
                    <a:pt x="2726" y="1553"/>
                  </a:cubicBezTo>
                  <a:cubicBezTo>
                    <a:pt x="2726" y="1553"/>
                    <a:pt x="2727" y="1554"/>
                    <a:pt x="2728" y="1554"/>
                  </a:cubicBezTo>
                  <a:cubicBezTo>
                    <a:pt x="2730" y="1554"/>
                    <a:pt x="2748" y="1553"/>
                    <a:pt x="2748" y="1553"/>
                  </a:cubicBezTo>
                  <a:cubicBezTo>
                    <a:pt x="2748" y="1553"/>
                    <a:pt x="2750" y="1552"/>
                    <a:pt x="2750" y="1553"/>
                  </a:cubicBezTo>
                  <a:cubicBezTo>
                    <a:pt x="2751" y="1554"/>
                    <a:pt x="2756" y="1555"/>
                    <a:pt x="2757" y="1555"/>
                  </a:cubicBezTo>
                  <a:cubicBezTo>
                    <a:pt x="2758" y="1555"/>
                    <a:pt x="2801" y="1561"/>
                    <a:pt x="2802" y="1561"/>
                  </a:cubicBezTo>
                  <a:cubicBezTo>
                    <a:pt x="2804" y="1562"/>
                    <a:pt x="2804" y="1562"/>
                    <a:pt x="2805" y="1562"/>
                  </a:cubicBezTo>
                  <a:cubicBezTo>
                    <a:pt x="2806" y="1561"/>
                    <a:pt x="2847" y="1550"/>
                    <a:pt x="2850" y="1549"/>
                  </a:cubicBezTo>
                  <a:cubicBezTo>
                    <a:pt x="2854" y="1549"/>
                    <a:pt x="2872" y="1545"/>
                    <a:pt x="2872" y="1545"/>
                  </a:cubicBezTo>
                  <a:cubicBezTo>
                    <a:pt x="2873" y="1545"/>
                    <a:pt x="2874" y="1544"/>
                    <a:pt x="2875" y="1544"/>
                  </a:cubicBezTo>
                  <a:cubicBezTo>
                    <a:pt x="2875" y="1543"/>
                    <a:pt x="2889" y="1530"/>
                    <a:pt x="2891" y="1528"/>
                  </a:cubicBezTo>
                  <a:cubicBezTo>
                    <a:pt x="2892" y="1527"/>
                    <a:pt x="2898" y="1524"/>
                    <a:pt x="2900" y="1523"/>
                  </a:cubicBezTo>
                  <a:cubicBezTo>
                    <a:pt x="2901" y="1522"/>
                    <a:pt x="2915" y="1515"/>
                    <a:pt x="2915" y="1515"/>
                  </a:cubicBezTo>
                  <a:cubicBezTo>
                    <a:pt x="2915" y="1515"/>
                    <a:pt x="2916" y="1514"/>
                    <a:pt x="2917" y="1514"/>
                  </a:cubicBezTo>
                  <a:cubicBezTo>
                    <a:pt x="2919" y="1514"/>
                    <a:pt x="2937" y="1515"/>
                    <a:pt x="2937" y="1515"/>
                  </a:cubicBezTo>
                  <a:cubicBezTo>
                    <a:pt x="2937" y="1515"/>
                    <a:pt x="2938" y="1515"/>
                    <a:pt x="2939" y="1515"/>
                  </a:cubicBezTo>
                  <a:cubicBezTo>
                    <a:pt x="2940" y="1516"/>
                    <a:pt x="2960" y="1529"/>
                    <a:pt x="2960" y="1529"/>
                  </a:cubicBezTo>
                  <a:cubicBezTo>
                    <a:pt x="2960" y="1529"/>
                    <a:pt x="2962" y="1530"/>
                    <a:pt x="2962" y="1530"/>
                  </a:cubicBezTo>
                  <a:cubicBezTo>
                    <a:pt x="2963" y="1529"/>
                    <a:pt x="2984" y="1524"/>
                    <a:pt x="2984" y="1524"/>
                  </a:cubicBezTo>
                  <a:cubicBezTo>
                    <a:pt x="2984" y="1524"/>
                    <a:pt x="2986" y="1524"/>
                    <a:pt x="2986" y="1524"/>
                  </a:cubicBezTo>
                  <a:cubicBezTo>
                    <a:pt x="2987" y="1525"/>
                    <a:pt x="2998" y="1530"/>
                    <a:pt x="3002" y="1532"/>
                  </a:cubicBezTo>
                  <a:close/>
                  <a:moveTo>
                    <a:pt x="185" y="1026"/>
                  </a:moveTo>
                  <a:lnTo>
                    <a:pt x="185" y="1026"/>
                  </a:lnTo>
                  <a:cubicBezTo>
                    <a:pt x="184" y="1029"/>
                    <a:pt x="185" y="1033"/>
                    <a:pt x="183" y="1031"/>
                  </a:cubicBezTo>
                  <a:cubicBezTo>
                    <a:pt x="181" y="1028"/>
                    <a:pt x="177" y="1028"/>
                    <a:pt x="178" y="1032"/>
                  </a:cubicBezTo>
                  <a:cubicBezTo>
                    <a:pt x="179" y="1035"/>
                    <a:pt x="179" y="1037"/>
                    <a:pt x="178" y="1038"/>
                  </a:cubicBezTo>
                  <a:cubicBezTo>
                    <a:pt x="177" y="1040"/>
                    <a:pt x="178" y="1043"/>
                    <a:pt x="176" y="1045"/>
                  </a:cubicBezTo>
                  <a:cubicBezTo>
                    <a:pt x="175" y="1047"/>
                    <a:pt x="172" y="1047"/>
                    <a:pt x="169" y="1046"/>
                  </a:cubicBezTo>
                  <a:cubicBezTo>
                    <a:pt x="166" y="1046"/>
                    <a:pt x="153" y="1044"/>
                    <a:pt x="153" y="1044"/>
                  </a:cubicBezTo>
                  <a:cubicBezTo>
                    <a:pt x="153" y="1044"/>
                    <a:pt x="148" y="1040"/>
                    <a:pt x="146" y="1047"/>
                  </a:cubicBezTo>
                  <a:cubicBezTo>
                    <a:pt x="143" y="1053"/>
                    <a:pt x="141" y="1061"/>
                    <a:pt x="137" y="1061"/>
                  </a:cubicBezTo>
                  <a:cubicBezTo>
                    <a:pt x="133" y="1061"/>
                    <a:pt x="123" y="1059"/>
                    <a:pt x="125" y="1057"/>
                  </a:cubicBezTo>
                  <a:cubicBezTo>
                    <a:pt x="128" y="1056"/>
                    <a:pt x="127" y="1055"/>
                    <a:pt x="126" y="1053"/>
                  </a:cubicBezTo>
                  <a:cubicBezTo>
                    <a:pt x="125" y="1050"/>
                    <a:pt x="108" y="1016"/>
                    <a:pt x="108" y="1016"/>
                  </a:cubicBezTo>
                  <a:cubicBezTo>
                    <a:pt x="108" y="1016"/>
                    <a:pt x="104" y="1010"/>
                    <a:pt x="101" y="1007"/>
                  </a:cubicBezTo>
                  <a:cubicBezTo>
                    <a:pt x="97" y="1004"/>
                    <a:pt x="88" y="1002"/>
                    <a:pt x="86" y="997"/>
                  </a:cubicBezTo>
                  <a:cubicBezTo>
                    <a:pt x="86" y="997"/>
                    <a:pt x="82" y="989"/>
                    <a:pt x="86" y="992"/>
                  </a:cubicBezTo>
                  <a:cubicBezTo>
                    <a:pt x="90" y="994"/>
                    <a:pt x="92" y="994"/>
                    <a:pt x="93" y="991"/>
                  </a:cubicBezTo>
                  <a:cubicBezTo>
                    <a:pt x="95" y="988"/>
                    <a:pt x="95" y="978"/>
                    <a:pt x="100" y="978"/>
                  </a:cubicBezTo>
                  <a:cubicBezTo>
                    <a:pt x="104" y="979"/>
                    <a:pt x="108" y="979"/>
                    <a:pt x="110" y="976"/>
                  </a:cubicBezTo>
                  <a:cubicBezTo>
                    <a:pt x="112" y="974"/>
                    <a:pt x="114" y="963"/>
                    <a:pt x="119" y="967"/>
                  </a:cubicBezTo>
                  <a:cubicBezTo>
                    <a:pt x="123" y="971"/>
                    <a:pt x="159" y="992"/>
                    <a:pt x="164" y="995"/>
                  </a:cubicBezTo>
                  <a:cubicBezTo>
                    <a:pt x="168" y="998"/>
                    <a:pt x="180" y="1013"/>
                    <a:pt x="183" y="1017"/>
                  </a:cubicBezTo>
                  <a:cubicBezTo>
                    <a:pt x="185" y="1020"/>
                    <a:pt x="187" y="1023"/>
                    <a:pt x="185" y="1026"/>
                  </a:cubicBezTo>
                  <a:close/>
                  <a:moveTo>
                    <a:pt x="304" y="998"/>
                  </a:moveTo>
                  <a:lnTo>
                    <a:pt x="304" y="998"/>
                  </a:lnTo>
                  <a:cubicBezTo>
                    <a:pt x="300" y="1000"/>
                    <a:pt x="290" y="1007"/>
                    <a:pt x="289" y="1008"/>
                  </a:cubicBezTo>
                  <a:cubicBezTo>
                    <a:pt x="288" y="1009"/>
                    <a:pt x="288" y="1012"/>
                    <a:pt x="285" y="1011"/>
                  </a:cubicBezTo>
                  <a:cubicBezTo>
                    <a:pt x="282" y="1011"/>
                    <a:pt x="274" y="1010"/>
                    <a:pt x="274" y="1007"/>
                  </a:cubicBezTo>
                  <a:cubicBezTo>
                    <a:pt x="275" y="1004"/>
                    <a:pt x="276" y="1005"/>
                    <a:pt x="277" y="1004"/>
                  </a:cubicBezTo>
                  <a:cubicBezTo>
                    <a:pt x="278" y="1002"/>
                    <a:pt x="280" y="996"/>
                    <a:pt x="278" y="996"/>
                  </a:cubicBezTo>
                  <a:cubicBezTo>
                    <a:pt x="276" y="995"/>
                    <a:pt x="261" y="980"/>
                    <a:pt x="259" y="980"/>
                  </a:cubicBezTo>
                  <a:cubicBezTo>
                    <a:pt x="256" y="979"/>
                    <a:pt x="249" y="978"/>
                    <a:pt x="247" y="975"/>
                  </a:cubicBezTo>
                  <a:cubicBezTo>
                    <a:pt x="245" y="973"/>
                    <a:pt x="234" y="963"/>
                    <a:pt x="239" y="963"/>
                  </a:cubicBezTo>
                  <a:cubicBezTo>
                    <a:pt x="243" y="963"/>
                    <a:pt x="242" y="962"/>
                    <a:pt x="241" y="958"/>
                  </a:cubicBezTo>
                  <a:cubicBezTo>
                    <a:pt x="241" y="955"/>
                    <a:pt x="240" y="952"/>
                    <a:pt x="237" y="951"/>
                  </a:cubicBezTo>
                  <a:cubicBezTo>
                    <a:pt x="234" y="950"/>
                    <a:pt x="233" y="943"/>
                    <a:pt x="233" y="940"/>
                  </a:cubicBezTo>
                  <a:cubicBezTo>
                    <a:pt x="233" y="938"/>
                    <a:pt x="226" y="933"/>
                    <a:pt x="225" y="933"/>
                  </a:cubicBezTo>
                  <a:cubicBezTo>
                    <a:pt x="225" y="933"/>
                    <a:pt x="223" y="935"/>
                    <a:pt x="222" y="932"/>
                  </a:cubicBezTo>
                  <a:cubicBezTo>
                    <a:pt x="222" y="932"/>
                    <a:pt x="220" y="927"/>
                    <a:pt x="223" y="929"/>
                  </a:cubicBezTo>
                  <a:cubicBezTo>
                    <a:pt x="226" y="931"/>
                    <a:pt x="231" y="937"/>
                    <a:pt x="233" y="938"/>
                  </a:cubicBezTo>
                  <a:cubicBezTo>
                    <a:pt x="234" y="938"/>
                    <a:pt x="237" y="939"/>
                    <a:pt x="235" y="940"/>
                  </a:cubicBezTo>
                  <a:cubicBezTo>
                    <a:pt x="234" y="942"/>
                    <a:pt x="233" y="943"/>
                    <a:pt x="235" y="945"/>
                  </a:cubicBezTo>
                  <a:cubicBezTo>
                    <a:pt x="238" y="947"/>
                    <a:pt x="248" y="954"/>
                    <a:pt x="246" y="948"/>
                  </a:cubicBezTo>
                  <a:cubicBezTo>
                    <a:pt x="243" y="942"/>
                    <a:pt x="244" y="942"/>
                    <a:pt x="245" y="943"/>
                  </a:cubicBezTo>
                  <a:cubicBezTo>
                    <a:pt x="247" y="944"/>
                    <a:pt x="247" y="944"/>
                    <a:pt x="245" y="940"/>
                  </a:cubicBezTo>
                  <a:cubicBezTo>
                    <a:pt x="244" y="936"/>
                    <a:pt x="241" y="933"/>
                    <a:pt x="245" y="937"/>
                  </a:cubicBezTo>
                  <a:cubicBezTo>
                    <a:pt x="250" y="942"/>
                    <a:pt x="250" y="938"/>
                    <a:pt x="248" y="936"/>
                  </a:cubicBezTo>
                  <a:cubicBezTo>
                    <a:pt x="246" y="933"/>
                    <a:pt x="235" y="922"/>
                    <a:pt x="240" y="925"/>
                  </a:cubicBezTo>
                  <a:cubicBezTo>
                    <a:pt x="245" y="928"/>
                    <a:pt x="251" y="933"/>
                    <a:pt x="252" y="938"/>
                  </a:cubicBezTo>
                  <a:cubicBezTo>
                    <a:pt x="253" y="942"/>
                    <a:pt x="252" y="945"/>
                    <a:pt x="256" y="948"/>
                  </a:cubicBezTo>
                  <a:cubicBezTo>
                    <a:pt x="259" y="951"/>
                    <a:pt x="263" y="954"/>
                    <a:pt x="263" y="951"/>
                  </a:cubicBezTo>
                  <a:cubicBezTo>
                    <a:pt x="262" y="948"/>
                    <a:pt x="256" y="938"/>
                    <a:pt x="260" y="942"/>
                  </a:cubicBezTo>
                  <a:cubicBezTo>
                    <a:pt x="263" y="945"/>
                    <a:pt x="263" y="944"/>
                    <a:pt x="265" y="945"/>
                  </a:cubicBezTo>
                  <a:cubicBezTo>
                    <a:pt x="267" y="947"/>
                    <a:pt x="268" y="949"/>
                    <a:pt x="269" y="946"/>
                  </a:cubicBezTo>
                  <a:cubicBezTo>
                    <a:pt x="270" y="943"/>
                    <a:pt x="275" y="935"/>
                    <a:pt x="272" y="930"/>
                  </a:cubicBezTo>
                  <a:cubicBezTo>
                    <a:pt x="269" y="925"/>
                    <a:pt x="269" y="924"/>
                    <a:pt x="267" y="925"/>
                  </a:cubicBezTo>
                  <a:cubicBezTo>
                    <a:pt x="264" y="927"/>
                    <a:pt x="263" y="926"/>
                    <a:pt x="261" y="924"/>
                  </a:cubicBezTo>
                  <a:cubicBezTo>
                    <a:pt x="259" y="923"/>
                    <a:pt x="254" y="918"/>
                    <a:pt x="254" y="921"/>
                  </a:cubicBezTo>
                  <a:cubicBezTo>
                    <a:pt x="254" y="924"/>
                    <a:pt x="254" y="924"/>
                    <a:pt x="251" y="922"/>
                  </a:cubicBezTo>
                  <a:cubicBezTo>
                    <a:pt x="248" y="920"/>
                    <a:pt x="242" y="912"/>
                    <a:pt x="241" y="910"/>
                  </a:cubicBezTo>
                  <a:cubicBezTo>
                    <a:pt x="240" y="909"/>
                    <a:pt x="235" y="903"/>
                    <a:pt x="243" y="907"/>
                  </a:cubicBezTo>
                  <a:cubicBezTo>
                    <a:pt x="250" y="911"/>
                    <a:pt x="282" y="926"/>
                    <a:pt x="283" y="929"/>
                  </a:cubicBezTo>
                  <a:cubicBezTo>
                    <a:pt x="284" y="932"/>
                    <a:pt x="286" y="943"/>
                    <a:pt x="282" y="947"/>
                  </a:cubicBezTo>
                  <a:cubicBezTo>
                    <a:pt x="278" y="951"/>
                    <a:pt x="279" y="950"/>
                    <a:pt x="282" y="954"/>
                  </a:cubicBezTo>
                  <a:cubicBezTo>
                    <a:pt x="285" y="957"/>
                    <a:pt x="303" y="982"/>
                    <a:pt x="303" y="982"/>
                  </a:cubicBezTo>
                  <a:cubicBezTo>
                    <a:pt x="303" y="982"/>
                    <a:pt x="305" y="984"/>
                    <a:pt x="304" y="987"/>
                  </a:cubicBezTo>
                  <a:cubicBezTo>
                    <a:pt x="302" y="990"/>
                    <a:pt x="301" y="990"/>
                    <a:pt x="303" y="993"/>
                  </a:cubicBezTo>
                  <a:cubicBezTo>
                    <a:pt x="304" y="995"/>
                    <a:pt x="308" y="997"/>
                    <a:pt x="304" y="998"/>
                  </a:cubicBezTo>
                  <a:close/>
                  <a:moveTo>
                    <a:pt x="2773" y="1273"/>
                  </a:moveTo>
                  <a:lnTo>
                    <a:pt x="2773" y="1273"/>
                  </a:lnTo>
                  <a:cubicBezTo>
                    <a:pt x="2774" y="1276"/>
                    <a:pt x="2772" y="1276"/>
                    <a:pt x="2772" y="1279"/>
                  </a:cubicBezTo>
                  <a:cubicBezTo>
                    <a:pt x="2771" y="1282"/>
                    <a:pt x="2772" y="1284"/>
                    <a:pt x="2770" y="1287"/>
                  </a:cubicBezTo>
                  <a:cubicBezTo>
                    <a:pt x="2769" y="1289"/>
                    <a:pt x="2768" y="1289"/>
                    <a:pt x="2769" y="1292"/>
                  </a:cubicBezTo>
                  <a:cubicBezTo>
                    <a:pt x="2769" y="1295"/>
                    <a:pt x="2769" y="1299"/>
                    <a:pt x="2768" y="1302"/>
                  </a:cubicBezTo>
                  <a:cubicBezTo>
                    <a:pt x="2766" y="1304"/>
                    <a:pt x="2765" y="1308"/>
                    <a:pt x="2764" y="1311"/>
                  </a:cubicBezTo>
                  <a:cubicBezTo>
                    <a:pt x="2764" y="1313"/>
                    <a:pt x="2761" y="1316"/>
                    <a:pt x="2760" y="1320"/>
                  </a:cubicBezTo>
                  <a:cubicBezTo>
                    <a:pt x="2760" y="1323"/>
                    <a:pt x="2761" y="1340"/>
                    <a:pt x="2758" y="1346"/>
                  </a:cubicBezTo>
                  <a:cubicBezTo>
                    <a:pt x="2755" y="1352"/>
                    <a:pt x="2752" y="1362"/>
                    <a:pt x="2748" y="1363"/>
                  </a:cubicBezTo>
                  <a:cubicBezTo>
                    <a:pt x="2743" y="1363"/>
                    <a:pt x="2742" y="1364"/>
                    <a:pt x="2744" y="1360"/>
                  </a:cubicBezTo>
                  <a:cubicBezTo>
                    <a:pt x="2746" y="1357"/>
                    <a:pt x="2745" y="1355"/>
                    <a:pt x="2742" y="1355"/>
                  </a:cubicBezTo>
                  <a:cubicBezTo>
                    <a:pt x="2739" y="1355"/>
                    <a:pt x="2735" y="1355"/>
                    <a:pt x="2733" y="1359"/>
                  </a:cubicBezTo>
                  <a:cubicBezTo>
                    <a:pt x="2731" y="1363"/>
                    <a:pt x="2726" y="1369"/>
                    <a:pt x="2731" y="1367"/>
                  </a:cubicBezTo>
                  <a:cubicBezTo>
                    <a:pt x="2736" y="1364"/>
                    <a:pt x="2743" y="1363"/>
                    <a:pt x="2743" y="1369"/>
                  </a:cubicBezTo>
                  <a:cubicBezTo>
                    <a:pt x="2743" y="1375"/>
                    <a:pt x="2742" y="1378"/>
                    <a:pt x="2736" y="1378"/>
                  </a:cubicBezTo>
                  <a:cubicBezTo>
                    <a:pt x="2730" y="1379"/>
                    <a:pt x="2724" y="1383"/>
                    <a:pt x="2716" y="1393"/>
                  </a:cubicBezTo>
                  <a:cubicBezTo>
                    <a:pt x="2709" y="1403"/>
                    <a:pt x="2703" y="1404"/>
                    <a:pt x="2699" y="1405"/>
                  </a:cubicBezTo>
                  <a:cubicBezTo>
                    <a:pt x="2695" y="1406"/>
                    <a:pt x="2683" y="1410"/>
                    <a:pt x="2676" y="1416"/>
                  </a:cubicBezTo>
                  <a:cubicBezTo>
                    <a:pt x="2670" y="1422"/>
                    <a:pt x="2665" y="1422"/>
                    <a:pt x="2660" y="1422"/>
                  </a:cubicBezTo>
                  <a:cubicBezTo>
                    <a:pt x="2656" y="1421"/>
                    <a:pt x="2650" y="1421"/>
                    <a:pt x="2651" y="1427"/>
                  </a:cubicBezTo>
                  <a:cubicBezTo>
                    <a:pt x="2651" y="1433"/>
                    <a:pt x="2648" y="1436"/>
                    <a:pt x="2646" y="1440"/>
                  </a:cubicBezTo>
                  <a:cubicBezTo>
                    <a:pt x="2644" y="1443"/>
                    <a:pt x="2641" y="1446"/>
                    <a:pt x="2635" y="1449"/>
                  </a:cubicBezTo>
                  <a:cubicBezTo>
                    <a:pt x="2629" y="1452"/>
                    <a:pt x="2601" y="1461"/>
                    <a:pt x="2590" y="1459"/>
                  </a:cubicBezTo>
                  <a:cubicBezTo>
                    <a:pt x="2579" y="1457"/>
                    <a:pt x="2571" y="1454"/>
                    <a:pt x="2568" y="1452"/>
                  </a:cubicBezTo>
                  <a:cubicBezTo>
                    <a:pt x="2568" y="1452"/>
                    <a:pt x="2563" y="1448"/>
                    <a:pt x="2569" y="1448"/>
                  </a:cubicBezTo>
                  <a:cubicBezTo>
                    <a:pt x="2576" y="1448"/>
                    <a:pt x="2619" y="1443"/>
                    <a:pt x="2627" y="1431"/>
                  </a:cubicBezTo>
                  <a:cubicBezTo>
                    <a:pt x="2635" y="1419"/>
                    <a:pt x="2643" y="1413"/>
                    <a:pt x="2648" y="1410"/>
                  </a:cubicBezTo>
                  <a:cubicBezTo>
                    <a:pt x="2653" y="1408"/>
                    <a:pt x="2662" y="1405"/>
                    <a:pt x="2664" y="1401"/>
                  </a:cubicBezTo>
                  <a:cubicBezTo>
                    <a:pt x="2667" y="1397"/>
                    <a:pt x="2670" y="1394"/>
                    <a:pt x="2669" y="1392"/>
                  </a:cubicBezTo>
                  <a:cubicBezTo>
                    <a:pt x="2668" y="1390"/>
                    <a:pt x="2668" y="1389"/>
                    <a:pt x="2672" y="1386"/>
                  </a:cubicBezTo>
                  <a:cubicBezTo>
                    <a:pt x="2675" y="1384"/>
                    <a:pt x="2705" y="1362"/>
                    <a:pt x="2710" y="1355"/>
                  </a:cubicBezTo>
                  <a:cubicBezTo>
                    <a:pt x="2714" y="1349"/>
                    <a:pt x="2726" y="1332"/>
                    <a:pt x="2733" y="1318"/>
                  </a:cubicBezTo>
                  <a:cubicBezTo>
                    <a:pt x="2739" y="1304"/>
                    <a:pt x="2746" y="1285"/>
                    <a:pt x="2749" y="1278"/>
                  </a:cubicBezTo>
                  <a:cubicBezTo>
                    <a:pt x="2752" y="1271"/>
                    <a:pt x="2758" y="1264"/>
                    <a:pt x="2761" y="1263"/>
                  </a:cubicBezTo>
                  <a:cubicBezTo>
                    <a:pt x="2765" y="1261"/>
                    <a:pt x="2776" y="1263"/>
                    <a:pt x="2775" y="1267"/>
                  </a:cubicBezTo>
                  <a:cubicBezTo>
                    <a:pt x="2773" y="1271"/>
                    <a:pt x="2772" y="1271"/>
                    <a:pt x="2773" y="127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1" name="Freeform 2654"/>
            <p:cNvSpPr>
              <a:spLocks/>
            </p:cNvSpPr>
            <p:nvPr/>
          </p:nvSpPr>
          <p:spPr bwMode="auto">
            <a:xfrm>
              <a:off x="7227683" y="3880788"/>
              <a:ext cx="3222" cy="6615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8">
                  <a:moveTo>
                    <a:pt x="3" y="2"/>
                  </a:moveTo>
                  <a:cubicBezTo>
                    <a:pt x="3" y="2"/>
                    <a:pt x="0" y="0"/>
                    <a:pt x="1" y="4"/>
                  </a:cubicBezTo>
                  <a:cubicBezTo>
                    <a:pt x="2" y="8"/>
                    <a:pt x="4" y="5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2" name="Freeform 2655"/>
            <p:cNvSpPr>
              <a:spLocks/>
            </p:cNvSpPr>
            <p:nvPr/>
          </p:nvSpPr>
          <p:spPr bwMode="auto">
            <a:xfrm>
              <a:off x="7227683" y="3885749"/>
              <a:ext cx="9666" cy="7442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10" y="5"/>
                  </a:moveTo>
                  <a:cubicBezTo>
                    <a:pt x="9" y="1"/>
                    <a:pt x="7" y="0"/>
                    <a:pt x="6" y="1"/>
                  </a:cubicBezTo>
                  <a:cubicBezTo>
                    <a:pt x="5" y="2"/>
                    <a:pt x="0" y="0"/>
                    <a:pt x="2" y="2"/>
                  </a:cubicBezTo>
                  <a:cubicBezTo>
                    <a:pt x="2" y="2"/>
                    <a:pt x="12" y="9"/>
                    <a:pt x="1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3" name="Freeform 2656"/>
            <p:cNvSpPr>
              <a:spLocks/>
            </p:cNvSpPr>
            <p:nvPr/>
          </p:nvSpPr>
          <p:spPr bwMode="auto">
            <a:xfrm>
              <a:off x="7461280" y="3610387"/>
              <a:ext cx="4028" cy="16538"/>
            </a:xfrm>
            <a:custGeom>
              <a:avLst/>
              <a:gdLst>
                <a:gd name="T0" fmla="*/ 2147483647 w 5"/>
                <a:gd name="T1" fmla="*/ 2147483647 h 20"/>
                <a:gd name="T2" fmla="*/ 2147483647 w 5"/>
                <a:gd name="T3" fmla="*/ 0 h 20"/>
                <a:gd name="T4" fmla="*/ 2147483647 w 5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0">
                  <a:moveTo>
                    <a:pt x="3" y="14"/>
                  </a:moveTo>
                  <a:cubicBezTo>
                    <a:pt x="5" y="20"/>
                    <a:pt x="5" y="0"/>
                    <a:pt x="3" y="0"/>
                  </a:cubicBezTo>
                  <a:cubicBezTo>
                    <a:pt x="0" y="0"/>
                    <a:pt x="3" y="14"/>
                    <a:pt x="3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4" name="Freeform 2657"/>
            <p:cNvSpPr>
              <a:spLocks/>
            </p:cNvSpPr>
            <p:nvPr/>
          </p:nvSpPr>
          <p:spPr bwMode="auto">
            <a:xfrm>
              <a:off x="7031141" y="3430948"/>
              <a:ext cx="570298" cy="465551"/>
            </a:xfrm>
            <a:custGeom>
              <a:avLst/>
              <a:gdLst>
                <a:gd name="T0" fmla="*/ 2147483647 w 708"/>
                <a:gd name="T1" fmla="*/ 2147483647 h 563"/>
                <a:gd name="T2" fmla="*/ 2147483647 w 708"/>
                <a:gd name="T3" fmla="*/ 2147483647 h 563"/>
                <a:gd name="T4" fmla="*/ 2147483647 w 708"/>
                <a:gd name="T5" fmla="*/ 2147483647 h 563"/>
                <a:gd name="T6" fmla="*/ 2147483647 w 708"/>
                <a:gd name="T7" fmla="*/ 2147483647 h 563"/>
                <a:gd name="T8" fmla="*/ 2147483647 w 708"/>
                <a:gd name="T9" fmla="*/ 2147483647 h 563"/>
                <a:gd name="T10" fmla="*/ 2147483647 w 708"/>
                <a:gd name="T11" fmla="*/ 2147483647 h 563"/>
                <a:gd name="T12" fmla="*/ 2147483647 w 708"/>
                <a:gd name="T13" fmla="*/ 2147483647 h 563"/>
                <a:gd name="T14" fmla="*/ 2147483647 w 708"/>
                <a:gd name="T15" fmla="*/ 2147483647 h 563"/>
                <a:gd name="T16" fmla="*/ 2147483647 w 708"/>
                <a:gd name="T17" fmla="*/ 2147483647 h 563"/>
                <a:gd name="T18" fmla="*/ 2147483647 w 708"/>
                <a:gd name="T19" fmla="*/ 2147483647 h 563"/>
                <a:gd name="T20" fmla="*/ 2147483647 w 708"/>
                <a:gd name="T21" fmla="*/ 2147483647 h 563"/>
                <a:gd name="T22" fmla="*/ 2147483647 w 708"/>
                <a:gd name="T23" fmla="*/ 2147483647 h 563"/>
                <a:gd name="T24" fmla="*/ 2147483647 w 708"/>
                <a:gd name="T25" fmla="*/ 2147483647 h 563"/>
                <a:gd name="T26" fmla="*/ 2147483647 w 708"/>
                <a:gd name="T27" fmla="*/ 2147483647 h 563"/>
                <a:gd name="T28" fmla="*/ 2147483647 w 708"/>
                <a:gd name="T29" fmla="*/ 2147483647 h 563"/>
                <a:gd name="T30" fmla="*/ 2147483647 w 708"/>
                <a:gd name="T31" fmla="*/ 2147483647 h 563"/>
                <a:gd name="T32" fmla="*/ 2147483647 w 708"/>
                <a:gd name="T33" fmla="*/ 2147483647 h 563"/>
                <a:gd name="T34" fmla="*/ 2147483647 w 708"/>
                <a:gd name="T35" fmla="*/ 2147483647 h 563"/>
                <a:gd name="T36" fmla="*/ 2147483647 w 708"/>
                <a:gd name="T37" fmla="*/ 2147483647 h 563"/>
                <a:gd name="T38" fmla="*/ 2147483647 w 708"/>
                <a:gd name="T39" fmla="*/ 2147483647 h 563"/>
                <a:gd name="T40" fmla="*/ 2147483647 w 708"/>
                <a:gd name="T41" fmla="*/ 2147483647 h 563"/>
                <a:gd name="T42" fmla="*/ 2147483647 w 708"/>
                <a:gd name="T43" fmla="*/ 2147483647 h 563"/>
                <a:gd name="T44" fmla="*/ 2147483647 w 708"/>
                <a:gd name="T45" fmla="*/ 2147483647 h 563"/>
                <a:gd name="T46" fmla="*/ 2147483647 w 708"/>
                <a:gd name="T47" fmla="*/ 2147483647 h 563"/>
                <a:gd name="T48" fmla="*/ 2147483647 w 708"/>
                <a:gd name="T49" fmla="*/ 2147483647 h 563"/>
                <a:gd name="T50" fmla="*/ 2147483647 w 708"/>
                <a:gd name="T51" fmla="*/ 2147483647 h 563"/>
                <a:gd name="T52" fmla="*/ 2147483647 w 708"/>
                <a:gd name="T53" fmla="*/ 2147483647 h 563"/>
                <a:gd name="T54" fmla="*/ 2147483647 w 708"/>
                <a:gd name="T55" fmla="*/ 2147483647 h 563"/>
                <a:gd name="T56" fmla="*/ 2147483647 w 708"/>
                <a:gd name="T57" fmla="*/ 2147483647 h 563"/>
                <a:gd name="T58" fmla="*/ 2147483647 w 708"/>
                <a:gd name="T59" fmla="*/ 2147483647 h 563"/>
                <a:gd name="T60" fmla="*/ 2147483647 w 708"/>
                <a:gd name="T61" fmla="*/ 2147483647 h 563"/>
                <a:gd name="T62" fmla="*/ 2147483647 w 708"/>
                <a:gd name="T63" fmla="*/ 2147483647 h 563"/>
                <a:gd name="T64" fmla="*/ 2147483647 w 708"/>
                <a:gd name="T65" fmla="*/ 2147483647 h 563"/>
                <a:gd name="T66" fmla="*/ 2147483647 w 708"/>
                <a:gd name="T67" fmla="*/ 2147483647 h 563"/>
                <a:gd name="T68" fmla="*/ 2147483647 w 708"/>
                <a:gd name="T69" fmla="*/ 2147483647 h 563"/>
                <a:gd name="T70" fmla="*/ 2147483647 w 708"/>
                <a:gd name="T71" fmla="*/ 2147483647 h 563"/>
                <a:gd name="T72" fmla="*/ 2147483647 w 708"/>
                <a:gd name="T73" fmla="*/ 2147483647 h 563"/>
                <a:gd name="T74" fmla="*/ 2147483647 w 708"/>
                <a:gd name="T75" fmla="*/ 2147483647 h 563"/>
                <a:gd name="T76" fmla="*/ 2147483647 w 708"/>
                <a:gd name="T77" fmla="*/ 2147483647 h 563"/>
                <a:gd name="T78" fmla="*/ 2147483647 w 708"/>
                <a:gd name="T79" fmla="*/ 2147483647 h 563"/>
                <a:gd name="T80" fmla="*/ 2147483647 w 708"/>
                <a:gd name="T81" fmla="*/ 2147483647 h 563"/>
                <a:gd name="T82" fmla="*/ 2147483647 w 708"/>
                <a:gd name="T83" fmla="*/ 2147483647 h 563"/>
                <a:gd name="T84" fmla="*/ 2147483647 w 708"/>
                <a:gd name="T85" fmla="*/ 2147483647 h 563"/>
                <a:gd name="T86" fmla="*/ 2147483647 w 708"/>
                <a:gd name="T87" fmla="*/ 2147483647 h 563"/>
                <a:gd name="T88" fmla="*/ 2147483647 w 708"/>
                <a:gd name="T89" fmla="*/ 2147483647 h 563"/>
                <a:gd name="T90" fmla="*/ 2147483647 w 708"/>
                <a:gd name="T91" fmla="*/ 2147483647 h 563"/>
                <a:gd name="T92" fmla="*/ 2147483647 w 708"/>
                <a:gd name="T93" fmla="*/ 2147483647 h 563"/>
                <a:gd name="T94" fmla="*/ 2147483647 w 708"/>
                <a:gd name="T95" fmla="*/ 2147483647 h 563"/>
                <a:gd name="T96" fmla="*/ 2147483647 w 708"/>
                <a:gd name="T97" fmla="*/ 2147483647 h 563"/>
                <a:gd name="T98" fmla="*/ 2147483647 w 708"/>
                <a:gd name="T99" fmla="*/ 2147483647 h 563"/>
                <a:gd name="T100" fmla="*/ 2147483647 w 708"/>
                <a:gd name="T101" fmla="*/ 2147483647 h 563"/>
                <a:gd name="T102" fmla="*/ 2147483647 w 708"/>
                <a:gd name="T103" fmla="*/ 2147483647 h 563"/>
                <a:gd name="T104" fmla="*/ 2147483647 w 708"/>
                <a:gd name="T105" fmla="*/ 2147483647 h 563"/>
                <a:gd name="T106" fmla="*/ 2147483647 w 708"/>
                <a:gd name="T107" fmla="*/ 2147483647 h 563"/>
                <a:gd name="T108" fmla="*/ 2147483647 w 708"/>
                <a:gd name="T109" fmla="*/ 2147483647 h 563"/>
                <a:gd name="T110" fmla="*/ 2147483647 w 708"/>
                <a:gd name="T111" fmla="*/ 2147483647 h 563"/>
                <a:gd name="T112" fmla="*/ 2147483647 w 708"/>
                <a:gd name="T113" fmla="*/ 2147483647 h 563"/>
                <a:gd name="T114" fmla="*/ 2147483647 w 708"/>
                <a:gd name="T115" fmla="*/ 2147483647 h 563"/>
                <a:gd name="T116" fmla="*/ 2147483647 w 708"/>
                <a:gd name="T117" fmla="*/ 2147483647 h 563"/>
                <a:gd name="T118" fmla="*/ 2147483647 w 708"/>
                <a:gd name="T119" fmla="*/ 2147483647 h 5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8" h="563">
                  <a:moveTo>
                    <a:pt x="584" y="473"/>
                  </a:moveTo>
                  <a:cubicBezTo>
                    <a:pt x="586" y="472"/>
                    <a:pt x="588" y="472"/>
                    <a:pt x="589" y="471"/>
                  </a:cubicBezTo>
                  <a:cubicBezTo>
                    <a:pt x="592" y="470"/>
                    <a:pt x="684" y="438"/>
                    <a:pt x="684" y="438"/>
                  </a:cubicBezTo>
                  <a:cubicBezTo>
                    <a:pt x="684" y="438"/>
                    <a:pt x="685" y="438"/>
                    <a:pt x="686" y="436"/>
                  </a:cubicBezTo>
                  <a:cubicBezTo>
                    <a:pt x="686" y="434"/>
                    <a:pt x="703" y="384"/>
                    <a:pt x="703" y="383"/>
                  </a:cubicBezTo>
                  <a:cubicBezTo>
                    <a:pt x="703" y="382"/>
                    <a:pt x="708" y="370"/>
                    <a:pt x="703" y="363"/>
                  </a:cubicBezTo>
                  <a:cubicBezTo>
                    <a:pt x="700" y="358"/>
                    <a:pt x="695" y="348"/>
                    <a:pt x="692" y="342"/>
                  </a:cubicBezTo>
                  <a:cubicBezTo>
                    <a:pt x="692" y="342"/>
                    <a:pt x="611" y="334"/>
                    <a:pt x="606" y="334"/>
                  </a:cubicBezTo>
                  <a:cubicBezTo>
                    <a:pt x="601" y="334"/>
                    <a:pt x="595" y="324"/>
                    <a:pt x="593" y="322"/>
                  </a:cubicBezTo>
                  <a:cubicBezTo>
                    <a:pt x="592" y="320"/>
                    <a:pt x="588" y="313"/>
                    <a:pt x="584" y="309"/>
                  </a:cubicBezTo>
                  <a:cubicBezTo>
                    <a:pt x="581" y="306"/>
                    <a:pt x="573" y="296"/>
                    <a:pt x="572" y="293"/>
                  </a:cubicBezTo>
                  <a:cubicBezTo>
                    <a:pt x="571" y="292"/>
                    <a:pt x="571" y="289"/>
                    <a:pt x="571" y="287"/>
                  </a:cubicBezTo>
                  <a:cubicBezTo>
                    <a:pt x="570" y="287"/>
                    <a:pt x="569" y="287"/>
                    <a:pt x="568" y="286"/>
                  </a:cubicBezTo>
                  <a:cubicBezTo>
                    <a:pt x="567" y="286"/>
                    <a:pt x="560" y="286"/>
                    <a:pt x="563" y="282"/>
                  </a:cubicBezTo>
                  <a:cubicBezTo>
                    <a:pt x="566" y="278"/>
                    <a:pt x="567" y="277"/>
                    <a:pt x="567" y="275"/>
                  </a:cubicBezTo>
                  <a:cubicBezTo>
                    <a:pt x="567" y="274"/>
                    <a:pt x="567" y="274"/>
                    <a:pt x="567" y="274"/>
                  </a:cubicBezTo>
                  <a:cubicBezTo>
                    <a:pt x="561" y="275"/>
                    <a:pt x="553" y="276"/>
                    <a:pt x="550" y="275"/>
                  </a:cubicBezTo>
                  <a:cubicBezTo>
                    <a:pt x="548" y="274"/>
                    <a:pt x="546" y="270"/>
                    <a:pt x="545" y="267"/>
                  </a:cubicBezTo>
                  <a:cubicBezTo>
                    <a:pt x="545" y="268"/>
                    <a:pt x="544" y="267"/>
                    <a:pt x="544" y="266"/>
                  </a:cubicBezTo>
                  <a:cubicBezTo>
                    <a:pt x="541" y="262"/>
                    <a:pt x="535" y="253"/>
                    <a:pt x="534" y="251"/>
                  </a:cubicBezTo>
                  <a:cubicBezTo>
                    <a:pt x="533" y="249"/>
                    <a:pt x="523" y="235"/>
                    <a:pt x="520" y="230"/>
                  </a:cubicBezTo>
                  <a:cubicBezTo>
                    <a:pt x="517" y="226"/>
                    <a:pt x="516" y="219"/>
                    <a:pt x="519" y="219"/>
                  </a:cubicBezTo>
                  <a:cubicBezTo>
                    <a:pt x="522" y="220"/>
                    <a:pt x="521" y="223"/>
                    <a:pt x="522" y="222"/>
                  </a:cubicBezTo>
                  <a:cubicBezTo>
                    <a:pt x="524" y="222"/>
                    <a:pt x="525" y="216"/>
                    <a:pt x="525" y="213"/>
                  </a:cubicBezTo>
                  <a:cubicBezTo>
                    <a:pt x="525" y="209"/>
                    <a:pt x="523" y="208"/>
                    <a:pt x="521" y="206"/>
                  </a:cubicBezTo>
                  <a:cubicBezTo>
                    <a:pt x="519" y="205"/>
                    <a:pt x="516" y="199"/>
                    <a:pt x="518" y="200"/>
                  </a:cubicBezTo>
                  <a:cubicBezTo>
                    <a:pt x="520" y="201"/>
                    <a:pt x="523" y="203"/>
                    <a:pt x="523" y="200"/>
                  </a:cubicBezTo>
                  <a:cubicBezTo>
                    <a:pt x="522" y="198"/>
                    <a:pt x="522" y="199"/>
                    <a:pt x="521" y="198"/>
                  </a:cubicBezTo>
                  <a:cubicBezTo>
                    <a:pt x="519" y="197"/>
                    <a:pt x="515" y="193"/>
                    <a:pt x="513" y="193"/>
                  </a:cubicBezTo>
                  <a:cubicBezTo>
                    <a:pt x="512" y="193"/>
                    <a:pt x="509" y="191"/>
                    <a:pt x="507" y="188"/>
                  </a:cubicBezTo>
                  <a:cubicBezTo>
                    <a:pt x="505" y="185"/>
                    <a:pt x="504" y="181"/>
                    <a:pt x="502" y="183"/>
                  </a:cubicBezTo>
                  <a:cubicBezTo>
                    <a:pt x="500" y="185"/>
                    <a:pt x="498" y="183"/>
                    <a:pt x="497" y="181"/>
                  </a:cubicBezTo>
                  <a:cubicBezTo>
                    <a:pt x="495" y="179"/>
                    <a:pt x="491" y="174"/>
                    <a:pt x="490" y="173"/>
                  </a:cubicBezTo>
                  <a:cubicBezTo>
                    <a:pt x="489" y="173"/>
                    <a:pt x="489" y="172"/>
                    <a:pt x="492" y="172"/>
                  </a:cubicBezTo>
                  <a:cubicBezTo>
                    <a:pt x="495" y="171"/>
                    <a:pt x="495" y="169"/>
                    <a:pt x="492" y="169"/>
                  </a:cubicBezTo>
                  <a:cubicBezTo>
                    <a:pt x="488" y="169"/>
                    <a:pt x="487" y="169"/>
                    <a:pt x="485" y="168"/>
                  </a:cubicBezTo>
                  <a:cubicBezTo>
                    <a:pt x="484" y="166"/>
                    <a:pt x="483" y="166"/>
                    <a:pt x="482" y="166"/>
                  </a:cubicBezTo>
                  <a:cubicBezTo>
                    <a:pt x="480" y="166"/>
                    <a:pt x="478" y="165"/>
                    <a:pt x="477" y="162"/>
                  </a:cubicBezTo>
                  <a:cubicBezTo>
                    <a:pt x="476" y="160"/>
                    <a:pt x="471" y="146"/>
                    <a:pt x="465" y="133"/>
                  </a:cubicBezTo>
                  <a:cubicBezTo>
                    <a:pt x="460" y="133"/>
                    <a:pt x="453" y="134"/>
                    <a:pt x="445" y="133"/>
                  </a:cubicBezTo>
                  <a:cubicBezTo>
                    <a:pt x="435" y="132"/>
                    <a:pt x="435" y="123"/>
                    <a:pt x="435" y="122"/>
                  </a:cubicBezTo>
                  <a:cubicBezTo>
                    <a:pt x="434" y="120"/>
                    <a:pt x="433" y="120"/>
                    <a:pt x="433" y="120"/>
                  </a:cubicBezTo>
                  <a:cubicBezTo>
                    <a:pt x="433" y="120"/>
                    <a:pt x="406" y="113"/>
                    <a:pt x="404" y="113"/>
                  </a:cubicBezTo>
                  <a:cubicBezTo>
                    <a:pt x="403" y="113"/>
                    <a:pt x="402" y="112"/>
                    <a:pt x="402" y="112"/>
                  </a:cubicBezTo>
                  <a:cubicBezTo>
                    <a:pt x="400" y="113"/>
                    <a:pt x="398" y="113"/>
                    <a:pt x="398" y="113"/>
                  </a:cubicBezTo>
                  <a:cubicBezTo>
                    <a:pt x="397" y="114"/>
                    <a:pt x="392" y="113"/>
                    <a:pt x="392" y="113"/>
                  </a:cubicBezTo>
                  <a:cubicBezTo>
                    <a:pt x="392" y="113"/>
                    <a:pt x="356" y="110"/>
                    <a:pt x="349" y="110"/>
                  </a:cubicBezTo>
                  <a:cubicBezTo>
                    <a:pt x="342" y="110"/>
                    <a:pt x="333" y="103"/>
                    <a:pt x="331" y="101"/>
                  </a:cubicBezTo>
                  <a:cubicBezTo>
                    <a:pt x="328" y="99"/>
                    <a:pt x="302" y="79"/>
                    <a:pt x="300" y="78"/>
                  </a:cubicBezTo>
                  <a:cubicBezTo>
                    <a:pt x="298" y="76"/>
                    <a:pt x="270" y="53"/>
                    <a:pt x="267" y="50"/>
                  </a:cubicBezTo>
                  <a:cubicBezTo>
                    <a:pt x="264" y="47"/>
                    <a:pt x="246" y="36"/>
                    <a:pt x="244" y="35"/>
                  </a:cubicBezTo>
                  <a:cubicBezTo>
                    <a:pt x="241" y="34"/>
                    <a:pt x="228" y="27"/>
                    <a:pt x="225" y="25"/>
                  </a:cubicBezTo>
                  <a:cubicBezTo>
                    <a:pt x="222" y="24"/>
                    <a:pt x="202" y="11"/>
                    <a:pt x="200" y="10"/>
                  </a:cubicBezTo>
                  <a:cubicBezTo>
                    <a:pt x="198" y="8"/>
                    <a:pt x="193" y="7"/>
                    <a:pt x="193" y="7"/>
                  </a:cubicBezTo>
                  <a:lnTo>
                    <a:pt x="153" y="0"/>
                  </a:lnTo>
                  <a:cubicBezTo>
                    <a:pt x="153" y="0"/>
                    <a:pt x="153" y="1"/>
                    <a:pt x="153" y="1"/>
                  </a:cubicBezTo>
                  <a:cubicBezTo>
                    <a:pt x="152" y="1"/>
                    <a:pt x="137" y="6"/>
                    <a:pt x="134" y="7"/>
                  </a:cubicBezTo>
                  <a:cubicBezTo>
                    <a:pt x="131" y="8"/>
                    <a:pt x="115" y="14"/>
                    <a:pt x="113" y="15"/>
                  </a:cubicBezTo>
                  <a:cubicBezTo>
                    <a:pt x="110" y="16"/>
                    <a:pt x="84" y="22"/>
                    <a:pt x="82" y="23"/>
                  </a:cubicBezTo>
                  <a:cubicBezTo>
                    <a:pt x="80" y="24"/>
                    <a:pt x="81" y="25"/>
                    <a:pt x="81" y="25"/>
                  </a:cubicBezTo>
                  <a:cubicBezTo>
                    <a:pt x="81" y="25"/>
                    <a:pt x="89" y="33"/>
                    <a:pt x="92" y="35"/>
                  </a:cubicBezTo>
                  <a:cubicBezTo>
                    <a:pt x="94" y="38"/>
                    <a:pt x="101" y="45"/>
                    <a:pt x="102" y="46"/>
                  </a:cubicBezTo>
                  <a:cubicBezTo>
                    <a:pt x="102" y="48"/>
                    <a:pt x="110" y="55"/>
                    <a:pt x="112" y="57"/>
                  </a:cubicBezTo>
                  <a:cubicBezTo>
                    <a:pt x="114" y="59"/>
                    <a:pt x="114" y="61"/>
                    <a:pt x="113" y="62"/>
                  </a:cubicBezTo>
                  <a:cubicBezTo>
                    <a:pt x="112" y="64"/>
                    <a:pt x="101" y="75"/>
                    <a:pt x="99" y="77"/>
                  </a:cubicBezTo>
                  <a:cubicBezTo>
                    <a:pt x="96" y="80"/>
                    <a:pt x="88" y="81"/>
                    <a:pt x="81" y="83"/>
                  </a:cubicBezTo>
                  <a:cubicBezTo>
                    <a:pt x="74" y="84"/>
                    <a:pt x="70" y="87"/>
                    <a:pt x="67" y="89"/>
                  </a:cubicBezTo>
                  <a:cubicBezTo>
                    <a:pt x="64" y="91"/>
                    <a:pt x="51" y="107"/>
                    <a:pt x="51" y="108"/>
                  </a:cubicBezTo>
                  <a:cubicBezTo>
                    <a:pt x="50" y="109"/>
                    <a:pt x="49" y="109"/>
                    <a:pt x="49" y="109"/>
                  </a:cubicBezTo>
                  <a:lnTo>
                    <a:pt x="12" y="103"/>
                  </a:lnTo>
                  <a:cubicBezTo>
                    <a:pt x="11" y="108"/>
                    <a:pt x="9" y="116"/>
                    <a:pt x="8" y="120"/>
                  </a:cubicBezTo>
                  <a:cubicBezTo>
                    <a:pt x="6" y="125"/>
                    <a:pt x="4" y="132"/>
                    <a:pt x="1" y="144"/>
                  </a:cubicBezTo>
                  <a:cubicBezTo>
                    <a:pt x="1" y="147"/>
                    <a:pt x="0" y="151"/>
                    <a:pt x="1" y="151"/>
                  </a:cubicBezTo>
                  <a:cubicBezTo>
                    <a:pt x="3" y="152"/>
                    <a:pt x="3" y="150"/>
                    <a:pt x="3" y="149"/>
                  </a:cubicBezTo>
                  <a:cubicBezTo>
                    <a:pt x="3" y="149"/>
                    <a:pt x="4" y="148"/>
                    <a:pt x="5" y="149"/>
                  </a:cubicBezTo>
                  <a:cubicBezTo>
                    <a:pt x="7" y="149"/>
                    <a:pt x="10" y="150"/>
                    <a:pt x="11" y="149"/>
                  </a:cubicBezTo>
                  <a:cubicBezTo>
                    <a:pt x="12" y="149"/>
                    <a:pt x="18" y="148"/>
                    <a:pt x="20" y="151"/>
                  </a:cubicBezTo>
                  <a:cubicBezTo>
                    <a:pt x="21" y="155"/>
                    <a:pt x="48" y="194"/>
                    <a:pt x="52" y="199"/>
                  </a:cubicBezTo>
                  <a:cubicBezTo>
                    <a:pt x="56" y="204"/>
                    <a:pt x="65" y="220"/>
                    <a:pt x="67" y="222"/>
                  </a:cubicBezTo>
                  <a:cubicBezTo>
                    <a:pt x="69" y="224"/>
                    <a:pt x="71" y="226"/>
                    <a:pt x="71" y="229"/>
                  </a:cubicBezTo>
                  <a:cubicBezTo>
                    <a:pt x="71" y="231"/>
                    <a:pt x="76" y="239"/>
                    <a:pt x="82" y="244"/>
                  </a:cubicBezTo>
                  <a:cubicBezTo>
                    <a:pt x="88" y="249"/>
                    <a:pt x="91" y="260"/>
                    <a:pt x="91" y="266"/>
                  </a:cubicBezTo>
                  <a:cubicBezTo>
                    <a:pt x="91" y="272"/>
                    <a:pt x="98" y="286"/>
                    <a:pt x="104" y="288"/>
                  </a:cubicBezTo>
                  <a:cubicBezTo>
                    <a:pt x="109" y="289"/>
                    <a:pt x="119" y="290"/>
                    <a:pt x="128" y="303"/>
                  </a:cubicBezTo>
                  <a:cubicBezTo>
                    <a:pt x="137" y="315"/>
                    <a:pt x="145" y="334"/>
                    <a:pt x="147" y="341"/>
                  </a:cubicBezTo>
                  <a:cubicBezTo>
                    <a:pt x="150" y="348"/>
                    <a:pt x="154" y="351"/>
                    <a:pt x="152" y="355"/>
                  </a:cubicBezTo>
                  <a:cubicBezTo>
                    <a:pt x="150" y="360"/>
                    <a:pt x="150" y="367"/>
                    <a:pt x="151" y="373"/>
                  </a:cubicBezTo>
                  <a:cubicBezTo>
                    <a:pt x="152" y="378"/>
                    <a:pt x="153" y="386"/>
                    <a:pt x="153" y="388"/>
                  </a:cubicBezTo>
                  <a:cubicBezTo>
                    <a:pt x="153" y="391"/>
                    <a:pt x="154" y="402"/>
                    <a:pt x="159" y="407"/>
                  </a:cubicBezTo>
                  <a:cubicBezTo>
                    <a:pt x="163" y="412"/>
                    <a:pt x="170" y="419"/>
                    <a:pt x="170" y="420"/>
                  </a:cubicBezTo>
                  <a:cubicBezTo>
                    <a:pt x="170" y="421"/>
                    <a:pt x="175" y="428"/>
                    <a:pt x="180" y="429"/>
                  </a:cubicBezTo>
                  <a:cubicBezTo>
                    <a:pt x="184" y="429"/>
                    <a:pt x="194" y="434"/>
                    <a:pt x="198" y="440"/>
                  </a:cubicBezTo>
                  <a:cubicBezTo>
                    <a:pt x="202" y="446"/>
                    <a:pt x="230" y="494"/>
                    <a:pt x="230" y="494"/>
                  </a:cubicBezTo>
                  <a:cubicBezTo>
                    <a:pt x="230" y="494"/>
                    <a:pt x="236" y="505"/>
                    <a:pt x="241" y="510"/>
                  </a:cubicBezTo>
                  <a:cubicBezTo>
                    <a:pt x="246" y="514"/>
                    <a:pt x="261" y="526"/>
                    <a:pt x="261" y="534"/>
                  </a:cubicBezTo>
                  <a:cubicBezTo>
                    <a:pt x="261" y="541"/>
                    <a:pt x="262" y="541"/>
                    <a:pt x="265" y="541"/>
                  </a:cubicBezTo>
                  <a:cubicBezTo>
                    <a:pt x="267" y="542"/>
                    <a:pt x="275" y="548"/>
                    <a:pt x="275" y="559"/>
                  </a:cubicBezTo>
                  <a:cubicBezTo>
                    <a:pt x="275" y="560"/>
                    <a:pt x="275" y="562"/>
                    <a:pt x="276" y="563"/>
                  </a:cubicBezTo>
                  <a:lnTo>
                    <a:pt x="288" y="554"/>
                  </a:lnTo>
                  <a:cubicBezTo>
                    <a:pt x="288" y="554"/>
                    <a:pt x="289" y="553"/>
                    <a:pt x="289" y="552"/>
                  </a:cubicBezTo>
                  <a:cubicBezTo>
                    <a:pt x="288" y="552"/>
                    <a:pt x="285" y="545"/>
                    <a:pt x="288" y="538"/>
                  </a:cubicBezTo>
                  <a:cubicBezTo>
                    <a:pt x="291" y="531"/>
                    <a:pt x="294" y="526"/>
                    <a:pt x="294" y="526"/>
                  </a:cubicBezTo>
                  <a:cubicBezTo>
                    <a:pt x="294" y="526"/>
                    <a:pt x="294" y="525"/>
                    <a:pt x="295" y="525"/>
                  </a:cubicBezTo>
                  <a:cubicBezTo>
                    <a:pt x="296" y="525"/>
                    <a:pt x="303" y="526"/>
                    <a:pt x="303" y="526"/>
                  </a:cubicBezTo>
                  <a:cubicBezTo>
                    <a:pt x="303" y="526"/>
                    <a:pt x="304" y="526"/>
                    <a:pt x="305" y="527"/>
                  </a:cubicBezTo>
                  <a:cubicBezTo>
                    <a:pt x="305" y="528"/>
                    <a:pt x="310" y="534"/>
                    <a:pt x="322" y="532"/>
                  </a:cubicBezTo>
                  <a:cubicBezTo>
                    <a:pt x="335" y="529"/>
                    <a:pt x="347" y="527"/>
                    <a:pt x="347" y="527"/>
                  </a:cubicBezTo>
                  <a:cubicBezTo>
                    <a:pt x="347" y="527"/>
                    <a:pt x="349" y="527"/>
                    <a:pt x="351" y="527"/>
                  </a:cubicBezTo>
                  <a:cubicBezTo>
                    <a:pt x="353" y="528"/>
                    <a:pt x="405" y="532"/>
                    <a:pt x="405" y="532"/>
                  </a:cubicBezTo>
                  <a:cubicBezTo>
                    <a:pt x="405" y="532"/>
                    <a:pt x="408" y="532"/>
                    <a:pt x="409" y="534"/>
                  </a:cubicBezTo>
                  <a:cubicBezTo>
                    <a:pt x="411" y="535"/>
                    <a:pt x="414" y="540"/>
                    <a:pt x="416" y="542"/>
                  </a:cubicBezTo>
                  <a:cubicBezTo>
                    <a:pt x="417" y="544"/>
                    <a:pt x="417" y="544"/>
                    <a:pt x="418" y="543"/>
                  </a:cubicBezTo>
                  <a:cubicBezTo>
                    <a:pt x="419" y="543"/>
                    <a:pt x="430" y="540"/>
                    <a:pt x="430" y="540"/>
                  </a:cubicBezTo>
                  <a:cubicBezTo>
                    <a:pt x="430" y="540"/>
                    <a:pt x="432" y="539"/>
                    <a:pt x="432" y="538"/>
                  </a:cubicBezTo>
                  <a:cubicBezTo>
                    <a:pt x="433" y="537"/>
                    <a:pt x="455" y="504"/>
                    <a:pt x="455" y="504"/>
                  </a:cubicBezTo>
                  <a:cubicBezTo>
                    <a:pt x="455" y="504"/>
                    <a:pt x="457" y="501"/>
                    <a:pt x="459" y="500"/>
                  </a:cubicBezTo>
                  <a:cubicBezTo>
                    <a:pt x="461" y="500"/>
                    <a:pt x="467" y="497"/>
                    <a:pt x="468" y="496"/>
                  </a:cubicBezTo>
                  <a:cubicBezTo>
                    <a:pt x="469" y="496"/>
                    <a:pt x="486" y="486"/>
                    <a:pt x="492" y="486"/>
                  </a:cubicBezTo>
                  <a:cubicBezTo>
                    <a:pt x="498" y="485"/>
                    <a:pt x="526" y="481"/>
                    <a:pt x="535" y="480"/>
                  </a:cubicBezTo>
                  <a:cubicBezTo>
                    <a:pt x="543" y="479"/>
                    <a:pt x="576" y="474"/>
                    <a:pt x="579" y="474"/>
                  </a:cubicBezTo>
                  <a:cubicBezTo>
                    <a:pt x="581" y="474"/>
                    <a:pt x="583" y="473"/>
                    <a:pt x="584" y="47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5" name="Freeform 2658"/>
            <p:cNvSpPr>
              <a:spLocks/>
            </p:cNvSpPr>
            <p:nvPr/>
          </p:nvSpPr>
          <p:spPr bwMode="auto">
            <a:xfrm>
              <a:off x="7536998" y="4000690"/>
              <a:ext cx="34637" cy="12404"/>
            </a:xfrm>
            <a:custGeom>
              <a:avLst/>
              <a:gdLst>
                <a:gd name="T0" fmla="*/ 2147483647 w 43"/>
                <a:gd name="T1" fmla="*/ 2147483647 h 15"/>
                <a:gd name="T2" fmla="*/ 2147483647 w 43"/>
                <a:gd name="T3" fmla="*/ 2147483647 h 15"/>
                <a:gd name="T4" fmla="*/ 2147483647 w 43"/>
                <a:gd name="T5" fmla="*/ 2147483647 h 15"/>
                <a:gd name="T6" fmla="*/ 2147483647 w 43"/>
                <a:gd name="T7" fmla="*/ 2147483647 h 15"/>
                <a:gd name="T8" fmla="*/ 2147483647 w 43"/>
                <a:gd name="T9" fmla="*/ 2147483647 h 15"/>
                <a:gd name="T10" fmla="*/ 2147483647 w 43"/>
                <a:gd name="T11" fmla="*/ 2147483647 h 15"/>
                <a:gd name="T12" fmla="*/ 2147483647 w 43"/>
                <a:gd name="T13" fmla="*/ 2147483647 h 15"/>
                <a:gd name="T14" fmla="*/ 2147483647 w 43"/>
                <a:gd name="T15" fmla="*/ 2147483647 h 15"/>
                <a:gd name="T16" fmla="*/ 2147483647 w 43"/>
                <a:gd name="T17" fmla="*/ 214748364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5">
                  <a:moveTo>
                    <a:pt x="35" y="3"/>
                  </a:moveTo>
                  <a:cubicBezTo>
                    <a:pt x="30" y="3"/>
                    <a:pt x="25" y="1"/>
                    <a:pt x="21" y="2"/>
                  </a:cubicBezTo>
                  <a:cubicBezTo>
                    <a:pt x="18" y="4"/>
                    <a:pt x="15" y="3"/>
                    <a:pt x="12" y="1"/>
                  </a:cubicBezTo>
                  <a:cubicBezTo>
                    <a:pt x="10" y="0"/>
                    <a:pt x="7" y="2"/>
                    <a:pt x="3" y="6"/>
                  </a:cubicBezTo>
                  <a:cubicBezTo>
                    <a:pt x="0" y="9"/>
                    <a:pt x="5" y="8"/>
                    <a:pt x="5" y="8"/>
                  </a:cubicBezTo>
                  <a:cubicBezTo>
                    <a:pt x="6" y="9"/>
                    <a:pt x="8" y="9"/>
                    <a:pt x="10" y="11"/>
                  </a:cubicBezTo>
                  <a:cubicBezTo>
                    <a:pt x="12" y="13"/>
                    <a:pt x="16" y="15"/>
                    <a:pt x="20" y="14"/>
                  </a:cubicBezTo>
                  <a:cubicBezTo>
                    <a:pt x="23" y="14"/>
                    <a:pt x="31" y="11"/>
                    <a:pt x="37" y="8"/>
                  </a:cubicBezTo>
                  <a:cubicBezTo>
                    <a:pt x="43" y="5"/>
                    <a:pt x="40" y="3"/>
                    <a:pt x="3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6" name="Freeform 2659"/>
            <p:cNvSpPr>
              <a:spLocks/>
            </p:cNvSpPr>
            <p:nvPr/>
          </p:nvSpPr>
          <p:spPr bwMode="auto">
            <a:xfrm>
              <a:off x="7251043" y="3822077"/>
              <a:ext cx="281927" cy="181920"/>
            </a:xfrm>
            <a:custGeom>
              <a:avLst/>
              <a:gdLst>
                <a:gd name="T0" fmla="*/ 2147483647 w 350"/>
                <a:gd name="T1" fmla="*/ 2147483647 h 220"/>
                <a:gd name="T2" fmla="*/ 2147483647 w 350"/>
                <a:gd name="T3" fmla="*/ 2147483647 h 220"/>
                <a:gd name="T4" fmla="*/ 2147483647 w 350"/>
                <a:gd name="T5" fmla="*/ 2147483647 h 220"/>
                <a:gd name="T6" fmla="*/ 2147483647 w 350"/>
                <a:gd name="T7" fmla="*/ 2147483647 h 220"/>
                <a:gd name="T8" fmla="*/ 2147483647 w 350"/>
                <a:gd name="T9" fmla="*/ 2147483647 h 220"/>
                <a:gd name="T10" fmla="*/ 2147483647 w 350"/>
                <a:gd name="T11" fmla="*/ 2147483647 h 220"/>
                <a:gd name="T12" fmla="*/ 2147483647 w 350"/>
                <a:gd name="T13" fmla="*/ 2147483647 h 220"/>
                <a:gd name="T14" fmla="*/ 2147483647 w 350"/>
                <a:gd name="T15" fmla="*/ 2147483647 h 220"/>
                <a:gd name="T16" fmla="*/ 2147483647 w 350"/>
                <a:gd name="T17" fmla="*/ 2147483647 h 220"/>
                <a:gd name="T18" fmla="*/ 2147483647 w 350"/>
                <a:gd name="T19" fmla="*/ 2147483647 h 220"/>
                <a:gd name="T20" fmla="*/ 2147483647 w 350"/>
                <a:gd name="T21" fmla="*/ 2147483647 h 220"/>
                <a:gd name="T22" fmla="*/ 2147483647 w 350"/>
                <a:gd name="T23" fmla="*/ 2147483647 h 220"/>
                <a:gd name="T24" fmla="*/ 2147483647 w 350"/>
                <a:gd name="T25" fmla="*/ 2147483647 h 220"/>
                <a:gd name="T26" fmla="*/ 2147483647 w 350"/>
                <a:gd name="T27" fmla="*/ 2147483647 h 220"/>
                <a:gd name="T28" fmla="*/ 2147483647 w 350"/>
                <a:gd name="T29" fmla="*/ 2147483647 h 220"/>
                <a:gd name="T30" fmla="*/ 2147483647 w 350"/>
                <a:gd name="T31" fmla="*/ 2147483647 h 220"/>
                <a:gd name="T32" fmla="*/ 2147483647 w 350"/>
                <a:gd name="T33" fmla="*/ 2147483647 h 220"/>
                <a:gd name="T34" fmla="*/ 2147483647 w 350"/>
                <a:gd name="T35" fmla="*/ 2147483647 h 220"/>
                <a:gd name="T36" fmla="*/ 2147483647 w 350"/>
                <a:gd name="T37" fmla="*/ 2147483647 h 220"/>
                <a:gd name="T38" fmla="*/ 2147483647 w 350"/>
                <a:gd name="T39" fmla="*/ 2147483647 h 220"/>
                <a:gd name="T40" fmla="*/ 2147483647 w 350"/>
                <a:gd name="T41" fmla="*/ 2147483647 h 220"/>
                <a:gd name="T42" fmla="*/ 2147483647 w 350"/>
                <a:gd name="T43" fmla="*/ 2147483647 h 220"/>
                <a:gd name="T44" fmla="*/ 2147483647 w 350"/>
                <a:gd name="T45" fmla="*/ 2147483647 h 220"/>
                <a:gd name="T46" fmla="*/ 2147483647 w 350"/>
                <a:gd name="T47" fmla="*/ 2147483647 h 220"/>
                <a:gd name="T48" fmla="*/ 2147483647 w 350"/>
                <a:gd name="T49" fmla="*/ 2147483647 h 220"/>
                <a:gd name="T50" fmla="*/ 2147483647 w 350"/>
                <a:gd name="T51" fmla="*/ 2147483647 h 220"/>
                <a:gd name="T52" fmla="*/ 2147483647 w 350"/>
                <a:gd name="T53" fmla="*/ 2147483647 h 220"/>
                <a:gd name="T54" fmla="*/ 2147483647 w 350"/>
                <a:gd name="T55" fmla="*/ 2147483647 h 220"/>
                <a:gd name="T56" fmla="*/ 2147483647 w 350"/>
                <a:gd name="T57" fmla="*/ 2147483647 h 220"/>
                <a:gd name="T58" fmla="*/ 2147483647 w 350"/>
                <a:gd name="T59" fmla="*/ 2147483647 h 220"/>
                <a:gd name="T60" fmla="*/ 2147483647 w 350"/>
                <a:gd name="T61" fmla="*/ 2147483647 h 220"/>
                <a:gd name="T62" fmla="*/ 2147483647 w 350"/>
                <a:gd name="T63" fmla="*/ 2147483647 h 220"/>
                <a:gd name="T64" fmla="*/ 2147483647 w 350"/>
                <a:gd name="T65" fmla="*/ 2147483647 h 220"/>
                <a:gd name="T66" fmla="*/ 2147483647 w 350"/>
                <a:gd name="T67" fmla="*/ 2147483647 h 220"/>
                <a:gd name="T68" fmla="*/ 2147483647 w 350"/>
                <a:gd name="T69" fmla="*/ 2147483647 h 220"/>
                <a:gd name="T70" fmla="*/ 2147483647 w 350"/>
                <a:gd name="T71" fmla="*/ 2147483647 h 220"/>
                <a:gd name="T72" fmla="*/ 2147483647 w 350"/>
                <a:gd name="T73" fmla="*/ 2147483647 h 220"/>
                <a:gd name="T74" fmla="*/ 2147483647 w 350"/>
                <a:gd name="T75" fmla="*/ 2147483647 h 220"/>
                <a:gd name="T76" fmla="*/ 2147483647 w 350"/>
                <a:gd name="T77" fmla="*/ 2147483647 h 220"/>
                <a:gd name="T78" fmla="*/ 2147483647 w 350"/>
                <a:gd name="T79" fmla="*/ 2147483647 h 220"/>
                <a:gd name="T80" fmla="*/ 2147483647 w 350"/>
                <a:gd name="T81" fmla="*/ 2147483647 h 220"/>
                <a:gd name="T82" fmla="*/ 2147483647 w 350"/>
                <a:gd name="T83" fmla="*/ 2147483647 h 220"/>
                <a:gd name="T84" fmla="*/ 2147483647 w 350"/>
                <a:gd name="T85" fmla="*/ 2147483647 h 220"/>
                <a:gd name="T86" fmla="*/ 2147483647 w 350"/>
                <a:gd name="T87" fmla="*/ 2147483647 h 220"/>
                <a:gd name="T88" fmla="*/ 2147483647 w 350"/>
                <a:gd name="T89" fmla="*/ 2147483647 h 220"/>
                <a:gd name="T90" fmla="*/ 2147483647 w 350"/>
                <a:gd name="T91" fmla="*/ 2147483647 h 220"/>
                <a:gd name="T92" fmla="*/ 2147483647 w 350"/>
                <a:gd name="T93" fmla="*/ 2147483647 h 220"/>
                <a:gd name="T94" fmla="*/ 2147483647 w 350"/>
                <a:gd name="T95" fmla="*/ 2147483647 h 220"/>
                <a:gd name="T96" fmla="*/ 2147483647 w 350"/>
                <a:gd name="T97" fmla="*/ 0 h 220"/>
                <a:gd name="T98" fmla="*/ 2147483647 w 350"/>
                <a:gd name="T99" fmla="*/ 2147483647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0" h="220">
                  <a:moveTo>
                    <a:pt x="306" y="1"/>
                  </a:moveTo>
                  <a:cubicBezTo>
                    <a:pt x="303" y="1"/>
                    <a:pt x="270" y="6"/>
                    <a:pt x="262" y="7"/>
                  </a:cubicBezTo>
                  <a:cubicBezTo>
                    <a:pt x="253" y="8"/>
                    <a:pt x="225" y="12"/>
                    <a:pt x="219" y="13"/>
                  </a:cubicBezTo>
                  <a:cubicBezTo>
                    <a:pt x="213" y="13"/>
                    <a:pt x="196" y="23"/>
                    <a:pt x="195" y="23"/>
                  </a:cubicBezTo>
                  <a:cubicBezTo>
                    <a:pt x="194" y="24"/>
                    <a:pt x="188" y="27"/>
                    <a:pt x="186" y="27"/>
                  </a:cubicBezTo>
                  <a:cubicBezTo>
                    <a:pt x="184" y="28"/>
                    <a:pt x="182" y="31"/>
                    <a:pt x="182" y="31"/>
                  </a:cubicBezTo>
                  <a:cubicBezTo>
                    <a:pt x="182" y="31"/>
                    <a:pt x="160" y="64"/>
                    <a:pt x="159" y="65"/>
                  </a:cubicBezTo>
                  <a:cubicBezTo>
                    <a:pt x="159" y="66"/>
                    <a:pt x="157" y="67"/>
                    <a:pt x="157" y="67"/>
                  </a:cubicBezTo>
                  <a:cubicBezTo>
                    <a:pt x="157" y="67"/>
                    <a:pt x="146" y="70"/>
                    <a:pt x="145" y="70"/>
                  </a:cubicBezTo>
                  <a:cubicBezTo>
                    <a:pt x="144" y="71"/>
                    <a:pt x="144" y="71"/>
                    <a:pt x="143" y="69"/>
                  </a:cubicBezTo>
                  <a:cubicBezTo>
                    <a:pt x="141" y="67"/>
                    <a:pt x="138" y="62"/>
                    <a:pt x="136" y="61"/>
                  </a:cubicBezTo>
                  <a:cubicBezTo>
                    <a:pt x="135" y="59"/>
                    <a:pt x="132" y="59"/>
                    <a:pt x="132" y="59"/>
                  </a:cubicBezTo>
                  <a:cubicBezTo>
                    <a:pt x="132" y="59"/>
                    <a:pt x="80" y="55"/>
                    <a:pt x="78" y="54"/>
                  </a:cubicBezTo>
                  <a:cubicBezTo>
                    <a:pt x="76" y="54"/>
                    <a:pt x="74" y="54"/>
                    <a:pt x="74" y="54"/>
                  </a:cubicBezTo>
                  <a:cubicBezTo>
                    <a:pt x="74" y="54"/>
                    <a:pt x="62" y="56"/>
                    <a:pt x="49" y="59"/>
                  </a:cubicBezTo>
                  <a:cubicBezTo>
                    <a:pt x="37" y="61"/>
                    <a:pt x="32" y="55"/>
                    <a:pt x="32" y="54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23" y="52"/>
                    <a:pt x="22" y="52"/>
                  </a:cubicBezTo>
                  <a:cubicBezTo>
                    <a:pt x="21" y="52"/>
                    <a:pt x="21" y="53"/>
                    <a:pt x="21" y="53"/>
                  </a:cubicBezTo>
                  <a:cubicBezTo>
                    <a:pt x="21" y="53"/>
                    <a:pt x="18" y="58"/>
                    <a:pt x="15" y="65"/>
                  </a:cubicBezTo>
                  <a:cubicBezTo>
                    <a:pt x="12" y="72"/>
                    <a:pt x="15" y="79"/>
                    <a:pt x="16" y="79"/>
                  </a:cubicBezTo>
                  <a:cubicBezTo>
                    <a:pt x="16" y="80"/>
                    <a:pt x="15" y="81"/>
                    <a:pt x="15" y="81"/>
                  </a:cubicBezTo>
                  <a:lnTo>
                    <a:pt x="3" y="90"/>
                  </a:lnTo>
                  <a:cubicBezTo>
                    <a:pt x="3" y="99"/>
                    <a:pt x="4" y="105"/>
                    <a:pt x="3" y="108"/>
                  </a:cubicBezTo>
                  <a:cubicBezTo>
                    <a:pt x="2" y="111"/>
                    <a:pt x="2" y="114"/>
                    <a:pt x="2" y="116"/>
                  </a:cubicBezTo>
                  <a:cubicBezTo>
                    <a:pt x="2" y="118"/>
                    <a:pt x="4" y="129"/>
                    <a:pt x="2" y="129"/>
                  </a:cubicBezTo>
                  <a:cubicBezTo>
                    <a:pt x="0" y="130"/>
                    <a:pt x="0" y="132"/>
                    <a:pt x="2" y="133"/>
                  </a:cubicBezTo>
                  <a:cubicBezTo>
                    <a:pt x="3" y="134"/>
                    <a:pt x="5" y="135"/>
                    <a:pt x="5" y="137"/>
                  </a:cubicBezTo>
                  <a:cubicBezTo>
                    <a:pt x="5" y="139"/>
                    <a:pt x="12" y="171"/>
                    <a:pt x="16" y="177"/>
                  </a:cubicBezTo>
                  <a:cubicBezTo>
                    <a:pt x="19" y="184"/>
                    <a:pt x="19" y="188"/>
                    <a:pt x="19" y="191"/>
                  </a:cubicBezTo>
                  <a:cubicBezTo>
                    <a:pt x="18" y="194"/>
                    <a:pt x="18" y="204"/>
                    <a:pt x="23" y="212"/>
                  </a:cubicBezTo>
                  <a:cubicBezTo>
                    <a:pt x="27" y="220"/>
                    <a:pt x="28" y="218"/>
                    <a:pt x="32" y="218"/>
                  </a:cubicBezTo>
                  <a:cubicBezTo>
                    <a:pt x="37" y="219"/>
                    <a:pt x="55" y="220"/>
                    <a:pt x="59" y="217"/>
                  </a:cubicBezTo>
                  <a:cubicBezTo>
                    <a:pt x="64" y="214"/>
                    <a:pt x="70" y="215"/>
                    <a:pt x="73" y="215"/>
                  </a:cubicBezTo>
                  <a:cubicBezTo>
                    <a:pt x="75" y="215"/>
                    <a:pt x="79" y="215"/>
                    <a:pt x="80" y="213"/>
                  </a:cubicBezTo>
                  <a:cubicBezTo>
                    <a:pt x="80" y="210"/>
                    <a:pt x="83" y="205"/>
                    <a:pt x="87" y="203"/>
                  </a:cubicBezTo>
                  <a:cubicBezTo>
                    <a:pt x="92" y="202"/>
                    <a:pt x="95" y="200"/>
                    <a:pt x="97" y="198"/>
                  </a:cubicBezTo>
                  <a:cubicBezTo>
                    <a:pt x="99" y="196"/>
                    <a:pt x="103" y="193"/>
                    <a:pt x="109" y="193"/>
                  </a:cubicBezTo>
                  <a:cubicBezTo>
                    <a:pt x="114" y="193"/>
                    <a:pt x="157" y="187"/>
                    <a:pt x="164" y="179"/>
                  </a:cubicBezTo>
                  <a:cubicBezTo>
                    <a:pt x="172" y="171"/>
                    <a:pt x="181" y="172"/>
                    <a:pt x="186" y="172"/>
                  </a:cubicBezTo>
                  <a:cubicBezTo>
                    <a:pt x="191" y="172"/>
                    <a:pt x="200" y="173"/>
                    <a:pt x="203" y="167"/>
                  </a:cubicBezTo>
                  <a:cubicBezTo>
                    <a:pt x="207" y="161"/>
                    <a:pt x="220" y="149"/>
                    <a:pt x="244" y="144"/>
                  </a:cubicBezTo>
                  <a:cubicBezTo>
                    <a:pt x="268" y="139"/>
                    <a:pt x="311" y="121"/>
                    <a:pt x="315" y="120"/>
                  </a:cubicBezTo>
                  <a:cubicBezTo>
                    <a:pt x="319" y="118"/>
                    <a:pt x="321" y="117"/>
                    <a:pt x="320" y="113"/>
                  </a:cubicBezTo>
                  <a:cubicBezTo>
                    <a:pt x="318" y="108"/>
                    <a:pt x="319" y="105"/>
                    <a:pt x="321" y="100"/>
                  </a:cubicBezTo>
                  <a:cubicBezTo>
                    <a:pt x="324" y="96"/>
                    <a:pt x="327" y="93"/>
                    <a:pt x="327" y="92"/>
                  </a:cubicBezTo>
                  <a:cubicBezTo>
                    <a:pt x="327" y="91"/>
                    <a:pt x="332" y="88"/>
                    <a:pt x="335" y="87"/>
                  </a:cubicBezTo>
                  <a:cubicBezTo>
                    <a:pt x="336" y="86"/>
                    <a:pt x="342" y="84"/>
                    <a:pt x="350" y="81"/>
                  </a:cubicBezTo>
                  <a:lnTo>
                    <a:pt x="311" y="0"/>
                  </a:lnTo>
                  <a:cubicBezTo>
                    <a:pt x="310" y="0"/>
                    <a:pt x="308" y="1"/>
                    <a:pt x="30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7" name="Freeform 2660"/>
            <p:cNvSpPr>
              <a:spLocks/>
            </p:cNvSpPr>
            <p:nvPr/>
          </p:nvSpPr>
          <p:spPr bwMode="auto">
            <a:xfrm>
              <a:off x="7544248" y="3664964"/>
              <a:ext cx="14500" cy="9096"/>
            </a:xfrm>
            <a:custGeom>
              <a:avLst/>
              <a:gdLst>
                <a:gd name="T0" fmla="*/ 2147483647 w 18"/>
                <a:gd name="T1" fmla="*/ 2147483647 h 11"/>
                <a:gd name="T2" fmla="*/ 2147483647 w 18"/>
                <a:gd name="T3" fmla="*/ 2147483647 h 11"/>
                <a:gd name="T4" fmla="*/ 2147483647 w 18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1">
                  <a:moveTo>
                    <a:pt x="4" y="7"/>
                  </a:moveTo>
                  <a:cubicBezTo>
                    <a:pt x="4" y="7"/>
                    <a:pt x="18" y="11"/>
                    <a:pt x="14" y="5"/>
                  </a:cubicBezTo>
                  <a:cubicBezTo>
                    <a:pt x="9" y="0"/>
                    <a:pt x="0" y="7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8" name="Freeform 2661"/>
            <p:cNvSpPr>
              <a:spLocks/>
            </p:cNvSpPr>
            <p:nvPr/>
          </p:nvSpPr>
          <p:spPr bwMode="auto">
            <a:xfrm>
              <a:off x="7491083" y="3615349"/>
              <a:ext cx="130492" cy="98402"/>
            </a:xfrm>
            <a:custGeom>
              <a:avLst/>
              <a:gdLst>
                <a:gd name="T0" fmla="*/ 2147483647 w 162"/>
                <a:gd name="T1" fmla="*/ 2147483647 h 119"/>
                <a:gd name="T2" fmla="*/ 2147483647 w 162"/>
                <a:gd name="T3" fmla="*/ 2147483647 h 119"/>
                <a:gd name="T4" fmla="*/ 2147483647 w 162"/>
                <a:gd name="T5" fmla="*/ 2147483647 h 119"/>
                <a:gd name="T6" fmla="*/ 2147483647 w 162"/>
                <a:gd name="T7" fmla="*/ 2147483647 h 119"/>
                <a:gd name="T8" fmla="*/ 2147483647 w 162"/>
                <a:gd name="T9" fmla="*/ 2147483647 h 119"/>
                <a:gd name="T10" fmla="*/ 2147483647 w 162"/>
                <a:gd name="T11" fmla="*/ 2147483647 h 119"/>
                <a:gd name="T12" fmla="*/ 2147483647 w 162"/>
                <a:gd name="T13" fmla="*/ 2147483647 h 119"/>
                <a:gd name="T14" fmla="*/ 2147483647 w 162"/>
                <a:gd name="T15" fmla="*/ 2147483647 h 119"/>
                <a:gd name="T16" fmla="*/ 2147483647 w 162"/>
                <a:gd name="T17" fmla="*/ 2147483647 h 119"/>
                <a:gd name="T18" fmla="*/ 2147483647 w 162"/>
                <a:gd name="T19" fmla="*/ 2147483647 h 119"/>
                <a:gd name="T20" fmla="*/ 2147483647 w 162"/>
                <a:gd name="T21" fmla="*/ 2147483647 h 119"/>
                <a:gd name="T22" fmla="*/ 2147483647 w 162"/>
                <a:gd name="T23" fmla="*/ 2147483647 h 119"/>
                <a:gd name="T24" fmla="*/ 2147483647 w 162"/>
                <a:gd name="T25" fmla="*/ 2147483647 h 119"/>
                <a:gd name="T26" fmla="*/ 2147483647 w 162"/>
                <a:gd name="T27" fmla="*/ 2147483647 h 119"/>
                <a:gd name="T28" fmla="*/ 2147483647 w 162"/>
                <a:gd name="T29" fmla="*/ 2147483647 h 119"/>
                <a:gd name="T30" fmla="*/ 2147483647 w 162"/>
                <a:gd name="T31" fmla="*/ 2147483647 h 119"/>
                <a:gd name="T32" fmla="*/ 2147483647 w 162"/>
                <a:gd name="T33" fmla="*/ 2147483647 h 119"/>
                <a:gd name="T34" fmla="*/ 2147483647 w 162"/>
                <a:gd name="T35" fmla="*/ 2147483647 h 119"/>
                <a:gd name="T36" fmla="*/ 2147483647 w 162"/>
                <a:gd name="T37" fmla="*/ 2147483647 h 119"/>
                <a:gd name="T38" fmla="*/ 2147483647 w 162"/>
                <a:gd name="T39" fmla="*/ 2147483647 h 119"/>
                <a:gd name="T40" fmla="*/ 2147483647 w 162"/>
                <a:gd name="T41" fmla="*/ 2147483647 h 119"/>
                <a:gd name="T42" fmla="*/ 2147483647 w 162"/>
                <a:gd name="T43" fmla="*/ 2147483647 h 119"/>
                <a:gd name="T44" fmla="*/ 2147483647 w 162"/>
                <a:gd name="T45" fmla="*/ 2147483647 h 119"/>
                <a:gd name="T46" fmla="*/ 2147483647 w 162"/>
                <a:gd name="T47" fmla="*/ 0 h 119"/>
                <a:gd name="T48" fmla="*/ 2147483647 w 162"/>
                <a:gd name="T49" fmla="*/ 2147483647 h 119"/>
                <a:gd name="T50" fmla="*/ 2147483647 w 162"/>
                <a:gd name="T51" fmla="*/ 2147483647 h 119"/>
                <a:gd name="T52" fmla="*/ 2147483647 w 162"/>
                <a:gd name="T53" fmla="*/ 2147483647 h 119"/>
                <a:gd name="T54" fmla="*/ 2147483647 w 162"/>
                <a:gd name="T55" fmla="*/ 2147483647 h 119"/>
                <a:gd name="T56" fmla="*/ 2147483647 w 162"/>
                <a:gd name="T57" fmla="*/ 2147483647 h 119"/>
                <a:gd name="T58" fmla="*/ 2147483647 w 162"/>
                <a:gd name="T59" fmla="*/ 2147483647 h 119"/>
                <a:gd name="T60" fmla="*/ 2147483647 w 162"/>
                <a:gd name="T61" fmla="*/ 2147483647 h 119"/>
                <a:gd name="T62" fmla="*/ 2147483647 w 162"/>
                <a:gd name="T63" fmla="*/ 2147483647 h 119"/>
                <a:gd name="T64" fmla="*/ 2147483647 w 162"/>
                <a:gd name="T65" fmla="*/ 2147483647 h 119"/>
                <a:gd name="T66" fmla="*/ 2147483647 w 162"/>
                <a:gd name="T67" fmla="*/ 2147483647 h 119"/>
                <a:gd name="T68" fmla="*/ 2147483647 w 162"/>
                <a:gd name="T69" fmla="*/ 2147483647 h 119"/>
                <a:gd name="T70" fmla="*/ 2147483647 w 162"/>
                <a:gd name="T71" fmla="*/ 2147483647 h 119"/>
                <a:gd name="T72" fmla="*/ 2147483647 w 162"/>
                <a:gd name="T73" fmla="*/ 2147483647 h 119"/>
                <a:gd name="T74" fmla="*/ 0 w 162"/>
                <a:gd name="T75" fmla="*/ 2147483647 h 119"/>
                <a:gd name="T76" fmla="*/ 0 w 162"/>
                <a:gd name="T77" fmla="*/ 2147483647 h 119"/>
                <a:gd name="T78" fmla="*/ 2147483647 w 162"/>
                <a:gd name="T79" fmla="*/ 2147483647 h 119"/>
                <a:gd name="T80" fmla="*/ 2147483647 w 162"/>
                <a:gd name="T81" fmla="*/ 2147483647 h 119"/>
                <a:gd name="T82" fmla="*/ 2147483647 w 162"/>
                <a:gd name="T83" fmla="*/ 2147483647 h 119"/>
                <a:gd name="T84" fmla="*/ 2147483647 w 162"/>
                <a:gd name="T85" fmla="*/ 2147483647 h 119"/>
                <a:gd name="T86" fmla="*/ 2147483647 w 162"/>
                <a:gd name="T87" fmla="*/ 2147483647 h 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2" h="119">
                  <a:moveTo>
                    <a:pt x="121" y="119"/>
                  </a:moveTo>
                  <a:cubicBezTo>
                    <a:pt x="121" y="119"/>
                    <a:pt x="122" y="119"/>
                    <a:pt x="122" y="119"/>
                  </a:cubicBezTo>
                  <a:lnTo>
                    <a:pt x="129" y="80"/>
                  </a:lnTo>
                  <a:cubicBezTo>
                    <a:pt x="129" y="80"/>
                    <a:pt x="130" y="73"/>
                    <a:pt x="137" y="72"/>
                  </a:cubicBezTo>
                  <a:cubicBezTo>
                    <a:pt x="144" y="72"/>
                    <a:pt x="148" y="71"/>
                    <a:pt x="148" y="71"/>
                  </a:cubicBezTo>
                  <a:cubicBezTo>
                    <a:pt x="148" y="71"/>
                    <a:pt x="150" y="71"/>
                    <a:pt x="148" y="70"/>
                  </a:cubicBezTo>
                  <a:cubicBezTo>
                    <a:pt x="145" y="69"/>
                    <a:pt x="142" y="66"/>
                    <a:pt x="141" y="64"/>
                  </a:cubicBezTo>
                  <a:cubicBezTo>
                    <a:pt x="140" y="62"/>
                    <a:pt x="141" y="56"/>
                    <a:pt x="141" y="54"/>
                  </a:cubicBezTo>
                  <a:cubicBezTo>
                    <a:pt x="141" y="52"/>
                    <a:pt x="141" y="49"/>
                    <a:pt x="142" y="47"/>
                  </a:cubicBezTo>
                  <a:cubicBezTo>
                    <a:pt x="144" y="45"/>
                    <a:pt x="147" y="39"/>
                    <a:pt x="147" y="39"/>
                  </a:cubicBezTo>
                  <a:cubicBezTo>
                    <a:pt x="147" y="39"/>
                    <a:pt x="147" y="38"/>
                    <a:pt x="148" y="39"/>
                  </a:cubicBezTo>
                  <a:cubicBezTo>
                    <a:pt x="149" y="40"/>
                    <a:pt x="150" y="43"/>
                    <a:pt x="150" y="44"/>
                  </a:cubicBezTo>
                  <a:cubicBezTo>
                    <a:pt x="150" y="45"/>
                    <a:pt x="150" y="48"/>
                    <a:pt x="151" y="47"/>
                  </a:cubicBezTo>
                  <a:cubicBezTo>
                    <a:pt x="152" y="45"/>
                    <a:pt x="154" y="44"/>
                    <a:pt x="155" y="44"/>
                  </a:cubicBezTo>
                  <a:cubicBezTo>
                    <a:pt x="157" y="43"/>
                    <a:pt x="158" y="43"/>
                    <a:pt x="159" y="42"/>
                  </a:cubicBezTo>
                  <a:cubicBezTo>
                    <a:pt x="159" y="41"/>
                    <a:pt x="160" y="40"/>
                    <a:pt x="159" y="40"/>
                  </a:cubicBezTo>
                  <a:cubicBezTo>
                    <a:pt x="159" y="39"/>
                    <a:pt x="160" y="38"/>
                    <a:pt x="160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7"/>
                    <a:pt x="161" y="36"/>
                    <a:pt x="161" y="35"/>
                  </a:cubicBezTo>
                  <a:cubicBezTo>
                    <a:pt x="161" y="30"/>
                    <a:pt x="162" y="24"/>
                    <a:pt x="161" y="20"/>
                  </a:cubicBezTo>
                  <a:cubicBezTo>
                    <a:pt x="159" y="17"/>
                    <a:pt x="158" y="17"/>
                    <a:pt x="158" y="15"/>
                  </a:cubicBezTo>
                  <a:cubicBezTo>
                    <a:pt x="156" y="15"/>
                    <a:pt x="155" y="15"/>
                    <a:pt x="154" y="15"/>
                  </a:cubicBezTo>
                  <a:cubicBezTo>
                    <a:pt x="153" y="15"/>
                    <a:pt x="153" y="13"/>
                    <a:pt x="153" y="13"/>
                  </a:cubicBezTo>
                  <a:lnTo>
                    <a:pt x="151" y="0"/>
                  </a:lnTo>
                  <a:cubicBezTo>
                    <a:pt x="149" y="3"/>
                    <a:pt x="147" y="5"/>
                    <a:pt x="147" y="6"/>
                  </a:cubicBezTo>
                  <a:cubicBezTo>
                    <a:pt x="146" y="7"/>
                    <a:pt x="142" y="11"/>
                    <a:pt x="142" y="12"/>
                  </a:cubicBezTo>
                  <a:cubicBezTo>
                    <a:pt x="141" y="13"/>
                    <a:pt x="138" y="16"/>
                    <a:pt x="136" y="18"/>
                  </a:cubicBezTo>
                  <a:cubicBezTo>
                    <a:pt x="134" y="20"/>
                    <a:pt x="128" y="24"/>
                    <a:pt x="125" y="28"/>
                  </a:cubicBezTo>
                  <a:cubicBezTo>
                    <a:pt x="121" y="32"/>
                    <a:pt x="112" y="40"/>
                    <a:pt x="110" y="43"/>
                  </a:cubicBezTo>
                  <a:cubicBezTo>
                    <a:pt x="107" y="45"/>
                    <a:pt x="103" y="47"/>
                    <a:pt x="100" y="54"/>
                  </a:cubicBezTo>
                  <a:cubicBezTo>
                    <a:pt x="98" y="61"/>
                    <a:pt x="95" y="67"/>
                    <a:pt x="89" y="65"/>
                  </a:cubicBezTo>
                  <a:cubicBezTo>
                    <a:pt x="82" y="63"/>
                    <a:pt x="84" y="64"/>
                    <a:pt x="84" y="65"/>
                  </a:cubicBezTo>
                  <a:cubicBezTo>
                    <a:pt x="84" y="67"/>
                    <a:pt x="80" y="72"/>
                    <a:pt x="73" y="71"/>
                  </a:cubicBezTo>
                  <a:cubicBezTo>
                    <a:pt x="65" y="71"/>
                    <a:pt x="52" y="67"/>
                    <a:pt x="39" y="71"/>
                  </a:cubicBezTo>
                  <a:cubicBezTo>
                    <a:pt x="27" y="74"/>
                    <a:pt x="10" y="79"/>
                    <a:pt x="8" y="73"/>
                  </a:cubicBezTo>
                  <a:cubicBezTo>
                    <a:pt x="6" y="67"/>
                    <a:pt x="9" y="67"/>
                    <a:pt x="4" y="66"/>
                  </a:cubicBezTo>
                  <a:cubicBezTo>
                    <a:pt x="0" y="64"/>
                    <a:pt x="2" y="65"/>
                    <a:pt x="2" y="63"/>
                  </a:cubicBezTo>
                  <a:cubicBezTo>
                    <a:pt x="1" y="62"/>
                    <a:pt x="0" y="61"/>
                    <a:pt x="0" y="63"/>
                  </a:cubicBezTo>
                  <a:cubicBezTo>
                    <a:pt x="0" y="63"/>
                    <a:pt x="0" y="64"/>
                    <a:pt x="0" y="64"/>
                  </a:cubicBezTo>
                  <a:cubicBezTo>
                    <a:pt x="0" y="66"/>
                    <a:pt x="0" y="69"/>
                    <a:pt x="1" y="70"/>
                  </a:cubicBezTo>
                  <a:cubicBezTo>
                    <a:pt x="2" y="73"/>
                    <a:pt x="10" y="83"/>
                    <a:pt x="13" y="86"/>
                  </a:cubicBezTo>
                  <a:cubicBezTo>
                    <a:pt x="17" y="90"/>
                    <a:pt x="21" y="97"/>
                    <a:pt x="22" y="99"/>
                  </a:cubicBezTo>
                  <a:cubicBezTo>
                    <a:pt x="24" y="101"/>
                    <a:pt x="30" y="111"/>
                    <a:pt x="35" y="111"/>
                  </a:cubicBezTo>
                  <a:cubicBezTo>
                    <a:pt x="40" y="111"/>
                    <a:pt x="121" y="119"/>
                    <a:pt x="121" y="1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9" name="Freeform 2662"/>
            <p:cNvSpPr>
              <a:spLocks/>
            </p:cNvSpPr>
            <p:nvPr/>
          </p:nvSpPr>
          <p:spPr bwMode="auto">
            <a:xfrm>
              <a:off x="7719042" y="2978628"/>
              <a:ext cx="13693" cy="4962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2147483647 w 17"/>
                <a:gd name="T9" fmla="*/ 2147483647 h 6"/>
                <a:gd name="T10" fmla="*/ 2147483647 w 17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6">
                  <a:moveTo>
                    <a:pt x="6" y="1"/>
                  </a:moveTo>
                  <a:cubicBezTo>
                    <a:pt x="6" y="1"/>
                    <a:pt x="0" y="1"/>
                    <a:pt x="2" y="3"/>
                  </a:cubicBezTo>
                  <a:cubicBezTo>
                    <a:pt x="3" y="5"/>
                    <a:pt x="5" y="4"/>
                    <a:pt x="7" y="5"/>
                  </a:cubicBezTo>
                  <a:cubicBezTo>
                    <a:pt x="9" y="5"/>
                    <a:pt x="13" y="6"/>
                    <a:pt x="13" y="5"/>
                  </a:cubicBezTo>
                  <a:cubicBezTo>
                    <a:pt x="14" y="3"/>
                    <a:pt x="17" y="0"/>
                    <a:pt x="14" y="1"/>
                  </a:cubicBezTo>
                  <a:cubicBezTo>
                    <a:pt x="11" y="1"/>
                    <a:pt x="6" y="1"/>
                    <a:pt x="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0" name="Freeform 2663"/>
            <p:cNvSpPr>
              <a:spLocks noEditPoints="1"/>
            </p:cNvSpPr>
            <p:nvPr/>
          </p:nvSpPr>
          <p:spPr bwMode="auto">
            <a:xfrm>
              <a:off x="7353343" y="2634633"/>
              <a:ext cx="1105153" cy="526742"/>
            </a:xfrm>
            <a:custGeom>
              <a:avLst/>
              <a:gdLst>
                <a:gd name="T0" fmla="*/ 2147483647 w 1372"/>
                <a:gd name="T1" fmla="*/ 2147483647 h 637"/>
                <a:gd name="T2" fmla="*/ 2147483647 w 1372"/>
                <a:gd name="T3" fmla="*/ 2147483647 h 637"/>
                <a:gd name="T4" fmla="*/ 2147483647 w 1372"/>
                <a:gd name="T5" fmla="*/ 2147483647 h 637"/>
                <a:gd name="T6" fmla="*/ 2147483647 w 1372"/>
                <a:gd name="T7" fmla="*/ 2147483647 h 637"/>
                <a:gd name="T8" fmla="*/ 2147483647 w 1372"/>
                <a:gd name="T9" fmla="*/ 2147483647 h 637"/>
                <a:gd name="T10" fmla="*/ 2147483647 w 1372"/>
                <a:gd name="T11" fmla="*/ 2147483647 h 637"/>
                <a:gd name="T12" fmla="*/ 2147483647 w 1372"/>
                <a:gd name="T13" fmla="*/ 2147483647 h 637"/>
                <a:gd name="T14" fmla="*/ 2147483647 w 1372"/>
                <a:gd name="T15" fmla="*/ 2147483647 h 637"/>
                <a:gd name="T16" fmla="*/ 2147483647 w 1372"/>
                <a:gd name="T17" fmla="*/ 2147483647 h 637"/>
                <a:gd name="T18" fmla="*/ 2147483647 w 1372"/>
                <a:gd name="T19" fmla="*/ 2147483647 h 637"/>
                <a:gd name="T20" fmla="*/ 2147483647 w 1372"/>
                <a:gd name="T21" fmla="*/ 2147483647 h 637"/>
                <a:gd name="T22" fmla="*/ 2147483647 w 1372"/>
                <a:gd name="T23" fmla="*/ 2147483647 h 637"/>
                <a:gd name="T24" fmla="*/ 2147483647 w 1372"/>
                <a:gd name="T25" fmla="*/ 2147483647 h 637"/>
                <a:gd name="T26" fmla="*/ 2147483647 w 1372"/>
                <a:gd name="T27" fmla="*/ 2147483647 h 637"/>
                <a:gd name="T28" fmla="*/ 2147483647 w 1372"/>
                <a:gd name="T29" fmla="*/ 2147483647 h 637"/>
                <a:gd name="T30" fmla="*/ 2147483647 w 1372"/>
                <a:gd name="T31" fmla="*/ 2147483647 h 637"/>
                <a:gd name="T32" fmla="*/ 2147483647 w 1372"/>
                <a:gd name="T33" fmla="*/ 2147483647 h 637"/>
                <a:gd name="T34" fmla="*/ 2147483647 w 1372"/>
                <a:gd name="T35" fmla="*/ 2147483647 h 637"/>
                <a:gd name="T36" fmla="*/ 2147483647 w 1372"/>
                <a:gd name="T37" fmla="*/ 2147483647 h 637"/>
                <a:gd name="T38" fmla="*/ 2147483647 w 1372"/>
                <a:gd name="T39" fmla="*/ 2147483647 h 637"/>
                <a:gd name="T40" fmla="*/ 2147483647 w 1372"/>
                <a:gd name="T41" fmla="*/ 2147483647 h 637"/>
                <a:gd name="T42" fmla="*/ 2147483647 w 1372"/>
                <a:gd name="T43" fmla="*/ 2147483647 h 637"/>
                <a:gd name="T44" fmla="*/ 2147483647 w 1372"/>
                <a:gd name="T45" fmla="*/ 2147483647 h 637"/>
                <a:gd name="T46" fmla="*/ 2147483647 w 1372"/>
                <a:gd name="T47" fmla="*/ 2147483647 h 637"/>
                <a:gd name="T48" fmla="*/ 2147483647 w 1372"/>
                <a:gd name="T49" fmla="*/ 2147483647 h 637"/>
                <a:gd name="T50" fmla="*/ 2147483647 w 1372"/>
                <a:gd name="T51" fmla="*/ 2147483647 h 637"/>
                <a:gd name="T52" fmla="*/ 2147483647 w 1372"/>
                <a:gd name="T53" fmla="*/ 2147483647 h 637"/>
                <a:gd name="T54" fmla="*/ 2147483647 w 1372"/>
                <a:gd name="T55" fmla="*/ 2147483647 h 637"/>
                <a:gd name="T56" fmla="*/ 2147483647 w 1372"/>
                <a:gd name="T57" fmla="*/ 2147483647 h 637"/>
                <a:gd name="T58" fmla="*/ 2147483647 w 1372"/>
                <a:gd name="T59" fmla="*/ 2147483647 h 637"/>
                <a:gd name="T60" fmla="*/ 2147483647 w 1372"/>
                <a:gd name="T61" fmla="*/ 2147483647 h 637"/>
                <a:gd name="T62" fmla="*/ 2147483647 w 1372"/>
                <a:gd name="T63" fmla="*/ 2147483647 h 637"/>
                <a:gd name="T64" fmla="*/ 2147483647 w 1372"/>
                <a:gd name="T65" fmla="*/ 2147483647 h 637"/>
                <a:gd name="T66" fmla="*/ 2147483647 w 1372"/>
                <a:gd name="T67" fmla="*/ 2147483647 h 637"/>
                <a:gd name="T68" fmla="*/ 2147483647 w 1372"/>
                <a:gd name="T69" fmla="*/ 2147483647 h 637"/>
                <a:gd name="T70" fmla="*/ 2147483647 w 1372"/>
                <a:gd name="T71" fmla="*/ 2147483647 h 637"/>
                <a:gd name="T72" fmla="*/ 2147483647 w 1372"/>
                <a:gd name="T73" fmla="*/ 2147483647 h 637"/>
                <a:gd name="T74" fmla="*/ 2147483647 w 1372"/>
                <a:gd name="T75" fmla="*/ 2147483647 h 637"/>
                <a:gd name="T76" fmla="*/ 2147483647 w 1372"/>
                <a:gd name="T77" fmla="*/ 2147483647 h 637"/>
                <a:gd name="T78" fmla="*/ 2147483647 w 1372"/>
                <a:gd name="T79" fmla="*/ 2147483647 h 637"/>
                <a:gd name="T80" fmla="*/ 2147483647 w 1372"/>
                <a:gd name="T81" fmla="*/ 2147483647 h 637"/>
                <a:gd name="T82" fmla="*/ 2147483647 w 1372"/>
                <a:gd name="T83" fmla="*/ 2147483647 h 637"/>
                <a:gd name="T84" fmla="*/ 2147483647 w 1372"/>
                <a:gd name="T85" fmla="*/ 2147483647 h 637"/>
                <a:gd name="T86" fmla="*/ 2147483647 w 1372"/>
                <a:gd name="T87" fmla="*/ 2147483647 h 637"/>
                <a:gd name="T88" fmla="*/ 2147483647 w 1372"/>
                <a:gd name="T89" fmla="*/ 2147483647 h 637"/>
                <a:gd name="T90" fmla="*/ 2147483647 w 1372"/>
                <a:gd name="T91" fmla="*/ 2147483647 h 637"/>
                <a:gd name="T92" fmla="*/ 2147483647 w 1372"/>
                <a:gd name="T93" fmla="*/ 2147483647 h 637"/>
                <a:gd name="T94" fmla="*/ 2147483647 w 1372"/>
                <a:gd name="T95" fmla="*/ 2147483647 h 637"/>
                <a:gd name="T96" fmla="*/ 2147483647 w 1372"/>
                <a:gd name="T97" fmla="*/ 2147483647 h 637"/>
                <a:gd name="T98" fmla="*/ 2147483647 w 1372"/>
                <a:gd name="T99" fmla="*/ 2147483647 h 637"/>
                <a:gd name="T100" fmla="*/ 2147483647 w 1372"/>
                <a:gd name="T101" fmla="*/ 2147483647 h 637"/>
                <a:gd name="T102" fmla="*/ 2147483647 w 1372"/>
                <a:gd name="T103" fmla="*/ 2147483647 h 637"/>
                <a:gd name="T104" fmla="*/ 2147483647 w 1372"/>
                <a:gd name="T105" fmla="*/ 2147483647 h 637"/>
                <a:gd name="T106" fmla="*/ 2147483647 w 1372"/>
                <a:gd name="T107" fmla="*/ 2147483647 h 637"/>
                <a:gd name="T108" fmla="*/ 2147483647 w 1372"/>
                <a:gd name="T109" fmla="*/ 2147483647 h 637"/>
                <a:gd name="T110" fmla="*/ 2147483647 w 1372"/>
                <a:gd name="T111" fmla="*/ 2147483647 h 637"/>
                <a:gd name="T112" fmla="*/ 2147483647 w 1372"/>
                <a:gd name="T113" fmla="*/ 2147483647 h 637"/>
                <a:gd name="T114" fmla="*/ 2147483647 w 1372"/>
                <a:gd name="T115" fmla="*/ 2147483647 h 637"/>
                <a:gd name="T116" fmla="*/ 2147483647 w 1372"/>
                <a:gd name="T117" fmla="*/ 2147483647 h 637"/>
                <a:gd name="T118" fmla="*/ 2147483647 w 1372"/>
                <a:gd name="T119" fmla="*/ 2147483647 h 637"/>
                <a:gd name="T120" fmla="*/ 2147483647 w 1372"/>
                <a:gd name="T121" fmla="*/ 2147483647 h 637"/>
                <a:gd name="T122" fmla="*/ 2147483647 w 1372"/>
                <a:gd name="T123" fmla="*/ 2147483647 h 6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72" h="637">
                  <a:moveTo>
                    <a:pt x="1133" y="572"/>
                  </a:moveTo>
                  <a:lnTo>
                    <a:pt x="1135" y="568"/>
                  </a:lnTo>
                  <a:lnTo>
                    <a:pt x="1133" y="564"/>
                  </a:lnTo>
                  <a:cubicBezTo>
                    <a:pt x="1133" y="564"/>
                    <a:pt x="1129" y="554"/>
                    <a:pt x="1134" y="548"/>
                  </a:cubicBezTo>
                  <a:cubicBezTo>
                    <a:pt x="1134" y="548"/>
                    <a:pt x="1135" y="547"/>
                    <a:pt x="1138" y="547"/>
                  </a:cubicBezTo>
                  <a:cubicBezTo>
                    <a:pt x="1141" y="547"/>
                    <a:pt x="1142" y="546"/>
                    <a:pt x="1143" y="545"/>
                  </a:cubicBezTo>
                  <a:cubicBezTo>
                    <a:pt x="1143" y="545"/>
                    <a:pt x="1145" y="544"/>
                    <a:pt x="1143" y="543"/>
                  </a:cubicBezTo>
                  <a:cubicBezTo>
                    <a:pt x="1141" y="541"/>
                    <a:pt x="1137" y="539"/>
                    <a:pt x="1140" y="537"/>
                  </a:cubicBezTo>
                  <a:cubicBezTo>
                    <a:pt x="1143" y="535"/>
                    <a:pt x="1145" y="535"/>
                    <a:pt x="1147" y="534"/>
                  </a:cubicBezTo>
                  <a:cubicBezTo>
                    <a:pt x="1150" y="534"/>
                    <a:pt x="1153" y="533"/>
                    <a:pt x="1152" y="530"/>
                  </a:cubicBezTo>
                  <a:cubicBezTo>
                    <a:pt x="1152" y="526"/>
                    <a:pt x="1150" y="520"/>
                    <a:pt x="1149" y="518"/>
                  </a:cubicBezTo>
                  <a:cubicBezTo>
                    <a:pt x="1148" y="516"/>
                    <a:pt x="1141" y="502"/>
                    <a:pt x="1140" y="495"/>
                  </a:cubicBezTo>
                  <a:cubicBezTo>
                    <a:pt x="1138" y="487"/>
                    <a:pt x="1135" y="476"/>
                    <a:pt x="1138" y="473"/>
                  </a:cubicBezTo>
                  <a:cubicBezTo>
                    <a:pt x="1141" y="470"/>
                    <a:pt x="1142" y="469"/>
                    <a:pt x="1142" y="469"/>
                  </a:cubicBezTo>
                  <a:cubicBezTo>
                    <a:pt x="1142" y="469"/>
                    <a:pt x="1143" y="468"/>
                    <a:pt x="1141" y="467"/>
                  </a:cubicBezTo>
                  <a:cubicBezTo>
                    <a:pt x="1139" y="467"/>
                    <a:pt x="1131" y="465"/>
                    <a:pt x="1128" y="466"/>
                  </a:cubicBezTo>
                  <a:cubicBezTo>
                    <a:pt x="1125" y="466"/>
                    <a:pt x="1125" y="466"/>
                    <a:pt x="1124" y="465"/>
                  </a:cubicBezTo>
                  <a:cubicBezTo>
                    <a:pt x="1123" y="464"/>
                    <a:pt x="1121" y="463"/>
                    <a:pt x="1122" y="461"/>
                  </a:cubicBezTo>
                  <a:cubicBezTo>
                    <a:pt x="1124" y="460"/>
                    <a:pt x="1128" y="457"/>
                    <a:pt x="1131" y="456"/>
                  </a:cubicBezTo>
                  <a:cubicBezTo>
                    <a:pt x="1135" y="454"/>
                    <a:pt x="1167" y="447"/>
                    <a:pt x="1172" y="446"/>
                  </a:cubicBezTo>
                  <a:cubicBezTo>
                    <a:pt x="1177" y="444"/>
                    <a:pt x="1183" y="442"/>
                    <a:pt x="1185" y="444"/>
                  </a:cubicBezTo>
                  <a:cubicBezTo>
                    <a:pt x="1187" y="446"/>
                    <a:pt x="1186" y="447"/>
                    <a:pt x="1186" y="448"/>
                  </a:cubicBezTo>
                  <a:cubicBezTo>
                    <a:pt x="1186" y="449"/>
                    <a:pt x="1186" y="450"/>
                    <a:pt x="1188" y="450"/>
                  </a:cubicBezTo>
                  <a:cubicBezTo>
                    <a:pt x="1189" y="450"/>
                    <a:pt x="1212" y="449"/>
                    <a:pt x="1212" y="449"/>
                  </a:cubicBezTo>
                  <a:cubicBezTo>
                    <a:pt x="1212" y="449"/>
                    <a:pt x="1213" y="449"/>
                    <a:pt x="1213" y="447"/>
                  </a:cubicBezTo>
                  <a:cubicBezTo>
                    <a:pt x="1214" y="446"/>
                    <a:pt x="1216" y="439"/>
                    <a:pt x="1211" y="437"/>
                  </a:cubicBezTo>
                  <a:cubicBezTo>
                    <a:pt x="1207" y="435"/>
                    <a:pt x="1204" y="435"/>
                    <a:pt x="1204" y="435"/>
                  </a:cubicBezTo>
                  <a:cubicBezTo>
                    <a:pt x="1204" y="435"/>
                    <a:pt x="1203" y="435"/>
                    <a:pt x="1203" y="433"/>
                  </a:cubicBezTo>
                  <a:cubicBezTo>
                    <a:pt x="1204" y="431"/>
                    <a:pt x="1226" y="369"/>
                    <a:pt x="1226" y="369"/>
                  </a:cubicBezTo>
                  <a:cubicBezTo>
                    <a:pt x="1226" y="369"/>
                    <a:pt x="1227" y="362"/>
                    <a:pt x="1234" y="366"/>
                  </a:cubicBezTo>
                  <a:cubicBezTo>
                    <a:pt x="1241" y="369"/>
                    <a:pt x="1253" y="374"/>
                    <a:pt x="1256" y="375"/>
                  </a:cubicBezTo>
                  <a:cubicBezTo>
                    <a:pt x="1260" y="375"/>
                    <a:pt x="1264" y="374"/>
                    <a:pt x="1267" y="374"/>
                  </a:cubicBezTo>
                  <a:cubicBezTo>
                    <a:pt x="1270" y="373"/>
                    <a:pt x="1272" y="373"/>
                    <a:pt x="1274" y="374"/>
                  </a:cubicBezTo>
                  <a:cubicBezTo>
                    <a:pt x="1276" y="374"/>
                    <a:pt x="1279" y="374"/>
                    <a:pt x="1280" y="374"/>
                  </a:cubicBezTo>
                  <a:cubicBezTo>
                    <a:pt x="1280" y="374"/>
                    <a:pt x="1283" y="375"/>
                    <a:pt x="1285" y="375"/>
                  </a:cubicBezTo>
                  <a:cubicBezTo>
                    <a:pt x="1286" y="376"/>
                    <a:pt x="1291" y="377"/>
                    <a:pt x="1292" y="377"/>
                  </a:cubicBezTo>
                  <a:cubicBezTo>
                    <a:pt x="1293" y="378"/>
                    <a:pt x="1294" y="377"/>
                    <a:pt x="1294" y="377"/>
                  </a:cubicBezTo>
                  <a:cubicBezTo>
                    <a:pt x="1295" y="376"/>
                    <a:pt x="1312" y="368"/>
                    <a:pt x="1312" y="368"/>
                  </a:cubicBezTo>
                  <a:cubicBezTo>
                    <a:pt x="1312" y="368"/>
                    <a:pt x="1316" y="364"/>
                    <a:pt x="1316" y="359"/>
                  </a:cubicBezTo>
                  <a:cubicBezTo>
                    <a:pt x="1316" y="354"/>
                    <a:pt x="1313" y="332"/>
                    <a:pt x="1313" y="332"/>
                  </a:cubicBezTo>
                  <a:cubicBezTo>
                    <a:pt x="1313" y="332"/>
                    <a:pt x="1313" y="330"/>
                    <a:pt x="1313" y="328"/>
                  </a:cubicBezTo>
                  <a:cubicBezTo>
                    <a:pt x="1314" y="326"/>
                    <a:pt x="1317" y="316"/>
                    <a:pt x="1320" y="314"/>
                  </a:cubicBezTo>
                  <a:cubicBezTo>
                    <a:pt x="1322" y="312"/>
                    <a:pt x="1325" y="312"/>
                    <a:pt x="1328" y="312"/>
                  </a:cubicBezTo>
                  <a:cubicBezTo>
                    <a:pt x="1330" y="311"/>
                    <a:pt x="1338" y="311"/>
                    <a:pt x="1343" y="309"/>
                  </a:cubicBezTo>
                  <a:cubicBezTo>
                    <a:pt x="1348" y="306"/>
                    <a:pt x="1351" y="302"/>
                    <a:pt x="1352" y="300"/>
                  </a:cubicBezTo>
                  <a:cubicBezTo>
                    <a:pt x="1354" y="297"/>
                    <a:pt x="1355" y="295"/>
                    <a:pt x="1354" y="294"/>
                  </a:cubicBezTo>
                  <a:cubicBezTo>
                    <a:pt x="1353" y="293"/>
                    <a:pt x="1353" y="292"/>
                    <a:pt x="1353" y="290"/>
                  </a:cubicBezTo>
                  <a:cubicBezTo>
                    <a:pt x="1354" y="287"/>
                    <a:pt x="1356" y="283"/>
                    <a:pt x="1358" y="283"/>
                  </a:cubicBezTo>
                  <a:cubicBezTo>
                    <a:pt x="1360" y="283"/>
                    <a:pt x="1365" y="283"/>
                    <a:pt x="1366" y="283"/>
                  </a:cubicBezTo>
                  <a:cubicBezTo>
                    <a:pt x="1366" y="283"/>
                    <a:pt x="1369" y="283"/>
                    <a:pt x="1372" y="283"/>
                  </a:cubicBezTo>
                  <a:cubicBezTo>
                    <a:pt x="1365" y="277"/>
                    <a:pt x="1351" y="265"/>
                    <a:pt x="1350" y="263"/>
                  </a:cubicBezTo>
                  <a:cubicBezTo>
                    <a:pt x="1347" y="260"/>
                    <a:pt x="1348" y="257"/>
                    <a:pt x="1348" y="255"/>
                  </a:cubicBezTo>
                  <a:cubicBezTo>
                    <a:pt x="1348" y="252"/>
                    <a:pt x="1347" y="254"/>
                    <a:pt x="1347" y="254"/>
                  </a:cubicBezTo>
                  <a:cubicBezTo>
                    <a:pt x="1347" y="254"/>
                    <a:pt x="1335" y="265"/>
                    <a:pt x="1334" y="266"/>
                  </a:cubicBezTo>
                  <a:cubicBezTo>
                    <a:pt x="1333" y="267"/>
                    <a:pt x="1332" y="267"/>
                    <a:pt x="1332" y="266"/>
                  </a:cubicBezTo>
                  <a:cubicBezTo>
                    <a:pt x="1331" y="266"/>
                    <a:pt x="1329" y="266"/>
                    <a:pt x="1328" y="266"/>
                  </a:cubicBezTo>
                  <a:cubicBezTo>
                    <a:pt x="1326" y="266"/>
                    <a:pt x="1325" y="266"/>
                    <a:pt x="1325" y="265"/>
                  </a:cubicBezTo>
                  <a:cubicBezTo>
                    <a:pt x="1326" y="264"/>
                    <a:pt x="1328" y="264"/>
                    <a:pt x="1324" y="264"/>
                  </a:cubicBezTo>
                  <a:cubicBezTo>
                    <a:pt x="1320" y="264"/>
                    <a:pt x="1307" y="263"/>
                    <a:pt x="1305" y="262"/>
                  </a:cubicBezTo>
                  <a:cubicBezTo>
                    <a:pt x="1302" y="261"/>
                    <a:pt x="1301" y="260"/>
                    <a:pt x="1301" y="259"/>
                  </a:cubicBezTo>
                  <a:cubicBezTo>
                    <a:pt x="1300" y="257"/>
                    <a:pt x="1300" y="255"/>
                    <a:pt x="1298" y="254"/>
                  </a:cubicBezTo>
                  <a:cubicBezTo>
                    <a:pt x="1297" y="253"/>
                    <a:pt x="1296" y="251"/>
                    <a:pt x="1296" y="250"/>
                  </a:cubicBezTo>
                  <a:cubicBezTo>
                    <a:pt x="1295" y="249"/>
                    <a:pt x="1295" y="248"/>
                    <a:pt x="1294" y="247"/>
                  </a:cubicBezTo>
                  <a:cubicBezTo>
                    <a:pt x="1293" y="247"/>
                    <a:pt x="1293" y="245"/>
                    <a:pt x="1293" y="245"/>
                  </a:cubicBezTo>
                  <a:cubicBezTo>
                    <a:pt x="1293" y="245"/>
                    <a:pt x="1292" y="244"/>
                    <a:pt x="1294" y="244"/>
                  </a:cubicBezTo>
                  <a:cubicBezTo>
                    <a:pt x="1296" y="243"/>
                    <a:pt x="1294" y="242"/>
                    <a:pt x="1293" y="241"/>
                  </a:cubicBezTo>
                  <a:cubicBezTo>
                    <a:pt x="1292" y="239"/>
                    <a:pt x="1281" y="235"/>
                    <a:pt x="1280" y="235"/>
                  </a:cubicBezTo>
                  <a:cubicBezTo>
                    <a:pt x="1279" y="234"/>
                    <a:pt x="1277" y="233"/>
                    <a:pt x="1273" y="233"/>
                  </a:cubicBezTo>
                  <a:cubicBezTo>
                    <a:pt x="1268" y="233"/>
                    <a:pt x="1267" y="228"/>
                    <a:pt x="1266" y="227"/>
                  </a:cubicBezTo>
                  <a:cubicBezTo>
                    <a:pt x="1266" y="226"/>
                    <a:pt x="1264" y="218"/>
                    <a:pt x="1263" y="216"/>
                  </a:cubicBezTo>
                  <a:cubicBezTo>
                    <a:pt x="1263" y="214"/>
                    <a:pt x="1258" y="208"/>
                    <a:pt x="1256" y="205"/>
                  </a:cubicBezTo>
                  <a:cubicBezTo>
                    <a:pt x="1253" y="203"/>
                    <a:pt x="1235" y="200"/>
                    <a:pt x="1233" y="200"/>
                  </a:cubicBezTo>
                  <a:cubicBezTo>
                    <a:pt x="1232" y="200"/>
                    <a:pt x="1231" y="200"/>
                    <a:pt x="1231" y="200"/>
                  </a:cubicBezTo>
                  <a:cubicBezTo>
                    <a:pt x="1231" y="200"/>
                    <a:pt x="1221" y="203"/>
                    <a:pt x="1220" y="203"/>
                  </a:cubicBezTo>
                  <a:cubicBezTo>
                    <a:pt x="1219" y="203"/>
                    <a:pt x="1218" y="203"/>
                    <a:pt x="1218" y="205"/>
                  </a:cubicBezTo>
                  <a:cubicBezTo>
                    <a:pt x="1217" y="207"/>
                    <a:pt x="1212" y="211"/>
                    <a:pt x="1207" y="212"/>
                  </a:cubicBezTo>
                  <a:cubicBezTo>
                    <a:pt x="1202" y="213"/>
                    <a:pt x="1190" y="210"/>
                    <a:pt x="1188" y="209"/>
                  </a:cubicBezTo>
                  <a:cubicBezTo>
                    <a:pt x="1186" y="209"/>
                    <a:pt x="1185" y="210"/>
                    <a:pt x="1184" y="211"/>
                  </a:cubicBezTo>
                  <a:cubicBezTo>
                    <a:pt x="1182" y="212"/>
                    <a:pt x="1179" y="211"/>
                    <a:pt x="1176" y="211"/>
                  </a:cubicBezTo>
                  <a:cubicBezTo>
                    <a:pt x="1173" y="211"/>
                    <a:pt x="1169" y="207"/>
                    <a:pt x="1168" y="205"/>
                  </a:cubicBezTo>
                  <a:cubicBezTo>
                    <a:pt x="1167" y="204"/>
                    <a:pt x="1165" y="202"/>
                    <a:pt x="1165" y="202"/>
                  </a:cubicBezTo>
                  <a:cubicBezTo>
                    <a:pt x="1164" y="203"/>
                    <a:pt x="1162" y="202"/>
                    <a:pt x="1162" y="201"/>
                  </a:cubicBezTo>
                  <a:cubicBezTo>
                    <a:pt x="1162" y="199"/>
                    <a:pt x="1163" y="193"/>
                    <a:pt x="1164" y="192"/>
                  </a:cubicBezTo>
                  <a:cubicBezTo>
                    <a:pt x="1164" y="191"/>
                    <a:pt x="1163" y="190"/>
                    <a:pt x="1163" y="190"/>
                  </a:cubicBezTo>
                  <a:cubicBezTo>
                    <a:pt x="1163" y="190"/>
                    <a:pt x="1151" y="187"/>
                    <a:pt x="1150" y="186"/>
                  </a:cubicBezTo>
                  <a:cubicBezTo>
                    <a:pt x="1149" y="186"/>
                    <a:pt x="1148" y="187"/>
                    <a:pt x="1148" y="189"/>
                  </a:cubicBezTo>
                  <a:cubicBezTo>
                    <a:pt x="1148" y="190"/>
                    <a:pt x="1145" y="189"/>
                    <a:pt x="1144" y="190"/>
                  </a:cubicBezTo>
                  <a:cubicBezTo>
                    <a:pt x="1143" y="191"/>
                    <a:pt x="1142" y="190"/>
                    <a:pt x="1141" y="191"/>
                  </a:cubicBezTo>
                  <a:cubicBezTo>
                    <a:pt x="1139" y="192"/>
                    <a:pt x="1139" y="193"/>
                    <a:pt x="1140" y="195"/>
                  </a:cubicBezTo>
                  <a:cubicBezTo>
                    <a:pt x="1141" y="196"/>
                    <a:pt x="1141" y="198"/>
                    <a:pt x="1142" y="200"/>
                  </a:cubicBezTo>
                  <a:cubicBezTo>
                    <a:pt x="1142" y="202"/>
                    <a:pt x="1138" y="202"/>
                    <a:pt x="1137" y="203"/>
                  </a:cubicBezTo>
                  <a:cubicBezTo>
                    <a:pt x="1136" y="203"/>
                    <a:pt x="1133" y="204"/>
                    <a:pt x="1132" y="205"/>
                  </a:cubicBezTo>
                  <a:cubicBezTo>
                    <a:pt x="1131" y="206"/>
                    <a:pt x="1130" y="207"/>
                    <a:pt x="1129" y="207"/>
                  </a:cubicBezTo>
                  <a:cubicBezTo>
                    <a:pt x="1128" y="207"/>
                    <a:pt x="1128" y="207"/>
                    <a:pt x="1127" y="208"/>
                  </a:cubicBezTo>
                  <a:cubicBezTo>
                    <a:pt x="1127" y="210"/>
                    <a:pt x="1126" y="207"/>
                    <a:pt x="1126" y="207"/>
                  </a:cubicBezTo>
                  <a:cubicBezTo>
                    <a:pt x="1126" y="207"/>
                    <a:pt x="1113" y="186"/>
                    <a:pt x="1113" y="184"/>
                  </a:cubicBezTo>
                  <a:cubicBezTo>
                    <a:pt x="1112" y="182"/>
                    <a:pt x="1098" y="161"/>
                    <a:pt x="1098" y="161"/>
                  </a:cubicBezTo>
                  <a:cubicBezTo>
                    <a:pt x="1098" y="161"/>
                    <a:pt x="1075" y="128"/>
                    <a:pt x="1074" y="126"/>
                  </a:cubicBezTo>
                  <a:cubicBezTo>
                    <a:pt x="1073" y="124"/>
                    <a:pt x="1055" y="99"/>
                    <a:pt x="1053" y="96"/>
                  </a:cubicBezTo>
                  <a:cubicBezTo>
                    <a:pt x="1050" y="93"/>
                    <a:pt x="1039" y="86"/>
                    <a:pt x="1037" y="84"/>
                  </a:cubicBezTo>
                  <a:cubicBezTo>
                    <a:pt x="1034" y="82"/>
                    <a:pt x="1020" y="71"/>
                    <a:pt x="1019" y="70"/>
                  </a:cubicBezTo>
                  <a:cubicBezTo>
                    <a:pt x="1017" y="69"/>
                    <a:pt x="1007" y="59"/>
                    <a:pt x="1005" y="57"/>
                  </a:cubicBezTo>
                  <a:cubicBezTo>
                    <a:pt x="1003" y="55"/>
                    <a:pt x="1007" y="56"/>
                    <a:pt x="1012" y="57"/>
                  </a:cubicBezTo>
                  <a:cubicBezTo>
                    <a:pt x="1017" y="58"/>
                    <a:pt x="1017" y="52"/>
                    <a:pt x="1017" y="50"/>
                  </a:cubicBezTo>
                  <a:cubicBezTo>
                    <a:pt x="1017" y="49"/>
                    <a:pt x="1016" y="47"/>
                    <a:pt x="1020" y="44"/>
                  </a:cubicBezTo>
                  <a:cubicBezTo>
                    <a:pt x="1024" y="40"/>
                    <a:pt x="1019" y="43"/>
                    <a:pt x="1019" y="43"/>
                  </a:cubicBezTo>
                  <a:cubicBezTo>
                    <a:pt x="1019" y="43"/>
                    <a:pt x="1001" y="50"/>
                    <a:pt x="994" y="54"/>
                  </a:cubicBezTo>
                  <a:cubicBezTo>
                    <a:pt x="987" y="57"/>
                    <a:pt x="941" y="77"/>
                    <a:pt x="941" y="77"/>
                  </a:cubicBezTo>
                  <a:cubicBezTo>
                    <a:pt x="940" y="78"/>
                    <a:pt x="939" y="78"/>
                    <a:pt x="939" y="79"/>
                  </a:cubicBezTo>
                  <a:cubicBezTo>
                    <a:pt x="940" y="80"/>
                    <a:pt x="938" y="83"/>
                    <a:pt x="937" y="86"/>
                  </a:cubicBezTo>
                  <a:cubicBezTo>
                    <a:pt x="937" y="89"/>
                    <a:pt x="934" y="87"/>
                    <a:pt x="933" y="86"/>
                  </a:cubicBezTo>
                  <a:cubicBezTo>
                    <a:pt x="932" y="84"/>
                    <a:pt x="930" y="83"/>
                    <a:pt x="922" y="82"/>
                  </a:cubicBezTo>
                  <a:cubicBezTo>
                    <a:pt x="914" y="81"/>
                    <a:pt x="908" y="88"/>
                    <a:pt x="906" y="89"/>
                  </a:cubicBezTo>
                  <a:cubicBezTo>
                    <a:pt x="905" y="90"/>
                    <a:pt x="904" y="88"/>
                    <a:pt x="904" y="88"/>
                  </a:cubicBezTo>
                  <a:cubicBezTo>
                    <a:pt x="904" y="88"/>
                    <a:pt x="900" y="85"/>
                    <a:pt x="899" y="81"/>
                  </a:cubicBezTo>
                  <a:cubicBezTo>
                    <a:pt x="898" y="77"/>
                    <a:pt x="901" y="75"/>
                    <a:pt x="902" y="74"/>
                  </a:cubicBezTo>
                  <a:cubicBezTo>
                    <a:pt x="903" y="73"/>
                    <a:pt x="904" y="71"/>
                    <a:pt x="906" y="70"/>
                  </a:cubicBezTo>
                  <a:cubicBezTo>
                    <a:pt x="908" y="69"/>
                    <a:pt x="914" y="63"/>
                    <a:pt x="915" y="62"/>
                  </a:cubicBezTo>
                  <a:cubicBezTo>
                    <a:pt x="916" y="61"/>
                    <a:pt x="915" y="61"/>
                    <a:pt x="914" y="61"/>
                  </a:cubicBezTo>
                  <a:cubicBezTo>
                    <a:pt x="913" y="62"/>
                    <a:pt x="898" y="64"/>
                    <a:pt x="897" y="64"/>
                  </a:cubicBezTo>
                  <a:cubicBezTo>
                    <a:pt x="895" y="64"/>
                    <a:pt x="895" y="64"/>
                    <a:pt x="893" y="64"/>
                  </a:cubicBezTo>
                  <a:cubicBezTo>
                    <a:pt x="892" y="64"/>
                    <a:pt x="884" y="60"/>
                    <a:pt x="882" y="58"/>
                  </a:cubicBezTo>
                  <a:cubicBezTo>
                    <a:pt x="880" y="57"/>
                    <a:pt x="877" y="58"/>
                    <a:pt x="875" y="59"/>
                  </a:cubicBezTo>
                  <a:cubicBezTo>
                    <a:pt x="873" y="60"/>
                    <a:pt x="875" y="60"/>
                    <a:pt x="877" y="60"/>
                  </a:cubicBezTo>
                  <a:cubicBezTo>
                    <a:pt x="879" y="61"/>
                    <a:pt x="879" y="61"/>
                    <a:pt x="878" y="62"/>
                  </a:cubicBezTo>
                  <a:cubicBezTo>
                    <a:pt x="878" y="63"/>
                    <a:pt x="873" y="65"/>
                    <a:pt x="871" y="66"/>
                  </a:cubicBezTo>
                  <a:cubicBezTo>
                    <a:pt x="869" y="67"/>
                    <a:pt x="870" y="66"/>
                    <a:pt x="870" y="64"/>
                  </a:cubicBezTo>
                  <a:cubicBezTo>
                    <a:pt x="870" y="63"/>
                    <a:pt x="871" y="63"/>
                    <a:pt x="870" y="61"/>
                  </a:cubicBezTo>
                  <a:cubicBezTo>
                    <a:pt x="869" y="60"/>
                    <a:pt x="869" y="60"/>
                    <a:pt x="870" y="58"/>
                  </a:cubicBezTo>
                  <a:cubicBezTo>
                    <a:pt x="871" y="57"/>
                    <a:pt x="869" y="55"/>
                    <a:pt x="869" y="54"/>
                  </a:cubicBezTo>
                  <a:cubicBezTo>
                    <a:pt x="869" y="53"/>
                    <a:pt x="868" y="52"/>
                    <a:pt x="868" y="52"/>
                  </a:cubicBezTo>
                  <a:cubicBezTo>
                    <a:pt x="868" y="52"/>
                    <a:pt x="864" y="49"/>
                    <a:pt x="864" y="48"/>
                  </a:cubicBezTo>
                  <a:cubicBezTo>
                    <a:pt x="863" y="47"/>
                    <a:pt x="862" y="46"/>
                    <a:pt x="860" y="47"/>
                  </a:cubicBezTo>
                  <a:cubicBezTo>
                    <a:pt x="859" y="47"/>
                    <a:pt x="859" y="48"/>
                    <a:pt x="859" y="48"/>
                  </a:cubicBezTo>
                  <a:cubicBezTo>
                    <a:pt x="859" y="48"/>
                    <a:pt x="860" y="51"/>
                    <a:pt x="861" y="54"/>
                  </a:cubicBezTo>
                  <a:cubicBezTo>
                    <a:pt x="862" y="58"/>
                    <a:pt x="861" y="58"/>
                    <a:pt x="860" y="57"/>
                  </a:cubicBezTo>
                  <a:cubicBezTo>
                    <a:pt x="859" y="57"/>
                    <a:pt x="857" y="56"/>
                    <a:pt x="855" y="55"/>
                  </a:cubicBezTo>
                  <a:cubicBezTo>
                    <a:pt x="854" y="55"/>
                    <a:pt x="844" y="58"/>
                    <a:pt x="840" y="59"/>
                  </a:cubicBezTo>
                  <a:cubicBezTo>
                    <a:pt x="837" y="60"/>
                    <a:pt x="830" y="58"/>
                    <a:pt x="828" y="56"/>
                  </a:cubicBezTo>
                  <a:cubicBezTo>
                    <a:pt x="826" y="55"/>
                    <a:pt x="823" y="52"/>
                    <a:pt x="822" y="50"/>
                  </a:cubicBezTo>
                  <a:cubicBezTo>
                    <a:pt x="821" y="47"/>
                    <a:pt x="825" y="49"/>
                    <a:pt x="828" y="49"/>
                  </a:cubicBezTo>
                  <a:cubicBezTo>
                    <a:pt x="831" y="50"/>
                    <a:pt x="829" y="41"/>
                    <a:pt x="828" y="39"/>
                  </a:cubicBezTo>
                  <a:cubicBezTo>
                    <a:pt x="828" y="37"/>
                    <a:pt x="827" y="38"/>
                    <a:pt x="829" y="35"/>
                  </a:cubicBezTo>
                  <a:cubicBezTo>
                    <a:pt x="832" y="33"/>
                    <a:pt x="831" y="30"/>
                    <a:pt x="831" y="30"/>
                  </a:cubicBezTo>
                  <a:cubicBezTo>
                    <a:pt x="831" y="30"/>
                    <a:pt x="819" y="9"/>
                    <a:pt x="817" y="5"/>
                  </a:cubicBezTo>
                  <a:cubicBezTo>
                    <a:pt x="815" y="2"/>
                    <a:pt x="809" y="3"/>
                    <a:pt x="807" y="3"/>
                  </a:cubicBezTo>
                  <a:cubicBezTo>
                    <a:pt x="805" y="3"/>
                    <a:pt x="804" y="4"/>
                    <a:pt x="804" y="4"/>
                  </a:cubicBezTo>
                  <a:cubicBezTo>
                    <a:pt x="804" y="4"/>
                    <a:pt x="801" y="8"/>
                    <a:pt x="799" y="9"/>
                  </a:cubicBezTo>
                  <a:cubicBezTo>
                    <a:pt x="796" y="11"/>
                    <a:pt x="792" y="8"/>
                    <a:pt x="791" y="8"/>
                  </a:cubicBezTo>
                  <a:cubicBezTo>
                    <a:pt x="790" y="7"/>
                    <a:pt x="781" y="2"/>
                    <a:pt x="780" y="2"/>
                  </a:cubicBezTo>
                  <a:cubicBezTo>
                    <a:pt x="779" y="2"/>
                    <a:pt x="779" y="1"/>
                    <a:pt x="778" y="1"/>
                  </a:cubicBezTo>
                  <a:cubicBezTo>
                    <a:pt x="778" y="1"/>
                    <a:pt x="750" y="0"/>
                    <a:pt x="749" y="0"/>
                  </a:cubicBezTo>
                  <a:cubicBezTo>
                    <a:pt x="747" y="0"/>
                    <a:pt x="747" y="0"/>
                    <a:pt x="746" y="1"/>
                  </a:cubicBezTo>
                  <a:cubicBezTo>
                    <a:pt x="746" y="3"/>
                    <a:pt x="742" y="8"/>
                    <a:pt x="740" y="9"/>
                  </a:cubicBezTo>
                  <a:cubicBezTo>
                    <a:pt x="737" y="11"/>
                    <a:pt x="736" y="11"/>
                    <a:pt x="732" y="15"/>
                  </a:cubicBezTo>
                  <a:cubicBezTo>
                    <a:pt x="729" y="19"/>
                    <a:pt x="721" y="21"/>
                    <a:pt x="719" y="21"/>
                  </a:cubicBezTo>
                  <a:cubicBezTo>
                    <a:pt x="717" y="22"/>
                    <a:pt x="702" y="23"/>
                    <a:pt x="701" y="23"/>
                  </a:cubicBezTo>
                  <a:cubicBezTo>
                    <a:pt x="699" y="23"/>
                    <a:pt x="688" y="27"/>
                    <a:pt x="684" y="28"/>
                  </a:cubicBezTo>
                  <a:cubicBezTo>
                    <a:pt x="681" y="29"/>
                    <a:pt x="670" y="32"/>
                    <a:pt x="669" y="32"/>
                  </a:cubicBezTo>
                  <a:cubicBezTo>
                    <a:pt x="668" y="32"/>
                    <a:pt x="657" y="34"/>
                    <a:pt x="656" y="34"/>
                  </a:cubicBezTo>
                  <a:cubicBezTo>
                    <a:pt x="655" y="34"/>
                    <a:pt x="640" y="35"/>
                    <a:pt x="639" y="35"/>
                  </a:cubicBezTo>
                  <a:cubicBezTo>
                    <a:pt x="637" y="35"/>
                    <a:pt x="633" y="37"/>
                    <a:pt x="631" y="38"/>
                  </a:cubicBezTo>
                  <a:cubicBezTo>
                    <a:pt x="628" y="40"/>
                    <a:pt x="629" y="44"/>
                    <a:pt x="628" y="47"/>
                  </a:cubicBezTo>
                  <a:cubicBezTo>
                    <a:pt x="628" y="50"/>
                    <a:pt x="626" y="50"/>
                    <a:pt x="625" y="49"/>
                  </a:cubicBezTo>
                  <a:cubicBezTo>
                    <a:pt x="623" y="47"/>
                    <a:pt x="622" y="47"/>
                    <a:pt x="621" y="47"/>
                  </a:cubicBezTo>
                  <a:cubicBezTo>
                    <a:pt x="620" y="47"/>
                    <a:pt x="600" y="47"/>
                    <a:pt x="598" y="47"/>
                  </a:cubicBezTo>
                  <a:cubicBezTo>
                    <a:pt x="595" y="48"/>
                    <a:pt x="569" y="55"/>
                    <a:pt x="568" y="55"/>
                  </a:cubicBezTo>
                  <a:cubicBezTo>
                    <a:pt x="567" y="55"/>
                    <a:pt x="550" y="59"/>
                    <a:pt x="547" y="59"/>
                  </a:cubicBezTo>
                  <a:cubicBezTo>
                    <a:pt x="544" y="60"/>
                    <a:pt x="542" y="61"/>
                    <a:pt x="541" y="62"/>
                  </a:cubicBezTo>
                  <a:cubicBezTo>
                    <a:pt x="540" y="62"/>
                    <a:pt x="539" y="65"/>
                    <a:pt x="539" y="68"/>
                  </a:cubicBezTo>
                  <a:cubicBezTo>
                    <a:pt x="539" y="70"/>
                    <a:pt x="538" y="69"/>
                    <a:pt x="537" y="68"/>
                  </a:cubicBezTo>
                  <a:cubicBezTo>
                    <a:pt x="537" y="68"/>
                    <a:pt x="534" y="65"/>
                    <a:pt x="533" y="64"/>
                  </a:cubicBezTo>
                  <a:cubicBezTo>
                    <a:pt x="532" y="63"/>
                    <a:pt x="532" y="63"/>
                    <a:pt x="532" y="63"/>
                  </a:cubicBezTo>
                  <a:cubicBezTo>
                    <a:pt x="532" y="63"/>
                    <a:pt x="512" y="63"/>
                    <a:pt x="511" y="63"/>
                  </a:cubicBezTo>
                  <a:cubicBezTo>
                    <a:pt x="509" y="64"/>
                    <a:pt x="505" y="63"/>
                    <a:pt x="504" y="62"/>
                  </a:cubicBezTo>
                  <a:cubicBezTo>
                    <a:pt x="503" y="61"/>
                    <a:pt x="502" y="61"/>
                    <a:pt x="502" y="61"/>
                  </a:cubicBezTo>
                  <a:cubicBezTo>
                    <a:pt x="502" y="61"/>
                    <a:pt x="491" y="66"/>
                    <a:pt x="488" y="67"/>
                  </a:cubicBezTo>
                  <a:cubicBezTo>
                    <a:pt x="486" y="67"/>
                    <a:pt x="488" y="68"/>
                    <a:pt x="488" y="68"/>
                  </a:cubicBezTo>
                  <a:cubicBezTo>
                    <a:pt x="488" y="68"/>
                    <a:pt x="491" y="70"/>
                    <a:pt x="493" y="71"/>
                  </a:cubicBezTo>
                  <a:cubicBezTo>
                    <a:pt x="494" y="72"/>
                    <a:pt x="494" y="73"/>
                    <a:pt x="493" y="74"/>
                  </a:cubicBezTo>
                  <a:cubicBezTo>
                    <a:pt x="493" y="75"/>
                    <a:pt x="491" y="77"/>
                    <a:pt x="491" y="78"/>
                  </a:cubicBezTo>
                  <a:cubicBezTo>
                    <a:pt x="490" y="79"/>
                    <a:pt x="489" y="79"/>
                    <a:pt x="488" y="79"/>
                  </a:cubicBezTo>
                  <a:cubicBezTo>
                    <a:pt x="486" y="80"/>
                    <a:pt x="485" y="80"/>
                    <a:pt x="486" y="81"/>
                  </a:cubicBezTo>
                  <a:cubicBezTo>
                    <a:pt x="488" y="81"/>
                    <a:pt x="496" y="82"/>
                    <a:pt x="501" y="82"/>
                  </a:cubicBezTo>
                  <a:cubicBezTo>
                    <a:pt x="505" y="83"/>
                    <a:pt x="506" y="85"/>
                    <a:pt x="506" y="86"/>
                  </a:cubicBezTo>
                  <a:cubicBezTo>
                    <a:pt x="507" y="87"/>
                    <a:pt x="503" y="88"/>
                    <a:pt x="502" y="89"/>
                  </a:cubicBezTo>
                  <a:cubicBezTo>
                    <a:pt x="501" y="90"/>
                    <a:pt x="500" y="89"/>
                    <a:pt x="499" y="87"/>
                  </a:cubicBezTo>
                  <a:cubicBezTo>
                    <a:pt x="497" y="85"/>
                    <a:pt x="496" y="86"/>
                    <a:pt x="495" y="89"/>
                  </a:cubicBezTo>
                  <a:cubicBezTo>
                    <a:pt x="494" y="91"/>
                    <a:pt x="494" y="95"/>
                    <a:pt x="495" y="96"/>
                  </a:cubicBezTo>
                  <a:cubicBezTo>
                    <a:pt x="495" y="97"/>
                    <a:pt x="496" y="97"/>
                    <a:pt x="497" y="97"/>
                  </a:cubicBezTo>
                  <a:cubicBezTo>
                    <a:pt x="498" y="97"/>
                    <a:pt x="501" y="98"/>
                    <a:pt x="502" y="99"/>
                  </a:cubicBezTo>
                  <a:cubicBezTo>
                    <a:pt x="503" y="100"/>
                    <a:pt x="519" y="104"/>
                    <a:pt x="522" y="105"/>
                  </a:cubicBezTo>
                  <a:cubicBezTo>
                    <a:pt x="525" y="106"/>
                    <a:pt x="525" y="108"/>
                    <a:pt x="525" y="109"/>
                  </a:cubicBezTo>
                  <a:cubicBezTo>
                    <a:pt x="525" y="110"/>
                    <a:pt x="524" y="111"/>
                    <a:pt x="522" y="112"/>
                  </a:cubicBezTo>
                  <a:cubicBezTo>
                    <a:pt x="520" y="113"/>
                    <a:pt x="517" y="111"/>
                    <a:pt x="516" y="111"/>
                  </a:cubicBezTo>
                  <a:cubicBezTo>
                    <a:pt x="515" y="110"/>
                    <a:pt x="510" y="111"/>
                    <a:pt x="509" y="111"/>
                  </a:cubicBezTo>
                  <a:cubicBezTo>
                    <a:pt x="508" y="112"/>
                    <a:pt x="507" y="112"/>
                    <a:pt x="505" y="110"/>
                  </a:cubicBezTo>
                  <a:cubicBezTo>
                    <a:pt x="504" y="108"/>
                    <a:pt x="501" y="110"/>
                    <a:pt x="500" y="110"/>
                  </a:cubicBezTo>
                  <a:cubicBezTo>
                    <a:pt x="498" y="111"/>
                    <a:pt x="497" y="110"/>
                    <a:pt x="496" y="109"/>
                  </a:cubicBezTo>
                  <a:cubicBezTo>
                    <a:pt x="495" y="109"/>
                    <a:pt x="492" y="110"/>
                    <a:pt x="491" y="110"/>
                  </a:cubicBezTo>
                  <a:cubicBezTo>
                    <a:pt x="490" y="110"/>
                    <a:pt x="488" y="111"/>
                    <a:pt x="488" y="111"/>
                  </a:cubicBezTo>
                  <a:cubicBezTo>
                    <a:pt x="488" y="111"/>
                    <a:pt x="478" y="122"/>
                    <a:pt x="478" y="123"/>
                  </a:cubicBezTo>
                  <a:cubicBezTo>
                    <a:pt x="477" y="123"/>
                    <a:pt x="477" y="124"/>
                    <a:pt x="477" y="124"/>
                  </a:cubicBezTo>
                  <a:cubicBezTo>
                    <a:pt x="477" y="124"/>
                    <a:pt x="487" y="137"/>
                    <a:pt x="488" y="138"/>
                  </a:cubicBezTo>
                  <a:cubicBezTo>
                    <a:pt x="489" y="139"/>
                    <a:pt x="489" y="140"/>
                    <a:pt x="488" y="140"/>
                  </a:cubicBezTo>
                  <a:cubicBezTo>
                    <a:pt x="487" y="141"/>
                    <a:pt x="485" y="142"/>
                    <a:pt x="484" y="143"/>
                  </a:cubicBezTo>
                  <a:cubicBezTo>
                    <a:pt x="482" y="144"/>
                    <a:pt x="478" y="148"/>
                    <a:pt x="477" y="149"/>
                  </a:cubicBezTo>
                  <a:cubicBezTo>
                    <a:pt x="476" y="149"/>
                    <a:pt x="472" y="148"/>
                    <a:pt x="470" y="148"/>
                  </a:cubicBezTo>
                  <a:cubicBezTo>
                    <a:pt x="469" y="148"/>
                    <a:pt x="463" y="152"/>
                    <a:pt x="462" y="154"/>
                  </a:cubicBezTo>
                  <a:cubicBezTo>
                    <a:pt x="460" y="155"/>
                    <a:pt x="458" y="155"/>
                    <a:pt x="456" y="155"/>
                  </a:cubicBezTo>
                  <a:cubicBezTo>
                    <a:pt x="454" y="155"/>
                    <a:pt x="455" y="156"/>
                    <a:pt x="455" y="156"/>
                  </a:cubicBezTo>
                  <a:cubicBezTo>
                    <a:pt x="455" y="156"/>
                    <a:pt x="456" y="159"/>
                    <a:pt x="457" y="160"/>
                  </a:cubicBezTo>
                  <a:cubicBezTo>
                    <a:pt x="457" y="161"/>
                    <a:pt x="458" y="162"/>
                    <a:pt x="458" y="162"/>
                  </a:cubicBezTo>
                  <a:cubicBezTo>
                    <a:pt x="458" y="162"/>
                    <a:pt x="466" y="167"/>
                    <a:pt x="469" y="168"/>
                  </a:cubicBezTo>
                  <a:cubicBezTo>
                    <a:pt x="472" y="169"/>
                    <a:pt x="507" y="187"/>
                    <a:pt x="509" y="187"/>
                  </a:cubicBezTo>
                  <a:cubicBezTo>
                    <a:pt x="510" y="188"/>
                    <a:pt x="509" y="189"/>
                    <a:pt x="509" y="189"/>
                  </a:cubicBezTo>
                  <a:cubicBezTo>
                    <a:pt x="509" y="189"/>
                    <a:pt x="507" y="192"/>
                    <a:pt x="506" y="194"/>
                  </a:cubicBezTo>
                  <a:cubicBezTo>
                    <a:pt x="504" y="196"/>
                    <a:pt x="504" y="200"/>
                    <a:pt x="503" y="205"/>
                  </a:cubicBezTo>
                  <a:cubicBezTo>
                    <a:pt x="502" y="210"/>
                    <a:pt x="496" y="211"/>
                    <a:pt x="493" y="211"/>
                  </a:cubicBezTo>
                  <a:cubicBezTo>
                    <a:pt x="491" y="212"/>
                    <a:pt x="483" y="214"/>
                    <a:pt x="479" y="214"/>
                  </a:cubicBezTo>
                  <a:cubicBezTo>
                    <a:pt x="476" y="215"/>
                    <a:pt x="465" y="211"/>
                    <a:pt x="462" y="211"/>
                  </a:cubicBezTo>
                  <a:cubicBezTo>
                    <a:pt x="458" y="210"/>
                    <a:pt x="455" y="208"/>
                    <a:pt x="454" y="207"/>
                  </a:cubicBezTo>
                  <a:cubicBezTo>
                    <a:pt x="454" y="207"/>
                    <a:pt x="453" y="207"/>
                    <a:pt x="453" y="208"/>
                  </a:cubicBezTo>
                  <a:cubicBezTo>
                    <a:pt x="452" y="209"/>
                    <a:pt x="451" y="214"/>
                    <a:pt x="450" y="216"/>
                  </a:cubicBezTo>
                  <a:cubicBezTo>
                    <a:pt x="449" y="218"/>
                    <a:pt x="446" y="220"/>
                    <a:pt x="444" y="220"/>
                  </a:cubicBezTo>
                  <a:cubicBezTo>
                    <a:pt x="443" y="221"/>
                    <a:pt x="441" y="221"/>
                    <a:pt x="439" y="222"/>
                  </a:cubicBezTo>
                  <a:cubicBezTo>
                    <a:pt x="438" y="223"/>
                    <a:pt x="439" y="221"/>
                    <a:pt x="439" y="219"/>
                  </a:cubicBezTo>
                  <a:cubicBezTo>
                    <a:pt x="440" y="218"/>
                    <a:pt x="437" y="217"/>
                    <a:pt x="435" y="217"/>
                  </a:cubicBezTo>
                  <a:cubicBezTo>
                    <a:pt x="433" y="217"/>
                    <a:pt x="427" y="216"/>
                    <a:pt x="418" y="213"/>
                  </a:cubicBezTo>
                  <a:cubicBezTo>
                    <a:pt x="409" y="211"/>
                    <a:pt x="407" y="203"/>
                    <a:pt x="407" y="202"/>
                  </a:cubicBezTo>
                  <a:cubicBezTo>
                    <a:pt x="408" y="201"/>
                    <a:pt x="407" y="199"/>
                    <a:pt x="407" y="199"/>
                  </a:cubicBezTo>
                  <a:cubicBezTo>
                    <a:pt x="407" y="199"/>
                    <a:pt x="402" y="196"/>
                    <a:pt x="400" y="195"/>
                  </a:cubicBezTo>
                  <a:cubicBezTo>
                    <a:pt x="398" y="194"/>
                    <a:pt x="396" y="194"/>
                    <a:pt x="394" y="194"/>
                  </a:cubicBezTo>
                  <a:cubicBezTo>
                    <a:pt x="392" y="194"/>
                    <a:pt x="382" y="194"/>
                    <a:pt x="380" y="194"/>
                  </a:cubicBezTo>
                  <a:cubicBezTo>
                    <a:pt x="379" y="194"/>
                    <a:pt x="379" y="196"/>
                    <a:pt x="379" y="196"/>
                  </a:cubicBezTo>
                  <a:cubicBezTo>
                    <a:pt x="379" y="196"/>
                    <a:pt x="379" y="198"/>
                    <a:pt x="379" y="201"/>
                  </a:cubicBezTo>
                  <a:cubicBezTo>
                    <a:pt x="378" y="204"/>
                    <a:pt x="374" y="205"/>
                    <a:pt x="370" y="206"/>
                  </a:cubicBezTo>
                  <a:cubicBezTo>
                    <a:pt x="367" y="206"/>
                    <a:pt x="363" y="201"/>
                    <a:pt x="361" y="198"/>
                  </a:cubicBezTo>
                  <a:cubicBezTo>
                    <a:pt x="359" y="195"/>
                    <a:pt x="355" y="195"/>
                    <a:pt x="353" y="195"/>
                  </a:cubicBezTo>
                  <a:cubicBezTo>
                    <a:pt x="352" y="196"/>
                    <a:pt x="336" y="197"/>
                    <a:pt x="335" y="198"/>
                  </a:cubicBezTo>
                  <a:cubicBezTo>
                    <a:pt x="334" y="198"/>
                    <a:pt x="333" y="200"/>
                    <a:pt x="332" y="202"/>
                  </a:cubicBezTo>
                  <a:cubicBezTo>
                    <a:pt x="331" y="204"/>
                    <a:pt x="329" y="204"/>
                    <a:pt x="328" y="205"/>
                  </a:cubicBezTo>
                  <a:cubicBezTo>
                    <a:pt x="326" y="205"/>
                    <a:pt x="326" y="203"/>
                    <a:pt x="324" y="209"/>
                  </a:cubicBezTo>
                  <a:cubicBezTo>
                    <a:pt x="322" y="214"/>
                    <a:pt x="313" y="217"/>
                    <a:pt x="312" y="218"/>
                  </a:cubicBezTo>
                  <a:cubicBezTo>
                    <a:pt x="311" y="218"/>
                    <a:pt x="311" y="218"/>
                    <a:pt x="310" y="219"/>
                  </a:cubicBezTo>
                  <a:cubicBezTo>
                    <a:pt x="310" y="221"/>
                    <a:pt x="308" y="219"/>
                    <a:pt x="308" y="219"/>
                  </a:cubicBezTo>
                  <a:cubicBezTo>
                    <a:pt x="308" y="219"/>
                    <a:pt x="290" y="208"/>
                    <a:pt x="288" y="207"/>
                  </a:cubicBezTo>
                  <a:cubicBezTo>
                    <a:pt x="287" y="206"/>
                    <a:pt x="284" y="206"/>
                    <a:pt x="281" y="202"/>
                  </a:cubicBezTo>
                  <a:cubicBezTo>
                    <a:pt x="278" y="198"/>
                    <a:pt x="274" y="199"/>
                    <a:pt x="273" y="198"/>
                  </a:cubicBezTo>
                  <a:cubicBezTo>
                    <a:pt x="273" y="198"/>
                    <a:pt x="271" y="198"/>
                    <a:pt x="271" y="199"/>
                  </a:cubicBezTo>
                  <a:cubicBezTo>
                    <a:pt x="271" y="200"/>
                    <a:pt x="273" y="204"/>
                    <a:pt x="274" y="205"/>
                  </a:cubicBezTo>
                  <a:cubicBezTo>
                    <a:pt x="275" y="207"/>
                    <a:pt x="274" y="209"/>
                    <a:pt x="275" y="214"/>
                  </a:cubicBezTo>
                  <a:cubicBezTo>
                    <a:pt x="276" y="218"/>
                    <a:pt x="272" y="219"/>
                    <a:pt x="271" y="220"/>
                  </a:cubicBezTo>
                  <a:cubicBezTo>
                    <a:pt x="269" y="221"/>
                    <a:pt x="269" y="219"/>
                    <a:pt x="269" y="219"/>
                  </a:cubicBezTo>
                  <a:cubicBezTo>
                    <a:pt x="269" y="219"/>
                    <a:pt x="267" y="213"/>
                    <a:pt x="267" y="211"/>
                  </a:cubicBezTo>
                  <a:cubicBezTo>
                    <a:pt x="267" y="210"/>
                    <a:pt x="267" y="209"/>
                    <a:pt x="269" y="208"/>
                  </a:cubicBezTo>
                  <a:cubicBezTo>
                    <a:pt x="270" y="206"/>
                    <a:pt x="266" y="203"/>
                    <a:pt x="264" y="202"/>
                  </a:cubicBezTo>
                  <a:cubicBezTo>
                    <a:pt x="262" y="201"/>
                    <a:pt x="239" y="183"/>
                    <a:pt x="236" y="180"/>
                  </a:cubicBezTo>
                  <a:cubicBezTo>
                    <a:pt x="233" y="178"/>
                    <a:pt x="227" y="178"/>
                    <a:pt x="224" y="178"/>
                  </a:cubicBezTo>
                  <a:cubicBezTo>
                    <a:pt x="221" y="178"/>
                    <a:pt x="214" y="178"/>
                    <a:pt x="213" y="178"/>
                  </a:cubicBezTo>
                  <a:cubicBezTo>
                    <a:pt x="212" y="178"/>
                    <a:pt x="210" y="178"/>
                    <a:pt x="208" y="179"/>
                  </a:cubicBezTo>
                  <a:cubicBezTo>
                    <a:pt x="207" y="180"/>
                    <a:pt x="206" y="179"/>
                    <a:pt x="203" y="178"/>
                  </a:cubicBezTo>
                  <a:cubicBezTo>
                    <a:pt x="201" y="177"/>
                    <a:pt x="197" y="167"/>
                    <a:pt x="197" y="166"/>
                  </a:cubicBezTo>
                  <a:cubicBezTo>
                    <a:pt x="197" y="165"/>
                    <a:pt x="196" y="165"/>
                    <a:pt x="195" y="166"/>
                  </a:cubicBezTo>
                  <a:cubicBezTo>
                    <a:pt x="194" y="167"/>
                    <a:pt x="186" y="170"/>
                    <a:pt x="184" y="170"/>
                  </a:cubicBezTo>
                  <a:cubicBezTo>
                    <a:pt x="183" y="171"/>
                    <a:pt x="180" y="171"/>
                    <a:pt x="179" y="171"/>
                  </a:cubicBezTo>
                  <a:cubicBezTo>
                    <a:pt x="177" y="172"/>
                    <a:pt x="177" y="175"/>
                    <a:pt x="177" y="176"/>
                  </a:cubicBezTo>
                  <a:cubicBezTo>
                    <a:pt x="178" y="177"/>
                    <a:pt x="178" y="179"/>
                    <a:pt x="173" y="179"/>
                  </a:cubicBezTo>
                  <a:cubicBezTo>
                    <a:pt x="169" y="180"/>
                    <a:pt x="165" y="177"/>
                    <a:pt x="164" y="176"/>
                  </a:cubicBezTo>
                  <a:cubicBezTo>
                    <a:pt x="163" y="176"/>
                    <a:pt x="163" y="175"/>
                    <a:pt x="164" y="175"/>
                  </a:cubicBezTo>
                  <a:cubicBezTo>
                    <a:pt x="164" y="174"/>
                    <a:pt x="164" y="174"/>
                    <a:pt x="164" y="172"/>
                  </a:cubicBezTo>
                  <a:cubicBezTo>
                    <a:pt x="163" y="170"/>
                    <a:pt x="147" y="166"/>
                    <a:pt x="145" y="166"/>
                  </a:cubicBezTo>
                  <a:cubicBezTo>
                    <a:pt x="143" y="166"/>
                    <a:pt x="144" y="167"/>
                    <a:pt x="144" y="167"/>
                  </a:cubicBezTo>
                  <a:cubicBezTo>
                    <a:pt x="144" y="167"/>
                    <a:pt x="144" y="167"/>
                    <a:pt x="144" y="170"/>
                  </a:cubicBezTo>
                  <a:cubicBezTo>
                    <a:pt x="144" y="174"/>
                    <a:pt x="138" y="174"/>
                    <a:pt x="137" y="174"/>
                  </a:cubicBezTo>
                  <a:cubicBezTo>
                    <a:pt x="136" y="174"/>
                    <a:pt x="136" y="174"/>
                    <a:pt x="135" y="176"/>
                  </a:cubicBezTo>
                  <a:cubicBezTo>
                    <a:pt x="134" y="177"/>
                    <a:pt x="131" y="183"/>
                    <a:pt x="129" y="185"/>
                  </a:cubicBezTo>
                  <a:cubicBezTo>
                    <a:pt x="127" y="188"/>
                    <a:pt x="98" y="199"/>
                    <a:pt x="97" y="200"/>
                  </a:cubicBezTo>
                  <a:cubicBezTo>
                    <a:pt x="96" y="200"/>
                    <a:pt x="98" y="202"/>
                    <a:pt x="98" y="204"/>
                  </a:cubicBezTo>
                  <a:cubicBezTo>
                    <a:pt x="99" y="207"/>
                    <a:pt x="92" y="208"/>
                    <a:pt x="91" y="208"/>
                  </a:cubicBezTo>
                  <a:cubicBezTo>
                    <a:pt x="89" y="209"/>
                    <a:pt x="80" y="215"/>
                    <a:pt x="78" y="216"/>
                  </a:cubicBezTo>
                  <a:cubicBezTo>
                    <a:pt x="77" y="216"/>
                    <a:pt x="74" y="217"/>
                    <a:pt x="73" y="216"/>
                  </a:cubicBezTo>
                  <a:cubicBezTo>
                    <a:pt x="71" y="215"/>
                    <a:pt x="71" y="215"/>
                    <a:pt x="71" y="216"/>
                  </a:cubicBezTo>
                  <a:cubicBezTo>
                    <a:pt x="71" y="217"/>
                    <a:pt x="72" y="220"/>
                    <a:pt x="73" y="221"/>
                  </a:cubicBezTo>
                  <a:cubicBezTo>
                    <a:pt x="73" y="223"/>
                    <a:pt x="76" y="231"/>
                    <a:pt x="76" y="232"/>
                  </a:cubicBezTo>
                  <a:cubicBezTo>
                    <a:pt x="77" y="233"/>
                    <a:pt x="77" y="235"/>
                    <a:pt x="77" y="237"/>
                  </a:cubicBezTo>
                  <a:cubicBezTo>
                    <a:pt x="77" y="238"/>
                    <a:pt x="78" y="239"/>
                    <a:pt x="79" y="240"/>
                  </a:cubicBezTo>
                  <a:cubicBezTo>
                    <a:pt x="81" y="240"/>
                    <a:pt x="81" y="242"/>
                    <a:pt x="81" y="243"/>
                  </a:cubicBezTo>
                  <a:cubicBezTo>
                    <a:pt x="81" y="245"/>
                    <a:pt x="77" y="247"/>
                    <a:pt x="74" y="248"/>
                  </a:cubicBezTo>
                  <a:cubicBezTo>
                    <a:pt x="71" y="249"/>
                    <a:pt x="67" y="251"/>
                    <a:pt x="66" y="252"/>
                  </a:cubicBezTo>
                  <a:cubicBezTo>
                    <a:pt x="65" y="253"/>
                    <a:pt x="60" y="249"/>
                    <a:pt x="59" y="246"/>
                  </a:cubicBezTo>
                  <a:cubicBezTo>
                    <a:pt x="57" y="244"/>
                    <a:pt x="42" y="229"/>
                    <a:pt x="42" y="228"/>
                  </a:cubicBezTo>
                  <a:cubicBezTo>
                    <a:pt x="41" y="227"/>
                    <a:pt x="40" y="227"/>
                    <a:pt x="40" y="227"/>
                  </a:cubicBezTo>
                  <a:cubicBezTo>
                    <a:pt x="40" y="227"/>
                    <a:pt x="35" y="227"/>
                    <a:pt x="33" y="227"/>
                  </a:cubicBezTo>
                  <a:cubicBezTo>
                    <a:pt x="31" y="227"/>
                    <a:pt x="32" y="227"/>
                    <a:pt x="31" y="229"/>
                  </a:cubicBezTo>
                  <a:cubicBezTo>
                    <a:pt x="31" y="231"/>
                    <a:pt x="29" y="237"/>
                    <a:pt x="27" y="242"/>
                  </a:cubicBezTo>
                  <a:cubicBezTo>
                    <a:pt x="25" y="246"/>
                    <a:pt x="19" y="248"/>
                    <a:pt x="18" y="249"/>
                  </a:cubicBezTo>
                  <a:cubicBezTo>
                    <a:pt x="16" y="249"/>
                    <a:pt x="14" y="249"/>
                    <a:pt x="13" y="252"/>
                  </a:cubicBezTo>
                  <a:cubicBezTo>
                    <a:pt x="12" y="256"/>
                    <a:pt x="10" y="269"/>
                    <a:pt x="10" y="271"/>
                  </a:cubicBezTo>
                  <a:cubicBezTo>
                    <a:pt x="10" y="273"/>
                    <a:pt x="13" y="274"/>
                    <a:pt x="13" y="274"/>
                  </a:cubicBezTo>
                  <a:cubicBezTo>
                    <a:pt x="15" y="275"/>
                    <a:pt x="23" y="279"/>
                    <a:pt x="15" y="287"/>
                  </a:cubicBezTo>
                  <a:cubicBezTo>
                    <a:pt x="7" y="295"/>
                    <a:pt x="1" y="309"/>
                    <a:pt x="1" y="311"/>
                  </a:cubicBezTo>
                  <a:cubicBezTo>
                    <a:pt x="0" y="313"/>
                    <a:pt x="2" y="314"/>
                    <a:pt x="2" y="314"/>
                  </a:cubicBezTo>
                  <a:cubicBezTo>
                    <a:pt x="2" y="314"/>
                    <a:pt x="18" y="319"/>
                    <a:pt x="20" y="320"/>
                  </a:cubicBezTo>
                  <a:cubicBezTo>
                    <a:pt x="21" y="320"/>
                    <a:pt x="21" y="321"/>
                    <a:pt x="21" y="321"/>
                  </a:cubicBezTo>
                  <a:cubicBezTo>
                    <a:pt x="21" y="321"/>
                    <a:pt x="22" y="337"/>
                    <a:pt x="22" y="337"/>
                  </a:cubicBezTo>
                  <a:cubicBezTo>
                    <a:pt x="22" y="338"/>
                    <a:pt x="22" y="339"/>
                    <a:pt x="22" y="339"/>
                  </a:cubicBezTo>
                  <a:cubicBezTo>
                    <a:pt x="22" y="339"/>
                    <a:pt x="21" y="339"/>
                    <a:pt x="27" y="342"/>
                  </a:cubicBezTo>
                  <a:cubicBezTo>
                    <a:pt x="33" y="345"/>
                    <a:pt x="40" y="343"/>
                    <a:pt x="47" y="341"/>
                  </a:cubicBezTo>
                  <a:cubicBezTo>
                    <a:pt x="54" y="338"/>
                    <a:pt x="58" y="343"/>
                    <a:pt x="61" y="348"/>
                  </a:cubicBezTo>
                  <a:cubicBezTo>
                    <a:pt x="64" y="353"/>
                    <a:pt x="79" y="375"/>
                    <a:pt x="82" y="379"/>
                  </a:cubicBezTo>
                  <a:cubicBezTo>
                    <a:pt x="85" y="384"/>
                    <a:pt x="83" y="385"/>
                    <a:pt x="81" y="386"/>
                  </a:cubicBezTo>
                  <a:cubicBezTo>
                    <a:pt x="79" y="387"/>
                    <a:pt x="75" y="385"/>
                    <a:pt x="72" y="384"/>
                  </a:cubicBezTo>
                  <a:cubicBezTo>
                    <a:pt x="69" y="383"/>
                    <a:pt x="68" y="386"/>
                    <a:pt x="67" y="387"/>
                  </a:cubicBezTo>
                  <a:cubicBezTo>
                    <a:pt x="66" y="388"/>
                    <a:pt x="67" y="388"/>
                    <a:pt x="68" y="389"/>
                  </a:cubicBezTo>
                  <a:cubicBezTo>
                    <a:pt x="69" y="391"/>
                    <a:pt x="72" y="393"/>
                    <a:pt x="74" y="393"/>
                  </a:cubicBezTo>
                  <a:cubicBezTo>
                    <a:pt x="75" y="394"/>
                    <a:pt x="79" y="396"/>
                    <a:pt x="79" y="396"/>
                  </a:cubicBezTo>
                  <a:lnTo>
                    <a:pt x="93" y="402"/>
                  </a:lnTo>
                  <a:cubicBezTo>
                    <a:pt x="93" y="402"/>
                    <a:pt x="93" y="402"/>
                    <a:pt x="93" y="401"/>
                  </a:cubicBezTo>
                  <a:cubicBezTo>
                    <a:pt x="91" y="399"/>
                    <a:pt x="92" y="397"/>
                    <a:pt x="93" y="396"/>
                  </a:cubicBezTo>
                  <a:cubicBezTo>
                    <a:pt x="94" y="394"/>
                    <a:pt x="96" y="390"/>
                    <a:pt x="100" y="391"/>
                  </a:cubicBezTo>
                  <a:cubicBezTo>
                    <a:pt x="104" y="391"/>
                    <a:pt x="116" y="391"/>
                    <a:pt x="119" y="388"/>
                  </a:cubicBezTo>
                  <a:cubicBezTo>
                    <a:pt x="122" y="385"/>
                    <a:pt x="127" y="382"/>
                    <a:pt x="130" y="381"/>
                  </a:cubicBezTo>
                  <a:cubicBezTo>
                    <a:pt x="133" y="379"/>
                    <a:pt x="139" y="378"/>
                    <a:pt x="141" y="376"/>
                  </a:cubicBezTo>
                  <a:cubicBezTo>
                    <a:pt x="144" y="374"/>
                    <a:pt x="148" y="371"/>
                    <a:pt x="150" y="370"/>
                  </a:cubicBezTo>
                  <a:cubicBezTo>
                    <a:pt x="152" y="370"/>
                    <a:pt x="158" y="368"/>
                    <a:pt x="162" y="369"/>
                  </a:cubicBezTo>
                  <a:cubicBezTo>
                    <a:pt x="166" y="370"/>
                    <a:pt x="191" y="380"/>
                    <a:pt x="195" y="379"/>
                  </a:cubicBezTo>
                  <a:cubicBezTo>
                    <a:pt x="198" y="377"/>
                    <a:pt x="201" y="373"/>
                    <a:pt x="204" y="374"/>
                  </a:cubicBezTo>
                  <a:cubicBezTo>
                    <a:pt x="207" y="375"/>
                    <a:pt x="212" y="375"/>
                    <a:pt x="215" y="377"/>
                  </a:cubicBezTo>
                  <a:cubicBezTo>
                    <a:pt x="218" y="379"/>
                    <a:pt x="229" y="398"/>
                    <a:pt x="228" y="407"/>
                  </a:cubicBezTo>
                  <a:cubicBezTo>
                    <a:pt x="226" y="416"/>
                    <a:pt x="222" y="423"/>
                    <a:pt x="221" y="426"/>
                  </a:cubicBezTo>
                  <a:cubicBezTo>
                    <a:pt x="219" y="429"/>
                    <a:pt x="221" y="436"/>
                    <a:pt x="223" y="438"/>
                  </a:cubicBezTo>
                  <a:cubicBezTo>
                    <a:pt x="225" y="440"/>
                    <a:pt x="228" y="443"/>
                    <a:pt x="232" y="443"/>
                  </a:cubicBezTo>
                  <a:cubicBezTo>
                    <a:pt x="237" y="443"/>
                    <a:pt x="247" y="444"/>
                    <a:pt x="250" y="441"/>
                  </a:cubicBezTo>
                  <a:cubicBezTo>
                    <a:pt x="252" y="438"/>
                    <a:pt x="252" y="436"/>
                    <a:pt x="255" y="436"/>
                  </a:cubicBezTo>
                  <a:cubicBezTo>
                    <a:pt x="258" y="436"/>
                    <a:pt x="259" y="439"/>
                    <a:pt x="260" y="444"/>
                  </a:cubicBezTo>
                  <a:cubicBezTo>
                    <a:pt x="260" y="448"/>
                    <a:pt x="260" y="449"/>
                    <a:pt x="262" y="451"/>
                  </a:cubicBezTo>
                  <a:cubicBezTo>
                    <a:pt x="264" y="453"/>
                    <a:pt x="265" y="457"/>
                    <a:pt x="260" y="458"/>
                  </a:cubicBezTo>
                  <a:cubicBezTo>
                    <a:pt x="255" y="458"/>
                    <a:pt x="253" y="457"/>
                    <a:pt x="251" y="458"/>
                  </a:cubicBezTo>
                  <a:cubicBezTo>
                    <a:pt x="248" y="459"/>
                    <a:pt x="241" y="460"/>
                    <a:pt x="239" y="462"/>
                  </a:cubicBezTo>
                  <a:cubicBezTo>
                    <a:pt x="237" y="465"/>
                    <a:pt x="230" y="482"/>
                    <a:pt x="226" y="481"/>
                  </a:cubicBezTo>
                  <a:cubicBezTo>
                    <a:pt x="222" y="480"/>
                    <a:pt x="223" y="480"/>
                    <a:pt x="227" y="475"/>
                  </a:cubicBezTo>
                  <a:cubicBezTo>
                    <a:pt x="230" y="470"/>
                    <a:pt x="235" y="460"/>
                    <a:pt x="241" y="457"/>
                  </a:cubicBezTo>
                  <a:cubicBezTo>
                    <a:pt x="248" y="454"/>
                    <a:pt x="251" y="457"/>
                    <a:pt x="253" y="452"/>
                  </a:cubicBezTo>
                  <a:cubicBezTo>
                    <a:pt x="254" y="447"/>
                    <a:pt x="252" y="448"/>
                    <a:pt x="248" y="448"/>
                  </a:cubicBezTo>
                  <a:cubicBezTo>
                    <a:pt x="245" y="449"/>
                    <a:pt x="241" y="451"/>
                    <a:pt x="236" y="449"/>
                  </a:cubicBezTo>
                  <a:cubicBezTo>
                    <a:pt x="232" y="447"/>
                    <a:pt x="228" y="448"/>
                    <a:pt x="223" y="448"/>
                  </a:cubicBezTo>
                  <a:cubicBezTo>
                    <a:pt x="217" y="448"/>
                    <a:pt x="194" y="442"/>
                    <a:pt x="189" y="443"/>
                  </a:cubicBezTo>
                  <a:cubicBezTo>
                    <a:pt x="185" y="443"/>
                    <a:pt x="179" y="442"/>
                    <a:pt x="178" y="440"/>
                  </a:cubicBezTo>
                  <a:cubicBezTo>
                    <a:pt x="178" y="439"/>
                    <a:pt x="177" y="438"/>
                    <a:pt x="175" y="441"/>
                  </a:cubicBezTo>
                  <a:cubicBezTo>
                    <a:pt x="172" y="443"/>
                    <a:pt x="171" y="445"/>
                    <a:pt x="169" y="443"/>
                  </a:cubicBezTo>
                  <a:cubicBezTo>
                    <a:pt x="167" y="441"/>
                    <a:pt x="164" y="442"/>
                    <a:pt x="162" y="447"/>
                  </a:cubicBezTo>
                  <a:cubicBezTo>
                    <a:pt x="160" y="452"/>
                    <a:pt x="160" y="454"/>
                    <a:pt x="158" y="456"/>
                  </a:cubicBezTo>
                  <a:cubicBezTo>
                    <a:pt x="155" y="457"/>
                    <a:pt x="148" y="457"/>
                    <a:pt x="152" y="461"/>
                  </a:cubicBezTo>
                  <a:cubicBezTo>
                    <a:pt x="157" y="464"/>
                    <a:pt x="161" y="468"/>
                    <a:pt x="161" y="471"/>
                  </a:cubicBezTo>
                  <a:cubicBezTo>
                    <a:pt x="161" y="473"/>
                    <a:pt x="162" y="474"/>
                    <a:pt x="164" y="474"/>
                  </a:cubicBezTo>
                  <a:cubicBezTo>
                    <a:pt x="165" y="474"/>
                    <a:pt x="174" y="476"/>
                    <a:pt x="169" y="476"/>
                  </a:cubicBezTo>
                  <a:cubicBezTo>
                    <a:pt x="163" y="477"/>
                    <a:pt x="162" y="476"/>
                    <a:pt x="159" y="478"/>
                  </a:cubicBezTo>
                  <a:cubicBezTo>
                    <a:pt x="155" y="479"/>
                    <a:pt x="153" y="480"/>
                    <a:pt x="151" y="477"/>
                  </a:cubicBezTo>
                  <a:cubicBezTo>
                    <a:pt x="149" y="473"/>
                    <a:pt x="144" y="472"/>
                    <a:pt x="142" y="473"/>
                  </a:cubicBezTo>
                  <a:cubicBezTo>
                    <a:pt x="139" y="474"/>
                    <a:pt x="130" y="472"/>
                    <a:pt x="130" y="472"/>
                  </a:cubicBezTo>
                  <a:cubicBezTo>
                    <a:pt x="130" y="472"/>
                    <a:pt x="127" y="471"/>
                    <a:pt x="126" y="476"/>
                  </a:cubicBezTo>
                  <a:cubicBezTo>
                    <a:pt x="125" y="480"/>
                    <a:pt x="125" y="485"/>
                    <a:pt x="131" y="486"/>
                  </a:cubicBezTo>
                  <a:cubicBezTo>
                    <a:pt x="137" y="487"/>
                    <a:pt x="145" y="488"/>
                    <a:pt x="148" y="495"/>
                  </a:cubicBezTo>
                  <a:cubicBezTo>
                    <a:pt x="150" y="501"/>
                    <a:pt x="163" y="525"/>
                    <a:pt x="161" y="529"/>
                  </a:cubicBezTo>
                  <a:cubicBezTo>
                    <a:pt x="159" y="533"/>
                    <a:pt x="159" y="536"/>
                    <a:pt x="163" y="534"/>
                  </a:cubicBezTo>
                  <a:cubicBezTo>
                    <a:pt x="166" y="533"/>
                    <a:pt x="173" y="531"/>
                    <a:pt x="178" y="540"/>
                  </a:cubicBezTo>
                  <a:cubicBezTo>
                    <a:pt x="183" y="549"/>
                    <a:pt x="186" y="546"/>
                    <a:pt x="187" y="546"/>
                  </a:cubicBezTo>
                  <a:cubicBezTo>
                    <a:pt x="188" y="545"/>
                    <a:pt x="193" y="545"/>
                    <a:pt x="195" y="547"/>
                  </a:cubicBezTo>
                  <a:cubicBezTo>
                    <a:pt x="197" y="548"/>
                    <a:pt x="200" y="546"/>
                    <a:pt x="203" y="548"/>
                  </a:cubicBezTo>
                  <a:cubicBezTo>
                    <a:pt x="206" y="549"/>
                    <a:pt x="211" y="550"/>
                    <a:pt x="208" y="552"/>
                  </a:cubicBezTo>
                  <a:cubicBezTo>
                    <a:pt x="206" y="554"/>
                    <a:pt x="207" y="555"/>
                    <a:pt x="207" y="557"/>
                  </a:cubicBezTo>
                  <a:cubicBezTo>
                    <a:pt x="206" y="560"/>
                    <a:pt x="205" y="566"/>
                    <a:pt x="203" y="569"/>
                  </a:cubicBezTo>
                  <a:cubicBezTo>
                    <a:pt x="200" y="571"/>
                    <a:pt x="198" y="584"/>
                    <a:pt x="201" y="590"/>
                  </a:cubicBezTo>
                  <a:cubicBezTo>
                    <a:pt x="204" y="587"/>
                    <a:pt x="209" y="582"/>
                    <a:pt x="211" y="581"/>
                  </a:cubicBezTo>
                  <a:cubicBezTo>
                    <a:pt x="213" y="579"/>
                    <a:pt x="221" y="574"/>
                    <a:pt x="226" y="573"/>
                  </a:cubicBezTo>
                  <a:cubicBezTo>
                    <a:pt x="231" y="571"/>
                    <a:pt x="242" y="569"/>
                    <a:pt x="245" y="568"/>
                  </a:cubicBezTo>
                  <a:cubicBezTo>
                    <a:pt x="247" y="567"/>
                    <a:pt x="254" y="565"/>
                    <a:pt x="256" y="566"/>
                  </a:cubicBezTo>
                  <a:cubicBezTo>
                    <a:pt x="258" y="567"/>
                    <a:pt x="260" y="569"/>
                    <a:pt x="261" y="570"/>
                  </a:cubicBezTo>
                  <a:cubicBezTo>
                    <a:pt x="262" y="570"/>
                    <a:pt x="278" y="582"/>
                    <a:pt x="279" y="583"/>
                  </a:cubicBezTo>
                  <a:cubicBezTo>
                    <a:pt x="281" y="585"/>
                    <a:pt x="290" y="594"/>
                    <a:pt x="292" y="598"/>
                  </a:cubicBezTo>
                  <a:cubicBezTo>
                    <a:pt x="293" y="601"/>
                    <a:pt x="297" y="607"/>
                    <a:pt x="300" y="608"/>
                  </a:cubicBezTo>
                  <a:cubicBezTo>
                    <a:pt x="303" y="609"/>
                    <a:pt x="307" y="610"/>
                    <a:pt x="313" y="609"/>
                  </a:cubicBezTo>
                  <a:cubicBezTo>
                    <a:pt x="315" y="608"/>
                    <a:pt x="317" y="608"/>
                    <a:pt x="319" y="608"/>
                  </a:cubicBezTo>
                  <a:lnTo>
                    <a:pt x="318" y="462"/>
                  </a:lnTo>
                  <a:cubicBezTo>
                    <a:pt x="318" y="462"/>
                    <a:pt x="318" y="457"/>
                    <a:pt x="322" y="457"/>
                  </a:cubicBezTo>
                  <a:cubicBezTo>
                    <a:pt x="325" y="456"/>
                    <a:pt x="329" y="455"/>
                    <a:pt x="331" y="454"/>
                  </a:cubicBezTo>
                  <a:cubicBezTo>
                    <a:pt x="333" y="453"/>
                    <a:pt x="403" y="434"/>
                    <a:pt x="403" y="434"/>
                  </a:cubicBezTo>
                  <a:cubicBezTo>
                    <a:pt x="403" y="434"/>
                    <a:pt x="404" y="434"/>
                    <a:pt x="405" y="434"/>
                  </a:cubicBezTo>
                  <a:cubicBezTo>
                    <a:pt x="405" y="434"/>
                    <a:pt x="406" y="435"/>
                    <a:pt x="407" y="435"/>
                  </a:cubicBezTo>
                  <a:cubicBezTo>
                    <a:pt x="408" y="431"/>
                    <a:pt x="409" y="427"/>
                    <a:pt x="410" y="425"/>
                  </a:cubicBezTo>
                  <a:cubicBezTo>
                    <a:pt x="411" y="423"/>
                    <a:pt x="415" y="421"/>
                    <a:pt x="418" y="421"/>
                  </a:cubicBezTo>
                  <a:cubicBezTo>
                    <a:pt x="421" y="420"/>
                    <a:pt x="421" y="419"/>
                    <a:pt x="423" y="419"/>
                  </a:cubicBezTo>
                  <a:cubicBezTo>
                    <a:pt x="425" y="419"/>
                    <a:pt x="433" y="416"/>
                    <a:pt x="430" y="420"/>
                  </a:cubicBezTo>
                  <a:cubicBezTo>
                    <a:pt x="428" y="424"/>
                    <a:pt x="428" y="427"/>
                    <a:pt x="429" y="428"/>
                  </a:cubicBezTo>
                  <a:cubicBezTo>
                    <a:pt x="430" y="430"/>
                    <a:pt x="434" y="428"/>
                    <a:pt x="434" y="430"/>
                  </a:cubicBezTo>
                  <a:cubicBezTo>
                    <a:pt x="434" y="432"/>
                    <a:pt x="435" y="430"/>
                    <a:pt x="436" y="429"/>
                  </a:cubicBezTo>
                  <a:cubicBezTo>
                    <a:pt x="438" y="427"/>
                    <a:pt x="438" y="427"/>
                    <a:pt x="440" y="428"/>
                  </a:cubicBezTo>
                  <a:cubicBezTo>
                    <a:pt x="441" y="429"/>
                    <a:pt x="441" y="427"/>
                    <a:pt x="441" y="424"/>
                  </a:cubicBezTo>
                  <a:cubicBezTo>
                    <a:pt x="441" y="421"/>
                    <a:pt x="445" y="419"/>
                    <a:pt x="445" y="417"/>
                  </a:cubicBezTo>
                  <a:cubicBezTo>
                    <a:pt x="445" y="415"/>
                    <a:pt x="441" y="411"/>
                    <a:pt x="440" y="408"/>
                  </a:cubicBezTo>
                  <a:cubicBezTo>
                    <a:pt x="439" y="406"/>
                    <a:pt x="437" y="403"/>
                    <a:pt x="441" y="404"/>
                  </a:cubicBezTo>
                  <a:cubicBezTo>
                    <a:pt x="444" y="405"/>
                    <a:pt x="446" y="404"/>
                    <a:pt x="447" y="408"/>
                  </a:cubicBezTo>
                  <a:cubicBezTo>
                    <a:pt x="448" y="411"/>
                    <a:pt x="450" y="409"/>
                    <a:pt x="448" y="411"/>
                  </a:cubicBezTo>
                  <a:cubicBezTo>
                    <a:pt x="446" y="414"/>
                    <a:pt x="445" y="417"/>
                    <a:pt x="448" y="417"/>
                  </a:cubicBezTo>
                  <a:cubicBezTo>
                    <a:pt x="451" y="416"/>
                    <a:pt x="451" y="414"/>
                    <a:pt x="454" y="414"/>
                  </a:cubicBezTo>
                  <a:cubicBezTo>
                    <a:pt x="456" y="415"/>
                    <a:pt x="461" y="414"/>
                    <a:pt x="462" y="414"/>
                  </a:cubicBezTo>
                  <a:cubicBezTo>
                    <a:pt x="464" y="413"/>
                    <a:pt x="470" y="414"/>
                    <a:pt x="472" y="414"/>
                  </a:cubicBezTo>
                  <a:cubicBezTo>
                    <a:pt x="475" y="414"/>
                    <a:pt x="480" y="415"/>
                    <a:pt x="476" y="417"/>
                  </a:cubicBezTo>
                  <a:cubicBezTo>
                    <a:pt x="472" y="419"/>
                    <a:pt x="472" y="419"/>
                    <a:pt x="471" y="422"/>
                  </a:cubicBezTo>
                  <a:cubicBezTo>
                    <a:pt x="469" y="424"/>
                    <a:pt x="465" y="423"/>
                    <a:pt x="464" y="423"/>
                  </a:cubicBezTo>
                  <a:cubicBezTo>
                    <a:pt x="463" y="423"/>
                    <a:pt x="451" y="421"/>
                    <a:pt x="451" y="421"/>
                  </a:cubicBezTo>
                  <a:cubicBezTo>
                    <a:pt x="451" y="421"/>
                    <a:pt x="447" y="417"/>
                    <a:pt x="447" y="420"/>
                  </a:cubicBezTo>
                  <a:cubicBezTo>
                    <a:pt x="448" y="422"/>
                    <a:pt x="449" y="423"/>
                    <a:pt x="447" y="424"/>
                  </a:cubicBezTo>
                  <a:cubicBezTo>
                    <a:pt x="446" y="425"/>
                    <a:pt x="447" y="426"/>
                    <a:pt x="447" y="428"/>
                  </a:cubicBezTo>
                  <a:cubicBezTo>
                    <a:pt x="446" y="429"/>
                    <a:pt x="444" y="431"/>
                    <a:pt x="445" y="433"/>
                  </a:cubicBezTo>
                  <a:cubicBezTo>
                    <a:pt x="445" y="434"/>
                    <a:pt x="447" y="437"/>
                    <a:pt x="449" y="435"/>
                  </a:cubicBezTo>
                  <a:cubicBezTo>
                    <a:pt x="452" y="434"/>
                    <a:pt x="456" y="434"/>
                    <a:pt x="457" y="438"/>
                  </a:cubicBezTo>
                  <a:cubicBezTo>
                    <a:pt x="458" y="442"/>
                    <a:pt x="458" y="455"/>
                    <a:pt x="458" y="459"/>
                  </a:cubicBezTo>
                  <a:cubicBezTo>
                    <a:pt x="458" y="460"/>
                    <a:pt x="458" y="462"/>
                    <a:pt x="458" y="464"/>
                  </a:cubicBezTo>
                  <a:lnTo>
                    <a:pt x="485" y="481"/>
                  </a:lnTo>
                  <a:cubicBezTo>
                    <a:pt x="485" y="481"/>
                    <a:pt x="492" y="485"/>
                    <a:pt x="493" y="490"/>
                  </a:cubicBezTo>
                  <a:cubicBezTo>
                    <a:pt x="493" y="490"/>
                    <a:pt x="496" y="493"/>
                    <a:pt x="496" y="494"/>
                  </a:cubicBezTo>
                  <a:cubicBezTo>
                    <a:pt x="497" y="495"/>
                    <a:pt x="520" y="519"/>
                    <a:pt x="520" y="519"/>
                  </a:cubicBezTo>
                  <a:cubicBezTo>
                    <a:pt x="520" y="519"/>
                    <a:pt x="521" y="520"/>
                    <a:pt x="522" y="520"/>
                  </a:cubicBezTo>
                  <a:cubicBezTo>
                    <a:pt x="524" y="520"/>
                    <a:pt x="554" y="515"/>
                    <a:pt x="554" y="515"/>
                  </a:cubicBezTo>
                  <a:cubicBezTo>
                    <a:pt x="554" y="515"/>
                    <a:pt x="561" y="514"/>
                    <a:pt x="566" y="514"/>
                  </a:cubicBezTo>
                  <a:cubicBezTo>
                    <a:pt x="571" y="515"/>
                    <a:pt x="605" y="516"/>
                    <a:pt x="605" y="516"/>
                  </a:cubicBezTo>
                  <a:cubicBezTo>
                    <a:pt x="605" y="516"/>
                    <a:pt x="606" y="516"/>
                    <a:pt x="607" y="515"/>
                  </a:cubicBezTo>
                  <a:cubicBezTo>
                    <a:pt x="608" y="515"/>
                    <a:pt x="616" y="511"/>
                    <a:pt x="616" y="511"/>
                  </a:cubicBezTo>
                  <a:cubicBezTo>
                    <a:pt x="616" y="511"/>
                    <a:pt x="619" y="510"/>
                    <a:pt x="621" y="512"/>
                  </a:cubicBezTo>
                  <a:cubicBezTo>
                    <a:pt x="624" y="514"/>
                    <a:pt x="630" y="519"/>
                    <a:pt x="631" y="521"/>
                  </a:cubicBezTo>
                  <a:cubicBezTo>
                    <a:pt x="632" y="523"/>
                    <a:pt x="635" y="525"/>
                    <a:pt x="637" y="527"/>
                  </a:cubicBezTo>
                  <a:cubicBezTo>
                    <a:pt x="638" y="528"/>
                    <a:pt x="643" y="532"/>
                    <a:pt x="644" y="533"/>
                  </a:cubicBezTo>
                  <a:cubicBezTo>
                    <a:pt x="644" y="534"/>
                    <a:pt x="650" y="542"/>
                    <a:pt x="652" y="542"/>
                  </a:cubicBezTo>
                  <a:cubicBezTo>
                    <a:pt x="654" y="542"/>
                    <a:pt x="656" y="542"/>
                    <a:pt x="657" y="541"/>
                  </a:cubicBezTo>
                  <a:cubicBezTo>
                    <a:pt x="658" y="540"/>
                    <a:pt x="659" y="541"/>
                    <a:pt x="659" y="542"/>
                  </a:cubicBezTo>
                  <a:cubicBezTo>
                    <a:pt x="659" y="543"/>
                    <a:pt x="660" y="552"/>
                    <a:pt x="658" y="558"/>
                  </a:cubicBezTo>
                  <a:cubicBezTo>
                    <a:pt x="657" y="564"/>
                    <a:pt x="656" y="573"/>
                    <a:pt x="656" y="575"/>
                  </a:cubicBezTo>
                  <a:cubicBezTo>
                    <a:pt x="656" y="577"/>
                    <a:pt x="656" y="581"/>
                    <a:pt x="663" y="581"/>
                  </a:cubicBezTo>
                  <a:cubicBezTo>
                    <a:pt x="670" y="580"/>
                    <a:pt x="672" y="579"/>
                    <a:pt x="673" y="583"/>
                  </a:cubicBezTo>
                  <a:cubicBezTo>
                    <a:pt x="673" y="587"/>
                    <a:pt x="674" y="594"/>
                    <a:pt x="675" y="598"/>
                  </a:cubicBezTo>
                  <a:cubicBezTo>
                    <a:pt x="676" y="602"/>
                    <a:pt x="680" y="613"/>
                    <a:pt x="680" y="613"/>
                  </a:cubicBezTo>
                  <a:cubicBezTo>
                    <a:pt x="680" y="613"/>
                    <a:pt x="681" y="614"/>
                    <a:pt x="682" y="614"/>
                  </a:cubicBezTo>
                  <a:cubicBezTo>
                    <a:pt x="683" y="614"/>
                    <a:pt x="702" y="614"/>
                    <a:pt x="706" y="613"/>
                  </a:cubicBezTo>
                  <a:cubicBezTo>
                    <a:pt x="709" y="613"/>
                    <a:pt x="719" y="611"/>
                    <a:pt x="720" y="614"/>
                  </a:cubicBezTo>
                  <a:cubicBezTo>
                    <a:pt x="722" y="616"/>
                    <a:pt x="723" y="617"/>
                    <a:pt x="725" y="618"/>
                  </a:cubicBezTo>
                  <a:cubicBezTo>
                    <a:pt x="726" y="618"/>
                    <a:pt x="727" y="619"/>
                    <a:pt x="727" y="619"/>
                  </a:cubicBezTo>
                  <a:cubicBezTo>
                    <a:pt x="726" y="620"/>
                    <a:pt x="727" y="621"/>
                    <a:pt x="727" y="622"/>
                  </a:cubicBezTo>
                  <a:cubicBezTo>
                    <a:pt x="727" y="623"/>
                    <a:pt x="726" y="625"/>
                    <a:pt x="725" y="626"/>
                  </a:cubicBezTo>
                  <a:cubicBezTo>
                    <a:pt x="724" y="627"/>
                    <a:pt x="723" y="627"/>
                    <a:pt x="723" y="627"/>
                  </a:cubicBezTo>
                  <a:cubicBezTo>
                    <a:pt x="723" y="627"/>
                    <a:pt x="722" y="628"/>
                    <a:pt x="724" y="628"/>
                  </a:cubicBezTo>
                  <a:cubicBezTo>
                    <a:pt x="725" y="629"/>
                    <a:pt x="730" y="633"/>
                    <a:pt x="730" y="633"/>
                  </a:cubicBezTo>
                  <a:cubicBezTo>
                    <a:pt x="730" y="633"/>
                    <a:pt x="733" y="634"/>
                    <a:pt x="733" y="634"/>
                  </a:cubicBezTo>
                  <a:cubicBezTo>
                    <a:pt x="734" y="635"/>
                    <a:pt x="739" y="636"/>
                    <a:pt x="739" y="636"/>
                  </a:cubicBezTo>
                  <a:cubicBezTo>
                    <a:pt x="739" y="636"/>
                    <a:pt x="740" y="637"/>
                    <a:pt x="741" y="636"/>
                  </a:cubicBezTo>
                  <a:cubicBezTo>
                    <a:pt x="742" y="636"/>
                    <a:pt x="743" y="636"/>
                    <a:pt x="743" y="636"/>
                  </a:cubicBezTo>
                  <a:cubicBezTo>
                    <a:pt x="743" y="636"/>
                    <a:pt x="744" y="636"/>
                    <a:pt x="744" y="634"/>
                  </a:cubicBezTo>
                  <a:cubicBezTo>
                    <a:pt x="744" y="633"/>
                    <a:pt x="744" y="623"/>
                    <a:pt x="744" y="623"/>
                  </a:cubicBezTo>
                  <a:cubicBezTo>
                    <a:pt x="744" y="623"/>
                    <a:pt x="744" y="622"/>
                    <a:pt x="745" y="622"/>
                  </a:cubicBezTo>
                  <a:cubicBezTo>
                    <a:pt x="745" y="621"/>
                    <a:pt x="752" y="616"/>
                    <a:pt x="753" y="615"/>
                  </a:cubicBezTo>
                  <a:cubicBezTo>
                    <a:pt x="755" y="614"/>
                    <a:pt x="756" y="613"/>
                    <a:pt x="756" y="613"/>
                  </a:cubicBezTo>
                  <a:cubicBezTo>
                    <a:pt x="756" y="613"/>
                    <a:pt x="757" y="613"/>
                    <a:pt x="757" y="612"/>
                  </a:cubicBezTo>
                  <a:cubicBezTo>
                    <a:pt x="758" y="611"/>
                    <a:pt x="758" y="610"/>
                    <a:pt x="758" y="610"/>
                  </a:cubicBezTo>
                  <a:cubicBezTo>
                    <a:pt x="758" y="610"/>
                    <a:pt x="758" y="609"/>
                    <a:pt x="759" y="608"/>
                  </a:cubicBezTo>
                  <a:cubicBezTo>
                    <a:pt x="759" y="608"/>
                    <a:pt x="765" y="605"/>
                    <a:pt x="767" y="604"/>
                  </a:cubicBezTo>
                  <a:cubicBezTo>
                    <a:pt x="769" y="602"/>
                    <a:pt x="778" y="596"/>
                    <a:pt x="779" y="595"/>
                  </a:cubicBezTo>
                  <a:cubicBezTo>
                    <a:pt x="780" y="593"/>
                    <a:pt x="806" y="579"/>
                    <a:pt x="809" y="577"/>
                  </a:cubicBezTo>
                  <a:cubicBezTo>
                    <a:pt x="811" y="576"/>
                    <a:pt x="818" y="572"/>
                    <a:pt x="822" y="570"/>
                  </a:cubicBezTo>
                  <a:cubicBezTo>
                    <a:pt x="821" y="570"/>
                    <a:pt x="821" y="569"/>
                    <a:pt x="821" y="569"/>
                  </a:cubicBezTo>
                  <a:cubicBezTo>
                    <a:pt x="819" y="568"/>
                    <a:pt x="819" y="568"/>
                    <a:pt x="820" y="567"/>
                  </a:cubicBezTo>
                  <a:cubicBezTo>
                    <a:pt x="821" y="566"/>
                    <a:pt x="834" y="552"/>
                    <a:pt x="834" y="552"/>
                  </a:cubicBezTo>
                  <a:cubicBezTo>
                    <a:pt x="834" y="552"/>
                    <a:pt x="834" y="550"/>
                    <a:pt x="836" y="550"/>
                  </a:cubicBezTo>
                  <a:cubicBezTo>
                    <a:pt x="837" y="550"/>
                    <a:pt x="860" y="550"/>
                    <a:pt x="860" y="550"/>
                  </a:cubicBezTo>
                  <a:cubicBezTo>
                    <a:pt x="860" y="550"/>
                    <a:pt x="862" y="550"/>
                    <a:pt x="863" y="550"/>
                  </a:cubicBezTo>
                  <a:cubicBezTo>
                    <a:pt x="865" y="551"/>
                    <a:pt x="907" y="564"/>
                    <a:pt x="907" y="564"/>
                  </a:cubicBezTo>
                  <a:cubicBezTo>
                    <a:pt x="907" y="564"/>
                    <a:pt x="909" y="564"/>
                    <a:pt x="907" y="561"/>
                  </a:cubicBezTo>
                  <a:cubicBezTo>
                    <a:pt x="905" y="559"/>
                    <a:pt x="902" y="549"/>
                    <a:pt x="914" y="537"/>
                  </a:cubicBezTo>
                  <a:cubicBezTo>
                    <a:pt x="914" y="537"/>
                    <a:pt x="916" y="536"/>
                    <a:pt x="918" y="535"/>
                  </a:cubicBezTo>
                  <a:cubicBezTo>
                    <a:pt x="920" y="534"/>
                    <a:pt x="925" y="532"/>
                    <a:pt x="926" y="532"/>
                  </a:cubicBezTo>
                  <a:cubicBezTo>
                    <a:pt x="927" y="532"/>
                    <a:pt x="930" y="532"/>
                    <a:pt x="930" y="532"/>
                  </a:cubicBezTo>
                  <a:cubicBezTo>
                    <a:pt x="931" y="532"/>
                    <a:pt x="938" y="533"/>
                    <a:pt x="938" y="533"/>
                  </a:cubicBezTo>
                  <a:cubicBezTo>
                    <a:pt x="938" y="533"/>
                    <a:pt x="939" y="534"/>
                    <a:pt x="940" y="534"/>
                  </a:cubicBezTo>
                  <a:cubicBezTo>
                    <a:pt x="941" y="535"/>
                    <a:pt x="948" y="540"/>
                    <a:pt x="949" y="540"/>
                  </a:cubicBezTo>
                  <a:cubicBezTo>
                    <a:pt x="950" y="541"/>
                    <a:pt x="963" y="545"/>
                    <a:pt x="964" y="545"/>
                  </a:cubicBezTo>
                  <a:cubicBezTo>
                    <a:pt x="965" y="545"/>
                    <a:pt x="971" y="547"/>
                    <a:pt x="972" y="546"/>
                  </a:cubicBezTo>
                  <a:cubicBezTo>
                    <a:pt x="974" y="546"/>
                    <a:pt x="983" y="543"/>
                    <a:pt x="983" y="543"/>
                  </a:cubicBezTo>
                  <a:cubicBezTo>
                    <a:pt x="983" y="543"/>
                    <a:pt x="985" y="542"/>
                    <a:pt x="986" y="542"/>
                  </a:cubicBezTo>
                  <a:cubicBezTo>
                    <a:pt x="987" y="542"/>
                    <a:pt x="1033" y="543"/>
                    <a:pt x="1039" y="544"/>
                  </a:cubicBezTo>
                  <a:cubicBezTo>
                    <a:pt x="1045" y="544"/>
                    <a:pt x="1060" y="545"/>
                    <a:pt x="1063" y="544"/>
                  </a:cubicBezTo>
                  <a:cubicBezTo>
                    <a:pt x="1066" y="544"/>
                    <a:pt x="1077" y="544"/>
                    <a:pt x="1079" y="546"/>
                  </a:cubicBezTo>
                  <a:cubicBezTo>
                    <a:pt x="1082" y="547"/>
                    <a:pt x="1088" y="549"/>
                    <a:pt x="1092" y="548"/>
                  </a:cubicBezTo>
                  <a:cubicBezTo>
                    <a:pt x="1097" y="548"/>
                    <a:pt x="1100" y="550"/>
                    <a:pt x="1101" y="552"/>
                  </a:cubicBezTo>
                  <a:cubicBezTo>
                    <a:pt x="1102" y="554"/>
                    <a:pt x="1105" y="559"/>
                    <a:pt x="1105" y="559"/>
                  </a:cubicBezTo>
                  <a:cubicBezTo>
                    <a:pt x="1105" y="559"/>
                    <a:pt x="1105" y="561"/>
                    <a:pt x="1107" y="561"/>
                  </a:cubicBezTo>
                  <a:cubicBezTo>
                    <a:pt x="1109" y="561"/>
                    <a:pt x="1123" y="562"/>
                    <a:pt x="1126" y="564"/>
                  </a:cubicBezTo>
                  <a:cubicBezTo>
                    <a:pt x="1127" y="566"/>
                    <a:pt x="1131" y="569"/>
                    <a:pt x="1133" y="572"/>
                  </a:cubicBezTo>
                  <a:close/>
                  <a:moveTo>
                    <a:pt x="907" y="421"/>
                  </a:moveTo>
                  <a:lnTo>
                    <a:pt x="907" y="421"/>
                  </a:lnTo>
                  <a:cubicBezTo>
                    <a:pt x="911" y="420"/>
                    <a:pt x="915" y="417"/>
                    <a:pt x="914" y="415"/>
                  </a:cubicBezTo>
                  <a:cubicBezTo>
                    <a:pt x="913" y="413"/>
                    <a:pt x="912" y="410"/>
                    <a:pt x="914" y="409"/>
                  </a:cubicBezTo>
                  <a:cubicBezTo>
                    <a:pt x="916" y="408"/>
                    <a:pt x="918" y="407"/>
                    <a:pt x="921" y="408"/>
                  </a:cubicBezTo>
                  <a:cubicBezTo>
                    <a:pt x="923" y="409"/>
                    <a:pt x="924" y="408"/>
                    <a:pt x="924" y="405"/>
                  </a:cubicBezTo>
                  <a:cubicBezTo>
                    <a:pt x="923" y="402"/>
                    <a:pt x="928" y="397"/>
                    <a:pt x="930" y="395"/>
                  </a:cubicBezTo>
                  <a:cubicBezTo>
                    <a:pt x="933" y="393"/>
                    <a:pt x="945" y="382"/>
                    <a:pt x="954" y="383"/>
                  </a:cubicBezTo>
                  <a:cubicBezTo>
                    <a:pt x="963" y="384"/>
                    <a:pt x="972" y="382"/>
                    <a:pt x="975" y="381"/>
                  </a:cubicBezTo>
                  <a:cubicBezTo>
                    <a:pt x="978" y="381"/>
                    <a:pt x="989" y="380"/>
                    <a:pt x="995" y="383"/>
                  </a:cubicBezTo>
                  <a:cubicBezTo>
                    <a:pt x="1001" y="386"/>
                    <a:pt x="1003" y="388"/>
                    <a:pt x="1014" y="388"/>
                  </a:cubicBezTo>
                  <a:cubicBezTo>
                    <a:pt x="1025" y="388"/>
                    <a:pt x="1058" y="389"/>
                    <a:pt x="1062" y="390"/>
                  </a:cubicBezTo>
                  <a:cubicBezTo>
                    <a:pt x="1066" y="391"/>
                    <a:pt x="1065" y="392"/>
                    <a:pt x="1066" y="393"/>
                  </a:cubicBezTo>
                  <a:cubicBezTo>
                    <a:pt x="1067" y="395"/>
                    <a:pt x="1067" y="396"/>
                    <a:pt x="1069" y="395"/>
                  </a:cubicBezTo>
                  <a:cubicBezTo>
                    <a:pt x="1070" y="395"/>
                    <a:pt x="1070" y="394"/>
                    <a:pt x="1071" y="391"/>
                  </a:cubicBezTo>
                  <a:cubicBezTo>
                    <a:pt x="1071" y="388"/>
                    <a:pt x="1071" y="388"/>
                    <a:pt x="1073" y="387"/>
                  </a:cubicBezTo>
                  <a:cubicBezTo>
                    <a:pt x="1075" y="387"/>
                    <a:pt x="1076" y="386"/>
                    <a:pt x="1077" y="385"/>
                  </a:cubicBezTo>
                  <a:cubicBezTo>
                    <a:pt x="1079" y="384"/>
                    <a:pt x="1081" y="384"/>
                    <a:pt x="1083" y="386"/>
                  </a:cubicBezTo>
                  <a:cubicBezTo>
                    <a:pt x="1085" y="387"/>
                    <a:pt x="1085" y="390"/>
                    <a:pt x="1087" y="390"/>
                  </a:cubicBezTo>
                  <a:cubicBezTo>
                    <a:pt x="1089" y="390"/>
                    <a:pt x="1089" y="388"/>
                    <a:pt x="1087" y="386"/>
                  </a:cubicBezTo>
                  <a:cubicBezTo>
                    <a:pt x="1086" y="384"/>
                    <a:pt x="1083" y="383"/>
                    <a:pt x="1087" y="382"/>
                  </a:cubicBezTo>
                  <a:cubicBezTo>
                    <a:pt x="1092" y="382"/>
                    <a:pt x="1098" y="382"/>
                    <a:pt x="1100" y="385"/>
                  </a:cubicBezTo>
                  <a:cubicBezTo>
                    <a:pt x="1101" y="388"/>
                    <a:pt x="1102" y="390"/>
                    <a:pt x="1098" y="391"/>
                  </a:cubicBezTo>
                  <a:cubicBezTo>
                    <a:pt x="1094" y="391"/>
                    <a:pt x="1094" y="393"/>
                    <a:pt x="1094" y="396"/>
                  </a:cubicBezTo>
                  <a:cubicBezTo>
                    <a:pt x="1093" y="399"/>
                    <a:pt x="1087" y="402"/>
                    <a:pt x="1080" y="402"/>
                  </a:cubicBezTo>
                  <a:cubicBezTo>
                    <a:pt x="1073" y="403"/>
                    <a:pt x="1069" y="404"/>
                    <a:pt x="1061" y="400"/>
                  </a:cubicBezTo>
                  <a:cubicBezTo>
                    <a:pt x="1054" y="397"/>
                    <a:pt x="1051" y="397"/>
                    <a:pt x="1048" y="397"/>
                  </a:cubicBezTo>
                  <a:cubicBezTo>
                    <a:pt x="1045" y="397"/>
                    <a:pt x="1043" y="399"/>
                    <a:pt x="1041" y="396"/>
                  </a:cubicBezTo>
                  <a:cubicBezTo>
                    <a:pt x="1039" y="394"/>
                    <a:pt x="1037" y="395"/>
                    <a:pt x="1034" y="395"/>
                  </a:cubicBezTo>
                  <a:cubicBezTo>
                    <a:pt x="1031" y="394"/>
                    <a:pt x="1012" y="393"/>
                    <a:pt x="1006" y="392"/>
                  </a:cubicBezTo>
                  <a:cubicBezTo>
                    <a:pt x="1001" y="391"/>
                    <a:pt x="992" y="392"/>
                    <a:pt x="988" y="392"/>
                  </a:cubicBezTo>
                  <a:cubicBezTo>
                    <a:pt x="984" y="391"/>
                    <a:pt x="980" y="394"/>
                    <a:pt x="977" y="392"/>
                  </a:cubicBezTo>
                  <a:cubicBezTo>
                    <a:pt x="975" y="391"/>
                    <a:pt x="974" y="391"/>
                    <a:pt x="973" y="393"/>
                  </a:cubicBezTo>
                  <a:cubicBezTo>
                    <a:pt x="973" y="394"/>
                    <a:pt x="973" y="395"/>
                    <a:pt x="970" y="396"/>
                  </a:cubicBezTo>
                  <a:cubicBezTo>
                    <a:pt x="967" y="397"/>
                    <a:pt x="957" y="399"/>
                    <a:pt x="954" y="404"/>
                  </a:cubicBezTo>
                  <a:cubicBezTo>
                    <a:pt x="952" y="409"/>
                    <a:pt x="948" y="415"/>
                    <a:pt x="943" y="415"/>
                  </a:cubicBezTo>
                  <a:cubicBezTo>
                    <a:pt x="938" y="416"/>
                    <a:pt x="931" y="416"/>
                    <a:pt x="933" y="418"/>
                  </a:cubicBezTo>
                  <a:cubicBezTo>
                    <a:pt x="934" y="421"/>
                    <a:pt x="933" y="422"/>
                    <a:pt x="932" y="425"/>
                  </a:cubicBezTo>
                  <a:cubicBezTo>
                    <a:pt x="931" y="427"/>
                    <a:pt x="924" y="438"/>
                    <a:pt x="926" y="442"/>
                  </a:cubicBezTo>
                  <a:cubicBezTo>
                    <a:pt x="928" y="446"/>
                    <a:pt x="927" y="444"/>
                    <a:pt x="928" y="443"/>
                  </a:cubicBezTo>
                  <a:cubicBezTo>
                    <a:pt x="929" y="443"/>
                    <a:pt x="930" y="442"/>
                    <a:pt x="929" y="447"/>
                  </a:cubicBezTo>
                  <a:cubicBezTo>
                    <a:pt x="928" y="452"/>
                    <a:pt x="930" y="460"/>
                    <a:pt x="927" y="458"/>
                  </a:cubicBezTo>
                  <a:cubicBezTo>
                    <a:pt x="924" y="456"/>
                    <a:pt x="916" y="440"/>
                    <a:pt x="911" y="438"/>
                  </a:cubicBezTo>
                  <a:cubicBezTo>
                    <a:pt x="907" y="436"/>
                    <a:pt x="904" y="431"/>
                    <a:pt x="905" y="426"/>
                  </a:cubicBezTo>
                  <a:cubicBezTo>
                    <a:pt x="905" y="426"/>
                    <a:pt x="905" y="422"/>
                    <a:pt x="907" y="421"/>
                  </a:cubicBezTo>
                  <a:close/>
                  <a:moveTo>
                    <a:pt x="456" y="393"/>
                  </a:moveTo>
                  <a:lnTo>
                    <a:pt x="456" y="393"/>
                  </a:lnTo>
                  <a:cubicBezTo>
                    <a:pt x="459" y="391"/>
                    <a:pt x="463" y="386"/>
                    <a:pt x="465" y="391"/>
                  </a:cubicBezTo>
                  <a:cubicBezTo>
                    <a:pt x="466" y="395"/>
                    <a:pt x="467" y="394"/>
                    <a:pt x="467" y="396"/>
                  </a:cubicBezTo>
                  <a:cubicBezTo>
                    <a:pt x="467" y="398"/>
                    <a:pt x="468" y="397"/>
                    <a:pt x="469" y="395"/>
                  </a:cubicBezTo>
                  <a:cubicBezTo>
                    <a:pt x="470" y="392"/>
                    <a:pt x="470" y="393"/>
                    <a:pt x="472" y="393"/>
                  </a:cubicBezTo>
                  <a:cubicBezTo>
                    <a:pt x="474" y="394"/>
                    <a:pt x="477" y="394"/>
                    <a:pt x="478" y="392"/>
                  </a:cubicBezTo>
                  <a:cubicBezTo>
                    <a:pt x="478" y="390"/>
                    <a:pt x="478" y="388"/>
                    <a:pt x="476" y="388"/>
                  </a:cubicBezTo>
                  <a:cubicBezTo>
                    <a:pt x="476" y="388"/>
                    <a:pt x="469" y="386"/>
                    <a:pt x="476" y="386"/>
                  </a:cubicBezTo>
                  <a:cubicBezTo>
                    <a:pt x="482" y="386"/>
                    <a:pt x="481" y="389"/>
                    <a:pt x="480" y="392"/>
                  </a:cubicBezTo>
                  <a:cubicBezTo>
                    <a:pt x="480" y="394"/>
                    <a:pt x="481" y="397"/>
                    <a:pt x="486" y="398"/>
                  </a:cubicBezTo>
                  <a:cubicBezTo>
                    <a:pt x="491" y="398"/>
                    <a:pt x="492" y="400"/>
                    <a:pt x="495" y="398"/>
                  </a:cubicBezTo>
                  <a:cubicBezTo>
                    <a:pt x="497" y="396"/>
                    <a:pt x="499" y="394"/>
                    <a:pt x="496" y="399"/>
                  </a:cubicBezTo>
                  <a:cubicBezTo>
                    <a:pt x="494" y="403"/>
                    <a:pt x="497" y="402"/>
                    <a:pt x="496" y="404"/>
                  </a:cubicBezTo>
                  <a:cubicBezTo>
                    <a:pt x="495" y="407"/>
                    <a:pt x="493" y="409"/>
                    <a:pt x="490" y="410"/>
                  </a:cubicBezTo>
                  <a:cubicBezTo>
                    <a:pt x="486" y="410"/>
                    <a:pt x="483" y="408"/>
                    <a:pt x="483" y="410"/>
                  </a:cubicBezTo>
                  <a:cubicBezTo>
                    <a:pt x="483" y="411"/>
                    <a:pt x="482" y="408"/>
                    <a:pt x="481" y="406"/>
                  </a:cubicBezTo>
                  <a:cubicBezTo>
                    <a:pt x="480" y="403"/>
                    <a:pt x="478" y="400"/>
                    <a:pt x="477" y="402"/>
                  </a:cubicBezTo>
                  <a:cubicBezTo>
                    <a:pt x="476" y="405"/>
                    <a:pt x="473" y="406"/>
                    <a:pt x="471" y="404"/>
                  </a:cubicBezTo>
                  <a:cubicBezTo>
                    <a:pt x="468" y="402"/>
                    <a:pt x="469" y="399"/>
                    <a:pt x="465" y="400"/>
                  </a:cubicBezTo>
                  <a:cubicBezTo>
                    <a:pt x="462" y="402"/>
                    <a:pt x="455" y="406"/>
                    <a:pt x="454" y="396"/>
                  </a:cubicBezTo>
                  <a:cubicBezTo>
                    <a:pt x="454" y="396"/>
                    <a:pt x="452" y="395"/>
                    <a:pt x="456" y="39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1" name="Freeform 2664"/>
            <p:cNvSpPr>
              <a:spLocks/>
            </p:cNvSpPr>
            <p:nvPr/>
          </p:nvSpPr>
          <p:spPr bwMode="auto">
            <a:xfrm>
              <a:off x="7686017" y="2983590"/>
              <a:ext cx="18527" cy="23981"/>
            </a:xfrm>
            <a:custGeom>
              <a:avLst/>
              <a:gdLst>
                <a:gd name="T0" fmla="*/ 2147483647 w 23"/>
                <a:gd name="T1" fmla="*/ 2147483647 h 29"/>
                <a:gd name="T2" fmla="*/ 2147483647 w 23"/>
                <a:gd name="T3" fmla="*/ 2147483647 h 29"/>
                <a:gd name="T4" fmla="*/ 2147483647 w 23"/>
                <a:gd name="T5" fmla="*/ 2147483647 h 29"/>
                <a:gd name="T6" fmla="*/ 2147483647 w 23"/>
                <a:gd name="T7" fmla="*/ 2147483647 h 29"/>
                <a:gd name="T8" fmla="*/ 2147483647 w 23"/>
                <a:gd name="T9" fmla="*/ 2147483647 h 29"/>
                <a:gd name="T10" fmla="*/ 2147483647 w 23"/>
                <a:gd name="T11" fmla="*/ 2147483647 h 29"/>
                <a:gd name="T12" fmla="*/ 2147483647 w 23"/>
                <a:gd name="T13" fmla="*/ 2147483647 h 29"/>
                <a:gd name="T14" fmla="*/ 2147483647 w 23"/>
                <a:gd name="T15" fmla="*/ 2147483647 h 29"/>
                <a:gd name="T16" fmla="*/ 2147483647 w 23"/>
                <a:gd name="T17" fmla="*/ 2147483647 h 29"/>
                <a:gd name="T18" fmla="*/ 0 w 23"/>
                <a:gd name="T19" fmla="*/ 2147483647 h 29"/>
                <a:gd name="T20" fmla="*/ 2147483647 w 23"/>
                <a:gd name="T21" fmla="*/ 2147483647 h 29"/>
                <a:gd name="T22" fmla="*/ 2147483647 w 23"/>
                <a:gd name="T23" fmla="*/ 2147483647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9">
                  <a:moveTo>
                    <a:pt x="23" y="25"/>
                  </a:moveTo>
                  <a:cubicBezTo>
                    <a:pt x="22" y="22"/>
                    <a:pt x="20" y="22"/>
                    <a:pt x="20" y="18"/>
                  </a:cubicBezTo>
                  <a:cubicBezTo>
                    <a:pt x="20" y="14"/>
                    <a:pt x="20" y="12"/>
                    <a:pt x="19" y="12"/>
                  </a:cubicBezTo>
                  <a:cubicBezTo>
                    <a:pt x="18" y="12"/>
                    <a:pt x="18" y="10"/>
                    <a:pt x="16" y="9"/>
                  </a:cubicBezTo>
                  <a:cubicBezTo>
                    <a:pt x="14" y="9"/>
                    <a:pt x="13" y="7"/>
                    <a:pt x="13" y="5"/>
                  </a:cubicBezTo>
                  <a:cubicBezTo>
                    <a:pt x="12" y="3"/>
                    <a:pt x="11" y="0"/>
                    <a:pt x="10" y="4"/>
                  </a:cubicBezTo>
                  <a:cubicBezTo>
                    <a:pt x="9" y="7"/>
                    <a:pt x="8" y="11"/>
                    <a:pt x="8" y="8"/>
                  </a:cubicBezTo>
                  <a:cubicBezTo>
                    <a:pt x="8" y="5"/>
                    <a:pt x="7" y="3"/>
                    <a:pt x="6" y="7"/>
                  </a:cubicBezTo>
                  <a:cubicBezTo>
                    <a:pt x="6" y="11"/>
                    <a:pt x="6" y="11"/>
                    <a:pt x="4" y="13"/>
                  </a:cubicBezTo>
                  <a:cubicBezTo>
                    <a:pt x="3" y="14"/>
                    <a:pt x="2" y="15"/>
                    <a:pt x="0" y="16"/>
                  </a:cubicBezTo>
                  <a:lnTo>
                    <a:pt x="22" y="29"/>
                  </a:lnTo>
                  <a:cubicBezTo>
                    <a:pt x="23" y="27"/>
                    <a:pt x="23" y="26"/>
                    <a:pt x="23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2" name="Freeform 2665"/>
            <p:cNvSpPr>
              <a:spLocks/>
            </p:cNvSpPr>
            <p:nvPr/>
          </p:nvSpPr>
          <p:spPr bwMode="auto">
            <a:xfrm>
              <a:off x="7515250" y="3087780"/>
              <a:ext cx="383421" cy="249727"/>
            </a:xfrm>
            <a:custGeom>
              <a:avLst/>
              <a:gdLst>
                <a:gd name="T0" fmla="*/ 2147483647 w 476"/>
                <a:gd name="T1" fmla="*/ 2147483647 h 302"/>
                <a:gd name="T2" fmla="*/ 2147483647 w 476"/>
                <a:gd name="T3" fmla="*/ 2147483647 h 302"/>
                <a:gd name="T4" fmla="*/ 0 w 476"/>
                <a:gd name="T5" fmla="*/ 2147483647 h 302"/>
                <a:gd name="T6" fmla="*/ 2147483647 w 476"/>
                <a:gd name="T7" fmla="*/ 2147483647 h 302"/>
                <a:gd name="T8" fmla="*/ 2147483647 w 476"/>
                <a:gd name="T9" fmla="*/ 2147483647 h 302"/>
                <a:gd name="T10" fmla="*/ 2147483647 w 476"/>
                <a:gd name="T11" fmla="*/ 2147483647 h 302"/>
                <a:gd name="T12" fmla="*/ 2147483647 w 476"/>
                <a:gd name="T13" fmla="*/ 2147483647 h 302"/>
                <a:gd name="T14" fmla="*/ 2147483647 w 476"/>
                <a:gd name="T15" fmla="*/ 2147483647 h 302"/>
                <a:gd name="T16" fmla="*/ 2147483647 w 476"/>
                <a:gd name="T17" fmla="*/ 2147483647 h 302"/>
                <a:gd name="T18" fmla="*/ 2147483647 w 476"/>
                <a:gd name="T19" fmla="*/ 2147483647 h 302"/>
                <a:gd name="T20" fmla="*/ 2147483647 w 476"/>
                <a:gd name="T21" fmla="*/ 2147483647 h 302"/>
                <a:gd name="T22" fmla="*/ 2147483647 w 476"/>
                <a:gd name="T23" fmla="*/ 2147483647 h 302"/>
                <a:gd name="T24" fmla="*/ 2147483647 w 476"/>
                <a:gd name="T25" fmla="*/ 2147483647 h 302"/>
                <a:gd name="T26" fmla="*/ 2147483647 w 476"/>
                <a:gd name="T27" fmla="*/ 2147483647 h 302"/>
                <a:gd name="T28" fmla="*/ 2147483647 w 476"/>
                <a:gd name="T29" fmla="*/ 2147483647 h 302"/>
                <a:gd name="T30" fmla="*/ 2147483647 w 476"/>
                <a:gd name="T31" fmla="*/ 2147483647 h 302"/>
                <a:gd name="T32" fmla="*/ 2147483647 w 476"/>
                <a:gd name="T33" fmla="*/ 2147483647 h 302"/>
                <a:gd name="T34" fmla="*/ 2147483647 w 476"/>
                <a:gd name="T35" fmla="*/ 2147483647 h 302"/>
                <a:gd name="T36" fmla="*/ 2147483647 w 476"/>
                <a:gd name="T37" fmla="*/ 2147483647 h 302"/>
                <a:gd name="T38" fmla="*/ 2147483647 w 476"/>
                <a:gd name="T39" fmla="*/ 2147483647 h 302"/>
                <a:gd name="T40" fmla="*/ 2147483647 w 476"/>
                <a:gd name="T41" fmla="*/ 2147483647 h 302"/>
                <a:gd name="T42" fmla="*/ 2147483647 w 476"/>
                <a:gd name="T43" fmla="*/ 2147483647 h 302"/>
                <a:gd name="T44" fmla="*/ 2147483647 w 476"/>
                <a:gd name="T45" fmla="*/ 2147483647 h 302"/>
                <a:gd name="T46" fmla="*/ 2147483647 w 476"/>
                <a:gd name="T47" fmla="*/ 2147483647 h 302"/>
                <a:gd name="T48" fmla="*/ 2147483647 w 476"/>
                <a:gd name="T49" fmla="*/ 2147483647 h 302"/>
                <a:gd name="T50" fmla="*/ 2147483647 w 476"/>
                <a:gd name="T51" fmla="*/ 2147483647 h 302"/>
                <a:gd name="T52" fmla="*/ 2147483647 w 476"/>
                <a:gd name="T53" fmla="*/ 2147483647 h 302"/>
                <a:gd name="T54" fmla="*/ 2147483647 w 476"/>
                <a:gd name="T55" fmla="*/ 2147483647 h 302"/>
                <a:gd name="T56" fmla="*/ 2147483647 w 476"/>
                <a:gd name="T57" fmla="*/ 2147483647 h 302"/>
                <a:gd name="T58" fmla="*/ 2147483647 w 476"/>
                <a:gd name="T59" fmla="*/ 2147483647 h 302"/>
                <a:gd name="T60" fmla="*/ 2147483647 w 476"/>
                <a:gd name="T61" fmla="*/ 2147483647 h 302"/>
                <a:gd name="T62" fmla="*/ 2147483647 w 476"/>
                <a:gd name="T63" fmla="*/ 2147483647 h 302"/>
                <a:gd name="T64" fmla="*/ 2147483647 w 476"/>
                <a:gd name="T65" fmla="*/ 2147483647 h 302"/>
                <a:gd name="T66" fmla="*/ 2147483647 w 476"/>
                <a:gd name="T67" fmla="*/ 2147483647 h 302"/>
                <a:gd name="T68" fmla="*/ 2147483647 w 476"/>
                <a:gd name="T69" fmla="*/ 2147483647 h 302"/>
                <a:gd name="T70" fmla="*/ 2147483647 w 476"/>
                <a:gd name="T71" fmla="*/ 2147483647 h 302"/>
                <a:gd name="T72" fmla="*/ 2147483647 w 476"/>
                <a:gd name="T73" fmla="*/ 2147483647 h 302"/>
                <a:gd name="T74" fmla="*/ 2147483647 w 476"/>
                <a:gd name="T75" fmla="*/ 2147483647 h 302"/>
                <a:gd name="T76" fmla="*/ 2147483647 w 476"/>
                <a:gd name="T77" fmla="*/ 2147483647 h 302"/>
                <a:gd name="T78" fmla="*/ 2147483647 w 476"/>
                <a:gd name="T79" fmla="*/ 2147483647 h 302"/>
                <a:gd name="T80" fmla="*/ 2147483647 w 476"/>
                <a:gd name="T81" fmla="*/ 2147483647 h 302"/>
                <a:gd name="T82" fmla="*/ 2147483647 w 476"/>
                <a:gd name="T83" fmla="*/ 2147483647 h 302"/>
                <a:gd name="T84" fmla="*/ 2147483647 w 476"/>
                <a:gd name="T85" fmla="*/ 2147483647 h 302"/>
                <a:gd name="T86" fmla="*/ 2147483647 w 476"/>
                <a:gd name="T87" fmla="*/ 2147483647 h 302"/>
                <a:gd name="T88" fmla="*/ 2147483647 w 476"/>
                <a:gd name="T89" fmla="*/ 2147483647 h 302"/>
                <a:gd name="T90" fmla="*/ 2147483647 w 476"/>
                <a:gd name="T91" fmla="*/ 2147483647 h 302"/>
                <a:gd name="T92" fmla="*/ 2147483647 w 476"/>
                <a:gd name="T93" fmla="*/ 2147483647 h 302"/>
                <a:gd name="T94" fmla="*/ 2147483647 w 476"/>
                <a:gd name="T95" fmla="*/ 2147483647 h 3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76" h="302">
                  <a:moveTo>
                    <a:pt x="118" y="60"/>
                  </a:moveTo>
                  <a:cubicBezTo>
                    <a:pt x="116" y="60"/>
                    <a:pt x="114" y="60"/>
                    <a:pt x="112" y="61"/>
                  </a:cubicBezTo>
                  <a:cubicBezTo>
                    <a:pt x="106" y="62"/>
                    <a:pt x="102" y="61"/>
                    <a:pt x="99" y="60"/>
                  </a:cubicBezTo>
                  <a:cubicBezTo>
                    <a:pt x="96" y="59"/>
                    <a:pt x="92" y="53"/>
                    <a:pt x="91" y="50"/>
                  </a:cubicBezTo>
                  <a:cubicBezTo>
                    <a:pt x="89" y="46"/>
                    <a:pt x="80" y="37"/>
                    <a:pt x="78" y="35"/>
                  </a:cubicBezTo>
                  <a:cubicBezTo>
                    <a:pt x="77" y="34"/>
                    <a:pt x="61" y="22"/>
                    <a:pt x="60" y="22"/>
                  </a:cubicBezTo>
                  <a:cubicBezTo>
                    <a:pt x="59" y="21"/>
                    <a:pt x="57" y="19"/>
                    <a:pt x="55" y="18"/>
                  </a:cubicBezTo>
                  <a:cubicBezTo>
                    <a:pt x="53" y="17"/>
                    <a:pt x="46" y="19"/>
                    <a:pt x="44" y="20"/>
                  </a:cubicBezTo>
                  <a:cubicBezTo>
                    <a:pt x="41" y="21"/>
                    <a:pt x="30" y="23"/>
                    <a:pt x="25" y="25"/>
                  </a:cubicBezTo>
                  <a:cubicBezTo>
                    <a:pt x="20" y="26"/>
                    <a:pt x="12" y="31"/>
                    <a:pt x="10" y="33"/>
                  </a:cubicBezTo>
                  <a:cubicBezTo>
                    <a:pt x="8" y="34"/>
                    <a:pt x="3" y="39"/>
                    <a:pt x="0" y="42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3" y="50"/>
                    <a:pt x="9" y="60"/>
                    <a:pt x="10" y="62"/>
                  </a:cubicBezTo>
                  <a:cubicBezTo>
                    <a:pt x="10" y="63"/>
                    <a:pt x="15" y="78"/>
                    <a:pt x="13" y="65"/>
                  </a:cubicBezTo>
                  <a:cubicBezTo>
                    <a:pt x="11" y="53"/>
                    <a:pt x="12" y="56"/>
                    <a:pt x="13" y="52"/>
                  </a:cubicBezTo>
                  <a:cubicBezTo>
                    <a:pt x="14" y="47"/>
                    <a:pt x="16" y="45"/>
                    <a:pt x="14" y="45"/>
                  </a:cubicBezTo>
                  <a:cubicBezTo>
                    <a:pt x="12" y="46"/>
                    <a:pt x="10" y="46"/>
                    <a:pt x="12" y="42"/>
                  </a:cubicBezTo>
                  <a:cubicBezTo>
                    <a:pt x="15" y="38"/>
                    <a:pt x="18" y="31"/>
                    <a:pt x="23" y="30"/>
                  </a:cubicBezTo>
                  <a:cubicBezTo>
                    <a:pt x="27" y="28"/>
                    <a:pt x="38" y="27"/>
                    <a:pt x="42" y="27"/>
                  </a:cubicBezTo>
                  <a:cubicBezTo>
                    <a:pt x="46" y="27"/>
                    <a:pt x="48" y="29"/>
                    <a:pt x="48" y="33"/>
                  </a:cubicBezTo>
                  <a:cubicBezTo>
                    <a:pt x="48" y="37"/>
                    <a:pt x="48" y="38"/>
                    <a:pt x="50" y="40"/>
                  </a:cubicBezTo>
                  <a:cubicBezTo>
                    <a:pt x="52" y="43"/>
                    <a:pt x="52" y="46"/>
                    <a:pt x="52" y="48"/>
                  </a:cubicBezTo>
                  <a:cubicBezTo>
                    <a:pt x="52" y="50"/>
                    <a:pt x="54" y="55"/>
                    <a:pt x="58" y="58"/>
                  </a:cubicBezTo>
                  <a:cubicBezTo>
                    <a:pt x="63" y="60"/>
                    <a:pt x="80" y="68"/>
                    <a:pt x="77" y="73"/>
                  </a:cubicBezTo>
                  <a:cubicBezTo>
                    <a:pt x="74" y="79"/>
                    <a:pt x="72" y="80"/>
                    <a:pt x="68" y="78"/>
                  </a:cubicBezTo>
                  <a:cubicBezTo>
                    <a:pt x="64" y="77"/>
                    <a:pt x="59" y="78"/>
                    <a:pt x="61" y="81"/>
                  </a:cubicBezTo>
                  <a:cubicBezTo>
                    <a:pt x="63" y="84"/>
                    <a:pt x="66" y="86"/>
                    <a:pt x="61" y="86"/>
                  </a:cubicBezTo>
                  <a:cubicBezTo>
                    <a:pt x="57" y="87"/>
                    <a:pt x="50" y="85"/>
                    <a:pt x="47" y="87"/>
                  </a:cubicBezTo>
                  <a:cubicBezTo>
                    <a:pt x="44" y="88"/>
                    <a:pt x="42" y="88"/>
                    <a:pt x="41" y="83"/>
                  </a:cubicBezTo>
                  <a:cubicBezTo>
                    <a:pt x="40" y="77"/>
                    <a:pt x="39" y="78"/>
                    <a:pt x="37" y="81"/>
                  </a:cubicBezTo>
                  <a:cubicBezTo>
                    <a:pt x="35" y="83"/>
                    <a:pt x="31" y="83"/>
                    <a:pt x="26" y="82"/>
                  </a:cubicBezTo>
                  <a:cubicBezTo>
                    <a:pt x="22" y="82"/>
                    <a:pt x="20" y="81"/>
                    <a:pt x="18" y="77"/>
                  </a:cubicBezTo>
                  <a:cubicBezTo>
                    <a:pt x="16" y="73"/>
                    <a:pt x="16" y="69"/>
                    <a:pt x="14" y="76"/>
                  </a:cubicBezTo>
                  <a:cubicBezTo>
                    <a:pt x="12" y="84"/>
                    <a:pt x="10" y="92"/>
                    <a:pt x="9" y="95"/>
                  </a:cubicBezTo>
                  <a:cubicBezTo>
                    <a:pt x="8" y="98"/>
                    <a:pt x="7" y="100"/>
                    <a:pt x="8" y="103"/>
                  </a:cubicBezTo>
                  <a:cubicBezTo>
                    <a:pt x="10" y="107"/>
                    <a:pt x="10" y="109"/>
                    <a:pt x="10" y="110"/>
                  </a:cubicBezTo>
                  <a:cubicBezTo>
                    <a:pt x="10" y="111"/>
                    <a:pt x="10" y="112"/>
                    <a:pt x="13" y="111"/>
                  </a:cubicBezTo>
                  <a:cubicBezTo>
                    <a:pt x="16" y="111"/>
                    <a:pt x="22" y="111"/>
                    <a:pt x="25" y="112"/>
                  </a:cubicBezTo>
                  <a:cubicBezTo>
                    <a:pt x="28" y="113"/>
                    <a:pt x="28" y="114"/>
                    <a:pt x="29" y="113"/>
                  </a:cubicBezTo>
                  <a:cubicBezTo>
                    <a:pt x="31" y="113"/>
                    <a:pt x="34" y="111"/>
                    <a:pt x="33" y="116"/>
                  </a:cubicBezTo>
                  <a:cubicBezTo>
                    <a:pt x="31" y="120"/>
                    <a:pt x="31" y="123"/>
                    <a:pt x="34" y="125"/>
                  </a:cubicBezTo>
                  <a:cubicBezTo>
                    <a:pt x="38" y="127"/>
                    <a:pt x="43" y="130"/>
                    <a:pt x="39" y="131"/>
                  </a:cubicBezTo>
                  <a:cubicBezTo>
                    <a:pt x="35" y="132"/>
                    <a:pt x="34" y="132"/>
                    <a:pt x="35" y="130"/>
                  </a:cubicBezTo>
                  <a:cubicBezTo>
                    <a:pt x="35" y="127"/>
                    <a:pt x="35" y="128"/>
                    <a:pt x="33" y="129"/>
                  </a:cubicBezTo>
                  <a:cubicBezTo>
                    <a:pt x="31" y="130"/>
                    <a:pt x="24" y="133"/>
                    <a:pt x="26" y="130"/>
                  </a:cubicBezTo>
                  <a:cubicBezTo>
                    <a:pt x="27" y="126"/>
                    <a:pt x="27" y="123"/>
                    <a:pt x="24" y="128"/>
                  </a:cubicBezTo>
                  <a:cubicBezTo>
                    <a:pt x="22" y="132"/>
                    <a:pt x="22" y="135"/>
                    <a:pt x="22" y="137"/>
                  </a:cubicBezTo>
                  <a:cubicBezTo>
                    <a:pt x="22" y="140"/>
                    <a:pt x="25" y="143"/>
                    <a:pt x="25" y="140"/>
                  </a:cubicBezTo>
                  <a:cubicBezTo>
                    <a:pt x="25" y="137"/>
                    <a:pt x="25" y="137"/>
                    <a:pt x="28" y="138"/>
                  </a:cubicBezTo>
                  <a:cubicBezTo>
                    <a:pt x="31" y="138"/>
                    <a:pt x="37" y="143"/>
                    <a:pt x="40" y="146"/>
                  </a:cubicBezTo>
                  <a:cubicBezTo>
                    <a:pt x="43" y="149"/>
                    <a:pt x="45" y="151"/>
                    <a:pt x="47" y="152"/>
                  </a:cubicBezTo>
                  <a:cubicBezTo>
                    <a:pt x="48" y="152"/>
                    <a:pt x="51" y="154"/>
                    <a:pt x="50" y="156"/>
                  </a:cubicBezTo>
                  <a:cubicBezTo>
                    <a:pt x="50" y="156"/>
                    <a:pt x="42" y="175"/>
                    <a:pt x="45" y="195"/>
                  </a:cubicBezTo>
                  <a:cubicBezTo>
                    <a:pt x="45" y="195"/>
                    <a:pt x="47" y="209"/>
                    <a:pt x="47" y="212"/>
                  </a:cubicBezTo>
                  <a:cubicBezTo>
                    <a:pt x="47" y="214"/>
                    <a:pt x="47" y="215"/>
                    <a:pt x="48" y="216"/>
                  </a:cubicBezTo>
                  <a:lnTo>
                    <a:pt x="65" y="215"/>
                  </a:lnTo>
                  <a:cubicBezTo>
                    <a:pt x="65" y="215"/>
                    <a:pt x="67" y="215"/>
                    <a:pt x="68" y="214"/>
                  </a:cubicBezTo>
                  <a:cubicBezTo>
                    <a:pt x="68" y="213"/>
                    <a:pt x="70" y="212"/>
                    <a:pt x="71" y="212"/>
                  </a:cubicBezTo>
                  <a:cubicBezTo>
                    <a:pt x="71" y="211"/>
                    <a:pt x="83" y="199"/>
                    <a:pt x="85" y="197"/>
                  </a:cubicBezTo>
                  <a:cubicBezTo>
                    <a:pt x="87" y="195"/>
                    <a:pt x="92" y="192"/>
                    <a:pt x="97" y="190"/>
                  </a:cubicBezTo>
                  <a:cubicBezTo>
                    <a:pt x="102" y="188"/>
                    <a:pt x="104" y="187"/>
                    <a:pt x="105" y="187"/>
                  </a:cubicBezTo>
                  <a:cubicBezTo>
                    <a:pt x="106" y="187"/>
                    <a:pt x="117" y="187"/>
                    <a:pt x="119" y="187"/>
                  </a:cubicBezTo>
                  <a:cubicBezTo>
                    <a:pt x="122" y="188"/>
                    <a:pt x="125" y="188"/>
                    <a:pt x="125" y="188"/>
                  </a:cubicBezTo>
                  <a:cubicBezTo>
                    <a:pt x="125" y="188"/>
                    <a:pt x="126" y="188"/>
                    <a:pt x="127" y="187"/>
                  </a:cubicBezTo>
                  <a:cubicBezTo>
                    <a:pt x="128" y="186"/>
                    <a:pt x="132" y="181"/>
                    <a:pt x="138" y="181"/>
                  </a:cubicBezTo>
                  <a:cubicBezTo>
                    <a:pt x="144" y="180"/>
                    <a:pt x="153" y="181"/>
                    <a:pt x="154" y="181"/>
                  </a:cubicBezTo>
                  <a:cubicBezTo>
                    <a:pt x="155" y="181"/>
                    <a:pt x="157" y="181"/>
                    <a:pt x="158" y="182"/>
                  </a:cubicBezTo>
                  <a:cubicBezTo>
                    <a:pt x="158" y="182"/>
                    <a:pt x="161" y="184"/>
                    <a:pt x="161" y="184"/>
                  </a:cubicBezTo>
                  <a:cubicBezTo>
                    <a:pt x="161" y="184"/>
                    <a:pt x="162" y="186"/>
                    <a:pt x="162" y="186"/>
                  </a:cubicBezTo>
                  <a:cubicBezTo>
                    <a:pt x="162" y="187"/>
                    <a:pt x="164" y="193"/>
                    <a:pt x="170" y="194"/>
                  </a:cubicBezTo>
                  <a:cubicBezTo>
                    <a:pt x="170" y="194"/>
                    <a:pt x="174" y="195"/>
                    <a:pt x="175" y="194"/>
                  </a:cubicBezTo>
                  <a:cubicBezTo>
                    <a:pt x="175" y="194"/>
                    <a:pt x="177" y="194"/>
                    <a:pt x="177" y="195"/>
                  </a:cubicBezTo>
                  <a:cubicBezTo>
                    <a:pt x="178" y="195"/>
                    <a:pt x="183" y="197"/>
                    <a:pt x="183" y="197"/>
                  </a:cubicBezTo>
                  <a:cubicBezTo>
                    <a:pt x="183" y="197"/>
                    <a:pt x="184" y="198"/>
                    <a:pt x="185" y="198"/>
                  </a:cubicBezTo>
                  <a:cubicBezTo>
                    <a:pt x="186" y="199"/>
                    <a:pt x="192" y="203"/>
                    <a:pt x="192" y="203"/>
                  </a:cubicBezTo>
                  <a:cubicBezTo>
                    <a:pt x="192" y="203"/>
                    <a:pt x="193" y="204"/>
                    <a:pt x="194" y="204"/>
                  </a:cubicBezTo>
                  <a:cubicBezTo>
                    <a:pt x="194" y="204"/>
                    <a:pt x="200" y="205"/>
                    <a:pt x="200" y="205"/>
                  </a:cubicBezTo>
                  <a:cubicBezTo>
                    <a:pt x="200" y="205"/>
                    <a:pt x="201" y="205"/>
                    <a:pt x="201" y="205"/>
                  </a:cubicBezTo>
                  <a:cubicBezTo>
                    <a:pt x="202" y="205"/>
                    <a:pt x="204" y="205"/>
                    <a:pt x="204" y="205"/>
                  </a:cubicBezTo>
                  <a:cubicBezTo>
                    <a:pt x="205" y="205"/>
                    <a:pt x="218" y="206"/>
                    <a:pt x="220" y="206"/>
                  </a:cubicBezTo>
                  <a:cubicBezTo>
                    <a:pt x="221" y="206"/>
                    <a:pt x="222" y="206"/>
                    <a:pt x="223" y="207"/>
                  </a:cubicBezTo>
                  <a:cubicBezTo>
                    <a:pt x="224" y="207"/>
                    <a:pt x="231" y="209"/>
                    <a:pt x="233" y="212"/>
                  </a:cubicBezTo>
                  <a:cubicBezTo>
                    <a:pt x="234" y="216"/>
                    <a:pt x="239" y="224"/>
                    <a:pt x="239" y="224"/>
                  </a:cubicBezTo>
                  <a:cubicBezTo>
                    <a:pt x="239" y="224"/>
                    <a:pt x="239" y="225"/>
                    <a:pt x="241" y="225"/>
                  </a:cubicBezTo>
                  <a:cubicBezTo>
                    <a:pt x="242" y="225"/>
                    <a:pt x="253" y="227"/>
                    <a:pt x="257" y="233"/>
                  </a:cubicBezTo>
                  <a:cubicBezTo>
                    <a:pt x="261" y="240"/>
                    <a:pt x="263" y="243"/>
                    <a:pt x="263" y="243"/>
                  </a:cubicBezTo>
                  <a:cubicBezTo>
                    <a:pt x="263" y="243"/>
                    <a:pt x="263" y="244"/>
                    <a:pt x="264" y="244"/>
                  </a:cubicBezTo>
                  <a:cubicBezTo>
                    <a:pt x="266" y="244"/>
                    <a:pt x="279" y="244"/>
                    <a:pt x="280" y="244"/>
                  </a:cubicBezTo>
                  <a:cubicBezTo>
                    <a:pt x="282" y="244"/>
                    <a:pt x="286" y="243"/>
                    <a:pt x="287" y="243"/>
                  </a:cubicBezTo>
                  <a:cubicBezTo>
                    <a:pt x="288" y="244"/>
                    <a:pt x="292" y="243"/>
                    <a:pt x="292" y="245"/>
                  </a:cubicBezTo>
                  <a:cubicBezTo>
                    <a:pt x="292" y="248"/>
                    <a:pt x="291" y="256"/>
                    <a:pt x="292" y="258"/>
                  </a:cubicBezTo>
                  <a:cubicBezTo>
                    <a:pt x="292" y="261"/>
                    <a:pt x="292" y="270"/>
                    <a:pt x="292" y="272"/>
                  </a:cubicBezTo>
                  <a:cubicBezTo>
                    <a:pt x="293" y="274"/>
                    <a:pt x="295" y="279"/>
                    <a:pt x="295" y="281"/>
                  </a:cubicBezTo>
                  <a:cubicBezTo>
                    <a:pt x="295" y="282"/>
                    <a:pt x="295" y="283"/>
                    <a:pt x="295" y="284"/>
                  </a:cubicBezTo>
                  <a:lnTo>
                    <a:pt x="299" y="286"/>
                  </a:lnTo>
                  <a:cubicBezTo>
                    <a:pt x="299" y="286"/>
                    <a:pt x="300" y="286"/>
                    <a:pt x="302" y="286"/>
                  </a:cubicBezTo>
                  <a:cubicBezTo>
                    <a:pt x="303" y="286"/>
                    <a:pt x="317" y="289"/>
                    <a:pt x="317" y="289"/>
                  </a:cubicBezTo>
                  <a:cubicBezTo>
                    <a:pt x="317" y="289"/>
                    <a:pt x="318" y="289"/>
                    <a:pt x="319" y="290"/>
                  </a:cubicBezTo>
                  <a:cubicBezTo>
                    <a:pt x="319" y="291"/>
                    <a:pt x="327" y="300"/>
                    <a:pt x="328" y="300"/>
                  </a:cubicBezTo>
                  <a:cubicBezTo>
                    <a:pt x="329" y="301"/>
                    <a:pt x="331" y="302"/>
                    <a:pt x="332" y="300"/>
                  </a:cubicBezTo>
                  <a:cubicBezTo>
                    <a:pt x="333" y="298"/>
                    <a:pt x="336" y="296"/>
                    <a:pt x="336" y="296"/>
                  </a:cubicBezTo>
                  <a:lnTo>
                    <a:pt x="346" y="295"/>
                  </a:lnTo>
                  <a:cubicBezTo>
                    <a:pt x="346" y="295"/>
                    <a:pt x="347" y="294"/>
                    <a:pt x="348" y="294"/>
                  </a:cubicBezTo>
                  <a:cubicBezTo>
                    <a:pt x="349" y="293"/>
                    <a:pt x="352" y="291"/>
                    <a:pt x="352" y="291"/>
                  </a:cubicBezTo>
                  <a:cubicBezTo>
                    <a:pt x="353" y="291"/>
                    <a:pt x="354" y="290"/>
                    <a:pt x="355" y="289"/>
                  </a:cubicBezTo>
                  <a:cubicBezTo>
                    <a:pt x="355" y="289"/>
                    <a:pt x="360" y="283"/>
                    <a:pt x="360" y="282"/>
                  </a:cubicBezTo>
                  <a:cubicBezTo>
                    <a:pt x="361" y="281"/>
                    <a:pt x="361" y="279"/>
                    <a:pt x="360" y="277"/>
                  </a:cubicBezTo>
                  <a:cubicBezTo>
                    <a:pt x="358" y="275"/>
                    <a:pt x="357" y="274"/>
                    <a:pt x="358" y="274"/>
                  </a:cubicBezTo>
                  <a:cubicBezTo>
                    <a:pt x="359" y="274"/>
                    <a:pt x="367" y="274"/>
                    <a:pt x="369" y="273"/>
                  </a:cubicBezTo>
                  <a:cubicBezTo>
                    <a:pt x="371" y="272"/>
                    <a:pt x="384" y="267"/>
                    <a:pt x="385" y="267"/>
                  </a:cubicBezTo>
                  <a:cubicBezTo>
                    <a:pt x="386" y="266"/>
                    <a:pt x="390" y="264"/>
                    <a:pt x="391" y="264"/>
                  </a:cubicBezTo>
                  <a:cubicBezTo>
                    <a:pt x="393" y="264"/>
                    <a:pt x="396" y="263"/>
                    <a:pt x="398" y="262"/>
                  </a:cubicBezTo>
                  <a:cubicBezTo>
                    <a:pt x="399" y="261"/>
                    <a:pt x="404" y="256"/>
                    <a:pt x="405" y="256"/>
                  </a:cubicBezTo>
                  <a:cubicBezTo>
                    <a:pt x="406" y="255"/>
                    <a:pt x="407" y="254"/>
                    <a:pt x="407" y="252"/>
                  </a:cubicBezTo>
                  <a:cubicBezTo>
                    <a:pt x="407" y="251"/>
                    <a:pt x="407" y="245"/>
                    <a:pt x="408" y="244"/>
                  </a:cubicBezTo>
                  <a:cubicBezTo>
                    <a:pt x="408" y="242"/>
                    <a:pt x="413" y="233"/>
                    <a:pt x="413" y="233"/>
                  </a:cubicBezTo>
                  <a:cubicBezTo>
                    <a:pt x="413" y="233"/>
                    <a:pt x="414" y="232"/>
                    <a:pt x="414" y="231"/>
                  </a:cubicBezTo>
                  <a:cubicBezTo>
                    <a:pt x="414" y="230"/>
                    <a:pt x="413" y="226"/>
                    <a:pt x="415" y="225"/>
                  </a:cubicBezTo>
                  <a:cubicBezTo>
                    <a:pt x="418" y="223"/>
                    <a:pt x="420" y="222"/>
                    <a:pt x="420" y="222"/>
                  </a:cubicBezTo>
                  <a:cubicBezTo>
                    <a:pt x="420" y="222"/>
                    <a:pt x="422" y="222"/>
                    <a:pt x="423" y="222"/>
                  </a:cubicBezTo>
                  <a:cubicBezTo>
                    <a:pt x="423" y="222"/>
                    <a:pt x="436" y="221"/>
                    <a:pt x="436" y="221"/>
                  </a:cubicBezTo>
                  <a:cubicBezTo>
                    <a:pt x="436" y="221"/>
                    <a:pt x="437" y="220"/>
                    <a:pt x="438" y="219"/>
                  </a:cubicBezTo>
                  <a:cubicBezTo>
                    <a:pt x="438" y="218"/>
                    <a:pt x="446" y="209"/>
                    <a:pt x="446" y="209"/>
                  </a:cubicBezTo>
                  <a:cubicBezTo>
                    <a:pt x="446" y="209"/>
                    <a:pt x="447" y="208"/>
                    <a:pt x="448" y="210"/>
                  </a:cubicBezTo>
                  <a:cubicBezTo>
                    <a:pt x="450" y="211"/>
                    <a:pt x="452" y="212"/>
                    <a:pt x="453" y="212"/>
                  </a:cubicBezTo>
                  <a:cubicBezTo>
                    <a:pt x="453" y="212"/>
                    <a:pt x="463" y="217"/>
                    <a:pt x="463" y="217"/>
                  </a:cubicBezTo>
                  <a:cubicBezTo>
                    <a:pt x="464" y="217"/>
                    <a:pt x="469" y="217"/>
                    <a:pt x="469" y="217"/>
                  </a:cubicBezTo>
                  <a:lnTo>
                    <a:pt x="471" y="216"/>
                  </a:lnTo>
                  <a:cubicBezTo>
                    <a:pt x="471" y="216"/>
                    <a:pt x="472" y="216"/>
                    <a:pt x="472" y="216"/>
                  </a:cubicBezTo>
                  <a:cubicBezTo>
                    <a:pt x="472" y="215"/>
                    <a:pt x="473" y="214"/>
                    <a:pt x="473" y="213"/>
                  </a:cubicBezTo>
                  <a:cubicBezTo>
                    <a:pt x="474" y="211"/>
                    <a:pt x="476" y="194"/>
                    <a:pt x="476" y="193"/>
                  </a:cubicBezTo>
                  <a:cubicBezTo>
                    <a:pt x="476" y="192"/>
                    <a:pt x="476" y="192"/>
                    <a:pt x="476" y="192"/>
                  </a:cubicBezTo>
                  <a:cubicBezTo>
                    <a:pt x="476" y="192"/>
                    <a:pt x="458" y="183"/>
                    <a:pt x="458" y="183"/>
                  </a:cubicBezTo>
                  <a:cubicBezTo>
                    <a:pt x="457" y="182"/>
                    <a:pt x="453" y="181"/>
                    <a:pt x="452" y="181"/>
                  </a:cubicBezTo>
                  <a:cubicBezTo>
                    <a:pt x="450" y="180"/>
                    <a:pt x="449" y="181"/>
                    <a:pt x="449" y="181"/>
                  </a:cubicBezTo>
                  <a:cubicBezTo>
                    <a:pt x="447" y="182"/>
                    <a:pt x="443" y="181"/>
                    <a:pt x="440" y="181"/>
                  </a:cubicBezTo>
                  <a:cubicBezTo>
                    <a:pt x="436" y="180"/>
                    <a:pt x="424" y="170"/>
                    <a:pt x="423" y="169"/>
                  </a:cubicBezTo>
                  <a:cubicBezTo>
                    <a:pt x="422" y="169"/>
                    <a:pt x="415" y="165"/>
                    <a:pt x="413" y="164"/>
                  </a:cubicBezTo>
                  <a:cubicBezTo>
                    <a:pt x="410" y="163"/>
                    <a:pt x="402" y="157"/>
                    <a:pt x="402" y="156"/>
                  </a:cubicBezTo>
                  <a:cubicBezTo>
                    <a:pt x="401" y="155"/>
                    <a:pt x="399" y="154"/>
                    <a:pt x="398" y="153"/>
                  </a:cubicBezTo>
                  <a:cubicBezTo>
                    <a:pt x="397" y="153"/>
                    <a:pt x="375" y="141"/>
                    <a:pt x="374" y="140"/>
                  </a:cubicBezTo>
                  <a:cubicBezTo>
                    <a:pt x="372" y="139"/>
                    <a:pt x="339" y="115"/>
                    <a:pt x="338" y="115"/>
                  </a:cubicBezTo>
                  <a:cubicBezTo>
                    <a:pt x="337" y="114"/>
                    <a:pt x="337" y="113"/>
                    <a:pt x="337" y="113"/>
                  </a:cubicBezTo>
                  <a:lnTo>
                    <a:pt x="332" y="99"/>
                  </a:lnTo>
                  <a:lnTo>
                    <a:pt x="331" y="97"/>
                  </a:lnTo>
                  <a:cubicBezTo>
                    <a:pt x="331" y="97"/>
                    <a:pt x="327" y="94"/>
                    <a:pt x="327" y="93"/>
                  </a:cubicBezTo>
                  <a:cubicBezTo>
                    <a:pt x="326" y="93"/>
                    <a:pt x="325" y="92"/>
                    <a:pt x="325" y="92"/>
                  </a:cubicBezTo>
                  <a:cubicBezTo>
                    <a:pt x="325" y="92"/>
                    <a:pt x="321" y="84"/>
                    <a:pt x="320" y="81"/>
                  </a:cubicBezTo>
                  <a:cubicBezTo>
                    <a:pt x="320" y="77"/>
                    <a:pt x="314" y="67"/>
                    <a:pt x="311" y="64"/>
                  </a:cubicBezTo>
                  <a:cubicBezTo>
                    <a:pt x="308" y="61"/>
                    <a:pt x="303" y="61"/>
                    <a:pt x="302" y="61"/>
                  </a:cubicBezTo>
                  <a:cubicBezTo>
                    <a:pt x="301" y="61"/>
                    <a:pt x="300" y="61"/>
                    <a:pt x="300" y="63"/>
                  </a:cubicBezTo>
                  <a:cubicBezTo>
                    <a:pt x="300" y="64"/>
                    <a:pt x="299" y="65"/>
                    <a:pt x="296" y="66"/>
                  </a:cubicBezTo>
                  <a:cubicBezTo>
                    <a:pt x="293" y="67"/>
                    <a:pt x="288" y="65"/>
                    <a:pt x="286" y="64"/>
                  </a:cubicBezTo>
                  <a:cubicBezTo>
                    <a:pt x="284" y="64"/>
                    <a:pt x="277" y="63"/>
                    <a:pt x="276" y="63"/>
                  </a:cubicBezTo>
                  <a:cubicBezTo>
                    <a:pt x="275" y="63"/>
                    <a:pt x="268" y="63"/>
                    <a:pt x="267" y="63"/>
                  </a:cubicBezTo>
                  <a:cubicBezTo>
                    <a:pt x="267" y="64"/>
                    <a:pt x="264" y="62"/>
                    <a:pt x="263" y="61"/>
                  </a:cubicBezTo>
                  <a:cubicBezTo>
                    <a:pt x="262" y="60"/>
                    <a:pt x="260" y="59"/>
                    <a:pt x="257" y="57"/>
                  </a:cubicBezTo>
                  <a:cubicBezTo>
                    <a:pt x="254" y="54"/>
                    <a:pt x="257" y="49"/>
                    <a:pt x="258" y="49"/>
                  </a:cubicBezTo>
                  <a:cubicBezTo>
                    <a:pt x="258" y="48"/>
                    <a:pt x="257" y="46"/>
                    <a:pt x="256" y="45"/>
                  </a:cubicBezTo>
                  <a:cubicBezTo>
                    <a:pt x="255" y="44"/>
                    <a:pt x="256" y="44"/>
                    <a:pt x="256" y="44"/>
                  </a:cubicBezTo>
                  <a:cubicBezTo>
                    <a:pt x="256" y="44"/>
                    <a:pt x="259" y="42"/>
                    <a:pt x="261" y="42"/>
                  </a:cubicBezTo>
                  <a:cubicBezTo>
                    <a:pt x="263" y="41"/>
                    <a:pt x="260" y="40"/>
                    <a:pt x="259" y="38"/>
                  </a:cubicBezTo>
                  <a:cubicBezTo>
                    <a:pt x="258" y="37"/>
                    <a:pt x="253" y="35"/>
                    <a:pt x="252" y="34"/>
                  </a:cubicBezTo>
                  <a:cubicBezTo>
                    <a:pt x="251" y="34"/>
                    <a:pt x="249" y="34"/>
                    <a:pt x="251" y="33"/>
                  </a:cubicBezTo>
                  <a:cubicBezTo>
                    <a:pt x="253" y="32"/>
                    <a:pt x="252" y="31"/>
                    <a:pt x="252" y="30"/>
                  </a:cubicBezTo>
                  <a:cubicBezTo>
                    <a:pt x="253" y="28"/>
                    <a:pt x="252" y="27"/>
                    <a:pt x="253" y="26"/>
                  </a:cubicBezTo>
                  <a:cubicBezTo>
                    <a:pt x="254" y="25"/>
                    <a:pt x="254" y="25"/>
                    <a:pt x="254" y="25"/>
                  </a:cubicBezTo>
                  <a:cubicBezTo>
                    <a:pt x="254" y="25"/>
                    <a:pt x="245" y="21"/>
                    <a:pt x="244" y="21"/>
                  </a:cubicBezTo>
                  <a:cubicBezTo>
                    <a:pt x="243" y="20"/>
                    <a:pt x="242" y="20"/>
                    <a:pt x="240" y="20"/>
                  </a:cubicBezTo>
                  <a:cubicBezTo>
                    <a:pt x="238" y="20"/>
                    <a:pt x="236" y="20"/>
                    <a:pt x="232" y="19"/>
                  </a:cubicBezTo>
                  <a:cubicBezTo>
                    <a:pt x="228" y="18"/>
                    <a:pt x="224" y="12"/>
                    <a:pt x="223" y="11"/>
                  </a:cubicBezTo>
                  <a:cubicBezTo>
                    <a:pt x="223" y="11"/>
                    <a:pt x="222" y="10"/>
                    <a:pt x="222" y="10"/>
                  </a:cubicBezTo>
                  <a:cubicBezTo>
                    <a:pt x="222" y="10"/>
                    <a:pt x="220" y="11"/>
                    <a:pt x="219" y="11"/>
                  </a:cubicBezTo>
                  <a:cubicBezTo>
                    <a:pt x="218" y="11"/>
                    <a:pt x="217" y="11"/>
                    <a:pt x="217" y="11"/>
                  </a:cubicBezTo>
                  <a:cubicBezTo>
                    <a:pt x="217" y="11"/>
                    <a:pt x="207" y="2"/>
                    <a:pt x="206" y="1"/>
                  </a:cubicBezTo>
                  <a:cubicBezTo>
                    <a:pt x="206" y="0"/>
                    <a:pt x="206" y="1"/>
                    <a:pt x="204" y="3"/>
                  </a:cubicBezTo>
                  <a:cubicBezTo>
                    <a:pt x="202" y="5"/>
                    <a:pt x="199" y="8"/>
                    <a:pt x="198" y="10"/>
                  </a:cubicBezTo>
                  <a:cubicBezTo>
                    <a:pt x="197" y="12"/>
                    <a:pt x="199" y="17"/>
                    <a:pt x="201" y="19"/>
                  </a:cubicBezTo>
                  <a:cubicBezTo>
                    <a:pt x="202" y="21"/>
                    <a:pt x="199" y="18"/>
                    <a:pt x="198" y="16"/>
                  </a:cubicBezTo>
                  <a:cubicBezTo>
                    <a:pt x="196" y="14"/>
                    <a:pt x="192" y="13"/>
                    <a:pt x="191" y="13"/>
                  </a:cubicBezTo>
                  <a:cubicBezTo>
                    <a:pt x="190" y="13"/>
                    <a:pt x="190" y="14"/>
                    <a:pt x="188" y="12"/>
                  </a:cubicBezTo>
                  <a:cubicBezTo>
                    <a:pt x="187" y="11"/>
                    <a:pt x="185" y="15"/>
                    <a:pt x="183" y="18"/>
                  </a:cubicBezTo>
                  <a:cubicBezTo>
                    <a:pt x="182" y="21"/>
                    <a:pt x="182" y="22"/>
                    <a:pt x="179" y="25"/>
                  </a:cubicBezTo>
                  <a:cubicBezTo>
                    <a:pt x="176" y="27"/>
                    <a:pt x="161" y="30"/>
                    <a:pt x="160" y="30"/>
                  </a:cubicBezTo>
                  <a:cubicBezTo>
                    <a:pt x="158" y="31"/>
                    <a:pt x="158" y="32"/>
                    <a:pt x="158" y="32"/>
                  </a:cubicBezTo>
                  <a:cubicBezTo>
                    <a:pt x="158" y="32"/>
                    <a:pt x="154" y="38"/>
                    <a:pt x="153" y="42"/>
                  </a:cubicBezTo>
                  <a:cubicBezTo>
                    <a:pt x="151" y="46"/>
                    <a:pt x="153" y="50"/>
                    <a:pt x="153" y="53"/>
                  </a:cubicBezTo>
                  <a:cubicBezTo>
                    <a:pt x="153" y="56"/>
                    <a:pt x="154" y="56"/>
                    <a:pt x="156" y="57"/>
                  </a:cubicBezTo>
                  <a:cubicBezTo>
                    <a:pt x="158" y="58"/>
                    <a:pt x="156" y="58"/>
                    <a:pt x="156" y="58"/>
                  </a:cubicBezTo>
                  <a:cubicBezTo>
                    <a:pt x="156" y="58"/>
                    <a:pt x="143" y="60"/>
                    <a:pt x="140" y="60"/>
                  </a:cubicBezTo>
                  <a:cubicBezTo>
                    <a:pt x="137" y="60"/>
                    <a:pt x="129" y="61"/>
                    <a:pt x="125" y="60"/>
                  </a:cubicBezTo>
                  <a:cubicBezTo>
                    <a:pt x="123" y="60"/>
                    <a:pt x="121" y="60"/>
                    <a:pt x="118" y="6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3" name="Freeform 2666"/>
            <p:cNvSpPr>
              <a:spLocks/>
            </p:cNvSpPr>
            <p:nvPr/>
          </p:nvSpPr>
          <p:spPr bwMode="auto">
            <a:xfrm>
              <a:off x="7609493" y="2993512"/>
              <a:ext cx="465582" cy="278669"/>
            </a:xfrm>
            <a:custGeom>
              <a:avLst/>
              <a:gdLst>
                <a:gd name="T0" fmla="*/ 2147483647 w 578"/>
                <a:gd name="T1" fmla="*/ 2147483647 h 337"/>
                <a:gd name="T2" fmla="*/ 2147483647 w 578"/>
                <a:gd name="T3" fmla="*/ 2147483647 h 337"/>
                <a:gd name="T4" fmla="*/ 2147483647 w 578"/>
                <a:gd name="T5" fmla="*/ 2147483647 h 337"/>
                <a:gd name="T6" fmla="*/ 2147483647 w 578"/>
                <a:gd name="T7" fmla="*/ 2147483647 h 337"/>
                <a:gd name="T8" fmla="*/ 2147483647 w 578"/>
                <a:gd name="T9" fmla="*/ 2147483647 h 337"/>
                <a:gd name="T10" fmla="*/ 2147483647 w 578"/>
                <a:gd name="T11" fmla="*/ 2147483647 h 337"/>
                <a:gd name="T12" fmla="*/ 2147483647 w 578"/>
                <a:gd name="T13" fmla="*/ 2147483647 h 337"/>
                <a:gd name="T14" fmla="*/ 2147483647 w 578"/>
                <a:gd name="T15" fmla="*/ 2147483647 h 337"/>
                <a:gd name="T16" fmla="*/ 2147483647 w 578"/>
                <a:gd name="T17" fmla="*/ 2147483647 h 337"/>
                <a:gd name="T18" fmla="*/ 2147483647 w 578"/>
                <a:gd name="T19" fmla="*/ 2147483647 h 337"/>
                <a:gd name="T20" fmla="*/ 2147483647 w 578"/>
                <a:gd name="T21" fmla="*/ 2147483647 h 337"/>
                <a:gd name="T22" fmla="*/ 2147483647 w 578"/>
                <a:gd name="T23" fmla="*/ 2147483647 h 337"/>
                <a:gd name="T24" fmla="*/ 2147483647 w 578"/>
                <a:gd name="T25" fmla="*/ 2147483647 h 337"/>
                <a:gd name="T26" fmla="*/ 2147483647 w 578"/>
                <a:gd name="T27" fmla="*/ 2147483647 h 337"/>
                <a:gd name="T28" fmla="*/ 2147483647 w 578"/>
                <a:gd name="T29" fmla="*/ 2147483647 h 337"/>
                <a:gd name="T30" fmla="*/ 2147483647 w 578"/>
                <a:gd name="T31" fmla="*/ 2147483647 h 337"/>
                <a:gd name="T32" fmla="*/ 2147483647 w 578"/>
                <a:gd name="T33" fmla="*/ 2147483647 h 337"/>
                <a:gd name="T34" fmla="*/ 2147483647 w 578"/>
                <a:gd name="T35" fmla="*/ 2147483647 h 337"/>
                <a:gd name="T36" fmla="*/ 2147483647 w 578"/>
                <a:gd name="T37" fmla="*/ 2147483647 h 337"/>
                <a:gd name="T38" fmla="*/ 2147483647 w 578"/>
                <a:gd name="T39" fmla="*/ 2147483647 h 337"/>
                <a:gd name="T40" fmla="*/ 2147483647 w 578"/>
                <a:gd name="T41" fmla="*/ 2147483647 h 337"/>
                <a:gd name="T42" fmla="*/ 2147483647 w 578"/>
                <a:gd name="T43" fmla="*/ 2147483647 h 337"/>
                <a:gd name="T44" fmla="*/ 2147483647 w 578"/>
                <a:gd name="T45" fmla="*/ 2147483647 h 337"/>
                <a:gd name="T46" fmla="*/ 2147483647 w 578"/>
                <a:gd name="T47" fmla="*/ 2147483647 h 337"/>
                <a:gd name="T48" fmla="*/ 2147483647 w 578"/>
                <a:gd name="T49" fmla="*/ 2147483647 h 337"/>
                <a:gd name="T50" fmla="*/ 2147483647 w 578"/>
                <a:gd name="T51" fmla="*/ 2147483647 h 337"/>
                <a:gd name="T52" fmla="*/ 2147483647 w 578"/>
                <a:gd name="T53" fmla="*/ 2147483647 h 337"/>
                <a:gd name="T54" fmla="*/ 2147483647 w 578"/>
                <a:gd name="T55" fmla="*/ 2147483647 h 337"/>
                <a:gd name="T56" fmla="*/ 2147483647 w 578"/>
                <a:gd name="T57" fmla="*/ 2147483647 h 337"/>
                <a:gd name="T58" fmla="*/ 2147483647 w 578"/>
                <a:gd name="T59" fmla="*/ 2147483647 h 337"/>
                <a:gd name="T60" fmla="*/ 2147483647 w 578"/>
                <a:gd name="T61" fmla="*/ 2147483647 h 337"/>
                <a:gd name="T62" fmla="*/ 2147483647 w 578"/>
                <a:gd name="T63" fmla="*/ 2147483647 h 337"/>
                <a:gd name="T64" fmla="*/ 2147483647 w 578"/>
                <a:gd name="T65" fmla="*/ 2147483647 h 337"/>
                <a:gd name="T66" fmla="*/ 2147483647 w 578"/>
                <a:gd name="T67" fmla="*/ 2147483647 h 337"/>
                <a:gd name="T68" fmla="*/ 2147483647 w 578"/>
                <a:gd name="T69" fmla="*/ 2147483647 h 337"/>
                <a:gd name="T70" fmla="*/ 2147483647 w 578"/>
                <a:gd name="T71" fmla="*/ 2147483647 h 337"/>
                <a:gd name="T72" fmla="*/ 2147483647 w 578"/>
                <a:gd name="T73" fmla="*/ 2147483647 h 337"/>
                <a:gd name="T74" fmla="*/ 2147483647 w 578"/>
                <a:gd name="T75" fmla="*/ 2147483647 h 337"/>
                <a:gd name="T76" fmla="*/ 2147483647 w 578"/>
                <a:gd name="T77" fmla="*/ 2147483647 h 337"/>
                <a:gd name="T78" fmla="*/ 2147483647 w 578"/>
                <a:gd name="T79" fmla="*/ 2147483647 h 337"/>
                <a:gd name="T80" fmla="*/ 2147483647 w 578"/>
                <a:gd name="T81" fmla="*/ 2147483647 h 337"/>
                <a:gd name="T82" fmla="*/ 2147483647 w 578"/>
                <a:gd name="T83" fmla="*/ 2147483647 h 337"/>
                <a:gd name="T84" fmla="*/ 2147483647 w 578"/>
                <a:gd name="T85" fmla="*/ 2147483647 h 337"/>
                <a:gd name="T86" fmla="*/ 2147483647 w 578"/>
                <a:gd name="T87" fmla="*/ 2147483647 h 337"/>
                <a:gd name="T88" fmla="*/ 2147483647 w 578"/>
                <a:gd name="T89" fmla="*/ 2147483647 h 337"/>
                <a:gd name="T90" fmla="*/ 2147483647 w 578"/>
                <a:gd name="T91" fmla="*/ 2147483647 h 337"/>
                <a:gd name="T92" fmla="*/ 2147483647 w 578"/>
                <a:gd name="T93" fmla="*/ 2147483647 h 337"/>
                <a:gd name="T94" fmla="*/ 2147483647 w 578"/>
                <a:gd name="T95" fmla="*/ 2147483647 h 337"/>
                <a:gd name="T96" fmla="*/ 2147483647 w 578"/>
                <a:gd name="T97" fmla="*/ 2147483647 h 337"/>
                <a:gd name="T98" fmla="*/ 2147483647 w 578"/>
                <a:gd name="T99" fmla="*/ 2147483647 h 337"/>
                <a:gd name="T100" fmla="*/ 2147483647 w 578"/>
                <a:gd name="T101" fmla="*/ 2147483647 h 337"/>
                <a:gd name="T102" fmla="*/ 2147483647 w 578"/>
                <a:gd name="T103" fmla="*/ 2147483647 h 3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8" h="337">
                  <a:moveTo>
                    <a:pt x="503" y="217"/>
                  </a:moveTo>
                  <a:cubicBezTo>
                    <a:pt x="504" y="217"/>
                    <a:pt x="505" y="216"/>
                    <a:pt x="506" y="216"/>
                  </a:cubicBezTo>
                  <a:cubicBezTo>
                    <a:pt x="508" y="215"/>
                    <a:pt x="509" y="215"/>
                    <a:pt x="510" y="215"/>
                  </a:cubicBezTo>
                  <a:cubicBezTo>
                    <a:pt x="511" y="215"/>
                    <a:pt x="516" y="214"/>
                    <a:pt x="518" y="215"/>
                  </a:cubicBezTo>
                  <a:cubicBezTo>
                    <a:pt x="519" y="215"/>
                    <a:pt x="521" y="216"/>
                    <a:pt x="522" y="216"/>
                  </a:cubicBezTo>
                  <a:cubicBezTo>
                    <a:pt x="523" y="217"/>
                    <a:pt x="527" y="221"/>
                    <a:pt x="530" y="220"/>
                  </a:cubicBezTo>
                  <a:cubicBezTo>
                    <a:pt x="533" y="219"/>
                    <a:pt x="539" y="217"/>
                    <a:pt x="539" y="217"/>
                  </a:cubicBezTo>
                  <a:cubicBezTo>
                    <a:pt x="539" y="217"/>
                    <a:pt x="541" y="216"/>
                    <a:pt x="541" y="215"/>
                  </a:cubicBezTo>
                  <a:cubicBezTo>
                    <a:pt x="541" y="214"/>
                    <a:pt x="541" y="212"/>
                    <a:pt x="542" y="211"/>
                  </a:cubicBezTo>
                  <a:cubicBezTo>
                    <a:pt x="543" y="211"/>
                    <a:pt x="546" y="208"/>
                    <a:pt x="546" y="208"/>
                  </a:cubicBezTo>
                  <a:cubicBezTo>
                    <a:pt x="546" y="208"/>
                    <a:pt x="546" y="208"/>
                    <a:pt x="548" y="209"/>
                  </a:cubicBezTo>
                  <a:cubicBezTo>
                    <a:pt x="549" y="209"/>
                    <a:pt x="551" y="211"/>
                    <a:pt x="551" y="211"/>
                  </a:cubicBezTo>
                  <a:cubicBezTo>
                    <a:pt x="551" y="211"/>
                    <a:pt x="553" y="211"/>
                    <a:pt x="552" y="209"/>
                  </a:cubicBezTo>
                  <a:cubicBezTo>
                    <a:pt x="552" y="207"/>
                    <a:pt x="551" y="203"/>
                    <a:pt x="551" y="203"/>
                  </a:cubicBezTo>
                  <a:cubicBezTo>
                    <a:pt x="551" y="203"/>
                    <a:pt x="551" y="202"/>
                    <a:pt x="553" y="202"/>
                  </a:cubicBezTo>
                  <a:cubicBezTo>
                    <a:pt x="553" y="202"/>
                    <a:pt x="558" y="206"/>
                    <a:pt x="558" y="206"/>
                  </a:cubicBezTo>
                  <a:cubicBezTo>
                    <a:pt x="559" y="206"/>
                    <a:pt x="560" y="206"/>
                    <a:pt x="561" y="205"/>
                  </a:cubicBezTo>
                  <a:cubicBezTo>
                    <a:pt x="562" y="204"/>
                    <a:pt x="565" y="202"/>
                    <a:pt x="566" y="200"/>
                  </a:cubicBezTo>
                  <a:cubicBezTo>
                    <a:pt x="567" y="199"/>
                    <a:pt x="567" y="199"/>
                    <a:pt x="568" y="198"/>
                  </a:cubicBezTo>
                  <a:cubicBezTo>
                    <a:pt x="569" y="198"/>
                    <a:pt x="575" y="196"/>
                    <a:pt x="575" y="196"/>
                  </a:cubicBezTo>
                  <a:cubicBezTo>
                    <a:pt x="576" y="195"/>
                    <a:pt x="578" y="193"/>
                    <a:pt x="577" y="193"/>
                  </a:cubicBezTo>
                  <a:cubicBezTo>
                    <a:pt x="576" y="193"/>
                    <a:pt x="560" y="191"/>
                    <a:pt x="560" y="191"/>
                  </a:cubicBezTo>
                  <a:cubicBezTo>
                    <a:pt x="560" y="191"/>
                    <a:pt x="559" y="191"/>
                    <a:pt x="559" y="190"/>
                  </a:cubicBezTo>
                  <a:cubicBezTo>
                    <a:pt x="559" y="190"/>
                    <a:pt x="557" y="188"/>
                    <a:pt x="556" y="187"/>
                  </a:cubicBezTo>
                  <a:cubicBezTo>
                    <a:pt x="555" y="187"/>
                    <a:pt x="550" y="186"/>
                    <a:pt x="550" y="186"/>
                  </a:cubicBezTo>
                  <a:cubicBezTo>
                    <a:pt x="550" y="186"/>
                    <a:pt x="549" y="185"/>
                    <a:pt x="548" y="186"/>
                  </a:cubicBezTo>
                  <a:cubicBezTo>
                    <a:pt x="547" y="186"/>
                    <a:pt x="546" y="186"/>
                    <a:pt x="546" y="186"/>
                  </a:cubicBezTo>
                  <a:cubicBezTo>
                    <a:pt x="546" y="186"/>
                    <a:pt x="545" y="186"/>
                    <a:pt x="545" y="185"/>
                  </a:cubicBezTo>
                  <a:cubicBezTo>
                    <a:pt x="545" y="183"/>
                    <a:pt x="544" y="179"/>
                    <a:pt x="544" y="179"/>
                  </a:cubicBezTo>
                  <a:cubicBezTo>
                    <a:pt x="544" y="179"/>
                    <a:pt x="543" y="179"/>
                    <a:pt x="543" y="179"/>
                  </a:cubicBezTo>
                  <a:cubicBezTo>
                    <a:pt x="542" y="179"/>
                    <a:pt x="539" y="179"/>
                    <a:pt x="539" y="179"/>
                  </a:cubicBezTo>
                  <a:cubicBezTo>
                    <a:pt x="539" y="179"/>
                    <a:pt x="537" y="178"/>
                    <a:pt x="537" y="178"/>
                  </a:cubicBezTo>
                  <a:cubicBezTo>
                    <a:pt x="537" y="177"/>
                    <a:pt x="531" y="169"/>
                    <a:pt x="531" y="169"/>
                  </a:cubicBezTo>
                  <a:cubicBezTo>
                    <a:pt x="531" y="169"/>
                    <a:pt x="530" y="168"/>
                    <a:pt x="529" y="168"/>
                  </a:cubicBezTo>
                  <a:cubicBezTo>
                    <a:pt x="528" y="168"/>
                    <a:pt x="526" y="167"/>
                    <a:pt x="526" y="167"/>
                  </a:cubicBezTo>
                  <a:cubicBezTo>
                    <a:pt x="526" y="167"/>
                    <a:pt x="525" y="167"/>
                    <a:pt x="525" y="168"/>
                  </a:cubicBezTo>
                  <a:cubicBezTo>
                    <a:pt x="525" y="169"/>
                    <a:pt x="525" y="173"/>
                    <a:pt x="525" y="173"/>
                  </a:cubicBezTo>
                  <a:cubicBezTo>
                    <a:pt x="525" y="173"/>
                    <a:pt x="525" y="174"/>
                    <a:pt x="524" y="174"/>
                  </a:cubicBezTo>
                  <a:cubicBezTo>
                    <a:pt x="523" y="174"/>
                    <a:pt x="521" y="174"/>
                    <a:pt x="521" y="173"/>
                  </a:cubicBezTo>
                  <a:cubicBezTo>
                    <a:pt x="520" y="173"/>
                    <a:pt x="520" y="174"/>
                    <a:pt x="520" y="174"/>
                  </a:cubicBezTo>
                  <a:cubicBezTo>
                    <a:pt x="520" y="175"/>
                    <a:pt x="520" y="180"/>
                    <a:pt x="520" y="180"/>
                  </a:cubicBezTo>
                  <a:cubicBezTo>
                    <a:pt x="520" y="180"/>
                    <a:pt x="520" y="181"/>
                    <a:pt x="519" y="181"/>
                  </a:cubicBezTo>
                  <a:cubicBezTo>
                    <a:pt x="517" y="181"/>
                    <a:pt x="502" y="179"/>
                    <a:pt x="502" y="179"/>
                  </a:cubicBezTo>
                  <a:cubicBezTo>
                    <a:pt x="501" y="178"/>
                    <a:pt x="497" y="178"/>
                    <a:pt x="496" y="173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5" y="168"/>
                    <a:pt x="494" y="168"/>
                    <a:pt x="493" y="168"/>
                  </a:cubicBezTo>
                  <a:cubicBezTo>
                    <a:pt x="492" y="169"/>
                    <a:pt x="488" y="170"/>
                    <a:pt x="488" y="170"/>
                  </a:cubicBezTo>
                  <a:cubicBezTo>
                    <a:pt x="488" y="170"/>
                    <a:pt x="488" y="170"/>
                    <a:pt x="487" y="169"/>
                  </a:cubicBezTo>
                  <a:cubicBezTo>
                    <a:pt x="486" y="168"/>
                    <a:pt x="482" y="166"/>
                    <a:pt x="480" y="166"/>
                  </a:cubicBezTo>
                  <a:cubicBezTo>
                    <a:pt x="478" y="166"/>
                    <a:pt x="476" y="165"/>
                    <a:pt x="478" y="163"/>
                  </a:cubicBezTo>
                  <a:cubicBezTo>
                    <a:pt x="479" y="161"/>
                    <a:pt x="485" y="157"/>
                    <a:pt x="489" y="155"/>
                  </a:cubicBezTo>
                  <a:cubicBezTo>
                    <a:pt x="493" y="153"/>
                    <a:pt x="500" y="148"/>
                    <a:pt x="501" y="147"/>
                  </a:cubicBezTo>
                  <a:cubicBezTo>
                    <a:pt x="503" y="146"/>
                    <a:pt x="513" y="139"/>
                    <a:pt x="513" y="139"/>
                  </a:cubicBezTo>
                  <a:cubicBezTo>
                    <a:pt x="513" y="139"/>
                    <a:pt x="514" y="138"/>
                    <a:pt x="512" y="138"/>
                  </a:cubicBezTo>
                  <a:cubicBezTo>
                    <a:pt x="510" y="137"/>
                    <a:pt x="506" y="137"/>
                    <a:pt x="504" y="136"/>
                  </a:cubicBezTo>
                  <a:cubicBezTo>
                    <a:pt x="500" y="138"/>
                    <a:pt x="493" y="142"/>
                    <a:pt x="491" y="143"/>
                  </a:cubicBezTo>
                  <a:cubicBezTo>
                    <a:pt x="488" y="145"/>
                    <a:pt x="462" y="159"/>
                    <a:pt x="461" y="161"/>
                  </a:cubicBezTo>
                  <a:cubicBezTo>
                    <a:pt x="460" y="162"/>
                    <a:pt x="451" y="168"/>
                    <a:pt x="449" y="170"/>
                  </a:cubicBezTo>
                  <a:cubicBezTo>
                    <a:pt x="447" y="171"/>
                    <a:pt x="441" y="174"/>
                    <a:pt x="441" y="174"/>
                  </a:cubicBezTo>
                  <a:cubicBezTo>
                    <a:pt x="440" y="175"/>
                    <a:pt x="440" y="176"/>
                    <a:pt x="440" y="176"/>
                  </a:cubicBezTo>
                  <a:cubicBezTo>
                    <a:pt x="440" y="176"/>
                    <a:pt x="440" y="177"/>
                    <a:pt x="439" y="178"/>
                  </a:cubicBezTo>
                  <a:cubicBezTo>
                    <a:pt x="439" y="179"/>
                    <a:pt x="438" y="179"/>
                    <a:pt x="438" y="179"/>
                  </a:cubicBezTo>
                  <a:cubicBezTo>
                    <a:pt x="438" y="179"/>
                    <a:pt x="437" y="180"/>
                    <a:pt x="435" y="181"/>
                  </a:cubicBezTo>
                  <a:cubicBezTo>
                    <a:pt x="434" y="182"/>
                    <a:pt x="427" y="187"/>
                    <a:pt x="427" y="188"/>
                  </a:cubicBezTo>
                  <a:cubicBezTo>
                    <a:pt x="426" y="188"/>
                    <a:pt x="426" y="189"/>
                    <a:pt x="426" y="189"/>
                  </a:cubicBezTo>
                  <a:cubicBezTo>
                    <a:pt x="426" y="189"/>
                    <a:pt x="426" y="199"/>
                    <a:pt x="426" y="200"/>
                  </a:cubicBezTo>
                  <a:cubicBezTo>
                    <a:pt x="426" y="202"/>
                    <a:pt x="425" y="202"/>
                    <a:pt x="425" y="202"/>
                  </a:cubicBezTo>
                  <a:cubicBezTo>
                    <a:pt x="425" y="202"/>
                    <a:pt x="424" y="202"/>
                    <a:pt x="423" y="202"/>
                  </a:cubicBezTo>
                  <a:cubicBezTo>
                    <a:pt x="422" y="203"/>
                    <a:pt x="421" y="202"/>
                    <a:pt x="421" y="202"/>
                  </a:cubicBezTo>
                  <a:cubicBezTo>
                    <a:pt x="421" y="202"/>
                    <a:pt x="416" y="201"/>
                    <a:pt x="415" y="200"/>
                  </a:cubicBezTo>
                  <a:cubicBezTo>
                    <a:pt x="415" y="200"/>
                    <a:pt x="412" y="199"/>
                    <a:pt x="412" y="199"/>
                  </a:cubicBezTo>
                  <a:cubicBezTo>
                    <a:pt x="412" y="199"/>
                    <a:pt x="407" y="195"/>
                    <a:pt x="406" y="194"/>
                  </a:cubicBezTo>
                  <a:cubicBezTo>
                    <a:pt x="404" y="194"/>
                    <a:pt x="405" y="193"/>
                    <a:pt x="405" y="193"/>
                  </a:cubicBezTo>
                  <a:cubicBezTo>
                    <a:pt x="405" y="193"/>
                    <a:pt x="406" y="193"/>
                    <a:pt x="407" y="192"/>
                  </a:cubicBezTo>
                  <a:cubicBezTo>
                    <a:pt x="408" y="191"/>
                    <a:pt x="409" y="189"/>
                    <a:pt x="409" y="188"/>
                  </a:cubicBezTo>
                  <a:cubicBezTo>
                    <a:pt x="409" y="187"/>
                    <a:pt x="408" y="186"/>
                    <a:pt x="409" y="185"/>
                  </a:cubicBezTo>
                  <a:cubicBezTo>
                    <a:pt x="409" y="185"/>
                    <a:pt x="408" y="184"/>
                    <a:pt x="407" y="184"/>
                  </a:cubicBezTo>
                  <a:cubicBezTo>
                    <a:pt x="405" y="183"/>
                    <a:pt x="404" y="182"/>
                    <a:pt x="402" y="180"/>
                  </a:cubicBezTo>
                  <a:cubicBezTo>
                    <a:pt x="401" y="177"/>
                    <a:pt x="391" y="179"/>
                    <a:pt x="388" y="179"/>
                  </a:cubicBezTo>
                  <a:cubicBezTo>
                    <a:pt x="384" y="180"/>
                    <a:pt x="365" y="180"/>
                    <a:pt x="364" y="180"/>
                  </a:cubicBezTo>
                  <a:cubicBezTo>
                    <a:pt x="363" y="180"/>
                    <a:pt x="362" y="179"/>
                    <a:pt x="362" y="179"/>
                  </a:cubicBezTo>
                  <a:cubicBezTo>
                    <a:pt x="362" y="179"/>
                    <a:pt x="358" y="168"/>
                    <a:pt x="357" y="164"/>
                  </a:cubicBezTo>
                  <a:cubicBezTo>
                    <a:pt x="356" y="160"/>
                    <a:pt x="355" y="153"/>
                    <a:pt x="355" y="149"/>
                  </a:cubicBezTo>
                  <a:cubicBezTo>
                    <a:pt x="354" y="145"/>
                    <a:pt x="352" y="146"/>
                    <a:pt x="345" y="147"/>
                  </a:cubicBezTo>
                  <a:cubicBezTo>
                    <a:pt x="338" y="147"/>
                    <a:pt x="338" y="143"/>
                    <a:pt x="338" y="141"/>
                  </a:cubicBezTo>
                  <a:cubicBezTo>
                    <a:pt x="338" y="139"/>
                    <a:pt x="339" y="130"/>
                    <a:pt x="340" y="124"/>
                  </a:cubicBezTo>
                  <a:cubicBezTo>
                    <a:pt x="342" y="118"/>
                    <a:pt x="341" y="109"/>
                    <a:pt x="341" y="108"/>
                  </a:cubicBezTo>
                  <a:cubicBezTo>
                    <a:pt x="341" y="107"/>
                    <a:pt x="340" y="106"/>
                    <a:pt x="339" y="107"/>
                  </a:cubicBezTo>
                  <a:cubicBezTo>
                    <a:pt x="338" y="108"/>
                    <a:pt x="336" y="108"/>
                    <a:pt x="334" y="108"/>
                  </a:cubicBezTo>
                  <a:cubicBezTo>
                    <a:pt x="332" y="108"/>
                    <a:pt x="326" y="100"/>
                    <a:pt x="326" y="99"/>
                  </a:cubicBezTo>
                  <a:cubicBezTo>
                    <a:pt x="325" y="98"/>
                    <a:pt x="320" y="94"/>
                    <a:pt x="319" y="93"/>
                  </a:cubicBezTo>
                  <a:cubicBezTo>
                    <a:pt x="317" y="91"/>
                    <a:pt x="314" y="89"/>
                    <a:pt x="313" y="87"/>
                  </a:cubicBezTo>
                  <a:cubicBezTo>
                    <a:pt x="312" y="85"/>
                    <a:pt x="306" y="80"/>
                    <a:pt x="303" y="78"/>
                  </a:cubicBezTo>
                  <a:cubicBezTo>
                    <a:pt x="301" y="76"/>
                    <a:pt x="298" y="77"/>
                    <a:pt x="298" y="77"/>
                  </a:cubicBezTo>
                  <a:cubicBezTo>
                    <a:pt x="298" y="77"/>
                    <a:pt x="290" y="81"/>
                    <a:pt x="289" y="81"/>
                  </a:cubicBezTo>
                  <a:cubicBezTo>
                    <a:pt x="288" y="82"/>
                    <a:pt x="287" y="82"/>
                    <a:pt x="287" y="82"/>
                  </a:cubicBezTo>
                  <a:cubicBezTo>
                    <a:pt x="287" y="82"/>
                    <a:pt x="253" y="81"/>
                    <a:pt x="248" y="80"/>
                  </a:cubicBezTo>
                  <a:cubicBezTo>
                    <a:pt x="243" y="80"/>
                    <a:pt x="236" y="81"/>
                    <a:pt x="236" y="81"/>
                  </a:cubicBezTo>
                  <a:cubicBezTo>
                    <a:pt x="236" y="81"/>
                    <a:pt x="206" y="86"/>
                    <a:pt x="204" y="86"/>
                  </a:cubicBezTo>
                  <a:cubicBezTo>
                    <a:pt x="203" y="86"/>
                    <a:pt x="202" y="85"/>
                    <a:pt x="202" y="85"/>
                  </a:cubicBezTo>
                  <a:cubicBezTo>
                    <a:pt x="202" y="85"/>
                    <a:pt x="179" y="61"/>
                    <a:pt x="178" y="60"/>
                  </a:cubicBezTo>
                  <a:cubicBezTo>
                    <a:pt x="178" y="59"/>
                    <a:pt x="175" y="56"/>
                    <a:pt x="175" y="56"/>
                  </a:cubicBezTo>
                  <a:cubicBezTo>
                    <a:pt x="174" y="51"/>
                    <a:pt x="167" y="47"/>
                    <a:pt x="167" y="47"/>
                  </a:cubicBezTo>
                  <a:lnTo>
                    <a:pt x="140" y="30"/>
                  </a:lnTo>
                  <a:cubicBezTo>
                    <a:pt x="140" y="36"/>
                    <a:pt x="142" y="45"/>
                    <a:pt x="139" y="50"/>
                  </a:cubicBezTo>
                  <a:cubicBezTo>
                    <a:pt x="136" y="57"/>
                    <a:pt x="136" y="56"/>
                    <a:pt x="134" y="57"/>
                  </a:cubicBezTo>
                  <a:cubicBezTo>
                    <a:pt x="132" y="57"/>
                    <a:pt x="131" y="58"/>
                    <a:pt x="131" y="60"/>
                  </a:cubicBezTo>
                  <a:cubicBezTo>
                    <a:pt x="132" y="61"/>
                    <a:pt x="133" y="65"/>
                    <a:pt x="131" y="63"/>
                  </a:cubicBezTo>
                  <a:cubicBezTo>
                    <a:pt x="128" y="60"/>
                    <a:pt x="129" y="60"/>
                    <a:pt x="127" y="61"/>
                  </a:cubicBezTo>
                  <a:cubicBezTo>
                    <a:pt x="125" y="63"/>
                    <a:pt x="121" y="65"/>
                    <a:pt x="119" y="61"/>
                  </a:cubicBezTo>
                  <a:cubicBezTo>
                    <a:pt x="118" y="57"/>
                    <a:pt x="119" y="57"/>
                    <a:pt x="117" y="55"/>
                  </a:cubicBezTo>
                  <a:cubicBezTo>
                    <a:pt x="114" y="53"/>
                    <a:pt x="104" y="46"/>
                    <a:pt x="110" y="33"/>
                  </a:cubicBezTo>
                  <a:cubicBezTo>
                    <a:pt x="114" y="25"/>
                    <a:pt x="116" y="21"/>
                    <a:pt x="117" y="17"/>
                  </a:cubicBezTo>
                  <a:lnTo>
                    <a:pt x="95" y="4"/>
                  </a:lnTo>
                  <a:cubicBezTo>
                    <a:pt x="93" y="7"/>
                    <a:pt x="91" y="10"/>
                    <a:pt x="92" y="13"/>
                  </a:cubicBezTo>
                  <a:cubicBezTo>
                    <a:pt x="95" y="18"/>
                    <a:pt x="95" y="17"/>
                    <a:pt x="93" y="19"/>
                  </a:cubicBezTo>
                  <a:cubicBezTo>
                    <a:pt x="91" y="22"/>
                    <a:pt x="89" y="25"/>
                    <a:pt x="90" y="25"/>
                  </a:cubicBezTo>
                  <a:cubicBezTo>
                    <a:pt x="92" y="25"/>
                    <a:pt x="95" y="23"/>
                    <a:pt x="95" y="25"/>
                  </a:cubicBezTo>
                  <a:cubicBezTo>
                    <a:pt x="95" y="27"/>
                    <a:pt x="93" y="28"/>
                    <a:pt x="94" y="29"/>
                  </a:cubicBezTo>
                  <a:cubicBezTo>
                    <a:pt x="94" y="31"/>
                    <a:pt x="94" y="34"/>
                    <a:pt x="95" y="34"/>
                  </a:cubicBezTo>
                  <a:cubicBezTo>
                    <a:pt x="96" y="34"/>
                    <a:pt x="97" y="38"/>
                    <a:pt x="94" y="36"/>
                  </a:cubicBezTo>
                  <a:cubicBezTo>
                    <a:pt x="91" y="35"/>
                    <a:pt x="90" y="33"/>
                    <a:pt x="89" y="35"/>
                  </a:cubicBezTo>
                  <a:cubicBezTo>
                    <a:pt x="89" y="36"/>
                    <a:pt x="88" y="37"/>
                    <a:pt x="89" y="38"/>
                  </a:cubicBezTo>
                  <a:cubicBezTo>
                    <a:pt x="91" y="38"/>
                    <a:pt x="92" y="39"/>
                    <a:pt x="91" y="41"/>
                  </a:cubicBezTo>
                  <a:cubicBezTo>
                    <a:pt x="89" y="43"/>
                    <a:pt x="87" y="48"/>
                    <a:pt x="82" y="48"/>
                  </a:cubicBezTo>
                  <a:cubicBezTo>
                    <a:pt x="77" y="49"/>
                    <a:pt x="75" y="49"/>
                    <a:pt x="77" y="44"/>
                  </a:cubicBezTo>
                  <a:cubicBezTo>
                    <a:pt x="79" y="39"/>
                    <a:pt x="80" y="40"/>
                    <a:pt x="77" y="36"/>
                  </a:cubicBezTo>
                  <a:cubicBezTo>
                    <a:pt x="77" y="36"/>
                    <a:pt x="74" y="31"/>
                    <a:pt x="76" y="27"/>
                  </a:cubicBezTo>
                  <a:cubicBezTo>
                    <a:pt x="79" y="23"/>
                    <a:pt x="79" y="21"/>
                    <a:pt x="80" y="18"/>
                  </a:cubicBezTo>
                  <a:cubicBezTo>
                    <a:pt x="81" y="15"/>
                    <a:pt x="82" y="12"/>
                    <a:pt x="84" y="11"/>
                  </a:cubicBezTo>
                  <a:cubicBezTo>
                    <a:pt x="85" y="9"/>
                    <a:pt x="87" y="8"/>
                    <a:pt x="88" y="5"/>
                  </a:cubicBezTo>
                  <a:cubicBezTo>
                    <a:pt x="88" y="4"/>
                    <a:pt x="89" y="2"/>
                    <a:pt x="89" y="1"/>
                  </a:cubicBezTo>
                  <a:cubicBezTo>
                    <a:pt x="88" y="1"/>
                    <a:pt x="87" y="0"/>
                    <a:pt x="87" y="0"/>
                  </a:cubicBezTo>
                  <a:cubicBezTo>
                    <a:pt x="86" y="0"/>
                    <a:pt x="85" y="0"/>
                    <a:pt x="85" y="0"/>
                  </a:cubicBezTo>
                  <a:cubicBezTo>
                    <a:pt x="85" y="0"/>
                    <a:pt x="15" y="19"/>
                    <a:pt x="13" y="20"/>
                  </a:cubicBezTo>
                  <a:cubicBezTo>
                    <a:pt x="11" y="21"/>
                    <a:pt x="7" y="22"/>
                    <a:pt x="4" y="23"/>
                  </a:cubicBezTo>
                  <a:cubicBezTo>
                    <a:pt x="0" y="23"/>
                    <a:pt x="0" y="28"/>
                    <a:pt x="0" y="28"/>
                  </a:cubicBezTo>
                  <a:lnTo>
                    <a:pt x="1" y="174"/>
                  </a:lnTo>
                  <a:cubicBezTo>
                    <a:pt x="4" y="174"/>
                    <a:pt x="6" y="174"/>
                    <a:pt x="8" y="174"/>
                  </a:cubicBezTo>
                  <a:cubicBezTo>
                    <a:pt x="12" y="175"/>
                    <a:pt x="20" y="174"/>
                    <a:pt x="23" y="174"/>
                  </a:cubicBezTo>
                  <a:cubicBezTo>
                    <a:pt x="26" y="174"/>
                    <a:pt x="39" y="172"/>
                    <a:pt x="39" y="172"/>
                  </a:cubicBezTo>
                  <a:cubicBezTo>
                    <a:pt x="39" y="172"/>
                    <a:pt x="41" y="172"/>
                    <a:pt x="39" y="171"/>
                  </a:cubicBezTo>
                  <a:cubicBezTo>
                    <a:pt x="37" y="170"/>
                    <a:pt x="36" y="170"/>
                    <a:pt x="36" y="167"/>
                  </a:cubicBezTo>
                  <a:cubicBezTo>
                    <a:pt x="36" y="164"/>
                    <a:pt x="34" y="160"/>
                    <a:pt x="36" y="156"/>
                  </a:cubicBezTo>
                  <a:cubicBezTo>
                    <a:pt x="37" y="152"/>
                    <a:pt x="41" y="146"/>
                    <a:pt x="41" y="146"/>
                  </a:cubicBezTo>
                  <a:cubicBezTo>
                    <a:pt x="41" y="146"/>
                    <a:pt x="41" y="145"/>
                    <a:pt x="43" y="144"/>
                  </a:cubicBezTo>
                  <a:cubicBezTo>
                    <a:pt x="44" y="144"/>
                    <a:pt x="59" y="141"/>
                    <a:pt x="62" y="139"/>
                  </a:cubicBezTo>
                  <a:cubicBezTo>
                    <a:pt x="65" y="136"/>
                    <a:pt x="65" y="135"/>
                    <a:pt x="66" y="132"/>
                  </a:cubicBezTo>
                  <a:cubicBezTo>
                    <a:pt x="68" y="129"/>
                    <a:pt x="70" y="125"/>
                    <a:pt x="71" y="126"/>
                  </a:cubicBezTo>
                  <a:cubicBezTo>
                    <a:pt x="73" y="128"/>
                    <a:pt x="73" y="127"/>
                    <a:pt x="74" y="127"/>
                  </a:cubicBezTo>
                  <a:cubicBezTo>
                    <a:pt x="75" y="127"/>
                    <a:pt x="79" y="128"/>
                    <a:pt x="81" y="130"/>
                  </a:cubicBezTo>
                  <a:cubicBezTo>
                    <a:pt x="82" y="132"/>
                    <a:pt x="85" y="135"/>
                    <a:pt x="84" y="133"/>
                  </a:cubicBezTo>
                  <a:cubicBezTo>
                    <a:pt x="82" y="131"/>
                    <a:pt x="80" y="126"/>
                    <a:pt x="81" y="124"/>
                  </a:cubicBezTo>
                  <a:cubicBezTo>
                    <a:pt x="82" y="122"/>
                    <a:pt x="85" y="119"/>
                    <a:pt x="87" y="117"/>
                  </a:cubicBezTo>
                  <a:cubicBezTo>
                    <a:pt x="89" y="115"/>
                    <a:pt x="89" y="114"/>
                    <a:pt x="89" y="115"/>
                  </a:cubicBezTo>
                  <a:cubicBezTo>
                    <a:pt x="90" y="116"/>
                    <a:pt x="100" y="125"/>
                    <a:pt x="100" y="125"/>
                  </a:cubicBezTo>
                  <a:cubicBezTo>
                    <a:pt x="100" y="125"/>
                    <a:pt x="101" y="125"/>
                    <a:pt x="102" y="125"/>
                  </a:cubicBezTo>
                  <a:cubicBezTo>
                    <a:pt x="103" y="125"/>
                    <a:pt x="105" y="124"/>
                    <a:pt x="105" y="124"/>
                  </a:cubicBezTo>
                  <a:cubicBezTo>
                    <a:pt x="105" y="124"/>
                    <a:pt x="106" y="125"/>
                    <a:pt x="106" y="125"/>
                  </a:cubicBezTo>
                  <a:cubicBezTo>
                    <a:pt x="107" y="126"/>
                    <a:pt x="111" y="132"/>
                    <a:pt x="115" y="133"/>
                  </a:cubicBezTo>
                  <a:cubicBezTo>
                    <a:pt x="119" y="134"/>
                    <a:pt x="121" y="134"/>
                    <a:pt x="123" y="134"/>
                  </a:cubicBezTo>
                  <a:cubicBezTo>
                    <a:pt x="125" y="134"/>
                    <a:pt x="126" y="134"/>
                    <a:pt x="127" y="135"/>
                  </a:cubicBezTo>
                  <a:cubicBezTo>
                    <a:pt x="128" y="135"/>
                    <a:pt x="137" y="139"/>
                    <a:pt x="137" y="139"/>
                  </a:cubicBezTo>
                  <a:cubicBezTo>
                    <a:pt x="137" y="139"/>
                    <a:pt x="137" y="139"/>
                    <a:pt x="136" y="140"/>
                  </a:cubicBezTo>
                  <a:cubicBezTo>
                    <a:pt x="135" y="141"/>
                    <a:pt x="136" y="142"/>
                    <a:pt x="135" y="144"/>
                  </a:cubicBezTo>
                  <a:cubicBezTo>
                    <a:pt x="135" y="145"/>
                    <a:pt x="136" y="146"/>
                    <a:pt x="134" y="147"/>
                  </a:cubicBezTo>
                  <a:cubicBezTo>
                    <a:pt x="132" y="148"/>
                    <a:pt x="134" y="148"/>
                    <a:pt x="135" y="148"/>
                  </a:cubicBezTo>
                  <a:cubicBezTo>
                    <a:pt x="136" y="149"/>
                    <a:pt x="141" y="151"/>
                    <a:pt x="142" y="152"/>
                  </a:cubicBezTo>
                  <a:cubicBezTo>
                    <a:pt x="143" y="154"/>
                    <a:pt x="146" y="155"/>
                    <a:pt x="144" y="156"/>
                  </a:cubicBezTo>
                  <a:cubicBezTo>
                    <a:pt x="142" y="156"/>
                    <a:pt x="139" y="158"/>
                    <a:pt x="139" y="158"/>
                  </a:cubicBezTo>
                  <a:cubicBezTo>
                    <a:pt x="139" y="158"/>
                    <a:pt x="138" y="158"/>
                    <a:pt x="139" y="159"/>
                  </a:cubicBezTo>
                  <a:cubicBezTo>
                    <a:pt x="140" y="160"/>
                    <a:pt x="141" y="162"/>
                    <a:pt x="141" y="163"/>
                  </a:cubicBezTo>
                  <a:cubicBezTo>
                    <a:pt x="140" y="163"/>
                    <a:pt x="137" y="168"/>
                    <a:pt x="140" y="171"/>
                  </a:cubicBezTo>
                  <a:cubicBezTo>
                    <a:pt x="143" y="173"/>
                    <a:pt x="145" y="174"/>
                    <a:pt x="146" y="175"/>
                  </a:cubicBezTo>
                  <a:cubicBezTo>
                    <a:pt x="147" y="176"/>
                    <a:pt x="150" y="178"/>
                    <a:pt x="150" y="177"/>
                  </a:cubicBezTo>
                  <a:cubicBezTo>
                    <a:pt x="151" y="177"/>
                    <a:pt x="158" y="177"/>
                    <a:pt x="159" y="177"/>
                  </a:cubicBezTo>
                  <a:cubicBezTo>
                    <a:pt x="160" y="177"/>
                    <a:pt x="167" y="178"/>
                    <a:pt x="169" y="178"/>
                  </a:cubicBezTo>
                  <a:cubicBezTo>
                    <a:pt x="171" y="179"/>
                    <a:pt x="176" y="181"/>
                    <a:pt x="179" y="180"/>
                  </a:cubicBezTo>
                  <a:cubicBezTo>
                    <a:pt x="182" y="179"/>
                    <a:pt x="183" y="178"/>
                    <a:pt x="183" y="177"/>
                  </a:cubicBezTo>
                  <a:cubicBezTo>
                    <a:pt x="183" y="175"/>
                    <a:pt x="184" y="175"/>
                    <a:pt x="185" y="175"/>
                  </a:cubicBezTo>
                  <a:cubicBezTo>
                    <a:pt x="186" y="175"/>
                    <a:pt x="191" y="175"/>
                    <a:pt x="194" y="178"/>
                  </a:cubicBezTo>
                  <a:cubicBezTo>
                    <a:pt x="197" y="181"/>
                    <a:pt x="203" y="191"/>
                    <a:pt x="203" y="195"/>
                  </a:cubicBezTo>
                  <a:cubicBezTo>
                    <a:pt x="204" y="198"/>
                    <a:pt x="208" y="206"/>
                    <a:pt x="208" y="206"/>
                  </a:cubicBezTo>
                  <a:cubicBezTo>
                    <a:pt x="208" y="206"/>
                    <a:pt x="209" y="207"/>
                    <a:pt x="210" y="207"/>
                  </a:cubicBezTo>
                  <a:cubicBezTo>
                    <a:pt x="210" y="208"/>
                    <a:pt x="214" y="211"/>
                    <a:pt x="214" y="211"/>
                  </a:cubicBezTo>
                  <a:lnTo>
                    <a:pt x="215" y="213"/>
                  </a:lnTo>
                  <a:lnTo>
                    <a:pt x="220" y="227"/>
                  </a:lnTo>
                  <a:cubicBezTo>
                    <a:pt x="220" y="227"/>
                    <a:pt x="220" y="228"/>
                    <a:pt x="221" y="229"/>
                  </a:cubicBezTo>
                  <a:cubicBezTo>
                    <a:pt x="222" y="229"/>
                    <a:pt x="255" y="253"/>
                    <a:pt x="257" y="254"/>
                  </a:cubicBezTo>
                  <a:cubicBezTo>
                    <a:pt x="258" y="255"/>
                    <a:pt x="280" y="267"/>
                    <a:pt x="281" y="267"/>
                  </a:cubicBezTo>
                  <a:cubicBezTo>
                    <a:pt x="282" y="268"/>
                    <a:pt x="284" y="269"/>
                    <a:pt x="285" y="270"/>
                  </a:cubicBezTo>
                  <a:cubicBezTo>
                    <a:pt x="285" y="271"/>
                    <a:pt x="293" y="277"/>
                    <a:pt x="296" y="278"/>
                  </a:cubicBezTo>
                  <a:cubicBezTo>
                    <a:pt x="298" y="279"/>
                    <a:pt x="305" y="283"/>
                    <a:pt x="306" y="283"/>
                  </a:cubicBezTo>
                  <a:cubicBezTo>
                    <a:pt x="307" y="284"/>
                    <a:pt x="319" y="294"/>
                    <a:pt x="323" y="295"/>
                  </a:cubicBezTo>
                  <a:cubicBezTo>
                    <a:pt x="326" y="295"/>
                    <a:pt x="330" y="296"/>
                    <a:pt x="332" y="295"/>
                  </a:cubicBezTo>
                  <a:cubicBezTo>
                    <a:pt x="332" y="295"/>
                    <a:pt x="333" y="294"/>
                    <a:pt x="335" y="295"/>
                  </a:cubicBezTo>
                  <a:cubicBezTo>
                    <a:pt x="336" y="295"/>
                    <a:pt x="340" y="296"/>
                    <a:pt x="341" y="297"/>
                  </a:cubicBezTo>
                  <a:cubicBezTo>
                    <a:pt x="341" y="297"/>
                    <a:pt x="359" y="306"/>
                    <a:pt x="359" y="306"/>
                  </a:cubicBezTo>
                  <a:cubicBezTo>
                    <a:pt x="359" y="306"/>
                    <a:pt x="359" y="306"/>
                    <a:pt x="359" y="307"/>
                  </a:cubicBezTo>
                  <a:cubicBezTo>
                    <a:pt x="359" y="308"/>
                    <a:pt x="357" y="325"/>
                    <a:pt x="356" y="327"/>
                  </a:cubicBezTo>
                  <a:cubicBezTo>
                    <a:pt x="356" y="328"/>
                    <a:pt x="355" y="329"/>
                    <a:pt x="355" y="330"/>
                  </a:cubicBezTo>
                  <a:cubicBezTo>
                    <a:pt x="356" y="330"/>
                    <a:pt x="357" y="330"/>
                    <a:pt x="358" y="330"/>
                  </a:cubicBezTo>
                  <a:cubicBezTo>
                    <a:pt x="360" y="330"/>
                    <a:pt x="372" y="331"/>
                    <a:pt x="372" y="331"/>
                  </a:cubicBezTo>
                  <a:cubicBezTo>
                    <a:pt x="372" y="331"/>
                    <a:pt x="373" y="331"/>
                    <a:pt x="374" y="331"/>
                  </a:cubicBezTo>
                  <a:cubicBezTo>
                    <a:pt x="374" y="331"/>
                    <a:pt x="379" y="336"/>
                    <a:pt x="379" y="336"/>
                  </a:cubicBezTo>
                  <a:cubicBezTo>
                    <a:pt x="379" y="336"/>
                    <a:pt x="380" y="337"/>
                    <a:pt x="381" y="337"/>
                  </a:cubicBezTo>
                  <a:cubicBezTo>
                    <a:pt x="382" y="337"/>
                    <a:pt x="396" y="337"/>
                    <a:pt x="396" y="337"/>
                  </a:cubicBezTo>
                  <a:lnTo>
                    <a:pt x="399" y="333"/>
                  </a:lnTo>
                  <a:cubicBezTo>
                    <a:pt x="399" y="333"/>
                    <a:pt x="399" y="332"/>
                    <a:pt x="399" y="331"/>
                  </a:cubicBezTo>
                  <a:cubicBezTo>
                    <a:pt x="398" y="329"/>
                    <a:pt x="397" y="327"/>
                    <a:pt x="398" y="326"/>
                  </a:cubicBezTo>
                  <a:cubicBezTo>
                    <a:pt x="399" y="325"/>
                    <a:pt x="412" y="308"/>
                    <a:pt x="413" y="306"/>
                  </a:cubicBezTo>
                  <a:cubicBezTo>
                    <a:pt x="413" y="304"/>
                    <a:pt x="416" y="297"/>
                    <a:pt x="416" y="297"/>
                  </a:cubicBezTo>
                  <a:cubicBezTo>
                    <a:pt x="416" y="297"/>
                    <a:pt x="417" y="296"/>
                    <a:pt x="415" y="295"/>
                  </a:cubicBezTo>
                  <a:cubicBezTo>
                    <a:pt x="414" y="294"/>
                    <a:pt x="409" y="288"/>
                    <a:pt x="409" y="288"/>
                  </a:cubicBezTo>
                  <a:cubicBezTo>
                    <a:pt x="409" y="288"/>
                    <a:pt x="408" y="287"/>
                    <a:pt x="408" y="286"/>
                  </a:cubicBezTo>
                  <a:cubicBezTo>
                    <a:pt x="409" y="285"/>
                    <a:pt x="410" y="271"/>
                    <a:pt x="410" y="271"/>
                  </a:cubicBezTo>
                  <a:cubicBezTo>
                    <a:pt x="410" y="271"/>
                    <a:pt x="410" y="270"/>
                    <a:pt x="409" y="269"/>
                  </a:cubicBezTo>
                  <a:cubicBezTo>
                    <a:pt x="408" y="268"/>
                    <a:pt x="404" y="266"/>
                    <a:pt x="404" y="266"/>
                  </a:cubicBezTo>
                  <a:cubicBezTo>
                    <a:pt x="404" y="266"/>
                    <a:pt x="403" y="265"/>
                    <a:pt x="402" y="266"/>
                  </a:cubicBezTo>
                  <a:cubicBezTo>
                    <a:pt x="401" y="266"/>
                    <a:pt x="395" y="265"/>
                    <a:pt x="395" y="265"/>
                  </a:cubicBezTo>
                  <a:cubicBezTo>
                    <a:pt x="395" y="265"/>
                    <a:pt x="393" y="265"/>
                    <a:pt x="393" y="265"/>
                  </a:cubicBezTo>
                  <a:cubicBezTo>
                    <a:pt x="392" y="264"/>
                    <a:pt x="383" y="256"/>
                    <a:pt x="383" y="256"/>
                  </a:cubicBezTo>
                  <a:cubicBezTo>
                    <a:pt x="383" y="256"/>
                    <a:pt x="382" y="255"/>
                    <a:pt x="383" y="254"/>
                  </a:cubicBezTo>
                  <a:cubicBezTo>
                    <a:pt x="384" y="253"/>
                    <a:pt x="385" y="248"/>
                    <a:pt x="385" y="248"/>
                  </a:cubicBezTo>
                  <a:cubicBezTo>
                    <a:pt x="385" y="248"/>
                    <a:pt x="386" y="246"/>
                    <a:pt x="387" y="246"/>
                  </a:cubicBezTo>
                  <a:cubicBezTo>
                    <a:pt x="388" y="245"/>
                    <a:pt x="391" y="243"/>
                    <a:pt x="393" y="242"/>
                  </a:cubicBezTo>
                  <a:cubicBezTo>
                    <a:pt x="394" y="242"/>
                    <a:pt x="398" y="241"/>
                    <a:pt x="401" y="242"/>
                  </a:cubicBezTo>
                  <a:cubicBezTo>
                    <a:pt x="404" y="243"/>
                    <a:pt x="410" y="244"/>
                    <a:pt x="413" y="244"/>
                  </a:cubicBezTo>
                  <a:cubicBezTo>
                    <a:pt x="415" y="245"/>
                    <a:pt x="421" y="244"/>
                    <a:pt x="421" y="244"/>
                  </a:cubicBezTo>
                  <a:cubicBezTo>
                    <a:pt x="421" y="244"/>
                    <a:pt x="422" y="244"/>
                    <a:pt x="423" y="243"/>
                  </a:cubicBezTo>
                  <a:cubicBezTo>
                    <a:pt x="423" y="242"/>
                    <a:pt x="425" y="234"/>
                    <a:pt x="425" y="234"/>
                  </a:cubicBezTo>
                  <a:cubicBezTo>
                    <a:pt x="425" y="234"/>
                    <a:pt x="426" y="232"/>
                    <a:pt x="427" y="231"/>
                  </a:cubicBezTo>
                  <a:cubicBezTo>
                    <a:pt x="427" y="231"/>
                    <a:pt x="430" y="228"/>
                    <a:pt x="430" y="228"/>
                  </a:cubicBezTo>
                  <a:cubicBezTo>
                    <a:pt x="430" y="228"/>
                    <a:pt x="431" y="227"/>
                    <a:pt x="431" y="229"/>
                  </a:cubicBezTo>
                  <a:cubicBezTo>
                    <a:pt x="432" y="230"/>
                    <a:pt x="433" y="232"/>
                    <a:pt x="433" y="228"/>
                  </a:cubicBezTo>
                  <a:cubicBezTo>
                    <a:pt x="432" y="225"/>
                    <a:pt x="434" y="223"/>
                    <a:pt x="436" y="224"/>
                  </a:cubicBezTo>
                  <a:cubicBezTo>
                    <a:pt x="438" y="225"/>
                    <a:pt x="438" y="223"/>
                    <a:pt x="438" y="223"/>
                  </a:cubicBezTo>
                  <a:cubicBezTo>
                    <a:pt x="438" y="222"/>
                    <a:pt x="437" y="221"/>
                    <a:pt x="436" y="221"/>
                  </a:cubicBezTo>
                  <a:cubicBezTo>
                    <a:pt x="435" y="221"/>
                    <a:pt x="428" y="222"/>
                    <a:pt x="428" y="222"/>
                  </a:cubicBezTo>
                  <a:cubicBezTo>
                    <a:pt x="428" y="222"/>
                    <a:pt x="427" y="222"/>
                    <a:pt x="427" y="221"/>
                  </a:cubicBezTo>
                  <a:cubicBezTo>
                    <a:pt x="426" y="220"/>
                    <a:pt x="425" y="219"/>
                    <a:pt x="427" y="219"/>
                  </a:cubicBezTo>
                  <a:cubicBezTo>
                    <a:pt x="430" y="218"/>
                    <a:pt x="441" y="217"/>
                    <a:pt x="441" y="217"/>
                  </a:cubicBezTo>
                  <a:cubicBezTo>
                    <a:pt x="441" y="217"/>
                    <a:pt x="443" y="218"/>
                    <a:pt x="444" y="219"/>
                  </a:cubicBezTo>
                  <a:cubicBezTo>
                    <a:pt x="445" y="219"/>
                    <a:pt x="447" y="219"/>
                    <a:pt x="447" y="219"/>
                  </a:cubicBezTo>
                  <a:cubicBezTo>
                    <a:pt x="448" y="219"/>
                    <a:pt x="448" y="218"/>
                    <a:pt x="447" y="216"/>
                  </a:cubicBezTo>
                  <a:cubicBezTo>
                    <a:pt x="446" y="215"/>
                    <a:pt x="443" y="206"/>
                    <a:pt x="447" y="200"/>
                  </a:cubicBezTo>
                  <a:lnTo>
                    <a:pt x="449" y="197"/>
                  </a:lnTo>
                  <a:cubicBezTo>
                    <a:pt x="449" y="197"/>
                    <a:pt x="450" y="195"/>
                    <a:pt x="451" y="196"/>
                  </a:cubicBezTo>
                  <a:cubicBezTo>
                    <a:pt x="453" y="197"/>
                    <a:pt x="460" y="201"/>
                    <a:pt x="462" y="200"/>
                  </a:cubicBezTo>
                  <a:cubicBezTo>
                    <a:pt x="465" y="199"/>
                    <a:pt x="467" y="198"/>
                    <a:pt x="468" y="197"/>
                  </a:cubicBezTo>
                  <a:cubicBezTo>
                    <a:pt x="469" y="197"/>
                    <a:pt x="471" y="196"/>
                    <a:pt x="472" y="196"/>
                  </a:cubicBezTo>
                  <a:cubicBezTo>
                    <a:pt x="473" y="195"/>
                    <a:pt x="486" y="186"/>
                    <a:pt x="486" y="186"/>
                  </a:cubicBezTo>
                  <a:cubicBezTo>
                    <a:pt x="486" y="186"/>
                    <a:pt x="487" y="185"/>
                    <a:pt x="488" y="186"/>
                  </a:cubicBezTo>
                  <a:cubicBezTo>
                    <a:pt x="489" y="188"/>
                    <a:pt x="498" y="197"/>
                    <a:pt x="498" y="197"/>
                  </a:cubicBezTo>
                  <a:cubicBezTo>
                    <a:pt x="498" y="197"/>
                    <a:pt x="498" y="197"/>
                    <a:pt x="497" y="198"/>
                  </a:cubicBezTo>
                  <a:cubicBezTo>
                    <a:pt x="496" y="199"/>
                    <a:pt x="484" y="210"/>
                    <a:pt x="484" y="210"/>
                  </a:cubicBezTo>
                  <a:cubicBezTo>
                    <a:pt x="484" y="210"/>
                    <a:pt x="483" y="210"/>
                    <a:pt x="485" y="211"/>
                  </a:cubicBezTo>
                  <a:cubicBezTo>
                    <a:pt x="486" y="211"/>
                    <a:pt x="496" y="218"/>
                    <a:pt x="496" y="218"/>
                  </a:cubicBezTo>
                  <a:cubicBezTo>
                    <a:pt x="496" y="218"/>
                    <a:pt x="496" y="218"/>
                    <a:pt x="498" y="218"/>
                  </a:cubicBezTo>
                  <a:cubicBezTo>
                    <a:pt x="499" y="218"/>
                    <a:pt x="501" y="218"/>
                    <a:pt x="503" y="2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4" name="Freeform 2667"/>
            <p:cNvSpPr>
              <a:spLocks/>
            </p:cNvSpPr>
            <p:nvPr/>
          </p:nvSpPr>
          <p:spPr bwMode="auto">
            <a:xfrm>
              <a:off x="8016273" y="3174605"/>
              <a:ext cx="7250" cy="8269"/>
            </a:xfrm>
            <a:custGeom>
              <a:avLst/>
              <a:gdLst>
                <a:gd name="T0" fmla="*/ 2147483647 w 9"/>
                <a:gd name="T1" fmla="*/ 2147483647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2147483647 w 9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3" y="5"/>
                  </a:moveTo>
                  <a:cubicBezTo>
                    <a:pt x="3" y="5"/>
                    <a:pt x="0" y="10"/>
                    <a:pt x="4" y="10"/>
                  </a:cubicBezTo>
                  <a:cubicBezTo>
                    <a:pt x="7" y="10"/>
                    <a:pt x="6" y="9"/>
                    <a:pt x="8" y="6"/>
                  </a:cubicBezTo>
                  <a:cubicBezTo>
                    <a:pt x="9" y="4"/>
                    <a:pt x="2" y="0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5" name="Freeform 2668"/>
            <p:cNvSpPr>
              <a:spLocks/>
            </p:cNvSpPr>
            <p:nvPr/>
          </p:nvSpPr>
          <p:spPr bwMode="auto">
            <a:xfrm>
              <a:off x="8002580" y="3183702"/>
              <a:ext cx="5638" cy="413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5">
                  <a:moveTo>
                    <a:pt x="5" y="2"/>
                  </a:moveTo>
                  <a:cubicBezTo>
                    <a:pt x="4" y="2"/>
                    <a:pt x="0" y="0"/>
                    <a:pt x="1" y="2"/>
                  </a:cubicBezTo>
                  <a:lnTo>
                    <a:pt x="3" y="4"/>
                  </a:lnTo>
                  <a:cubicBezTo>
                    <a:pt x="3" y="4"/>
                    <a:pt x="4" y="5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3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6" name="Freeform 2669"/>
            <p:cNvSpPr>
              <a:spLocks/>
            </p:cNvSpPr>
            <p:nvPr/>
          </p:nvSpPr>
          <p:spPr bwMode="auto">
            <a:xfrm>
              <a:off x="8035605" y="3181221"/>
              <a:ext cx="4028" cy="2481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2147483647 w 5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5" y="0"/>
                    <a:pt x="3" y="0"/>
                  </a:cubicBezTo>
                  <a:cubicBezTo>
                    <a:pt x="3" y="0"/>
                    <a:pt x="0" y="2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7" name="Freeform 2670"/>
            <p:cNvSpPr>
              <a:spLocks/>
            </p:cNvSpPr>
            <p:nvPr/>
          </p:nvSpPr>
          <p:spPr bwMode="auto">
            <a:xfrm>
              <a:off x="7731930" y="3230835"/>
              <a:ext cx="389059" cy="284457"/>
            </a:xfrm>
            <a:custGeom>
              <a:avLst/>
              <a:gdLst>
                <a:gd name="T0" fmla="*/ 2147483647 w 483"/>
                <a:gd name="T1" fmla="*/ 2147483647 h 344"/>
                <a:gd name="T2" fmla="*/ 2147483647 w 483"/>
                <a:gd name="T3" fmla="*/ 2147483647 h 344"/>
                <a:gd name="T4" fmla="*/ 2147483647 w 483"/>
                <a:gd name="T5" fmla="*/ 2147483647 h 344"/>
                <a:gd name="T6" fmla="*/ 2147483647 w 483"/>
                <a:gd name="T7" fmla="*/ 2147483647 h 344"/>
                <a:gd name="T8" fmla="*/ 2147483647 w 483"/>
                <a:gd name="T9" fmla="*/ 2147483647 h 344"/>
                <a:gd name="T10" fmla="*/ 2147483647 w 483"/>
                <a:gd name="T11" fmla="*/ 2147483647 h 344"/>
                <a:gd name="T12" fmla="*/ 2147483647 w 483"/>
                <a:gd name="T13" fmla="*/ 2147483647 h 344"/>
                <a:gd name="T14" fmla="*/ 2147483647 w 483"/>
                <a:gd name="T15" fmla="*/ 2147483647 h 344"/>
                <a:gd name="T16" fmla="*/ 2147483647 w 483"/>
                <a:gd name="T17" fmla="*/ 2147483647 h 344"/>
                <a:gd name="T18" fmla="*/ 2147483647 w 483"/>
                <a:gd name="T19" fmla="*/ 2147483647 h 344"/>
                <a:gd name="T20" fmla="*/ 2147483647 w 483"/>
                <a:gd name="T21" fmla="*/ 2147483647 h 344"/>
                <a:gd name="T22" fmla="*/ 2147483647 w 483"/>
                <a:gd name="T23" fmla="*/ 2147483647 h 344"/>
                <a:gd name="T24" fmla="*/ 2147483647 w 483"/>
                <a:gd name="T25" fmla="*/ 2147483647 h 344"/>
                <a:gd name="T26" fmla="*/ 2147483647 w 483"/>
                <a:gd name="T27" fmla="*/ 2147483647 h 344"/>
                <a:gd name="T28" fmla="*/ 2147483647 w 483"/>
                <a:gd name="T29" fmla="*/ 2147483647 h 344"/>
                <a:gd name="T30" fmla="*/ 2147483647 w 483"/>
                <a:gd name="T31" fmla="*/ 2147483647 h 344"/>
                <a:gd name="T32" fmla="*/ 2147483647 w 483"/>
                <a:gd name="T33" fmla="*/ 2147483647 h 344"/>
                <a:gd name="T34" fmla="*/ 2147483647 w 483"/>
                <a:gd name="T35" fmla="*/ 2147483647 h 344"/>
                <a:gd name="T36" fmla="*/ 2147483647 w 483"/>
                <a:gd name="T37" fmla="*/ 2147483647 h 344"/>
                <a:gd name="T38" fmla="*/ 2147483647 w 483"/>
                <a:gd name="T39" fmla="*/ 2147483647 h 344"/>
                <a:gd name="T40" fmla="*/ 2147483647 w 483"/>
                <a:gd name="T41" fmla="*/ 2147483647 h 344"/>
                <a:gd name="T42" fmla="*/ 2147483647 w 483"/>
                <a:gd name="T43" fmla="*/ 2147483647 h 344"/>
                <a:gd name="T44" fmla="*/ 2147483647 w 483"/>
                <a:gd name="T45" fmla="*/ 2147483647 h 344"/>
                <a:gd name="T46" fmla="*/ 2147483647 w 483"/>
                <a:gd name="T47" fmla="*/ 2147483647 h 344"/>
                <a:gd name="T48" fmla="*/ 2147483647 w 483"/>
                <a:gd name="T49" fmla="*/ 2147483647 h 344"/>
                <a:gd name="T50" fmla="*/ 2147483647 w 483"/>
                <a:gd name="T51" fmla="*/ 2147483647 h 344"/>
                <a:gd name="T52" fmla="*/ 2147483647 w 483"/>
                <a:gd name="T53" fmla="*/ 2147483647 h 344"/>
                <a:gd name="T54" fmla="*/ 2147483647 w 483"/>
                <a:gd name="T55" fmla="*/ 2147483647 h 344"/>
                <a:gd name="T56" fmla="*/ 2147483647 w 483"/>
                <a:gd name="T57" fmla="*/ 2147483647 h 344"/>
                <a:gd name="T58" fmla="*/ 2147483647 w 483"/>
                <a:gd name="T59" fmla="*/ 2147483647 h 344"/>
                <a:gd name="T60" fmla="*/ 2147483647 w 483"/>
                <a:gd name="T61" fmla="*/ 2147483647 h 344"/>
                <a:gd name="T62" fmla="*/ 2147483647 w 483"/>
                <a:gd name="T63" fmla="*/ 2147483647 h 344"/>
                <a:gd name="T64" fmla="*/ 2147483647 w 483"/>
                <a:gd name="T65" fmla="*/ 2147483647 h 344"/>
                <a:gd name="T66" fmla="*/ 2147483647 w 483"/>
                <a:gd name="T67" fmla="*/ 2147483647 h 344"/>
                <a:gd name="T68" fmla="*/ 2147483647 w 483"/>
                <a:gd name="T69" fmla="*/ 2147483647 h 344"/>
                <a:gd name="T70" fmla="*/ 2147483647 w 483"/>
                <a:gd name="T71" fmla="*/ 2147483647 h 344"/>
                <a:gd name="T72" fmla="*/ 2147483647 w 483"/>
                <a:gd name="T73" fmla="*/ 2147483647 h 344"/>
                <a:gd name="T74" fmla="*/ 2147483647 w 483"/>
                <a:gd name="T75" fmla="*/ 2147483647 h 344"/>
                <a:gd name="T76" fmla="*/ 2147483647 w 483"/>
                <a:gd name="T77" fmla="*/ 2147483647 h 344"/>
                <a:gd name="T78" fmla="*/ 2147483647 w 483"/>
                <a:gd name="T79" fmla="*/ 2147483647 h 344"/>
                <a:gd name="T80" fmla="*/ 2147483647 w 483"/>
                <a:gd name="T81" fmla="*/ 2147483647 h 344"/>
                <a:gd name="T82" fmla="*/ 2147483647 w 483"/>
                <a:gd name="T83" fmla="*/ 2147483647 h 344"/>
                <a:gd name="T84" fmla="*/ 2147483647 w 483"/>
                <a:gd name="T85" fmla="*/ 2147483647 h 344"/>
                <a:gd name="T86" fmla="*/ 2147483647 w 483"/>
                <a:gd name="T87" fmla="*/ 2147483647 h 344"/>
                <a:gd name="T88" fmla="*/ 2147483647 w 483"/>
                <a:gd name="T89" fmla="*/ 2147483647 h 344"/>
                <a:gd name="T90" fmla="*/ 2147483647 w 483"/>
                <a:gd name="T91" fmla="*/ 2147483647 h 344"/>
                <a:gd name="T92" fmla="*/ 2147483647 w 483"/>
                <a:gd name="T93" fmla="*/ 2147483647 h 344"/>
                <a:gd name="T94" fmla="*/ 2147483647 w 483"/>
                <a:gd name="T95" fmla="*/ 2147483647 h 344"/>
                <a:gd name="T96" fmla="*/ 2147483647 w 483"/>
                <a:gd name="T97" fmla="*/ 2147483647 h 344"/>
                <a:gd name="T98" fmla="*/ 2147483647 w 483"/>
                <a:gd name="T99" fmla="*/ 2147483647 h 344"/>
                <a:gd name="T100" fmla="*/ 2147483647 w 483"/>
                <a:gd name="T101" fmla="*/ 2147483647 h 344"/>
                <a:gd name="T102" fmla="*/ 2147483647 w 483"/>
                <a:gd name="T103" fmla="*/ 2147483647 h 344"/>
                <a:gd name="T104" fmla="*/ 2147483647 w 483"/>
                <a:gd name="T105" fmla="*/ 2147483647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3" h="344">
                  <a:moveTo>
                    <a:pt x="244" y="50"/>
                  </a:moveTo>
                  <a:cubicBezTo>
                    <a:pt x="244" y="50"/>
                    <a:pt x="230" y="50"/>
                    <a:pt x="229" y="50"/>
                  </a:cubicBezTo>
                  <a:cubicBezTo>
                    <a:pt x="228" y="50"/>
                    <a:pt x="227" y="49"/>
                    <a:pt x="227" y="49"/>
                  </a:cubicBezTo>
                  <a:cubicBezTo>
                    <a:pt x="227" y="49"/>
                    <a:pt x="222" y="44"/>
                    <a:pt x="222" y="44"/>
                  </a:cubicBezTo>
                  <a:cubicBezTo>
                    <a:pt x="221" y="44"/>
                    <a:pt x="220" y="44"/>
                    <a:pt x="220" y="44"/>
                  </a:cubicBezTo>
                  <a:cubicBezTo>
                    <a:pt x="220" y="44"/>
                    <a:pt x="208" y="43"/>
                    <a:pt x="206" y="43"/>
                  </a:cubicBezTo>
                  <a:cubicBezTo>
                    <a:pt x="205" y="43"/>
                    <a:pt x="204" y="43"/>
                    <a:pt x="203" y="43"/>
                  </a:cubicBezTo>
                  <a:cubicBezTo>
                    <a:pt x="203" y="43"/>
                    <a:pt x="202" y="43"/>
                    <a:pt x="202" y="43"/>
                  </a:cubicBezTo>
                  <a:lnTo>
                    <a:pt x="200" y="44"/>
                  </a:lnTo>
                  <a:cubicBezTo>
                    <a:pt x="200" y="44"/>
                    <a:pt x="195" y="44"/>
                    <a:pt x="194" y="44"/>
                  </a:cubicBezTo>
                  <a:cubicBezTo>
                    <a:pt x="194" y="44"/>
                    <a:pt x="184" y="39"/>
                    <a:pt x="184" y="39"/>
                  </a:cubicBezTo>
                  <a:cubicBezTo>
                    <a:pt x="183" y="39"/>
                    <a:pt x="181" y="38"/>
                    <a:pt x="179" y="37"/>
                  </a:cubicBezTo>
                  <a:cubicBezTo>
                    <a:pt x="178" y="35"/>
                    <a:pt x="177" y="36"/>
                    <a:pt x="177" y="36"/>
                  </a:cubicBezTo>
                  <a:cubicBezTo>
                    <a:pt x="177" y="36"/>
                    <a:pt x="169" y="45"/>
                    <a:pt x="169" y="46"/>
                  </a:cubicBezTo>
                  <a:cubicBezTo>
                    <a:pt x="168" y="47"/>
                    <a:pt x="167" y="48"/>
                    <a:pt x="167" y="48"/>
                  </a:cubicBezTo>
                  <a:cubicBezTo>
                    <a:pt x="167" y="48"/>
                    <a:pt x="154" y="49"/>
                    <a:pt x="154" y="49"/>
                  </a:cubicBezTo>
                  <a:cubicBezTo>
                    <a:pt x="153" y="49"/>
                    <a:pt x="151" y="49"/>
                    <a:pt x="151" y="49"/>
                  </a:cubicBezTo>
                  <a:cubicBezTo>
                    <a:pt x="151" y="49"/>
                    <a:pt x="149" y="50"/>
                    <a:pt x="146" y="52"/>
                  </a:cubicBezTo>
                  <a:cubicBezTo>
                    <a:pt x="144" y="53"/>
                    <a:pt x="145" y="57"/>
                    <a:pt x="145" y="58"/>
                  </a:cubicBezTo>
                  <a:cubicBezTo>
                    <a:pt x="145" y="59"/>
                    <a:pt x="144" y="60"/>
                    <a:pt x="144" y="60"/>
                  </a:cubicBezTo>
                  <a:cubicBezTo>
                    <a:pt x="144" y="60"/>
                    <a:pt x="139" y="69"/>
                    <a:pt x="139" y="71"/>
                  </a:cubicBezTo>
                  <a:cubicBezTo>
                    <a:pt x="138" y="72"/>
                    <a:pt x="138" y="78"/>
                    <a:pt x="138" y="79"/>
                  </a:cubicBezTo>
                  <a:cubicBezTo>
                    <a:pt x="138" y="81"/>
                    <a:pt x="137" y="82"/>
                    <a:pt x="136" y="83"/>
                  </a:cubicBezTo>
                  <a:cubicBezTo>
                    <a:pt x="135" y="83"/>
                    <a:pt x="130" y="88"/>
                    <a:pt x="129" y="89"/>
                  </a:cubicBezTo>
                  <a:cubicBezTo>
                    <a:pt x="127" y="90"/>
                    <a:pt x="124" y="91"/>
                    <a:pt x="122" y="91"/>
                  </a:cubicBezTo>
                  <a:cubicBezTo>
                    <a:pt x="121" y="91"/>
                    <a:pt x="117" y="93"/>
                    <a:pt x="116" y="94"/>
                  </a:cubicBezTo>
                  <a:cubicBezTo>
                    <a:pt x="115" y="94"/>
                    <a:pt x="102" y="99"/>
                    <a:pt x="100" y="100"/>
                  </a:cubicBezTo>
                  <a:cubicBezTo>
                    <a:pt x="98" y="101"/>
                    <a:pt x="90" y="101"/>
                    <a:pt x="89" y="101"/>
                  </a:cubicBezTo>
                  <a:cubicBezTo>
                    <a:pt x="88" y="101"/>
                    <a:pt x="89" y="102"/>
                    <a:pt x="91" y="104"/>
                  </a:cubicBezTo>
                  <a:cubicBezTo>
                    <a:pt x="92" y="106"/>
                    <a:pt x="92" y="108"/>
                    <a:pt x="91" y="109"/>
                  </a:cubicBezTo>
                  <a:cubicBezTo>
                    <a:pt x="91" y="110"/>
                    <a:pt x="86" y="116"/>
                    <a:pt x="86" y="116"/>
                  </a:cubicBezTo>
                  <a:cubicBezTo>
                    <a:pt x="85" y="117"/>
                    <a:pt x="84" y="118"/>
                    <a:pt x="83" y="118"/>
                  </a:cubicBezTo>
                  <a:cubicBezTo>
                    <a:pt x="83" y="118"/>
                    <a:pt x="80" y="120"/>
                    <a:pt x="79" y="121"/>
                  </a:cubicBezTo>
                  <a:cubicBezTo>
                    <a:pt x="78" y="121"/>
                    <a:pt x="77" y="122"/>
                    <a:pt x="77" y="122"/>
                  </a:cubicBezTo>
                  <a:lnTo>
                    <a:pt x="67" y="123"/>
                  </a:lnTo>
                  <a:cubicBezTo>
                    <a:pt x="67" y="123"/>
                    <a:pt x="64" y="125"/>
                    <a:pt x="63" y="127"/>
                  </a:cubicBezTo>
                  <a:cubicBezTo>
                    <a:pt x="62" y="129"/>
                    <a:pt x="60" y="128"/>
                    <a:pt x="59" y="127"/>
                  </a:cubicBezTo>
                  <a:cubicBezTo>
                    <a:pt x="58" y="127"/>
                    <a:pt x="50" y="118"/>
                    <a:pt x="50" y="117"/>
                  </a:cubicBezTo>
                  <a:cubicBezTo>
                    <a:pt x="49" y="116"/>
                    <a:pt x="48" y="116"/>
                    <a:pt x="48" y="116"/>
                  </a:cubicBezTo>
                  <a:cubicBezTo>
                    <a:pt x="48" y="116"/>
                    <a:pt x="34" y="113"/>
                    <a:pt x="33" y="113"/>
                  </a:cubicBezTo>
                  <a:cubicBezTo>
                    <a:pt x="31" y="113"/>
                    <a:pt x="30" y="113"/>
                    <a:pt x="30" y="113"/>
                  </a:cubicBezTo>
                  <a:lnTo>
                    <a:pt x="26" y="111"/>
                  </a:lnTo>
                  <a:cubicBezTo>
                    <a:pt x="26" y="112"/>
                    <a:pt x="26" y="112"/>
                    <a:pt x="26" y="113"/>
                  </a:cubicBezTo>
                  <a:cubicBezTo>
                    <a:pt x="26" y="114"/>
                    <a:pt x="20" y="134"/>
                    <a:pt x="20" y="134"/>
                  </a:cubicBezTo>
                  <a:cubicBezTo>
                    <a:pt x="20" y="134"/>
                    <a:pt x="19" y="137"/>
                    <a:pt x="19" y="138"/>
                  </a:cubicBezTo>
                  <a:cubicBezTo>
                    <a:pt x="19" y="139"/>
                    <a:pt x="20" y="140"/>
                    <a:pt x="19" y="141"/>
                  </a:cubicBezTo>
                  <a:cubicBezTo>
                    <a:pt x="18" y="142"/>
                    <a:pt x="9" y="151"/>
                    <a:pt x="9" y="151"/>
                  </a:cubicBezTo>
                  <a:cubicBezTo>
                    <a:pt x="9" y="151"/>
                    <a:pt x="8" y="152"/>
                    <a:pt x="9" y="153"/>
                  </a:cubicBezTo>
                  <a:cubicBezTo>
                    <a:pt x="10" y="154"/>
                    <a:pt x="13" y="158"/>
                    <a:pt x="13" y="159"/>
                  </a:cubicBezTo>
                  <a:cubicBezTo>
                    <a:pt x="14" y="159"/>
                    <a:pt x="15" y="160"/>
                    <a:pt x="13" y="160"/>
                  </a:cubicBezTo>
                  <a:cubicBezTo>
                    <a:pt x="11" y="160"/>
                    <a:pt x="2" y="160"/>
                    <a:pt x="1" y="168"/>
                  </a:cubicBezTo>
                  <a:cubicBezTo>
                    <a:pt x="1" y="168"/>
                    <a:pt x="0" y="171"/>
                    <a:pt x="1" y="172"/>
                  </a:cubicBezTo>
                  <a:cubicBezTo>
                    <a:pt x="1" y="173"/>
                    <a:pt x="1" y="181"/>
                    <a:pt x="1" y="182"/>
                  </a:cubicBezTo>
                  <a:cubicBezTo>
                    <a:pt x="2" y="184"/>
                    <a:pt x="3" y="188"/>
                    <a:pt x="9" y="189"/>
                  </a:cubicBezTo>
                  <a:lnTo>
                    <a:pt x="14" y="190"/>
                  </a:lnTo>
                  <a:cubicBezTo>
                    <a:pt x="14" y="190"/>
                    <a:pt x="15" y="190"/>
                    <a:pt x="14" y="192"/>
                  </a:cubicBezTo>
                  <a:cubicBezTo>
                    <a:pt x="13" y="193"/>
                    <a:pt x="4" y="203"/>
                    <a:pt x="4" y="203"/>
                  </a:cubicBezTo>
                  <a:cubicBezTo>
                    <a:pt x="4" y="203"/>
                    <a:pt x="3" y="204"/>
                    <a:pt x="3" y="205"/>
                  </a:cubicBezTo>
                  <a:cubicBezTo>
                    <a:pt x="3" y="206"/>
                    <a:pt x="12" y="238"/>
                    <a:pt x="12" y="238"/>
                  </a:cubicBezTo>
                  <a:cubicBezTo>
                    <a:pt x="12" y="238"/>
                    <a:pt x="13" y="240"/>
                    <a:pt x="12" y="241"/>
                  </a:cubicBezTo>
                  <a:cubicBezTo>
                    <a:pt x="11" y="242"/>
                    <a:pt x="10" y="245"/>
                    <a:pt x="11" y="246"/>
                  </a:cubicBezTo>
                  <a:cubicBezTo>
                    <a:pt x="11" y="247"/>
                    <a:pt x="12" y="265"/>
                    <a:pt x="12" y="265"/>
                  </a:cubicBezTo>
                  <a:cubicBezTo>
                    <a:pt x="12" y="265"/>
                    <a:pt x="12" y="266"/>
                    <a:pt x="13" y="266"/>
                  </a:cubicBezTo>
                  <a:cubicBezTo>
                    <a:pt x="14" y="267"/>
                    <a:pt x="36" y="270"/>
                    <a:pt x="36" y="270"/>
                  </a:cubicBezTo>
                  <a:cubicBezTo>
                    <a:pt x="36" y="270"/>
                    <a:pt x="37" y="270"/>
                    <a:pt x="38" y="271"/>
                  </a:cubicBezTo>
                  <a:cubicBezTo>
                    <a:pt x="39" y="272"/>
                    <a:pt x="45" y="281"/>
                    <a:pt x="45" y="281"/>
                  </a:cubicBezTo>
                  <a:cubicBezTo>
                    <a:pt x="45" y="281"/>
                    <a:pt x="45" y="282"/>
                    <a:pt x="45" y="283"/>
                  </a:cubicBezTo>
                  <a:cubicBezTo>
                    <a:pt x="45" y="284"/>
                    <a:pt x="44" y="288"/>
                    <a:pt x="44" y="288"/>
                  </a:cubicBezTo>
                  <a:cubicBezTo>
                    <a:pt x="44" y="288"/>
                    <a:pt x="44" y="289"/>
                    <a:pt x="43" y="290"/>
                  </a:cubicBezTo>
                  <a:cubicBezTo>
                    <a:pt x="43" y="290"/>
                    <a:pt x="14" y="325"/>
                    <a:pt x="14" y="325"/>
                  </a:cubicBezTo>
                  <a:cubicBezTo>
                    <a:pt x="14" y="325"/>
                    <a:pt x="14" y="325"/>
                    <a:pt x="13" y="325"/>
                  </a:cubicBezTo>
                  <a:cubicBezTo>
                    <a:pt x="13" y="325"/>
                    <a:pt x="13" y="325"/>
                    <a:pt x="13" y="325"/>
                  </a:cubicBezTo>
                  <a:cubicBezTo>
                    <a:pt x="13" y="325"/>
                    <a:pt x="13" y="326"/>
                    <a:pt x="13" y="326"/>
                  </a:cubicBezTo>
                  <a:lnTo>
                    <a:pt x="70" y="342"/>
                  </a:lnTo>
                  <a:cubicBezTo>
                    <a:pt x="70" y="342"/>
                    <a:pt x="72" y="343"/>
                    <a:pt x="73" y="343"/>
                  </a:cubicBezTo>
                  <a:cubicBezTo>
                    <a:pt x="74" y="342"/>
                    <a:pt x="106" y="340"/>
                    <a:pt x="106" y="340"/>
                  </a:cubicBezTo>
                  <a:cubicBezTo>
                    <a:pt x="106" y="340"/>
                    <a:pt x="107" y="340"/>
                    <a:pt x="108" y="340"/>
                  </a:cubicBezTo>
                  <a:cubicBezTo>
                    <a:pt x="109" y="341"/>
                    <a:pt x="119" y="344"/>
                    <a:pt x="122" y="343"/>
                  </a:cubicBezTo>
                  <a:cubicBezTo>
                    <a:pt x="125" y="342"/>
                    <a:pt x="131" y="338"/>
                    <a:pt x="133" y="338"/>
                  </a:cubicBezTo>
                  <a:cubicBezTo>
                    <a:pt x="135" y="337"/>
                    <a:pt x="136" y="336"/>
                    <a:pt x="138" y="336"/>
                  </a:cubicBezTo>
                  <a:cubicBezTo>
                    <a:pt x="140" y="336"/>
                    <a:pt x="167" y="334"/>
                    <a:pt x="169" y="333"/>
                  </a:cubicBezTo>
                  <a:cubicBezTo>
                    <a:pt x="171" y="333"/>
                    <a:pt x="193" y="327"/>
                    <a:pt x="193" y="327"/>
                  </a:cubicBezTo>
                  <a:cubicBezTo>
                    <a:pt x="193" y="327"/>
                    <a:pt x="194" y="326"/>
                    <a:pt x="195" y="325"/>
                  </a:cubicBezTo>
                  <a:cubicBezTo>
                    <a:pt x="195" y="324"/>
                    <a:pt x="196" y="321"/>
                    <a:pt x="195" y="321"/>
                  </a:cubicBezTo>
                  <a:cubicBezTo>
                    <a:pt x="194" y="320"/>
                    <a:pt x="192" y="319"/>
                    <a:pt x="193" y="317"/>
                  </a:cubicBezTo>
                  <a:cubicBezTo>
                    <a:pt x="194" y="315"/>
                    <a:pt x="196" y="311"/>
                    <a:pt x="196" y="310"/>
                  </a:cubicBezTo>
                  <a:cubicBezTo>
                    <a:pt x="196" y="308"/>
                    <a:pt x="195" y="303"/>
                    <a:pt x="196" y="295"/>
                  </a:cubicBezTo>
                  <a:cubicBezTo>
                    <a:pt x="198" y="288"/>
                    <a:pt x="200" y="286"/>
                    <a:pt x="203" y="283"/>
                  </a:cubicBezTo>
                  <a:cubicBezTo>
                    <a:pt x="207" y="280"/>
                    <a:pt x="210" y="277"/>
                    <a:pt x="212" y="276"/>
                  </a:cubicBezTo>
                  <a:cubicBezTo>
                    <a:pt x="213" y="275"/>
                    <a:pt x="217" y="273"/>
                    <a:pt x="217" y="273"/>
                  </a:cubicBezTo>
                  <a:cubicBezTo>
                    <a:pt x="217" y="273"/>
                    <a:pt x="217" y="272"/>
                    <a:pt x="219" y="273"/>
                  </a:cubicBezTo>
                  <a:cubicBezTo>
                    <a:pt x="220" y="273"/>
                    <a:pt x="231" y="276"/>
                    <a:pt x="231" y="276"/>
                  </a:cubicBezTo>
                  <a:cubicBezTo>
                    <a:pt x="231" y="276"/>
                    <a:pt x="232" y="276"/>
                    <a:pt x="233" y="276"/>
                  </a:cubicBezTo>
                  <a:cubicBezTo>
                    <a:pt x="234" y="276"/>
                    <a:pt x="244" y="271"/>
                    <a:pt x="244" y="271"/>
                  </a:cubicBezTo>
                  <a:cubicBezTo>
                    <a:pt x="244" y="271"/>
                    <a:pt x="245" y="271"/>
                    <a:pt x="244" y="270"/>
                  </a:cubicBezTo>
                  <a:cubicBezTo>
                    <a:pt x="242" y="268"/>
                    <a:pt x="238" y="265"/>
                    <a:pt x="238" y="265"/>
                  </a:cubicBezTo>
                  <a:cubicBezTo>
                    <a:pt x="238" y="265"/>
                    <a:pt x="236" y="264"/>
                    <a:pt x="240" y="264"/>
                  </a:cubicBezTo>
                  <a:cubicBezTo>
                    <a:pt x="243" y="264"/>
                    <a:pt x="244" y="264"/>
                    <a:pt x="246" y="263"/>
                  </a:cubicBezTo>
                  <a:cubicBezTo>
                    <a:pt x="248" y="262"/>
                    <a:pt x="255" y="256"/>
                    <a:pt x="255" y="256"/>
                  </a:cubicBezTo>
                  <a:cubicBezTo>
                    <a:pt x="255" y="256"/>
                    <a:pt x="257" y="256"/>
                    <a:pt x="258" y="256"/>
                  </a:cubicBezTo>
                  <a:cubicBezTo>
                    <a:pt x="259" y="256"/>
                    <a:pt x="270" y="254"/>
                    <a:pt x="270" y="254"/>
                  </a:cubicBezTo>
                  <a:cubicBezTo>
                    <a:pt x="270" y="254"/>
                    <a:pt x="271" y="253"/>
                    <a:pt x="272" y="254"/>
                  </a:cubicBezTo>
                  <a:cubicBezTo>
                    <a:pt x="273" y="255"/>
                    <a:pt x="281" y="261"/>
                    <a:pt x="281" y="261"/>
                  </a:cubicBezTo>
                  <a:cubicBezTo>
                    <a:pt x="281" y="261"/>
                    <a:pt x="282" y="261"/>
                    <a:pt x="283" y="261"/>
                  </a:cubicBezTo>
                  <a:cubicBezTo>
                    <a:pt x="283" y="260"/>
                    <a:pt x="295" y="250"/>
                    <a:pt x="295" y="250"/>
                  </a:cubicBezTo>
                  <a:cubicBezTo>
                    <a:pt x="295" y="250"/>
                    <a:pt x="296" y="250"/>
                    <a:pt x="296" y="250"/>
                  </a:cubicBezTo>
                  <a:cubicBezTo>
                    <a:pt x="297" y="250"/>
                    <a:pt x="297" y="249"/>
                    <a:pt x="297" y="248"/>
                  </a:cubicBezTo>
                  <a:cubicBezTo>
                    <a:pt x="297" y="248"/>
                    <a:pt x="294" y="230"/>
                    <a:pt x="294" y="230"/>
                  </a:cubicBezTo>
                  <a:cubicBezTo>
                    <a:pt x="294" y="230"/>
                    <a:pt x="294" y="229"/>
                    <a:pt x="295" y="228"/>
                  </a:cubicBezTo>
                  <a:cubicBezTo>
                    <a:pt x="296" y="228"/>
                    <a:pt x="299" y="225"/>
                    <a:pt x="299" y="225"/>
                  </a:cubicBezTo>
                  <a:cubicBezTo>
                    <a:pt x="299" y="225"/>
                    <a:pt x="300" y="223"/>
                    <a:pt x="300" y="222"/>
                  </a:cubicBezTo>
                  <a:cubicBezTo>
                    <a:pt x="300" y="221"/>
                    <a:pt x="303" y="212"/>
                    <a:pt x="303" y="211"/>
                  </a:cubicBezTo>
                  <a:cubicBezTo>
                    <a:pt x="303" y="210"/>
                    <a:pt x="302" y="210"/>
                    <a:pt x="303" y="209"/>
                  </a:cubicBezTo>
                  <a:cubicBezTo>
                    <a:pt x="304" y="208"/>
                    <a:pt x="306" y="206"/>
                    <a:pt x="306" y="206"/>
                  </a:cubicBezTo>
                  <a:cubicBezTo>
                    <a:pt x="306" y="206"/>
                    <a:pt x="308" y="206"/>
                    <a:pt x="309" y="206"/>
                  </a:cubicBezTo>
                  <a:cubicBezTo>
                    <a:pt x="310" y="206"/>
                    <a:pt x="316" y="206"/>
                    <a:pt x="317" y="206"/>
                  </a:cubicBezTo>
                  <a:cubicBezTo>
                    <a:pt x="318" y="206"/>
                    <a:pt x="322" y="203"/>
                    <a:pt x="323" y="202"/>
                  </a:cubicBezTo>
                  <a:cubicBezTo>
                    <a:pt x="324" y="201"/>
                    <a:pt x="326" y="201"/>
                    <a:pt x="327" y="200"/>
                  </a:cubicBezTo>
                  <a:cubicBezTo>
                    <a:pt x="327" y="200"/>
                    <a:pt x="330" y="198"/>
                    <a:pt x="330" y="198"/>
                  </a:cubicBezTo>
                  <a:cubicBezTo>
                    <a:pt x="330" y="198"/>
                    <a:pt x="331" y="197"/>
                    <a:pt x="330" y="196"/>
                  </a:cubicBezTo>
                  <a:cubicBezTo>
                    <a:pt x="329" y="195"/>
                    <a:pt x="326" y="193"/>
                    <a:pt x="325" y="190"/>
                  </a:cubicBezTo>
                  <a:cubicBezTo>
                    <a:pt x="325" y="188"/>
                    <a:pt x="322" y="182"/>
                    <a:pt x="322" y="182"/>
                  </a:cubicBezTo>
                  <a:cubicBezTo>
                    <a:pt x="322" y="182"/>
                    <a:pt x="321" y="182"/>
                    <a:pt x="320" y="182"/>
                  </a:cubicBezTo>
                  <a:cubicBezTo>
                    <a:pt x="320" y="182"/>
                    <a:pt x="319" y="181"/>
                    <a:pt x="318" y="180"/>
                  </a:cubicBezTo>
                  <a:cubicBezTo>
                    <a:pt x="318" y="180"/>
                    <a:pt x="315" y="175"/>
                    <a:pt x="315" y="175"/>
                  </a:cubicBezTo>
                  <a:cubicBezTo>
                    <a:pt x="315" y="175"/>
                    <a:pt x="315" y="174"/>
                    <a:pt x="316" y="172"/>
                  </a:cubicBezTo>
                  <a:cubicBezTo>
                    <a:pt x="316" y="171"/>
                    <a:pt x="316" y="171"/>
                    <a:pt x="317" y="171"/>
                  </a:cubicBezTo>
                  <a:cubicBezTo>
                    <a:pt x="317" y="170"/>
                    <a:pt x="319" y="170"/>
                    <a:pt x="320" y="170"/>
                  </a:cubicBezTo>
                  <a:cubicBezTo>
                    <a:pt x="321" y="171"/>
                    <a:pt x="325" y="172"/>
                    <a:pt x="327" y="172"/>
                  </a:cubicBezTo>
                  <a:cubicBezTo>
                    <a:pt x="328" y="172"/>
                    <a:pt x="336" y="174"/>
                    <a:pt x="337" y="174"/>
                  </a:cubicBezTo>
                  <a:cubicBezTo>
                    <a:pt x="338" y="174"/>
                    <a:pt x="343" y="174"/>
                    <a:pt x="344" y="174"/>
                  </a:cubicBezTo>
                  <a:cubicBezTo>
                    <a:pt x="345" y="173"/>
                    <a:pt x="349" y="171"/>
                    <a:pt x="351" y="170"/>
                  </a:cubicBezTo>
                  <a:cubicBezTo>
                    <a:pt x="353" y="170"/>
                    <a:pt x="356" y="168"/>
                    <a:pt x="356" y="166"/>
                  </a:cubicBezTo>
                  <a:cubicBezTo>
                    <a:pt x="357" y="164"/>
                    <a:pt x="358" y="160"/>
                    <a:pt x="358" y="160"/>
                  </a:cubicBezTo>
                  <a:cubicBezTo>
                    <a:pt x="358" y="160"/>
                    <a:pt x="358" y="159"/>
                    <a:pt x="357" y="158"/>
                  </a:cubicBezTo>
                  <a:cubicBezTo>
                    <a:pt x="355" y="157"/>
                    <a:pt x="353" y="155"/>
                    <a:pt x="353" y="154"/>
                  </a:cubicBezTo>
                  <a:cubicBezTo>
                    <a:pt x="353" y="153"/>
                    <a:pt x="352" y="151"/>
                    <a:pt x="353" y="150"/>
                  </a:cubicBezTo>
                  <a:cubicBezTo>
                    <a:pt x="354" y="149"/>
                    <a:pt x="356" y="147"/>
                    <a:pt x="357" y="146"/>
                  </a:cubicBezTo>
                  <a:cubicBezTo>
                    <a:pt x="358" y="146"/>
                    <a:pt x="360" y="144"/>
                    <a:pt x="360" y="143"/>
                  </a:cubicBezTo>
                  <a:cubicBezTo>
                    <a:pt x="361" y="143"/>
                    <a:pt x="362" y="139"/>
                    <a:pt x="363" y="139"/>
                  </a:cubicBezTo>
                  <a:cubicBezTo>
                    <a:pt x="363" y="139"/>
                    <a:pt x="364" y="138"/>
                    <a:pt x="365" y="138"/>
                  </a:cubicBezTo>
                  <a:cubicBezTo>
                    <a:pt x="365" y="137"/>
                    <a:pt x="369" y="136"/>
                    <a:pt x="370" y="135"/>
                  </a:cubicBezTo>
                  <a:cubicBezTo>
                    <a:pt x="371" y="133"/>
                    <a:pt x="371" y="131"/>
                    <a:pt x="371" y="130"/>
                  </a:cubicBezTo>
                  <a:cubicBezTo>
                    <a:pt x="372" y="129"/>
                    <a:pt x="375" y="127"/>
                    <a:pt x="375" y="127"/>
                  </a:cubicBezTo>
                  <a:cubicBezTo>
                    <a:pt x="375" y="127"/>
                    <a:pt x="375" y="125"/>
                    <a:pt x="374" y="125"/>
                  </a:cubicBezTo>
                  <a:cubicBezTo>
                    <a:pt x="374" y="125"/>
                    <a:pt x="373" y="124"/>
                    <a:pt x="373" y="123"/>
                  </a:cubicBezTo>
                  <a:cubicBezTo>
                    <a:pt x="373" y="122"/>
                    <a:pt x="373" y="115"/>
                    <a:pt x="373" y="114"/>
                  </a:cubicBezTo>
                  <a:cubicBezTo>
                    <a:pt x="372" y="113"/>
                    <a:pt x="362" y="96"/>
                    <a:pt x="362" y="96"/>
                  </a:cubicBezTo>
                  <a:cubicBezTo>
                    <a:pt x="362" y="96"/>
                    <a:pt x="362" y="95"/>
                    <a:pt x="361" y="95"/>
                  </a:cubicBezTo>
                  <a:cubicBezTo>
                    <a:pt x="360" y="95"/>
                    <a:pt x="359" y="95"/>
                    <a:pt x="360" y="93"/>
                  </a:cubicBezTo>
                  <a:cubicBezTo>
                    <a:pt x="361" y="92"/>
                    <a:pt x="373" y="79"/>
                    <a:pt x="374" y="78"/>
                  </a:cubicBezTo>
                  <a:cubicBezTo>
                    <a:pt x="375" y="77"/>
                    <a:pt x="375" y="78"/>
                    <a:pt x="376" y="78"/>
                  </a:cubicBezTo>
                  <a:cubicBezTo>
                    <a:pt x="377" y="79"/>
                    <a:pt x="381" y="80"/>
                    <a:pt x="383" y="78"/>
                  </a:cubicBezTo>
                  <a:cubicBezTo>
                    <a:pt x="386" y="77"/>
                    <a:pt x="402" y="66"/>
                    <a:pt x="407" y="65"/>
                  </a:cubicBezTo>
                  <a:cubicBezTo>
                    <a:pt x="412" y="63"/>
                    <a:pt x="436" y="61"/>
                    <a:pt x="441" y="61"/>
                  </a:cubicBezTo>
                  <a:cubicBezTo>
                    <a:pt x="446" y="61"/>
                    <a:pt x="445" y="61"/>
                    <a:pt x="446" y="62"/>
                  </a:cubicBezTo>
                  <a:cubicBezTo>
                    <a:pt x="447" y="62"/>
                    <a:pt x="454" y="64"/>
                    <a:pt x="457" y="64"/>
                  </a:cubicBezTo>
                  <a:cubicBezTo>
                    <a:pt x="459" y="63"/>
                    <a:pt x="469" y="58"/>
                    <a:pt x="470" y="57"/>
                  </a:cubicBezTo>
                  <a:cubicBezTo>
                    <a:pt x="471" y="57"/>
                    <a:pt x="471" y="57"/>
                    <a:pt x="472" y="56"/>
                  </a:cubicBezTo>
                  <a:lnTo>
                    <a:pt x="468" y="52"/>
                  </a:lnTo>
                  <a:cubicBezTo>
                    <a:pt x="468" y="52"/>
                    <a:pt x="465" y="50"/>
                    <a:pt x="470" y="50"/>
                  </a:cubicBezTo>
                  <a:cubicBezTo>
                    <a:pt x="473" y="49"/>
                    <a:pt x="479" y="49"/>
                    <a:pt x="483" y="48"/>
                  </a:cubicBezTo>
                  <a:cubicBezTo>
                    <a:pt x="482" y="47"/>
                    <a:pt x="481" y="46"/>
                    <a:pt x="479" y="45"/>
                  </a:cubicBezTo>
                  <a:cubicBezTo>
                    <a:pt x="473" y="41"/>
                    <a:pt x="463" y="41"/>
                    <a:pt x="463" y="41"/>
                  </a:cubicBezTo>
                  <a:cubicBezTo>
                    <a:pt x="462" y="41"/>
                    <a:pt x="461" y="41"/>
                    <a:pt x="461" y="42"/>
                  </a:cubicBezTo>
                  <a:cubicBezTo>
                    <a:pt x="462" y="44"/>
                    <a:pt x="461" y="44"/>
                    <a:pt x="460" y="44"/>
                  </a:cubicBezTo>
                  <a:cubicBezTo>
                    <a:pt x="459" y="44"/>
                    <a:pt x="455" y="45"/>
                    <a:pt x="452" y="47"/>
                  </a:cubicBezTo>
                  <a:cubicBezTo>
                    <a:pt x="448" y="48"/>
                    <a:pt x="443" y="49"/>
                    <a:pt x="442" y="48"/>
                  </a:cubicBezTo>
                  <a:cubicBezTo>
                    <a:pt x="440" y="47"/>
                    <a:pt x="442" y="45"/>
                    <a:pt x="444" y="45"/>
                  </a:cubicBezTo>
                  <a:cubicBezTo>
                    <a:pt x="445" y="45"/>
                    <a:pt x="444" y="44"/>
                    <a:pt x="444" y="44"/>
                  </a:cubicBezTo>
                  <a:cubicBezTo>
                    <a:pt x="444" y="44"/>
                    <a:pt x="438" y="41"/>
                    <a:pt x="435" y="40"/>
                  </a:cubicBezTo>
                  <a:cubicBezTo>
                    <a:pt x="431" y="39"/>
                    <a:pt x="422" y="43"/>
                    <a:pt x="421" y="45"/>
                  </a:cubicBezTo>
                  <a:cubicBezTo>
                    <a:pt x="419" y="46"/>
                    <a:pt x="416" y="49"/>
                    <a:pt x="414" y="51"/>
                  </a:cubicBezTo>
                  <a:cubicBezTo>
                    <a:pt x="411" y="54"/>
                    <a:pt x="407" y="56"/>
                    <a:pt x="406" y="57"/>
                  </a:cubicBezTo>
                  <a:cubicBezTo>
                    <a:pt x="404" y="58"/>
                    <a:pt x="378" y="68"/>
                    <a:pt x="376" y="69"/>
                  </a:cubicBezTo>
                  <a:cubicBezTo>
                    <a:pt x="375" y="69"/>
                    <a:pt x="374" y="68"/>
                    <a:pt x="374" y="68"/>
                  </a:cubicBezTo>
                  <a:cubicBezTo>
                    <a:pt x="374" y="68"/>
                    <a:pt x="371" y="65"/>
                    <a:pt x="370" y="61"/>
                  </a:cubicBezTo>
                  <a:cubicBezTo>
                    <a:pt x="368" y="58"/>
                    <a:pt x="368" y="51"/>
                    <a:pt x="369" y="47"/>
                  </a:cubicBezTo>
                  <a:cubicBezTo>
                    <a:pt x="370" y="43"/>
                    <a:pt x="371" y="25"/>
                    <a:pt x="371" y="22"/>
                  </a:cubicBezTo>
                  <a:cubicBezTo>
                    <a:pt x="372" y="19"/>
                    <a:pt x="365" y="19"/>
                    <a:pt x="363" y="19"/>
                  </a:cubicBezTo>
                  <a:cubicBezTo>
                    <a:pt x="361" y="19"/>
                    <a:pt x="362" y="17"/>
                    <a:pt x="362" y="17"/>
                  </a:cubicBezTo>
                  <a:cubicBezTo>
                    <a:pt x="362" y="17"/>
                    <a:pt x="363" y="15"/>
                    <a:pt x="364" y="15"/>
                  </a:cubicBezTo>
                  <a:cubicBezTo>
                    <a:pt x="364" y="14"/>
                    <a:pt x="364" y="13"/>
                    <a:pt x="364" y="13"/>
                  </a:cubicBezTo>
                  <a:cubicBezTo>
                    <a:pt x="364" y="13"/>
                    <a:pt x="358" y="5"/>
                    <a:pt x="358" y="4"/>
                  </a:cubicBezTo>
                  <a:cubicBezTo>
                    <a:pt x="357" y="3"/>
                    <a:pt x="355" y="2"/>
                    <a:pt x="354" y="1"/>
                  </a:cubicBezTo>
                  <a:cubicBezTo>
                    <a:pt x="353" y="0"/>
                    <a:pt x="352" y="0"/>
                    <a:pt x="352" y="0"/>
                  </a:cubicBezTo>
                  <a:cubicBezTo>
                    <a:pt x="352" y="0"/>
                    <a:pt x="348" y="1"/>
                    <a:pt x="346" y="1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34" y="14"/>
                    <a:pt x="334" y="15"/>
                  </a:cubicBezTo>
                  <a:cubicBezTo>
                    <a:pt x="333" y="15"/>
                    <a:pt x="330" y="18"/>
                    <a:pt x="329" y="19"/>
                  </a:cubicBezTo>
                  <a:cubicBezTo>
                    <a:pt x="328" y="19"/>
                    <a:pt x="325" y="21"/>
                    <a:pt x="325" y="22"/>
                  </a:cubicBezTo>
                  <a:cubicBezTo>
                    <a:pt x="324" y="23"/>
                    <a:pt x="327" y="27"/>
                    <a:pt x="328" y="27"/>
                  </a:cubicBezTo>
                  <a:cubicBezTo>
                    <a:pt x="329" y="28"/>
                    <a:pt x="328" y="31"/>
                    <a:pt x="328" y="32"/>
                  </a:cubicBezTo>
                  <a:cubicBezTo>
                    <a:pt x="328" y="33"/>
                    <a:pt x="327" y="34"/>
                    <a:pt x="326" y="34"/>
                  </a:cubicBezTo>
                  <a:cubicBezTo>
                    <a:pt x="326" y="35"/>
                    <a:pt x="325" y="36"/>
                    <a:pt x="325" y="36"/>
                  </a:cubicBezTo>
                  <a:cubicBezTo>
                    <a:pt x="324" y="36"/>
                    <a:pt x="316" y="35"/>
                    <a:pt x="314" y="35"/>
                  </a:cubicBezTo>
                  <a:cubicBezTo>
                    <a:pt x="313" y="35"/>
                    <a:pt x="307" y="34"/>
                    <a:pt x="305" y="34"/>
                  </a:cubicBezTo>
                  <a:cubicBezTo>
                    <a:pt x="304" y="34"/>
                    <a:pt x="304" y="35"/>
                    <a:pt x="304" y="35"/>
                  </a:cubicBezTo>
                  <a:cubicBezTo>
                    <a:pt x="304" y="35"/>
                    <a:pt x="300" y="45"/>
                    <a:pt x="300" y="46"/>
                  </a:cubicBezTo>
                  <a:cubicBezTo>
                    <a:pt x="299" y="47"/>
                    <a:pt x="299" y="49"/>
                    <a:pt x="300" y="50"/>
                  </a:cubicBezTo>
                  <a:cubicBezTo>
                    <a:pt x="300" y="51"/>
                    <a:pt x="297" y="52"/>
                    <a:pt x="295" y="53"/>
                  </a:cubicBezTo>
                  <a:cubicBezTo>
                    <a:pt x="294" y="54"/>
                    <a:pt x="293" y="53"/>
                    <a:pt x="293" y="53"/>
                  </a:cubicBezTo>
                  <a:cubicBezTo>
                    <a:pt x="293" y="53"/>
                    <a:pt x="286" y="46"/>
                    <a:pt x="285" y="45"/>
                  </a:cubicBezTo>
                  <a:cubicBezTo>
                    <a:pt x="284" y="44"/>
                    <a:pt x="283" y="45"/>
                    <a:pt x="283" y="45"/>
                  </a:cubicBezTo>
                  <a:cubicBezTo>
                    <a:pt x="283" y="45"/>
                    <a:pt x="276" y="48"/>
                    <a:pt x="275" y="49"/>
                  </a:cubicBezTo>
                  <a:cubicBezTo>
                    <a:pt x="273" y="49"/>
                    <a:pt x="266" y="52"/>
                    <a:pt x="265" y="52"/>
                  </a:cubicBezTo>
                  <a:cubicBezTo>
                    <a:pt x="263" y="53"/>
                    <a:pt x="261" y="53"/>
                    <a:pt x="261" y="53"/>
                  </a:cubicBezTo>
                  <a:cubicBezTo>
                    <a:pt x="261" y="53"/>
                    <a:pt x="256" y="58"/>
                    <a:pt x="255" y="59"/>
                  </a:cubicBezTo>
                  <a:cubicBezTo>
                    <a:pt x="254" y="60"/>
                    <a:pt x="252" y="60"/>
                    <a:pt x="252" y="59"/>
                  </a:cubicBezTo>
                  <a:cubicBezTo>
                    <a:pt x="251" y="58"/>
                    <a:pt x="248" y="56"/>
                    <a:pt x="246" y="55"/>
                  </a:cubicBezTo>
                  <a:cubicBezTo>
                    <a:pt x="245" y="54"/>
                    <a:pt x="245" y="53"/>
                    <a:pt x="245" y="53"/>
                  </a:cubicBezTo>
                  <a:lnTo>
                    <a:pt x="245" y="50"/>
                  </a:lnTo>
                  <a:cubicBezTo>
                    <a:pt x="245" y="50"/>
                    <a:pt x="245" y="50"/>
                    <a:pt x="244" y="5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8" name="Freeform 2671"/>
            <p:cNvSpPr>
              <a:spLocks/>
            </p:cNvSpPr>
            <p:nvPr/>
          </p:nvSpPr>
          <p:spPr bwMode="auto">
            <a:xfrm>
              <a:off x="7921224" y="3674060"/>
              <a:ext cx="4833" cy="744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0" y="4"/>
                    <a:pt x="2" y="7"/>
                    <a:pt x="2" y="7"/>
                  </a:cubicBezTo>
                  <a:cubicBezTo>
                    <a:pt x="4" y="9"/>
                    <a:pt x="6" y="3"/>
                    <a:pt x="5" y="1"/>
                  </a:cubicBezTo>
                  <a:cubicBezTo>
                    <a:pt x="5" y="0"/>
                    <a:pt x="3" y="1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9" name="Freeform 2672"/>
            <p:cNvSpPr>
              <a:spLocks/>
            </p:cNvSpPr>
            <p:nvPr/>
          </p:nvSpPr>
          <p:spPr bwMode="auto">
            <a:xfrm>
              <a:off x="7926862" y="3675714"/>
              <a:ext cx="6444" cy="7442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2" y="3"/>
                  </a:moveTo>
                  <a:cubicBezTo>
                    <a:pt x="2" y="3"/>
                    <a:pt x="0" y="9"/>
                    <a:pt x="2" y="9"/>
                  </a:cubicBezTo>
                  <a:cubicBezTo>
                    <a:pt x="4" y="8"/>
                    <a:pt x="4" y="8"/>
                    <a:pt x="5" y="5"/>
                  </a:cubicBezTo>
                  <a:cubicBezTo>
                    <a:pt x="6" y="1"/>
                    <a:pt x="8" y="3"/>
                    <a:pt x="6" y="1"/>
                  </a:cubicBezTo>
                  <a:cubicBezTo>
                    <a:pt x="4" y="0"/>
                    <a:pt x="2" y="1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0" name="Freeform 2673"/>
            <p:cNvSpPr>
              <a:spLocks/>
            </p:cNvSpPr>
            <p:nvPr/>
          </p:nvSpPr>
          <p:spPr bwMode="auto">
            <a:xfrm>
              <a:off x="7931695" y="3675714"/>
              <a:ext cx="4833" cy="9096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3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1" y="6"/>
                    <a:pt x="6" y="11"/>
                    <a:pt x="5" y="5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1" name="Freeform 2674"/>
            <p:cNvSpPr>
              <a:spLocks/>
            </p:cNvSpPr>
            <p:nvPr/>
          </p:nvSpPr>
          <p:spPr bwMode="auto">
            <a:xfrm>
              <a:off x="7742402" y="3276316"/>
              <a:ext cx="459138" cy="406841"/>
            </a:xfrm>
            <a:custGeom>
              <a:avLst/>
              <a:gdLst>
                <a:gd name="T0" fmla="*/ 2147483647 w 570"/>
                <a:gd name="T1" fmla="*/ 2147483647 h 492"/>
                <a:gd name="T2" fmla="*/ 2147483647 w 570"/>
                <a:gd name="T3" fmla="*/ 2147483647 h 492"/>
                <a:gd name="T4" fmla="*/ 2147483647 w 570"/>
                <a:gd name="T5" fmla="*/ 2147483647 h 492"/>
                <a:gd name="T6" fmla="*/ 2147483647 w 570"/>
                <a:gd name="T7" fmla="*/ 2147483647 h 492"/>
                <a:gd name="T8" fmla="*/ 2147483647 w 570"/>
                <a:gd name="T9" fmla="*/ 2147483647 h 492"/>
                <a:gd name="T10" fmla="*/ 2147483647 w 570"/>
                <a:gd name="T11" fmla="*/ 2147483647 h 492"/>
                <a:gd name="T12" fmla="*/ 2147483647 w 570"/>
                <a:gd name="T13" fmla="*/ 2147483647 h 492"/>
                <a:gd name="T14" fmla="*/ 2147483647 w 570"/>
                <a:gd name="T15" fmla="*/ 2147483647 h 492"/>
                <a:gd name="T16" fmla="*/ 2147483647 w 570"/>
                <a:gd name="T17" fmla="*/ 2147483647 h 492"/>
                <a:gd name="T18" fmla="*/ 2147483647 w 570"/>
                <a:gd name="T19" fmla="*/ 2147483647 h 492"/>
                <a:gd name="T20" fmla="*/ 2147483647 w 570"/>
                <a:gd name="T21" fmla="*/ 2147483647 h 492"/>
                <a:gd name="T22" fmla="*/ 2147483647 w 570"/>
                <a:gd name="T23" fmla="*/ 2147483647 h 492"/>
                <a:gd name="T24" fmla="*/ 2147483647 w 570"/>
                <a:gd name="T25" fmla="*/ 2147483647 h 492"/>
                <a:gd name="T26" fmla="*/ 2147483647 w 570"/>
                <a:gd name="T27" fmla="*/ 2147483647 h 492"/>
                <a:gd name="T28" fmla="*/ 2147483647 w 570"/>
                <a:gd name="T29" fmla="*/ 2147483647 h 492"/>
                <a:gd name="T30" fmla="*/ 2147483647 w 570"/>
                <a:gd name="T31" fmla="*/ 2147483647 h 492"/>
                <a:gd name="T32" fmla="*/ 2147483647 w 570"/>
                <a:gd name="T33" fmla="*/ 2147483647 h 492"/>
                <a:gd name="T34" fmla="*/ 2147483647 w 570"/>
                <a:gd name="T35" fmla="*/ 2147483647 h 492"/>
                <a:gd name="T36" fmla="*/ 2147483647 w 570"/>
                <a:gd name="T37" fmla="*/ 2147483647 h 492"/>
                <a:gd name="T38" fmla="*/ 2147483647 w 570"/>
                <a:gd name="T39" fmla="*/ 2147483647 h 492"/>
                <a:gd name="T40" fmla="*/ 2147483647 w 570"/>
                <a:gd name="T41" fmla="*/ 2147483647 h 492"/>
                <a:gd name="T42" fmla="*/ 0 w 570"/>
                <a:gd name="T43" fmla="*/ 2147483647 h 492"/>
                <a:gd name="T44" fmla="*/ 2147483647 w 570"/>
                <a:gd name="T45" fmla="*/ 2147483647 h 492"/>
                <a:gd name="T46" fmla="*/ 2147483647 w 570"/>
                <a:gd name="T47" fmla="*/ 2147483647 h 492"/>
                <a:gd name="T48" fmla="*/ 2147483647 w 570"/>
                <a:gd name="T49" fmla="*/ 2147483647 h 492"/>
                <a:gd name="T50" fmla="*/ 2147483647 w 570"/>
                <a:gd name="T51" fmla="*/ 2147483647 h 492"/>
                <a:gd name="T52" fmla="*/ 2147483647 w 570"/>
                <a:gd name="T53" fmla="*/ 2147483647 h 492"/>
                <a:gd name="T54" fmla="*/ 2147483647 w 570"/>
                <a:gd name="T55" fmla="*/ 2147483647 h 492"/>
                <a:gd name="T56" fmla="*/ 2147483647 w 570"/>
                <a:gd name="T57" fmla="*/ 2147483647 h 492"/>
                <a:gd name="T58" fmla="*/ 2147483647 w 570"/>
                <a:gd name="T59" fmla="*/ 2147483647 h 492"/>
                <a:gd name="T60" fmla="*/ 2147483647 w 570"/>
                <a:gd name="T61" fmla="*/ 2147483647 h 492"/>
                <a:gd name="T62" fmla="*/ 2147483647 w 570"/>
                <a:gd name="T63" fmla="*/ 2147483647 h 492"/>
                <a:gd name="T64" fmla="*/ 2147483647 w 570"/>
                <a:gd name="T65" fmla="*/ 2147483647 h 492"/>
                <a:gd name="T66" fmla="*/ 2147483647 w 570"/>
                <a:gd name="T67" fmla="*/ 2147483647 h 492"/>
                <a:gd name="T68" fmla="*/ 2147483647 w 570"/>
                <a:gd name="T69" fmla="*/ 2147483647 h 492"/>
                <a:gd name="T70" fmla="*/ 2147483647 w 570"/>
                <a:gd name="T71" fmla="*/ 2147483647 h 492"/>
                <a:gd name="T72" fmla="*/ 2147483647 w 570"/>
                <a:gd name="T73" fmla="*/ 2147483647 h 492"/>
                <a:gd name="T74" fmla="*/ 2147483647 w 570"/>
                <a:gd name="T75" fmla="*/ 2147483647 h 492"/>
                <a:gd name="T76" fmla="*/ 2147483647 w 570"/>
                <a:gd name="T77" fmla="*/ 2147483647 h 492"/>
                <a:gd name="T78" fmla="*/ 2147483647 w 570"/>
                <a:gd name="T79" fmla="*/ 2147483647 h 492"/>
                <a:gd name="T80" fmla="*/ 2147483647 w 570"/>
                <a:gd name="T81" fmla="*/ 2147483647 h 492"/>
                <a:gd name="T82" fmla="*/ 2147483647 w 570"/>
                <a:gd name="T83" fmla="*/ 2147483647 h 492"/>
                <a:gd name="T84" fmla="*/ 2147483647 w 570"/>
                <a:gd name="T85" fmla="*/ 2147483647 h 492"/>
                <a:gd name="T86" fmla="*/ 2147483647 w 570"/>
                <a:gd name="T87" fmla="*/ 2147483647 h 492"/>
                <a:gd name="T88" fmla="*/ 2147483647 w 570"/>
                <a:gd name="T89" fmla="*/ 2147483647 h 492"/>
                <a:gd name="T90" fmla="*/ 2147483647 w 570"/>
                <a:gd name="T91" fmla="*/ 2147483647 h 492"/>
                <a:gd name="T92" fmla="*/ 2147483647 w 570"/>
                <a:gd name="T93" fmla="*/ 2147483647 h 492"/>
                <a:gd name="T94" fmla="*/ 2147483647 w 570"/>
                <a:gd name="T95" fmla="*/ 2147483647 h 492"/>
                <a:gd name="T96" fmla="*/ 2147483647 w 570"/>
                <a:gd name="T97" fmla="*/ 2147483647 h 492"/>
                <a:gd name="T98" fmla="*/ 2147483647 w 570"/>
                <a:gd name="T99" fmla="*/ 2147483647 h 492"/>
                <a:gd name="T100" fmla="*/ 2147483647 w 570"/>
                <a:gd name="T101" fmla="*/ 2147483647 h 492"/>
                <a:gd name="T102" fmla="*/ 2147483647 w 570"/>
                <a:gd name="T103" fmla="*/ 2147483647 h 492"/>
                <a:gd name="T104" fmla="*/ 2147483647 w 570"/>
                <a:gd name="T105" fmla="*/ 2147483647 h 492"/>
                <a:gd name="T106" fmla="*/ 2147483647 w 570"/>
                <a:gd name="T107" fmla="*/ 2147483647 h 492"/>
                <a:gd name="T108" fmla="*/ 2147483647 w 570"/>
                <a:gd name="T109" fmla="*/ 2147483647 h 492"/>
                <a:gd name="T110" fmla="*/ 2147483647 w 570"/>
                <a:gd name="T111" fmla="*/ 2147483647 h 492"/>
                <a:gd name="T112" fmla="*/ 2147483647 w 570"/>
                <a:gd name="T113" fmla="*/ 2147483647 h 492"/>
                <a:gd name="T114" fmla="*/ 2147483647 w 570"/>
                <a:gd name="T115" fmla="*/ 2147483647 h 4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0" h="492">
                  <a:moveTo>
                    <a:pt x="459" y="1"/>
                  </a:moveTo>
                  <a:cubicBezTo>
                    <a:pt x="458" y="2"/>
                    <a:pt x="458" y="2"/>
                    <a:pt x="457" y="2"/>
                  </a:cubicBezTo>
                  <a:cubicBezTo>
                    <a:pt x="456" y="3"/>
                    <a:pt x="446" y="8"/>
                    <a:pt x="444" y="9"/>
                  </a:cubicBezTo>
                  <a:cubicBezTo>
                    <a:pt x="441" y="9"/>
                    <a:pt x="434" y="7"/>
                    <a:pt x="433" y="7"/>
                  </a:cubicBezTo>
                  <a:cubicBezTo>
                    <a:pt x="432" y="6"/>
                    <a:pt x="433" y="6"/>
                    <a:pt x="428" y="6"/>
                  </a:cubicBezTo>
                  <a:cubicBezTo>
                    <a:pt x="423" y="6"/>
                    <a:pt x="399" y="8"/>
                    <a:pt x="394" y="10"/>
                  </a:cubicBezTo>
                  <a:cubicBezTo>
                    <a:pt x="389" y="11"/>
                    <a:pt x="373" y="22"/>
                    <a:pt x="370" y="23"/>
                  </a:cubicBezTo>
                  <a:cubicBezTo>
                    <a:pt x="368" y="25"/>
                    <a:pt x="364" y="24"/>
                    <a:pt x="363" y="23"/>
                  </a:cubicBezTo>
                  <a:cubicBezTo>
                    <a:pt x="362" y="23"/>
                    <a:pt x="362" y="22"/>
                    <a:pt x="361" y="23"/>
                  </a:cubicBezTo>
                  <a:cubicBezTo>
                    <a:pt x="360" y="24"/>
                    <a:pt x="348" y="37"/>
                    <a:pt x="347" y="38"/>
                  </a:cubicBezTo>
                  <a:cubicBezTo>
                    <a:pt x="346" y="40"/>
                    <a:pt x="347" y="40"/>
                    <a:pt x="348" y="40"/>
                  </a:cubicBezTo>
                  <a:cubicBezTo>
                    <a:pt x="349" y="40"/>
                    <a:pt x="349" y="41"/>
                    <a:pt x="349" y="41"/>
                  </a:cubicBezTo>
                  <a:cubicBezTo>
                    <a:pt x="349" y="41"/>
                    <a:pt x="359" y="58"/>
                    <a:pt x="360" y="59"/>
                  </a:cubicBezTo>
                  <a:cubicBezTo>
                    <a:pt x="360" y="60"/>
                    <a:pt x="360" y="67"/>
                    <a:pt x="360" y="68"/>
                  </a:cubicBezTo>
                  <a:cubicBezTo>
                    <a:pt x="360" y="69"/>
                    <a:pt x="361" y="70"/>
                    <a:pt x="361" y="70"/>
                  </a:cubicBezTo>
                  <a:cubicBezTo>
                    <a:pt x="362" y="70"/>
                    <a:pt x="362" y="72"/>
                    <a:pt x="362" y="72"/>
                  </a:cubicBezTo>
                  <a:cubicBezTo>
                    <a:pt x="362" y="72"/>
                    <a:pt x="359" y="74"/>
                    <a:pt x="358" y="75"/>
                  </a:cubicBezTo>
                  <a:cubicBezTo>
                    <a:pt x="358" y="76"/>
                    <a:pt x="358" y="78"/>
                    <a:pt x="357" y="80"/>
                  </a:cubicBezTo>
                  <a:cubicBezTo>
                    <a:pt x="356" y="81"/>
                    <a:pt x="352" y="82"/>
                    <a:pt x="352" y="83"/>
                  </a:cubicBezTo>
                  <a:cubicBezTo>
                    <a:pt x="351" y="83"/>
                    <a:pt x="350" y="84"/>
                    <a:pt x="350" y="84"/>
                  </a:cubicBezTo>
                  <a:cubicBezTo>
                    <a:pt x="349" y="84"/>
                    <a:pt x="348" y="88"/>
                    <a:pt x="347" y="88"/>
                  </a:cubicBezTo>
                  <a:cubicBezTo>
                    <a:pt x="347" y="89"/>
                    <a:pt x="345" y="91"/>
                    <a:pt x="344" y="91"/>
                  </a:cubicBezTo>
                  <a:cubicBezTo>
                    <a:pt x="343" y="92"/>
                    <a:pt x="341" y="94"/>
                    <a:pt x="340" y="95"/>
                  </a:cubicBezTo>
                  <a:cubicBezTo>
                    <a:pt x="339" y="96"/>
                    <a:pt x="340" y="98"/>
                    <a:pt x="340" y="99"/>
                  </a:cubicBezTo>
                  <a:cubicBezTo>
                    <a:pt x="340" y="100"/>
                    <a:pt x="342" y="102"/>
                    <a:pt x="344" y="103"/>
                  </a:cubicBezTo>
                  <a:cubicBezTo>
                    <a:pt x="345" y="104"/>
                    <a:pt x="345" y="105"/>
                    <a:pt x="345" y="105"/>
                  </a:cubicBezTo>
                  <a:cubicBezTo>
                    <a:pt x="345" y="105"/>
                    <a:pt x="344" y="109"/>
                    <a:pt x="343" y="111"/>
                  </a:cubicBezTo>
                  <a:cubicBezTo>
                    <a:pt x="343" y="113"/>
                    <a:pt x="340" y="115"/>
                    <a:pt x="338" y="115"/>
                  </a:cubicBezTo>
                  <a:cubicBezTo>
                    <a:pt x="336" y="116"/>
                    <a:pt x="332" y="118"/>
                    <a:pt x="331" y="119"/>
                  </a:cubicBezTo>
                  <a:cubicBezTo>
                    <a:pt x="330" y="119"/>
                    <a:pt x="325" y="119"/>
                    <a:pt x="324" y="119"/>
                  </a:cubicBezTo>
                  <a:cubicBezTo>
                    <a:pt x="323" y="119"/>
                    <a:pt x="315" y="117"/>
                    <a:pt x="314" y="117"/>
                  </a:cubicBezTo>
                  <a:cubicBezTo>
                    <a:pt x="312" y="117"/>
                    <a:pt x="308" y="116"/>
                    <a:pt x="307" y="115"/>
                  </a:cubicBezTo>
                  <a:cubicBezTo>
                    <a:pt x="306" y="115"/>
                    <a:pt x="304" y="115"/>
                    <a:pt x="304" y="116"/>
                  </a:cubicBezTo>
                  <a:cubicBezTo>
                    <a:pt x="303" y="116"/>
                    <a:pt x="303" y="116"/>
                    <a:pt x="303" y="117"/>
                  </a:cubicBezTo>
                  <a:cubicBezTo>
                    <a:pt x="302" y="119"/>
                    <a:pt x="302" y="120"/>
                    <a:pt x="302" y="120"/>
                  </a:cubicBezTo>
                  <a:cubicBezTo>
                    <a:pt x="302" y="120"/>
                    <a:pt x="305" y="125"/>
                    <a:pt x="305" y="125"/>
                  </a:cubicBezTo>
                  <a:cubicBezTo>
                    <a:pt x="306" y="126"/>
                    <a:pt x="307" y="127"/>
                    <a:pt x="307" y="127"/>
                  </a:cubicBezTo>
                  <a:cubicBezTo>
                    <a:pt x="308" y="127"/>
                    <a:pt x="309" y="127"/>
                    <a:pt x="309" y="127"/>
                  </a:cubicBezTo>
                  <a:cubicBezTo>
                    <a:pt x="309" y="127"/>
                    <a:pt x="312" y="133"/>
                    <a:pt x="312" y="135"/>
                  </a:cubicBezTo>
                  <a:cubicBezTo>
                    <a:pt x="313" y="138"/>
                    <a:pt x="316" y="140"/>
                    <a:pt x="317" y="141"/>
                  </a:cubicBezTo>
                  <a:cubicBezTo>
                    <a:pt x="318" y="142"/>
                    <a:pt x="317" y="143"/>
                    <a:pt x="317" y="143"/>
                  </a:cubicBezTo>
                  <a:cubicBezTo>
                    <a:pt x="317" y="143"/>
                    <a:pt x="314" y="145"/>
                    <a:pt x="314" y="145"/>
                  </a:cubicBezTo>
                  <a:cubicBezTo>
                    <a:pt x="313" y="146"/>
                    <a:pt x="311" y="146"/>
                    <a:pt x="310" y="147"/>
                  </a:cubicBezTo>
                  <a:cubicBezTo>
                    <a:pt x="309" y="148"/>
                    <a:pt x="305" y="151"/>
                    <a:pt x="304" y="151"/>
                  </a:cubicBezTo>
                  <a:cubicBezTo>
                    <a:pt x="303" y="151"/>
                    <a:pt x="297" y="151"/>
                    <a:pt x="296" y="151"/>
                  </a:cubicBezTo>
                  <a:cubicBezTo>
                    <a:pt x="295" y="151"/>
                    <a:pt x="293" y="151"/>
                    <a:pt x="293" y="151"/>
                  </a:cubicBezTo>
                  <a:cubicBezTo>
                    <a:pt x="293" y="151"/>
                    <a:pt x="291" y="153"/>
                    <a:pt x="290" y="154"/>
                  </a:cubicBezTo>
                  <a:cubicBezTo>
                    <a:pt x="289" y="155"/>
                    <a:pt x="290" y="155"/>
                    <a:pt x="290" y="156"/>
                  </a:cubicBezTo>
                  <a:cubicBezTo>
                    <a:pt x="290" y="157"/>
                    <a:pt x="287" y="166"/>
                    <a:pt x="287" y="167"/>
                  </a:cubicBezTo>
                  <a:cubicBezTo>
                    <a:pt x="287" y="168"/>
                    <a:pt x="286" y="170"/>
                    <a:pt x="286" y="170"/>
                  </a:cubicBezTo>
                  <a:cubicBezTo>
                    <a:pt x="286" y="170"/>
                    <a:pt x="283" y="173"/>
                    <a:pt x="282" y="173"/>
                  </a:cubicBezTo>
                  <a:cubicBezTo>
                    <a:pt x="281" y="174"/>
                    <a:pt x="281" y="175"/>
                    <a:pt x="281" y="175"/>
                  </a:cubicBezTo>
                  <a:cubicBezTo>
                    <a:pt x="281" y="175"/>
                    <a:pt x="284" y="193"/>
                    <a:pt x="284" y="193"/>
                  </a:cubicBezTo>
                  <a:cubicBezTo>
                    <a:pt x="284" y="194"/>
                    <a:pt x="284" y="195"/>
                    <a:pt x="283" y="195"/>
                  </a:cubicBezTo>
                  <a:cubicBezTo>
                    <a:pt x="283" y="195"/>
                    <a:pt x="282" y="195"/>
                    <a:pt x="282" y="195"/>
                  </a:cubicBezTo>
                  <a:cubicBezTo>
                    <a:pt x="282" y="195"/>
                    <a:pt x="270" y="205"/>
                    <a:pt x="270" y="206"/>
                  </a:cubicBezTo>
                  <a:cubicBezTo>
                    <a:pt x="269" y="206"/>
                    <a:pt x="268" y="206"/>
                    <a:pt x="268" y="206"/>
                  </a:cubicBezTo>
                  <a:cubicBezTo>
                    <a:pt x="268" y="206"/>
                    <a:pt x="260" y="200"/>
                    <a:pt x="259" y="199"/>
                  </a:cubicBezTo>
                  <a:cubicBezTo>
                    <a:pt x="258" y="198"/>
                    <a:pt x="257" y="199"/>
                    <a:pt x="257" y="199"/>
                  </a:cubicBezTo>
                  <a:cubicBezTo>
                    <a:pt x="257" y="199"/>
                    <a:pt x="246" y="201"/>
                    <a:pt x="245" y="201"/>
                  </a:cubicBezTo>
                  <a:cubicBezTo>
                    <a:pt x="244" y="201"/>
                    <a:pt x="242" y="201"/>
                    <a:pt x="242" y="201"/>
                  </a:cubicBezTo>
                  <a:cubicBezTo>
                    <a:pt x="242" y="201"/>
                    <a:pt x="235" y="207"/>
                    <a:pt x="233" y="208"/>
                  </a:cubicBezTo>
                  <a:cubicBezTo>
                    <a:pt x="231" y="209"/>
                    <a:pt x="230" y="209"/>
                    <a:pt x="227" y="209"/>
                  </a:cubicBezTo>
                  <a:cubicBezTo>
                    <a:pt x="223" y="209"/>
                    <a:pt x="225" y="210"/>
                    <a:pt x="225" y="210"/>
                  </a:cubicBezTo>
                  <a:cubicBezTo>
                    <a:pt x="225" y="210"/>
                    <a:pt x="229" y="213"/>
                    <a:pt x="231" y="215"/>
                  </a:cubicBezTo>
                  <a:cubicBezTo>
                    <a:pt x="232" y="216"/>
                    <a:pt x="231" y="216"/>
                    <a:pt x="231" y="216"/>
                  </a:cubicBezTo>
                  <a:cubicBezTo>
                    <a:pt x="231" y="216"/>
                    <a:pt x="221" y="221"/>
                    <a:pt x="220" y="221"/>
                  </a:cubicBezTo>
                  <a:cubicBezTo>
                    <a:pt x="219" y="221"/>
                    <a:pt x="218" y="221"/>
                    <a:pt x="218" y="221"/>
                  </a:cubicBezTo>
                  <a:cubicBezTo>
                    <a:pt x="218" y="221"/>
                    <a:pt x="207" y="218"/>
                    <a:pt x="206" y="218"/>
                  </a:cubicBezTo>
                  <a:cubicBezTo>
                    <a:pt x="204" y="217"/>
                    <a:pt x="204" y="218"/>
                    <a:pt x="204" y="218"/>
                  </a:cubicBezTo>
                  <a:cubicBezTo>
                    <a:pt x="204" y="218"/>
                    <a:pt x="200" y="220"/>
                    <a:pt x="199" y="221"/>
                  </a:cubicBezTo>
                  <a:cubicBezTo>
                    <a:pt x="197" y="222"/>
                    <a:pt x="194" y="225"/>
                    <a:pt x="190" y="228"/>
                  </a:cubicBezTo>
                  <a:cubicBezTo>
                    <a:pt x="187" y="231"/>
                    <a:pt x="185" y="233"/>
                    <a:pt x="183" y="240"/>
                  </a:cubicBezTo>
                  <a:cubicBezTo>
                    <a:pt x="182" y="248"/>
                    <a:pt x="183" y="253"/>
                    <a:pt x="183" y="255"/>
                  </a:cubicBezTo>
                  <a:cubicBezTo>
                    <a:pt x="183" y="256"/>
                    <a:pt x="181" y="260"/>
                    <a:pt x="180" y="262"/>
                  </a:cubicBezTo>
                  <a:cubicBezTo>
                    <a:pt x="179" y="264"/>
                    <a:pt x="181" y="265"/>
                    <a:pt x="182" y="266"/>
                  </a:cubicBezTo>
                  <a:cubicBezTo>
                    <a:pt x="183" y="266"/>
                    <a:pt x="182" y="269"/>
                    <a:pt x="182" y="270"/>
                  </a:cubicBezTo>
                  <a:cubicBezTo>
                    <a:pt x="181" y="271"/>
                    <a:pt x="180" y="272"/>
                    <a:pt x="180" y="272"/>
                  </a:cubicBezTo>
                  <a:cubicBezTo>
                    <a:pt x="180" y="272"/>
                    <a:pt x="158" y="278"/>
                    <a:pt x="156" y="278"/>
                  </a:cubicBezTo>
                  <a:cubicBezTo>
                    <a:pt x="154" y="279"/>
                    <a:pt x="127" y="281"/>
                    <a:pt x="125" y="281"/>
                  </a:cubicBezTo>
                  <a:cubicBezTo>
                    <a:pt x="123" y="281"/>
                    <a:pt x="122" y="282"/>
                    <a:pt x="120" y="283"/>
                  </a:cubicBezTo>
                  <a:cubicBezTo>
                    <a:pt x="118" y="283"/>
                    <a:pt x="112" y="287"/>
                    <a:pt x="109" y="288"/>
                  </a:cubicBezTo>
                  <a:cubicBezTo>
                    <a:pt x="106" y="289"/>
                    <a:pt x="96" y="286"/>
                    <a:pt x="95" y="285"/>
                  </a:cubicBezTo>
                  <a:cubicBezTo>
                    <a:pt x="94" y="285"/>
                    <a:pt x="93" y="285"/>
                    <a:pt x="93" y="285"/>
                  </a:cubicBezTo>
                  <a:cubicBezTo>
                    <a:pt x="93" y="285"/>
                    <a:pt x="61" y="287"/>
                    <a:pt x="60" y="288"/>
                  </a:cubicBezTo>
                  <a:cubicBezTo>
                    <a:pt x="59" y="288"/>
                    <a:pt x="57" y="287"/>
                    <a:pt x="57" y="287"/>
                  </a:cubicBezTo>
                  <a:lnTo>
                    <a:pt x="0" y="271"/>
                  </a:lnTo>
                  <a:cubicBezTo>
                    <a:pt x="0" y="272"/>
                    <a:pt x="0" y="272"/>
                    <a:pt x="0" y="272"/>
                  </a:cubicBezTo>
                  <a:cubicBezTo>
                    <a:pt x="1" y="274"/>
                    <a:pt x="34" y="318"/>
                    <a:pt x="34" y="318"/>
                  </a:cubicBezTo>
                  <a:cubicBezTo>
                    <a:pt x="34" y="318"/>
                    <a:pt x="34" y="319"/>
                    <a:pt x="35" y="320"/>
                  </a:cubicBezTo>
                  <a:cubicBezTo>
                    <a:pt x="36" y="320"/>
                    <a:pt x="63" y="332"/>
                    <a:pt x="63" y="332"/>
                  </a:cubicBezTo>
                  <a:cubicBezTo>
                    <a:pt x="63" y="332"/>
                    <a:pt x="64" y="333"/>
                    <a:pt x="64" y="334"/>
                  </a:cubicBezTo>
                  <a:cubicBezTo>
                    <a:pt x="64" y="335"/>
                    <a:pt x="64" y="345"/>
                    <a:pt x="63" y="346"/>
                  </a:cubicBezTo>
                  <a:cubicBezTo>
                    <a:pt x="63" y="347"/>
                    <a:pt x="62" y="360"/>
                    <a:pt x="63" y="362"/>
                  </a:cubicBezTo>
                  <a:cubicBezTo>
                    <a:pt x="63" y="364"/>
                    <a:pt x="63" y="368"/>
                    <a:pt x="71" y="368"/>
                  </a:cubicBezTo>
                  <a:cubicBezTo>
                    <a:pt x="78" y="368"/>
                    <a:pt x="80" y="368"/>
                    <a:pt x="80" y="368"/>
                  </a:cubicBezTo>
                  <a:cubicBezTo>
                    <a:pt x="80" y="368"/>
                    <a:pt x="81" y="368"/>
                    <a:pt x="81" y="369"/>
                  </a:cubicBezTo>
                  <a:cubicBezTo>
                    <a:pt x="81" y="370"/>
                    <a:pt x="76" y="388"/>
                    <a:pt x="76" y="388"/>
                  </a:cubicBezTo>
                  <a:cubicBezTo>
                    <a:pt x="76" y="388"/>
                    <a:pt x="76" y="389"/>
                    <a:pt x="75" y="389"/>
                  </a:cubicBezTo>
                  <a:cubicBezTo>
                    <a:pt x="74" y="389"/>
                    <a:pt x="50" y="393"/>
                    <a:pt x="50" y="393"/>
                  </a:cubicBezTo>
                  <a:cubicBezTo>
                    <a:pt x="50" y="393"/>
                    <a:pt x="48" y="393"/>
                    <a:pt x="48" y="394"/>
                  </a:cubicBezTo>
                  <a:cubicBezTo>
                    <a:pt x="47" y="394"/>
                    <a:pt x="38" y="400"/>
                    <a:pt x="37" y="401"/>
                  </a:cubicBezTo>
                  <a:cubicBezTo>
                    <a:pt x="36" y="401"/>
                    <a:pt x="32" y="403"/>
                    <a:pt x="32" y="409"/>
                  </a:cubicBezTo>
                  <a:cubicBezTo>
                    <a:pt x="31" y="415"/>
                    <a:pt x="30" y="419"/>
                    <a:pt x="29" y="421"/>
                  </a:cubicBezTo>
                  <a:cubicBezTo>
                    <a:pt x="29" y="422"/>
                    <a:pt x="26" y="434"/>
                    <a:pt x="24" y="441"/>
                  </a:cubicBezTo>
                  <a:cubicBezTo>
                    <a:pt x="25" y="441"/>
                    <a:pt x="26" y="440"/>
                    <a:pt x="27" y="440"/>
                  </a:cubicBezTo>
                  <a:cubicBezTo>
                    <a:pt x="27" y="440"/>
                    <a:pt x="30" y="440"/>
                    <a:pt x="30" y="443"/>
                  </a:cubicBezTo>
                  <a:cubicBezTo>
                    <a:pt x="30" y="446"/>
                    <a:pt x="31" y="447"/>
                    <a:pt x="33" y="446"/>
                  </a:cubicBezTo>
                  <a:cubicBezTo>
                    <a:pt x="36" y="445"/>
                    <a:pt x="38" y="444"/>
                    <a:pt x="39" y="444"/>
                  </a:cubicBezTo>
                  <a:cubicBezTo>
                    <a:pt x="41" y="444"/>
                    <a:pt x="43" y="443"/>
                    <a:pt x="44" y="442"/>
                  </a:cubicBezTo>
                  <a:cubicBezTo>
                    <a:pt x="46" y="441"/>
                    <a:pt x="49" y="439"/>
                    <a:pt x="49" y="442"/>
                  </a:cubicBezTo>
                  <a:cubicBezTo>
                    <a:pt x="49" y="445"/>
                    <a:pt x="51" y="443"/>
                    <a:pt x="52" y="442"/>
                  </a:cubicBezTo>
                  <a:cubicBezTo>
                    <a:pt x="53" y="441"/>
                    <a:pt x="57" y="438"/>
                    <a:pt x="68" y="439"/>
                  </a:cubicBezTo>
                  <a:cubicBezTo>
                    <a:pt x="78" y="439"/>
                    <a:pt x="86" y="440"/>
                    <a:pt x="89" y="439"/>
                  </a:cubicBezTo>
                  <a:cubicBezTo>
                    <a:pt x="92" y="438"/>
                    <a:pt x="102" y="433"/>
                    <a:pt x="110" y="435"/>
                  </a:cubicBezTo>
                  <a:cubicBezTo>
                    <a:pt x="118" y="437"/>
                    <a:pt x="125" y="441"/>
                    <a:pt x="127" y="440"/>
                  </a:cubicBezTo>
                  <a:cubicBezTo>
                    <a:pt x="130" y="440"/>
                    <a:pt x="148" y="434"/>
                    <a:pt x="158" y="434"/>
                  </a:cubicBezTo>
                  <a:cubicBezTo>
                    <a:pt x="168" y="434"/>
                    <a:pt x="185" y="434"/>
                    <a:pt x="186" y="434"/>
                  </a:cubicBezTo>
                  <a:cubicBezTo>
                    <a:pt x="187" y="433"/>
                    <a:pt x="191" y="433"/>
                    <a:pt x="192" y="435"/>
                  </a:cubicBezTo>
                  <a:cubicBezTo>
                    <a:pt x="192" y="437"/>
                    <a:pt x="195" y="438"/>
                    <a:pt x="195" y="439"/>
                  </a:cubicBezTo>
                  <a:cubicBezTo>
                    <a:pt x="196" y="440"/>
                    <a:pt x="197" y="442"/>
                    <a:pt x="196" y="446"/>
                  </a:cubicBezTo>
                  <a:cubicBezTo>
                    <a:pt x="195" y="450"/>
                    <a:pt x="194" y="452"/>
                    <a:pt x="198" y="452"/>
                  </a:cubicBezTo>
                  <a:cubicBezTo>
                    <a:pt x="203" y="452"/>
                    <a:pt x="211" y="453"/>
                    <a:pt x="213" y="459"/>
                  </a:cubicBezTo>
                  <a:lnTo>
                    <a:pt x="217" y="476"/>
                  </a:lnTo>
                  <a:cubicBezTo>
                    <a:pt x="217" y="476"/>
                    <a:pt x="218" y="482"/>
                    <a:pt x="225" y="481"/>
                  </a:cubicBezTo>
                  <a:cubicBezTo>
                    <a:pt x="232" y="480"/>
                    <a:pt x="240" y="480"/>
                    <a:pt x="241" y="485"/>
                  </a:cubicBezTo>
                  <a:cubicBezTo>
                    <a:pt x="242" y="490"/>
                    <a:pt x="242" y="492"/>
                    <a:pt x="243" y="491"/>
                  </a:cubicBezTo>
                  <a:cubicBezTo>
                    <a:pt x="245" y="489"/>
                    <a:pt x="245" y="490"/>
                    <a:pt x="246" y="491"/>
                  </a:cubicBezTo>
                  <a:cubicBezTo>
                    <a:pt x="246" y="491"/>
                    <a:pt x="246" y="491"/>
                    <a:pt x="246" y="491"/>
                  </a:cubicBezTo>
                  <a:cubicBezTo>
                    <a:pt x="248" y="489"/>
                    <a:pt x="250" y="485"/>
                    <a:pt x="253" y="485"/>
                  </a:cubicBezTo>
                  <a:cubicBezTo>
                    <a:pt x="256" y="484"/>
                    <a:pt x="259" y="485"/>
                    <a:pt x="260" y="485"/>
                  </a:cubicBezTo>
                  <a:cubicBezTo>
                    <a:pt x="262" y="485"/>
                    <a:pt x="265" y="484"/>
                    <a:pt x="265" y="481"/>
                  </a:cubicBezTo>
                  <a:cubicBezTo>
                    <a:pt x="265" y="478"/>
                    <a:pt x="265" y="473"/>
                    <a:pt x="265" y="473"/>
                  </a:cubicBezTo>
                  <a:cubicBezTo>
                    <a:pt x="265" y="473"/>
                    <a:pt x="264" y="472"/>
                    <a:pt x="266" y="472"/>
                  </a:cubicBezTo>
                  <a:cubicBezTo>
                    <a:pt x="268" y="472"/>
                    <a:pt x="304" y="477"/>
                    <a:pt x="304" y="477"/>
                  </a:cubicBezTo>
                  <a:cubicBezTo>
                    <a:pt x="304" y="477"/>
                    <a:pt x="307" y="477"/>
                    <a:pt x="308" y="475"/>
                  </a:cubicBezTo>
                  <a:cubicBezTo>
                    <a:pt x="309" y="474"/>
                    <a:pt x="315" y="471"/>
                    <a:pt x="318" y="470"/>
                  </a:cubicBezTo>
                  <a:cubicBezTo>
                    <a:pt x="321" y="468"/>
                    <a:pt x="328" y="467"/>
                    <a:pt x="327" y="469"/>
                  </a:cubicBezTo>
                  <a:cubicBezTo>
                    <a:pt x="326" y="470"/>
                    <a:pt x="326" y="470"/>
                    <a:pt x="327" y="472"/>
                  </a:cubicBezTo>
                  <a:cubicBezTo>
                    <a:pt x="328" y="473"/>
                    <a:pt x="333" y="476"/>
                    <a:pt x="334" y="475"/>
                  </a:cubicBezTo>
                  <a:cubicBezTo>
                    <a:pt x="335" y="474"/>
                    <a:pt x="335" y="471"/>
                    <a:pt x="336" y="471"/>
                  </a:cubicBezTo>
                  <a:cubicBezTo>
                    <a:pt x="337" y="471"/>
                    <a:pt x="344" y="470"/>
                    <a:pt x="343" y="469"/>
                  </a:cubicBezTo>
                  <a:cubicBezTo>
                    <a:pt x="343" y="467"/>
                    <a:pt x="342" y="467"/>
                    <a:pt x="341" y="467"/>
                  </a:cubicBezTo>
                  <a:cubicBezTo>
                    <a:pt x="340" y="467"/>
                    <a:pt x="339" y="464"/>
                    <a:pt x="340" y="462"/>
                  </a:cubicBezTo>
                  <a:cubicBezTo>
                    <a:pt x="342" y="459"/>
                    <a:pt x="343" y="459"/>
                    <a:pt x="342" y="457"/>
                  </a:cubicBezTo>
                  <a:cubicBezTo>
                    <a:pt x="341" y="455"/>
                    <a:pt x="332" y="440"/>
                    <a:pt x="331" y="432"/>
                  </a:cubicBezTo>
                  <a:cubicBezTo>
                    <a:pt x="329" y="425"/>
                    <a:pt x="328" y="422"/>
                    <a:pt x="326" y="422"/>
                  </a:cubicBezTo>
                  <a:cubicBezTo>
                    <a:pt x="325" y="422"/>
                    <a:pt x="325" y="424"/>
                    <a:pt x="323" y="423"/>
                  </a:cubicBezTo>
                  <a:cubicBezTo>
                    <a:pt x="321" y="423"/>
                    <a:pt x="315" y="423"/>
                    <a:pt x="315" y="421"/>
                  </a:cubicBezTo>
                  <a:cubicBezTo>
                    <a:pt x="314" y="418"/>
                    <a:pt x="311" y="407"/>
                    <a:pt x="311" y="407"/>
                  </a:cubicBezTo>
                  <a:cubicBezTo>
                    <a:pt x="311" y="407"/>
                    <a:pt x="312" y="406"/>
                    <a:pt x="312" y="404"/>
                  </a:cubicBezTo>
                  <a:cubicBezTo>
                    <a:pt x="312" y="403"/>
                    <a:pt x="314" y="393"/>
                    <a:pt x="311" y="391"/>
                  </a:cubicBezTo>
                  <a:cubicBezTo>
                    <a:pt x="307" y="389"/>
                    <a:pt x="306" y="390"/>
                    <a:pt x="305" y="390"/>
                  </a:cubicBezTo>
                  <a:cubicBezTo>
                    <a:pt x="304" y="391"/>
                    <a:pt x="300" y="390"/>
                    <a:pt x="297" y="389"/>
                  </a:cubicBezTo>
                  <a:cubicBezTo>
                    <a:pt x="294" y="387"/>
                    <a:pt x="288" y="386"/>
                    <a:pt x="289" y="380"/>
                  </a:cubicBezTo>
                  <a:cubicBezTo>
                    <a:pt x="290" y="375"/>
                    <a:pt x="291" y="373"/>
                    <a:pt x="293" y="371"/>
                  </a:cubicBezTo>
                  <a:cubicBezTo>
                    <a:pt x="294" y="369"/>
                    <a:pt x="312" y="344"/>
                    <a:pt x="312" y="344"/>
                  </a:cubicBezTo>
                  <a:cubicBezTo>
                    <a:pt x="312" y="344"/>
                    <a:pt x="314" y="343"/>
                    <a:pt x="314" y="343"/>
                  </a:cubicBezTo>
                  <a:cubicBezTo>
                    <a:pt x="315" y="342"/>
                    <a:pt x="323" y="337"/>
                    <a:pt x="325" y="338"/>
                  </a:cubicBezTo>
                  <a:cubicBezTo>
                    <a:pt x="327" y="340"/>
                    <a:pt x="329" y="342"/>
                    <a:pt x="329" y="345"/>
                  </a:cubicBezTo>
                  <a:cubicBezTo>
                    <a:pt x="330" y="349"/>
                    <a:pt x="335" y="351"/>
                    <a:pt x="338" y="350"/>
                  </a:cubicBezTo>
                  <a:cubicBezTo>
                    <a:pt x="340" y="349"/>
                    <a:pt x="345" y="346"/>
                    <a:pt x="346" y="346"/>
                  </a:cubicBezTo>
                  <a:cubicBezTo>
                    <a:pt x="347" y="346"/>
                    <a:pt x="365" y="343"/>
                    <a:pt x="365" y="343"/>
                  </a:cubicBezTo>
                  <a:cubicBezTo>
                    <a:pt x="365" y="343"/>
                    <a:pt x="366" y="342"/>
                    <a:pt x="366" y="341"/>
                  </a:cubicBezTo>
                  <a:cubicBezTo>
                    <a:pt x="367" y="340"/>
                    <a:pt x="389" y="311"/>
                    <a:pt x="389" y="311"/>
                  </a:cubicBezTo>
                  <a:cubicBezTo>
                    <a:pt x="389" y="311"/>
                    <a:pt x="389" y="310"/>
                    <a:pt x="391" y="309"/>
                  </a:cubicBezTo>
                  <a:cubicBezTo>
                    <a:pt x="392" y="308"/>
                    <a:pt x="404" y="303"/>
                    <a:pt x="406" y="301"/>
                  </a:cubicBezTo>
                  <a:cubicBezTo>
                    <a:pt x="407" y="298"/>
                    <a:pt x="414" y="287"/>
                    <a:pt x="416" y="283"/>
                  </a:cubicBezTo>
                  <a:cubicBezTo>
                    <a:pt x="417" y="279"/>
                    <a:pt x="418" y="269"/>
                    <a:pt x="427" y="265"/>
                  </a:cubicBezTo>
                  <a:cubicBezTo>
                    <a:pt x="435" y="261"/>
                    <a:pt x="439" y="260"/>
                    <a:pt x="439" y="260"/>
                  </a:cubicBezTo>
                  <a:cubicBezTo>
                    <a:pt x="439" y="260"/>
                    <a:pt x="440" y="259"/>
                    <a:pt x="439" y="258"/>
                  </a:cubicBezTo>
                  <a:cubicBezTo>
                    <a:pt x="438" y="256"/>
                    <a:pt x="436" y="253"/>
                    <a:pt x="436" y="253"/>
                  </a:cubicBezTo>
                  <a:cubicBezTo>
                    <a:pt x="436" y="253"/>
                    <a:pt x="436" y="252"/>
                    <a:pt x="437" y="251"/>
                  </a:cubicBezTo>
                  <a:cubicBezTo>
                    <a:pt x="438" y="250"/>
                    <a:pt x="444" y="243"/>
                    <a:pt x="445" y="242"/>
                  </a:cubicBezTo>
                  <a:cubicBezTo>
                    <a:pt x="447" y="240"/>
                    <a:pt x="461" y="229"/>
                    <a:pt x="461" y="229"/>
                  </a:cubicBezTo>
                  <a:cubicBezTo>
                    <a:pt x="461" y="229"/>
                    <a:pt x="462" y="228"/>
                    <a:pt x="462" y="227"/>
                  </a:cubicBezTo>
                  <a:cubicBezTo>
                    <a:pt x="461" y="226"/>
                    <a:pt x="458" y="205"/>
                    <a:pt x="458" y="203"/>
                  </a:cubicBezTo>
                  <a:cubicBezTo>
                    <a:pt x="458" y="202"/>
                    <a:pt x="458" y="201"/>
                    <a:pt x="459" y="200"/>
                  </a:cubicBezTo>
                  <a:cubicBezTo>
                    <a:pt x="460" y="199"/>
                    <a:pt x="464" y="195"/>
                    <a:pt x="464" y="195"/>
                  </a:cubicBezTo>
                  <a:cubicBezTo>
                    <a:pt x="464" y="195"/>
                    <a:pt x="465" y="194"/>
                    <a:pt x="466" y="194"/>
                  </a:cubicBezTo>
                  <a:cubicBezTo>
                    <a:pt x="466" y="194"/>
                    <a:pt x="472" y="193"/>
                    <a:pt x="473" y="192"/>
                  </a:cubicBezTo>
                  <a:cubicBezTo>
                    <a:pt x="474" y="192"/>
                    <a:pt x="484" y="188"/>
                    <a:pt x="485" y="184"/>
                  </a:cubicBezTo>
                  <a:cubicBezTo>
                    <a:pt x="485" y="180"/>
                    <a:pt x="486" y="180"/>
                    <a:pt x="485" y="179"/>
                  </a:cubicBezTo>
                  <a:cubicBezTo>
                    <a:pt x="484" y="178"/>
                    <a:pt x="482" y="177"/>
                    <a:pt x="481" y="177"/>
                  </a:cubicBezTo>
                  <a:cubicBezTo>
                    <a:pt x="480" y="177"/>
                    <a:pt x="464" y="175"/>
                    <a:pt x="464" y="171"/>
                  </a:cubicBezTo>
                  <a:cubicBezTo>
                    <a:pt x="463" y="167"/>
                    <a:pt x="463" y="165"/>
                    <a:pt x="464" y="163"/>
                  </a:cubicBezTo>
                  <a:cubicBezTo>
                    <a:pt x="465" y="162"/>
                    <a:pt x="465" y="161"/>
                    <a:pt x="464" y="161"/>
                  </a:cubicBezTo>
                  <a:cubicBezTo>
                    <a:pt x="462" y="162"/>
                    <a:pt x="460" y="163"/>
                    <a:pt x="459" y="163"/>
                  </a:cubicBezTo>
                  <a:cubicBezTo>
                    <a:pt x="458" y="164"/>
                    <a:pt x="457" y="163"/>
                    <a:pt x="457" y="163"/>
                  </a:cubicBezTo>
                  <a:cubicBezTo>
                    <a:pt x="456" y="163"/>
                    <a:pt x="453" y="163"/>
                    <a:pt x="453" y="163"/>
                  </a:cubicBezTo>
                  <a:cubicBezTo>
                    <a:pt x="453" y="163"/>
                    <a:pt x="452" y="162"/>
                    <a:pt x="451" y="161"/>
                  </a:cubicBezTo>
                  <a:cubicBezTo>
                    <a:pt x="451" y="161"/>
                    <a:pt x="443" y="149"/>
                    <a:pt x="442" y="149"/>
                  </a:cubicBezTo>
                  <a:cubicBezTo>
                    <a:pt x="442" y="148"/>
                    <a:pt x="441" y="146"/>
                    <a:pt x="444" y="143"/>
                  </a:cubicBezTo>
                  <a:cubicBezTo>
                    <a:pt x="446" y="141"/>
                    <a:pt x="447" y="135"/>
                    <a:pt x="445" y="133"/>
                  </a:cubicBezTo>
                  <a:cubicBezTo>
                    <a:pt x="444" y="132"/>
                    <a:pt x="441" y="128"/>
                    <a:pt x="441" y="128"/>
                  </a:cubicBezTo>
                  <a:cubicBezTo>
                    <a:pt x="441" y="128"/>
                    <a:pt x="440" y="127"/>
                    <a:pt x="441" y="125"/>
                  </a:cubicBezTo>
                  <a:cubicBezTo>
                    <a:pt x="443" y="124"/>
                    <a:pt x="445" y="124"/>
                    <a:pt x="446" y="123"/>
                  </a:cubicBezTo>
                  <a:cubicBezTo>
                    <a:pt x="447" y="122"/>
                    <a:pt x="450" y="120"/>
                    <a:pt x="450" y="119"/>
                  </a:cubicBezTo>
                  <a:cubicBezTo>
                    <a:pt x="450" y="117"/>
                    <a:pt x="446" y="116"/>
                    <a:pt x="443" y="115"/>
                  </a:cubicBezTo>
                  <a:cubicBezTo>
                    <a:pt x="441" y="115"/>
                    <a:pt x="439" y="115"/>
                    <a:pt x="439" y="115"/>
                  </a:cubicBezTo>
                  <a:cubicBezTo>
                    <a:pt x="439" y="115"/>
                    <a:pt x="438" y="114"/>
                    <a:pt x="438" y="113"/>
                  </a:cubicBezTo>
                  <a:cubicBezTo>
                    <a:pt x="439" y="112"/>
                    <a:pt x="441" y="107"/>
                    <a:pt x="440" y="106"/>
                  </a:cubicBezTo>
                  <a:cubicBezTo>
                    <a:pt x="439" y="105"/>
                    <a:pt x="438" y="105"/>
                    <a:pt x="438" y="105"/>
                  </a:cubicBezTo>
                  <a:cubicBezTo>
                    <a:pt x="437" y="105"/>
                    <a:pt x="436" y="105"/>
                    <a:pt x="435" y="104"/>
                  </a:cubicBezTo>
                  <a:cubicBezTo>
                    <a:pt x="435" y="104"/>
                    <a:pt x="433" y="102"/>
                    <a:pt x="434" y="101"/>
                  </a:cubicBezTo>
                  <a:cubicBezTo>
                    <a:pt x="435" y="99"/>
                    <a:pt x="438" y="94"/>
                    <a:pt x="440" y="93"/>
                  </a:cubicBezTo>
                  <a:cubicBezTo>
                    <a:pt x="442" y="91"/>
                    <a:pt x="450" y="90"/>
                    <a:pt x="452" y="90"/>
                  </a:cubicBezTo>
                  <a:cubicBezTo>
                    <a:pt x="453" y="90"/>
                    <a:pt x="461" y="90"/>
                    <a:pt x="462" y="90"/>
                  </a:cubicBezTo>
                  <a:cubicBezTo>
                    <a:pt x="463" y="90"/>
                    <a:pt x="481" y="92"/>
                    <a:pt x="481" y="92"/>
                  </a:cubicBezTo>
                  <a:cubicBezTo>
                    <a:pt x="481" y="92"/>
                    <a:pt x="482" y="93"/>
                    <a:pt x="483" y="93"/>
                  </a:cubicBezTo>
                  <a:cubicBezTo>
                    <a:pt x="483" y="93"/>
                    <a:pt x="487" y="96"/>
                    <a:pt x="489" y="96"/>
                  </a:cubicBezTo>
                  <a:cubicBezTo>
                    <a:pt x="490" y="96"/>
                    <a:pt x="498" y="99"/>
                    <a:pt x="500" y="98"/>
                  </a:cubicBezTo>
                  <a:cubicBezTo>
                    <a:pt x="502" y="97"/>
                    <a:pt x="516" y="91"/>
                    <a:pt x="516" y="91"/>
                  </a:cubicBezTo>
                  <a:cubicBezTo>
                    <a:pt x="516" y="91"/>
                    <a:pt x="519" y="90"/>
                    <a:pt x="520" y="90"/>
                  </a:cubicBezTo>
                  <a:cubicBezTo>
                    <a:pt x="521" y="90"/>
                    <a:pt x="531" y="91"/>
                    <a:pt x="535" y="84"/>
                  </a:cubicBezTo>
                  <a:cubicBezTo>
                    <a:pt x="540" y="78"/>
                    <a:pt x="543" y="76"/>
                    <a:pt x="543" y="75"/>
                  </a:cubicBezTo>
                  <a:cubicBezTo>
                    <a:pt x="543" y="75"/>
                    <a:pt x="560" y="65"/>
                    <a:pt x="570" y="60"/>
                  </a:cubicBezTo>
                  <a:cubicBezTo>
                    <a:pt x="566" y="60"/>
                    <a:pt x="561" y="59"/>
                    <a:pt x="554" y="59"/>
                  </a:cubicBezTo>
                  <a:cubicBezTo>
                    <a:pt x="542" y="58"/>
                    <a:pt x="534" y="54"/>
                    <a:pt x="531" y="52"/>
                  </a:cubicBezTo>
                  <a:cubicBezTo>
                    <a:pt x="529" y="51"/>
                    <a:pt x="527" y="48"/>
                    <a:pt x="527" y="46"/>
                  </a:cubicBezTo>
                  <a:cubicBezTo>
                    <a:pt x="527" y="44"/>
                    <a:pt x="526" y="45"/>
                    <a:pt x="525" y="46"/>
                  </a:cubicBezTo>
                  <a:cubicBezTo>
                    <a:pt x="523" y="47"/>
                    <a:pt x="516" y="48"/>
                    <a:pt x="515" y="48"/>
                  </a:cubicBezTo>
                  <a:cubicBezTo>
                    <a:pt x="514" y="48"/>
                    <a:pt x="514" y="47"/>
                    <a:pt x="513" y="46"/>
                  </a:cubicBezTo>
                  <a:cubicBezTo>
                    <a:pt x="513" y="46"/>
                    <a:pt x="507" y="40"/>
                    <a:pt x="506" y="39"/>
                  </a:cubicBezTo>
                  <a:cubicBezTo>
                    <a:pt x="505" y="38"/>
                    <a:pt x="505" y="38"/>
                    <a:pt x="506" y="36"/>
                  </a:cubicBezTo>
                  <a:cubicBezTo>
                    <a:pt x="507" y="35"/>
                    <a:pt x="508" y="31"/>
                    <a:pt x="508" y="25"/>
                  </a:cubicBezTo>
                  <a:cubicBezTo>
                    <a:pt x="508" y="19"/>
                    <a:pt x="500" y="13"/>
                    <a:pt x="499" y="13"/>
                  </a:cubicBezTo>
                  <a:cubicBezTo>
                    <a:pt x="497" y="12"/>
                    <a:pt x="493" y="10"/>
                    <a:pt x="492" y="9"/>
                  </a:cubicBezTo>
                  <a:cubicBezTo>
                    <a:pt x="492" y="8"/>
                    <a:pt x="487" y="5"/>
                    <a:pt x="484" y="4"/>
                  </a:cubicBezTo>
                  <a:cubicBezTo>
                    <a:pt x="480" y="2"/>
                    <a:pt x="473" y="3"/>
                    <a:pt x="471" y="3"/>
                  </a:cubicBezTo>
                  <a:cubicBezTo>
                    <a:pt x="470" y="3"/>
                    <a:pt x="466" y="1"/>
                    <a:pt x="464" y="0"/>
                  </a:cubicBezTo>
                  <a:cubicBezTo>
                    <a:pt x="463" y="0"/>
                    <a:pt x="461" y="1"/>
                    <a:pt x="45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2" name="Freeform 2675"/>
            <p:cNvSpPr>
              <a:spLocks/>
            </p:cNvSpPr>
            <p:nvPr/>
          </p:nvSpPr>
          <p:spPr bwMode="auto">
            <a:xfrm>
              <a:off x="7917196" y="3146491"/>
              <a:ext cx="212653" cy="141401"/>
            </a:xfrm>
            <a:custGeom>
              <a:avLst/>
              <a:gdLst>
                <a:gd name="T0" fmla="*/ 2147483647 w 264"/>
                <a:gd name="T1" fmla="*/ 2147483647 h 171"/>
                <a:gd name="T2" fmla="*/ 2147483647 w 264"/>
                <a:gd name="T3" fmla="*/ 2147483647 h 171"/>
                <a:gd name="T4" fmla="*/ 2147483647 w 264"/>
                <a:gd name="T5" fmla="*/ 2147483647 h 171"/>
                <a:gd name="T6" fmla="*/ 2147483647 w 264"/>
                <a:gd name="T7" fmla="*/ 2147483647 h 171"/>
                <a:gd name="T8" fmla="*/ 2147483647 w 264"/>
                <a:gd name="T9" fmla="*/ 2147483647 h 171"/>
                <a:gd name="T10" fmla="*/ 2147483647 w 264"/>
                <a:gd name="T11" fmla="*/ 2147483647 h 171"/>
                <a:gd name="T12" fmla="*/ 2147483647 w 264"/>
                <a:gd name="T13" fmla="*/ 2147483647 h 171"/>
                <a:gd name="T14" fmla="*/ 2147483647 w 264"/>
                <a:gd name="T15" fmla="*/ 2147483647 h 171"/>
                <a:gd name="T16" fmla="*/ 2147483647 w 264"/>
                <a:gd name="T17" fmla="*/ 2147483647 h 171"/>
                <a:gd name="T18" fmla="*/ 2147483647 w 264"/>
                <a:gd name="T19" fmla="*/ 2147483647 h 171"/>
                <a:gd name="T20" fmla="*/ 2147483647 w 264"/>
                <a:gd name="T21" fmla="*/ 2147483647 h 171"/>
                <a:gd name="T22" fmla="*/ 2147483647 w 264"/>
                <a:gd name="T23" fmla="*/ 2147483647 h 171"/>
                <a:gd name="T24" fmla="*/ 2147483647 w 264"/>
                <a:gd name="T25" fmla="*/ 2147483647 h 171"/>
                <a:gd name="T26" fmla="*/ 2147483647 w 264"/>
                <a:gd name="T27" fmla="*/ 2147483647 h 171"/>
                <a:gd name="T28" fmla="*/ 2147483647 w 264"/>
                <a:gd name="T29" fmla="*/ 2147483647 h 171"/>
                <a:gd name="T30" fmla="*/ 2147483647 w 264"/>
                <a:gd name="T31" fmla="*/ 2147483647 h 171"/>
                <a:gd name="T32" fmla="*/ 2147483647 w 264"/>
                <a:gd name="T33" fmla="*/ 2147483647 h 171"/>
                <a:gd name="T34" fmla="*/ 2147483647 w 264"/>
                <a:gd name="T35" fmla="*/ 2147483647 h 171"/>
                <a:gd name="T36" fmla="*/ 2147483647 w 264"/>
                <a:gd name="T37" fmla="*/ 2147483647 h 171"/>
                <a:gd name="T38" fmla="*/ 2147483647 w 264"/>
                <a:gd name="T39" fmla="*/ 2147483647 h 171"/>
                <a:gd name="T40" fmla="*/ 2147483647 w 264"/>
                <a:gd name="T41" fmla="*/ 2147483647 h 171"/>
                <a:gd name="T42" fmla="*/ 2147483647 w 264"/>
                <a:gd name="T43" fmla="*/ 2147483647 h 171"/>
                <a:gd name="T44" fmla="*/ 2147483647 w 264"/>
                <a:gd name="T45" fmla="*/ 2147483647 h 171"/>
                <a:gd name="T46" fmla="*/ 2147483647 w 264"/>
                <a:gd name="T47" fmla="*/ 2147483647 h 171"/>
                <a:gd name="T48" fmla="*/ 2147483647 w 264"/>
                <a:gd name="T49" fmla="*/ 2147483647 h 171"/>
                <a:gd name="T50" fmla="*/ 2147483647 w 264"/>
                <a:gd name="T51" fmla="*/ 2147483647 h 171"/>
                <a:gd name="T52" fmla="*/ 2147483647 w 264"/>
                <a:gd name="T53" fmla="*/ 2147483647 h 171"/>
                <a:gd name="T54" fmla="*/ 2147483647 w 264"/>
                <a:gd name="T55" fmla="*/ 2147483647 h 171"/>
                <a:gd name="T56" fmla="*/ 2147483647 w 264"/>
                <a:gd name="T57" fmla="*/ 2147483647 h 171"/>
                <a:gd name="T58" fmla="*/ 2147483647 w 264"/>
                <a:gd name="T59" fmla="*/ 2147483647 h 171"/>
                <a:gd name="T60" fmla="*/ 2147483647 w 264"/>
                <a:gd name="T61" fmla="*/ 2147483647 h 171"/>
                <a:gd name="T62" fmla="*/ 2147483647 w 264"/>
                <a:gd name="T63" fmla="*/ 2147483647 h 171"/>
                <a:gd name="T64" fmla="*/ 2147483647 w 264"/>
                <a:gd name="T65" fmla="*/ 2147483647 h 171"/>
                <a:gd name="T66" fmla="*/ 2147483647 w 264"/>
                <a:gd name="T67" fmla="*/ 2147483647 h 171"/>
                <a:gd name="T68" fmla="*/ 2147483647 w 264"/>
                <a:gd name="T69" fmla="*/ 2147483647 h 171"/>
                <a:gd name="T70" fmla="*/ 2147483647 w 264"/>
                <a:gd name="T71" fmla="*/ 2147483647 h 171"/>
                <a:gd name="T72" fmla="*/ 2147483647 w 264"/>
                <a:gd name="T73" fmla="*/ 2147483647 h 171"/>
                <a:gd name="T74" fmla="*/ 2147483647 w 264"/>
                <a:gd name="T75" fmla="*/ 2147483647 h 171"/>
                <a:gd name="T76" fmla="*/ 2147483647 w 264"/>
                <a:gd name="T77" fmla="*/ 2147483647 h 171"/>
                <a:gd name="T78" fmla="*/ 2147483647 w 264"/>
                <a:gd name="T79" fmla="*/ 2147483647 h 171"/>
                <a:gd name="T80" fmla="*/ 2147483647 w 264"/>
                <a:gd name="T81" fmla="*/ 2147483647 h 171"/>
                <a:gd name="T82" fmla="*/ 2147483647 w 264"/>
                <a:gd name="T83" fmla="*/ 2147483647 h 171"/>
                <a:gd name="T84" fmla="*/ 2147483647 w 264"/>
                <a:gd name="T85" fmla="*/ 2147483647 h 171"/>
                <a:gd name="T86" fmla="*/ 2147483647 w 264"/>
                <a:gd name="T87" fmla="*/ 2147483647 h 171"/>
                <a:gd name="T88" fmla="*/ 2147483647 w 264"/>
                <a:gd name="T89" fmla="*/ 2147483647 h 171"/>
                <a:gd name="T90" fmla="*/ 2147483647 w 264"/>
                <a:gd name="T91" fmla="*/ 2147483647 h 171"/>
                <a:gd name="T92" fmla="*/ 2147483647 w 264"/>
                <a:gd name="T93" fmla="*/ 2147483647 h 171"/>
                <a:gd name="T94" fmla="*/ 2147483647 w 264"/>
                <a:gd name="T95" fmla="*/ 2147483647 h 171"/>
                <a:gd name="T96" fmla="*/ 2147483647 w 264"/>
                <a:gd name="T97" fmla="*/ 2147483647 h 171"/>
                <a:gd name="T98" fmla="*/ 2147483647 w 264"/>
                <a:gd name="T99" fmla="*/ 2147483647 h 1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4" h="171">
                  <a:moveTo>
                    <a:pt x="185" y="67"/>
                  </a:moveTo>
                  <a:cubicBezTo>
                    <a:pt x="183" y="66"/>
                    <a:pt x="178" y="66"/>
                    <a:pt x="174" y="67"/>
                  </a:cubicBezTo>
                  <a:cubicBezTo>
                    <a:pt x="170" y="68"/>
                    <a:pt x="167" y="72"/>
                    <a:pt x="166" y="72"/>
                  </a:cubicBezTo>
                  <a:cubicBezTo>
                    <a:pt x="166" y="73"/>
                    <a:pt x="165" y="74"/>
                    <a:pt x="165" y="73"/>
                  </a:cubicBezTo>
                  <a:cubicBezTo>
                    <a:pt x="165" y="73"/>
                    <a:pt x="164" y="73"/>
                    <a:pt x="164" y="73"/>
                  </a:cubicBezTo>
                  <a:cubicBezTo>
                    <a:pt x="164" y="73"/>
                    <a:pt x="150" y="70"/>
                    <a:pt x="150" y="70"/>
                  </a:cubicBezTo>
                  <a:cubicBezTo>
                    <a:pt x="149" y="70"/>
                    <a:pt x="149" y="68"/>
                    <a:pt x="149" y="66"/>
                  </a:cubicBezTo>
                  <a:cubicBezTo>
                    <a:pt x="149" y="63"/>
                    <a:pt x="147" y="63"/>
                    <a:pt x="146" y="63"/>
                  </a:cubicBezTo>
                  <a:cubicBezTo>
                    <a:pt x="145" y="64"/>
                    <a:pt x="144" y="63"/>
                    <a:pt x="142" y="62"/>
                  </a:cubicBezTo>
                  <a:cubicBezTo>
                    <a:pt x="141" y="62"/>
                    <a:pt x="140" y="59"/>
                    <a:pt x="140" y="58"/>
                  </a:cubicBezTo>
                  <a:cubicBezTo>
                    <a:pt x="140" y="57"/>
                    <a:pt x="139" y="58"/>
                    <a:pt x="139" y="58"/>
                  </a:cubicBezTo>
                  <a:cubicBezTo>
                    <a:pt x="139" y="58"/>
                    <a:pt x="127" y="63"/>
                    <a:pt x="126" y="64"/>
                  </a:cubicBezTo>
                  <a:cubicBezTo>
                    <a:pt x="125" y="64"/>
                    <a:pt x="123" y="64"/>
                    <a:pt x="123" y="64"/>
                  </a:cubicBezTo>
                  <a:cubicBezTo>
                    <a:pt x="123" y="64"/>
                    <a:pt x="115" y="62"/>
                    <a:pt x="114" y="62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1"/>
                    <a:pt x="95" y="59"/>
                    <a:pt x="95" y="59"/>
                  </a:cubicBezTo>
                  <a:cubicBezTo>
                    <a:pt x="94" y="59"/>
                    <a:pt x="92" y="59"/>
                    <a:pt x="92" y="59"/>
                  </a:cubicBezTo>
                  <a:cubicBezTo>
                    <a:pt x="92" y="59"/>
                    <a:pt x="68" y="60"/>
                    <a:pt x="67" y="60"/>
                  </a:cubicBezTo>
                  <a:cubicBezTo>
                    <a:pt x="66" y="60"/>
                    <a:pt x="66" y="59"/>
                    <a:pt x="66" y="59"/>
                  </a:cubicBezTo>
                  <a:cubicBezTo>
                    <a:pt x="66" y="59"/>
                    <a:pt x="66" y="45"/>
                    <a:pt x="67" y="43"/>
                  </a:cubicBezTo>
                  <a:cubicBezTo>
                    <a:pt x="67" y="42"/>
                    <a:pt x="68" y="43"/>
                    <a:pt x="68" y="43"/>
                  </a:cubicBezTo>
                  <a:cubicBezTo>
                    <a:pt x="69" y="44"/>
                    <a:pt x="70" y="43"/>
                    <a:pt x="70" y="43"/>
                  </a:cubicBezTo>
                  <a:cubicBezTo>
                    <a:pt x="70" y="43"/>
                    <a:pt x="73" y="39"/>
                    <a:pt x="74" y="38"/>
                  </a:cubicBezTo>
                  <a:cubicBezTo>
                    <a:pt x="74" y="37"/>
                    <a:pt x="75" y="37"/>
                    <a:pt x="75" y="37"/>
                  </a:cubicBezTo>
                  <a:cubicBezTo>
                    <a:pt x="75" y="37"/>
                    <a:pt x="86" y="34"/>
                    <a:pt x="87" y="33"/>
                  </a:cubicBezTo>
                  <a:cubicBezTo>
                    <a:pt x="88" y="33"/>
                    <a:pt x="89" y="34"/>
                    <a:pt x="89" y="34"/>
                  </a:cubicBezTo>
                  <a:cubicBezTo>
                    <a:pt x="89" y="34"/>
                    <a:pt x="106" y="39"/>
                    <a:pt x="107" y="40"/>
                  </a:cubicBezTo>
                  <a:cubicBezTo>
                    <a:pt x="108" y="41"/>
                    <a:pt x="108" y="41"/>
                    <a:pt x="107" y="42"/>
                  </a:cubicBezTo>
                  <a:cubicBezTo>
                    <a:pt x="106" y="42"/>
                    <a:pt x="104" y="44"/>
                    <a:pt x="105" y="45"/>
                  </a:cubicBezTo>
                  <a:cubicBezTo>
                    <a:pt x="106" y="45"/>
                    <a:pt x="109" y="43"/>
                    <a:pt x="109" y="43"/>
                  </a:cubicBezTo>
                  <a:lnTo>
                    <a:pt x="121" y="32"/>
                  </a:lnTo>
                  <a:cubicBezTo>
                    <a:pt x="119" y="33"/>
                    <a:pt x="117" y="33"/>
                    <a:pt x="116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04" y="26"/>
                    <a:pt x="103" y="26"/>
                  </a:cubicBezTo>
                  <a:cubicBezTo>
                    <a:pt x="101" y="25"/>
                    <a:pt x="102" y="25"/>
                    <a:pt x="102" y="25"/>
                  </a:cubicBezTo>
                  <a:cubicBezTo>
                    <a:pt x="102" y="25"/>
                    <a:pt x="114" y="14"/>
                    <a:pt x="115" y="13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2"/>
                    <a:pt x="107" y="3"/>
                    <a:pt x="106" y="1"/>
                  </a:cubicBezTo>
                  <a:cubicBezTo>
                    <a:pt x="105" y="0"/>
                    <a:pt x="104" y="1"/>
                    <a:pt x="104" y="1"/>
                  </a:cubicBezTo>
                  <a:cubicBezTo>
                    <a:pt x="104" y="1"/>
                    <a:pt x="91" y="10"/>
                    <a:pt x="90" y="11"/>
                  </a:cubicBezTo>
                  <a:cubicBezTo>
                    <a:pt x="89" y="11"/>
                    <a:pt x="87" y="12"/>
                    <a:pt x="86" y="12"/>
                  </a:cubicBezTo>
                  <a:cubicBezTo>
                    <a:pt x="85" y="13"/>
                    <a:pt x="83" y="14"/>
                    <a:pt x="80" y="15"/>
                  </a:cubicBezTo>
                  <a:cubicBezTo>
                    <a:pt x="78" y="16"/>
                    <a:pt x="71" y="12"/>
                    <a:pt x="69" y="11"/>
                  </a:cubicBezTo>
                  <a:cubicBezTo>
                    <a:pt x="68" y="10"/>
                    <a:pt x="67" y="12"/>
                    <a:pt x="67" y="12"/>
                  </a:cubicBezTo>
                  <a:lnTo>
                    <a:pt x="65" y="15"/>
                  </a:lnTo>
                  <a:cubicBezTo>
                    <a:pt x="61" y="21"/>
                    <a:pt x="64" y="30"/>
                    <a:pt x="65" y="31"/>
                  </a:cubicBezTo>
                  <a:cubicBezTo>
                    <a:pt x="66" y="33"/>
                    <a:pt x="66" y="34"/>
                    <a:pt x="65" y="34"/>
                  </a:cubicBezTo>
                  <a:cubicBezTo>
                    <a:pt x="65" y="34"/>
                    <a:pt x="63" y="34"/>
                    <a:pt x="62" y="34"/>
                  </a:cubicBezTo>
                  <a:cubicBezTo>
                    <a:pt x="61" y="33"/>
                    <a:pt x="59" y="32"/>
                    <a:pt x="59" y="32"/>
                  </a:cubicBezTo>
                  <a:cubicBezTo>
                    <a:pt x="59" y="32"/>
                    <a:pt x="48" y="33"/>
                    <a:pt x="45" y="34"/>
                  </a:cubicBezTo>
                  <a:cubicBezTo>
                    <a:pt x="43" y="34"/>
                    <a:pt x="44" y="35"/>
                    <a:pt x="45" y="36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53" y="36"/>
                    <a:pt x="54" y="36"/>
                  </a:cubicBezTo>
                  <a:cubicBezTo>
                    <a:pt x="55" y="36"/>
                    <a:pt x="56" y="37"/>
                    <a:pt x="56" y="38"/>
                  </a:cubicBezTo>
                  <a:cubicBezTo>
                    <a:pt x="56" y="38"/>
                    <a:pt x="56" y="40"/>
                    <a:pt x="54" y="39"/>
                  </a:cubicBezTo>
                  <a:cubicBezTo>
                    <a:pt x="52" y="38"/>
                    <a:pt x="50" y="40"/>
                    <a:pt x="51" y="43"/>
                  </a:cubicBezTo>
                  <a:cubicBezTo>
                    <a:pt x="51" y="47"/>
                    <a:pt x="50" y="45"/>
                    <a:pt x="49" y="44"/>
                  </a:cubicBezTo>
                  <a:cubicBezTo>
                    <a:pt x="49" y="42"/>
                    <a:pt x="48" y="43"/>
                    <a:pt x="48" y="43"/>
                  </a:cubicBezTo>
                  <a:cubicBezTo>
                    <a:pt x="48" y="43"/>
                    <a:pt x="45" y="46"/>
                    <a:pt x="45" y="46"/>
                  </a:cubicBezTo>
                  <a:cubicBezTo>
                    <a:pt x="44" y="47"/>
                    <a:pt x="43" y="49"/>
                    <a:pt x="43" y="49"/>
                  </a:cubicBezTo>
                  <a:cubicBezTo>
                    <a:pt x="43" y="49"/>
                    <a:pt x="41" y="57"/>
                    <a:pt x="41" y="58"/>
                  </a:cubicBezTo>
                  <a:cubicBezTo>
                    <a:pt x="40" y="59"/>
                    <a:pt x="39" y="59"/>
                    <a:pt x="39" y="59"/>
                  </a:cubicBezTo>
                  <a:cubicBezTo>
                    <a:pt x="39" y="59"/>
                    <a:pt x="33" y="60"/>
                    <a:pt x="31" y="59"/>
                  </a:cubicBezTo>
                  <a:cubicBezTo>
                    <a:pt x="28" y="59"/>
                    <a:pt x="22" y="58"/>
                    <a:pt x="19" y="57"/>
                  </a:cubicBezTo>
                  <a:cubicBezTo>
                    <a:pt x="16" y="56"/>
                    <a:pt x="12" y="57"/>
                    <a:pt x="11" y="57"/>
                  </a:cubicBezTo>
                  <a:cubicBezTo>
                    <a:pt x="9" y="58"/>
                    <a:pt x="6" y="60"/>
                    <a:pt x="5" y="61"/>
                  </a:cubicBezTo>
                  <a:cubicBezTo>
                    <a:pt x="4" y="61"/>
                    <a:pt x="3" y="63"/>
                    <a:pt x="3" y="63"/>
                  </a:cubicBezTo>
                  <a:cubicBezTo>
                    <a:pt x="3" y="63"/>
                    <a:pt x="2" y="68"/>
                    <a:pt x="1" y="69"/>
                  </a:cubicBezTo>
                  <a:cubicBezTo>
                    <a:pt x="0" y="70"/>
                    <a:pt x="1" y="71"/>
                    <a:pt x="1" y="71"/>
                  </a:cubicBezTo>
                  <a:cubicBezTo>
                    <a:pt x="1" y="71"/>
                    <a:pt x="10" y="79"/>
                    <a:pt x="11" y="80"/>
                  </a:cubicBezTo>
                  <a:cubicBezTo>
                    <a:pt x="11" y="80"/>
                    <a:pt x="13" y="80"/>
                    <a:pt x="13" y="80"/>
                  </a:cubicBezTo>
                  <a:cubicBezTo>
                    <a:pt x="13" y="80"/>
                    <a:pt x="19" y="81"/>
                    <a:pt x="20" y="81"/>
                  </a:cubicBezTo>
                  <a:cubicBezTo>
                    <a:pt x="21" y="80"/>
                    <a:pt x="22" y="81"/>
                    <a:pt x="22" y="81"/>
                  </a:cubicBezTo>
                  <a:cubicBezTo>
                    <a:pt x="22" y="81"/>
                    <a:pt x="26" y="83"/>
                    <a:pt x="27" y="84"/>
                  </a:cubicBezTo>
                  <a:cubicBezTo>
                    <a:pt x="28" y="85"/>
                    <a:pt x="28" y="86"/>
                    <a:pt x="28" y="86"/>
                  </a:cubicBezTo>
                  <a:cubicBezTo>
                    <a:pt x="28" y="86"/>
                    <a:pt x="27" y="100"/>
                    <a:pt x="26" y="101"/>
                  </a:cubicBezTo>
                  <a:cubicBezTo>
                    <a:pt x="26" y="102"/>
                    <a:pt x="27" y="103"/>
                    <a:pt x="27" y="103"/>
                  </a:cubicBezTo>
                  <a:cubicBezTo>
                    <a:pt x="27" y="103"/>
                    <a:pt x="32" y="109"/>
                    <a:pt x="33" y="110"/>
                  </a:cubicBezTo>
                  <a:cubicBezTo>
                    <a:pt x="35" y="111"/>
                    <a:pt x="34" y="112"/>
                    <a:pt x="34" y="112"/>
                  </a:cubicBezTo>
                  <a:cubicBezTo>
                    <a:pt x="34" y="112"/>
                    <a:pt x="31" y="119"/>
                    <a:pt x="31" y="121"/>
                  </a:cubicBezTo>
                  <a:cubicBezTo>
                    <a:pt x="30" y="123"/>
                    <a:pt x="17" y="140"/>
                    <a:pt x="16" y="141"/>
                  </a:cubicBezTo>
                  <a:cubicBezTo>
                    <a:pt x="15" y="142"/>
                    <a:pt x="16" y="144"/>
                    <a:pt x="17" y="146"/>
                  </a:cubicBezTo>
                  <a:cubicBezTo>
                    <a:pt x="17" y="147"/>
                    <a:pt x="17" y="148"/>
                    <a:pt x="17" y="148"/>
                  </a:cubicBezTo>
                  <a:lnTo>
                    <a:pt x="14" y="152"/>
                  </a:lnTo>
                  <a:cubicBezTo>
                    <a:pt x="15" y="152"/>
                    <a:pt x="15" y="152"/>
                    <a:pt x="15" y="152"/>
                  </a:cubicBezTo>
                  <a:lnTo>
                    <a:pt x="15" y="155"/>
                  </a:lnTo>
                  <a:cubicBezTo>
                    <a:pt x="15" y="155"/>
                    <a:pt x="15" y="156"/>
                    <a:pt x="16" y="157"/>
                  </a:cubicBezTo>
                  <a:cubicBezTo>
                    <a:pt x="18" y="158"/>
                    <a:pt x="21" y="160"/>
                    <a:pt x="22" y="161"/>
                  </a:cubicBezTo>
                  <a:cubicBezTo>
                    <a:pt x="22" y="162"/>
                    <a:pt x="24" y="162"/>
                    <a:pt x="25" y="161"/>
                  </a:cubicBezTo>
                  <a:cubicBezTo>
                    <a:pt x="26" y="160"/>
                    <a:pt x="31" y="155"/>
                    <a:pt x="31" y="155"/>
                  </a:cubicBezTo>
                  <a:cubicBezTo>
                    <a:pt x="31" y="155"/>
                    <a:pt x="33" y="155"/>
                    <a:pt x="35" y="154"/>
                  </a:cubicBezTo>
                  <a:cubicBezTo>
                    <a:pt x="36" y="154"/>
                    <a:pt x="43" y="151"/>
                    <a:pt x="45" y="151"/>
                  </a:cubicBezTo>
                  <a:cubicBezTo>
                    <a:pt x="46" y="150"/>
                    <a:pt x="53" y="147"/>
                    <a:pt x="53" y="147"/>
                  </a:cubicBezTo>
                  <a:cubicBezTo>
                    <a:pt x="53" y="147"/>
                    <a:pt x="54" y="146"/>
                    <a:pt x="55" y="147"/>
                  </a:cubicBezTo>
                  <a:cubicBezTo>
                    <a:pt x="56" y="148"/>
                    <a:pt x="63" y="155"/>
                    <a:pt x="63" y="155"/>
                  </a:cubicBezTo>
                  <a:cubicBezTo>
                    <a:pt x="63" y="155"/>
                    <a:pt x="64" y="156"/>
                    <a:pt x="65" y="155"/>
                  </a:cubicBezTo>
                  <a:cubicBezTo>
                    <a:pt x="67" y="154"/>
                    <a:pt x="70" y="153"/>
                    <a:pt x="70" y="152"/>
                  </a:cubicBezTo>
                  <a:cubicBezTo>
                    <a:pt x="69" y="151"/>
                    <a:pt x="69" y="149"/>
                    <a:pt x="70" y="148"/>
                  </a:cubicBezTo>
                  <a:cubicBezTo>
                    <a:pt x="70" y="147"/>
                    <a:pt x="74" y="137"/>
                    <a:pt x="74" y="137"/>
                  </a:cubicBezTo>
                  <a:cubicBezTo>
                    <a:pt x="74" y="137"/>
                    <a:pt x="74" y="136"/>
                    <a:pt x="75" y="136"/>
                  </a:cubicBezTo>
                  <a:cubicBezTo>
                    <a:pt x="77" y="136"/>
                    <a:pt x="83" y="137"/>
                    <a:pt x="84" y="137"/>
                  </a:cubicBezTo>
                  <a:cubicBezTo>
                    <a:pt x="86" y="137"/>
                    <a:pt x="94" y="138"/>
                    <a:pt x="95" y="138"/>
                  </a:cubicBezTo>
                  <a:cubicBezTo>
                    <a:pt x="95" y="138"/>
                    <a:pt x="96" y="137"/>
                    <a:pt x="96" y="136"/>
                  </a:cubicBezTo>
                  <a:cubicBezTo>
                    <a:pt x="97" y="136"/>
                    <a:pt x="98" y="135"/>
                    <a:pt x="98" y="134"/>
                  </a:cubicBezTo>
                  <a:cubicBezTo>
                    <a:pt x="98" y="133"/>
                    <a:pt x="99" y="130"/>
                    <a:pt x="98" y="129"/>
                  </a:cubicBezTo>
                  <a:cubicBezTo>
                    <a:pt x="97" y="129"/>
                    <a:pt x="94" y="125"/>
                    <a:pt x="95" y="124"/>
                  </a:cubicBezTo>
                  <a:cubicBezTo>
                    <a:pt x="95" y="123"/>
                    <a:pt x="98" y="121"/>
                    <a:pt x="99" y="121"/>
                  </a:cubicBezTo>
                  <a:cubicBezTo>
                    <a:pt x="100" y="120"/>
                    <a:pt x="103" y="117"/>
                    <a:pt x="104" y="117"/>
                  </a:cubicBezTo>
                  <a:cubicBezTo>
                    <a:pt x="104" y="116"/>
                    <a:pt x="114" y="104"/>
                    <a:pt x="114" y="104"/>
                  </a:cubicBezTo>
                  <a:cubicBezTo>
                    <a:pt x="114" y="104"/>
                    <a:pt x="114" y="104"/>
                    <a:pt x="116" y="103"/>
                  </a:cubicBezTo>
                  <a:cubicBezTo>
                    <a:pt x="118" y="103"/>
                    <a:pt x="122" y="102"/>
                    <a:pt x="122" y="102"/>
                  </a:cubicBezTo>
                  <a:cubicBezTo>
                    <a:pt x="122" y="102"/>
                    <a:pt x="123" y="102"/>
                    <a:pt x="124" y="103"/>
                  </a:cubicBezTo>
                  <a:cubicBezTo>
                    <a:pt x="125" y="104"/>
                    <a:pt x="127" y="105"/>
                    <a:pt x="128" y="106"/>
                  </a:cubicBezTo>
                  <a:cubicBezTo>
                    <a:pt x="128" y="107"/>
                    <a:pt x="134" y="115"/>
                    <a:pt x="134" y="115"/>
                  </a:cubicBezTo>
                  <a:cubicBezTo>
                    <a:pt x="134" y="115"/>
                    <a:pt x="134" y="116"/>
                    <a:pt x="134" y="117"/>
                  </a:cubicBezTo>
                  <a:cubicBezTo>
                    <a:pt x="133" y="117"/>
                    <a:pt x="132" y="119"/>
                    <a:pt x="132" y="119"/>
                  </a:cubicBezTo>
                  <a:cubicBezTo>
                    <a:pt x="132" y="119"/>
                    <a:pt x="131" y="121"/>
                    <a:pt x="133" y="121"/>
                  </a:cubicBezTo>
                  <a:cubicBezTo>
                    <a:pt x="135" y="121"/>
                    <a:pt x="142" y="121"/>
                    <a:pt x="141" y="124"/>
                  </a:cubicBezTo>
                  <a:cubicBezTo>
                    <a:pt x="141" y="127"/>
                    <a:pt x="140" y="145"/>
                    <a:pt x="139" y="149"/>
                  </a:cubicBezTo>
                  <a:cubicBezTo>
                    <a:pt x="138" y="153"/>
                    <a:pt x="138" y="160"/>
                    <a:pt x="140" y="163"/>
                  </a:cubicBezTo>
                  <a:cubicBezTo>
                    <a:pt x="141" y="167"/>
                    <a:pt x="144" y="170"/>
                    <a:pt x="144" y="170"/>
                  </a:cubicBezTo>
                  <a:cubicBezTo>
                    <a:pt x="144" y="170"/>
                    <a:pt x="145" y="171"/>
                    <a:pt x="146" y="171"/>
                  </a:cubicBezTo>
                  <a:cubicBezTo>
                    <a:pt x="148" y="170"/>
                    <a:pt x="174" y="160"/>
                    <a:pt x="176" y="159"/>
                  </a:cubicBezTo>
                  <a:cubicBezTo>
                    <a:pt x="177" y="158"/>
                    <a:pt x="181" y="156"/>
                    <a:pt x="184" y="153"/>
                  </a:cubicBezTo>
                  <a:cubicBezTo>
                    <a:pt x="186" y="151"/>
                    <a:pt x="189" y="148"/>
                    <a:pt x="191" y="147"/>
                  </a:cubicBezTo>
                  <a:cubicBezTo>
                    <a:pt x="192" y="145"/>
                    <a:pt x="201" y="141"/>
                    <a:pt x="205" y="142"/>
                  </a:cubicBezTo>
                  <a:cubicBezTo>
                    <a:pt x="208" y="143"/>
                    <a:pt x="214" y="146"/>
                    <a:pt x="214" y="146"/>
                  </a:cubicBezTo>
                  <a:cubicBezTo>
                    <a:pt x="214" y="146"/>
                    <a:pt x="215" y="147"/>
                    <a:pt x="214" y="147"/>
                  </a:cubicBezTo>
                  <a:cubicBezTo>
                    <a:pt x="212" y="147"/>
                    <a:pt x="210" y="149"/>
                    <a:pt x="212" y="150"/>
                  </a:cubicBezTo>
                  <a:cubicBezTo>
                    <a:pt x="213" y="151"/>
                    <a:pt x="218" y="150"/>
                    <a:pt x="222" y="149"/>
                  </a:cubicBezTo>
                  <a:cubicBezTo>
                    <a:pt x="225" y="147"/>
                    <a:pt x="229" y="146"/>
                    <a:pt x="230" y="146"/>
                  </a:cubicBezTo>
                  <a:cubicBezTo>
                    <a:pt x="231" y="146"/>
                    <a:pt x="232" y="146"/>
                    <a:pt x="231" y="144"/>
                  </a:cubicBezTo>
                  <a:cubicBezTo>
                    <a:pt x="231" y="143"/>
                    <a:pt x="232" y="143"/>
                    <a:pt x="233" y="143"/>
                  </a:cubicBezTo>
                  <a:cubicBezTo>
                    <a:pt x="233" y="143"/>
                    <a:pt x="243" y="143"/>
                    <a:pt x="249" y="147"/>
                  </a:cubicBezTo>
                  <a:cubicBezTo>
                    <a:pt x="251" y="148"/>
                    <a:pt x="252" y="149"/>
                    <a:pt x="253" y="150"/>
                  </a:cubicBezTo>
                  <a:cubicBezTo>
                    <a:pt x="254" y="150"/>
                    <a:pt x="255" y="149"/>
                    <a:pt x="256" y="149"/>
                  </a:cubicBezTo>
                  <a:cubicBezTo>
                    <a:pt x="258" y="148"/>
                    <a:pt x="262" y="144"/>
                    <a:pt x="262" y="144"/>
                  </a:cubicBezTo>
                  <a:cubicBezTo>
                    <a:pt x="262" y="144"/>
                    <a:pt x="264" y="144"/>
                    <a:pt x="262" y="142"/>
                  </a:cubicBezTo>
                  <a:cubicBezTo>
                    <a:pt x="260" y="141"/>
                    <a:pt x="257" y="138"/>
                    <a:pt x="257" y="133"/>
                  </a:cubicBezTo>
                  <a:cubicBezTo>
                    <a:pt x="256" y="129"/>
                    <a:pt x="253" y="106"/>
                    <a:pt x="253" y="106"/>
                  </a:cubicBezTo>
                  <a:cubicBezTo>
                    <a:pt x="253" y="106"/>
                    <a:pt x="252" y="105"/>
                    <a:pt x="251" y="104"/>
                  </a:cubicBezTo>
                  <a:cubicBezTo>
                    <a:pt x="250" y="103"/>
                    <a:pt x="239" y="94"/>
                    <a:pt x="235" y="94"/>
                  </a:cubicBezTo>
                  <a:cubicBezTo>
                    <a:pt x="231" y="94"/>
                    <a:pt x="226" y="94"/>
                    <a:pt x="225" y="95"/>
                  </a:cubicBezTo>
                  <a:cubicBezTo>
                    <a:pt x="223" y="96"/>
                    <a:pt x="218" y="97"/>
                    <a:pt x="217" y="95"/>
                  </a:cubicBezTo>
                  <a:cubicBezTo>
                    <a:pt x="216" y="93"/>
                    <a:pt x="214" y="87"/>
                    <a:pt x="214" y="87"/>
                  </a:cubicBezTo>
                  <a:cubicBezTo>
                    <a:pt x="214" y="87"/>
                    <a:pt x="213" y="86"/>
                    <a:pt x="215" y="85"/>
                  </a:cubicBezTo>
                  <a:cubicBezTo>
                    <a:pt x="217" y="84"/>
                    <a:pt x="215" y="84"/>
                    <a:pt x="217" y="84"/>
                  </a:cubicBezTo>
                  <a:cubicBezTo>
                    <a:pt x="219" y="84"/>
                    <a:pt x="220" y="83"/>
                    <a:pt x="218" y="82"/>
                  </a:cubicBezTo>
                  <a:cubicBezTo>
                    <a:pt x="217" y="80"/>
                    <a:pt x="212" y="76"/>
                    <a:pt x="212" y="70"/>
                  </a:cubicBezTo>
                  <a:cubicBezTo>
                    <a:pt x="212" y="67"/>
                    <a:pt x="212" y="65"/>
                    <a:pt x="212" y="63"/>
                  </a:cubicBezTo>
                  <a:cubicBezTo>
                    <a:pt x="206" y="64"/>
                    <a:pt x="192" y="66"/>
                    <a:pt x="191" y="66"/>
                  </a:cubicBezTo>
                  <a:cubicBezTo>
                    <a:pt x="190" y="66"/>
                    <a:pt x="187" y="67"/>
                    <a:pt x="185" y="6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3" name="Freeform 2676"/>
            <p:cNvSpPr>
              <a:spLocks noEditPoints="1"/>
            </p:cNvSpPr>
            <p:nvPr/>
          </p:nvSpPr>
          <p:spPr bwMode="auto">
            <a:xfrm>
              <a:off x="7970360" y="3074549"/>
              <a:ext cx="297231" cy="133132"/>
            </a:xfrm>
            <a:custGeom>
              <a:avLst/>
              <a:gdLst>
                <a:gd name="T0" fmla="*/ 2147483647 w 369"/>
                <a:gd name="T1" fmla="*/ 2147483647 h 161"/>
                <a:gd name="T2" fmla="*/ 2147483647 w 369"/>
                <a:gd name="T3" fmla="*/ 2147483647 h 161"/>
                <a:gd name="T4" fmla="*/ 2147483647 w 369"/>
                <a:gd name="T5" fmla="*/ 2147483647 h 161"/>
                <a:gd name="T6" fmla="*/ 2147483647 w 369"/>
                <a:gd name="T7" fmla="*/ 2147483647 h 161"/>
                <a:gd name="T8" fmla="*/ 2147483647 w 369"/>
                <a:gd name="T9" fmla="*/ 2147483647 h 161"/>
                <a:gd name="T10" fmla="*/ 2147483647 w 369"/>
                <a:gd name="T11" fmla="*/ 2147483647 h 161"/>
                <a:gd name="T12" fmla="*/ 2147483647 w 369"/>
                <a:gd name="T13" fmla="*/ 2147483647 h 161"/>
                <a:gd name="T14" fmla="*/ 2147483647 w 369"/>
                <a:gd name="T15" fmla="*/ 2147483647 h 161"/>
                <a:gd name="T16" fmla="*/ 2147483647 w 369"/>
                <a:gd name="T17" fmla="*/ 2147483647 h 161"/>
                <a:gd name="T18" fmla="*/ 2147483647 w 369"/>
                <a:gd name="T19" fmla="*/ 2147483647 h 161"/>
                <a:gd name="T20" fmla="*/ 2147483647 w 369"/>
                <a:gd name="T21" fmla="*/ 2147483647 h 161"/>
                <a:gd name="T22" fmla="*/ 2147483647 w 369"/>
                <a:gd name="T23" fmla="*/ 2147483647 h 161"/>
                <a:gd name="T24" fmla="*/ 2147483647 w 369"/>
                <a:gd name="T25" fmla="*/ 2147483647 h 161"/>
                <a:gd name="T26" fmla="*/ 2147483647 w 369"/>
                <a:gd name="T27" fmla="*/ 2147483647 h 161"/>
                <a:gd name="T28" fmla="*/ 2147483647 w 369"/>
                <a:gd name="T29" fmla="*/ 2147483647 h 161"/>
                <a:gd name="T30" fmla="*/ 2147483647 w 369"/>
                <a:gd name="T31" fmla="*/ 2147483647 h 161"/>
                <a:gd name="T32" fmla="*/ 2147483647 w 369"/>
                <a:gd name="T33" fmla="*/ 2147483647 h 161"/>
                <a:gd name="T34" fmla="*/ 2147483647 w 369"/>
                <a:gd name="T35" fmla="*/ 2147483647 h 161"/>
                <a:gd name="T36" fmla="*/ 2147483647 w 369"/>
                <a:gd name="T37" fmla="*/ 2147483647 h 161"/>
                <a:gd name="T38" fmla="*/ 2147483647 w 369"/>
                <a:gd name="T39" fmla="*/ 2147483647 h 161"/>
                <a:gd name="T40" fmla="*/ 2147483647 w 369"/>
                <a:gd name="T41" fmla="*/ 2147483647 h 161"/>
                <a:gd name="T42" fmla="*/ 2147483647 w 369"/>
                <a:gd name="T43" fmla="*/ 2147483647 h 161"/>
                <a:gd name="T44" fmla="*/ 2147483647 w 369"/>
                <a:gd name="T45" fmla="*/ 2147483647 h 161"/>
                <a:gd name="T46" fmla="*/ 2147483647 w 369"/>
                <a:gd name="T47" fmla="*/ 2147483647 h 161"/>
                <a:gd name="T48" fmla="*/ 2147483647 w 369"/>
                <a:gd name="T49" fmla="*/ 2147483647 h 161"/>
                <a:gd name="T50" fmla="*/ 2147483647 w 369"/>
                <a:gd name="T51" fmla="*/ 2147483647 h 161"/>
                <a:gd name="T52" fmla="*/ 2147483647 w 369"/>
                <a:gd name="T53" fmla="*/ 2147483647 h 161"/>
                <a:gd name="T54" fmla="*/ 2147483647 w 369"/>
                <a:gd name="T55" fmla="*/ 2147483647 h 161"/>
                <a:gd name="T56" fmla="*/ 2147483647 w 369"/>
                <a:gd name="T57" fmla="*/ 2147483647 h 161"/>
                <a:gd name="T58" fmla="*/ 2147483647 w 369"/>
                <a:gd name="T59" fmla="*/ 2147483647 h 161"/>
                <a:gd name="T60" fmla="*/ 2147483647 w 369"/>
                <a:gd name="T61" fmla="*/ 2147483647 h 161"/>
                <a:gd name="T62" fmla="*/ 2147483647 w 369"/>
                <a:gd name="T63" fmla="*/ 2147483647 h 161"/>
                <a:gd name="T64" fmla="*/ 2147483647 w 369"/>
                <a:gd name="T65" fmla="*/ 2147483647 h 161"/>
                <a:gd name="T66" fmla="*/ 2147483647 w 369"/>
                <a:gd name="T67" fmla="*/ 2147483647 h 161"/>
                <a:gd name="T68" fmla="*/ 2147483647 w 369"/>
                <a:gd name="T69" fmla="*/ 2147483647 h 161"/>
                <a:gd name="T70" fmla="*/ 2147483647 w 369"/>
                <a:gd name="T71" fmla="*/ 2147483647 h 161"/>
                <a:gd name="T72" fmla="*/ 2147483647 w 369"/>
                <a:gd name="T73" fmla="*/ 2147483647 h 161"/>
                <a:gd name="T74" fmla="*/ 2147483647 w 369"/>
                <a:gd name="T75" fmla="*/ 2147483647 h 161"/>
                <a:gd name="T76" fmla="*/ 2147483647 w 369"/>
                <a:gd name="T77" fmla="*/ 2147483647 h 161"/>
                <a:gd name="T78" fmla="*/ 2147483647 w 369"/>
                <a:gd name="T79" fmla="*/ 2147483647 h 161"/>
                <a:gd name="T80" fmla="*/ 2147483647 w 369"/>
                <a:gd name="T81" fmla="*/ 2147483647 h 161"/>
                <a:gd name="T82" fmla="*/ 2147483647 w 369"/>
                <a:gd name="T83" fmla="*/ 2147483647 h 161"/>
                <a:gd name="T84" fmla="*/ 2147483647 w 369"/>
                <a:gd name="T85" fmla="*/ 2147483647 h 161"/>
                <a:gd name="T86" fmla="*/ 2147483647 w 369"/>
                <a:gd name="T87" fmla="*/ 2147483647 h 161"/>
                <a:gd name="T88" fmla="*/ 2147483647 w 369"/>
                <a:gd name="T89" fmla="*/ 2147483647 h 161"/>
                <a:gd name="T90" fmla="*/ 2147483647 w 369"/>
                <a:gd name="T91" fmla="*/ 2147483647 h 161"/>
                <a:gd name="T92" fmla="*/ 2147483647 w 369"/>
                <a:gd name="T93" fmla="*/ 2147483647 h 161"/>
                <a:gd name="T94" fmla="*/ 2147483647 w 369"/>
                <a:gd name="T95" fmla="*/ 2147483647 h 161"/>
                <a:gd name="T96" fmla="*/ 2147483647 w 369"/>
                <a:gd name="T97" fmla="*/ 2147483647 h 161"/>
                <a:gd name="T98" fmla="*/ 2147483647 w 369"/>
                <a:gd name="T99" fmla="*/ 2147483647 h 161"/>
                <a:gd name="T100" fmla="*/ 2147483647 w 369"/>
                <a:gd name="T101" fmla="*/ 2147483647 h 161"/>
                <a:gd name="T102" fmla="*/ 2147483647 w 369"/>
                <a:gd name="T103" fmla="*/ 2147483647 h 161"/>
                <a:gd name="T104" fmla="*/ 2147483647 w 369"/>
                <a:gd name="T105" fmla="*/ 2147483647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69" h="161">
                  <a:moveTo>
                    <a:pt x="146" y="150"/>
                  </a:moveTo>
                  <a:cubicBezTo>
                    <a:pt x="148" y="150"/>
                    <a:pt x="149" y="149"/>
                    <a:pt x="149" y="149"/>
                  </a:cubicBezTo>
                  <a:cubicBezTo>
                    <a:pt x="152" y="147"/>
                    <a:pt x="156" y="146"/>
                    <a:pt x="156" y="144"/>
                  </a:cubicBezTo>
                  <a:cubicBezTo>
                    <a:pt x="155" y="143"/>
                    <a:pt x="155" y="143"/>
                    <a:pt x="155" y="141"/>
                  </a:cubicBezTo>
                  <a:cubicBezTo>
                    <a:pt x="156" y="140"/>
                    <a:pt x="159" y="127"/>
                    <a:pt x="159" y="127"/>
                  </a:cubicBezTo>
                  <a:cubicBezTo>
                    <a:pt x="159" y="127"/>
                    <a:pt x="159" y="126"/>
                    <a:pt x="160" y="125"/>
                  </a:cubicBezTo>
                  <a:cubicBezTo>
                    <a:pt x="162" y="125"/>
                    <a:pt x="184" y="117"/>
                    <a:pt x="184" y="117"/>
                  </a:cubicBezTo>
                  <a:cubicBezTo>
                    <a:pt x="184" y="117"/>
                    <a:pt x="188" y="116"/>
                    <a:pt x="187" y="114"/>
                  </a:cubicBezTo>
                  <a:cubicBezTo>
                    <a:pt x="186" y="113"/>
                    <a:pt x="186" y="110"/>
                    <a:pt x="186" y="110"/>
                  </a:cubicBezTo>
                  <a:cubicBezTo>
                    <a:pt x="186" y="109"/>
                    <a:pt x="186" y="109"/>
                    <a:pt x="187" y="109"/>
                  </a:cubicBezTo>
                  <a:cubicBezTo>
                    <a:pt x="188" y="109"/>
                    <a:pt x="196" y="111"/>
                    <a:pt x="198" y="110"/>
                  </a:cubicBezTo>
                  <a:cubicBezTo>
                    <a:pt x="200" y="109"/>
                    <a:pt x="205" y="107"/>
                    <a:pt x="207" y="105"/>
                  </a:cubicBezTo>
                  <a:cubicBezTo>
                    <a:pt x="209" y="104"/>
                    <a:pt x="212" y="102"/>
                    <a:pt x="212" y="104"/>
                  </a:cubicBezTo>
                  <a:cubicBezTo>
                    <a:pt x="212" y="106"/>
                    <a:pt x="212" y="107"/>
                    <a:pt x="213" y="108"/>
                  </a:cubicBezTo>
                  <a:cubicBezTo>
                    <a:pt x="213" y="109"/>
                    <a:pt x="214" y="112"/>
                    <a:pt x="214" y="114"/>
                  </a:cubicBezTo>
                  <a:cubicBezTo>
                    <a:pt x="215" y="115"/>
                    <a:pt x="217" y="118"/>
                    <a:pt x="219" y="117"/>
                  </a:cubicBezTo>
                  <a:cubicBezTo>
                    <a:pt x="222" y="117"/>
                    <a:pt x="224" y="115"/>
                    <a:pt x="226" y="114"/>
                  </a:cubicBezTo>
                  <a:cubicBezTo>
                    <a:pt x="228" y="113"/>
                    <a:pt x="232" y="112"/>
                    <a:pt x="235" y="113"/>
                  </a:cubicBezTo>
                  <a:cubicBezTo>
                    <a:pt x="238" y="114"/>
                    <a:pt x="239" y="113"/>
                    <a:pt x="241" y="112"/>
                  </a:cubicBezTo>
                  <a:cubicBezTo>
                    <a:pt x="242" y="110"/>
                    <a:pt x="247" y="106"/>
                    <a:pt x="247" y="103"/>
                  </a:cubicBezTo>
                  <a:cubicBezTo>
                    <a:pt x="247" y="101"/>
                    <a:pt x="247" y="98"/>
                    <a:pt x="248" y="97"/>
                  </a:cubicBezTo>
                  <a:cubicBezTo>
                    <a:pt x="250" y="96"/>
                    <a:pt x="252" y="94"/>
                    <a:pt x="253" y="93"/>
                  </a:cubicBezTo>
                  <a:cubicBezTo>
                    <a:pt x="254" y="92"/>
                    <a:pt x="258" y="88"/>
                    <a:pt x="263" y="87"/>
                  </a:cubicBezTo>
                  <a:cubicBezTo>
                    <a:pt x="269" y="86"/>
                    <a:pt x="300" y="82"/>
                    <a:pt x="300" y="82"/>
                  </a:cubicBezTo>
                  <a:cubicBezTo>
                    <a:pt x="300" y="82"/>
                    <a:pt x="301" y="82"/>
                    <a:pt x="301" y="81"/>
                  </a:cubicBezTo>
                  <a:cubicBezTo>
                    <a:pt x="302" y="80"/>
                    <a:pt x="314" y="67"/>
                    <a:pt x="324" y="63"/>
                  </a:cubicBezTo>
                  <a:cubicBezTo>
                    <a:pt x="334" y="59"/>
                    <a:pt x="366" y="48"/>
                    <a:pt x="366" y="48"/>
                  </a:cubicBezTo>
                  <a:cubicBezTo>
                    <a:pt x="366" y="48"/>
                    <a:pt x="369" y="46"/>
                    <a:pt x="368" y="43"/>
                  </a:cubicBezTo>
                  <a:cubicBezTo>
                    <a:pt x="368" y="42"/>
                    <a:pt x="368" y="41"/>
                    <a:pt x="367" y="40"/>
                  </a:cubicBezTo>
                  <a:cubicBezTo>
                    <a:pt x="367" y="40"/>
                    <a:pt x="367" y="40"/>
                    <a:pt x="367" y="40"/>
                  </a:cubicBezTo>
                  <a:cubicBezTo>
                    <a:pt x="365" y="37"/>
                    <a:pt x="361" y="34"/>
                    <a:pt x="360" y="32"/>
                  </a:cubicBezTo>
                  <a:cubicBezTo>
                    <a:pt x="357" y="30"/>
                    <a:pt x="343" y="29"/>
                    <a:pt x="341" y="29"/>
                  </a:cubicBezTo>
                  <a:cubicBezTo>
                    <a:pt x="339" y="29"/>
                    <a:pt x="339" y="27"/>
                    <a:pt x="339" y="27"/>
                  </a:cubicBezTo>
                  <a:cubicBezTo>
                    <a:pt x="339" y="27"/>
                    <a:pt x="336" y="22"/>
                    <a:pt x="335" y="20"/>
                  </a:cubicBezTo>
                  <a:cubicBezTo>
                    <a:pt x="334" y="18"/>
                    <a:pt x="331" y="16"/>
                    <a:pt x="326" y="16"/>
                  </a:cubicBezTo>
                  <a:cubicBezTo>
                    <a:pt x="322" y="17"/>
                    <a:pt x="316" y="15"/>
                    <a:pt x="313" y="14"/>
                  </a:cubicBezTo>
                  <a:cubicBezTo>
                    <a:pt x="311" y="12"/>
                    <a:pt x="300" y="12"/>
                    <a:pt x="297" y="12"/>
                  </a:cubicBezTo>
                  <a:cubicBezTo>
                    <a:pt x="294" y="13"/>
                    <a:pt x="279" y="12"/>
                    <a:pt x="273" y="12"/>
                  </a:cubicBezTo>
                  <a:cubicBezTo>
                    <a:pt x="267" y="11"/>
                    <a:pt x="221" y="10"/>
                    <a:pt x="220" y="10"/>
                  </a:cubicBezTo>
                  <a:cubicBezTo>
                    <a:pt x="219" y="10"/>
                    <a:pt x="217" y="11"/>
                    <a:pt x="217" y="11"/>
                  </a:cubicBezTo>
                  <a:cubicBezTo>
                    <a:pt x="217" y="11"/>
                    <a:pt x="208" y="14"/>
                    <a:pt x="206" y="14"/>
                  </a:cubicBezTo>
                  <a:cubicBezTo>
                    <a:pt x="205" y="15"/>
                    <a:pt x="199" y="13"/>
                    <a:pt x="198" y="13"/>
                  </a:cubicBezTo>
                  <a:cubicBezTo>
                    <a:pt x="197" y="13"/>
                    <a:pt x="184" y="9"/>
                    <a:pt x="183" y="8"/>
                  </a:cubicBezTo>
                  <a:cubicBezTo>
                    <a:pt x="182" y="8"/>
                    <a:pt x="175" y="3"/>
                    <a:pt x="174" y="2"/>
                  </a:cubicBezTo>
                  <a:cubicBezTo>
                    <a:pt x="173" y="2"/>
                    <a:pt x="172" y="1"/>
                    <a:pt x="172" y="1"/>
                  </a:cubicBezTo>
                  <a:cubicBezTo>
                    <a:pt x="172" y="1"/>
                    <a:pt x="165" y="0"/>
                    <a:pt x="164" y="0"/>
                  </a:cubicBezTo>
                  <a:cubicBezTo>
                    <a:pt x="164" y="0"/>
                    <a:pt x="161" y="0"/>
                    <a:pt x="160" y="0"/>
                  </a:cubicBezTo>
                  <a:cubicBezTo>
                    <a:pt x="159" y="0"/>
                    <a:pt x="154" y="2"/>
                    <a:pt x="152" y="3"/>
                  </a:cubicBezTo>
                  <a:cubicBezTo>
                    <a:pt x="150" y="4"/>
                    <a:pt x="148" y="5"/>
                    <a:pt x="148" y="5"/>
                  </a:cubicBezTo>
                  <a:cubicBezTo>
                    <a:pt x="136" y="17"/>
                    <a:pt x="139" y="27"/>
                    <a:pt x="141" y="29"/>
                  </a:cubicBezTo>
                  <a:cubicBezTo>
                    <a:pt x="143" y="32"/>
                    <a:pt x="141" y="32"/>
                    <a:pt x="141" y="32"/>
                  </a:cubicBezTo>
                  <a:cubicBezTo>
                    <a:pt x="141" y="32"/>
                    <a:pt x="99" y="19"/>
                    <a:pt x="97" y="18"/>
                  </a:cubicBezTo>
                  <a:cubicBezTo>
                    <a:pt x="96" y="18"/>
                    <a:pt x="94" y="18"/>
                    <a:pt x="94" y="18"/>
                  </a:cubicBezTo>
                  <a:cubicBezTo>
                    <a:pt x="94" y="18"/>
                    <a:pt x="71" y="18"/>
                    <a:pt x="70" y="18"/>
                  </a:cubicBezTo>
                  <a:cubicBezTo>
                    <a:pt x="68" y="18"/>
                    <a:pt x="68" y="20"/>
                    <a:pt x="68" y="20"/>
                  </a:cubicBezTo>
                  <a:cubicBezTo>
                    <a:pt x="68" y="20"/>
                    <a:pt x="55" y="34"/>
                    <a:pt x="54" y="35"/>
                  </a:cubicBezTo>
                  <a:cubicBezTo>
                    <a:pt x="53" y="36"/>
                    <a:pt x="53" y="36"/>
                    <a:pt x="55" y="37"/>
                  </a:cubicBezTo>
                  <a:cubicBezTo>
                    <a:pt x="55" y="37"/>
                    <a:pt x="55" y="38"/>
                    <a:pt x="56" y="38"/>
                  </a:cubicBezTo>
                  <a:cubicBezTo>
                    <a:pt x="58" y="39"/>
                    <a:pt x="62" y="39"/>
                    <a:pt x="64" y="40"/>
                  </a:cubicBezTo>
                  <a:cubicBezTo>
                    <a:pt x="66" y="40"/>
                    <a:pt x="65" y="41"/>
                    <a:pt x="65" y="41"/>
                  </a:cubicBezTo>
                  <a:cubicBezTo>
                    <a:pt x="65" y="41"/>
                    <a:pt x="55" y="48"/>
                    <a:pt x="53" y="49"/>
                  </a:cubicBezTo>
                  <a:cubicBezTo>
                    <a:pt x="52" y="50"/>
                    <a:pt x="45" y="55"/>
                    <a:pt x="41" y="57"/>
                  </a:cubicBezTo>
                  <a:cubicBezTo>
                    <a:pt x="37" y="59"/>
                    <a:pt x="31" y="63"/>
                    <a:pt x="30" y="65"/>
                  </a:cubicBezTo>
                  <a:cubicBezTo>
                    <a:pt x="28" y="67"/>
                    <a:pt x="30" y="68"/>
                    <a:pt x="32" y="68"/>
                  </a:cubicBezTo>
                  <a:cubicBezTo>
                    <a:pt x="34" y="68"/>
                    <a:pt x="38" y="70"/>
                    <a:pt x="39" y="71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2"/>
                    <a:pt x="44" y="71"/>
                    <a:pt x="45" y="70"/>
                  </a:cubicBezTo>
                  <a:cubicBezTo>
                    <a:pt x="46" y="70"/>
                    <a:pt x="47" y="70"/>
                    <a:pt x="47" y="70"/>
                  </a:cubicBezTo>
                  <a:cubicBezTo>
                    <a:pt x="47" y="70"/>
                    <a:pt x="47" y="70"/>
                    <a:pt x="48" y="75"/>
                  </a:cubicBezTo>
                  <a:cubicBezTo>
                    <a:pt x="49" y="80"/>
                    <a:pt x="53" y="80"/>
                    <a:pt x="54" y="81"/>
                  </a:cubicBezTo>
                  <a:cubicBezTo>
                    <a:pt x="54" y="81"/>
                    <a:pt x="69" y="83"/>
                    <a:pt x="71" y="83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72" y="82"/>
                    <a:pt x="72" y="77"/>
                    <a:pt x="72" y="76"/>
                  </a:cubicBezTo>
                  <a:cubicBezTo>
                    <a:pt x="72" y="76"/>
                    <a:pt x="72" y="75"/>
                    <a:pt x="73" y="75"/>
                  </a:cubicBezTo>
                  <a:cubicBezTo>
                    <a:pt x="73" y="76"/>
                    <a:pt x="75" y="76"/>
                    <a:pt x="76" y="76"/>
                  </a:cubicBezTo>
                  <a:cubicBezTo>
                    <a:pt x="77" y="76"/>
                    <a:pt x="77" y="75"/>
                    <a:pt x="77" y="75"/>
                  </a:cubicBezTo>
                  <a:cubicBezTo>
                    <a:pt x="77" y="75"/>
                    <a:pt x="77" y="71"/>
                    <a:pt x="77" y="70"/>
                  </a:cubicBezTo>
                  <a:cubicBezTo>
                    <a:pt x="77" y="69"/>
                    <a:pt x="78" y="69"/>
                    <a:pt x="78" y="69"/>
                  </a:cubicBezTo>
                  <a:cubicBezTo>
                    <a:pt x="78" y="69"/>
                    <a:pt x="80" y="70"/>
                    <a:pt x="81" y="70"/>
                  </a:cubicBezTo>
                  <a:cubicBezTo>
                    <a:pt x="82" y="70"/>
                    <a:pt x="83" y="71"/>
                    <a:pt x="83" y="71"/>
                  </a:cubicBezTo>
                  <a:cubicBezTo>
                    <a:pt x="83" y="71"/>
                    <a:pt x="89" y="79"/>
                    <a:pt x="89" y="80"/>
                  </a:cubicBezTo>
                  <a:cubicBezTo>
                    <a:pt x="89" y="80"/>
                    <a:pt x="91" y="81"/>
                    <a:pt x="91" y="81"/>
                  </a:cubicBezTo>
                  <a:cubicBezTo>
                    <a:pt x="91" y="81"/>
                    <a:pt x="94" y="81"/>
                    <a:pt x="95" y="81"/>
                  </a:cubicBezTo>
                  <a:cubicBezTo>
                    <a:pt x="95" y="81"/>
                    <a:pt x="96" y="81"/>
                    <a:pt x="96" y="81"/>
                  </a:cubicBezTo>
                  <a:cubicBezTo>
                    <a:pt x="96" y="81"/>
                    <a:pt x="97" y="85"/>
                    <a:pt x="97" y="87"/>
                  </a:cubicBezTo>
                  <a:cubicBezTo>
                    <a:pt x="97" y="88"/>
                    <a:pt x="98" y="88"/>
                    <a:pt x="98" y="88"/>
                  </a:cubicBezTo>
                  <a:cubicBezTo>
                    <a:pt x="98" y="88"/>
                    <a:pt x="99" y="88"/>
                    <a:pt x="100" y="88"/>
                  </a:cubicBezTo>
                  <a:cubicBezTo>
                    <a:pt x="101" y="87"/>
                    <a:pt x="102" y="88"/>
                    <a:pt x="102" y="88"/>
                  </a:cubicBezTo>
                  <a:cubicBezTo>
                    <a:pt x="102" y="88"/>
                    <a:pt x="107" y="89"/>
                    <a:pt x="108" y="89"/>
                  </a:cubicBezTo>
                  <a:cubicBezTo>
                    <a:pt x="109" y="90"/>
                    <a:pt x="111" y="92"/>
                    <a:pt x="111" y="92"/>
                  </a:cubicBezTo>
                  <a:cubicBezTo>
                    <a:pt x="111" y="93"/>
                    <a:pt x="112" y="93"/>
                    <a:pt x="112" y="93"/>
                  </a:cubicBezTo>
                  <a:cubicBezTo>
                    <a:pt x="112" y="93"/>
                    <a:pt x="128" y="95"/>
                    <a:pt x="129" y="95"/>
                  </a:cubicBezTo>
                  <a:cubicBezTo>
                    <a:pt x="130" y="95"/>
                    <a:pt x="128" y="97"/>
                    <a:pt x="127" y="98"/>
                  </a:cubicBezTo>
                  <a:cubicBezTo>
                    <a:pt x="127" y="98"/>
                    <a:pt x="121" y="100"/>
                    <a:pt x="120" y="100"/>
                  </a:cubicBezTo>
                  <a:cubicBezTo>
                    <a:pt x="119" y="101"/>
                    <a:pt x="119" y="101"/>
                    <a:pt x="118" y="102"/>
                  </a:cubicBezTo>
                  <a:cubicBezTo>
                    <a:pt x="117" y="104"/>
                    <a:pt x="114" y="106"/>
                    <a:pt x="113" y="107"/>
                  </a:cubicBezTo>
                  <a:cubicBezTo>
                    <a:pt x="112" y="108"/>
                    <a:pt x="111" y="108"/>
                    <a:pt x="110" y="108"/>
                  </a:cubicBezTo>
                  <a:cubicBezTo>
                    <a:pt x="110" y="108"/>
                    <a:pt x="105" y="104"/>
                    <a:pt x="105" y="104"/>
                  </a:cubicBezTo>
                  <a:cubicBezTo>
                    <a:pt x="103" y="104"/>
                    <a:pt x="103" y="105"/>
                    <a:pt x="103" y="105"/>
                  </a:cubicBezTo>
                  <a:cubicBezTo>
                    <a:pt x="103" y="105"/>
                    <a:pt x="104" y="109"/>
                    <a:pt x="104" y="111"/>
                  </a:cubicBezTo>
                  <a:cubicBezTo>
                    <a:pt x="105" y="113"/>
                    <a:pt x="103" y="113"/>
                    <a:pt x="103" y="113"/>
                  </a:cubicBezTo>
                  <a:cubicBezTo>
                    <a:pt x="103" y="113"/>
                    <a:pt x="101" y="111"/>
                    <a:pt x="100" y="111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98" y="110"/>
                    <a:pt x="95" y="113"/>
                    <a:pt x="94" y="113"/>
                  </a:cubicBezTo>
                  <a:cubicBezTo>
                    <a:pt x="93" y="114"/>
                    <a:pt x="93" y="116"/>
                    <a:pt x="93" y="117"/>
                  </a:cubicBezTo>
                  <a:cubicBezTo>
                    <a:pt x="93" y="118"/>
                    <a:pt x="91" y="119"/>
                    <a:pt x="91" y="119"/>
                  </a:cubicBezTo>
                  <a:cubicBezTo>
                    <a:pt x="91" y="119"/>
                    <a:pt x="85" y="121"/>
                    <a:pt x="82" y="122"/>
                  </a:cubicBezTo>
                  <a:cubicBezTo>
                    <a:pt x="79" y="123"/>
                    <a:pt x="75" y="119"/>
                    <a:pt x="74" y="118"/>
                  </a:cubicBezTo>
                  <a:cubicBezTo>
                    <a:pt x="73" y="118"/>
                    <a:pt x="71" y="117"/>
                    <a:pt x="70" y="117"/>
                  </a:cubicBezTo>
                  <a:cubicBezTo>
                    <a:pt x="68" y="116"/>
                    <a:pt x="63" y="117"/>
                    <a:pt x="62" y="117"/>
                  </a:cubicBezTo>
                  <a:cubicBezTo>
                    <a:pt x="61" y="117"/>
                    <a:pt x="60" y="117"/>
                    <a:pt x="58" y="118"/>
                  </a:cubicBezTo>
                  <a:cubicBezTo>
                    <a:pt x="57" y="118"/>
                    <a:pt x="56" y="119"/>
                    <a:pt x="55" y="119"/>
                  </a:cubicBezTo>
                  <a:lnTo>
                    <a:pt x="43" y="130"/>
                  </a:lnTo>
                  <a:cubicBezTo>
                    <a:pt x="43" y="130"/>
                    <a:pt x="40" y="132"/>
                    <a:pt x="39" y="132"/>
                  </a:cubicBezTo>
                  <a:cubicBezTo>
                    <a:pt x="38" y="131"/>
                    <a:pt x="40" y="129"/>
                    <a:pt x="41" y="129"/>
                  </a:cubicBezTo>
                  <a:cubicBezTo>
                    <a:pt x="42" y="128"/>
                    <a:pt x="42" y="128"/>
                    <a:pt x="41" y="127"/>
                  </a:cubicBezTo>
                  <a:cubicBezTo>
                    <a:pt x="40" y="126"/>
                    <a:pt x="23" y="121"/>
                    <a:pt x="23" y="121"/>
                  </a:cubicBezTo>
                  <a:cubicBezTo>
                    <a:pt x="23" y="121"/>
                    <a:pt x="22" y="120"/>
                    <a:pt x="21" y="120"/>
                  </a:cubicBezTo>
                  <a:cubicBezTo>
                    <a:pt x="20" y="121"/>
                    <a:pt x="9" y="124"/>
                    <a:pt x="9" y="124"/>
                  </a:cubicBezTo>
                  <a:cubicBezTo>
                    <a:pt x="9" y="124"/>
                    <a:pt x="8" y="124"/>
                    <a:pt x="8" y="125"/>
                  </a:cubicBezTo>
                  <a:cubicBezTo>
                    <a:pt x="7" y="126"/>
                    <a:pt x="4" y="130"/>
                    <a:pt x="4" y="130"/>
                  </a:cubicBezTo>
                  <a:cubicBezTo>
                    <a:pt x="4" y="130"/>
                    <a:pt x="3" y="131"/>
                    <a:pt x="2" y="130"/>
                  </a:cubicBezTo>
                  <a:cubicBezTo>
                    <a:pt x="2" y="130"/>
                    <a:pt x="1" y="129"/>
                    <a:pt x="1" y="130"/>
                  </a:cubicBezTo>
                  <a:cubicBezTo>
                    <a:pt x="0" y="132"/>
                    <a:pt x="0" y="146"/>
                    <a:pt x="0" y="146"/>
                  </a:cubicBezTo>
                  <a:cubicBezTo>
                    <a:pt x="0" y="146"/>
                    <a:pt x="0" y="147"/>
                    <a:pt x="1" y="147"/>
                  </a:cubicBezTo>
                  <a:cubicBezTo>
                    <a:pt x="2" y="147"/>
                    <a:pt x="26" y="146"/>
                    <a:pt x="26" y="146"/>
                  </a:cubicBezTo>
                  <a:cubicBezTo>
                    <a:pt x="26" y="146"/>
                    <a:pt x="28" y="146"/>
                    <a:pt x="29" y="146"/>
                  </a:cubicBezTo>
                  <a:cubicBezTo>
                    <a:pt x="29" y="146"/>
                    <a:pt x="45" y="148"/>
                    <a:pt x="45" y="148"/>
                  </a:cubicBezTo>
                  <a:cubicBezTo>
                    <a:pt x="45" y="148"/>
                    <a:pt x="47" y="148"/>
                    <a:pt x="48" y="149"/>
                  </a:cubicBezTo>
                  <a:cubicBezTo>
                    <a:pt x="49" y="149"/>
                    <a:pt x="57" y="151"/>
                    <a:pt x="57" y="151"/>
                  </a:cubicBezTo>
                  <a:cubicBezTo>
                    <a:pt x="57" y="151"/>
                    <a:pt x="59" y="151"/>
                    <a:pt x="60" y="151"/>
                  </a:cubicBezTo>
                  <a:cubicBezTo>
                    <a:pt x="61" y="150"/>
                    <a:pt x="73" y="145"/>
                    <a:pt x="73" y="145"/>
                  </a:cubicBezTo>
                  <a:cubicBezTo>
                    <a:pt x="73" y="145"/>
                    <a:pt x="74" y="144"/>
                    <a:pt x="74" y="145"/>
                  </a:cubicBezTo>
                  <a:cubicBezTo>
                    <a:pt x="74" y="146"/>
                    <a:pt x="75" y="149"/>
                    <a:pt x="76" y="149"/>
                  </a:cubicBezTo>
                  <a:cubicBezTo>
                    <a:pt x="78" y="150"/>
                    <a:pt x="79" y="151"/>
                    <a:pt x="80" y="150"/>
                  </a:cubicBezTo>
                  <a:cubicBezTo>
                    <a:pt x="81" y="150"/>
                    <a:pt x="83" y="150"/>
                    <a:pt x="83" y="153"/>
                  </a:cubicBezTo>
                  <a:cubicBezTo>
                    <a:pt x="83" y="155"/>
                    <a:pt x="83" y="157"/>
                    <a:pt x="84" y="157"/>
                  </a:cubicBezTo>
                  <a:cubicBezTo>
                    <a:pt x="84" y="157"/>
                    <a:pt x="98" y="160"/>
                    <a:pt x="98" y="160"/>
                  </a:cubicBezTo>
                  <a:cubicBezTo>
                    <a:pt x="98" y="160"/>
                    <a:pt x="99" y="160"/>
                    <a:pt x="99" y="160"/>
                  </a:cubicBezTo>
                  <a:cubicBezTo>
                    <a:pt x="99" y="161"/>
                    <a:pt x="100" y="160"/>
                    <a:pt x="100" y="159"/>
                  </a:cubicBezTo>
                  <a:cubicBezTo>
                    <a:pt x="101" y="159"/>
                    <a:pt x="104" y="155"/>
                    <a:pt x="108" y="154"/>
                  </a:cubicBezTo>
                  <a:cubicBezTo>
                    <a:pt x="112" y="153"/>
                    <a:pt x="117" y="153"/>
                    <a:pt x="119" y="154"/>
                  </a:cubicBezTo>
                  <a:cubicBezTo>
                    <a:pt x="121" y="154"/>
                    <a:pt x="124" y="153"/>
                    <a:pt x="125" y="153"/>
                  </a:cubicBezTo>
                  <a:cubicBezTo>
                    <a:pt x="126" y="153"/>
                    <a:pt x="140" y="151"/>
                    <a:pt x="146" y="150"/>
                  </a:cubicBezTo>
                  <a:close/>
                  <a:moveTo>
                    <a:pt x="47" y="136"/>
                  </a:moveTo>
                  <a:lnTo>
                    <a:pt x="47" y="136"/>
                  </a:lnTo>
                  <a:cubicBezTo>
                    <a:pt x="46" y="136"/>
                    <a:pt x="46" y="136"/>
                    <a:pt x="45" y="136"/>
                  </a:cubicBezTo>
                  <a:cubicBezTo>
                    <a:pt x="44" y="137"/>
                    <a:pt x="43" y="136"/>
                    <a:pt x="43" y="136"/>
                  </a:cubicBezTo>
                  <a:lnTo>
                    <a:pt x="41" y="134"/>
                  </a:lnTo>
                  <a:cubicBezTo>
                    <a:pt x="40" y="132"/>
                    <a:pt x="44" y="134"/>
                    <a:pt x="45" y="134"/>
                  </a:cubicBezTo>
                  <a:cubicBezTo>
                    <a:pt x="47" y="135"/>
                    <a:pt x="47" y="136"/>
                    <a:pt x="47" y="136"/>
                  </a:cubicBezTo>
                  <a:close/>
                  <a:moveTo>
                    <a:pt x="65" y="127"/>
                  </a:moveTo>
                  <a:lnTo>
                    <a:pt x="65" y="127"/>
                  </a:lnTo>
                  <a:cubicBezTo>
                    <a:pt x="63" y="130"/>
                    <a:pt x="64" y="131"/>
                    <a:pt x="61" y="131"/>
                  </a:cubicBezTo>
                  <a:cubicBezTo>
                    <a:pt x="57" y="131"/>
                    <a:pt x="60" y="126"/>
                    <a:pt x="60" y="126"/>
                  </a:cubicBezTo>
                  <a:cubicBezTo>
                    <a:pt x="59" y="121"/>
                    <a:pt x="66" y="125"/>
                    <a:pt x="65" y="127"/>
                  </a:cubicBezTo>
                  <a:close/>
                  <a:moveTo>
                    <a:pt x="82" y="132"/>
                  </a:moveTo>
                  <a:lnTo>
                    <a:pt x="82" y="132"/>
                  </a:lnTo>
                  <a:cubicBezTo>
                    <a:pt x="81" y="131"/>
                    <a:pt x="84" y="129"/>
                    <a:pt x="84" y="129"/>
                  </a:cubicBezTo>
                  <a:cubicBezTo>
                    <a:pt x="86" y="129"/>
                    <a:pt x="83" y="132"/>
                    <a:pt x="82" y="13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4" name="Freeform 2677"/>
            <p:cNvSpPr>
              <a:spLocks/>
            </p:cNvSpPr>
            <p:nvPr/>
          </p:nvSpPr>
          <p:spPr bwMode="auto">
            <a:xfrm>
              <a:off x="8597848" y="3969267"/>
              <a:ext cx="17721" cy="66980"/>
            </a:xfrm>
            <a:custGeom>
              <a:avLst/>
              <a:gdLst>
                <a:gd name="T0" fmla="*/ 2147483647 w 22"/>
                <a:gd name="T1" fmla="*/ 2147483647 h 81"/>
                <a:gd name="T2" fmla="*/ 2147483647 w 22"/>
                <a:gd name="T3" fmla="*/ 2147483647 h 81"/>
                <a:gd name="T4" fmla="*/ 2147483647 w 22"/>
                <a:gd name="T5" fmla="*/ 2147483647 h 81"/>
                <a:gd name="T6" fmla="*/ 2147483647 w 22"/>
                <a:gd name="T7" fmla="*/ 2147483647 h 81"/>
                <a:gd name="T8" fmla="*/ 2147483647 w 22"/>
                <a:gd name="T9" fmla="*/ 2147483647 h 81"/>
                <a:gd name="T10" fmla="*/ 2147483647 w 22"/>
                <a:gd name="T11" fmla="*/ 2147483647 h 81"/>
                <a:gd name="T12" fmla="*/ 2147483647 w 22"/>
                <a:gd name="T13" fmla="*/ 2147483647 h 81"/>
                <a:gd name="T14" fmla="*/ 2147483647 w 22"/>
                <a:gd name="T15" fmla="*/ 2147483647 h 81"/>
                <a:gd name="T16" fmla="*/ 2147483647 w 22"/>
                <a:gd name="T17" fmla="*/ 2147483647 h 81"/>
                <a:gd name="T18" fmla="*/ 2147483647 w 22"/>
                <a:gd name="T19" fmla="*/ 2147483647 h 81"/>
                <a:gd name="T20" fmla="*/ 2147483647 w 22"/>
                <a:gd name="T21" fmla="*/ 2147483647 h 81"/>
                <a:gd name="T22" fmla="*/ 2147483647 w 22"/>
                <a:gd name="T23" fmla="*/ 2147483647 h 81"/>
                <a:gd name="T24" fmla="*/ 2147483647 w 22"/>
                <a:gd name="T25" fmla="*/ 2147483647 h 81"/>
                <a:gd name="T26" fmla="*/ 2147483647 w 22"/>
                <a:gd name="T27" fmla="*/ 2147483647 h 81"/>
                <a:gd name="T28" fmla="*/ 2147483647 w 22"/>
                <a:gd name="T29" fmla="*/ 2147483647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81">
                  <a:moveTo>
                    <a:pt x="14" y="21"/>
                  </a:moveTo>
                  <a:cubicBezTo>
                    <a:pt x="12" y="23"/>
                    <a:pt x="12" y="31"/>
                    <a:pt x="11" y="34"/>
                  </a:cubicBezTo>
                  <a:cubicBezTo>
                    <a:pt x="9" y="36"/>
                    <a:pt x="10" y="42"/>
                    <a:pt x="11" y="49"/>
                  </a:cubicBezTo>
                  <a:cubicBezTo>
                    <a:pt x="12" y="56"/>
                    <a:pt x="10" y="55"/>
                    <a:pt x="8" y="55"/>
                  </a:cubicBezTo>
                  <a:cubicBezTo>
                    <a:pt x="6" y="55"/>
                    <a:pt x="6" y="57"/>
                    <a:pt x="6" y="60"/>
                  </a:cubicBezTo>
                  <a:cubicBezTo>
                    <a:pt x="6" y="63"/>
                    <a:pt x="6" y="67"/>
                    <a:pt x="3" y="67"/>
                  </a:cubicBezTo>
                  <a:cubicBezTo>
                    <a:pt x="0" y="66"/>
                    <a:pt x="1" y="71"/>
                    <a:pt x="3" y="72"/>
                  </a:cubicBezTo>
                  <a:cubicBezTo>
                    <a:pt x="4" y="73"/>
                    <a:pt x="5" y="77"/>
                    <a:pt x="7" y="79"/>
                  </a:cubicBezTo>
                  <a:cubicBezTo>
                    <a:pt x="10" y="81"/>
                    <a:pt x="10" y="69"/>
                    <a:pt x="9" y="63"/>
                  </a:cubicBezTo>
                  <a:cubicBezTo>
                    <a:pt x="9" y="58"/>
                    <a:pt x="13" y="52"/>
                    <a:pt x="17" y="47"/>
                  </a:cubicBezTo>
                  <a:cubicBezTo>
                    <a:pt x="20" y="42"/>
                    <a:pt x="14" y="35"/>
                    <a:pt x="14" y="32"/>
                  </a:cubicBezTo>
                  <a:cubicBezTo>
                    <a:pt x="14" y="29"/>
                    <a:pt x="14" y="27"/>
                    <a:pt x="17" y="27"/>
                  </a:cubicBezTo>
                  <a:cubicBezTo>
                    <a:pt x="20" y="26"/>
                    <a:pt x="20" y="21"/>
                    <a:pt x="19" y="18"/>
                  </a:cubicBezTo>
                  <a:cubicBezTo>
                    <a:pt x="17" y="16"/>
                    <a:pt x="20" y="14"/>
                    <a:pt x="20" y="14"/>
                  </a:cubicBezTo>
                  <a:cubicBezTo>
                    <a:pt x="22" y="0"/>
                    <a:pt x="14" y="21"/>
                    <a:pt x="14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5" name="Freeform 2678"/>
            <p:cNvSpPr>
              <a:spLocks/>
            </p:cNvSpPr>
            <p:nvPr/>
          </p:nvSpPr>
          <p:spPr bwMode="auto">
            <a:xfrm>
              <a:off x="8593821" y="4046170"/>
              <a:ext cx="6444" cy="17365"/>
            </a:xfrm>
            <a:custGeom>
              <a:avLst/>
              <a:gdLst>
                <a:gd name="T0" fmla="*/ 2147483647 w 8"/>
                <a:gd name="T1" fmla="*/ 2147483647 h 21"/>
                <a:gd name="T2" fmla="*/ 2147483647 w 8"/>
                <a:gd name="T3" fmla="*/ 2147483647 h 21"/>
                <a:gd name="T4" fmla="*/ 2147483647 w 8"/>
                <a:gd name="T5" fmla="*/ 2147483647 h 21"/>
                <a:gd name="T6" fmla="*/ 2147483647 w 8"/>
                <a:gd name="T7" fmla="*/ 2147483647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1">
                  <a:moveTo>
                    <a:pt x="2" y="15"/>
                  </a:moveTo>
                  <a:cubicBezTo>
                    <a:pt x="2" y="15"/>
                    <a:pt x="0" y="19"/>
                    <a:pt x="3" y="20"/>
                  </a:cubicBezTo>
                  <a:cubicBezTo>
                    <a:pt x="6" y="21"/>
                    <a:pt x="8" y="18"/>
                    <a:pt x="8" y="15"/>
                  </a:cubicBezTo>
                  <a:cubicBezTo>
                    <a:pt x="8" y="12"/>
                    <a:pt x="3" y="0"/>
                    <a:pt x="2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6" name="Freeform 2679"/>
            <p:cNvSpPr>
              <a:spLocks/>
            </p:cNvSpPr>
            <p:nvPr/>
          </p:nvSpPr>
          <p:spPr bwMode="auto">
            <a:xfrm>
              <a:off x="8626846" y="4156148"/>
              <a:ext cx="10472" cy="14057"/>
            </a:xfrm>
            <a:custGeom>
              <a:avLst/>
              <a:gdLst>
                <a:gd name="T0" fmla="*/ 2147483647 w 13"/>
                <a:gd name="T1" fmla="*/ 2147483647 h 17"/>
                <a:gd name="T2" fmla="*/ 2147483647 w 13"/>
                <a:gd name="T3" fmla="*/ 2147483647 h 17"/>
                <a:gd name="T4" fmla="*/ 2147483647 w 13"/>
                <a:gd name="T5" fmla="*/ 2147483647 h 17"/>
                <a:gd name="T6" fmla="*/ 2147483647 w 13"/>
                <a:gd name="T7" fmla="*/ 2147483647 h 17"/>
                <a:gd name="T8" fmla="*/ 2147483647 w 13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7">
                  <a:moveTo>
                    <a:pt x="9" y="1"/>
                  </a:moveTo>
                  <a:cubicBezTo>
                    <a:pt x="5" y="0"/>
                    <a:pt x="0" y="0"/>
                    <a:pt x="5" y="6"/>
                  </a:cubicBezTo>
                  <a:cubicBezTo>
                    <a:pt x="5" y="6"/>
                    <a:pt x="5" y="8"/>
                    <a:pt x="7" y="10"/>
                  </a:cubicBezTo>
                  <a:cubicBezTo>
                    <a:pt x="8" y="13"/>
                    <a:pt x="10" y="17"/>
                    <a:pt x="10" y="9"/>
                  </a:cubicBezTo>
                  <a:cubicBezTo>
                    <a:pt x="9" y="1"/>
                    <a:pt x="13" y="1"/>
                    <a:pt x="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7" name="Freeform 2680"/>
            <p:cNvSpPr>
              <a:spLocks/>
            </p:cNvSpPr>
            <p:nvPr/>
          </p:nvSpPr>
          <p:spPr bwMode="auto">
            <a:xfrm>
              <a:off x="8620402" y="4132169"/>
              <a:ext cx="4028" cy="7442"/>
            </a:xfrm>
            <a:custGeom>
              <a:avLst/>
              <a:gdLst>
                <a:gd name="T0" fmla="*/ 0 w 5"/>
                <a:gd name="T1" fmla="*/ 2147483647 h 9"/>
                <a:gd name="T2" fmla="*/ 2147483647 w 5"/>
                <a:gd name="T3" fmla="*/ 2147483647 h 9"/>
                <a:gd name="T4" fmla="*/ 0 w 5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cubicBezTo>
                    <a:pt x="0" y="4"/>
                    <a:pt x="5" y="9"/>
                    <a:pt x="4" y="4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8" name="Freeform 2681"/>
            <p:cNvSpPr>
              <a:spLocks/>
            </p:cNvSpPr>
            <p:nvPr/>
          </p:nvSpPr>
          <p:spPr bwMode="auto">
            <a:xfrm>
              <a:off x="8624429" y="4124726"/>
              <a:ext cx="4028" cy="9096"/>
            </a:xfrm>
            <a:custGeom>
              <a:avLst/>
              <a:gdLst>
                <a:gd name="T0" fmla="*/ 0 w 5"/>
                <a:gd name="T1" fmla="*/ 2147483647 h 11"/>
                <a:gd name="T2" fmla="*/ 2147483647 w 5"/>
                <a:gd name="T3" fmla="*/ 2147483647 h 11"/>
                <a:gd name="T4" fmla="*/ 0 w 5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0" y="6"/>
                  </a:moveTo>
                  <a:cubicBezTo>
                    <a:pt x="0" y="6"/>
                    <a:pt x="1" y="11"/>
                    <a:pt x="3" y="6"/>
                  </a:cubicBezTo>
                  <a:cubicBezTo>
                    <a:pt x="5" y="0"/>
                    <a:pt x="1" y="5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9" name="Freeform 2682"/>
            <p:cNvSpPr>
              <a:spLocks/>
            </p:cNvSpPr>
            <p:nvPr/>
          </p:nvSpPr>
          <p:spPr bwMode="auto">
            <a:xfrm>
              <a:off x="7940555" y="3325103"/>
              <a:ext cx="789395" cy="806238"/>
            </a:xfrm>
            <a:custGeom>
              <a:avLst/>
              <a:gdLst>
                <a:gd name="T0" fmla="*/ 2147483647 w 980"/>
                <a:gd name="T1" fmla="*/ 2147483647 h 975"/>
                <a:gd name="T2" fmla="*/ 2147483647 w 980"/>
                <a:gd name="T3" fmla="*/ 2147483647 h 975"/>
                <a:gd name="T4" fmla="*/ 2147483647 w 980"/>
                <a:gd name="T5" fmla="*/ 2147483647 h 975"/>
                <a:gd name="T6" fmla="*/ 2147483647 w 980"/>
                <a:gd name="T7" fmla="*/ 2147483647 h 975"/>
                <a:gd name="T8" fmla="*/ 2147483647 w 980"/>
                <a:gd name="T9" fmla="*/ 2147483647 h 975"/>
                <a:gd name="T10" fmla="*/ 2147483647 w 980"/>
                <a:gd name="T11" fmla="*/ 2147483647 h 975"/>
                <a:gd name="T12" fmla="*/ 2147483647 w 980"/>
                <a:gd name="T13" fmla="*/ 2147483647 h 975"/>
                <a:gd name="T14" fmla="*/ 2147483647 w 980"/>
                <a:gd name="T15" fmla="*/ 2147483647 h 975"/>
                <a:gd name="T16" fmla="*/ 2147483647 w 980"/>
                <a:gd name="T17" fmla="*/ 2147483647 h 975"/>
                <a:gd name="T18" fmla="*/ 0 w 980"/>
                <a:gd name="T19" fmla="*/ 2147483647 h 975"/>
                <a:gd name="T20" fmla="*/ 2147483647 w 980"/>
                <a:gd name="T21" fmla="*/ 2147483647 h 975"/>
                <a:gd name="T22" fmla="*/ 2147483647 w 980"/>
                <a:gd name="T23" fmla="*/ 2147483647 h 975"/>
                <a:gd name="T24" fmla="*/ 2147483647 w 980"/>
                <a:gd name="T25" fmla="*/ 2147483647 h 975"/>
                <a:gd name="T26" fmla="*/ 2147483647 w 980"/>
                <a:gd name="T27" fmla="*/ 2147483647 h 975"/>
                <a:gd name="T28" fmla="*/ 2147483647 w 980"/>
                <a:gd name="T29" fmla="*/ 2147483647 h 975"/>
                <a:gd name="T30" fmla="*/ 2147483647 w 980"/>
                <a:gd name="T31" fmla="*/ 2147483647 h 975"/>
                <a:gd name="T32" fmla="*/ 2147483647 w 980"/>
                <a:gd name="T33" fmla="*/ 2147483647 h 975"/>
                <a:gd name="T34" fmla="*/ 2147483647 w 980"/>
                <a:gd name="T35" fmla="*/ 2147483647 h 975"/>
                <a:gd name="T36" fmla="*/ 2147483647 w 980"/>
                <a:gd name="T37" fmla="*/ 2147483647 h 975"/>
                <a:gd name="T38" fmla="*/ 2147483647 w 980"/>
                <a:gd name="T39" fmla="*/ 2147483647 h 975"/>
                <a:gd name="T40" fmla="*/ 2147483647 w 980"/>
                <a:gd name="T41" fmla="*/ 2147483647 h 975"/>
                <a:gd name="T42" fmla="*/ 2147483647 w 980"/>
                <a:gd name="T43" fmla="*/ 2147483647 h 975"/>
                <a:gd name="T44" fmla="*/ 2147483647 w 980"/>
                <a:gd name="T45" fmla="*/ 2147483647 h 975"/>
                <a:gd name="T46" fmla="*/ 2147483647 w 980"/>
                <a:gd name="T47" fmla="*/ 2147483647 h 975"/>
                <a:gd name="T48" fmla="*/ 2147483647 w 980"/>
                <a:gd name="T49" fmla="*/ 2147483647 h 975"/>
                <a:gd name="T50" fmla="*/ 2147483647 w 980"/>
                <a:gd name="T51" fmla="*/ 2147483647 h 975"/>
                <a:gd name="T52" fmla="*/ 2147483647 w 980"/>
                <a:gd name="T53" fmla="*/ 2147483647 h 975"/>
                <a:gd name="T54" fmla="*/ 2147483647 w 980"/>
                <a:gd name="T55" fmla="*/ 2147483647 h 975"/>
                <a:gd name="T56" fmla="*/ 2147483647 w 980"/>
                <a:gd name="T57" fmla="*/ 2147483647 h 975"/>
                <a:gd name="T58" fmla="*/ 2147483647 w 980"/>
                <a:gd name="T59" fmla="*/ 2147483647 h 975"/>
                <a:gd name="T60" fmla="*/ 2147483647 w 980"/>
                <a:gd name="T61" fmla="*/ 2147483647 h 975"/>
                <a:gd name="T62" fmla="*/ 2147483647 w 980"/>
                <a:gd name="T63" fmla="*/ 2147483647 h 975"/>
                <a:gd name="T64" fmla="*/ 2147483647 w 980"/>
                <a:gd name="T65" fmla="*/ 2147483647 h 975"/>
                <a:gd name="T66" fmla="*/ 2147483647 w 980"/>
                <a:gd name="T67" fmla="*/ 2147483647 h 975"/>
                <a:gd name="T68" fmla="*/ 2147483647 w 980"/>
                <a:gd name="T69" fmla="*/ 2147483647 h 975"/>
                <a:gd name="T70" fmla="*/ 2147483647 w 980"/>
                <a:gd name="T71" fmla="*/ 2147483647 h 975"/>
                <a:gd name="T72" fmla="*/ 2147483647 w 980"/>
                <a:gd name="T73" fmla="*/ 2147483647 h 975"/>
                <a:gd name="T74" fmla="*/ 2147483647 w 980"/>
                <a:gd name="T75" fmla="*/ 2147483647 h 975"/>
                <a:gd name="T76" fmla="*/ 2147483647 w 980"/>
                <a:gd name="T77" fmla="*/ 2147483647 h 975"/>
                <a:gd name="T78" fmla="*/ 2147483647 w 980"/>
                <a:gd name="T79" fmla="*/ 2147483647 h 975"/>
                <a:gd name="T80" fmla="*/ 2147483647 w 980"/>
                <a:gd name="T81" fmla="*/ 2147483647 h 975"/>
                <a:gd name="T82" fmla="*/ 2147483647 w 980"/>
                <a:gd name="T83" fmla="*/ 2147483647 h 975"/>
                <a:gd name="T84" fmla="*/ 2147483647 w 980"/>
                <a:gd name="T85" fmla="*/ 2147483647 h 975"/>
                <a:gd name="T86" fmla="*/ 2147483647 w 980"/>
                <a:gd name="T87" fmla="*/ 2147483647 h 975"/>
                <a:gd name="T88" fmla="*/ 2147483647 w 980"/>
                <a:gd name="T89" fmla="*/ 2147483647 h 975"/>
                <a:gd name="T90" fmla="*/ 2147483647 w 980"/>
                <a:gd name="T91" fmla="*/ 2147483647 h 975"/>
                <a:gd name="T92" fmla="*/ 2147483647 w 980"/>
                <a:gd name="T93" fmla="*/ 2147483647 h 975"/>
                <a:gd name="T94" fmla="*/ 2147483647 w 980"/>
                <a:gd name="T95" fmla="*/ 2147483647 h 975"/>
                <a:gd name="T96" fmla="*/ 2147483647 w 980"/>
                <a:gd name="T97" fmla="*/ 2147483647 h 975"/>
                <a:gd name="T98" fmla="*/ 2147483647 w 980"/>
                <a:gd name="T99" fmla="*/ 2147483647 h 975"/>
                <a:gd name="T100" fmla="*/ 2147483647 w 980"/>
                <a:gd name="T101" fmla="*/ 2147483647 h 975"/>
                <a:gd name="T102" fmla="*/ 2147483647 w 980"/>
                <a:gd name="T103" fmla="*/ 2147483647 h 975"/>
                <a:gd name="T104" fmla="*/ 2147483647 w 980"/>
                <a:gd name="T105" fmla="*/ 2147483647 h 975"/>
                <a:gd name="T106" fmla="*/ 2147483647 w 980"/>
                <a:gd name="T107" fmla="*/ 2147483647 h 975"/>
                <a:gd name="T108" fmla="*/ 2147483647 w 980"/>
                <a:gd name="T109" fmla="*/ 2147483647 h 975"/>
                <a:gd name="T110" fmla="*/ 2147483647 w 980"/>
                <a:gd name="T111" fmla="*/ 2147483647 h 975"/>
                <a:gd name="T112" fmla="*/ 2147483647 w 980"/>
                <a:gd name="T113" fmla="*/ 2147483647 h 975"/>
                <a:gd name="T114" fmla="*/ 2147483647 w 980"/>
                <a:gd name="T115" fmla="*/ 2147483647 h 9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0" h="975">
                  <a:moveTo>
                    <a:pt x="360" y="80"/>
                  </a:moveTo>
                  <a:cubicBezTo>
                    <a:pt x="359" y="75"/>
                    <a:pt x="354" y="58"/>
                    <a:pt x="354" y="56"/>
                  </a:cubicBezTo>
                  <a:cubicBezTo>
                    <a:pt x="353" y="55"/>
                    <a:pt x="355" y="54"/>
                    <a:pt x="357" y="54"/>
                  </a:cubicBezTo>
                  <a:cubicBezTo>
                    <a:pt x="358" y="53"/>
                    <a:pt x="361" y="48"/>
                    <a:pt x="362" y="46"/>
                  </a:cubicBezTo>
                  <a:cubicBezTo>
                    <a:pt x="362" y="44"/>
                    <a:pt x="361" y="44"/>
                    <a:pt x="361" y="44"/>
                  </a:cubicBezTo>
                  <a:cubicBezTo>
                    <a:pt x="361" y="44"/>
                    <a:pt x="350" y="40"/>
                    <a:pt x="346" y="38"/>
                  </a:cubicBezTo>
                  <a:cubicBezTo>
                    <a:pt x="341" y="35"/>
                    <a:pt x="339" y="31"/>
                    <a:pt x="338" y="30"/>
                  </a:cubicBezTo>
                  <a:cubicBezTo>
                    <a:pt x="338" y="29"/>
                    <a:pt x="335" y="21"/>
                    <a:pt x="335" y="20"/>
                  </a:cubicBezTo>
                  <a:cubicBezTo>
                    <a:pt x="334" y="18"/>
                    <a:pt x="331" y="12"/>
                    <a:pt x="330" y="10"/>
                  </a:cubicBezTo>
                  <a:cubicBezTo>
                    <a:pt x="329" y="8"/>
                    <a:pt x="330" y="5"/>
                    <a:pt x="331" y="3"/>
                  </a:cubicBezTo>
                  <a:cubicBezTo>
                    <a:pt x="332" y="0"/>
                    <a:pt x="329" y="1"/>
                    <a:pt x="328" y="1"/>
                  </a:cubicBezTo>
                  <a:cubicBezTo>
                    <a:pt x="327" y="1"/>
                    <a:pt x="326" y="1"/>
                    <a:pt x="324" y="1"/>
                  </a:cubicBezTo>
                  <a:cubicBezTo>
                    <a:pt x="314" y="6"/>
                    <a:pt x="297" y="16"/>
                    <a:pt x="297" y="16"/>
                  </a:cubicBezTo>
                  <a:cubicBezTo>
                    <a:pt x="297" y="17"/>
                    <a:pt x="294" y="19"/>
                    <a:pt x="289" y="25"/>
                  </a:cubicBezTo>
                  <a:cubicBezTo>
                    <a:pt x="285" y="32"/>
                    <a:pt x="275" y="31"/>
                    <a:pt x="274" y="31"/>
                  </a:cubicBezTo>
                  <a:cubicBezTo>
                    <a:pt x="273" y="31"/>
                    <a:pt x="270" y="32"/>
                    <a:pt x="270" y="32"/>
                  </a:cubicBezTo>
                  <a:cubicBezTo>
                    <a:pt x="270" y="32"/>
                    <a:pt x="256" y="38"/>
                    <a:pt x="254" y="39"/>
                  </a:cubicBezTo>
                  <a:cubicBezTo>
                    <a:pt x="252" y="40"/>
                    <a:pt x="244" y="37"/>
                    <a:pt x="243" y="37"/>
                  </a:cubicBezTo>
                  <a:cubicBezTo>
                    <a:pt x="241" y="37"/>
                    <a:pt x="237" y="34"/>
                    <a:pt x="237" y="34"/>
                  </a:cubicBezTo>
                  <a:cubicBezTo>
                    <a:pt x="236" y="34"/>
                    <a:pt x="235" y="33"/>
                    <a:pt x="235" y="33"/>
                  </a:cubicBezTo>
                  <a:cubicBezTo>
                    <a:pt x="235" y="33"/>
                    <a:pt x="217" y="31"/>
                    <a:pt x="216" y="31"/>
                  </a:cubicBezTo>
                  <a:cubicBezTo>
                    <a:pt x="215" y="31"/>
                    <a:pt x="207" y="31"/>
                    <a:pt x="206" y="31"/>
                  </a:cubicBezTo>
                  <a:cubicBezTo>
                    <a:pt x="204" y="31"/>
                    <a:pt x="196" y="32"/>
                    <a:pt x="194" y="34"/>
                  </a:cubicBezTo>
                  <a:cubicBezTo>
                    <a:pt x="192" y="35"/>
                    <a:pt x="189" y="40"/>
                    <a:pt x="188" y="42"/>
                  </a:cubicBezTo>
                  <a:cubicBezTo>
                    <a:pt x="187" y="43"/>
                    <a:pt x="189" y="45"/>
                    <a:pt x="189" y="45"/>
                  </a:cubicBezTo>
                  <a:cubicBezTo>
                    <a:pt x="190" y="46"/>
                    <a:pt x="191" y="46"/>
                    <a:pt x="192" y="46"/>
                  </a:cubicBezTo>
                  <a:cubicBezTo>
                    <a:pt x="192" y="46"/>
                    <a:pt x="193" y="46"/>
                    <a:pt x="194" y="47"/>
                  </a:cubicBezTo>
                  <a:cubicBezTo>
                    <a:pt x="195" y="48"/>
                    <a:pt x="193" y="53"/>
                    <a:pt x="192" y="54"/>
                  </a:cubicBezTo>
                  <a:cubicBezTo>
                    <a:pt x="192" y="55"/>
                    <a:pt x="193" y="56"/>
                    <a:pt x="193" y="56"/>
                  </a:cubicBezTo>
                  <a:cubicBezTo>
                    <a:pt x="193" y="56"/>
                    <a:pt x="195" y="56"/>
                    <a:pt x="197" y="56"/>
                  </a:cubicBezTo>
                  <a:cubicBezTo>
                    <a:pt x="200" y="57"/>
                    <a:pt x="204" y="58"/>
                    <a:pt x="204" y="60"/>
                  </a:cubicBezTo>
                  <a:cubicBezTo>
                    <a:pt x="204" y="61"/>
                    <a:pt x="201" y="63"/>
                    <a:pt x="200" y="64"/>
                  </a:cubicBezTo>
                  <a:cubicBezTo>
                    <a:pt x="199" y="65"/>
                    <a:pt x="197" y="65"/>
                    <a:pt x="195" y="66"/>
                  </a:cubicBezTo>
                  <a:cubicBezTo>
                    <a:pt x="194" y="68"/>
                    <a:pt x="195" y="69"/>
                    <a:pt x="195" y="69"/>
                  </a:cubicBezTo>
                  <a:cubicBezTo>
                    <a:pt x="195" y="69"/>
                    <a:pt x="198" y="73"/>
                    <a:pt x="199" y="74"/>
                  </a:cubicBezTo>
                  <a:cubicBezTo>
                    <a:pt x="201" y="76"/>
                    <a:pt x="200" y="82"/>
                    <a:pt x="198" y="84"/>
                  </a:cubicBezTo>
                  <a:cubicBezTo>
                    <a:pt x="195" y="87"/>
                    <a:pt x="196" y="89"/>
                    <a:pt x="196" y="90"/>
                  </a:cubicBezTo>
                  <a:cubicBezTo>
                    <a:pt x="197" y="90"/>
                    <a:pt x="205" y="102"/>
                    <a:pt x="205" y="102"/>
                  </a:cubicBezTo>
                  <a:cubicBezTo>
                    <a:pt x="206" y="103"/>
                    <a:pt x="207" y="104"/>
                    <a:pt x="207" y="104"/>
                  </a:cubicBezTo>
                  <a:cubicBezTo>
                    <a:pt x="207" y="104"/>
                    <a:pt x="210" y="104"/>
                    <a:pt x="211" y="104"/>
                  </a:cubicBezTo>
                  <a:cubicBezTo>
                    <a:pt x="211" y="104"/>
                    <a:pt x="212" y="105"/>
                    <a:pt x="213" y="104"/>
                  </a:cubicBezTo>
                  <a:cubicBezTo>
                    <a:pt x="214" y="104"/>
                    <a:pt x="216" y="103"/>
                    <a:pt x="218" y="102"/>
                  </a:cubicBezTo>
                  <a:cubicBezTo>
                    <a:pt x="219" y="102"/>
                    <a:pt x="219" y="103"/>
                    <a:pt x="218" y="104"/>
                  </a:cubicBezTo>
                  <a:cubicBezTo>
                    <a:pt x="217" y="106"/>
                    <a:pt x="217" y="108"/>
                    <a:pt x="218" y="112"/>
                  </a:cubicBezTo>
                  <a:cubicBezTo>
                    <a:pt x="218" y="116"/>
                    <a:pt x="234" y="118"/>
                    <a:pt x="235" y="118"/>
                  </a:cubicBezTo>
                  <a:cubicBezTo>
                    <a:pt x="236" y="118"/>
                    <a:pt x="238" y="119"/>
                    <a:pt x="239" y="120"/>
                  </a:cubicBezTo>
                  <a:cubicBezTo>
                    <a:pt x="240" y="121"/>
                    <a:pt x="239" y="121"/>
                    <a:pt x="239" y="125"/>
                  </a:cubicBezTo>
                  <a:cubicBezTo>
                    <a:pt x="238" y="129"/>
                    <a:pt x="228" y="133"/>
                    <a:pt x="227" y="133"/>
                  </a:cubicBezTo>
                  <a:cubicBezTo>
                    <a:pt x="226" y="134"/>
                    <a:pt x="220" y="135"/>
                    <a:pt x="220" y="135"/>
                  </a:cubicBezTo>
                  <a:cubicBezTo>
                    <a:pt x="219" y="135"/>
                    <a:pt x="218" y="136"/>
                    <a:pt x="218" y="136"/>
                  </a:cubicBezTo>
                  <a:cubicBezTo>
                    <a:pt x="218" y="136"/>
                    <a:pt x="214" y="140"/>
                    <a:pt x="213" y="141"/>
                  </a:cubicBezTo>
                  <a:cubicBezTo>
                    <a:pt x="212" y="142"/>
                    <a:pt x="212" y="143"/>
                    <a:pt x="212" y="144"/>
                  </a:cubicBezTo>
                  <a:cubicBezTo>
                    <a:pt x="212" y="146"/>
                    <a:pt x="215" y="167"/>
                    <a:pt x="216" y="168"/>
                  </a:cubicBezTo>
                  <a:cubicBezTo>
                    <a:pt x="216" y="169"/>
                    <a:pt x="215" y="170"/>
                    <a:pt x="215" y="170"/>
                  </a:cubicBezTo>
                  <a:cubicBezTo>
                    <a:pt x="215" y="170"/>
                    <a:pt x="201" y="181"/>
                    <a:pt x="199" y="183"/>
                  </a:cubicBezTo>
                  <a:cubicBezTo>
                    <a:pt x="198" y="184"/>
                    <a:pt x="192" y="191"/>
                    <a:pt x="191" y="192"/>
                  </a:cubicBezTo>
                  <a:cubicBezTo>
                    <a:pt x="190" y="193"/>
                    <a:pt x="190" y="194"/>
                    <a:pt x="190" y="194"/>
                  </a:cubicBezTo>
                  <a:cubicBezTo>
                    <a:pt x="190" y="194"/>
                    <a:pt x="192" y="197"/>
                    <a:pt x="193" y="199"/>
                  </a:cubicBezTo>
                  <a:cubicBezTo>
                    <a:pt x="194" y="200"/>
                    <a:pt x="193" y="201"/>
                    <a:pt x="193" y="201"/>
                  </a:cubicBezTo>
                  <a:cubicBezTo>
                    <a:pt x="193" y="201"/>
                    <a:pt x="189" y="202"/>
                    <a:pt x="181" y="206"/>
                  </a:cubicBezTo>
                  <a:cubicBezTo>
                    <a:pt x="172" y="210"/>
                    <a:pt x="171" y="220"/>
                    <a:pt x="170" y="224"/>
                  </a:cubicBezTo>
                  <a:cubicBezTo>
                    <a:pt x="168" y="228"/>
                    <a:pt x="161" y="239"/>
                    <a:pt x="160" y="242"/>
                  </a:cubicBezTo>
                  <a:cubicBezTo>
                    <a:pt x="158" y="244"/>
                    <a:pt x="146" y="249"/>
                    <a:pt x="145" y="250"/>
                  </a:cubicBezTo>
                  <a:cubicBezTo>
                    <a:pt x="143" y="251"/>
                    <a:pt x="143" y="252"/>
                    <a:pt x="143" y="252"/>
                  </a:cubicBezTo>
                  <a:cubicBezTo>
                    <a:pt x="143" y="252"/>
                    <a:pt x="121" y="281"/>
                    <a:pt x="120" y="282"/>
                  </a:cubicBezTo>
                  <a:cubicBezTo>
                    <a:pt x="120" y="283"/>
                    <a:pt x="119" y="284"/>
                    <a:pt x="119" y="284"/>
                  </a:cubicBezTo>
                  <a:cubicBezTo>
                    <a:pt x="119" y="284"/>
                    <a:pt x="101" y="287"/>
                    <a:pt x="100" y="287"/>
                  </a:cubicBezTo>
                  <a:cubicBezTo>
                    <a:pt x="99" y="287"/>
                    <a:pt x="94" y="290"/>
                    <a:pt x="92" y="291"/>
                  </a:cubicBezTo>
                  <a:cubicBezTo>
                    <a:pt x="89" y="292"/>
                    <a:pt x="84" y="290"/>
                    <a:pt x="83" y="286"/>
                  </a:cubicBezTo>
                  <a:cubicBezTo>
                    <a:pt x="83" y="283"/>
                    <a:pt x="81" y="281"/>
                    <a:pt x="79" y="279"/>
                  </a:cubicBezTo>
                  <a:cubicBezTo>
                    <a:pt x="77" y="278"/>
                    <a:pt x="69" y="283"/>
                    <a:pt x="68" y="284"/>
                  </a:cubicBezTo>
                  <a:cubicBezTo>
                    <a:pt x="68" y="284"/>
                    <a:pt x="66" y="285"/>
                    <a:pt x="66" y="285"/>
                  </a:cubicBezTo>
                  <a:cubicBezTo>
                    <a:pt x="66" y="285"/>
                    <a:pt x="48" y="310"/>
                    <a:pt x="47" y="312"/>
                  </a:cubicBezTo>
                  <a:cubicBezTo>
                    <a:pt x="45" y="314"/>
                    <a:pt x="44" y="316"/>
                    <a:pt x="43" y="321"/>
                  </a:cubicBezTo>
                  <a:cubicBezTo>
                    <a:pt x="42" y="327"/>
                    <a:pt x="48" y="328"/>
                    <a:pt x="51" y="330"/>
                  </a:cubicBezTo>
                  <a:cubicBezTo>
                    <a:pt x="54" y="331"/>
                    <a:pt x="58" y="332"/>
                    <a:pt x="59" y="331"/>
                  </a:cubicBezTo>
                  <a:cubicBezTo>
                    <a:pt x="60" y="331"/>
                    <a:pt x="61" y="330"/>
                    <a:pt x="65" y="332"/>
                  </a:cubicBezTo>
                  <a:cubicBezTo>
                    <a:pt x="68" y="334"/>
                    <a:pt x="66" y="344"/>
                    <a:pt x="66" y="345"/>
                  </a:cubicBezTo>
                  <a:cubicBezTo>
                    <a:pt x="66" y="347"/>
                    <a:pt x="65" y="348"/>
                    <a:pt x="65" y="348"/>
                  </a:cubicBezTo>
                  <a:cubicBezTo>
                    <a:pt x="65" y="348"/>
                    <a:pt x="68" y="359"/>
                    <a:pt x="69" y="362"/>
                  </a:cubicBezTo>
                  <a:cubicBezTo>
                    <a:pt x="69" y="364"/>
                    <a:pt x="75" y="364"/>
                    <a:pt x="77" y="364"/>
                  </a:cubicBezTo>
                  <a:cubicBezTo>
                    <a:pt x="79" y="365"/>
                    <a:pt x="79" y="363"/>
                    <a:pt x="80" y="363"/>
                  </a:cubicBezTo>
                  <a:cubicBezTo>
                    <a:pt x="82" y="363"/>
                    <a:pt x="83" y="366"/>
                    <a:pt x="85" y="373"/>
                  </a:cubicBezTo>
                  <a:cubicBezTo>
                    <a:pt x="86" y="381"/>
                    <a:pt x="95" y="396"/>
                    <a:pt x="96" y="398"/>
                  </a:cubicBezTo>
                  <a:cubicBezTo>
                    <a:pt x="97" y="400"/>
                    <a:pt x="96" y="400"/>
                    <a:pt x="94" y="403"/>
                  </a:cubicBezTo>
                  <a:cubicBezTo>
                    <a:pt x="93" y="405"/>
                    <a:pt x="94" y="408"/>
                    <a:pt x="95" y="408"/>
                  </a:cubicBezTo>
                  <a:cubicBezTo>
                    <a:pt x="96" y="408"/>
                    <a:pt x="97" y="408"/>
                    <a:pt x="97" y="410"/>
                  </a:cubicBezTo>
                  <a:cubicBezTo>
                    <a:pt x="98" y="411"/>
                    <a:pt x="91" y="412"/>
                    <a:pt x="90" y="412"/>
                  </a:cubicBezTo>
                  <a:cubicBezTo>
                    <a:pt x="89" y="412"/>
                    <a:pt x="89" y="415"/>
                    <a:pt x="88" y="416"/>
                  </a:cubicBezTo>
                  <a:cubicBezTo>
                    <a:pt x="87" y="417"/>
                    <a:pt x="82" y="414"/>
                    <a:pt x="81" y="413"/>
                  </a:cubicBezTo>
                  <a:cubicBezTo>
                    <a:pt x="80" y="411"/>
                    <a:pt x="80" y="411"/>
                    <a:pt x="81" y="410"/>
                  </a:cubicBezTo>
                  <a:cubicBezTo>
                    <a:pt x="82" y="408"/>
                    <a:pt x="75" y="409"/>
                    <a:pt x="72" y="411"/>
                  </a:cubicBezTo>
                  <a:cubicBezTo>
                    <a:pt x="69" y="412"/>
                    <a:pt x="63" y="415"/>
                    <a:pt x="62" y="416"/>
                  </a:cubicBezTo>
                  <a:cubicBezTo>
                    <a:pt x="61" y="418"/>
                    <a:pt x="58" y="418"/>
                    <a:pt x="58" y="418"/>
                  </a:cubicBezTo>
                  <a:cubicBezTo>
                    <a:pt x="58" y="418"/>
                    <a:pt x="22" y="413"/>
                    <a:pt x="20" y="413"/>
                  </a:cubicBezTo>
                  <a:cubicBezTo>
                    <a:pt x="18" y="413"/>
                    <a:pt x="19" y="414"/>
                    <a:pt x="19" y="414"/>
                  </a:cubicBezTo>
                  <a:cubicBezTo>
                    <a:pt x="19" y="414"/>
                    <a:pt x="19" y="419"/>
                    <a:pt x="19" y="422"/>
                  </a:cubicBezTo>
                  <a:cubicBezTo>
                    <a:pt x="19" y="425"/>
                    <a:pt x="16" y="426"/>
                    <a:pt x="14" y="426"/>
                  </a:cubicBezTo>
                  <a:cubicBezTo>
                    <a:pt x="13" y="426"/>
                    <a:pt x="10" y="425"/>
                    <a:pt x="7" y="426"/>
                  </a:cubicBezTo>
                  <a:cubicBezTo>
                    <a:pt x="4" y="426"/>
                    <a:pt x="2" y="430"/>
                    <a:pt x="0" y="432"/>
                  </a:cubicBezTo>
                  <a:cubicBezTo>
                    <a:pt x="1" y="434"/>
                    <a:pt x="3" y="436"/>
                    <a:pt x="1" y="437"/>
                  </a:cubicBezTo>
                  <a:cubicBezTo>
                    <a:pt x="0" y="438"/>
                    <a:pt x="2" y="438"/>
                    <a:pt x="3" y="438"/>
                  </a:cubicBezTo>
                  <a:cubicBezTo>
                    <a:pt x="4" y="438"/>
                    <a:pt x="9" y="438"/>
                    <a:pt x="10" y="441"/>
                  </a:cubicBezTo>
                  <a:cubicBezTo>
                    <a:pt x="11" y="444"/>
                    <a:pt x="14" y="460"/>
                    <a:pt x="44" y="468"/>
                  </a:cubicBezTo>
                  <a:cubicBezTo>
                    <a:pt x="44" y="468"/>
                    <a:pt x="50" y="470"/>
                    <a:pt x="53" y="468"/>
                  </a:cubicBezTo>
                  <a:cubicBezTo>
                    <a:pt x="57" y="465"/>
                    <a:pt x="60" y="465"/>
                    <a:pt x="61" y="464"/>
                  </a:cubicBezTo>
                  <a:cubicBezTo>
                    <a:pt x="63" y="464"/>
                    <a:pt x="65" y="463"/>
                    <a:pt x="68" y="463"/>
                  </a:cubicBezTo>
                  <a:cubicBezTo>
                    <a:pt x="71" y="463"/>
                    <a:pt x="74" y="463"/>
                    <a:pt x="72" y="467"/>
                  </a:cubicBezTo>
                  <a:cubicBezTo>
                    <a:pt x="69" y="472"/>
                    <a:pt x="67" y="478"/>
                    <a:pt x="46" y="483"/>
                  </a:cubicBezTo>
                  <a:cubicBezTo>
                    <a:pt x="46" y="483"/>
                    <a:pt x="31" y="487"/>
                    <a:pt x="34" y="483"/>
                  </a:cubicBezTo>
                  <a:cubicBezTo>
                    <a:pt x="36" y="479"/>
                    <a:pt x="33" y="480"/>
                    <a:pt x="31" y="480"/>
                  </a:cubicBezTo>
                  <a:cubicBezTo>
                    <a:pt x="30" y="480"/>
                    <a:pt x="25" y="480"/>
                    <a:pt x="27" y="485"/>
                  </a:cubicBezTo>
                  <a:cubicBezTo>
                    <a:pt x="28" y="489"/>
                    <a:pt x="30" y="493"/>
                    <a:pt x="40" y="502"/>
                  </a:cubicBezTo>
                  <a:cubicBezTo>
                    <a:pt x="51" y="511"/>
                    <a:pt x="67" y="528"/>
                    <a:pt x="70" y="531"/>
                  </a:cubicBezTo>
                  <a:cubicBezTo>
                    <a:pt x="72" y="533"/>
                    <a:pt x="75" y="536"/>
                    <a:pt x="82" y="538"/>
                  </a:cubicBezTo>
                  <a:cubicBezTo>
                    <a:pt x="89" y="540"/>
                    <a:pt x="93" y="541"/>
                    <a:pt x="101" y="537"/>
                  </a:cubicBezTo>
                  <a:cubicBezTo>
                    <a:pt x="109" y="534"/>
                    <a:pt x="117" y="532"/>
                    <a:pt x="122" y="529"/>
                  </a:cubicBezTo>
                  <a:cubicBezTo>
                    <a:pt x="127" y="527"/>
                    <a:pt x="135" y="521"/>
                    <a:pt x="137" y="513"/>
                  </a:cubicBezTo>
                  <a:cubicBezTo>
                    <a:pt x="137" y="513"/>
                    <a:pt x="139" y="506"/>
                    <a:pt x="133" y="504"/>
                  </a:cubicBezTo>
                  <a:cubicBezTo>
                    <a:pt x="128" y="502"/>
                    <a:pt x="128" y="500"/>
                    <a:pt x="131" y="500"/>
                  </a:cubicBezTo>
                  <a:cubicBezTo>
                    <a:pt x="134" y="500"/>
                    <a:pt x="134" y="499"/>
                    <a:pt x="132" y="498"/>
                  </a:cubicBezTo>
                  <a:cubicBezTo>
                    <a:pt x="131" y="497"/>
                    <a:pt x="132" y="496"/>
                    <a:pt x="134" y="495"/>
                  </a:cubicBezTo>
                  <a:cubicBezTo>
                    <a:pt x="135" y="494"/>
                    <a:pt x="142" y="491"/>
                    <a:pt x="138" y="487"/>
                  </a:cubicBezTo>
                  <a:cubicBezTo>
                    <a:pt x="133" y="484"/>
                    <a:pt x="137" y="485"/>
                    <a:pt x="139" y="485"/>
                  </a:cubicBezTo>
                  <a:cubicBezTo>
                    <a:pt x="141" y="485"/>
                    <a:pt x="154" y="485"/>
                    <a:pt x="154" y="485"/>
                  </a:cubicBezTo>
                  <a:cubicBezTo>
                    <a:pt x="155" y="485"/>
                    <a:pt x="162" y="486"/>
                    <a:pt x="155" y="488"/>
                  </a:cubicBezTo>
                  <a:cubicBezTo>
                    <a:pt x="147" y="490"/>
                    <a:pt x="145" y="492"/>
                    <a:pt x="145" y="499"/>
                  </a:cubicBezTo>
                  <a:cubicBezTo>
                    <a:pt x="145" y="507"/>
                    <a:pt x="147" y="508"/>
                    <a:pt x="151" y="507"/>
                  </a:cubicBezTo>
                  <a:cubicBezTo>
                    <a:pt x="154" y="507"/>
                    <a:pt x="161" y="506"/>
                    <a:pt x="157" y="508"/>
                  </a:cubicBezTo>
                  <a:cubicBezTo>
                    <a:pt x="154" y="510"/>
                    <a:pt x="148" y="513"/>
                    <a:pt x="148" y="520"/>
                  </a:cubicBezTo>
                  <a:cubicBezTo>
                    <a:pt x="148" y="527"/>
                    <a:pt x="149" y="529"/>
                    <a:pt x="151" y="527"/>
                  </a:cubicBezTo>
                  <a:cubicBezTo>
                    <a:pt x="153" y="526"/>
                    <a:pt x="155" y="529"/>
                    <a:pt x="155" y="530"/>
                  </a:cubicBezTo>
                  <a:cubicBezTo>
                    <a:pt x="156" y="530"/>
                    <a:pt x="158" y="532"/>
                    <a:pt x="157" y="536"/>
                  </a:cubicBezTo>
                  <a:cubicBezTo>
                    <a:pt x="157" y="540"/>
                    <a:pt x="156" y="550"/>
                    <a:pt x="153" y="557"/>
                  </a:cubicBezTo>
                  <a:cubicBezTo>
                    <a:pt x="151" y="564"/>
                    <a:pt x="149" y="573"/>
                    <a:pt x="150" y="574"/>
                  </a:cubicBezTo>
                  <a:cubicBezTo>
                    <a:pt x="151" y="576"/>
                    <a:pt x="152" y="581"/>
                    <a:pt x="154" y="581"/>
                  </a:cubicBezTo>
                  <a:cubicBezTo>
                    <a:pt x="155" y="582"/>
                    <a:pt x="156" y="582"/>
                    <a:pt x="155" y="584"/>
                  </a:cubicBezTo>
                  <a:cubicBezTo>
                    <a:pt x="153" y="585"/>
                    <a:pt x="153" y="587"/>
                    <a:pt x="154" y="588"/>
                  </a:cubicBezTo>
                  <a:cubicBezTo>
                    <a:pt x="154" y="590"/>
                    <a:pt x="154" y="594"/>
                    <a:pt x="158" y="599"/>
                  </a:cubicBezTo>
                  <a:cubicBezTo>
                    <a:pt x="161" y="603"/>
                    <a:pt x="159" y="594"/>
                    <a:pt x="161" y="599"/>
                  </a:cubicBezTo>
                  <a:cubicBezTo>
                    <a:pt x="164" y="604"/>
                    <a:pt x="160" y="604"/>
                    <a:pt x="160" y="604"/>
                  </a:cubicBezTo>
                  <a:cubicBezTo>
                    <a:pt x="160" y="604"/>
                    <a:pt x="158" y="603"/>
                    <a:pt x="159" y="605"/>
                  </a:cubicBezTo>
                  <a:cubicBezTo>
                    <a:pt x="159" y="606"/>
                    <a:pt x="159" y="606"/>
                    <a:pt x="158" y="607"/>
                  </a:cubicBezTo>
                  <a:cubicBezTo>
                    <a:pt x="157" y="608"/>
                    <a:pt x="156" y="609"/>
                    <a:pt x="157" y="611"/>
                  </a:cubicBezTo>
                  <a:cubicBezTo>
                    <a:pt x="159" y="614"/>
                    <a:pt x="162" y="618"/>
                    <a:pt x="160" y="618"/>
                  </a:cubicBezTo>
                  <a:cubicBezTo>
                    <a:pt x="158" y="617"/>
                    <a:pt x="158" y="619"/>
                    <a:pt x="159" y="621"/>
                  </a:cubicBezTo>
                  <a:cubicBezTo>
                    <a:pt x="161" y="622"/>
                    <a:pt x="166" y="628"/>
                    <a:pt x="161" y="627"/>
                  </a:cubicBezTo>
                  <a:cubicBezTo>
                    <a:pt x="161" y="627"/>
                    <a:pt x="159" y="626"/>
                    <a:pt x="160" y="630"/>
                  </a:cubicBezTo>
                  <a:cubicBezTo>
                    <a:pt x="161" y="633"/>
                    <a:pt x="171" y="677"/>
                    <a:pt x="172" y="686"/>
                  </a:cubicBezTo>
                  <a:cubicBezTo>
                    <a:pt x="172" y="686"/>
                    <a:pt x="174" y="701"/>
                    <a:pt x="181" y="710"/>
                  </a:cubicBezTo>
                  <a:cubicBezTo>
                    <a:pt x="189" y="719"/>
                    <a:pt x="196" y="727"/>
                    <a:pt x="192" y="726"/>
                  </a:cubicBezTo>
                  <a:cubicBezTo>
                    <a:pt x="188" y="725"/>
                    <a:pt x="189" y="726"/>
                    <a:pt x="190" y="728"/>
                  </a:cubicBezTo>
                  <a:cubicBezTo>
                    <a:pt x="191" y="731"/>
                    <a:pt x="197" y="741"/>
                    <a:pt x="197" y="741"/>
                  </a:cubicBezTo>
                  <a:cubicBezTo>
                    <a:pt x="197" y="741"/>
                    <a:pt x="198" y="743"/>
                    <a:pt x="200" y="743"/>
                  </a:cubicBezTo>
                  <a:cubicBezTo>
                    <a:pt x="203" y="743"/>
                    <a:pt x="202" y="744"/>
                    <a:pt x="200" y="745"/>
                  </a:cubicBezTo>
                  <a:cubicBezTo>
                    <a:pt x="198" y="746"/>
                    <a:pt x="200" y="747"/>
                    <a:pt x="201" y="747"/>
                  </a:cubicBezTo>
                  <a:cubicBezTo>
                    <a:pt x="202" y="748"/>
                    <a:pt x="210" y="755"/>
                    <a:pt x="211" y="763"/>
                  </a:cubicBezTo>
                  <a:cubicBezTo>
                    <a:pt x="212" y="771"/>
                    <a:pt x="220" y="793"/>
                    <a:pt x="222" y="799"/>
                  </a:cubicBezTo>
                  <a:cubicBezTo>
                    <a:pt x="224" y="806"/>
                    <a:pt x="224" y="807"/>
                    <a:pt x="224" y="812"/>
                  </a:cubicBezTo>
                  <a:cubicBezTo>
                    <a:pt x="224" y="818"/>
                    <a:pt x="225" y="818"/>
                    <a:pt x="226" y="821"/>
                  </a:cubicBezTo>
                  <a:cubicBezTo>
                    <a:pt x="228" y="824"/>
                    <a:pt x="239" y="844"/>
                    <a:pt x="244" y="850"/>
                  </a:cubicBezTo>
                  <a:cubicBezTo>
                    <a:pt x="249" y="855"/>
                    <a:pt x="256" y="868"/>
                    <a:pt x="259" y="879"/>
                  </a:cubicBezTo>
                  <a:cubicBezTo>
                    <a:pt x="262" y="890"/>
                    <a:pt x="270" y="906"/>
                    <a:pt x="273" y="911"/>
                  </a:cubicBezTo>
                  <a:cubicBezTo>
                    <a:pt x="277" y="916"/>
                    <a:pt x="278" y="923"/>
                    <a:pt x="277" y="925"/>
                  </a:cubicBezTo>
                  <a:cubicBezTo>
                    <a:pt x="277" y="927"/>
                    <a:pt x="276" y="926"/>
                    <a:pt x="275" y="923"/>
                  </a:cubicBezTo>
                  <a:cubicBezTo>
                    <a:pt x="274" y="921"/>
                    <a:pt x="274" y="921"/>
                    <a:pt x="273" y="922"/>
                  </a:cubicBezTo>
                  <a:cubicBezTo>
                    <a:pt x="272" y="923"/>
                    <a:pt x="274" y="925"/>
                    <a:pt x="274" y="926"/>
                  </a:cubicBezTo>
                  <a:cubicBezTo>
                    <a:pt x="274" y="928"/>
                    <a:pt x="278" y="937"/>
                    <a:pt x="281" y="939"/>
                  </a:cubicBezTo>
                  <a:cubicBezTo>
                    <a:pt x="284" y="941"/>
                    <a:pt x="285" y="944"/>
                    <a:pt x="284" y="945"/>
                  </a:cubicBezTo>
                  <a:cubicBezTo>
                    <a:pt x="283" y="947"/>
                    <a:pt x="283" y="948"/>
                    <a:pt x="285" y="950"/>
                  </a:cubicBezTo>
                  <a:cubicBezTo>
                    <a:pt x="287" y="952"/>
                    <a:pt x="297" y="967"/>
                    <a:pt x="303" y="970"/>
                  </a:cubicBezTo>
                  <a:cubicBezTo>
                    <a:pt x="308" y="973"/>
                    <a:pt x="314" y="975"/>
                    <a:pt x="316" y="973"/>
                  </a:cubicBezTo>
                  <a:cubicBezTo>
                    <a:pt x="317" y="972"/>
                    <a:pt x="321" y="969"/>
                    <a:pt x="324" y="967"/>
                  </a:cubicBezTo>
                  <a:cubicBezTo>
                    <a:pt x="327" y="966"/>
                    <a:pt x="333" y="963"/>
                    <a:pt x="334" y="955"/>
                  </a:cubicBezTo>
                  <a:cubicBezTo>
                    <a:pt x="336" y="948"/>
                    <a:pt x="339" y="943"/>
                    <a:pt x="346" y="940"/>
                  </a:cubicBezTo>
                  <a:cubicBezTo>
                    <a:pt x="353" y="937"/>
                    <a:pt x="358" y="935"/>
                    <a:pt x="367" y="936"/>
                  </a:cubicBezTo>
                  <a:cubicBezTo>
                    <a:pt x="375" y="938"/>
                    <a:pt x="380" y="940"/>
                    <a:pt x="374" y="936"/>
                  </a:cubicBezTo>
                  <a:cubicBezTo>
                    <a:pt x="374" y="936"/>
                    <a:pt x="371" y="934"/>
                    <a:pt x="368" y="934"/>
                  </a:cubicBezTo>
                  <a:cubicBezTo>
                    <a:pt x="366" y="934"/>
                    <a:pt x="359" y="933"/>
                    <a:pt x="362" y="925"/>
                  </a:cubicBezTo>
                  <a:cubicBezTo>
                    <a:pt x="364" y="917"/>
                    <a:pt x="367" y="916"/>
                    <a:pt x="370" y="909"/>
                  </a:cubicBezTo>
                  <a:cubicBezTo>
                    <a:pt x="372" y="902"/>
                    <a:pt x="378" y="898"/>
                    <a:pt x="385" y="899"/>
                  </a:cubicBezTo>
                  <a:cubicBezTo>
                    <a:pt x="391" y="900"/>
                    <a:pt x="393" y="901"/>
                    <a:pt x="392" y="891"/>
                  </a:cubicBezTo>
                  <a:cubicBezTo>
                    <a:pt x="392" y="882"/>
                    <a:pt x="392" y="874"/>
                    <a:pt x="388" y="869"/>
                  </a:cubicBezTo>
                  <a:cubicBezTo>
                    <a:pt x="385" y="865"/>
                    <a:pt x="387" y="865"/>
                    <a:pt x="388" y="865"/>
                  </a:cubicBezTo>
                  <a:cubicBezTo>
                    <a:pt x="389" y="864"/>
                    <a:pt x="391" y="865"/>
                    <a:pt x="389" y="861"/>
                  </a:cubicBezTo>
                  <a:cubicBezTo>
                    <a:pt x="388" y="857"/>
                    <a:pt x="389" y="845"/>
                    <a:pt x="399" y="830"/>
                  </a:cubicBezTo>
                  <a:cubicBezTo>
                    <a:pt x="399" y="830"/>
                    <a:pt x="405" y="819"/>
                    <a:pt x="406" y="807"/>
                  </a:cubicBezTo>
                  <a:cubicBezTo>
                    <a:pt x="406" y="795"/>
                    <a:pt x="406" y="793"/>
                    <a:pt x="403" y="791"/>
                  </a:cubicBezTo>
                  <a:cubicBezTo>
                    <a:pt x="400" y="790"/>
                    <a:pt x="398" y="787"/>
                    <a:pt x="400" y="786"/>
                  </a:cubicBezTo>
                  <a:cubicBezTo>
                    <a:pt x="402" y="785"/>
                    <a:pt x="402" y="784"/>
                    <a:pt x="403" y="785"/>
                  </a:cubicBezTo>
                  <a:cubicBezTo>
                    <a:pt x="405" y="787"/>
                    <a:pt x="407" y="787"/>
                    <a:pt x="405" y="784"/>
                  </a:cubicBezTo>
                  <a:cubicBezTo>
                    <a:pt x="404" y="782"/>
                    <a:pt x="400" y="773"/>
                    <a:pt x="400" y="765"/>
                  </a:cubicBezTo>
                  <a:cubicBezTo>
                    <a:pt x="399" y="757"/>
                    <a:pt x="396" y="724"/>
                    <a:pt x="409" y="713"/>
                  </a:cubicBezTo>
                  <a:cubicBezTo>
                    <a:pt x="409" y="713"/>
                    <a:pt x="416" y="707"/>
                    <a:pt x="422" y="710"/>
                  </a:cubicBezTo>
                  <a:cubicBezTo>
                    <a:pt x="428" y="713"/>
                    <a:pt x="425" y="712"/>
                    <a:pt x="426" y="709"/>
                  </a:cubicBezTo>
                  <a:cubicBezTo>
                    <a:pt x="426" y="707"/>
                    <a:pt x="427" y="703"/>
                    <a:pt x="428" y="706"/>
                  </a:cubicBezTo>
                  <a:cubicBezTo>
                    <a:pt x="429" y="709"/>
                    <a:pt x="431" y="712"/>
                    <a:pt x="432" y="709"/>
                  </a:cubicBezTo>
                  <a:cubicBezTo>
                    <a:pt x="434" y="705"/>
                    <a:pt x="436" y="703"/>
                    <a:pt x="437" y="700"/>
                  </a:cubicBezTo>
                  <a:cubicBezTo>
                    <a:pt x="437" y="698"/>
                    <a:pt x="440" y="691"/>
                    <a:pt x="446" y="692"/>
                  </a:cubicBezTo>
                  <a:cubicBezTo>
                    <a:pt x="451" y="693"/>
                    <a:pt x="458" y="692"/>
                    <a:pt x="467" y="688"/>
                  </a:cubicBezTo>
                  <a:cubicBezTo>
                    <a:pt x="476" y="683"/>
                    <a:pt x="477" y="678"/>
                    <a:pt x="475" y="675"/>
                  </a:cubicBezTo>
                  <a:cubicBezTo>
                    <a:pt x="473" y="671"/>
                    <a:pt x="473" y="668"/>
                    <a:pt x="477" y="665"/>
                  </a:cubicBezTo>
                  <a:cubicBezTo>
                    <a:pt x="481" y="662"/>
                    <a:pt x="499" y="654"/>
                    <a:pt x="503" y="651"/>
                  </a:cubicBezTo>
                  <a:cubicBezTo>
                    <a:pt x="507" y="648"/>
                    <a:pt x="520" y="633"/>
                    <a:pt x="525" y="630"/>
                  </a:cubicBezTo>
                  <a:cubicBezTo>
                    <a:pt x="530" y="628"/>
                    <a:pt x="540" y="620"/>
                    <a:pt x="545" y="614"/>
                  </a:cubicBezTo>
                  <a:cubicBezTo>
                    <a:pt x="550" y="609"/>
                    <a:pt x="553" y="599"/>
                    <a:pt x="563" y="593"/>
                  </a:cubicBezTo>
                  <a:cubicBezTo>
                    <a:pt x="572" y="587"/>
                    <a:pt x="580" y="578"/>
                    <a:pt x="585" y="576"/>
                  </a:cubicBezTo>
                  <a:cubicBezTo>
                    <a:pt x="589" y="575"/>
                    <a:pt x="612" y="569"/>
                    <a:pt x="610" y="567"/>
                  </a:cubicBezTo>
                  <a:cubicBezTo>
                    <a:pt x="608" y="564"/>
                    <a:pt x="608" y="564"/>
                    <a:pt x="610" y="564"/>
                  </a:cubicBezTo>
                  <a:cubicBezTo>
                    <a:pt x="612" y="564"/>
                    <a:pt x="615" y="562"/>
                    <a:pt x="616" y="560"/>
                  </a:cubicBezTo>
                  <a:cubicBezTo>
                    <a:pt x="618" y="559"/>
                    <a:pt x="632" y="544"/>
                    <a:pt x="632" y="544"/>
                  </a:cubicBezTo>
                  <a:cubicBezTo>
                    <a:pt x="632" y="544"/>
                    <a:pt x="633" y="543"/>
                    <a:pt x="632" y="539"/>
                  </a:cubicBezTo>
                  <a:cubicBezTo>
                    <a:pt x="630" y="535"/>
                    <a:pt x="625" y="521"/>
                    <a:pt x="632" y="516"/>
                  </a:cubicBezTo>
                  <a:cubicBezTo>
                    <a:pt x="638" y="510"/>
                    <a:pt x="647" y="510"/>
                    <a:pt x="649" y="509"/>
                  </a:cubicBezTo>
                  <a:cubicBezTo>
                    <a:pt x="649" y="509"/>
                    <a:pt x="663" y="505"/>
                    <a:pt x="669" y="496"/>
                  </a:cubicBezTo>
                  <a:cubicBezTo>
                    <a:pt x="669" y="496"/>
                    <a:pt x="673" y="489"/>
                    <a:pt x="673" y="495"/>
                  </a:cubicBezTo>
                  <a:cubicBezTo>
                    <a:pt x="673" y="500"/>
                    <a:pt x="670" y="510"/>
                    <a:pt x="675" y="510"/>
                  </a:cubicBezTo>
                  <a:cubicBezTo>
                    <a:pt x="680" y="510"/>
                    <a:pt x="681" y="508"/>
                    <a:pt x="681" y="506"/>
                  </a:cubicBezTo>
                  <a:cubicBezTo>
                    <a:pt x="681" y="505"/>
                    <a:pt x="682" y="503"/>
                    <a:pt x="683" y="508"/>
                  </a:cubicBezTo>
                  <a:cubicBezTo>
                    <a:pt x="684" y="513"/>
                    <a:pt x="685" y="511"/>
                    <a:pt x="686" y="508"/>
                  </a:cubicBezTo>
                  <a:cubicBezTo>
                    <a:pt x="686" y="505"/>
                    <a:pt x="685" y="503"/>
                    <a:pt x="685" y="501"/>
                  </a:cubicBezTo>
                  <a:cubicBezTo>
                    <a:pt x="686" y="498"/>
                    <a:pt x="689" y="499"/>
                    <a:pt x="689" y="505"/>
                  </a:cubicBezTo>
                  <a:cubicBezTo>
                    <a:pt x="689" y="511"/>
                    <a:pt x="693" y="510"/>
                    <a:pt x="695" y="510"/>
                  </a:cubicBezTo>
                  <a:cubicBezTo>
                    <a:pt x="697" y="510"/>
                    <a:pt x="703" y="511"/>
                    <a:pt x="701" y="505"/>
                  </a:cubicBezTo>
                  <a:cubicBezTo>
                    <a:pt x="700" y="501"/>
                    <a:pt x="701" y="499"/>
                    <a:pt x="702" y="500"/>
                  </a:cubicBezTo>
                  <a:cubicBezTo>
                    <a:pt x="702" y="496"/>
                    <a:pt x="701" y="492"/>
                    <a:pt x="701" y="492"/>
                  </a:cubicBezTo>
                  <a:cubicBezTo>
                    <a:pt x="701" y="491"/>
                    <a:pt x="699" y="487"/>
                    <a:pt x="699" y="486"/>
                  </a:cubicBezTo>
                  <a:cubicBezTo>
                    <a:pt x="699" y="485"/>
                    <a:pt x="699" y="484"/>
                    <a:pt x="699" y="483"/>
                  </a:cubicBezTo>
                  <a:cubicBezTo>
                    <a:pt x="699" y="482"/>
                    <a:pt x="697" y="475"/>
                    <a:pt x="697" y="474"/>
                  </a:cubicBezTo>
                  <a:cubicBezTo>
                    <a:pt x="697" y="474"/>
                    <a:pt x="697" y="473"/>
                    <a:pt x="697" y="472"/>
                  </a:cubicBezTo>
                  <a:cubicBezTo>
                    <a:pt x="697" y="471"/>
                    <a:pt x="698" y="468"/>
                    <a:pt x="697" y="467"/>
                  </a:cubicBezTo>
                  <a:cubicBezTo>
                    <a:pt x="696" y="466"/>
                    <a:pt x="695" y="462"/>
                    <a:pt x="695" y="461"/>
                  </a:cubicBezTo>
                  <a:cubicBezTo>
                    <a:pt x="695" y="460"/>
                    <a:pt x="697" y="455"/>
                    <a:pt x="697" y="455"/>
                  </a:cubicBezTo>
                  <a:cubicBezTo>
                    <a:pt x="697" y="454"/>
                    <a:pt x="697" y="453"/>
                    <a:pt x="697" y="453"/>
                  </a:cubicBezTo>
                  <a:cubicBezTo>
                    <a:pt x="696" y="452"/>
                    <a:pt x="695" y="452"/>
                    <a:pt x="694" y="452"/>
                  </a:cubicBezTo>
                  <a:cubicBezTo>
                    <a:pt x="694" y="452"/>
                    <a:pt x="693" y="451"/>
                    <a:pt x="692" y="450"/>
                  </a:cubicBezTo>
                  <a:cubicBezTo>
                    <a:pt x="692" y="450"/>
                    <a:pt x="691" y="448"/>
                    <a:pt x="691" y="447"/>
                  </a:cubicBezTo>
                  <a:cubicBezTo>
                    <a:pt x="690" y="446"/>
                    <a:pt x="691" y="443"/>
                    <a:pt x="691" y="443"/>
                  </a:cubicBezTo>
                  <a:cubicBezTo>
                    <a:pt x="691" y="443"/>
                    <a:pt x="692" y="443"/>
                    <a:pt x="691" y="442"/>
                  </a:cubicBezTo>
                  <a:cubicBezTo>
                    <a:pt x="690" y="442"/>
                    <a:pt x="686" y="439"/>
                    <a:pt x="686" y="439"/>
                  </a:cubicBezTo>
                  <a:cubicBezTo>
                    <a:pt x="686" y="439"/>
                    <a:pt x="686" y="438"/>
                    <a:pt x="686" y="435"/>
                  </a:cubicBezTo>
                  <a:cubicBezTo>
                    <a:pt x="686" y="433"/>
                    <a:pt x="687" y="430"/>
                    <a:pt x="687" y="430"/>
                  </a:cubicBezTo>
                  <a:cubicBezTo>
                    <a:pt x="687" y="430"/>
                    <a:pt x="687" y="429"/>
                    <a:pt x="688" y="428"/>
                  </a:cubicBezTo>
                  <a:cubicBezTo>
                    <a:pt x="688" y="427"/>
                    <a:pt x="690" y="426"/>
                    <a:pt x="690" y="425"/>
                  </a:cubicBezTo>
                  <a:cubicBezTo>
                    <a:pt x="690" y="425"/>
                    <a:pt x="689" y="422"/>
                    <a:pt x="689" y="421"/>
                  </a:cubicBezTo>
                  <a:cubicBezTo>
                    <a:pt x="689" y="420"/>
                    <a:pt x="690" y="418"/>
                    <a:pt x="690" y="418"/>
                  </a:cubicBezTo>
                  <a:cubicBezTo>
                    <a:pt x="690" y="417"/>
                    <a:pt x="690" y="417"/>
                    <a:pt x="690" y="416"/>
                  </a:cubicBezTo>
                  <a:cubicBezTo>
                    <a:pt x="689" y="415"/>
                    <a:pt x="688" y="414"/>
                    <a:pt x="686" y="413"/>
                  </a:cubicBezTo>
                  <a:cubicBezTo>
                    <a:pt x="685" y="413"/>
                    <a:pt x="681" y="412"/>
                    <a:pt x="680" y="412"/>
                  </a:cubicBezTo>
                  <a:cubicBezTo>
                    <a:pt x="679" y="411"/>
                    <a:pt x="670" y="406"/>
                    <a:pt x="670" y="406"/>
                  </a:cubicBezTo>
                  <a:cubicBezTo>
                    <a:pt x="670" y="406"/>
                    <a:pt x="669" y="406"/>
                    <a:pt x="669" y="404"/>
                  </a:cubicBezTo>
                  <a:cubicBezTo>
                    <a:pt x="670" y="401"/>
                    <a:pt x="670" y="395"/>
                    <a:pt x="670" y="395"/>
                  </a:cubicBezTo>
                  <a:cubicBezTo>
                    <a:pt x="670" y="395"/>
                    <a:pt x="670" y="394"/>
                    <a:pt x="672" y="393"/>
                  </a:cubicBezTo>
                  <a:cubicBezTo>
                    <a:pt x="674" y="393"/>
                    <a:pt x="675" y="392"/>
                    <a:pt x="676" y="392"/>
                  </a:cubicBezTo>
                  <a:cubicBezTo>
                    <a:pt x="676" y="391"/>
                    <a:pt x="679" y="390"/>
                    <a:pt x="679" y="390"/>
                  </a:cubicBezTo>
                  <a:cubicBezTo>
                    <a:pt x="679" y="389"/>
                    <a:pt x="680" y="385"/>
                    <a:pt x="681" y="385"/>
                  </a:cubicBezTo>
                  <a:cubicBezTo>
                    <a:pt x="681" y="384"/>
                    <a:pt x="685" y="382"/>
                    <a:pt x="686" y="382"/>
                  </a:cubicBezTo>
                  <a:cubicBezTo>
                    <a:pt x="687" y="382"/>
                    <a:pt x="690" y="382"/>
                    <a:pt x="691" y="382"/>
                  </a:cubicBezTo>
                  <a:cubicBezTo>
                    <a:pt x="693" y="382"/>
                    <a:pt x="696" y="383"/>
                    <a:pt x="696" y="383"/>
                  </a:cubicBezTo>
                  <a:cubicBezTo>
                    <a:pt x="696" y="383"/>
                    <a:pt x="697" y="383"/>
                    <a:pt x="697" y="382"/>
                  </a:cubicBezTo>
                  <a:cubicBezTo>
                    <a:pt x="697" y="381"/>
                    <a:pt x="698" y="380"/>
                    <a:pt x="698" y="380"/>
                  </a:cubicBezTo>
                  <a:cubicBezTo>
                    <a:pt x="698" y="380"/>
                    <a:pt x="699" y="379"/>
                    <a:pt x="698" y="378"/>
                  </a:cubicBezTo>
                  <a:cubicBezTo>
                    <a:pt x="697" y="378"/>
                    <a:pt x="696" y="378"/>
                    <a:pt x="695" y="377"/>
                  </a:cubicBezTo>
                  <a:cubicBezTo>
                    <a:pt x="694" y="377"/>
                    <a:pt x="693" y="376"/>
                    <a:pt x="693" y="374"/>
                  </a:cubicBezTo>
                  <a:cubicBezTo>
                    <a:pt x="693" y="373"/>
                    <a:pt x="692" y="370"/>
                    <a:pt x="691" y="370"/>
                  </a:cubicBezTo>
                  <a:cubicBezTo>
                    <a:pt x="690" y="370"/>
                    <a:pt x="686" y="371"/>
                    <a:pt x="686" y="371"/>
                  </a:cubicBezTo>
                  <a:cubicBezTo>
                    <a:pt x="686" y="371"/>
                    <a:pt x="684" y="371"/>
                    <a:pt x="684" y="370"/>
                  </a:cubicBezTo>
                  <a:cubicBezTo>
                    <a:pt x="684" y="369"/>
                    <a:pt x="681" y="366"/>
                    <a:pt x="680" y="364"/>
                  </a:cubicBezTo>
                  <a:cubicBezTo>
                    <a:pt x="678" y="363"/>
                    <a:pt x="675" y="360"/>
                    <a:pt x="675" y="360"/>
                  </a:cubicBezTo>
                  <a:cubicBezTo>
                    <a:pt x="675" y="360"/>
                    <a:pt x="673" y="360"/>
                    <a:pt x="673" y="360"/>
                  </a:cubicBezTo>
                  <a:cubicBezTo>
                    <a:pt x="672" y="360"/>
                    <a:pt x="669" y="360"/>
                    <a:pt x="669" y="357"/>
                  </a:cubicBezTo>
                  <a:cubicBezTo>
                    <a:pt x="669" y="355"/>
                    <a:pt x="670" y="353"/>
                    <a:pt x="670" y="352"/>
                  </a:cubicBezTo>
                  <a:cubicBezTo>
                    <a:pt x="671" y="351"/>
                    <a:pt x="672" y="351"/>
                    <a:pt x="672" y="350"/>
                  </a:cubicBezTo>
                  <a:cubicBezTo>
                    <a:pt x="673" y="349"/>
                    <a:pt x="674" y="346"/>
                    <a:pt x="675" y="345"/>
                  </a:cubicBezTo>
                  <a:cubicBezTo>
                    <a:pt x="675" y="345"/>
                    <a:pt x="680" y="341"/>
                    <a:pt x="680" y="341"/>
                  </a:cubicBezTo>
                  <a:cubicBezTo>
                    <a:pt x="680" y="341"/>
                    <a:pt x="681" y="340"/>
                    <a:pt x="681" y="340"/>
                  </a:cubicBezTo>
                  <a:cubicBezTo>
                    <a:pt x="682" y="340"/>
                    <a:pt x="683" y="340"/>
                    <a:pt x="682" y="339"/>
                  </a:cubicBezTo>
                  <a:cubicBezTo>
                    <a:pt x="682" y="338"/>
                    <a:pt x="681" y="338"/>
                    <a:pt x="681" y="338"/>
                  </a:cubicBezTo>
                  <a:cubicBezTo>
                    <a:pt x="680" y="337"/>
                    <a:pt x="676" y="336"/>
                    <a:pt x="676" y="334"/>
                  </a:cubicBezTo>
                  <a:cubicBezTo>
                    <a:pt x="677" y="332"/>
                    <a:pt x="680" y="332"/>
                    <a:pt x="681" y="333"/>
                  </a:cubicBezTo>
                  <a:cubicBezTo>
                    <a:pt x="683" y="335"/>
                    <a:pt x="688" y="341"/>
                    <a:pt x="688" y="341"/>
                  </a:cubicBezTo>
                  <a:cubicBezTo>
                    <a:pt x="688" y="341"/>
                    <a:pt x="689" y="343"/>
                    <a:pt x="690" y="342"/>
                  </a:cubicBezTo>
                  <a:cubicBezTo>
                    <a:pt x="690" y="342"/>
                    <a:pt x="692" y="342"/>
                    <a:pt x="692" y="343"/>
                  </a:cubicBezTo>
                  <a:cubicBezTo>
                    <a:pt x="693" y="343"/>
                    <a:pt x="694" y="345"/>
                    <a:pt x="695" y="345"/>
                  </a:cubicBezTo>
                  <a:cubicBezTo>
                    <a:pt x="695" y="345"/>
                    <a:pt x="699" y="344"/>
                    <a:pt x="699" y="344"/>
                  </a:cubicBezTo>
                  <a:cubicBezTo>
                    <a:pt x="699" y="344"/>
                    <a:pt x="700" y="344"/>
                    <a:pt x="700" y="343"/>
                  </a:cubicBezTo>
                  <a:cubicBezTo>
                    <a:pt x="699" y="342"/>
                    <a:pt x="698" y="340"/>
                    <a:pt x="698" y="339"/>
                  </a:cubicBezTo>
                  <a:cubicBezTo>
                    <a:pt x="698" y="337"/>
                    <a:pt x="698" y="337"/>
                    <a:pt x="699" y="338"/>
                  </a:cubicBezTo>
                  <a:cubicBezTo>
                    <a:pt x="700" y="339"/>
                    <a:pt x="703" y="341"/>
                    <a:pt x="703" y="343"/>
                  </a:cubicBezTo>
                  <a:cubicBezTo>
                    <a:pt x="703" y="343"/>
                    <a:pt x="703" y="344"/>
                    <a:pt x="703" y="345"/>
                  </a:cubicBezTo>
                  <a:cubicBezTo>
                    <a:pt x="704" y="345"/>
                    <a:pt x="709" y="352"/>
                    <a:pt x="710" y="352"/>
                  </a:cubicBezTo>
                  <a:cubicBezTo>
                    <a:pt x="711" y="353"/>
                    <a:pt x="713" y="354"/>
                    <a:pt x="715" y="353"/>
                  </a:cubicBezTo>
                  <a:cubicBezTo>
                    <a:pt x="716" y="352"/>
                    <a:pt x="719" y="351"/>
                    <a:pt x="720" y="350"/>
                  </a:cubicBezTo>
                  <a:cubicBezTo>
                    <a:pt x="720" y="349"/>
                    <a:pt x="722" y="345"/>
                    <a:pt x="722" y="346"/>
                  </a:cubicBezTo>
                  <a:cubicBezTo>
                    <a:pt x="723" y="348"/>
                    <a:pt x="725" y="352"/>
                    <a:pt x="725" y="353"/>
                  </a:cubicBezTo>
                  <a:cubicBezTo>
                    <a:pt x="726" y="354"/>
                    <a:pt x="726" y="358"/>
                    <a:pt x="726" y="358"/>
                  </a:cubicBezTo>
                  <a:cubicBezTo>
                    <a:pt x="726" y="359"/>
                    <a:pt x="726" y="360"/>
                    <a:pt x="726" y="361"/>
                  </a:cubicBezTo>
                  <a:cubicBezTo>
                    <a:pt x="726" y="362"/>
                    <a:pt x="727" y="371"/>
                    <a:pt x="727" y="372"/>
                  </a:cubicBezTo>
                  <a:cubicBezTo>
                    <a:pt x="726" y="374"/>
                    <a:pt x="726" y="374"/>
                    <a:pt x="726" y="375"/>
                  </a:cubicBezTo>
                  <a:cubicBezTo>
                    <a:pt x="726" y="376"/>
                    <a:pt x="727" y="378"/>
                    <a:pt x="727" y="378"/>
                  </a:cubicBezTo>
                  <a:cubicBezTo>
                    <a:pt x="728" y="377"/>
                    <a:pt x="730" y="378"/>
                    <a:pt x="731" y="378"/>
                  </a:cubicBezTo>
                  <a:cubicBezTo>
                    <a:pt x="732" y="379"/>
                    <a:pt x="736" y="381"/>
                    <a:pt x="737" y="381"/>
                  </a:cubicBezTo>
                  <a:cubicBezTo>
                    <a:pt x="737" y="381"/>
                    <a:pt x="741" y="382"/>
                    <a:pt x="742" y="382"/>
                  </a:cubicBezTo>
                  <a:cubicBezTo>
                    <a:pt x="743" y="382"/>
                    <a:pt x="746" y="384"/>
                    <a:pt x="747" y="384"/>
                  </a:cubicBezTo>
                  <a:cubicBezTo>
                    <a:pt x="748" y="383"/>
                    <a:pt x="751" y="382"/>
                    <a:pt x="752" y="383"/>
                  </a:cubicBezTo>
                  <a:cubicBezTo>
                    <a:pt x="754" y="383"/>
                    <a:pt x="763" y="383"/>
                    <a:pt x="763" y="383"/>
                  </a:cubicBezTo>
                  <a:cubicBezTo>
                    <a:pt x="763" y="383"/>
                    <a:pt x="764" y="383"/>
                    <a:pt x="764" y="383"/>
                  </a:cubicBezTo>
                  <a:cubicBezTo>
                    <a:pt x="765" y="383"/>
                    <a:pt x="768" y="382"/>
                    <a:pt x="769" y="382"/>
                  </a:cubicBezTo>
                  <a:cubicBezTo>
                    <a:pt x="770" y="382"/>
                    <a:pt x="772" y="382"/>
                    <a:pt x="773" y="382"/>
                  </a:cubicBezTo>
                  <a:cubicBezTo>
                    <a:pt x="773" y="382"/>
                    <a:pt x="780" y="383"/>
                    <a:pt x="782" y="383"/>
                  </a:cubicBezTo>
                  <a:cubicBezTo>
                    <a:pt x="783" y="383"/>
                    <a:pt x="788" y="384"/>
                    <a:pt x="790" y="384"/>
                  </a:cubicBezTo>
                  <a:cubicBezTo>
                    <a:pt x="791" y="383"/>
                    <a:pt x="795" y="382"/>
                    <a:pt x="796" y="382"/>
                  </a:cubicBezTo>
                  <a:cubicBezTo>
                    <a:pt x="797" y="382"/>
                    <a:pt x="800" y="382"/>
                    <a:pt x="801" y="382"/>
                  </a:cubicBezTo>
                  <a:cubicBezTo>
                    <a:pt x="803" y="383"/>
                    <a:pt x="811" y="387"/>
                    <a:pt x="812" y="387"/>
                  </a:cubicBezTo>
                  <a:cubicBezTo>
                    <a:pt x="814" y="388"/>
                    <a:pt x="813" y="388"/>
                    <a:pt x="813" y="388"/>
                  </a:cubicBezTo>
                  <a:cubicBezTo>
                    <a:pt x="814" y="389"/>
                    <a:pt x="814" y="389"/>
                    <a:pt x="814" y="390"/>
                  </a:cubicBezTo>
                  <a:cubicBezTo>
                    <a:pt x="815" y="390"/>
                    <a:pt x="816" y="392"/>
                    <a:pt x="815" y="392"/>
                  </a:cubicBezTo>
                  <a:cubicBezTo>
                    <a:pt x="814" y="392"/>
                    <a:pt x="809" y="393"/>
                    <a:pt x="809" y="393"/>
                  </a:cubicBezTo>
                  <a:cubicBezTo>
                    <a:pt x="809" y="393"/>
                    <a:pt x="808" y="392"/>
                    <a:pt x="808" y="393"/>
                  </a:cubicBezTo>
                  <a:cubicBezTo>
                    <a:pt x="807" y="395"/>
                    <a:pt x="805" y="404"/>
                    <a:pt x="805" y="404"/>
                  </a:cubicBezTo>
                  <a:cubicBezTo>
                    <a:pt x="805" y="404"/>
                    <a:pt x="805" y="405"/>
                    <a:pt x="805" y="406"/>
                  </a:cubicBezTo>
                  <a:cubicBezTo>
                    <a:pt x="804" y="406"/>
                    <a:pt x="798" y="411"/>
                    <a:pt x="798" y="412"/>
                  </a:cubicBezTo>
                  <a:cubicBezTo>
                    <a:pt x="797" y="412"/>
                    <a:pt x="797" y="413"/>
                    <a:pt x="797" y="414"/>
                  </a:cubicBezTo>
                  <a:cubicBezTo>
                    <a:pt x="796" y="415"/>
                    <a:pt x="796" y="418"/>
                    <a:pt x="796" y="418"/>
                  </a:cubicBezTo>
                  <a:cubicBezTo>
                    <a:pt x="796" y="418"/>
                    <a:pt x="796" y="420"/>
                    <a:pt x="795" y="419"/>
                  </a:cubicBezTo>
                  <a:cubicBezTo>
                    <a:pt x="794" y="418"/>
                    <a:pt x="791" y="416"/>
                    <a:pt x="791" y="417"/>
                  </a:cubicBezTo>
                  <a:cubicBezTo>
                    <a:pt x="790" y="417"/>
                    <a:pt x="787" y="417"/>
                    <a:pt x="786" y="418"/>
                  </a:cubicBezTo>
                  <a:cubicBezTo>
                    <a:pt x="785" y="418"/>
                    <a:pt x="780" y="420"/>
                    <a:pt x="780" y="420"/>
                  </a:cubicBezTo>
                  <a:cubicBezTo>
                    <a:pt x="780" y="420"/>
                    <a:pt x="779" y="421"/>
                    <a:pt x="779" y="422"/>
                  </a:cubicBezTo>
                  <a:cubicBezTo>
                    <a:pt x="778" y="422"/>
                    <a:pt x="774" y="427"/>
                    <a:pt x="774" y="427"/>
                  </a:cubicBezTo>
                  <a:lnTo>
                    <a:pt x="774" y="429"/>
                  </a:lnTo>
                  <a:cubicBezTo>
                    <a:pt x="774" y="429"/>
                    <a:pt x="774" y="431"/>
                    <a:pt x="773" y="432"/>
                  </a:cubicBezTo>
                  <a:cubicBezTo>
                    <a:pt x="773" y="433"/>
                    <a:pt x="771" y="436"/>
                    <a:pt x="771" y="437"/>
                  </a:cubicBezTo>
                  <a:cubicBezTo>
                    <a:pt x="772" y="438"/>
                    <a:pt x="772" y="441"/>
                    <a:pt x="773" y="442"/>
                  </a:cubicBezTo>
                  <a:cubicBezTo>
                    <a:pt x="773" y="443"/>
                    <a:pt x="776" y="447"/>
                    <a:pt x="776" y="447"/>
                  </a:cubicBezTo>
                  <a:cubicBezTo>
                    <a:pt x="776" y="447"/>
                    <a:pt x="776" y="448"/>
                    <a:pt x="776" y="449"/>
                  </a:cubicBezTo>
                  <a:cubicBezTo>
                    <a:pt x="776" y="450"/>
                    <a:pt x="776" y="451"/>
                    <a:pt x="776" y="452"/>
                  </a:cubicBezTo>
                  <a:cubicBezTo>
                    <a:pt x="776" y="453"/>
                    <a:pt x="777" y="456"/>
                    <a:pt x="777" y="456"/>
                  </a:cubicBezTo>
                  <a:cubicBezTo>
                    <a:pt x="777" y="456"/>
                    <a:pt x="777" y="457"/>
                    <a:pt x="778" y="457"/>
                  </a:cubicBezTo>
                  <a:cubicBezTo>
                    <a:pt x="780" y="458"/>
                    <a:pt x="779" y="457"/>
                    <a:pt x="779" y="455"/>
                  </a:cubicBezTo>
                  <a:cubicBezTo>
                    <a:pt x="779" y="454"/>
                    <a:pt x="780" y="452"/>
                    <a:pt x="780" y="452"/>
                  </a:cubicBezTo>
                  <a:cubicBezTo>
                    <a:pt x="780" y="451"/>
                    <a:pt x="781" y="451"/>
                    <a:pt x="782" y="452"/>
                  </a:cubicBezTo>
                  <a:cubicBezTo>
                    <a:pt x="782" y="453"/>
                    <a:pt x="783" y="456"/>
                    <a:pt x="783" y="456"/>
                  </a:cubicBezTo>
                  <a:cubicBezTo>
                    <a:pt x="783" y="457"/>
                    <a:pt x="785" y="460"/>
                    <a:pt x="786" y="461"/>
                  </a:cubicBezTo>
                  <a:cubicBezTo>
                    <a:pt x="787" y="462"/>
                    <a:pt x="787" y="462"/>
                    <a:pt x="788" y="461"/>
                  </a:cubicBezTo>
                  <a:cubicBezTo>
                    <a:pt x="789" y="460"/>
                    <a:pt x="792" y="459"/>
                    <a:pt x="792" y="458"/>
                  </a:cubicBezTo>
                  <a:cubicBezTo>
                    <a:pt x="792" y="457"/>
                    <a:pt x="792" y="453"/>
                    <a:pt x="793" y="453"/>
                  </a:cubicBezTo>
                  <a:cubicBezTo>
                    <a:pt x="794" y="452"/>
                    <a:pt x="797" y="444"/>
                    <a:pt x="797" y="444"/>
                  </a:cubicBezTo>
                  <a:cubicBezTo>
                    <a:pt x="797" y="444"/>
                    <a:pt x="798" y="443"/>
                    <a:pt x="798" y="442"/>
                  </a:cubicBezTo>
                  <a:cubicBezTo>
                    <a:pt x="798" y="442"/>
                    <a:pt x="798" y="436"/>
                    <a:pt x="798" y="435"/>
                  </a:cubicBezTo>
                  <a:cubicBezTo>
                    <a:pt x="798" y="434"/>
                    <a:pt x="799" y="434"/>
                    <a:pt x="799" y="435"/>
                  </a:cubicBezTo>
                  <a:cubicBezTo>
                    <a:pt x="800" y="436"/>
                    <a:pt x="800" y="437"/>
                    <a:pt x="801" y="437"/>
                  </a:cubicBezTo>
                  <a:cubicBezTo>
                    <a:pt x="801" y="437"/>
                    <a:pt x="802" y="437"/>
                    <a:pt x="802" y="436"/>
                  </a:cubicBezTo>
                  <a:cubicBezTo>
                    <a:pt x="803" y="435"/>
                    <a:pt x="804" y="434"/>
                    <a:pt x="805" y="434"/>
                  </a:cubicBezTo>
                  <a:cubicBezTo>
                    <a:pt x="806" y="434"/>
                    <a:pt x="808" y="435"/>
                    <a:pt x="808" y="435"/>
                  </a:cubicBezTo>
                  <a:cubicBezTo>
                    <a:pt x="808" y="435"/>
                    <a:pt x="809" y="436"/>
                    <a:pt x="809" y="437"/>
                  </a:cubicBezTo>
                  <a:cubicBezTo>
                    <a:pt x="809" y="437"/>
                    <a:pt x="812" y="448"/>
                    <a:pt x="812" y="448"/>
                  </a:cubicBezTo>
                  <a:cubicBezTo>
                    <a:pt x="812" y="448"/>
                    <a:pt x="812" y="450"/>
                    <a:pt x="812" y="451"/>
                  </a:cubicBezTo>
                  <a:cubicBezTo>
                    <a:pt x="812" y="452"/>
                    <a:pt x="812" y="458"/>
                    <a:pt x="813" y="459"/>
                  </a:cubicBezTo>
                  <a:cubicBezTo>
                    <a:pt x="813" y="460"/>
                    <a:pt x="815" y="469"/>
                    <a:pt x="816" y="470"/>
                  </a:cubicBezTo>
                  <a:cubicBezTo>
                    <a:pt x="816" y="470"/>
                    <a:pt x="817" y="471"/>
                    <a:pt x="817" y="473"/>
                  </a:cubicBezTo>
                  <a:cubicBezTo>
                    <a:pt x="817" y="475"/>
                    <a:pt x="819" y="488"/>
                    <a:pt x="819" y="489"/>
                  </a:cubicBezTo>
                  <a:cubicBezTo>
                    <a:pt x="819" y="490"/>
                    <a:pt x="819" y="493"/>
                    <a:pt x="820" y="496"/>
                  </a:cubicBezTo>
                  <a:lnTo>
                    <a:pt x="822" y="492"/>
                  </a:lnTo>
                  <a:cubicBezTo>
                    <a:pt x="822" y="492"/>
                    <a:pt x="823" y="490"/>
                    <a:pt x="827" y="491"/>
                  </a:cubicBezTo>
                  <a:cubicBezTo>
                    <a:pt x="830" y="493"/>
                    <a:pt x="832" y="494"/>
                    <a:pt x="832" y="494"/>
                  </a:cubicBezTo>
                  <a:cubicBezTo>
                    <a:pt x="832" y="494"/>
                    <a:pt x="833" y="495"/>
                    <a:pt x="834" y="494"/>
                  </a:cubicBezTo>
                  <a:cubicBezTo>
                    <a:pt x="834" y="493"/>
                    <a:pt x="838" y="489"/>
                    <a:pt x="838" y="489"/>
                  </a:cubicBezTo>
                  <a:cubicBezTo>
                    <a:pt x="838" y="489"/>
                    <a:pt x="839" y="488"/>
                    <a:pt x="839" y="488"/>
                  </a:cubicBezTo>
                  <a:cubicBezTo>
                    <a:pt x="838" y="487"/>
                    <a:pt x="836" y="474"/>
                    <a:pt x="836" y="469"/>
                  </a:cubicBezTo>
                  <a:cubicBezTo>
                    <a:pt x="836" y="463"/>
                    <a:pt x="837" y="458"/>
                    <a:pt x="839" y="458"/>
                  </a:cubicBezTo>
                  <a:cubicBezTo>
                    <a:pt x="841" y="458"/>
                    <a:pt x="843" y="458"/>
                    <a:pt x="843" y="458"/>
                  </a:cubicBezTo>
                  <a:cubicBezTo>
                    <a:pt x="843" y="458"/>
                    <a:pt x="844" y="459"/>
                    <a:pt x="844" y="458"/>
                  </a:cubicBezTo>
                  <a:cubicBezTo>
                    <a:pt x="844" y="457"/>
                    <a:pt x="845" y="456"/>
                    <a:pt x="845" y="455"/>
                  </a:cubicBezTo>
                  <a:cubicBezTo>
                    <a:pt x="845" y="454"/>
                    <a:pt x="847" y="437"/>
                    <a:pt x="847" y="437"/>
                  </a:cubicBezTo>
                  <a:cubicBezTo>
                    <a:pt x="847" y="437"/>
                    <a:pt x="848" y="435"/>
                    <a:pt x="847" y="434"/>
                  </a:cubicBezTo>
                  <a:cubicBezTo>
                    <a:pt x="847" y="433"/>
                    <a:pt x="844" y="424"/>
                    <a:pt x="844" y="424"/>
                  </a:cubicBezTo>
                  <a:cubicBezTo>
                    <a:pt x="844" y="424"/>
                    <a:pt x="844" y="423"/>
                    <a:pt x="845" y="423"/>
                  </a:cubicBezTo>
                  <a:cubicBezTo>
                    <a:pt x="847" y="424"/>
                    <a:pt x="864" y="426"/>
                    <a:pt x="864" y="426"/>
                  </a:cubicBezTo>
                  <a:cubicBezTo>
                    <a:pt x="864" y="426"/>
                    <a:pt x="865" y="426"/>
                    <a:pt x="866" y="427"/>
                  </a:cubicBezTo>
                  <a:cubicBezTo>
                    <a:pt x="866" y="427"/>
                    <a:pt x="870" y="429"/>
                    <a:pt x="870" y="429"/>
                  </a:cubicBezTo>
                  <a:cubicBezTo>
                    <a:pt x="870" y="429"/>
                    <a:pt x="871" y="430"/>
                    <a:pt x="872" y="429"/>
                  </a:cubicBezTo>
                  <a:cubicBezTo>
                    <a:pt x="872" y="428"/>
                    <a:pt x="882" y="405"/>
                    <a:pt x="882" y="405"/>
                  </a:cubicBezTo>
                  <a:cubicBezTo>
                    <a:pt x="882" y="405"/>
                    <a:pt x="883" y="403"/>
                    <a:pt x="884" y="403"/>
                  </a:cubicBezTo>
                  <a:cubicBezTo>
                    <a:pt x="884" y="402"/>
                    <a:pt x="887" y="399"/>
                    <a:pt x="887" y="398"/>
                  </a:cubicBezTo>
                  <a:cubicBezTo>
                    <a:pt x="887" y="397"/>
                    <a:pt x="892" y="387"/>
                    <a:pt x="891" y="383"/>
                  </a:cubicBezTo>
                  <a:cubicBezTo>
                    <a:pt x="889" y="380"/>
                    <a:pt x="888" y="376"/>
                    <a:pt x="888" y="376"/>
                  </a:cubicBezTo>
                  <a:cubicBezTo>
                    <a:pt x="888" y="376"/>
                    <a:pt x="887" y="374"/>
                    <a:pt x="888" y="374"/>
                  </a:cubicBezTo>
                  <a:cubicBezTo>
                    <a:pt x="889" y="373"/>
                    <a:pt x="890" y="372"/>
                    <a:pt x="891" y="372"/>
                  </a:cubicBezTo>
                  <a:cubicBezTo>
                    <a:pt x="891" y="371"/>
                    <a:pt x="897" y="367"/>
                    <a:pt x="897" y="366"/>
                  </a:cubicBezTo>
                  <a:cubicBezTo>
                    <a:pt x="898" y="365"/>
                    <a:pt x="901" y="363"/>
                    <a:pt x="901" y="363"/>
                  </a:cubicBezTo>
                  <a:cubicBezTo>
                    <a:pt x="901" y="363"/>
                    <a:pt x="901" y="362"/>
                    <a:pt x="901" y="361"/>
                  </a:cubicBezTo>
                  <a:cubicBezTo>
                    <a:pt x="901" y="360"/>
                    <a:pt x="901" y="359"/>
                    <a:pt x="902" y="358"/>
                  </a:cubicBezTo>
                  <a:cubicBezTo>
                    <a:pt x="902" y="358"/>
                    <a:pt x="906" y="353"/>
                    <a:pt x="906" y="351"/>
                  </a:cubicBezTo>
                  <a:cubicBezTo>
                    <a:pt x="906" y="349"/>
                    <a:pt x="904" y="335"/>
                    <a:pt x="904" y="335"/>
                  </a:cubicBezTo>
                  <a:cubicBezTo>
                    <a:pt x="904" y="335"/>
                    <a:pt x="904" y="334"/>
                    <a:pt x="904" y="333"/>
                  </a:cubicBezTo>
                  <a:cubicBezTo>
                    <a:pt x="905" y="333"/>
                    <a:pt x="908" y="329"/>
                    <a:pt x="908" y="329"/>
                  </a:cubicBezTo>
                  <a:cubicBezTo>
                    <a:pt x="908" y="329"/>
                    <a:pt x="908" y="328"/>
                    <a:pt x="909" y="328"/>
                  </a:cubicBezTo>
                  <a:cubicBezTo>
                    <a:pt x="910" y="328"/>
                    <a:pt x="915" y="326"/>
                    <a:pt x="915" y="326"/>
                  </a:cubicBezTo>
                  <a:cubicBezTo>
                    <a:pt x="915" y="326"/>
                    <a:pt x="916" y="326"/>
                    <a:pt x="917" y="325"/>
                  </a:cubicBezTo>
                  <a:cubicBezTo>
                    <a:pt x="917" y="325"/>
                    <a:pt x="927" y="317"/>
                    <a:pt x="927" y="317"/>
                  </a:cubicBezTo>
                  <a:cubicBezTo>
                    <a:pt x="927" y="317"/>
                    <a:pt x="928" y="316"/>
                    <a:pt x="929" y="316"/>
                  </a:cubicBezTo>
                  <a:cubicBezTo>
                    <a:pt x="930" y="315"/>
                    <a:pt x="948" y="307"/>
                    <a:pt x="951" y="305"/>
                  </a:cubicBezTo>
                  <a:cubicBezTo>
                    <a:pt x="953" y="304"/>
                    <a:pt x="958" y="303"/>
                    <a:pt x="960" y="304"/>
                  </a:cubicBezTo>
                  <a:cubicBezTo>
                    <a:pt x="963" y="306"/>
                    <a:pt x="964" y="308"/>
                    <a:pt x="963" y="308"/>
                  </a:cubicBezTo>
                  <a:cubicBezTo>
                    <a:pt x="963" y="308"/>
                    <a:pt x="962" y="309"/>
                    <a:pt x="963" y="310"/>
                  </a:cubicBezTo>
                  <a:cubicBezTo>
                    <a:pt x="964" y="311"/>
                    <a:pt x="969" y="314"/>
                    <a:pt x="970" y="314"/>
                  </a:cubicBezTo>
                  <a:cubicBezTo>
                    <a:pt x="970" y="314"/>
                    <a:pt x="973" y="314"/>
                    <a:pt x="972" y="312"/>
                  </a:cubicBezTo>
                  <a:cubicBezTo>
                    <a:pt x="971" y="310"/>
                    <a:pt x="964" y="297"/>
                    <a:pt x="964" y="297"/>
                  </a:cubicBezTo>
                  <a:cubicBezTo>
                    <a:pt x="964" y="297"/>
                    <a:pt x="963" y="296"/>
                    <a:pt x="964" y="295"/>
                  </a:cubicBezTo>
                  <a:cubicBezTo>
                    <a:pt x="966" y="294"/>
                    <a:pt x="969" y="290"/>
                    <a:pt x="970" y="289"/>
                  </a:cubicBezTo>
                  <a:cubicBezTo>
                    <a:pt x="971" y="289"/>
                    <a:pt x="980" y="281"/>
                    <a:pt x="980" y="281"/>
                  </a:cubicBezTo>
                  <a:cubicBezTo>
                    <a:pt x="980" y="281"/>
                    <a:pt x="980" y="280"/>
                    <a:pt x="980" y="279"/>
                  </a:cubicBezTo>
                  <a:cubicBezTo>
                    <a:pt x="980" y="279"/>
                    <a:pt x="979" y="275"/>
                    <a:pt x="979" y="272"/>
                  </a:cubicBezTo>
                  <a:cubicBezTo>
                    <a:pt x="979" y="272"/>
                    <a:pt x="978" y="272"/>
                    <a:pt x="978" y="272"/>
                  </a:cubicBezTo>
                  <a:cubicBezTo>
                    <a:pt x="978" y="271"/>
                    <a:pt x="970" y="268"/>
                    <a:pt x="968" y="267"/>
                  </a:cubicBezTo>
                  <a:cubicBezTo>
                    <a:pt x="965" y="267"/>
                    <a:pt x="954" y="265"/>
                    <a:pt x="952" y="265"/>
                  </a:cubicBezTo>
                  <a:cubicBezTo>
                    <a:pt x="951" y="265"/>
                    <a:pt x="950" y="265"/>
                    <a:pt x="949" y="266"/>
                  </a:cubicBezTo>
                  <a:cubicBezTo>
                    <a:pt x="947" y="268"/>
                    <a:pt x="946" y="266"/>
                    <a:pt x="944" y="266"/>
                  </a:cubicBezTo>
                  <a:cubicBezTo>
                    <a:pt x="943" y="266"/>
                    <a:pt x="944" y="265"/>
                    <a:pt x="945" y="264"/>
                  </a:cubicBezTo>
                  <a:cubicBezTo>
                    <a:pt x="946" y="263"/>
                    <a:pt x="946" y="262"/>
                    <a:pt x="945" y="261"/>
                  </a:cubicBezTo>
                  <a:cubicBezTo>
                    <a:pt x="944" y="260"/>
                    <a:pt x="946" y="260"/>
                    <a:pt x="948" y="259"/>
                  </a:cubicBezTo>
                  <a:cubicBezTo>
                    <a:pt x="949" y="258"/>
                    <a:pt x="950" y="257"/>
                    <a:pt x="950" y="256"/>
                  </a:cubicBezTo>
                  <a:cubicBezTo>
                    <a:pt x="950" y="255"/>
                    <a:pt x="952" y="254"/>
                    <a:pt x="953" y="253"/>
                  </a:cubicBezTo>
                  <a:cubicBezTo>
                    <a:pt x="955" y="252"/>
                    <a:pt x="952" y="248"/>
                    <a:pt x="951" y="247"/>
                  </a:cubicBezTo>
                  <a:cubicBezTo>
                    <a:pt x="951" y="245"/>
                    <a:pt x="950" y="244"/>
                    <a:pt x="950" y="243"/>
                  </a:cubicBezTo>
                  <a:cubicBezTo>
                    <a:pt x="951" y="242"/>
                    <a:pt x="950" y="242"/>
                    <a:pt x="949" y="242"/>
                  </a:cubicBezTo>
                  <a:cubicBezTo>
                    <a:pt x="948" y="243"/>
                    <a:pt x="942" y="246"/>
                    <a:pt x="941" y="247"/>
                  </a:cubicBezTo>
                  <a:cubicBezTo>
                    <a:pt x="940" y="248"/>
                    <a:pt x="940" y="248"/>
                    <a:pt x="940" y="246"/>
                  </a:cubicBezTo>
                  <a:cubicBezTo>
                    <a:pt x="940" y="245"/>
                    <a:pt x="939" y="242"/>
                    <a:pt x="938" y="241"/>
                  </a:cubicBezTo>
                  <a:cubicBezTo>
                    <a:pt x="937" y="241"/>
                    <a:pt x="939" y="241"/>
                    <a:pt x="940" y="240"/>
                  </a:cubicBezTo>
                  <a:cubicBezTo>
                    <a:pt x="941" y="240"/>
                    <a:pt x="945" y="237"/>
                    <a:pt x="946" y="235"/>
                  </a:cubicBezTo>
                  <a:cubicBezTo>
                    <a:pt x="947" y="233"/>
                    <a:pt x="944" y="232"/>
                    <a:pt x="943" y="232"/>
                  </a:cubicBezTo>
                  <a:cubicBezTo>
                    <a:pt x="941" y="231"/>
                    <a:pt x="941" y="232"/>
                    <a:pt x="939" y="229"/>
                  </a:cubicBezTo>
                  <a:cubicBezTo>
                    <a:pt x="937" y="227"/>
                    <a:pt x="932" y="230"/>
                    <a:pt x="932" y="230"/>
                  </a:cubicBezTo>
                  <a:cubicBezTo>
                    <a:pt x="932" y="230"/>
                    <a:pt x="916" y="241"/>
                    <a:pt x="915" y="241"/>
                  </a:cubicBezTo>
                  <a:cubicBezTo>
                    <a:pt x="914" y="242"/>
                    <a:pt x="913" y="242"/>
                    <a:pt x="913" y="242"/>
                  </a:cubicBezTo>
                  <a:cubicBezTo>
                    <a:pt x="913" y="242"/>
                    <a:pt x="896" y="237"/>
                    <a:pt x="894" y="236"/>
                  </a:cubicBezTo>
                  <a:cubicBezTo>
                    <a:pt x="892" y="235"/>
                    <a:pt x="893" y="234"/>
                    <a:pt x="890" y="233"/>
                  </a:cubicBezTo>
                  <a:cubicBezTo>
                    <a:pt x="888" y="231"/>
                    <a:pt x="880" y="237"/>
                    <a:pt x="878" y="239"/>
                  </a:cubicBezTo>
                  <a:cubicBezTo>
                    <a:pt x="876" y="240"/>
                    <a:pt x="866" y="249"/>
                    <a:pt x="865" y="250"/>
                  </a:cubicBezTo>
                  <a:cubicBezTo>
                    <a:pt x="864" y="251"/>
                    <a:pt x="864" y="252"/>
                    <a:pt x="864" y="252"/>
                  </a:cubicBezTo>
                  <a:cubicBezTo>
                    <a:pt x="864" y="252"/>
                    <a:pt x="856" y="253"/>
                    <a:pt x="854" y="254"/>
                  </a:cubicBezTo>
                  <a:cubicBezTo>
                    <a:pt x="851" y="255"/>
                    <a:pt x="846" y="256"/>
                    <a:pt x="843" y="257"/>
                  </a:cubicBezTo>
                  <a:cubicBezTo>
                    <a:pt x="840" y="258"/>
                    <a:pt x="838" y="265"/>
                    <a:pt x="837" y="266"/>
                  </a:cubicBezTo>
                  <a:cubicBezTo>
                    <a:pt x="837" y="267"/>
                    <a:pt x="836" y="268"/>
                    <a:pt x="836" y="268"/>
                  </a:cubicBezTo>
                  <a:cubicBezTo>
                    <a:pt x="836" y="268"/>
                    <a:pt x="831" y="269"/>
                    <a:pt x="827" y="272"/>
                  </a:cubicBezTo>
                  <a:cubicBezTo>
                    <a:pt x="822" y="275"/>
                    <a:pt x="823" y="279"/>
                    <a:pt x="823" y="280"/>
                  </a:cubicBezTo>
                  <a:cubicBezTo>
                    <a:pt x="824" y="281"/>
                    <a:pt x="823" y="282"/>
                    <a:pt x="822" y="282"/>
                  </a:cubicBezTo>
                  <a:cubicBezTo>
                    <a:pt x="821" y="283"/>
                    <a:pt x="816" y="286"/>
                    <a:pt x="815" y="286"/>
                  </a:cubicBezTo>
                  <a:cubicBezTo>
                    <a:pt x="815" y="287"/>
                    <a:pt x="811" y="287"/>
                    <a:pt x="810" y="287"/>
                  </a:cubicBezTo>
                  <a:cubicBezTo>
                    <a:pt x="808" y="287"/>
                    <a:pt x="793" y="288"/>
                    <a:pt x="787" y="289"/>
                  </a:cubicBezTo>
                  <a:cubicBezTo>
                    <a:pt x="787" y="289"/>
                    <a:pt x="787" y="290"/>
                    <a:pt x="787" y="290"/>
                  </a:cubicBezTo>
                  <a:cubicBezTo>
                    <a:pt x="786" y="291"/>
                    <a:pt x="786" y="294"/>
                    <a:pt x="786" y="295"/>
                  </a:cubicBezTo>
                  <a:cubicBezTo>
                    <a:pt x="786" y="296"/>
                    <a:pt x="788" y="298"/>
                    <a:pt x="788" y="298"/>
                  </a:cubicBezTo>
                  <a:cubicBezTo>
                    <a:pt x="789" y="299"/>
                    <a:pt x="792" y="300"/>
                    <a:pt x="794" y="301"/>
                  </a:cubicBezTo>
                  <a:cubicBezTo>
                    <a:pt x="796" y="301"/>
                    <a:pt x="801" y="302"/>
                    <a:pt x="801" y="303"/>
                  </a:cubicBezTo>
                  <a:cubicBezTo>
                    <a:pt x="802" y="304"/>
                    <a:pt x="803" y="307"/>
                    <a:pt x="802" y="308"/>
                  </a:cubicBezTo>
                  <a:cubicBezTo>
                    <a:pt x="801" y="308"/>
                    <a:pt x="800" y="310"/>
                    <a:pt x="800" y="311"/>
                  </a:cubicBezTo>
                  <a:cubicBezTo>
                    <a:pt x="800" y="312"/>
                    <a:pt x="800" y="314"/>
                    <a:pt x="801" y="315"/>
                  </a:cubicBezTo>
                  <a:cubicBezTo>
                    <a:pt x="801" y="315"/>
                    <a:pt x="803" y="318"/>
                    <a:pt x="803" y="319"/>
                  </a:cubicBezTo>
                  <a:cubicBezTo>
                    <a:pt x="803" y="320"/>
                    <a:pt x="802" y="321"/>
                    <a:pt x="801" y="321"/>
                  </a:cubicBezTo>
                  <a:cubicBezTo>
                    <a:pt x="800" y="322"/>
                    <a:pt x="797" y="323"/>
                    <a:pt x="797" y="323"/>
                  </a:cubicBezTo>
                  <a:cubicBezTo>
                    <a:pt x="797" y="323"/>
                    <a:pt x="796" y="324"/>
                    <a:pt x="795" y="323"/>
                  </a:cubicBezTo>
                  <a:cubicBezTo>
                    <a:pt x="795" y="322"/>
                    <a:pt x="795" y="322"/>
                    <a:pt x="794" y="322"/>
                  </a:cubicBezTo>
                  <a:cubicBezTo>
                    <a:pt x="793" y="322"/>
                    <a:pt x="787" y="324"/>
                    <a:pt x="783" y="324"/>
                  </a:cubicBezTo>
                  <a:cubicBezTo>
                    <a:pt x="779" y="323"/>
                    <a:pt x="768" y="324"/>
                    <a:pt x="766" y="324"/>
                  </a:cubicBezTo>
                  <a:cubicBezTo>
                    <a:pt x="764" y="324"/>
                    <a:pt x="757" y="325"/>
                    <a:pt x="755" y="324"/>
                  </a:cubicBezTo>
                  <a:cubicBezTo>
                    <a:pt x="754" y="324"/>
                    <a:pt x="749" y="323"/>
                    <a:pt x="748" y="322"/>
                  </a:cubicBezTo>
                  <a:cubicBezTo>
                    <a:pt x="747" y="321"/>
                    <a:pt x="746" y="320"/>
                    <a:pt x="745" y="320"/>
                  </a:cubicBezTo>
                  <a:cubicBezTo>
                    <a:pt x="744" y="321"/>
                    <a:pt x="743" y="322"/>
                    <a:pt x="742" y="322"/>
                  </a:cubicBezTo>
                  <a:cubicBezTo>
                    <a:pt x="740" y="322"/>
                    <a:pt x="739" y="322"/>
                    <a:pt x="739" y="323"/>
                  </a:cubicBezTo>
                  <a:cubicBezTo>
                    <a:pt x="738" y="323"/>
                    <a:pt x="733" y="326"/>
                    <a:pt x="732" y="326"/>
                  </a:cubicBezTo>
                  <a:cubicBezTo>
                    <a:pt x="731" y="326"/>
                    <a:pt x="728" y="326"/>
                    <a:pt x="728" y="326"/>
                  </a:cubicBezTo>
                  <a:cubicBezTo>
                    <a:pt x="728" y="326"/>
                    <a:pt x="727" y="327"/>
                    <a:pt x="726" y="327"/>
                  </a:cubicBezTo>
                  <a:cubicBezTo>
                    <a:pt x="726" y="327"/>
                    <a:pt x="724" y="327"/>
                    <a:pt x="723" y="327"/>
                  </a:cubicBezTo>
                  <a:cubicBezTo>
                    <a:pt x="722" y="326"/>
                    <a:pt x="716" y="323"/>
                    <a:pt x="715" y="323"/>
                  </a:cubicBezTo>
                  <a:cubicBezTo>
                    <a:pt x="714" y="323"/>
                    <a:pt x="711" y="322"/>
                    <a:pt x="710" y="322"/>
                  </a:cubicBezTo>
                  <a:cubicBezTo>
                    <a:pt x="708" y="323"/>
                    <a:pt x="707" y="323"/>
                    <a:pt x="706" y="323"/>
                  </a:cubicBezTo>
                  <a:cubicBezTo>
                    <a:pt x="705" y="323"/>
                    <a:pt x="702" y="322"/>
                    <a:pt x="701" y="321"/>
                  </a:cubicBezTo>
                  <a:cubicBezTo>
                    <a:pt x="701" y="321"/>
                    <a:pt x="700" y="319"/>
                    <a:pt x="699" y="319"/>
                  </a:cubicBezTo>
                  <a:cubicBezTo>
                    <a:pt x="698" y="320"/>
                    <a:pt x="697" y="319"/>
                    <a:pt x="697" y="319"/>
                  </a:cubicBezTo>
                  <a:cubicBezTo>
                    <a:pt x="697" y="318"/>
                    <a:pt x="695" y="318"/>
                    <a:pt x="695" y="317"/>
                  </a:cubicBezTo>
                  <a:cubicBezTo>
                    <a:pt x="695" y="316"/>
                    <a:pt x="694" y="313"/>
                    <a:pt x="693" y="313"/>
                  </a:cubicBezTo>
                  <a:cubicBezTo>
                    <a:pt x="693" y="313"/>
                    <a:pt x="691" y="312"/>
                    <a:pt x="691" y="312"/>
                  </a:cubicBezTo>
                  <a:cubicBezTo>
                    <a:pt x="691" y="312"/>
                    <a:pt x="689" y="311"/>
                    <a:pt x="691" y="310"/>
                  </a:cubicBezTo>
                  <a:cubicBezTo>
                    <a:pt x="692" y="309"/>
                    <a:pt x="695" y="307"/>
                    <a:pt x="695" y="306"/>
                  </a:cubicBezTo>
                  <a:cubicBezTo>
                    <a:pt x="695" y="306"/>
                    <a:pt x="696" y="305"/>
                    <a:pt x="696" y="305"/>
                  </a:cubicBezTo>
                  <a:cubicBezTo>
                    <a:pt x="695" y="305"/>
                    <a:pt x="695" y="304"/>
                    <a:pt x="695" y="304"/>
                  </a:cubicBezTo>
                  <a:cubicBezTo>
                    <a:pt x="694" y="303"/>
                    <a:pt x="694" y="302"/>
                    <a:pt x="692" y="300"/>
                  </a:cubicBezTo>
                  <a:cubicBezTo>
                    <a:pt x="691" y="298"/>
                    <a:pt x="692" y="294"/>
                    <a:pt x="693" y="291"/>
                  </a:cubicBezTo>
                  <a:cubicBezTo>
                    <a:pt x="694" y="289"/>
                    <a:pt x="694" y="287"/>
                    <a:pt x="694" y="283"/>
                  </a:cubicBezTo>
                  <a:cubicBezTo>
                    <a:pt x="693" y="279"/>
                    <a:pt x="690" y="278"/>
                    <a:pt x="687" y="277"/>
                  </a:cubicBezTo>
                  <a:cubicBezTo>
                    <a:pt x="683" y="276"/>
                    <a:pt x="673" y="283"/>
                    <a:pt x="671" y="284"/>
                  </a:cubicBezTo>
                  <a:cubicBezTo>
                    <a:pt x="671" y="285"/>
                    <a:pt x="670" y="285"/>
                    <a:pt x="670" y="285"/>
                  </a:cubicBezTo>
                  <a:cubicBezTo>
                    <a:pt x="669" y="287"/>
                    <a:pt x="669" y="290"/>
                    <a:pt x="668" y="291"/>
                  </a:cubicBezTo>
                  <a:cubicBezTo>
                    <a:pt x="668" y="294"/>
                    <a:pt x="665" y="310"/>
                    <a:pt x="665" y="312"/>
                  </a:cubicBezTo>
                  <a:cubicBezTo>
                    <a:pt x="665" y="314"/>
                    <a:pt x="670" y="323"/>
                    <a:pt x="671" y="324"/>
                  </a:cubicBezTo>
                  <a:cubicBezTo>
                    <a:pt x="672" y="325"/>
                    <a:pt x="671" y="326"/>
                    <a:pt x="671" y="326"/>
                  </a:cubicBezTo>
                  <a:cubicBezTo>
                    <a:pt x="671" y="326"/>
                    <a:pt x="667" y="337"/>
                    <a:pt x="666" y="339"/>
                  </a:cubicBezTo>
                  <a:cubicBezTo>
                    <a:pt x="664" y="340"/>
                    <a:pt x="656" y="338"/>
                    <a:pt x="654" y="338"/>
                  </a:cubicBezTo>
                  <a:cubicBezTo>
                    <a:pt x="653" y="338"/>
                    <a:pt x="642" y="338"/>
                    <a:pt x="641" y="338"/>
                  </a:cubicBezTo>
                  <a:cubicBezTo>
                    <a:pt x="640" y="338"/>
                    <a:pt x="637" y="337"/>
                    <a:pt x="636" y="337"/>
                  </a:cubicBezTo>
                  <a:cubicBezTo>
                    <a:pt x="635" y="337"/>
                    <a:pt x="635" y="337"/>
                    <a:pt x="634" y="335"/>
                  </a:cubicBezTo>
                  <a:cubicBezTo>
                    <a:pt x="634" y="333"/>
                    <a:pt x="633" y="333"/>
                    <a:pt x="633" y="332"/>
                  </a:cubicBezTo>
                  <a:cubicBezTo>
                    <a:pt x="632" y="332"/>
                    <a:pt x="630" y="333"/>
                    <a:pt x="630" y="334"/>
                  </a:cubicBezTo>
                  <a:cubicBezTo>
                    <a:pt x="629" y="335"/>
                    <a:pt x="625" y="336"/>
                    <a:pt x="624" y="337"/>
                  </a:cubicBezTo>
                  <a:cubicBezTo>
                    <a:pt x="623" y="337"/>
                    <a:pt x="623" y="337"/>
                    <a:pt x="623" y="337"/>
                  </a:cubicBezTo>
                  <a:lnTo>
                    <a:pt x="614" y="333"/>
                  </a:lnTo>
                  <a:cubicBezTo>
                    <a:pt x="614" y="333"/>
                    <a:pt x="606" y="332"/>
                    <a:pt x="604" y="331"/>
                  </a:cubicBezTo>
                  <a:cubicBezTo>
                    <a:pt x="603" y="331"/>
                    <a:pt x="595" y="332"/>
                    <a:pt x="594" y="332"/>
                  </a:cubicBezTo>
                  <a:cubicBezTo>
                    <a:pt x="593" y="332"/>
                    <a:pt x="592" y="331"/>
                    <a:pt x="592" y="331"/>
                  </a:cubicBezTo>
                  <a:cubicBezTo>
                    <a:pt x="592" y="331"/>
                    <a:pt x="587" y="324"/>
                    <a:pt x="587" y="323"/>
                  </a:cubicBezTo>
                  <a:cubicBezTo>
                    <a:pt x="586" y="322"/>
                    <a:pt x="585" y="323"/>
                    <a:pt x="585" y="323"/>
                  </a:cubicBezTo>
                  <a:cubicBezTo>
                    <a:pt x="585" y="323"/>
                    <a:pt x="578" y="325"/>
                    <a:pt x="576" y="326"/>
                  </a:cubicBezTo>
                  <a:cubicBezTo>
                    <a:pt x="575" y="327"/>
                    <a:pt x="574" y="326"/>
                    <a:pt x="574" y="326"/>
                  </a:cubicBezTo>
                  <a:cubicBezTo>
                    <a:pt x="574" y="326"/>
                    <a:pt x="571" y="323"/>
                    <a:pt x="571" y="322"/>
                  </a:cubicBezTo>
                  <a:cubicBezTo>
                    <a:pt x="570" y="321"/>
                    <a:pt x="563" y="318"/>
                    <a:pt x="562" y="318"/>
                  </a:cubicBezTo>
                  <a:cubicBezTo>
                    <a:pt x="561" y="318"/>
                    <a:pt x="559" y="317"/>
                    <a:pt x="558" y="317"/>
                  </a:cubicBezTo>
                  <a:cubicBezTo>
                    <a:pt x="557" y="317"/>
                    <a:pt x="554" y="316"/>
                    <a:pt x="552" y="314"/>
                  </a:cubicBezTo>
                  <a:cubicBezTo>
                    <a:pt x="551" y="313"/>
                    <a:pt x="551" y="307"/>
                    <a:pt x="551" y="306"/>
                  </a:cubicBezTo>
                  <a:cubicBezTo>
                    <a:pt x="551" y="305"/>
                    <a:pt x="550" y="304"/>
                    <a:pt x="550" y="304"/>
                  </a:cubicBezTo>
                  <a:cubicBezTo>
                    <a:pt x="550" y="304"/>
                    <a:pt x="542" y="300"/>
                    <a:pt x="538" y="299"/>
                  </a:cubicBezTo>
                  <a:cubicBezTo>
                    <a:pt x="535" y="298"/>
                    <a:pt x="530" y="300"/>
                    <a:pt x="529" y="300"/>
                  </a:cubicBezTo>
                  <a:cubicBezTo>
                    <a:pt x="528" y="300"/>
                    <a:pt x="527" y="302"/>
                    <a:pt x="526" y="303"/>
                  </a:cubicBezTo>
                  <a:cubicBezTo>
                    <a:pt x="526" y="304"/>
                    <a:pt x="525" y="303"/>
                    <a:pt x="525" y="303"/>
                  </a:cubicBezTo>
                  <a:cubicBezTo>
                    <a:pt x="525" y="303"/>
                    <a:pt x="518" y="300"/>
                    <a:pt x="517" y="300"/>
                  </a:cubicBezTo>
                  <a:cubicBezTo>
                    <a:pt x="516" y="299"/>
                    <a:pt x="515" y="300"/>
                    <a:pt x="515" y="300"/>
                  </a:cubicBezTo>
                  <a:cubicBezTo>
                    <a:pt x="515" y="300"/>
                    <a:pt x="509" y="303"/>
                    <a:pt x="508" y="304"/>
                  </a:cubicBezTo>
                  <a:cubicBezTo>
                    <a:pt x="508" y="305"/>
                    <a:pt x="505" y="303"/>
                    <a:pt x="505" y="302"/>
                  </a:cubicBezTo>
                  <a:cubicBezTo>
                    <a:pt x="504" y="302"/>
                    <a:pt x="503" y="302"/>
                    <a:pt x="503" y="302"/>
                  </a:cubicBezTo>
                  <a:cubicBezTo>
                    <a:pt x="503" y="302"/>
                    <a:pt x="492" y="299"/>
                    <a:pt x="491" y="299"/>
                  </a:cubicBezTo>
                  <a:cubicBezTo>
                    <a:pt x="489" y="299"/>
                    <a:pt x="489" y="297"/>
                    <a:pt x="489" y="297"/>
                  </a:cubicBezTo>
                  <a:cubicBezTo>
                    <a:pt x="489" y="297"/>
                    <a:pt x="487" y="293"/>
                    <a:pt x="487" y="292"/>
                  </a:cubicBezTo>
                  <a:cubicBezTo>
                    <a:pt x="487" y="291"/>
                    <a:pt x="485" y="291"/>
                    <a:pt x="485" y="291"/>
                  </a:cubicBezTo>
                  <a:cubicBezTo>
                    <a:pt x="485" y="291"/>
                    <a:pt x="472" y="286"/>
                    <a:pt x="470" y="286"/>
                  </a:cubicBezTo>
                  <a:cubicBezTo>
                    <a:pt x="469" y="286"/>
                    <a:pt x="467" y="285"/>
                    <a:pt x="467" y="284"/>
                  </a:cubicBezTo>
                  <a:cubicBezTo>
                    <a:pt x="466" y="283"/>
                    <a:pt x="465" y="284"/>
                    <a:pt x="463" y="285"/>
                  </a:cubicBezTo>
                  <a:cubicBezTo>
                    <a:pt x="461" y="286"/>
                    <a:pt x="458" y="285"/>
                    <a:pt x="458" y="285"/>
                  </a:cubicBezTo>
                  <a:cubicBezTo>
                    <a:pt x="457" y="284"/>
                    <a:pt x="449" y="279"/>
                    <a:pt x="447" y="278"/>
                  </a:cubicBezTo>
                  <a:cubicBezTo>
                    <a:pt x="446" y="277"/>
                    <a:pt x="437" y="268"/>
                    <a:pt x="436" y="267"/>
                  </a:cubicBezTo>
                  <a:cubicBezTo>
                    <a:pt x="435" y="266"/>
                    <a:pt x="434" y="266"/>
                    <a:pt x="432" y="266"/>
                  </a:cubicBezTo>
                  <a:cubicBezTo>
                    <a:pt x="429" y="265"/>
                    <a:pt x="416" y="256"/>
                    <a:pt x="415" y="256"/>
                  </a:cubicBezTo>
                  <a:cubicBezTo>
                    <a:pt x="414" y="255"/>
                    <a:pt x="414" y="257"/>
                    <a:pt x="414" y="258"/>
                  </a:cubicBezTo>
                  <a:cubicBezTo>
                    <a:pt x="414" y="260"/>
                    <a:pt x="412" y="259"/>
                    <a:pt x="412" y="259"/>
                  </a:cubicBezTo>
                  <a:cubicBezTo>
                    <a:pt x="412" y="259"/>
                    <a:pt x="409" y="258"/>
                    <a:pt x="408" y="257"/>
                  </a:cubicBezTo>
                  <a:cubicBezTo>
                    <a:pt x="407" y="256"/>
                    <a:pt x="400" y="252"/>
                    <a:pt x="399" y="251"/>
                  </a:cubicBezTo>
                  <a:cubicBezTo>
                    <a:pt x="398" y="251"/>
                    <a:pt x="399" y="250"/>
                    <a:pt x="399" y="248"/>
                  </a:cubicBezTo>
                  <a:cubicBezTo>
                    <a:pt x="400" y="246"/>
                    <a:pt x="400" y="244"/>
                    <a:pt x="401" y="242"/>
                  </a:cubicBezTo>
                  <a:cubicBezTo>
                    <a:pt x="402" y="240"/>
                    <a:pt x="406" y="234"/>
                    <a:pt x="406" y="233"/>
                  </a:cubicBezTo>
                  <a:cubicBezTo>
                    <a:pt x="406" y="233"/>
                    <a:pt x="406" y="232"/>
                    <a:pt x="406" y="232"/>
                  </a:cubicBezTo>
                  <a:cubicBezTo>
                    <a:pt x="405" y="231"/>
                    <a:pt x="405" y="229"/>
                    <a:pt x="405" y="228"/>
                  </a:cubicBezTo>
                  <a:cubicBezTo>
                    <a:pt x="405" y="226"/>
                    <a:pt x="409" y="222"/>
                    <a:pt x="410" y="222"/>
                  </a:cubicBezTo>
                  <a:cubicBezTo>
                    <a:pt x="410" y="222"/>
                    <a:pt x="410" y="220"/>
                    <a:pt x="410" y="217"/>
                  </a:cubicBezTo>
                  <a:cubicBezTo>
                    <a:pt x="410" y="214"/>
                    <a:pt x="417" y="209"/>
                    <a:pt x="419" y="208"/>
                  </a:cubicBezTo>
                  <a:cubicBezTo>
                    <a:pt x="420" y="207"/>
                    <a:pt x="427" y="202"/>
                    <a:pt x="431" y="200"/>
                  </a:cubicBezTo>
                  <a:cubicBezTo>
                    <a:pt x="431" y="199"/>
                    <a:pt x="431" y="199"/>
                    <a:pt x="431" y="199"/>
                  </a:cubicBezTo>
                  <a:cubicBezTo>
                    <a:pt x="431" y="199"/>
                    <a:pt x="404" y="187"/>
                    <a:pt x="404" y="187"/>
                  </a:cubicBezTo>
                  <a:cubicBezTo>
                    <a:pt x="403" y="186"/>
                    <a:pt x="404" y="184"/>
                    <a:pt x="405" y="181"/>
                  </a:cubicBezTo>
                  <a:cubicBezTo>
                    <a:pt x="406" y="178"/>
                    <a:pt x="397" y="175"/>
                    <a:pt x="395" y="175"/>
                  </a:cubicBezTo>
                  <a:cubicBezTo>
                    <a:pt x="393" y="174"/>
                    <a:pt x="378" y="170"/>
                    <a:pt x="377" y="169"/>
                  </a:cubicBezTo>
                  <a:cubicBezTo>
                    <a:pt x="376" y="169"/>
                    <a:pt x="376" y="168"/>
                    <a:pt x="376" y="166"/>
                  </a:cubicBezTo>
                  <a:cubicBezTo>
                    <a:pt x="375" y="165"/>
                    <a:pt x="370" y="158"/>
                    <a:pt x="369" y="157"/>
                  </a:cubicBezTo>
                  <a:cubicBezTo>
                    <a:pt x="368" y="157"/>
                    <a:pt x="368" y="156"/>
                    <a:pt x="366" y="155"/>
                  </a:cubicBezTo>
                  <a:cubicBezTo>
                    <a:pt x="365" y="154"/>
                    <a:pt x="361" y="157"/>
                    <a:pt x="360" y="158"/>
                  </a:cubicBezTo>
                  <a:cubicBezTo>
                    <a:pt x="359" y="159"/>
                    <a:pt x="358" y="159"/>
                    <a:pt x="358" y="159"/>
                  </a:cubicBezTo>
                  <a:lnTo>
                    <a:pt x="354" y="153"/>
                  </a:lnTo>
                  <a:cubicBezTo>
                    <a:pt x="352" y="149"/>
                    <a:pt x="354" y="139"/>
                    <a:pt x="354" y="138"/>
                  </a:cubicBezTo>
                  <a:cubicBezTo>
                    <a:pt x="354" y="138"/>
                    <a:pt x="354" y="136"/>
                    <a:pt x="354" y="136"/>
                  </a:cubicBezTo>
                  <a:cubicBezTo>
                    <a:pt x="354" y="136"/>
                    <a:pt x="346" y="125"/>
                    <a:pt x="345" y="124"/>
                  </a:cubicBezTo>
                  <a:cubicBezTo>
                    <a:pt x="345" y="123"/>
                    <a:pt x="343" y="116"/>
                    <a:pt x="342" y="115"/>
                  </a:cubicBezTo>
                  <a:cubicBezTo>
                    <a:pt x="342" y="113"/>
                    <a:pt x="343" y="113"/>
                    <a:pt x="344" y="113"/>
                  </a:cubicBezTo>
                  <a:cubicBezTo>
                    <a:pt x="345" y="112"/>
                    <a:pt x="353" y="110"/>
                    <a:pt x="354" y="110"/>
                  </a:cubicBezTo>
                  <a:cubicBezTo>
                    <a:pt x="355" y="110"/>
                    <a:pt x="356" y="110"/>
                    <a:pt x="355" y="111"/>
                  </a:cubicBezTo>
                  <a:cubicBezTo>
                    <a:pt x="355" y="113"/>
                    <a:pt x="356" y="114"/>
                    <a:pt x="357" y="116"/>
                  </a:cubicBezTo>
                  <a:cubicBezTo>
                    <a:pt x="359" y="118"/>
                    <a:pt x="362" y="119"/>
                    <a:pt x="364" y="119"/>
                  </a:cubicBezTo>
                  <a:cubicBezTo>
                    <a:pt x="367" y="118"/>
                    <a:pt x="379" y="107"/>
                    <a:pt x="379" y="106"/>
                  </a:cubicBezTo>
                  <a:cubicBezTo>
                    <a:pt x="380" y="105"/>
                    <a:pt x="379" y="104"/>
                    <a:pt x="379" y="104"/>
                  </a:cubicBezTo>
                  <a:cubicBezTo>
                    <a:pt x="377" y="102"/>
                    <a:pt x="377" y="94"/>
                    <a:pt x="376" y="91"/>
                  </a:cubicBezTo>
                  <a:cubicBezTo>
                    <a:pt x="376" y="89"/>
                    <a:pt x="372" y="88"/>
                    <a:pt x="371" y="88"/>
                  </a:cubicBezTo>
                  <a:cubicBezTo>
                    <a:pt x="369" y="87"/>
                    <a:pt x="364" y="84"/>
                    <a:pt x="364" y="83"/>
                  </a:cubicBezTo>
                  <a:cubicBezTo>
                    <a:pt x="363" y="82"/>
                    <a:pt x="360" y="80"/>
                    <a:pt x="360" y="80"/>
                  </a:cubicBezTo>
                  <a:cubicBezTo>
                    <a:pt x="360" y="80"/>
                    <a:pt x="360" y="80"/>
                    <a:pt x="360" y="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0" name="Freeform 2683"/>
            <p:cNvSpPr>
              <a:spLocks/>
            </p:cNvSpPr>
            <p:nvPr/>
          </p:nvSpPr>
          <p:spPr bwMode="auto">
            <a:xfrm>
              <a:off x="8201540" y="3311046"/>
              <a:ext cx="69273" cy="80211"/>
            </a:xfrm>
            <a:custGeom>
              <a:avLst/>
              <a:gdLst>
                <a:gd name="T0" fmla="*/ 2147483647 w 86"/>
                <a:gd name="T1" fmla="*/ 2147483647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2147483647 w 86"/>
                <a:gd name="T31" fmla="*/ 2147483647 h 97"/>
                <a:gd name="T32" fmla="*/ 2147483647 w 86"/>
                <a:gd name="T33" fmla="*/ 2147483647 h 97"/>
                <a:gd name="T34" fmla="*/ 2147483647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2147483647 h 97"/>
                <a:gd name="T58" fmla="*/ 2147483647 w 86"/>
                <a:gd name="T59" fmla="*/ 2147483647 h 97"/>
                <a:gd name="T60" fmla="*/ 2147483647 w 86"/>
                <a:gd name="T61" fmla="*/ 2147483647 h 97"/>
                <a:gd name="T62" fmla="*/ 2147483647 w 86"/>
                <a:gd name="T63" fmla="*/ 2147483647 h 97"/>
                <a:gd name="T64" fmla="*/ 2147483647 w 86"/>
                <a:gd name="T65" fmla="*/ 2147483647 h 97"/>
                <a:gd name="T66" fmla="*/ 2147483647 w 86"/>
                <a:gd name="T67" fmla="*/ 2147483647 h 97"/>
                <a:gd name="T68" fmla="*/ 0 w 86"/>
                <a:gd name="T69" fmla="*/ 2147483647 h 97"/>
                <a:gd name="T70" fmla="*/ 2147483647 w 86"/>
                <a:gd name="T71" fmla="*/ 2147483647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" h="97">
                  <a:moveTo>
                    <a:pt x="4" y="18"/>
                  </a:moveTo>
                  <a:cubicBezTo>
                    <a:pt x="5" y="18"/>
                    <a:pt x="8" y="17"/>
                    <a:pt x="7" y="20"/>
                  </a:cubicBezTo>
                  <a:cubicBezTo>
                    <a:pt x="6" y="22"/>
                    <a:pt x="5" y="25"/>
                    <a:pt x="6" y="27"/>
                  </a:cubicBezTo>
                  <a:cubicBezTo>
                    <a:pt x="7" y="29"/>
                    <a:pt x="10" y="35"/>
                    <a:pt x="11" y="37"/>
                  </a:cubicBezTo>
                  <a:cubicBezTo>
                    <a:pt x="11" y="38"/>
                    <a:pt x="14" y="46"/>
                    <a:pt x="14" y="47"/>
                  </a:cubicBezTo>
                  <a:cubicBezTo>
                    <a:pt x="15" y="48"/>
                    <a:pt x="17" y="52"/>
                    <a:pt x="22" y="55"/>
                  </a:cubicBezTo>
                  <a:cubicBezTo>
                    <a:pt x="26" y="57"/>
                    <a:pt x="37" y="61"/>
                    <a:pt x="37" y="61"/>
                  </a:cubicBezTo>
                  <a:cubicBezTo>
                    <a:pt x="37" y="61"/>
                    <a:pt x="38" y="61"/>
                    <a:pt x="38" y="63"/>
                  </a:cubicBezTo>
                  <a:cubicBezTo>
                    <a:pt x="37" y="65"/>
                    <a:pt x="34" y="70"/>
                    <a:pt x="33" y="71"/>
                  </a:cubicBezTo>
                  <a:cubicBezTo>
                    <a:pt x="31" y="71"/>
                    <a:pt x="29" y="72"/>
                    <a:pt x="30" y="73"/>
                  </a:cubicBezTo>
                  <a:cubicBezTo>
                    <a:pt x="30" y="75"/>
                    <a:pt x="35" y="92"/>
                    <a:pt x="36" y="97"/>
                  </a:cubicBezTo>
                  <a:cubicBezTo>
                    <a:pt x="36" y="95"/>
                    <a:pt x="36" y="93"/>
                    <a:pt x="36" y="92"/>
                  </a:cubicBezTo>
                  <a:cubicBezTo>
                    <a:pt x="36" y="89"/>
                    <a:pt x="37" y="89"/>
                    <a:pt x="39" y="88"/>
                  </a:cubicBezTo>
                  <a:cubicBezTo>
                    <a:pt x="42" y="87"/>
                    <a:pt x="37" y="82"/>
                    <a:pt x="37" y="81"/>
                  </a:cubicBezTo>
                  <a:cubicBezTo>
                    <a:pt x="37" y="80"/>
                    <a:pt x="35" y="77"/>
                    <a:pt x="36" y="76"/>
                  </a:cubicBezTo>
                  <a:cubicBezTo>
                    <a:pt x="36" y="74"/>
                    <a:pt x="40" y="75"/>
                    <a:pt x="41" y="75"/>
                  </a:cubicBezTo>
                  <a:cubicBezTo>
                    <a:pt x="43" y="75"/>
                    <a:pt x="49" y="73"/>
                    <a:pt x="50" y="73"/>
                  </a:cubicBezTo>
                  <a:cubicBezTo>
                    <a:pt x="52" y="72"/>
                    <a:pt x="56" y="68"/>
                    <a:pt x="57" y="66"/>
                  </a:cubicBezTo>
                  <a:cubicBezTo>
                    <a:pt x="58" y="65"/>
                    <a:pt x="57" y="60"/>
                    <a:pt x="58" y="59"/>
                  </a:cubicBezTo>
                  <a:cubicBezTo>
                    <a:pt x="58" y="58"/>
                    <a:pt x="60" y="58"/>
                    <a:pt x="62" y="59"/>
                  </a:cubicBezTo>
                  <a:cubicBezTo>
                    <a:pt x="63" y="59"/>
                    <a:pt x="68" y="52"/>
                    <a:pt x="70" y="51"/>
                  </a:cubicBezTo>
                  <a:cubicBezTo>
                    <a:pt x="71" y="50"/>
                    <a:pt x="78" y="39"/>
                    <a:pt x="79" y="38"/>
                  </a:cubicBezTo>
                  <a:cubicBezTo>
                    <a:pt x="80" y="37"/>
                    <a:pt x="85" y="21"/>
                    <a:pt x="85" y="20"/>
                  </a:cubicBezTo>
                  <a:cubicBezTo>
                    <a:pt x="86" y="19"/>
                    <a:pt x="83" y="18"/>
                    <a:pt x="82" y="17"/>
                  </a:cubicBezTo>
                  <a:cubicBezTo>
                    <a:pt x="81" y="16"/>
                    <a:pt x="79" y="18"/>
                    <a:pt x="77" y="20"/>
                  </a:cubicBezTo>
                  <a:cubicBezTo>
                    <a:pt x="75" y="22"/>
                    <a:pt x="73" y="20"/>
                    <a:pt x="73" y="19"/>
                  </a:cubicBezTo>
                  <a:cubicBezTo>
                    <a:pt x="72" y="19"/>
                    <a:pt x="72" y="17"/>
                    <a:pt x="72" y="17"/>
                  </a:cubicBezTo>
                  <a:cubicBezTo>
                    <a:pt x="72" y="17"/>
                    <a:pt x="54" y="3"/>
                    <a:pt x="52" y="1"/>
                  </a:cubicBezTo>
                  <a:cubicBezTo>
                    <a:pt x="49" y="0"/>
                    <a:pt x="46" y="0"/>
                    <a:pt x="45" y="1"/>
                  </a:cubicBezTo>
                  <a:cubicBezTo>
                    <a:pt x="44" y="1"/>
                    <a:pt x="37" y="1"/>
                    <a:pt x="34" y="1"/>
                  </a:cubicBezTo>
                  <a:cubicBezTo>
                    <a:pt x="31" y="1"/>
                    <a:pt x="29" y="2"/>
                    <a:pt x="28" y="4"/>
                  </a:cubicBezTo>
                  <a:cubicBezTo>
                    <a:pt x="27" y="6"/>
                    <a:pt x="24" y="7"/>
                    <a:pt x="23" y="7"/>
                  </a:cubicBezTo>
                  <a:cubicBezTo>
                    <a:pt x="22" y="8"/>
                    <a:pt x="18" y="9"/>
                    <a:pt x="16" y="10"/>
                  </a:cubicBezTo>
                  <a:cubicBezTo>
                    <a:pt x="14" y="11"/>
                    <a:pt x="10" y="12"/>
                    <a:pt x="3" y="16"/>
                  </a:cubicBezTo>
                  <a:cubicBezTo>
                    <a:pt x="2" y="16"/>
                    <a:pt x="1" y="17"/>
                    <a:pt x="0" y="18"/>
                  </a:cubicBezTo>
                  <a:cubicBezTo>
                    <a:pt x="2" y="18"/>
                    <a:pt x="3" y="18"/>
                    <a:pt x="4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1" name="Freeform 2684"/>
            <p:cNvSpPr>
              <a:spLocks/>
            </p:cNvSpPr>
            <p:nvPr/>
          </p:nvSpPr>
          <p:spPr bwMode="auto">
            <a:xfrm>
              <a:off x="9077929" y="3760885"/>
              <a:ext cx="8055" cy="4962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5" y="3"/>
                  </a:moveTo>
                  <a:cubicBezTo>
                    <a:pt x="0" y="6"/>
                    <a:pt x="5" y="3"/>
                    <a:pt x="10" y="6"/>
                  </a:cubicBezTo>
                  <a:cubicBezTo>
                    <a:pt x="10" y="6"/>
                    <a:pt x="10" y="0"/>
                    <a:pt x="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2" name="Freeform 2685"/>
            <p:cNvSpPr>
              <a:spLocks/>
            </p:cNvSpPr>
            <p:nvPr/>
          </p:nvSpPr>
          <p:spPr bwMode="auto">
            <a:xfrm>
              <a:off x="9081956" y="3755924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2" y="2"/>
                  </a:moveTo>
                  <a:cubicBezTo>
                    <a:pt x="0" y="4"/>
                    <a:pt x="4" y="5"/>
                    <a:pt x="6" y="5"/>
                  </a:cubicBezTo>
                  <a:cubicBezTo>
                    <a:pt x="6" y="5"/>
                    <a:pt x="5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3" name="Freeform 2686"/>
            <p:cNvSpPr>
              <a:spLocks/>
            </p:cNvSpPr>
            <p:nvPr/>
          </p:nvSpPr>
          <p:spPr bwMode="auto">
            <a:xfrm>
              <a:off x="9035238" y="3786520"/>
              <a:ext cx="64441" cy="59538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2147483647 h 72"/>
                <a:gd name="T10" fmla="*/ 2147483647 w 80"/>
                <a:gd name="T11" fmla="*/ 2147483647 h 72"/>
                <a:gd name="T12" fmla="*/ 2147483647 w 80"/>
                <a:gd name="T13" fmla="*/ 2147483647 h 72"/>
                <a:gd name="T14" fmla="*/ 2147483647 w 80"/>
                <a:gd name="T15" fmla="*/ 2147483647 h 72"/>
                <a:gd name="T16" fmla="*/ 2147483647 w 80"/>
                <a:gd name="T17" fmla="*/ 2147483647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2147483647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2147483647 w 80"/>
                <a:gd name="T43" fmla="*/ 2147483647 h 72"/>
                <a:gd name="T44" fmla="*/ 0 w 80"/>
                <a:gd name="T45" fmla="*/ 2147483647 h 72"/>
                <a:gd name="T46" fmla="*/ 2147483647 w 80"/>
                <a:gd name="T47" fmla="*/ 2147483647 h 72"/>
                <a:gd name="T48" fmla="*/ 2147483647 w 80"/>
                <a:gd name="T49" fmla="*/ 2147483647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0" h="72">
                  <a:moveTo>
                    <a:pt x="2" y="60"/>
                  </a:moveTo>
                  <a:cubicBezTo>
                    <a:pt x="4" y="61"/>
                    <a:pt x="16" y="67"/>
                    <a:pt x="23" y="69"/>
                  </a:cubicBezTo>
                  <a:cubicBezTo>
                    <a:pt x="30" y="71"/>
                    <a:pt x="36" y="72"/>
                    <a:pt x="37" y="66"/>
                  </a:cubicBezTo>
                  <a:cubicBezTo>
                    <a:pt x="39" y="60"/>
                    <a:pt x="40" y="63"/>
                    <a:pt x="43" y="63"/>
                  </a:cubicBezTo>
                  <a:cubicBezTo>
                    <a:pt x="46" y="62"/>
                    <a:pt x="49" y="59"/>
                    <a:pt x="51" y="57"/>
                  </a:cubicBezTo>
                  <a:cubicBezTo>
                    <a:pt x="52" y="54"/>
                    <a:pt x="55" y="54"/>
                    <a:pt x="58" y="54"/>
                  </a:cubicBezTo>
                  <a:cubicBezTo>
                    <a:pt x="60" y="53"/>
                    <a:pt x="60" y="53"/>
                    <a:pt x="61" y="51"/>
                  </a:cubicBezTo>
                  <a:cubicBezTo>
                    <a:pt x="62" y="49"/>
                    <a:pt x="63" y="52"/>
                    <a:pt x="64" y="45"/>
                  </a:cubicBezTo>
                  <a:cubicBezTo>
                    <a:pt x="65" y="37"/>
                    <a:pt x="67" y="30"/>
                    <a:pt x="70" y="27"/>
                  </a:cubicBezTo>
                  <a:cubicBezTo>
                    <a:pt x="73" y="24"/>
                    <a:pt x="74" y="18"/>
                    <a:pt x="74" y="22"/>
                  </a:cubicBezTo>
                  <a:cubicBezTo>
                    <a:pt x="75" y="25"/>
                    <a:pt x="75" y="24"/>
                    <a:pt x="77" y="22"/>
                  </a:cubicBezTo>
                  <a:cubicBezTo>
                    <a:pt x="80" y="20"/>
                    <a:pt x="80" y="20"/>
                    <a:pt x="79" y="15"/>
                  </a:cubicBezTo>
                  <a:cubicBezTo>
                    <a:pt x="79" y="10"/>
                    <a:pt x="74" y="8"/>
                    <a:pt x="71" y="6"/>
                  </a:cubicBezTo>
                  <a:cubicBezTo>
                    <a:pt x="69" y="3"/>
                    <a:pt x="69" y="0"/>
                    <a:pt x="67" y="4"/>
                  </a:cubicBezTo>
                  <a:cubicBezTo>
                    <a:pt x="66" y="8"/>
                    <a:pt x="67" y="10"/>
                    <a:pt x="62" y="8"/>
                  </a:cubicBezTo>
                  <a:cubicBezTo>
                    <a:pt x="58" y="7"/>
                    <a:pt x="52" y="5"/>
                    <a:pt x="51" y="7"/>
                  </a:cubicBezTo>
                  <a:cubicBezTo>
                    <a:pt x="50" y="9"/>
                    <a:pt x="47" y="10"/>
                    <a:pt x="43" y="9"/>
                  </a:cubicBezTo>
                  <a:cubicBezTo>
                    <a:pt x="40" y="9"/>
                    <a:pt x="33" y="7"/>
                    <a:pt x="31" y="10"/>
                  </a:cubicBezTo>
                  <a:cubicBezTo>
                    <a:pt x="30" y="12"/>
                    <a:pt x="28" y="13"/>
                    <a:pt x="26" y="13"/>
                  </a:cubicBezTo>
                  <a:cubicBezTo>
                    <a:pt x="23" y="12"/>
                    <a:pt x="21" y="11"/>
                    <a:pt x="22" y="14"/>
                  </a:cubicBezTo>
                  <a:cubicBezTo>
                    <a:pt x="22" y="17"/>
                    <a:pt x="20" y="19"/>
                    <a:pt x="18" y="21"/>
                  </a:cubicBezTo>
                  <a:cubicBezTo>
                    <a:pt x="16" y="23"/>
                    <a:pt x="10" y="26"/>
                    <a:pt x="6" y="29"/>
                  </a:cubicBezTo>
                  <a:cubicBezTo>
                    <a:pt x="6" y="29"/>
                    <a:pt x="0" y="30"/>
                    <a:pt x="0" y="40"/>
                  </a:cubicBezTo>
                  <a:cubicBezTo>
                    <a:pt x="1" y="51"/>
                    <a:pt x="2" y="54"/>
                    <a:pt x="1" y="55"/>
                  </a:cubicBezTo>
                  <a:cubicBezTo>
                    <a:pt x="1" y="57"/>
                    <a:pt x="0" y="58"/>
                    <a:pt x="2" y="6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4" name="Freeform 2687"/>
            <p:cNvSpPr>
              <a:spLocks/>
            </p:cNvSpPr>
            <p:nvPr/>
          </p:nvSpPr>
          <p:spPr bwMode="auto">
            <a:xfrm>
              <a:off x="9297026" y="3659176"/>
              <a:ext cx="4833" cy="5788"/>
            </a:xfrm>
            <a:custGeom>
              <a:avLst/>
              <a:gdLst>
                <a:gd name="T0" fmla="*/ 2147483647 w 6"/>
                <a:gd name="T1" fmla="*/ 2147483647 h 7"/>
                <a:gd name="T2" fmla="*/ 0 w 6"/>
                <a:gd name="T3" fmla="*/ 2147483647 h 7"/>
                <a:gd name="T4" fmla="*/ 2147483647 w 6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3" y="0"/>
                    <a:pt x="1" y="4"/>
                    <a:pt x="0" y="6"/>
                  </a:cubicBezTo>
                  <a:cubicBezTo>
                    <a:pt x="0" y="6"/>
                    <a:pt x="6" y="7"/>
                    <a:pt x="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5" name="Freeform 2688"/>
            <p:cNvSpPr>
              <a:spLocks/>
            </p:cNvSpPr>
            <p:nvPr/>
          </p:nvSpPr>
          <p:spPr bwMode="auto">
            <a:xfrm>
              <a:off x="9290583" y="3660002"/>
              <a:ext cx="4028" cy="3307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0" y="0"/>
                    <a:pt x="1" y="2"/>
                    <a:pt x="2" y="4"/>
                  </a:cubicBezTo>
                  <a:cubicBezTo>
                    <a:pt x="2" y="4"/>
                    <a:pt x="5" y="1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6" name="Freeform 2689"/>
            <p:cNvSpPr>
              <a:spLocks/>
            </p:cNvSpPr>
            <p:nvPr/>
          </p:nvSpPr>
          <p:spPr bwMode="auto">
            <a:xfrm>
              <a:off x="9334884" y="3625272"/>
              <a:ext cx="3222" cy="8269"/>
            </a:xfrm>
            <a:custGeom>
              <a:avLst/>
              <a:gdLst>
                <a:gd name="T0" fmla="*/ 2147483647 w 4"/>
                <a:gd name="T1" fmla="*/ 2147483647 h 10"/>
                <a:gd name="T2" fmla="*/ 0 w 4"/>
                <a:gd name="T3" fmla="*/ 2147483647 h 10"/>
                <a:gd name="T4" fmla="*/ 2147483647 w 4"/>
                <a:gd name="T5" fmla="*/ 2147483647 h 10"/>
                <a:gd name="T6" fmla="*/ 2147483647 w 4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0">
                  <a:moveTo>
                    <a:pt x="1" y="4"/>
                  </a:moveTo>
                  <a:cubicBezTo>
                    <a:pt x="1" y="8"/>
                    <a:pt x="0" y="10"/>
                    <a:pt x="0" y="10"/>
                  </a:cubicBezTo>
                  <a:cubicBezTo>
                    <a:pt x="0" y="10"/>
                    <a:pt x="4" y="9"/>
                    <a:pt x="4" y="7"/>
                  </a:cubicBezTo>
                  <a:cubicBezTo>
                    <a:pt x="4" y="5"/>
                    <a:pt x="2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7" name="Freeform 2690"/>
            <p:cNvSpPr>
              <a:spLocks/>
            </p:cNvSpPr>
            <p:nvPr/>
          </p:nvSpPr>
          <p:spPr bwMode="auto">
            <a:xfrm>
              <a:off x="9343746" y="3638503"/>
              <a:ext cx="53163" cy="101710"/>
            </a:xfrm>
            <a:custGeom>
              <a:avLst/>
              <a:gdLst>
                <a:gd name="T0" fmla="*/ 2147483647 w 66"/>
                <a:gd name="T1" fmla="*/ 2147483647 h 123"/>
                <a:gd name="T2" fmla="*/ 2147483647 w 66"/>
                <a:gd name="T3" fmla="*/ 2147483647 h 123"/>
                <a:gd name="T4" fmla="*/ 2147483647 w 66"/>
                <a:gd name="T5" fmla="*/ 2147483647 h 123"/>
                <a:gd name="T6" fmla="*/ 2147483647 w 66"/>
                <a:gd name="T7" fmla="*/ 2147483647 h 123"/>
                <a:gd name="T8" fmla="*/ 2147483647 w 66"/>
                <a:gd name="T9" fmla="*/ 2147483647 h 123"/>
                <a:gd name="T10" fmla="*/ 2147483647 w 66"/>
                <a:gd name="T11" fmla="*/ 2147483647 h 123"/>
                <a:gd name="T12" fmla="*/ 2147483647 w 66"/>
                <a:gd name="T13" fmla="*/ 2147483647 h 123"/>
                <a:gd name="T14" fmla="*/ 2147483647 w 66"/>
                <a:gd name="T15" fmla="*/ 2147483647 h 123"/>
                <a:gd name="T16" fmla="*/ 2147483647 w 66"/>
                <a:gd name="T17" fmla="*/ 2147483647 h 123"/>
                <a:gd name="T18" fmla="*/ 2147483647 w 66"/>
                <a:gd name="T19" fmla="*/ 2147483647 h 123"/>
                <a:gd name="T20" fmla="*/ 2147483647 w 66"/>
                <a:gd name="T21" fmla="*/ 2147483647 h 123"/>
                <a:gd name="T22" fmla="*/ 2147483647 w 66"/>
                <a:gd name="T23" fmla="*/ 2147483647 h 123"/>
                <a:gd name="T24" fmla="*/ 2147483647 w 66"/>
                <a:gd name="T25" fmla="*/ 2147483647 h 123"/>
                <a:gd name="T26" fmla="*/ 2147483647 w 66"/>
                <a:gd name="T27" fmla="*/ 2147483647 h 123"/>
                <a:gd name="T28" fmla="*/ 2147483647 w 66"/>
                <a:gd name="T29" fmla="*/ 2147483647 h 123"/>
                <a:gd name="T30" fmla="*/ 2147483647 w 66"/>
                <a:gd name="T31" fmla="*/ 2147483647 h 1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123">
                  <a:moveTo>
                    <a:pt x="63" y="7"/>
                  </a:moveTo>
                  <a:cubicBezTo>
                    <a:pt x="61" y="6"/>
                    <a:pt x="52" y="3"/>
                    <a:pt x="50" y="2"/>
                  </a:cubicBezTo>
                  <a:cubicBezTo>
                    <a:pt x="49" y="0"/>
                    <a:pt x="48" y="0"/>
                    <a:pt x="46" y="2"/>
                  </a:cubicBezTo>
                  <a:cubicBezTo>
                    <a:pt x="43" y="5"/>
                    <a:pt x="36" y="9"/>
                    <a:pt x="34" y="10"/>
                  </a:cubicBezTo>
                  <a:cubicBezTo>
                    <a:pt x="32" y="12"/>
                    <a:pt x="29" y="12"/>
                    <a:pt x="29" y="16"/>
                  </a:cubicBezTo>
                  <a:cubicBezTo>
                    <a:pt x="29" y="19"/>
                    <a:pt x="26" y="22"/>
                    <a:pt x="22" y="26"/>
                  </a:cubicBezTo>
                  <a:cubicBezTo>
                    <a:pt x="19" y="30"/>
                    <a:pt x="4" y="54"/>
                    <a:pt x="3" y="64"/>
                  </a:cubicBezTo>
                  <a:cubicBezTo>
                    <a:pt x="3" y="75"/>
                    <a:pt x="0" y="79"/>
                    <a:pt x="3" y="85"/>
                  </a:cubicBezTo>
                  <a:cubicBezTo>
                    <a:pt x="6" y="92"/>
                    <a:pt x="8" y="95"/>
                    <a:pt x="11" y="99"/>
                  </a:cubicBezTo>
                  <a:cubicBezTo>
                    <a:pt x="15" y="103"/>
                    <a:pt x="16" y="106"/>
                    <a:pt x="19" y="111"/>
                  </a:cubicBezTo>
                  <a:cubicBezTo>
                    <a:pt x="21" y="116"/>
                    <a:pt x="24" y="119"/>
                    <a:pt x="26" y="119"/>
                  </a:cubicBezTo>
                  <a:cubicBezTo>
                    <a:pt x="26" y="119"/>
                    <a:pt x="27" y="123"/>
                    <a:pt x="28" y="116"/>
                  </a:cubicBezTo>
                  <a:cubicBezTo>
                    <a:pt x="28" y="109"/>
                    <a:pt x="31" y="99"/>
                    <a:pt x="35" y="92"/>
                  </a:cubicBezTo>
                  <a:cubicBezTo>
                    <a:pt x="39" y="85"/>
                    <a:pt x="54" y="57"/>
                    <a:pt x="57" y="36"/>
                  </a:cubicBezTo>
                  <a:cubicBezTo>
                    <a:pt x="61" y="15"/>
                    <a:pt x="62" y="15"/>
                    <a:pt x="63" y="12"/>
                  </a:cubicBezTo>
                  <a:cubicBezTo>
                    <a:pt x="65" y="10"/>
                    <a:pt x="66" y="9"/>
                    <a:pt x="63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8" name="Freeform 2691"/>
            <p:cNvSpPr>
              <a:spLocks/>
            </p:cNvSpPr>
            <p:nvPr/>
          </p:nvSpPr>
          <p:spPr bwMode="auto">
            <a:xfrm>
              <a:off x="8087963" y="2704093"/>
              <a:ext cx="1654507" cy="1084080"/>
            </a:xfrm>
            <a:custGeom>
              <a:avLst/>
              <a:gdLst>
                <a:gd name="T0" fmla="*/ 2147483647 w 2054"/>
                <a:gd name="T1" fmla="*/ 2147483647 h 1311"/>
                <a:gd name="T2" fmla="*/ 2147483647 w 2054"/>
                <a:gd name="T3" fmla="*/ 2147483647 h 1311"/>
                <a:gd name="T4" fmla="*/ 2147483647 w 2054"/>
                <a:gd name="T5" fmla="*/ 2147483647 h 1311"/>
                <a:gd name="T6" fmla="*/ 2147483647 w 2054"/>
                <a:gd name="T7" fmla="*/ 2147483647 h 1311"/>
                <a:gd name="T8" fmla="*/ 2147483647 w 2054"/>
                <a:gd name="T9" fmla="*/ 2147483647 h 1311"/>
                <a:gd name="T10" fmla="*/ 2147483647 w 2054"/>
                <a:gd name="T11" fmla="*/ 2147483647 h 1311"/>
                <a:gd name="T12" fmla="*/ 2147483647 w 2054"/>
                <a:gd name="T13" fmla="*/ 2147483647 h 1311"/>
                <a:gd name="T14" fmla="*/ 2147483647 w 2054"/>
                <a:gd name="T15" fmla="*/ 2147483647 h 1311"/>
                <a:gd name="T16" fmla="*/ 2147483647 w 2054"/>
                <a:gd name="T17" fmla="*/ 2147483647 h 1311"/>
                <a:gd name="T18" fmla="*/ 2147483647 w 2054"/>
                <a:gd name="T19" fmla="*/ 2147483647 h 1311"/>
                <a:gd name="T20" fmla="*/ 2147483647 w 2054"/>
                <a:gd name="T21" fmla="*/ 2147483647 h 1311"/>
                <a:gd name="T22" fmla="*/ 2147483647 w 2054"/>
                <a:gd name="T23" fmla="*/ 2147483647 h 1311"/>
                <a:gd name="T24" fmla="*/ 2147483647 w 2054"/>
                <a:gd name="T25" fmla="*/ 2147483647 h 1311"/>
                <a:gd name="T26" fmla="*/ 2147483647 w 2054"/>
                <a:gd name="T27" fmla="*/ 2147483647 h 1311"/>
                <a:gd name="T28" fmla="*/ 2147483647 w 2054"/>
                <a:gd name="T29" fmla="*/ 2147483647 h 1311"/>
                <a:gd name="T30" fmla="*/ 2147483647 w 2054"/>
                <a:gd name="T31" fmla="*/ 2147483647 h 1311"/>
                <a:gd name="T32" fmla="*/ 2147483647 w 2054"/>
                <a:gd name="T33" fmla="*/ 2147483647 h 1311"/>
                <a:gd name="T34" fmla="*/ 2147483647 w 2054"/>
                <a:gd name="T35" fmla="*/ 2147483647 h 1311"/>
                <a:gd name="T36" fmla="*/ 2147483647 w 2054"/>
                <a:gd name="T37" fmla="*/ 2147483647 h 1311"/>
                <a:gd name="T38" fmla="*/ 2147483647 w 2054"/>
                <a:gd name="T39" fmla="*/ 2147483647 h 1311"/>
                <a:gd name="T40" fmla="*/ 2147483647 w 2054"/>
                <a:gd name="T41" fmla="*/ 2147483647 h 1311"/>
                <a:gd name="T42" fmla="*/ 2147483647 w 2054"/>
                <a:gd name="T43" fmla="*/ 2147483647 h 1311"/>
                <a:gd name="T44" fmla="*/ 2147483647 w 2054"/>
                <a:gd name="T45" fmla="*/ 2147483647 h 1311"/>
                <a:gd name="T46" fmla="*/ 2147483647 w 2054"/>
                <a:gd name="T47" fmla="*/ 2147483647 h 1311"/>
                <a:gd name="T48" fmla="*/ 2147483647 w 2054"/>
                <a:gd name="T49" fmla="*/ 2147483647 h 1311"/>
                <a:gd name="T50" fmla="*/ 2147483647 w 2054"/>
                <a:gd name="T51" fmla="*/ 2147483647 h 1311"/>
                <a:gd name="T52" fmla="*/ 2147483647 w 2054"/>
                <a:gd name="T53" fmla="*/ 2147483647 h 1311"/>
                <a:gd name="T54" fmla="*/ 2147483647 w 2054"/>
                <a:gd name="T55" fmla="*/ 2147483647 h 1311"/>
                <a:gd name="T56" fmla="*/ 2147483647 w 2054"/>
                <a:gd name="T57" fmla="*/ 2147483647 h 1311"/>
                <a:gd name="T58" fmla="*/ 2147483647 w 2054"/>
                <a:gd name="T59" fmla="*/ 2147483647 h 1311"/>
                <a:gd name="T60" fmla="*/ 2147483647 w 2054"/>
                <a:gd name="T61" fmla="*/ 2147483647 h 1311"/>
                <a:gd name="T62" fmla="*/ 2147483647 w 2054"/>
                <a:gd name="T63" fmla="*/ 2147483647 h 1311"/>
                <a:gd name="T64" fmla="*/ 2147483647 w 2054"/>
                <a:gd name="T65" fmla="*/ 2147483647 h 1311"/>
                <a:gd name="T66" fmla="*/ 2147483647 w 2054"/>
                <a:gd name="T67" fmla="*/ 2147483647 h 1311"/>
                <a:gd name="T68" fmla="*/ 2147483647 w 2054"/>
                <a:gd name="T69" fmla="*/ 2147483647 h 1311"/>
                <a:gd name="T70" fmla="*/ 2147483647 w 2054"/>
                <a:gd name="T71" fmla="*/ 2147483647 h 1311"/>
                <a:gd name="T72" fmla="*/ 2147483647 w 2054"/>
                <a:gd name="T73" fmla="*/ 2147483647 h 1311"/>
                <a:gd name="T74" fmla="*/ 2147483647 w 2054"/>
                <a:gd name="T75" fmla="*/ 2147483647 h 1311"/>
                <a:gd name="T76" fmla="*/ 2147483647 w 2054"/>
                <a:gd name="T77" fmla="*/ 2147483647 h 1311"/>
                <a:gd name="T78" fmla="*/ 2147483647 w 2054"/>
                <a:gd name="T79" fmla="*/ 2147483647 h 1311"/>
                <a:gd name="T80" fmla="*/ 2147483647 w 2054"/>
                <a:gd name="T81" fmla="*/ 2147483647 h 1311"/>
                <a:gd name="T82" fmla="*/ 2147483647 w 2054"/>
                <a:gd name="T83" fmla="*/ 2147483647 h 1311"/>
                <a:gd name="T84" fmla="*/ 2147483647 w 2054"/>
                <a:gd name="T85" fmla="*/ 2147483647 h 1311"/>
                <a:gd name="T86" fmla="*/ 2147483647 w 2054"/>
                <a:gd name="T87" fmla="*/ 2147483647 h 1311"/>
                <a:gd name="T88" fmla="*/ 2147483647 w 2054"/>
                <a:gd name="T89" fmla="*/ 2147483647 h 1311"/>
                <a:gd name="T90" fmla="*/ 2147483647 w 2054"/>
                <a:gd name="T91" fmla="*/ 2147483647 h 1311"/>
                <a:gd name="T92" fmla="*/ 2147483647 w 2054"/>
                <a:gd name="T93" fmla="*/ 2147483647 h 1311"/>
                <a:gd name="T94" fmla="*/ 2147483647 w 2054"/>
                <a:gd name="T95" fmla="*/ 2147483647 h 1311"/>
                <a:gd name="T96" fmla="*/ 2147483647 w 2054"/>
                <a:gd name="T97" fmla="*/ 2147483647 h 1311"/>
                <a:gd name="T98" fmla="*/ 2147483647 w 2054"/>
                <a:gd name="T99" fmla="*/ 2147483647 h 1311"/>
                <a:gd name="T100" fmla="*/ 2147483647 w 2054"/>
                <a:gd name="T101" fmla="*/ 2147483647 h 1311"/>
                <a:gd name="T102" fmla="*/ 2147483647 w 2054"/>
                <a:gd name="T103" fmla="*/ 2147483647 h 1311"/>
                <a:gd name="T104" fmla="*/ 2147483647 w 2054"/>
                <a:gd name="T105" fmla="*/ 2147483647 h 1311"/>
                <a:gd name="T106" fmla="*/ 2147483647 w 2054"/>
                <a:gd name="T107" fmla="*/ 2147483647 h 1311"/>
                <a:gd name="T108" fmla="*/ 2147483647 w 2054"/>
                <a:gd name="T109" fmla="*/ 2147483647 h 1311"/>
                <a:gd name="T110" fmla="*/ 2147483647 w 2054"/>
                <a:gd name="T111" fmla="*/ 2147483647 h 1311"/>
                <a:gd name="T112" fmla="*/ 2147483647 w 2054"/>
                <a:gd name="T113" fmla="*/ 2147483647 h 1311"/>
                <a:gd name="T114" fmla="*/ 2147483647 w 2054"/>
                <a:gd name="T115" fmla="*/ 2147483647 h 1311"/>
                <a:gd name="T116" fmla="*/ 2147483647 w 2054"/>
                <a:gd name="T117" fmla="*/ 2147483647 h 1311"/>
                <a:gd name="T118" fmla="*/ 2147483647 w 2054"/>
                <a:gd name="T119" fmla="*/ 2147483647 h 1311"/>
                <a:gd name="T120" fmla="*/ 2147483647 w 2054"/>
                <a:gd name="T121" fmla="*/ 2147483647 h 13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54" h="1311">
                  <a:moveTo>
                    <a:pt x="248" y="951"/>
                  </a:moveTo>
                  <a:cubicBezTo>
                    <a:pt x="248" y="951"/>
                    <a:pt x="249" y="953"/>
                    <a:pt x="249" y="954"/>
                  </a:cubicBezTo>
                  <a:cubicBezTo>
                    <a:pt x="249" y="955"/>
                    <a:pt x="250" y="957"/>
                    <a:pt x="251" y="957"/>
                  </a:cubicBezTo>
                  <a:cubicBezTo>
                    <a:pt x="253" y="956"/>
                    <a:pt x="256" y="956"/>
                    <a:pt x="256" y="956"/>
                  </a:cubicBezTo>
                  <a:cubicBezTo>
                    <a:pt x="256" y="956"/>
                    <a:pt x="256" y="955"/>
                    <a:pt x="257" y="954"/>
                  </a:cubicBezTo>
                  <a:cubicBezTo>
                    <a:pt x="257" y="953"/>
                    <a:pt x="260" y="943"/>
                    <a:pt x="267" y="943"/>
                  </a:cubicBezTo>
                  <a:cubicBezTo>
                    <a:pt x="273" y="943"/>
                    <a:pt x="279" y="945"/>
                    <a:pt x="281" y="945"/>
                  </a:cubicBezTo>
                  <a:cubicBezTo>
                    <a:pt x="282" y="945"/>
                    <a:pt x="281" y="946"/>
                    <a:pt x="282" y="947"/>
                  </a:cubicBezTo>
                  <a:cubicBezTo>
                    <a:pt x="282" y="948"/>
                    <a:pt x="287" y="957"/>
                    <a:pt x="297" y="960"/>
                  </a:cubicBezTo>
                  <a:cubicBezTo>
                    <a:pt x="297" y="960"/>
                    <a:pt x="298" y="960"/>
                    <a:pt x="299" y="961"/>
                  </a:cubicBezTo>
                  <a:cubicBezTo>
                    <a:pt x="300" y="962"/>
                    <a:pt x="309" y="970"/>
                    <a:pt x="309" y="970"/>
                  </a:cubicBezTo>
                  <a:cubicBezTo>
                    <a:pt x="309" y="970"/>
                    <a:pt x="310" y="971"/>
                    <a:pt x="311" y="971"/>
                  </a:cubicBezTo>
                  <a:cubicBezTo>
                    <a:pt x="312" y="970"/>
                    <a:pt x="324" y="973"/>
                    <a:pt x="328" y="980"/>
                  </a:cubicBezTo>
                  <a:cubicBezTo>
                    <a:pt x="333" y="987"/>
                    <a:pt x="334" y="987"/>
                    <a:pt x="337" y="988"/>
                  </a:cubicBezTo>
                  <a:cubicBezTo>
                    <a:pt x="341" y="988"/>
                    <a:pt x="344" y="987"/>
                    <a:pt x="347" y="987"/>
                  </a:cubicBezTo>
                  <a:cubicBezTo>
                    <a:pt x="349" y="986"/>
                    <a:pt x="353" y="986"/>
                    <a:pt x="354" y="987"/>
                  </a:cubicBezTo>
                  <a:cubicBezTo>
                    <a:pt x="354" y="989"/>
                    <a:pt x="354" y="991"/>
                    <a:pt x="355" y="992"/>
                  </a:cubicBezTo>
                  <a:cubicBezTo>
                    <a:pt x="355" y="993"/>
                    <a:pt x="356" y="995"/>
                    <a:pt x="356" y="997"/>
                  </a:cubicBezTo>
                  <a:cubicBezTo>
                    <a:pt x="356" y="998"/>
                    <a:pt x="355" y="998"/>
                    <a:pt x="356" y="999"/>
                  </a:cubicBezTo>
                  <a:cubicBezTo>
                    <a:pt x="357" y="999"/>
                    <a:pt x="365" y="1005"/>
                    <a:pt x="366" y="1006"/>
                  </a:cubicBezTo>
                  <a:cubicBezTo>
                    <a:pt x="368" y="1007"/>
                    <a:pt x="377" y="1012"/>
                    <a:pt x="379" y="1011"/>
                  </a:cubicBezTo>
                  <a:cubicBezTo>
                    <a:pt x="381" y="1011"/>
                    <a:pt x="385" y="1010"/>
                    <a:pt x="386" y="1010"/>
                  </a:cubicBezTo>
                  <a:cubicBezTo>
                    <a:pt x="387" y="1010"/>
                    <a:pt x="388" y="1010"/>
                    <a:pt x="387" y="1012"/>
                  </a:cubicBezTo>
                  <a:cubicBezTo>
                    <a:pt x="385" y="1014"/>
                    <a:pt x="384" y="1019"/>
                    <a:pt x="385" y="1019"/>
                  </a:cubicBezTo>
                  <a:cubicBezTo>
                    <a:pt x="385" y="1019"/>
                    <a:pt x="387" y="1021"/>
                    <a:pt x="389" y="1020"/>
                  </a:cubicBezTo>
                  <a:cubicBezTo>
                    <a:pt x="391" y="1020"/>
                    <a:pt x="401" y="1018"/>
                    <a:pt x="405" y="1020"/>
                  </a:cubicBezTo>
                  <a:cubicBezTo>
                    <a:pt x="408" y="1023"/>
                    <a:pt x="410" y="1027"/>
                    <a:pt x="412" y="1029"/>
                  </a:cubicBezTo>
                  <a:cubicBezTo>
                    <a:pt x="413" y="1031"/>
                    <a:pt x="416" y="1036"/>
                    <a:pt x="417" y="1034"/>
                  </a:cubicBezTo>
                  <a:cubicBezTo>
                    <a:pt x="417" y="1033"/>
                    <a:pt x="419" y="1029"/>
                    <a:pt x="420" y="1027"/>
                  </a:cubicBezTo>
                  <a:cubicBezTo>
                    <a:pt x="421" y="1026"/>
                    <a:pt x="421" y="1026"/>
                    <a:pt x="421" y="1027"/>
                  </a:cubicBezTo>
                  <a:cubicBezTo>
                    <a:pt x="421" y="1028"/>
                    <a:pt x="424" y="1031"/>
                    <a:pt x="426" y="1032"/>
                  </a:cubicBezTo>
                  <a:cubicBezTo>
                    <a:pt x="428" y="1032"/>
                    <a:pt x="432" y="1033"/>
                    <a:pt x="432" y="1033"/>
                  </a:cubicBezTo>
                  <a:cubicBezTo>
                    <a:pt x="432" y="1033"/>
                    <a:pt x="433" y="1033"/>
                    <a:pt x="434" y="1032"/>
                  </a:cubicBezTo>
                  <a:cubicBezTo>
                    <a:pt x="434" y="1031"/>
                    <a:pt x="438" y="1028"/>
                    <a:pt x="440" y="1029"/>
                  </a:cubicBezTo>
                  <a:cubicBezTo>
                    <a:pt x="442" y="1030"/>
                    <a:pt x="447" y="1033"/>
                    <a:pt x="449" y="1034"/>
                  </a:cubicBezTo>
                  <a:cubicBezTo>
                    <a:pt x="451" y="1034"/>
                    <a:pt x="471" y="1038"/>
                    <a:pt x="471" y="1038"/>
                  </a:cubicBezTo>
                  <a:cubicBezTo>
                    <a:pt x="471" y="1038"/>
                    <a:pt x="473" y="1038"/>
                    <a:pt x="474" y="1038"/>
                  </a:cubicBezTo>
                  <a:cubicBezTo>
                    <a:pt x="474" y="1038"/>
                    <a:pt x="483" y="1037"/>
                    <a:pt x="487" y="1036"/>
                  </a:cubicBezTo>
                  <a:cubicBezTo>
                    <a:pt x="487" y="1036"/>
                    <a:pt x="488" y="1036"/>
                    <a:pt x="488" y="1035"/>
                  </a:cubicBezTo>
                  <a:cubicBezTo>
                    <a:pt x="490" y="1034"/>
                    <a:pt x="500" y="1027"/>
                    <a:pt x="504" y="1028"/>
                  </a:cubicBezTo>
                  <a:cubicBezTo>
                    <a:pt x="507" y="1029"/>
                    <a:pt x="510" y="1030"/>
                    <a:pt x="511" y="1034"/>
                  </a:cubicBezTo>
                  <a:cubicBezTo>
                    <a:pt x="511" y="1038"/>
                    <a:pt x="511" y="1040"/>
                    <a:pt x="510" y="1042"/>
                  </a:cubicBezTo>
                  <a:cubicBezTo>
                    <a:pt x="509" y="1045"/>
                    <a:pt x="508" y="1049"/>
                    <a:pt x="509" y="1051"/>
                  </a:cubicBezTo>
                  <a:cubicBezTo>
                    <a:pt x="511" y="1053"/>
                    <a:pt x="511" y="1054"/>
                    <a:pt x="512" y="1055"/>
                  </a:cubicBezTo>
                  <a:cubicBezTo>
                    <a:pt x="512" y="1055"/>
                    <a:pt x="512" y="1056"/>
                    <a:pt x="513" y="1056"/>
                  </a:cubicBezTo>
                  <a:cubicBezTo>
                    <a:pt x="513" y="1055"/>
                    <a:pt x="514" y="1053"/>
                    <a:pt x="515" y="1053"/>
                  </a:cubicBezTo>
                  <a:cubicBezTo>
                    <a:pt x="515" y="1052"/>
                    <a:pt x="519" y="1047"/>
                    <a:pt x="520" y="1046"/>
                  </a:cubicBezTo>
                  <a:cubicBezTo>
                    <a:pt x="520" y="1045"/>
                    <a:pt x="522" y="1041"/>
                    <a:pt x="523" y="1040"/>
                  </a:cubicBezTo>
                  <a:cubicBezTo>
                    <a:pt x="524" y="1039"/>
                    <a:pt x="526" y="1037"/>
                    <a:pt x="526" y="1037"/>
                  </a:cubicBezTo>
                  <a:cubicBezTo>
                    <a:pt x="527" y="1037"/>
                    <a:pt x="528" y="1035"/>
                    <a:pt x="529" y="1034"/>
                  </a:cubicBezTo>
                  <a:cubicBezTo>
                    <a:pt x="530" y="1033"/>
                    <a:pt x="533" y="1029"/>
                    <a:pt x="534" y="1028"/>
                  </a:cubicBezTo>
                  <a:cubicBezTo>
                    <a:pt x="535" y="1027"/>
                    <a:pt x="542" y="1023"/>
                    <a:pt x="543" y="1023"/>
                  </a:cubicBezTo>
                  <a:cubicBezTo>
                    <a:pt x="544" y="1022"/>
                    <a:pt x="546" y="1022"/>
                    <a:pt x="546" y="1022"/>
                  </a:cubicBezTo>
                  <a:cubicBezTo>
                    <a:pt x="547" y="1021"/>
                    <a:pt x="552" y="1020"/>
                    <a:pt x="554" y="1020"/>
                  </a:cubicBezTo>
                  <a:cubicBezTo>
                    <a:pt x="555" y="1020"/>
                    <a:pt x="561" y="1021"/>
                    <a:pt x="562" y="1023"/>
                  </a:cubicBezTo>
                  <a:cubicBezTo>
                    <a:pt x="562" y="1023"/>
                    <a:pt x="563" y="1026"/>
                    <a:pt x="563" y="1027"/>
                  </a:cubicBezTo>
                  <a:cubicBezTo>
                    <a:pt x="563" y="1029"/>
                    <a:pt x="563" y="1029"/>
                    <a:pt x="564" y="1029"/>
                  </a:cubicBezTo>
                  <a:cubicBezTo>
                    <a:pt x="565" y="1029"/>
                    <a:pt x="573" y="1029"/>
                    <a:pt x="574" y="1029"/>
                  </a:cubicBezTo>
                  <a:cubicBezTo>
                    <a:pt x="575" y="1029"/>
                    <a:pt x="576" y="1029"/>
                    <a:pt x="577" y="1030"/>
                  </a:cubicBezTo>
                  <a:cubicBezTo>
                    <a:pt x="578" y="1030"/>
                    <a:pt x="583" y="1032"/>
                    <a:pt x="583" y="1032"/>
                  </a:cubicBezTo>
                  <a:cubicBezTo>
                    <a:pt x="583" y="1032"/>
                    <a:pt x="584" y="1032"/>
                    <a:pt x="585" y="1031"/>
                  </a:cubicBezTo>
                  <a:cubicBezTo>
                    <a:pt x="585" y="1031"/>
                    <a:pt x="591" y="1029"/>
                    <a:pt x="591" y="1029"/>
                  </a:cubicBezTo>
                  <a:cubicBezTo>
                    <a:pt x="591" y="1029"/>
                    <a:pt x="592" y="1028"/>
                    <a:pt x="592" y="1029"/>
                  </a:cubicBezTo>
                  <a:cubicBezTo>
                    <a:pt x="592" y="1029"/>
                    <a:pt x="596" y="1031"/>
                    <a:pt x="598" y="1032"/>
                  </a:cubicBezTo>
                  <a:cubicBezTo>
                    <a:pt x="600" y="1033"/>
                    <a:pt x="605" y="1032"/>
                    <a:pt x="605" y="1034"/>
                  </a:cubicBezTo>
                  <a:cubicBezTo>
                    <a:pt x="605" y="1036"/>
                    <a:pt x="605" y="1038"/>
                    <a:pt x="604" y="1040"/>
                  </a:cubicBezTo>
                  <a:cubicBezTo>
                    <a:pt x="610" y="1039"/>
                    <a:pt x="625" y="1038"/>
                    <a:pt x="627" y="1038"/>
                  </a:cubicBezTo>
                  <a:cubicBezTo>
                    <a:pt x="628" y="1038"/>
                    <a:pt x="632" y="1038"/>
                    <a:pt x="632" y="1037"/>
                  </a:cubicBezTo>
                  <a:cubicBezTo>
                    <a:pt x="633" y="1037"/>
                    <a:pt x="638" y="1034"/>
                    <a:pt x="639" y="1033"/>
                  </a:cubicBezTo>
                  <a:cubicBezTo>
                    <a:pt x="640" y="1033"/>
                    <a:pt x="641" y="1032"/>
                    <a:pt x="640" y="1031"/>
                  </a:cubicBezTo>
                  <a:cubicBezTo>
                    <a:pt x="640" y="1030"/>
                    <a:pt x="639" y="1026"/>
                    <a:pt x="644" y="1023"/>
                  </a:cubicBezTo>
                  <a:cubicBezTo>
                    <a:pt x="648" y="1020"/>
                    <a:pt x="653" y="1019"/>
                    <a:pt x="653" y="1019"/>
                  </a:cubicBezTo>
                  <a:cubicBezTo>
                    <a:pt x="653" y="1019"/>
                    <a:pt x="654" y="1018"/>
                    <a:pt x="654" y="1017"/>
                  </a:cubicBezTo>
                  <a:cubicBezTo>
                    <a:pt x="655" y="1016"/>
                    <a:pt x="657" y="1009"/>
                    <a:pt x="660" y="1008"/>
                  </a:cubicBezTo>
                  <a:cubicBezTo>
                    <a:pt x="663" y="1007"/>
                    <a:pt x="668" y="1006"/>
                    <a:pt x="671" y="1005"/>
                  </a:cubicBezTo>
                  <a:cubicBezTo>
                    <a:pt x="673" y="1004"/>
                    <a:pt x="681" y="1003"/>
                    <a:pt x="681" y="1003"/>
                  </a:cubicBezTo>
                  <a:cubicBezTo>
                    <a:pt x="681" y="1003"/>
                    <a:pt x="681" y="1002"/>
                    <a:pt x="682" y="1001"/>
                  </a:cubicBezTo>
                  <a:cubicBezTo>
                    <a:pt x="683" y="1000"/>
                    <a:pt x="693" y="991"/>
                    <a:pt x="695" y="990"/>
                  </a:cubicBezTo>
                  <a:cubicBezTo>
                    <a:pt x="697" y="988"/>
                    <a:pt x="705" y="982"/>
                    <a:pt x="707" y="984"/>
                  </a:cubicBezTo>
                  <a:cubicBezTo>
                    <a:pt x="710" y="985"/>
                    <a:pt x="709" y="986"/>
                    <a:pt x="711" y="987"/>
                  </a:cubicBezTo>
                  <a:cubicBezTo>
                    <a:pt x="713" y="988"/>
                    <a:pt x="730" y="993"/>
                    <a:pt x="730" y="993"/>
                  </a:cubicBezTo>
                  <a:cubicBezTo>
                    <a:pt x="730" y="993"/>
                    <a:pt x="731" y="993"/>
                    <a:pt x="732" y="992"/>
                  </a:cubicBezTo>
                  <a:cubicBezTo>
                    <a:pt x="733" y="992"/>
                    <a:pt x="749" y="981"/>
                    <a:pt x="749" y="981"/>
                  </a:cubicBezTo>
                  <a:cubicBezTo>
                    <a:pt x="749" y="981"/>
                    <a:pt x="754" y="978"/>
                    <a:pt x="756" y="980"/>
                  </a:cubicBezTo>
                  <a:cubicBezTo>
                    <a:pt x="758" y="983"/>
                    <a:pt x="758" y="982"/>
                    <a:pt x="760" y="983"/>
                  </a:cubicBezTo>
                  <a:cubicBezTo>
                    <a:pt x="761" y="983"/>
                    <a:pt x="764" y="984"/>
                    <a:pt x="763" y="986"/>
                  </a:cubicBezTo>
                  <a:cubicBezTo>
                    <a:pt x="762" y="988"/>
                    <a:pt x="758" y="991"/>
                    <a:pt x="757" y="991"/>
                  </a:cubicBezTo>
                  <a:cubicBezTo>
                    <a:pt x="756" y="992"/>
                    <a:pt x="754" y="992"/>
                    <a:pt x="755" y="992"/>
                  </a:cubicBezTo>
                  <a:cubicBezTo>
                    <a:pt x="756" y="993"/>
                    <a:pt x="757" y="996"/>
                    <a:pt x="757" y="997"/>
                  </a:cubicBezTo>
                  <a:cubicBezTo>
                    <a:pt x="757" y="999"/>
                    <a:pt x="757" y="999"/>
                    <a:pt x="758" y="998"/>
                  </a:cubicBezTo>
                  <a:cubicBezTo>
                    <a:pt x="759" y="997"/>
                    <a:pt x="765" y="994"/>
                    <a:pt x="766" y="993"/>
                  </a:cubicBezTo>
                  <a:cubicBezTo>
                    <a:pt x="767" y="993"/>
                    <a:pt x="768" y="993"/>
                    <a:pt x="767" y="994"/>
                  </a:cubicBezTo>
                  <a:cubicBezTo>
                    <a:pt x="767" y="995"/>
                    <a:pt x="768" y="996"/>
                    <a:pt x="768" y="998"/>
                  </a:cubicBezTo>
                  <a:cubicBezTo>
                    <a:pt x="769" y="999"/>
                    <a:pt x="772" y="1003"/>
                    <a:pt x="770" y="1004"/>
                  </a:cubicBezTo>
                  <a:cubicBezTo>
                    <a:pt x="769" y="1005"/>
                    <a:pt x="767" y="1006"/>
                    <a:pt x="767" y="1007"/>
                  </a:cubicBezTo>
                  <a:cubicBezTo>
                    <a:pt x="767" y="1008"/>
                    <a:pt x="766" y="1009"/>
                    <a:pt x="765" y="1010"/>
                  </a:cubicBezTo>
                  <a:cubicBezTo>
                    <a:pt x="763" y="1011"/>
                    <a:pt x="761" y="1011"/>
                    <a:pt x="762" y="1012"/>
                  </a:cubicBezTo>
                  <a:cubicBezTo>
                    <a:pt x="763" y="1013"/>
                    <a:pt x="763" y="1014"/>
                    <a:pt x="762" y="1015"/>
                  </a:cubicBezTo>
                  <a:cubicBezTo>
                    <a:pt x="761" y="1016"/>
                    <a:pt x="760" y="1017"/>
                    <a:pt x="761" y="1017"/>
                  </a:cubicBezTo>
                  <a:cubicBezTo>
                    <a:pt x="763" y="1017"/>
                    <a:pt x="764" y="1019"/>
                    <a:pt x="766" y="1017"/>
                  </a:cubicBezTo>
                  <a:cubicBezTo>
                    <a:pt x="767" y="1016"/>
                    <a:pt x="768" y="1016"/>
                    <a:pt x="769" y="1016"/>
                  </a:cubicBezTo>
                  <a:cubicBezTo>
                    <a:pt x="771" y="1016"/>
                    <a:pt x="782" y="1018"/>
                    <a:pt x="785" y="1018"/>
                  </a:cubicBezTo>
                  <a:cubicBezTo>
                    <a:pt x="787" y="1019"/>
                    <a:pt x="795" y="1022"/>
                    <a:pt x="795" y="1023"/>
                  </a:cubicBezTo>
                  <a:cubicBezTo>
                    <a:pt x="795" y="1023"/>
                    <a:pt x="796" y="1023"/>
                    <a:pt x="796" y="1023"/>
                  </a:cubicBezTo>
                  <a:cubicBezTo>
                    <a:pt x="796" y="1023"/>
                    <a:pt x="797" y="1023"/>
                    <a:pt x="797" y="1022"/>
                  </a:cubicBezTo>
                  <a:cubicBezTo>
                    <a:pt x="797" y="1021"/>
                    <a:pt x="802" y="1012"/>
                    <a:pt x="805" y="1012"/>
                  </a:cubicBezTo>
                  <a:cubicBezTo>
                    <a:pt x="808" y="1012"/>
                    <a:pt x="808" y="1012"/>
                    <a:pt x="808" y="1013"/>
                  </a:cubicBezTo>
                  <a:cubicBezTo>
                    <a:pt x="809" y="1014"/>
                    <a:pt x="809" y="1016"/>
                    <a:pt x="810" y="1017"/>
                  </a:cubicBezTo>
                  <a:cubicBezTo>
                    <a:pt x="811" y="1017"/>
                    <a:pt x="816" y="1018"/>
                    <a:pt x="817" y="1020"/>
                  </a:cubicBezTo>
                  <a:cubicBezTo>
                    <a:pt x="818" y="1021"/>
                    <a:pt x="822" y="1025"/>
                    <a:pt x="823" y="1026"/>
                  </a:cubicBezTo>
                  <a:cubicBezTo>
                    <a:pt x="823" y="1028"/>
                    <a:pt x="827" y="1041"/>
                    <a:pt x="827" y="1041"/>
                  </a:cubicBezTo>
                  <a:cubicBezTo>
                    <a:pt x="827" y="1041"/>
                    <a:pt x="827" y="1042"/>
                    <a:pt x="828" y="1043"/>
                  </a:cubicBezTo>
                  <a:cubicBezTo>
                    <a:pt x="829" y="1043"/>
                    <a:pt x="831" y="1044"/>
                    <a:pt x="831" y="1044"/>
                  </a:cubicBezTo>
                  <a:cubicBezTo>
                    <a:pt x="831" y="1044"/>
                    <a:pt x="832" y="1045"/>
                    <a:pt x="832" y="1044"/>
                  </a:cubicBezTo>
                  <a:cubicBezTo>
                    <a:pt x="832" y="1043"/>
                    <a:pt x="833" y="1042"/>
                    <a:pt x="834" y="1043"/>
                  </a:cubicBezTo>
                  <a:cubicBezTo>
                    <a:pt x="835" y="1044"/>
                    <a:pt x="838" y="1046"/>
                    <a:pt x="839" y="1046"/>
                  </a:cubicBezTo>
                  <a:cubicBezTo>
                    <a:pt x="841" y="1046"/>
                    <a:pt x="841" y="1046"/>
                    <a:pt x="841" y="1047"/>
                  </a:cubicBezTo>
                  <a:cubicBezTo>
                    <a:pt x="842" y="1048"/>
                    <a:pt x="844" y="1070"/>
                    <a:pt x="844" y="1073"/>
                  </a:cubicBezTo>
                  <a:cubicBezTo>
                    <a:pt x="844" y="1076"/>
                    <a:pt x="844" y="1084"/>
                    <a:pt x="844" y="1085"/>
                  </a:cubicBezTo>
                  <a:cubicBezTo>
                    <a:pt x="843" y="1086"/>
                    <a:pt x="843" y="1088"/>
                    <a:pt x="842" y="1089"/>
                  </a:cubicBezTo>
                  <a:cubicBezTo>
                    <a:pt x="842" y="1090"/>
                    <a:pt x="837" y="1097"/>
                    <a:pt x="838" y="1101"/>
                  </a:cubicBezTo>
                  <a:cubicBezTo>
                    <a:pt x="839" y="1105"/>
                    <a:pt x="841" y="1108"/>
                    <a:pt x="841" y="1108"/>
                  </a:cubicBezTo>
                  <a:cubicBezTo>
                    <a:pt x="841" y="1108"/>
                    <a:pt x="842" y="1110"/>
                    <a:pt x="841" y="1110"/>
                  </a:cubicBezTo>
                  <a:cubicBezTo>
                    <a:pt x="840" y="1111"/>
                    <a:pt x="836" y="1115"/>
                    <a:pt x="834" y="1116"/>
                  </a:cubicBezTo>
                  <a:cubicBezTo>
                    <a:pt x="833" y="1117"/>
                    <a:pt x="829" y="1119"/>
                    <a:pt x="825" y="1119"/>
                  </a:cubicBezTo>
                  <a:cubicBezTo>
                    <a:pt x="825" y="1119"/>
                    <a:pt x="823" y="1118"/>
                    <a:pt x="823" y="1119"/>
                  </a:cubicBezTo>
                  <a:cubicBezTo>
                    <a:pt x="823" y="1120"/>
                    <a:pt x="822" y="1125"/>
                    <a:pt x="822" y="1125"/>
                  </a:cubicBezTo>
                  <a:cubicBezTo>
                    <a:pt x="822" y="1125"/>
                    <a:pt x="821" y="1126"/>
                    <a:pt x="820" y="1126"/>
                  </a:cubicBezTo>
                  <a:cubicBezTo>
                    <a:pt x="819" y="1127"/>
                    <a:pt x="812" y="1130"/>
                    <a:pt x="811" y="1135"/>
                  </a:cubicBezTo>
                  <a:cubicBezTo>
                    <a:pt x="810" y="1140"/>
                    <a:pt x="811" y="1143"/>
                    <a:pt x="811" y="1144"/>
                  </a:cubicBezTo>
                  <a:cubicBezTo>
                    <a:pt x="811" y="1145"/>
                    <a:pt x="811" y="1146"/>
                    <a:pt x="810" y="1146"/>
                  </a:cubicBezTo>
                  <a:cubicBezTo>
                    <a:pt x="808" y="1147"/>
                    <a:pt x="805" y="1149"/>
                    <a:pt x="804" y="1149"/>
                  </a:cubicBezTo>
                  <a:cubicBezTo>
                    <a:pt x="803" y="1150"/>
                    <a:pt x="803" y="1150"/>
                    <a:pt x="803" y="1151"/>
                  </a:cubicBezTo>
                  <a:cubicBezTo>
                    <a:pt x="803" y="1152"/>
                    <a:pt x="802" y="1157"/>
                    <a:pt x="802" y="1159"/>
                  </a:cubicBezTo>
                  <a:cubicBezTo>
                    <a:pt x="803" y="1160"/>
                    <a:pt x="804" y="1160"/>
                    <a:pt x="804" y="1160"/>
                  </a:cubicBezTo>
                  <a:cubicBezTo>
                    <a:pt x="805" y="1160"/>
                    <a:pt x="807" y="1161"/>
                    <a:pt x="808" y="1163"/>
                  </a:cubicBezTo>
                  <a:cubicBezTo>
                    <a:pt x="808" y="1165"/>
                    <a:pt x="809" y="1167"/>
                    <a:pt x="809" y="1167"/>
                  </a:cubicBezTo>
                  <a:cubicBezTo>
                    <a:pt x="809" y="1167"/>
                    <a:pt x="809" y="1168"/>
                    <a:pt x="808" y="1168"/>
                  </a:cubicBezTo>
                  <a:cubicBezTo>
                    <a:pt x="808" y="1169"/>
                    <a:pt x="803" y="1175"/>
                    <a:pt x="803" y="1177"/>
                  </a:cubicBezTo>
                  <a:cubicBezTo>
                    <a:pt x="803" y="1179"/>
                    <a:pt x="805" y="1179"/>
                    <a:pt x="805" y="1180"/>
                  </a:cubicBezTo>
                  <a:cubicBezTo>
                    <a:pt x="806" y="1180"/>
                    <a:pt x="807" y="1181"/>
                    <a:pt x="807" y="1180"/>
                  </a:cubicBezTo>
                  <a:cubicBezTo>
                    <a:pt x="808" y="1179"/>
                    <a:pt x="821" y="1173"/>
                    <a:pt x="825" y="1172"/>
                  </a:cubicBezTo>
                  <a:cubicBezTo>
                    <a:pt x="828" y="1172"/>
                    <a:pt x="835" y="1172"/>
                    <a:pt x="836" y="1173"/>
                  </a:cubicBezTo>
                  <a:cubicBezTo>
                    <a:pt x="838" y="1173"/>
                    <a:pt x="839" y="1172"/>
                    <a:pt x="840" y="1172"/>
                  </a:cubicBezTo>
                  <a:cubicBezTo>
                    <a:pt x="841" y="1172"/>
                    <a:pt x="847" y="1170"/>
                    <a:pt x="847" y="1170"/>
                  </a:cubicBezTo>
                  <a:cubicBezTo>
                    <a:pt x="847" y="1170"/>
                    <a:pt x="848" y="1170"/>
                    <a:pt x="847" y="1172"/>
                  </a:cubicBezTo>
                  <a:cubicBezTo>
                    <a:pt x="845" y="1173"/>
                    <a:pt x="842" y="1180"/>
                    <a:pt x="842" y="1180"/>
                  </a:cubicBezTo>
                  <a:cubicBezTo>
                    <a:pt x="842" y="1180"/>
                    <a:pt x="842" y="1182"/>
                    <a:pt x="842" y="1182"/>
                  </a:cubicBezTo>
                  <a:cubicBezTo>
                    <a:pt x="842" y="1183"/>
                    <a:pt x="849" y="1203"/>
                    <a:pt x="849" y="1203"/>
                  </a:cubicBezTo>
                  <a:cubicBezTo>
                    <a:pt x="849" y="1203"/>
                    <a:pt x="849" y="1204"/>
                    <a:pt x="850" y="1205"/>
                  </a:cubicBezTo>
                  <a:cubicBezTo>
                    <a:pt x="851" y="1205"/>
                    <a:pt x="859" y="1207"/>
                    <a:pt x="860" y="1208"/>
                  </a:cubicBezTo>
                  <a:cubicBezTo>
                    <a:pt x="861" y="1208"/>
                    <a:pt x="867" y="1208"/>
                    <a:pt x="868" y="1208"/>
                  </a:cubicBezTo>
                  <a:cubicBezTo>
                    <a:pt x="868" y="1209"/>
                    <a:pt x="869" y="1208"/>
                    <a:pt x="870" y="1210"/>
                  </a:cubicBezTo>
                  <a:cubicBezTo>
                    <a:pt x="870" y="1211"/>
                    <a:pt x="870" y="1214"/>
                    <a:pt x="868" y="1215"/>
                  </a:cubicBezTo>
                  <a:cubicBezTo>
                    <a:pt x="866" y="1216"/>
                    <a:pt x="865" y="1218"/>
                    <a:pt x="865" y="1219"/>
                  </a:cubicBezTo>
                  <a:cubicBezTo>
                    <a:pt x="864" y="1220"/>
                    <a:pt x="861" y="1235"/>
                    <a:pt x="860" y="1236"/>
                  </a:cubicBezTo>
                  <a:cubicBezTo>
                    <a:pt x="859" y="1237"/>
                    <a:pt x="858" y="1240"/>
                    <a:pt x="858" y="1240"/>
                  </a:cubicBezTo>
                  <a:cubicBezTo>
                    <a:pt x="858" y="1240"/>
                    <a:pt x="857" y="1241"/>
                    <a:pt x="859" y="1241"/>
                  </a:cubicBezTo>
                  <a:cubicBezTo>
                    <a:pt x="860" y="1241"/>
                    <a:pt x="883" y="1245"/>
                    <a:pt x="883" y="1245"/>
                  </a:cubicBezTo>
                  <a:cubicBezTo>
                    <a:pt x="883" y="1245"/>
                    <a:pt x="884" y="1244"/>
                    <a:pt x="884" y="1246"/>
                  </a:cubicBezTo>
                  <a:cubicBezTo>
                    <a:pt x="884" y="1247"/>
                    <a:pt x="884" y="1253"/>
                    <a:pt x="884" y="1253"/>
                  </a:cubicBezTo>
                  <a:cubicBezTo>
                    <a:pt x="884" y="1253"/>
                    <a:pt x="884" y="1254"/>
                    <a:pt x="884" y="1255"/>
                  </a:cubicBezTo>
                  <a:cubicBezTo>
                    <a:pt x="884" y="1255"/>
                    <a:pt x="892" y="1266"/>
                    <a:pt x="892" y="1266"/>
                  </a:cubicBezTo>
                  <a:cubicBezTo>
                    <a:pt x="892" y="1266"/>
                    <a:pt x="892" y="1267"/>
                    <a:pt x="894" y="1266"/>
                  </a:cubicBezTo>
                  <a:cubicBezTo>
                    <a:pt x="895" y="1265"/>
                    <a:pt x="914" y="1258"/>
                    <a:pt x="918" y="1257"/>
                  </a:cubicBezTo>
                  <a:cubicBezTo>
                    <a:pt x="918" y="1257"/>
                    <a:pt x="921" y="1256"/>
                    <a:pt x="921" y="1255"/>
                  </a:cubicBezTo>
                  <a:cubicBezTo>
                    <a:pt x="922" y="1255"/>
                    <a:pt x="922" y="1254"/>
                    <a:pt x="922" y="1255"/>
                  </a:cubicBezTo>
                  <a:cubicBezTo>
                    <a:pt x="923" y="1256"/>
                    <a:pt x="923" y="1258"/>
                    <a:pt x="924" y="1261"/>
                  </a:cubicBezTo>
                  <a:cubicBezTo>
                    <a:pt x="925" y="1265"/>
                    <a:pt x="925" y="1268"/>
                    <a:pt x="925" y="1269"/>
                  </a:cubicBezTo>
                  <a:cubicBezTo>
                    <a:pt x="926" y="1269"/>
                    <a:pt x="928" y="1276"/>
                    <a:pt x="929" y="1275"/>
                  </a:cubicBezTo>
                  <a:cubicBezTo>
                    <a:pt x="931" y="1274"/>
                    <a:pt x="931" y="1274"/>
                    <a:pt x="932" y="1274"/>
                  </a:cubicBezTo>
                  <a:cubicBezTo>
                    <a:pt x="933" y="1273"/>
                    <a:pt x="934" y="1273"/>
                    <a:pt x="935" y="1273"/>
                  </a:cubicBezTo>
                  <a:cubicBezTo>
                    <a:pt x="936" y="1274"/>
                    <a:pt x="941" y="1275"/>
                    <a:pt x="942" y="1276"/>
                  </a:cubicBezTo>
                  <a:cubicBezTo>
                    <a:pt x="942" y="1277"/>
                    <a:pt x="943" y="1277"/>
                    <a:pt x="944" y="1276"/>
                  </a:cubicBezTo>
                  <a:cubicBezTo>
                    <a:pt x="944" y="1276"/>
                    <a:pt x="946" y="1274"/>
                    <a:pt x="946" y="1274"/>
                  </a:cubicBezTo>
                  <a:cubicBezTo>
                    <a:pt x="946" y="1274"/>
                    <a:pt x="948" y="1273"/>
                    <a:pt x="947" y="1273"/>
                  </a:cubicBezTo>
                  <a:cubicBezTo>
                    <a:pt x="946" y="1272"/>
                    <a:pt x="944" y="1270"/>
                    <a:pt x="944" y="1267"/>
                  </a:cubicBezTo>
                  <a:cubicBezTo>
                    <a:pt x="944" y="1264"/>
                    <a:pt x="946" y="1254"/>
                    <a:pt x="944" y="1250"/>
                  </a:cubicBezTo>
                  <a:cubicBezTo>
                    <a:pt x="941" y="1247"/>
                    <a:pt x="937" y="1241"/>
                    <a:pt x="937" y="1238"/>
                  </a:cubicBezTo>
                  <a:cubicBezTo>
                    <a:pt x="938" y="1236"/>
                    <a:pt x="939" y="1235"/>
                    <a:pt x="940" y="1235"/>
                  </a:cubicBezTo>
                  <a:cubicBezTo>
                    <a:pt x="941" y="1234"/>
                    <a:pt x="941" y="1233"/>
                    <a:pt x="941" y="1232"/>
                  </a:cubicBezTo>
                  <a:cubicBezTo>
                    <a:pt x="941" y="1232"/>
                    <a:pt x="943" y="1229"/>
                    <a:pt x="946" y="1229"/>
                  </a:cubicBezTo>
                  <a:cubicBezTo>
                    <a:pt x="949" y="1229"/>
                    <a:pt x="951" y="1231"/>
                    <a:pt x="952" y="1231"/>
                  </a:cubicBezTo>
                  <a:cubicBezTo>
                    <a:pt x="953" y="1231"/>
                    <a:pt x="956" y="1233"/>
                    <a:pt x="957" y="1232"/>
                  </a:cubicBezTo>
                  <a:cubicBezTo>
                    <a:pt x="957" y="1232"/>
                    <a:pt x="958" y="1232"/>
                    <a:pt x="958" y="1232"/>
                  </a:cubicBezTo>
                  <a:cubicBezTo>
                    <a:pt x="959" y="1231"/>
                    <a:pt x="961" y="1229"/>
                    <a:pt x="963" y="1228"/>
                  </a:cubicBezTo>
                  <a:cubicBezTo>
                    <a:pt x="964" y="1226"/>
                    <a:pt x="965" y="1225"/>
                    <a:pt x="965" y="1224"/>
                  </a:cubicBezTo>
                  <a:cubicBezTo>
                    <a:pt x="966" y="1224"/>
                    <a:pt x="968" y="1220"/>
                    <a:pt x="970" y="1220"/>
                  </a:cubicBezTo>
                  <a:cubicBezTo>
                    <a:pt x="973" y="1220"/>
                    <a:pt x="975" y="1222"/>
                    <a:pt x="976" y="1222"/>
                  </a:cubicBezTo>
                  <a:cubicBezTo>
                    <a:pt x="977" y="1223"/>
                    <a:pt x="981" y="1224"/>
                    <a:pt x="982" y="1225"/>
                  </a:cubicBezTo>
                  <a:cubicBezTo>
                    <a:pt x="982" y="1227"/>
                    <a:pt x="985" y="1230"/>
                    <a:pt x="987" y="1231"/>
                  </a:cubicBezTo>
                  <a:cubicBezTo>
                    <a:pt x="988" y="1231"/>
                    <a:pt x="988" y="1231"/>
                    <a:pt x="989" y="1230"/>
                  </a:cubicBezTo>
                  <a:cubicBezTo>
                    <a:pt x="989" y="1229"/>
                    <a:pt x="990" y="1228"/>
                    <a:pt x="990" y="1228"/>
                  </a:cubicBezTo>
                  <a:cubicBezTo>
                    <a:pt x="991" y="1228"/>
                    <a:pt x="992" y="1227"/>
                    <a:pt x="992" y="1226"/>
                  </a:cubicBezTo>
                  <a:cubicBezTo>
                    <a:pt x="991" y="1225"/>
                    <a:pt x="992" y="1224"/>
                    <a:pt x="993" y="1224"/>
                  </a:cubicBezTo>
                  <a:cubicBezTo>
                    <a:pt x="994" y="1223"/>
                    <a:pt x="995" y="1223"/>
                    <a:pt x="995" y="1222"/>
                  </a:cubicBezTo>
                  <a:cubicBezTo>
                    <a:pt x="996" y="1221"/>
                    <a:pt x="997" y="1219"/>
                    <a:pt x="998" y="1219"/>
                  </a:cubicBezTo>
                  <a:cubicBezTo>
                    <a:pt x="999" y="1219"/>
                    <a:pt x="1000" y="1220"/>
                    <a:pt x="1001" y="1221"/>
                  </a:cubicBezTo>
                  <a:cubicBezTo>
                    <a:pt x="1002" y="1222"/>
                    <a:pt x="1003" y="1226"/>
                    <a:pt x="1004" y="1225"/>
                  </a:cubicBezTo>
                  <a:cubicBezTo>
                    <a:pt x="1005" y="1224"/>
                    <a:pt x="1006" y="1223"/>
                    <a:pt x="1006" y="1222"/>
                  </a:cubicBezTo>
                  <a:cubicBezTo>
                    <a:pt x="1006" y="1221"/>
                    <a:pt x="1008" y="1218"/>
                    <a:pt x="1009" y="1220"/>
                  </a:cubicBezTo>
                  <a:cubicBezTo>
                    <a:pt x="1010" y="1221"/>
                    <a:pt x="1017" y="1227"/>
                    <a:pt x="1018" y="1228"/>
                  </a:cubicBezTo>
                  <a:cubicBezTo>
                    <a:pt x="1018" y="1229"/>
                    <a:pt x="1019" y="1229"/>
                    <a:pt x="1019" y="1228"/>
                  </a:cubicBezTo>
                  <a:cubicBezTo>
                    <a:pt x="1020" y="1227"/>
                    <a:pt x="1028" y="1218"/>
                    <a:pt x="1028" y="1218"/>
                  </a:cubicBezTo>
                  <a:cubicBezTo>
                    <a:pt x="1028" y="1218"/>
                    <a:pt x="1029" y="1217"/>
                    <a:pt x="1029" y="1218"/>
                  </a:cubicBezTo>
                  <a:cubicBezTo>
                    <a:pt x="1030" y="1219"/>
                    <a:pt x="1031" y="1221"/>
                    <a:pt x="1031" y="1221"/>
                  </a:cubicBezTo>
                  <a:cubicBezTo>
                    <a:pt x="1031" y="1221"/>
                    <a:pt x="1032" y="1222"/>
                    <a:pt x="1033" y="1222"/>
                  </a:cubicBezTo>
                  <a:cubicBezTo>
                    <a:pt x="1033" y="1221"/>
                    <a:pt x="1045" y="1217"/>
                    <a:pt x="1046" y="1215"/>
                  </a:cubicBezTo>
                  <a:cubicBezTo>
                    <a:pt x="1047" y="1214"/>
                    <a:pt x="1052" y="1207"/>
                    <a:pt x="1052" y="1206"/>
                  </a:cubicBezTo>
                  <a:cubicBezTo>
                    <a:pt x="1053" y="1204"/>
                    <a:pt x="1054" y="1204"/>
                    <a:pt x="1054" y="1203"/>
                  </a:cubicBezTo>
                  <a:cubicBezTo>
                    <a:pt x="1055" y="1203"/>
                    <a:pt x="1058" y="1201"/>
                    <a:pt x="1059" y="1200"/>
                  </a:cubicBezTo>
                  <a:cubicBezTo>
                    <a:pt x="1061" y="1199"/>
                    <a:pt x="1065" y="1197"/>
                    <a:pt x="1065" y="1198"/>
                  </a:cubicBezTo>
                  <a:cubicBezTo>
                    <a:pt x="1065" y="1199"/>
                    <a:pt x="1065" y="1200"/>
                    <a:pt x="1066" y="1200"/>
                  </a:cubicBezTo>
                  <a:cubicBezTo>
                    <a:pt x="1067" y="1200"/>
                    <a:pt x="1070" y="1203"/>
                    <a:pt x="1071" y="1205"/>
                  </a:cubicBezTo>
                  <a:cubicBezTo>
                    <a:pt x="1071" y="1206"/>
                    <a:pt x="1072" y="1207"/>
                    <a:pt x="1073" y="1208"/>
                  </a:cubicBezTo>
                  <a:cubicBezTo>
                    <a:pt x="1074" y="1209"/>
                    <a:pt x="1077" y="1211"/>
                    <a:pt x="1079" y="1212"/>
                  </a:cubicBezTo>
                  <a:cubicBezTo>
                    <a:pt x="1081" y="1214"/>
                    <a:pt x="1087" y="1216"/>
                    <a:pt x="1089" y="1216"/>
                  </a:cubicBezTo>
                  <a:cubicBezTo>
                    <a:pt x="1091" y="1215"/>
                    <a:pt x="1108" y="1216"/>
                    <a:pt x="1108" y="1216"/>
                  </a:cubicBezTo>
                  <a:cubicBezTo>
                    <a:pt x="1108" y="1216"/>
                    <a:pt x="1109" y="1215"/>
                    <a:pt x="1110" y="1216"/>
                  </a:cubicBezTo>
                  <a:cubicBezTo>
                    <a:pt x="1110" y="1217"/>
                    <a:pt x="1112" y="1219"/>
                    <a:pt x="1113" y="1218"/>
                  </a:cubicBezTo>
                  <a:cubicBezTo>
                    <a:pt x="1114" y="1218"/>
                    <a:pt x="1115" y="1218"/>
                    <a:pt x="1114" y="1219"/>
                  </a:cubicBezTo>
                  <a:cubicBezTo>
                    <a:pt x="1113" y="1220"/>
                    <a:pt x="1106" y="1231"/>
                    <a:pt x="1106" y="1231"/>
                  </a:cubicBezTo>
                  <a:cubicBezTo>
                    <a:pt x="1106" y="1231"/>
                    <a:pt x="1105" y="1232"/>
                    <a:pt x="1106" y="1233"/>
                  </a:cubicBezTo>
                  <a:cubicBezTo>
                    <a:pt x="1106" y="1233"/>
                    <a:pt x="1107" y="1236"/>
                    <a:pt x="1108" y="1237"/>
                  </a:cubicBezTo>
                  <a:cubicBezTo>
                    <a:pt x="1109" y="1239"/>
                    <a:pt x="1111" y="1244"/>
                    <a:pt x="1110" y="1245"/>
                  </a:cubicBezTo>
                  <a:cubicBezTo>
                    <a:pt x="1110" y="1246"/>
                    <a:pt x="1109" y="1247"/>
                    <a:pt x="1111" y="1247"/>
                  </a:cubicBezTo>
                  <a:cubicBezTo>
                    <a:pt x="1112" y="1248"/>
                    <a:pt x="1115" y="1248"/>
                    <a:pt x="1116" y="1248"/>
                  </a:cubicBezTo>
                  <a:cubicBezTo>
                    <a:pt x="1117" y="1248"/>
                    <a:pt x="1121" y="1248"/>
                    <a:pt x="1122" y="1250"/>
                  </a:cubicBezTo>
                  <a:cubicBezTo>
                    <a:pt x="1124" y="1252"/>
                    <a:pt x="1131" y="1259"/>
                    <a:pt x="1131" y="1259"/>
                  </a:cubicBezTo>
                  <a:cubicBezTo>
                    <a:pt x="1131" y="1259"/>
                    <a:pt x="1132" y="1261"/>
                    <a:pt x="1134" y="1260"/>
                  </a:cubicBezTo>
                  <a:cubicBezTo>
                    <a:pt x="1135" y="1259"/>
                    <a:pt x="1135" y="1258"/>
                    <a:pt x="1137" y="1259"/>
                  </a:cubicBezTo>
                  <a:cubicBezTo>
                    <a:pt x="1139" y="1259"/>
                    <a:pt x="1149" y="1261"/>
                    <a:pt x="1154" y="1263"/>
                  </a:cubicBezTo>
                  <a:cubicBezTo>
                    <a:pt x="1156" y="1261"/>
                    <a:pt x="1162" y="1257"/>
                    <a:pt x="1162" y="1260"/>
                  </a:cubicBezTo>
                  <a:cubicBezTo>
                    <a:pt x="1163" y="1264"/>
                    <a:pt x="1164" y="1264"/>
                    <a:pt x="1165" y="1262"/>
                  </a:cubicBezTo>
                  <a:cubicBezTo>
                    <a:pt x="1165" y="1259"/>
                    <a:pt x="1164" y="1257"/>
                    <a:pt x="1167" y="1259"/>
                  </a:cubicBezTo>
                  <a:cubicBezTo>
                    <a:pt x="1170" y="1261"/>
                    <a:pt x="1174" y="1261"/>
                    <a:pt x="1172" y="1258"/>
                  </a:cubicBezTo>
                  <a:cubicBezTo>
                    <a:pt x="1171" y="1255"/>
                    <a:pt x="1169" y="1247"/>
                    <a:pt x="1172" y="1249"/>
                  </a:cubicBezTo>
                  <a:cubicBezTo>
                    <a:pt x="1175" y="1251"/>
                    <a:pt x="1178" y="1253"/>
                    <a:pt x="1179" y="1256"/>
                  </a:cubicBezTo>
                  <a:cubicBezTo>
                    <a:pt x="1181" y="1260"/>
                    <a:pt x="1182" y="1260"/>
                    <a:pt x="1184" y="1259"/>
                  </a:cubicBezTo>
                  <a:cubicBezTo>
                    <a:pt x="1186" y="1257"/>
                    <a:pt x="1185" y="1258"/>
                    <a:pt x="1187" y="1260"/>
                  </a:cubicBezTo>
                  <a:cubicBezTo>
                    <a:pt x="1188" y="1261"/>
                    <a:pt x="1188" y="1261"/>
                    <a:pt x="1190" y="1261"/>
                  </a:cubicBezTo>
                  <a:cubicBezTo>
                    <a:pt x="1191" y="1262"/>
                    <a:pt x="1192" y="1262"/>
                    <a:pt x="1192" y="1264"/>
                  </a:cubicBezTo>
                  <a:cubicBezTo>
                    <a:pt x="1192" y="1266"/>
                    <a:pt x="1193" y="1267"/>
                    <a:pt x="1195" y="1267"/>
                  </a:cubicBezTo>
                  <a:cubicBezTo>
                    <a:pt x="1198" y="1267"/>
                    <a:pt x="1209" y="1264"/>
                    <a:pt x="1207" y="1261"/>
                  </a:cubicBezTo>
                  <a:cubicBezTo>
                    <a:pt x="1204" y="1258"/>
                    <a:pt x="1203" y="1256"/>
                    <a:pt x="1208" y="1258"/>
                  </a:cubicBezTo>
                  <a:cubicBezTo>
                    <a:pt x="1212" y="1260"/>
                    <a:pt x="1221" y="1264"/>
                    <a:pt x="1217" y="1267"/>
                  </a:cubicBezTo>
                  <a:cubicBezTo>
                    <a:pt x="1213" y="1271"/>
                    <a:pt x="1215" y="1270"/>
                    <a:pt x="1214" y="1272"/>
                  </a:cubicBezTo>
                  <a:cubicBezTo>
                    <a:pt x="1214" y="1274"/>
                    <a:pt x="1214" y="1276"/>
                    <a:pt x="1213" y="1276"/>
                  </a:cubicBezTo>
                  <a:cubicBezTo>
                    <a:pt x="1211" y="1276"/>
                    <a:pt x="1210" y="1276"/>
                    <a:pt x="1211" y="1279"/>
                  </a:cubicBezTo>
                  <a:cubicBezTo>
                    <a:pt x="1211" y="1281"/>
                    <a:pt x="1210" y="1287"/>
                    <a:pt x="1212" y="1291"/>
                  </a:cubicBezTo>
                  <a:cubicBezTo>
                    <a:pt x="1215" y="1294"/>
                    <a:pt x="1218" y="1299"/>
                    <a:pt x="1218" y="1302"/>
                  </a:cubicBezTo>
                  <a:cubicBezTo>
                    <a:pt x="1218" y="1306"/>
                    <a:pt x="1220" y="1311"/>
                    <a:pt x="1227" y="1309"/>
                  </a:cubicBezTo>
                  <a:cubicBezTo>
                    <a:pt x="1234" y="1307"/>
                    <a:pt x="1242" y="1303"/>
                    <a:pt x="1238" y="1298"/>
                  </a:cubicBezTo>
                  <a:cubicBezTo>
                    <a:pt x="1233" y="1294"/>
                    <a:pt x="1231" y="1294"/>
                    <a:pt x="1232" y="1292"/>
                  </a:cubicBezTo>
                  <a:cubicBezTo>
                    <a:pt x="1234" y="1291"/>
                    <a:pt x="1237" y="1290"/>
                    <a:pt x="1235" y="1289"/>
                  </a:cubicBezTo>
                  <a:cubicBezTo>
                    <a:pt x="1232" y="1288"/>
                    <a:pt x="1229" y="1289"/>
                    <a:pt x="1228" y="1287"/>
                  </a:cubicBezTo>
                  <a:cubicBezTo>
                    <a:pt x="1227" y="1284"/>
                    <a:pt x="1226" y="1282"/>
                    <a:pt x="1229" y="1279"/>
                  </a:cubicBezTo>
                  <a:cubicBezTo>
                    <a:pt x="1232" y="1276"/>
                    <a:pt x="1233" y="1275"/>
                    <a:pt x="1234" y="1273"/>
                  </a:cubicBezTo>
                  <a:cubicBezTo>
                    <a:pt x="1234" y="1271"/>
                    <a:pt x="1233" y="1267"/>
                    <a:pt x="1236" y="1271"/>
                  </a:cubicBezTo>
                  <a:cubicBezTo>
                    <a:pt x="1240" y="1275"/>
                    <a:pt x="1240" y="1272"/>
                    <a:pt x="1243" y="1271"/>
                  </a:cubicBezTo>
                  <a:cubicBezTo>
                    <a:pt x="1246" y="1271"/>
                    <a:pt x="1266" y="1263"/>
                    <a:pt x="1277" y="1261"/>
                  </a:cubicBezTo>
                  <a:cubicBezTo>
                    <a:pt x="1287" y="1259"/>
                    <a:pt x="1282" y="1258"/>
                    <a:pt x="1280" y="1256"/>
                  </a:cubicBezTo>
                  <a:cubicBezTo>
                    <a:pt x="1279" y="1254"/>
                    <a:pt x="1281" y="1256"/>
                    <a:pt x="1284" y="1256"/>
                  </a:cubicBezTo>
                  <a:cubicBezTo>
                    <a:pt x="1287" y="1257"/>
                    <a:pt x="1291" y="1256"/>
                    <a:pt x="1288" y="1254"/>
                  </a:cubicBezTo>
                  <a:cubicBezTo>
                    <a:pt x="1285" y="1252"/>
                    <a:pt x="1283" y="1249"/>
                    <a:pt x="1288" y="1251"/>
                  </a:cubicBezTo>
                  <a:cubicBezTo>
                    <a:pt x="1293" y="1252"/>
                    <a:pt x="1294" y="1253"/>
                    <a:pt x="1297" y="1255"/>
                  </a:cubicBezTo>
                  <a:cubicBezTo>
                    <a:pt x="1299" y="1257"/>
                    <a:pt x="1299" y="1256"/>
                    <a:pt x="1300" y="1252"/>
                  </a:cubicBezTo>
                  <a:cubicBezTo>
                    <a:pt x="1301" y="1249"/>
                    <a:pt x="1302" y="1247"/>
                    <a:pt x="1304" y="1249"/>
                  </a:cubicBezTo>
                  <a:cubicBezTo>
                    <a:pt x="1305" y="1251"/>
                    <a:pt x="1307" y="1252"/>
                    <a:pt x="1312" y="1250"/>
                  </a:cubicBezTo>
                  <a:cubicBezTo>
                    <a:pt x="1316" y="1247"/>
                    <a:pt x="1317" y="1249"/>
                    <a:pt x="1319" y="1249"/>
                  </a:cubicBezTo>
                  <a:cubicBezTo>
                    <a:pt x="1321" y="1250"/>
                    <a:pt x="1323" y="1250"/>
                    <a:pt x="1323" y="1246"/>
                  </a:cubicBezTo>
                  <a:cubicBezTo>
                    <a:pt x="1324" y="1242"/>
                    <a:pt x="1325" y="1237"/>
                    <a:pt x="1327" y="1240"/>
                  </a:cubicBezTo>
                  <a:cubicBezTo>
                    <a:pt x="1329" y="1243"/>
                    <a:pt x="1331" y="1245"/>
                    <a:pt x="1333" y="1242"/>
                  </a:cubicBezTo>
                  <a:cubicBezTo>
                    <a:pt x="1336" y="1239"/>
                    <a:pt x="1333" y="1238"/>
                    <a:pt x="1333" y="1237"/>
                  </a:cubicBezTo>
                  <a:cubicBezTo>
                    <a:pt x="1333" y="1235"/>
                    <a:pt x="1334" y="1238"/>
                    <a:pt x="1336" y="1239"/>
                  </a:cubicBezTo>
                  <a:cubicBezTo>
                    <a:pt x="1338" y="1240"/>
                    <a:pt x="1340" y="1242"/>
                    <a:pt x="1340" y="1237"/>
                  </a:cubicBezTo>
                  <a:cubicBezTo>
                    <a:pt x="1340" y="1233"/>
                    <a:pt x="1337" y="1223"/>
                    <a:pt x="1335" y="1219"/>
                  </a:cubicBezTo>
                  <a:cubicBezTo>
                    <a:pt x="1333" y="1216"/>
                    <a:pt x="1332" y="1215"/>
                    <a:pt x="1335" y="1214"/>
                  </a:cubicBezTo>
                  <a:cubicBezTo>
                    <a:pt x="1337" y="1213"/>
                    <a:pt x="1339" y="1214"/>
                    <a:pt x="1339" y="1211"/>
                  </a:cubicBezTo>
                  <a:cubicBezTo>
                    <a:pt x="1339" y="1209"/>
                    <a:pt x="1339" y="1208"/>
                    <a:pt x="1341" y="1209"/>
                  </a:cubicBezTo>
                  <a:cubicBezTo>
                    <a:pt x="1344" y="1210"/>
                    <a:pt x="1343" y="1210"/>
                    <a:pt x="1344" y="1213"/>
                  </a:cubicBezTo>
                  <a:cubicBezTo>
                    <a:pt x="1344" y="1217"/>
                    <a:pt x="1343" y="1219"/>
                    <a:pt x="1345" y="1220"/>
                  </a:cubicBezTo>
                  <a:cubicBezTo>
                    <a:pt x="1347" y="1220"/>
                    <a:pt x="1347" y="1221"/>
                    <a:pt x="1348" y="1223"/>
                  </a:cubicBezTo>
                  <a:cubicBezTo>
                    <a:pt x="1349" y="1225"/>
                    <a:pt x="1350" y="1230"/>
                    <a:pt x="1354" y="1229"/>
                  </a:cubicBezTo>
                  <a:cubicBezTo>
                    <a:pt x="1357" y="1228"/>
                    <a:pt x="1357" y="1229"/>
                    <a:pt x="1355" y="1231"/>
                  </a:cubicBezTo>
                  <a:cubicBezTo>
                    <a:pt x="1354" y="1233"/>
                    <a:pt x="1353" y="1234"/>
                    <a:pt x="1357" y="1234"/>
                  </a:cubicBezTo>
                  <a:cubicBezTo>
                    <a:pt x="1360" y="1235"/>
                    <a:pt x="1362" y="1237"/>
                    <a:pt x="1364" y="1237"/>
                  </a:cubicBezTo>
                  <a:cubicBezTo>
                    <a:pt x="1366" y="1237"/>
                    <a:pt x="1367" y="1235"/>
                    <a:pt x="1368" y="1234"/>
                  </a:cubicBezTo>
                  <a:cubicBezTo>
                    <a:pt x="1369" y="1232"/>
                    <a:pt x="1369" y="1229"/>
                    <a:pt x="1366" y="1230"/>
                  </a:cubicBezTo>
                  <a:cubicBezTo>
                    <a:pt x="1363" y="1231"/>
                    <a:pt x="1362" y="1228"/>
                    <a:pt x="1364" y="1226"/>
                  </a:cubicBezTo>
                  <a:cubicBezTo>
                    <a:pt x="1367" y="1224"/>
                    <a:pt x="1368" y="1223"/>
                    <a:pt x="1370" y="1226"/>
                  </a:cubicBezTo>
                  <a:cubicBezTo>
                    <a:pt x="1372" y="1228"/>
                    <a:pt x="1373" y="1230"/>
                    <a:pt x="1375" y="1230"/>
                  </a:cubicBezTo>
                  <a:cubicBezTo>
                    <a:pt x="1376" y="1229"/>
                    <a:pt x="1377" y="1227"/>
                    <a:pt x="1376" y="1226"/>
                  </a:cubicBezTo>
                  <a:cubicBezTo>
                    <a:pt x="1374" y="1224"/>
                    <a:pt x="1373" y="1223"/>
                    <a:pt x="1375" y="1222"/>
                  </a:cubicBezTo>
                  <a:cubicBezTo>
                    <a:pt x="1377" y="1220"/>
                    <a:pt x="1382" y="1217"/>
                    <a:pt x="1381" y="1221"/>
                  </a:cubicBezTo>
                  <a:cubicBezTo>
                    <a:pt x="1380" y="1225"/>
                    <a:pt x="1382" y="1226"/>
                    <a:pt x="1384" y="1227"/>
                  </a:cubicBezTo>
                  <a:cubicBezTo>
                    <a:pt x="1386" y="1227"/>
                    <a:pt x="1387" y="1226"/>
                    <a:pt x="1388" y="1225"/>
                  </a:cubicBezTo>
                  <a:cubicBezTo>
                    <a:pt x="1389" y="1223"/>
                    <a:pt x="1401" y="1213"/>
                    <a:pt x="1400" y="1217"/>
                  </a:cubicBezTo>
                  <a:cubicBezTo>
                    <a:pt x="1398" y="1221"/>
                    <a:pt x="1401" y="1219"/>
                    <a:pt x="1403" y="1220"/>
                  </a:cubicBezTo>
                  <a:cubicBezTo>
                    <a:pt x="1406" y="1221"/>
                    <a:pt x="1409" y="1223"/>
                    <a:pt x="1409" y="1220"/>
                  </a:cubicBezTo>
                  <a:cubicBezTo>
                    <a:pt x="1408" y="1217"/>
                    <a:pt x="1404" y="1215"/>
                    <a:pt x="1407" y="1214"/>
                  </a:cubicBezTo>
                  <a:cubicBezTo>
                    <a:pt x="1410" y="1213"/>
                    <a:pt x="1414" y="1213"/>
                    <a:pt x="1413" y="1215"/>
                  </a:cubicBezTo>
                  <a:cubicBezTo>
                    <a:pt x="1413" y="1218"/>
                    <a:pt x="1415" y="1220"/>
                    <a:pt x="1417" y="1219"/>
                  </a:cubicBezTo>
                  <a:cubicBezTo>
                    <a:pt x="1419" y="1219"/>
                    <a:pt x="1421" y="1217"/>
                    <a:pt x="1423" y="1215"/>
                  </a:cubicBezTo>
                  <a:cubicBezTo>
                    <a:pt x="1425" y="1213"/>
                    <a:pt x="1427" y="1215"/>
                    <a:pt x="1428" y="1214"/>
                  </a:cubicBezTo>
                  <a:cubicBezTo>
                    <a:pt x="1430" y="1214"/>
                    <a:pt x="1442" y="1217"/>
                    <a:pt x="1441" y="1208"/>
                  </a:cubicBezTo>
                  <a:cubicBezTo>
                    <a:pt x="1441" y="1199"/>
                    <a:pt x="1443" y="1202"/>
                    <a:pt x="1445" y="1202"/>
                  </a:cubicBezTo>
                  <a:cubicBezTo>
                    <a:pt x="1448" y="1202"/>
                    <a:pt x="1450" y="1201"/>
                    <a:pt x="1447" y="1200"/>
                  </a:cubicBezTo>
                  <a:cubicBezTo>
                    <a:pt x="1444" y="1198"/>
                    <a:pt x="1444" y="1197"/>
                    <a:pt x="1447" y="1197"/>
                  </a:cubicBezTo>
                  <a:cubicBezTo>
                    <a:pt x="1449" y="1196"/>
                    <a:pt x="1451" y="1195"/>
                    <a:pt x="1452" y="1193"/>
                  </a:cubicBezTo>
                  <a:cubicBezTo>
                    <a:pt x="1453" y="1190"/>
                    <a:pt x="1454" y="1187"/>
                    <a:pt x="1457" y="1188"/>
                  </a:cubicBezTo>
                  <a:cubicBezTo>
                    <a:pt x="1460" y="1189"/>
                    <a:pt x="1461" y="1191"/>
                    <a:pt x="1463" y="1189"/>
                  </a:cubicBezTo>
                  <a:cubicBezTo>
                    <a:pt x="1465" y="1188"/>
                    <a:pt x="1472" y="1184"/>
                    <a:pt x="1472" y="1182"/>
                  </a:cubicBezTo>
                  <a:cubicBezTo>
                    <a:pt x="1472" y="1180"/>
                    <a:pt x="1473" y="1177"/>
                    <a:pt x="1475" y="1180"/>
                  </a:cubicBezTo>
                  <a:cubicBezTo>
                    <a:pt x="1477" y="1182"/>
                    <a:pt x="1474" y="1184"/>
                    <a:pt x="1476" y="1184"/>
                  </a:cubicBezTo>
                  <a:cubicBezTo>
                    <a:pt x="1479" y="1184"/>
                    <a:pt x="1480" y="1180"/>
                    <a:pt x="1484" y="1176"/>
                  </a:cubicBezTo>
                  <a:cubicBezTo>
                    <a:pt x="1489" y="1173"/>
                    <a:pt x="1498" y="1162"/>
                    <a:pt x="1492" y="1161"/>
                  </a:cubicBezTo>
                  <a:cubicBezTo>
                    <a:pt x="1485" y="1160"/>
                    <a:pt x="1484" y="1161"/>
                    <a:pt x="1489" y="1158"/>
                  </a:cubicBezTo>
                  <a:cubicBezTo>
                    <a:pt x="1493" y="1156"/>
                    <a:pt x="1494" y="1155"/>
                    <a:pt x="1495" y="1154"/>
                  </a:cubicBezTo>
                  <a:cubicBezTo>
                    <a:pt x="1496" y="1152"/>
                    <a:pt x="1498" y="1152"/>
                    <a:pt x="1500" y="1154"/>
                  </a:cubicBezTo>
                  <a:cubicBezTo>
                    <a:pt x="1501" y="1155"/>
                    <a:pt x="1502" y="1156"/>
                    <a:pt x="1504" y="1154"/>
                  </a:cubicBezTo>
                  <a:cubicBezTo>
                    <a:pt x="1505" y="1152"/>
                    <a:pt x="1507" y="1149"/>
                    <a:pt x="1509" y="1153"/>
                  </a:cubicBezTo>
                  <a:cubicBezTo>
                    <a:pt x="1510" y="1156"/>
                    <a:pt x="1511" y="1155"/>
                    <a:pt x="1513" y="1154"/>
                  </a:cubicBezTo>
                  <a:cubicBezTo>
                    <a:pt x="1515" y="1152"/>
                    <a:pt x="1517" y="1149"/>
                    <a:pt x="1515" y="1149"/>
                  </a:cubicBezTo>
                  <a:cubicBezTo>
                    <a:pt x="1512" y="1148"/>
                    <a:pt x="1513" y="1146"/>
                    <a:pt x="1515" y="1146"/>
                  </a:cubicBezTo>
                  <a:cubicBezTo>
                    <a:pt x="1518" y="1145"/>
                    <a:pt x="1520" y="1145"/>
                    <a:pt x="1521" y="1145"/>
                  </a:cubicBezTo>
                  <a:cubicBezTo>
                    <a:pt x="1523" y="1144"/>
                    <a:pt x="1525" y="1144"/>
                    <a:pt x="1524" y="1140"/>
                  </a:cubicBezTo>
                  <a:cubicBezTo>
                    <a:pt x="1522" y="1137"/>
                    <a:pt x="1518" y="1132"/>
                    <a:pt x="1523" y="1133"/>
                  </a:cubicBezTo>
                  <a:cubicBezTo>
                    <a:pt x="1528" y="1134"/>
                    <a:pt x="1537" y="1132"/>
                    <a:pt x="1535" y="1130"/>
                  </a:cubicBezTo>
                  <a:cubicBezTo>
                    <a:pt x="1533" y="1127"/>
                    <a:pt x="1528" y="1131"/>
                    <a:pt x="1531" y="1127"/>
                  </a:cubicBezTo>
                  <a:cubicBezTo>
                    <a:pt x="1533" y="1122"/>
                    <a:pt x="1534" y="1117"/>
                    <a:pt x="1538" y="1119"/>
                  </a:cubicBezTo>
                  <a:cubicBezTo>
                    <a:pt x="1541" y="1122"/>
                    <a:pt x="1542" y="1128"/>
                    <a:pt x="1544" y="1125"/>
                  </a:cubicBezTo>
                  <a:cubicBezTo>
                    <a:pt x="1546" y="1123"/>
                    <a:pt x="1542" y="1120"/>
                    <a:pt x="1543" y="1117"/>
                  </a:cubicBezTo>
                  <a:cubicBezTo>
                    <a:pt x="1544" y="1114"/>
                    <a:pt x="1546" y="1109"/>
                    <a:pt x="1547" y="1107"/>
                  </a:cubicBezTo>
                  <a:cubicBezTo>
                    <a:pt x="1548" y="1105"/>
                    <a:pt x="1544" y="1104"/>
                    <a:pt x="1541" y="1105"/>
                  </a:cubicBezTo>
                  <a:cubicBezTo>
                    <a:pt x="1539" y="1106"/>
                    <a:pt x="1539" y="1104"/>
                    <a:pt x="1541" y="1102"/>
                  </a:cubicBezTo>
                  <a:cubicBezTo>
                    <a:pt x="1543" y="1100"/>
                    <a:pt x="1544" y="1096"/>
                    <a:pt x="1548" y="1095"/>
                  </a:cubicBezTo>
                  <a:cubicBezTo>
                    <a:pt x="1551" y="1094"/>
                    <a:pt x="1551" y="1093"/>
                    <a:pt x="1550" y="1092"/>
                  </a:cubicBezTo>
                  <a:cubicBezTo>
                    <a:pt x="1548" y="1090"/>
                    <a:pt x="1544" y="1088"/>
                    <a:pt x="1547" y="1086"/>
                  </a:cubicBezTo>
                  <a:cubicBezTo>
                    <a:pt x="1550" y="1085"/>
                    <a:pt x="1551" y="1082"/>
                    <a:pt x="1549" y="1082"/>
                  </a:cubicBezTo>
                  <a:cubicBezTo>
                    <a:pt x="1548" y="1082"/>
                    <a:pt x="1542" y="1079"/>
                    <a:pt x="1548" y="1077"/>
                  </a:cubicBezTo>
                  <a:cubicBezTo>
                    <a:pt x="1555" y="1075"/>
                    <a:pt x="1556" y="1076"/>
                    <a:pt x="1557" y="1077"/>
                  </a:cubicBezTo>
                  <a:cubicBezTo>
                    <a:pt x="1558" y="1078"/>
                    <a:pt x="1560" y="1080"/>
                    <a:pt x="1561" y="1079"/>
                  </a:cubicBezTo>
                  <a:cubicBezTo>
                    <a:pt x="1562" y="1077"/>
                    <a:pt x="1561" y="1075"/>
                    <a:pt x="1562" y="1073"/>
                  </a:cubicBezTo>
                  <a:cubicBezTo>
                    <a:pt x="1563" y="1072"/>
                    <a:pt x="1564" y="1072"/>
                    <a:pt x="1565" y="1070"/>
                  </a:cubicBezTo>
                  <a:cubicBezTo>
                    <a:pt x="1567" y="1069"/>
                    <a:pt x="1564" y="1065"/>
                    <a:pt x="1567" y="1064"/>
                  </a:cubicBezTo>
                  <a:cubicBezTo>
                    <a:pt x="1570" y="1063"/>
                    <a:pt x="1571" y="1062"/>
                    <a:pt x="1571" y="1061"/>
                  </a:cubicBezTo>
                  <a:cubicBezTo>
                    <a:pt x="1571" y="1061"/>
                    <a:pt x="1573" y="1059"/>
                    <a:pt x="1574" y="1058"/>
                  </a:cubicBezTo>
                  <a:cubicBezTo>
                    <a:pt x="1575" y="1057"/>
                    <a:pt x="1580" y="1053"/>
                    <a:pt x="1580" y="1047"/>
                  </a:cubicBezTo>
                  <a:cubicBezTo>
                    <a:pt x="1580" y="1042"/>
                    <a:pt x="1581" y="1042"/>
                    <a:pt x="1583" y="1040"/>
                  </a:cubicBezTo>
                  <a:cubicBezTo>
                    <a:pt x="1584" y="1038"/>
                    <a:pt x="1588" y="1036"/>
                    <a:pt x="1586" y="1033"/>
                  </a:cubicBezTo>
                  <a:cubicBezTo>
                    <a:pt x="1584" y="1030"/>
                    <a:pt x="1586" y="1030"/>
                    <a:pt x="1589" y="1028"/>
                  </a:cubicBezTo>
                  <a:cubicBezTo>
                    <a:pt x="1591" y="1026"/>
                    <a:pt x="1594" y="1025"/>
                    <a:pt x="1594" y="1023"/>
                  </a:cubicBezTo>
                  <a:cubicBezTo>
                    <a:pt x="1595" y="1020"/>
                    <a:pt x="1597" y="1019"/>
                    <a:pt x="1600" y="1022"/>
                  </a:cubicBezTo>
                  <a:cubicBezTo>
                    <a:pt x="1603" y="1026"/>
                    <a:pt x="1603" y="1024"/>
                    <a:pt x="1605" y="1022"/>
                  </a:cubicBezTo>
                  <a:cubicBezTo>
                    <a:pt x="1608" y="1021"/>
                    <a:pt x="1613" y="1020"/>
                    <a:pt x="1611" y="1014"/>
                  </a:cubicBezTo>
                  <a:cubicBezTo>
                    <a:pt x="1608" y="1007"/>
                    <a:pt x="1606" y="1010"/>
                    <a:pt x="1606" y="1007"/>
                  </a:cubicBezTo>
                  <a:cubicBezTo>
                    <a:pt x="1606" y="1004"/>
                    <a:pt x="1609" y="1005"/>
                    <a:pt x="1610" y="1004"/>
                  </a:cubicBezTo>
                  <a:cubicBezTo>
                    <a:pt x="1612" y="1003"/>
                    <a:pt x="1615" y="1003"/>
                    <a:pt x="1613" y="1000"/>
                  </a:cubicBezTo>
                  <a:cubicBezTo>
                    <a:pt x="1611" y="998"/>
                    <a:pt x="1610" y="996"/>
                    <a:pt x="1613" y="996"/>
                  </a:cubicBezTo>
                  <a:cubicBezTo>
                    <a:pt x="1615" y="996"/>
                    <a:pt x="1616" y="994"/>
                    <a:pt x="1614" y="993"/>
                  </a:cubicBezTo>
                  <a:cubicBezTo>
                    <a:pt x="1613" y="991"/>
                    <a:pt x="1606" y="992"/>
                    <a:pt x="1608" y="989"/>
                  </a:cubicBezTo>
                  <a:cubicBezTo>
                    <a:pt x="1610" y="987"/>
                    <a:pt x="1612" y="984"/>
                    <a:pt x="1615" y="987"/>
                  </a:cubicBezTo>
                  <a:cubicBezTo>
                    <a:pt x="1617" y="989"/>
                    <a:pt x="1617" y="988"/>
                    <a:pt x="1618" y="987"/>
                  </a:cubicBezTo>
                  <a:cubicBezTo>
                    <a:pt x="1619" y="985"/>
                    <a:pt x="1620" y="986"/>
                    <a:pt x="1622" y="985"/>
                  </a:cubicBezTo>
                  <a:cubicBezTo>
                    <a:pt x="1624" y="983"/>
                    <a:pt x="1624" y="982"/>
                    <a:pt x="1624" y="980"/>
                  </a:cubicBezTo>
                  <a:cubicBezTo>
                    <a:pt x="1624" y="978"/>
                    <a:pt x="1620" y="975"/>
                    <a:pt x="1621" y="973"/>
                  </a:cubicBezTo>
                  <a:cubicBezTo>
                    <a:pt x="1621" y="970"/>
                    <a:pt x="1621" y="969"/>
                    <a:pt x="1624" y="966"/>
                  </a:cubicBezTo>
                  <a:cubicBezTo>
                    <a:pt x="1627" y="962"/>
                    <a:pt x="1626" y="963"/>
                    <a:pt x="1621" y="961"/>
                  </a:cubicBezTo>
                  <a:cubicBezTo>
                    <a:pt x="1617" y="960"/>
                    <a:pt x="1609" y="955"/>
                    <a:pt x="1606" y="953"/>
                  </a:cubicBezTo>
                  <a:cubicBezTo>
                    <a:pt x="1604" y="951"/>
                    <a:pt x="1601" y="944"/>
                    <a:pt x="1597" y="948"/>
                  </a:cubicBezTo>
                  <a:cubicBezTo>
                    <a:pt x="1593" y="952"/>
                    <a:pt x="1583" y="957"/>
                    <a:pt x="1580" y="953"/>
                  </a:cubicBezTo>
                  <a:cubicBezTo>
                    <a:pt x="1578" y="950"/>
                    <a:pt x="1573" y="946"/>
                    <a:pt x="1579" y="945"/>
                  </a:cubicBezTo>
                  <a:cubicBezTo>
                    <a:pt x="1585" y="943"/>
                    <a:pt x="1588" y="942"/>
                    <a:pt x="1591" y="938"/>
                  </a:cubicBezTo>
                  <a:cubicBezTo>
                    <a:pt x="1594" y="934"/>
                    <a:pt x="1600" y="931"/>
                    <a:pt x="1604" y="930"/>
                  </a:cubicBezTo>
                  <a:cubicBezTo>
                    <a:pt x="1608" y="929"/>
                    <a:pt x="1623" y="926"/>
                    <a:pt x="1620" y="920"/>
                  </a:cubicBezTo>
                  <a:cubicBezTo>
                    <a:pt x="1618" y="914"/>
                    <a:pt x="1613" y="909"/>
                    <a:pt x="1610" y="908"/>
                  </a:cubicBezTo>
                  <a:cubicBezTo>
                    <a:pt x="1606" y="906"/>
                    <a:pt x="1601" y="903"/>
                    <a:pt x="1599" y="899"/>
                  </a:cubicBezTo>
                  <a:cubicBezTo>
                    <a:pt x="1596" y="896"/>
                    <a:pt x="1590" y="895"/>
                    <a:pt x="1587" y="894"/>
                  </a:cubicBezTo>
                  <a:cubicBezTo>
                    <a:pt x="1584" y="893"/>
                    <a:pt x="1581" y="891"/>
                    <a:pt x="1582" y="888"/>
                  </a:cubicBezTo>
                  <a:cubicBezTo>
                    <a:pt x="1582" y="886"/>
                    <a:pt x="1581" y="884"/>
                    <a:pt x="1578" y="884"/>
                  </a:cubicBezTo>
                  <a:cubicBezTo>
                    <a:pt x="1576" y="885"/>
                    <a:pt x="1573" y="878"/>
                    <a:pt x="1580" y="881"/>
                  </a:cubicBezTo>
                  <a:cubicBezTo>
                    <a:pt x="1587" y="884"/>
                    <a:pt x="1587" y="888"/>
                    <a:pt x="1592" y="888"/>
                  </a:cubicBezTo>
                  <a:cubicBezTo>
                    <a:pt x="1597" y="889"/>
                    <a:pt x="1602" y="888"/>
                    <a:pt x="1607" y="889"/>
                  </a:cubicBezTo>
                  <a:cubicBezTo>
                    <a:pt x="1612" y="891"/>
                    <a:pt x="1623" y="895"/>
                    <a:pt x="1620" y="891"/>
                  </a:cubicBezTo>
                  <a:cubicBezTo>
                    <a:pt x="1617" y="886"/>
                    <a:pt x="1614" y="885"/>
                    <a:pt x="1610" y="882"/>
                  </a:cubicBezTo>
                  <a:cubicBezTo>
                    <a:pt x="1606" y="880"/>
                    <a:pt x="1602" y="879"/>
                    <a:pt x="1603" y="875"/>
                  </a:cubicBezTo>
                  <a:cubicBezTo>
                    <a:pt x="1603" y="872"/>
                    <a:pt x="1602" y="867"/>
                    <a:pt x="1595" y="864"/>
                  </a:cubicBezTo>
                  <a:cubicBezTo>
                    <a:pt x="1588" y="862"/>
                    <a:pt x="1585" y="859"/>
                    <a:pt x="1587" y="855"/>
                  </a:cubicBezTo>
                  <a:cubicBezTo>
                    <a:pt x="1588" y="851"/>
                    <a:pt x="1584" y="839"/>
                    <a:pt x="1582" y="835"/>
                  </a:cubicBezTo>
                  <a:cubicBezTo>
                    <a:pt x="1580" y="830"/>
                    <a:pt x="1570" y="805"/>
                    <a:pt x="1570" y="805"/>
                  </a:cubicBezTo>
                  <a:cubicBezTo>
                    <a:pt x="1570" y="805"/>
                    <a:pt x="1567" y="798"/>
                    <a:pt x="1560" y="795"/>
                  </a:cubicBezTo>
                  <a:cubicBezTo>
                    <a:pt x="1552" y="792"/>
                    <a:pt x="1548" y="789"/>
                    <a:pt x="1546" y="786"/>
                  </a:cubicBezTo>
                  <a:cubicBezTo>
                    <a:pt x="1543" y="784"/>
                    <a:pt x="1538" y="779"/>
                    <a:pt x="1535" y="780"/>
                  </a:cubicBezTo>
                  <a:cubicBezTo>
                    <a:pt x="1532" y="781"/>
                    <a:pt x="1530" y="780"/>
                    <a:pt x="1530" y="777"/>
                  </a:cubicBezTo>
                  <a:cubicBezTo>
                    <a:pt x="1530" y="773"/>
                    <a:pt x="1532" y="770"/>
                    <a:pt x="1533" y="767"/>
                  </a:cubicBezTo>
                  <a:cubicBezTo>
                    <a:pt x="1535" y="765"/>
                    <a:pt x="1540" y="758"/>
                    <a:pt x="1541" y="755"/>
                  </a:cubicBezTo>
                  <a:cubicBezTo>
                    <a:pt x="1542" y="752"/>
                    <a:pt x="1546" y="749"/>
                    <a:pt x="1549" y="748"/>
                  </a:cubicBezTo>
                  <a:cubicBezTo>
                    <a:pt x="1552" y="747"/>
                    <a:pt x="1557" y="743"/>
                    <a:pt x="1558" y="741"/>
                  </a:cubicBezTo>
                  <a:cubicBezTo>
                    <a:pt x="1560" y="739"/>
                    <a:pt x="1562" y="737"/>
                    <a:pt x="1564" y="736"/>
                  </a:cubicBezTo>
                  <a:cubicBezTo>
                    <a:pt x="1566" y="735"/>
                    <a:pt x="1570" y="733"/>
                    <a:pt x="1566" y="731"/>
                  </a:cubicBezTo>
                  <a:cubicBezTo>
                    <a:pt x="1563" y="730"/>
                    <a:pt x="1561" y="726"/>
                    <a:pt x="1564" y="725"/>
                  </a:cubicBezTo>
                  <a:cubicBezTo>
                    <a:pt x="1567" y="724"/>
                    <a:pt x="1568" y="724"/>
                    <a:pt x="1569" y="727"/>
                  </a:cubicBezTo>
                  <a:cubicBezTo>
                    <a:pt x="1571" y="731"/>
                    <a:pt x="1572" y="730"/>
                    <a:pt x="1574" y="730"/>
                  </a:cubicBezTo>
                  <a:cubicBezTo>
                    <a:pt x="1576" y="729"/>
                    <a:pt x="1581" y="727"/>
                    <a:pt x="1580" y="724"/>
                  </a:cubicBezTo>
                  <a:cubicBezTo>
                    <a:pt x="1579" y="722"/>
                    <a:pt x="1580" y="719"/>
                    <a:pt x="1584" y="718"/>
                  </a:cubicBezTo>
                  <a:cubicBezTo>
                    <a:pt x="1587" y="717"/>
                    <a:pt x="1593" y="714"/>
                    <a:pt x="1590" y="712"/>
                  </a:cubicBezTo>
                  <a:cubicBezTo>
                    <a:pt x="1587" y="711"/>
                    <a:pt x="1584" y="708"/>
                    <a:pt x="1590" y="709"/>
                  </a:cubicBezTo>
                  <a:cubicBezTo>
                    <a:pt x="1595" y="710"/>
                    <a:pt x="1597" y="707"/>
                    <a:pt x="1599" y="706"/>
                  </a:cubicBezTo>
                  <a:cubicBezTo>
                    <a:pt x="1601" y="706"/>
                    <a:pt x="1627" y="696"/>
                    <a:pt x="1628" y="695"/>
                  </a:cubicBezTo>
                  <a:cubicBezTo>
                    <a:pt x="1630" y="694"/>
                    <a:pt x="1631" y="694"/>
                    <a:pt x="1631" y="696"/>
                  </a:cubicBezTo>
                  <a:cubicBezTo>
                    <a:pt x="1632" y="698"/>
                    <a:pt x="1633" y="702"/>
                    <a:pt x="1638" y="700"/>
                  </a:cubicBezTo>
                  <a:cubicBezTo>
                    <a:pt x="1643" y="698"/>
                    <a:pt x="1642" y="695"/>
                    <a:pt x="1642" y="695"/>
                  </a:cubicBezTo>
                  <a:cubicBezTo>
                    <a:pt x="1642" y="694"/>
                    <a:pt x="1641" y="694"/>
                    <a:pt x="1640" y="694"/>
                  </a:cubicBezTo>
                  <a:cubicBezTo>
                    <a:pt x="1638" y="694"/>
                    <a:pt x="1638" y="693"/>
                    <a:pt x="1640" y="691"/>
                  </a:cubicBezTo>
                  <a:cubicBezTo>
                    <a:pt x="1642" y="689"/>
                    <a:pt x="1653" y="678"/>
                    <a:pt x="1648" y="678"/>
                  </a:cubicBezTo>
                  <a:cubicBezTo>
                    <a:pt x="1642" y="679"/>
                    <a:pt x="1637" y="679"/>
                    <a:pt x="1633" y="676"/>
                  </a:cubicBezTo>
                  <a:cubicBezTo>
                    <a:pt x="1628" y="673"/>
                    <a:pt x="1627" y="671"/>
                    <a:pt x="1626" y="674"/>
                  </a:cubicBezTo>
                  <a:cubicBezTo>
                    <a:pt x="1624" y="677"/>
                    <a:pt x="1623" y="679"/>
                    <a:pt x="1623" y="678"/>
                  </a:cubicBezTo>
                  <a:cubicBezTo>
                    <a:pt x="1622" y="676"/>
                    <a:pt x="1620" y="676"/>
                    <a:pt x="1617" y="677"/>
                  </a:cubicBezTo>
                  <a:cubicBezTo>
                    <a:pt x="1615" y="677"/>
                    <a:pt x="1606" y="680"/>
                    <a:pt x="1587" y="665"/>
                  </a:cubicBezTo>
                  <a:cubicBezTo>
                    <a:pt x="1587" y="665"/>
                    <a:pt x="1583" y="661"/>
                    <a:pt x="1579" y="664"/>
                  </a:cubicBezTo>
                  <a:cubicBezTo>
                    <a:pt x="1574" y="666"/>
                    <a:pt x="1572" y="666"/>
                    <a:pt x="1571" y="666"/>
                  </a:cubicBezTo>
                  <a:cubicBezTo>
                    <a:pt x="1569" y="666"/>
                    <a:pt x="1566" y="668"/>
                    <a:pt x="1566" y="669"/>
                  </a:cubicBezTo>
                  <a:cubicBezTo>
                    <a:pt x="1566" y="671"/>
                    <a:pt x="1566" y="674"/>
                    <a:pt x="1565" y="675"/>
                  </a:cubicBezTo>
                  <a:cubicBezTo>
                    <a:pt x="1564" y="675"/>
                    <a:pt x="1552" y="682"/>
                    <a:pt x="1550" y="685"/>
                  </a:cubicBezTo>
                  <a:cubicBezTo>
                    <a:pt x="1548" y="687"/>
                    <a:pt x="1544" y="689"/>
                    <a:pt x="1539" y="689"/>
                  </a:cubicBezTo>
                  <a:cubicBezTo>
                    <a:pt x="1535" y="688"/>
                    <a:pt x="1528" y="684"/>
                    <a:pt x="1526" y="684"/>
                  </a:cubicBezTo>
                  <a:cubicBezTo>
                    <a:pt x="1523" y="683"/>
                    <a:pt x="1523" y="681"/>
                    <a:pt x="1524" y="679"/>
                  </a:cubicBezTo>
                  <a:cubicBezTo>
                    <a:pt x="1524" y="677"/>
                    <a:pt x="1530" y="658"/>
                    <a:pt x="1524" y="654"/>
                  </a:cubicBezTo>
                  <a:cubicBezTo>
                    <a:pt x="1518" y="650"/>
                    <a:pt x="1518" y="649"/>
                    <a:pt x="1514" y="649"/>
                  </a:cubicBezTo>
                  <a:cubicBezTo>
                    <a:pt x="1510" y="649"/>
                    <a:pt x="1512" y="650"/>
                    <a:pt x="1513" y="651"/>
                  </a:cubicBezTo>
                  <a:cubicBezTo>
                    <a:pt x="1513" y="652"/>
                    <a:pt x="1512" y="657"/>
                    <a:pt x="1511" y="655"/>
                  </a:cubicBezTo>
                  <a:cubicBezTo>
                    <a:pt x="1509" y="654"/>
                    <a:pt x="1507" y="651"/>
                    <a:pt x="1504" y="651"/>
                  </a:cubicBezTo>
                  <a:cubicBezTo>
                    <a:pt x="1501" y="650"/>
                    <a:pt x="1493" y="648"/>
                    <a:pt x="1491" y="648"/>
                  </a:cubicBezTo>
                  <a:cubicBezTo>
                    <a:pt x="1488" y="647"/>
                    <a:pt x="1474" y="639"/>
                    <a:pt x="1476" y="627"/>
                  </a:cubicBezTo>
                  <a:cubicBezTo>
                    <a:pt x="1479" y="615"/>
                    <a:pt x="1485" y="603"/>
                    <a:pt x="1494" y="611"/>
                  </a:cubicBezTo>
                  <a:cubicBezTo>
                    <a:pt x="1504" y="618"/>
                    <a:pt x="1507" y="613"/>
                    <a:pt x="1508" y="613"/>
                  </a:cubicBezTo>
                  <a:cubicBezTo>
                    <a:pt x="1509" y="613"/>
                    <a:pt x="1513" y="612"/>
                    <a:pt x="1516" y="612"/>
                  </a:cubicBezTo>
                  <a:cubicBezTo>
                    <a:pt x="1519" y="612"/>
                    <a:pt x="1523" y="610"/>
                    <a:pt x="1525" y="607"/>
                  </a:cubicBezTo>
                  <a:cubicBezTo>
                    <a:pt x="1527" y="604"/>
                    <a:pt x="1529" y="603"/>
                    <a:pt x="1530" y="603"/>
                  </a:cubicBezTo>
                  <a:cubicBezTo>
                    <a:pt x="1532" y="602"/>
                    <a:pt x="1533" y="597"/>
                    <a:pt x="1534" y="594"/>
                  </a:cubicBezTo>
                  <a:cubicBezTo>
                    <a:pt x="1535" y="591"/>
                    <a:pt x="1537" y="584"/>
                    <a:pt x="1547" y="580"/>
                  </a:cubicBezTo>
                  <a:cubicBezTo>
                    <a:pt x="1557" y="576"/>
                    <a:pt x="1575" y="566"/>
                    <a:pt x="1578" y="561"/>
                  </a:cubicBezTo>
                  <a:cubicBezTo>
                    <a:pt x="1581" y="556"/>
                    <a:pt x="1592" y="543"/>
                    <a:pt x="1601" y="543"/>
                  </a:cubicBezTo>
                  <a:cubicBezTo>
                    <a:pt x="1610" y="543"/>
                    <a:pt x="1616" y="543"/>
                    <a:pt x="1617" y="541"/>
                  </a:cubicBezTo>
                  <a:cubicBezTo>
                    <a:pt x="1619" y="540"/>
                    <a:pt x="1619" y="539"/>
                    <a:pt x="1620" y="542"/>
                  </a:cubicBezTo>
                  <a:cubicBezTo>
                    <a:pt x="1621" y="546"/>
                    <a:pt x="1624" y="547"/>
                    <a:pt x="1626" y="547"/>
                  </a:cubicBezTo>
                  <a:cubicBezTo>
                    <a:pt x="1627" y="548"/>
                    <a:pt x="1632" y="551"/>
                    <a:pt x="1633" y="553"/>
                  </a:cubicBezTo>
                  <a:cubicBezTo>
                    <a:pt x="1634" y="556"/>
                    <a:pt x="1636" y="556"/>
                    <a:pt x="1634" y="558"/>
                  </a:cubicBezTo>
                  <a:cubicBezTo>
                    <a:pt x="1632" y="560"/>
                    <a:pt x="1628" y="567"/>
                    <a:pt x="1626" y="570"/>
                  </a:cubicBezTo>
                  <a:cubicBezTo>
                    <a:pt x="1623" y="573"/>
                    <a:pt x="1621" y="575"/>
                    <a:pt x="1619" y="576"/>
                  </a:cubicBezTo>
                  <a:cubicBezTo>
                    <a:pt x="1618" y="577"/>
                    <a:pt x="1619" y="577"/>
                    <a:pt x="1618" y="578"/>
                  </a:cubicBezTo>
                  <a:cubicBezTo>
                    <a:pt x="1617" y="579"/>
                    <a:pt x="1614" y="582"/>
                    <a:pt x="1612" y="582"/>
                  </a:cubicBezTo>
                  <a:cubicBezTo>
                    <a:pt x="1610" y="582"/>
                    <a:pt x="1606" y="584"/>
                    <a:pt x="1606" y="587"/>
                  </a:cubicBezTo>
                  <a:cubicBezTo>
                    <a:pt x="1607" y="591"/>
                    <a:pt x="1607" y="592"/>
                    <a:pt x="1605" y="592"/>
                  </a:cubicBezTo>
                  <a:cubicBezTo>
                    <a:pt x="1603" y="592"/>
                    <a:pt x="1599" y="593"/>
                    <a:pt x="1601" y="595"/>
                  </a:cubicBezTo>
                  <a:cubicBezTo>
                    <a:pt x="1603" y="597"/>
                    <a:pt x="1613" y="601"/>
                    <a:pt x="1616" y="601"/>
                  </a:cubicBezTo>
                  <a:cubicBezTo>
                    <a:pt x="1620" y="601"/>
                    <a:pt x="1619" y="602"/>
                    <a:pt x="1616" y="604"/>
                  </a:cubicBezTo>
                  <a:cubicBezTo>
                    <a:pt x="1613" y="606"/>
                    <a:pt x="1613" y="607"/>
                    <a:pt x="1614" y="609"/>
                  </a:cubicBezTo>
                  <a:cubicBezTo>
                    <a:pt x="1615" y="611"/>
                    <a:pt x="1616" y="611"/>
                    <a:pt x="1613" y="612"/>
                  </a:cubicBezTo>
                  <a:cubicBezTo>
                    <a:pt x="1610" y="614"/>
                    <a:pt x="1604" y="614"/>
                    <a:pt x="1602" y="616"/>
                  </a:cubicBezTo>
                  <a:cubicBezTo>
                    <a:pt x="1601" y="618"/>
                    <a:pt x="1599" y="620"/>
                    <a:pt x="1598" y="619"/>
                  </a:cubicBezTo>
                  <a:cubicBezTo>
                    <a:pt x="1596" y="618"/>
                    <a:pt x="1595" y="618"/>
                    <a:pt x="1596" y="621"/>
                  </a:cubicBezTo>
                  <a:cubicBezTo>
                    <a:pt x="1597" y="624"/>
                    <a:pt x="1597" y="628"/>
                    <a:pt x="1601" y="624"/>
                  </a:cubicBezTo>
                  <a:cubicBezTo>
                    <a:pt x="1606" y="621"/>
                    <a:pt x="1644" y="597"/>
                    <a:pt x="1649" y="593"/>
                  </a:cubicBezTo>
                  <a:cubicBezTo>
                    <a:pt x="1655" y="588"/>
                    <a:pt x="1664" y="586"/>
                    <a:pt x="1669" y="585"/>
                  </a:cubicBezTo>
                  <a:cubicBezTo>
                    <a:pt x="1674" y="585"/>
                    <a:pt x="1693" y="585"/>
                    <a:pt x="1697" y="581"/>
                  </a:cubicBezTo>
                  <a:cubicBezTo>
                    <a:pt x="1699" y="579"/>
                    <a:pt x="1701" y="576"/>
                    <a:pt x="1703" y="574"/>
                  </a:cubicBezTo>
                  <a:cubicBezTo>
                    <a:pt x="1704" y="572"/>
                    <a:pt x="1706" y="572"/>
                    <a:pt x="1706" y="572"/>
                  </a:cubicBezTo>
                  <a:cubicBezTo>
                    <a:pt x="1706" y="572"/>
                    <a:pt x="1736" y="552"/>
                    <a:pt x="1738" y="551"/>
                  </a:cubicBezTo>
                  <a:cubicBezTo>
                    <a:pt x="1740" y="550"/>
                    <a:pt x="1747" y="543"/>
                    <a:pt x="1748" y="543"/>
                  </a:cubicBezTo>
                  <a:cubicBezTo>
                    <a:pt x="1749" y="543"/>
                    <a:pt x="1749" y="542"/>
                    <a:pt x="1749" y="542"/>
                  </a:cubicBezTo>
                  <a:cubicBezTo>
                    <a:pt x="1749" y="542"/>
                    <a:pt x="1750" y="542"/>
                    <a:pt x="1756" y="541"/>
                  </a:cubicBezTo>
                  <a:cubicBezTo>
                    <a:pt x="1762" y="539"/>
                    <a:pt x="1775" y="520"/>
                    <a:pt x="1776" y="519"/>
                  </a:cubicBezTo>
                  <a:cubicBezTo>
                    <a:pt x="1777" y="518"/>
                    <a:pt x="1779" y="514"/>
                    <a:pt x="1781" y="511"/>
                  </a:cubicBezTo>
                  <a:cubicBezTo>
                    <a:pt x="1782" y="508"/>
                    <a:pt x="1786" y="506"/>
                    <a:pt x="1788" y="505"/>
                  </a:cubicBezTo>
                  <a:cubicBezTo>
                    <a:pt x="1791" y="505"/>
                    <a:pt x="1793" y="508"/>
                    <a:pt x="1793" y="510"/>
                  </a:cubicBezTo>
                  <a:cubicBezTo>
                    <a:pt x="1794" y="511"/>
                    <a:pt x="1795" y="512"/>
                    <a:pt x="1795" y="512"/>
                  </a:cubicBezTo>
                  <a:cubicBezTo>
                    <a:pt x="1802" y="518"/>
                    <a:pt x="1805" y="518"/>
                    <a:pt x="1807" y="518"/>
                  </a:cubicBezTo>
                  <a:cubicBezTo>
                    <a:pt x="1808" y="518"/>
                    <a:pt x="1826" y="521"/>
                    <a:pt x="1830" y="521"/>
                  </a:cubicBezTo>
                  <a:cubicBezTo>
                    <a:pt x="1833" y="521"/>
                    <a:pt x="1836" y="514"/>
                    <a:pt x="1836" y="514"/>
                  </a:cubicBezTo>
                  <a:cubicBezTo>
                    <a:pt x="1836" y="512"/>
                    <a:pt x="1834" y="511"/>
                    <a:pt x="1832" y="509"/>
                  </a:cubicBezTo>
                  <a:cubicBezTo>
                    <a:pt x="1829" y="507"/>
                    <a:pt x="1828" y="500"/>
                    <a:pt x="1828" y="499"/>
                  </a:cubicBezTo>
                  <a:cubicBezTo>
                    <a:pt x="1828" y="497"/>
                    <a:pt x="1828" y="497"/>
                    <a:pt x="1828" y="497"/>
                  </a:cubicBezTo>
                  <a:cubicBezTo>
                    <a:pt x="1828" y="497"/>
                    <a:pt x="1858" y="493"/>
                    <a:pt x="1859" y="493"/>
                  </a:cubicBezTo>
                  <a:cubicBezTo>
                    <a:pt x="1860" y="493"/>
                    <a:pt x="1861" y="492"/>
                    <a:pt x="1861" y="492"/>
                  </a:cubicBezTo>
                  <a:cubicBezTo>
                    <a:pt x="1861" y="492"/>
                    <a:pt x="1864" y="488"/>
                    <a:pt x="1865" y="487"/>
                  </a:cubicBezTo>
                  <a:cubicBezTo>
                    <a:pt x="1866" y="486"/>
                    <a:pt x="1866" y="485"/>
                    <a:pt x="1866" y="484"/>
                  </a:cubicBezTo>
                  <a:cubicBezTo>
                    <a:pt x="1865" y="483"/>
                    <a:pt x="1871" y="479"/>
                    <a:pt x="1873" y="478"/>
                  </a:cubicBezTo>
                  <a:cubicBezTo>
                    <a:pt x="1875" y="477"/>
                    <a:pt x="1879" y="476"/>
                    <a:pt x="1882" y="475"/>
                  </a:cubicBezTo>
                  <a:cubicBezTo>
                    <a:pt x="1885" y="473"/>
                    <a:pt x="1886" y="469"/>
                    <a:pt x="1886" y="465"/>
                  </a:cubicBezTo>
                  <a:cubicBezTo>
                    <a:pt x="1886" y="462"/>
                    <a:pt x="1888" y="459"/>
                    <a:pt x="1888" y="458"/>
                  </a:cubicBezTo>
                  <a:cubicBezTo>
                    <a:pt x="1888" y="458"/>
                    <a:pt x="1890" y="457"/>
                    <a:pt x="1890" y="456"/>
                  </a:cubicBezTo>
                  <a:cubicBezTo>
                    <a:pt x="1890" y="455"/>
                    <a:pt x="1894" y="456"/>
                    <a:pt x="1898" y="458"/>
                  </a:cubicBezTo>
                  <a:cubicBezTo>
                    <a:pt x="1901" y="459"/>
                    <a:pt x="1901" y="464"/>
                    <a:pt x="1902" y="467"/>
                  </a:cubicBezTo>
                  <a:cubicBezTo>
                    <a:pt x="1903" y="470"/>
                    <a:pt x="1910" y="477"/>
                    <a:pt x="1912" y="478"/>
                  </a:cubicBezTo>
                  <a:cubicBezTo>
                    <a:pt x="1912" y="478"/>
                    <a:pt x="1913" y="479"/>
                    <a:pt x="1913" y="479"/>
                  </a:cubicBezTo>
                  <a:cubicBezTo>
                    <a:pt x="1914" y="478"/>
                    <a:pt x="1914" y="477"/>
                    <a:pt x="1913" y="473"/>
                  </a:cubicBezTo>
                  <a:cubicBezTo>
                    <a:pt x="1913" y="468"/>
                    <a:pt x="1910" y="469"/>
                    <a:pt x="1908" y="469"/>
                  </a:cubicBezTo>
                  <a:cubicBezTo>
                    <a:pt x="1906" y="469"/>
                    <a:pt x="1907" y="468"/>
                    <a:pt x="1908" y="467"/>
                  </a:cubicBezTo>
                  <a:cubicBezTo>
                    <a:pt x="1910" y="466"/>
                    <a:pt x="1918" y="462"/>
                    <a:pt x="1921" y="462"/>
                  </a:cubicBezTo>
                  <a:cubicBezTo>
                    <a:pt x="1923" y="462"/>
                    <a:pt x="1923" y="462"/>
                    <a:pt x="1928" y="460"/>
                  </a:cubicBezTo>
                  <a:cubicBezTo>
                    <a:pt x="1934" y="458"/>
                    <a:pt x="1936" y="440"/>
                    <a:pt x="1937" y="439"/>
                  </a:cubicBezTo>
                  <a:cubicBezTo>
                    <a:pt x="1937" y="439"/>
                    <a:pt x="1937" y="438"/>
                    <a:pt x="1936" y="437"/>
                  </a:cubicBezTo>
                  <a:cubicBezTo>
                    <a:pt x="1936" y="437"/>
                    <a:pt x="1936" y="437"/>
                    <a:pt x="1936" y="431"/>
                  </a:cubicBezTo>
                  <a:cubicBezTo>
                    <a:pt x="1935" y="426"/>
                    <a:pt x="1934" y="407"/>
                    <a:pt x="1935" y="405"/>
                  </a:cubicBezTo>
                  <a:cubicBezTo>
                    <a:pt x="1935" y="403"/>
                    <a:pt x="1932" y="394"/>
                    <a:pt x="1931" y="393"/>
                  </a:cubicBezTo>
                  <a:cubicBezTo>
                    <a:pt x="1931" y="391"/>
                    <a:pt x="1927" y="382"/>
                    <a:pt x="1926" y="381"/>
                  </a:cubicBezTo>
                  <a:cubicBezTo>
                    <a:pt x="1926" y="380"/>
                    <a:pt x="1927" y="379"/>
                    <a:pt x="1927" y="379"/>
                  </a:cubicBezTo>
                  <a:cubicBezTo>
                    <a:pt x="1927" y="379"/>
                    <a:pt x="1939" y="375"/>
                    <a:pt x="1941" y="375"/>
                  </a:cubicBezTo>
                  <a:cubicBezTo>
                    <a:pt x="1942" y="374"/>
                    <a:pt x="1943" y="373"/>
                    <a:pt x="1943" y="373"/>
                  </a:cubicBezTo>
                  <a:cubicBezTo>
                    <a:pt x="1943" y="373"/>
                    <a:pt x="1949" y="367"/>
                    <a:pt x="1950" y="366"/>
                  </a:cubicBezTo>
                  <a:cubicBezTo>
                    <a:pt x="1952" y="365"/>
                    <a:pt x="1952" y="363"/>
                    <a:pt x="1954" y="361"/>
                  </a:cubicBezTo>
                  <a:cubicBezTo>
                    <a:pt x="1956" y="359"/>
                    <a:pt x="1959" y="362"/>
                    <a:pt x="1959" y="363"/>
                  </a:cubicBezTo>
                  <a:cubicBezTo>
                    <a:pt x="1960" y="364"/>
                    <a:pt x="1962" y="364"/>
                    <a:pt x="1962" y="364"/>
                  </a:cubicBezTo>
                  <a:cubicBezTo>
                    <a:pt x="1962" y="364"/>
                    <a:pt x="1985" y="370"/>
                    <a:pt x="1986" y="371"/>
                  </a:cubicBezTo>
                  <a:cubicBezTo>
                    <a:pt x="1988" y="371"/>
                    <a:pt x="1989" y="371"/>
                    <a:pt x="1989" y="371"/>
                  </a:cubicBezTo>
                  <a:cubicBezTo>
                    <a:pt x="1989" y="371"/>
                    <a:pt x="1996" y="369"/>
                    <a:pt x="1997" y="368"/>
                  </a:cubicBezTo>
                  <a:cubicBezTo>
                    <a:pt x="1998" y="368"/>
                    <a:pt x="1998" y="366"/>
                    <a:pt x="1998" y="365"/>
                  </a:cubicBezTo>
                  <a:cubicBezTo>
                    <a:pt x="1998" y="363"/>
                    <a:pt x="1997" y="359"/>
                    <a:pt x="1998" y="358"/>
                  </a:cubicBezTo>
                  <a:cubicBezTo>
                    <a:pt x="1998" y="357"/>
                    <a:pt x="1999" y="356"/>
                    <a:pt x="1999" y="356"/>
                  </a:cubicBezTo>
                  <a:cubicBezTo>
                    <a:pt x="1999" y="356"/>
                    <a:pt x="2001" y="354"/>
                    <a:pt x="2005" y="351"/>
                  </a:cubicBezTo>
                  <a:cubicBezTo>
                    <a:pt x="2010" y="347"/>
                    <a:pt x="2010" y="341"/>
                    <a:pt x="2010" y="340"/>
                  </a:cubicBezTo>
                  <a:cubicBezTo>
                    <a:pt x="2010" y="339"/>
                    <a:pt x="2011" y="337"/>
                    <a:pt x="2011" y="337"/>
                  </a:cubicBezTo>
                  <a:cubicBezTo>
                    <a:pt x="2011" y="337"/>
                    <a:pt x="2020" y="326"/>
                    <a:pt x="2021" y="325"/>
                  </a:cubicBezTo>
                  <a:cubicBezTo>
                    <a:pt x="2022" y="324"/>
                    <a:pt x="2022" y="322"/>
                    <a:pt x="2022" y="322"/>
                  </a:cubicBezTo>
                  <a:cubicBezTo>
                    <a:pt x="2022" y="322"/>
                    <a:pt x="2023" y="312"/>
                    <a:pt x="2023" y="310"/>
                  </a:cubicBezTo>
                  <a:cubicBezTo>
                    <a:pt x="2023" y="309"/>
                    <a:pt x="2025" y="307"/>
                    <a:pt x="2026" y="307"/>
                  </a:cubicBezTo>
                  <a:cubicBezTo>
                    <a:pt x="2027" y="306"/>
                    <a:pt x="2028" y="303"/>
                    <a:pt x="2028" y="303"/>
                  </a:cubicBezTo>
                  <a:cubicBezTo>
                    <a:pt x="2028" y="303"/>
                    <a:pt x="2031" y="290"/>
                    <a:pt x="2032" y="289"/>
                  </a:cubicBezTo>
                  <a:cubicBezTo>
                    <a:pt x="2032" y="287"/>
                    <a:pt x="2034" y="284"/>
                    <a:pt x="2034" y="279"/>
                  </a:cubicBezTo>
                  <a:cubicBezTo>
                    <a:pt x="2034" y="273"/>
                    <a:pt x="2044" y="268"/>
                    <a:pt x="2049" y="266"/>
                  </a:cubicBezTo>
                  <a:cubicBezTo>
                    <a:pt x="2054" y="263"/>
                    <a:pt x="2053" y="258"/>
                    <a:pt x="2052" y="256"/>
                  </a:cubicBezTo>
                  <a:cubicBezTo>
                    <a:pt x="2051" y="254"/>
                    <a:pt x="2047" y="252"/>
                    <a:pt x="2047" y="248"/>
                  </a:cubicBezTo>
                  <a:cubicBezTo>
                    <a:pt x="2046" y="243"/>
                    <a:pt x="2050" y="238"/>
                    <a:pt x="2052" y="237"/>
                  </a:cubicBezTo>
                  <a:cubicBezTo>
                    <a:pt x="2053" y="235"/>
                    <a:pt x="2052" y="235"/>
                    <a:pt x="2052" y="235"/>
                  </a:cubicBezTo>
                  <a:cubicBezTo>
                    <a:pt x="2052" y="235"/>
                    <a:pt x="2045" y="232"/>
                    <a:pt x="2044" y="231"/>
                  </a:cubicBezTo>
                  <a:cubicBezTo>
                    <a:pt x="2043" y="230"/>
                    <a:pt x="2041" y="230"/>
                    <a:pt x="2041" y="230"/>
                  </a:cubicBezTo>
                  <a:cubicBezTo>
                    <a:pt x="2041" y="230"/>
                    <a:pt x="2032" y="232"/>
                    <a:pt x="2030" y="232"/>
                  </a:cubicBezTo>
                  <a:cubicBezTo>
                    <a:pt x="2029" y="232"/>
                    <a:pt x="2007" y="242"/>
                    <a:pt x="2006" y="242"/>
                  </a:cubicBezTo>
                  <a:cubicBezTo>
                    <a:pt x="2004" y="243"/>
                    <a:pt x="1999" y="242"/>
                    <a:pt x="1998" y="242"/>
                  </a:cubicBezTo>
                  <a:cubicBezTo>
                    <a:pt x="1997" y="242"/>
                    <a:pt x="1992" y="245"/>
                    <a:pt x="1988" y="246"/>
                  </a:cubicBezTo>
                  <a:cubicBezTo>
                    <a:pt x="1983" y="247"/>
                    <a:pt x="1979" y="256"/>
                    <a:pt x="1978" y="258"/>
                  </a:cubicBezTo>
                  <a:cubicBezTo>
                    <a:pt x="1978" y="259"/>
                    <a:pt x="1976" y="259"/>
                    <a:pt x="1976" y="259"/>
                  </a:cubicBezTo>
                  <a:cubicBezTo>
                    <a:pt x="1976" y="259"/>
                    <a:pt x="1967" y="260"/>
                    <a:pt x="1965" y="260"/>
                  </a:cubicBezTo>
                  <a:cubicBezTo>
                    <a:pt x="1964" y="260"/>
                    <a:pt x="1956" y="261"/>
                    <a:pt x="1955" y="261"/>
                  </a:cubicBezTo>
                  <a:cubicBezTo>
                    <a:pt x="1954" y="261"/>
                    <a:pt x="1933" y="260"/>
                    <a:pt x="1928" y="260"/>
                  </a:cubicBezTo>
                  <a:cubicBezTo>
                    <a:pt x="1924" y="260"/>
                    <a:pt x="1924" y="257"/>
                    <a:pt x="1924" y="254"/>
                  </a:cubicBezTo>
                  <a:cubicBezTo>
                    <a:pt x="1923" y="251"/>
                    <a:pt x="1921" y="249"/>
                    <a:pt x="1919" y="248"/>
                  </a:cubicBezTo>
                  <a:cubicBezTo>
                    <a:pt x="1918" y="248"/>
                    <a:pt x="1915" y="245"/>
                    <a:pt x="1915" y="243"/>
                  </a:cubicBezTo>
                  <a:cubicBezTo>
                    <a:pt x="1915" y="241"/>
                    <a:pt x="1920" y="235"/>
                    <a:pt x="1920" y="234"/>
                  </a:cubicBezTo>
                  <a:cubicBezTo>
                    <a:pt x="1921" y="233"/>
                    <a:pt x="1919" y="229"/>
                    <a:pt x="1919" y="228"/>
                  </a:cubicBezTo>
                  <a:cubicBezTo>
                    <a:pt x="1919" y="226"/>
                    <a:pt x="1919" y="226"/>
                    <a:pt x="1917" y="225"/>
                  </a:cubicBezTo>
                  <a:cubicBezTo>
                    <a:pt x="1916" y="224"/>
                    <a:pt x="1912" y="222"/>
                    <a:pt x="1911" y="220"/>
                  </a:cubicBezTo>
                  <a:cubicBezTo>
                    <a:pt x="1910" y="218"/>
                    <a:pt x="1913" y="212"/>
                    <a:pt x="1914" y="211"/>
                  </a:cubicBezTo>
                  <a:cubicBezTo>
                    <a:pt x="1914" y="210"/>
                    <a:pt x="1914" y="209"/>
                    <a:pt x="1914" y="209"/>
                  </a:cubicBezTo>
                  <a:lnTo>
                    <a:pt x="1906" y="210"/>
                  </a:lnTo>
                  <a:cubicBezTo>
                    <a:pt x="1904" y="210"/>
                    <a:pt x="1900" y="209"/>
                    <a:pt x="1898" y="208"/>
                  </a:cubicBezTo>
                  <a:cubicBezTo>
                    <a:pt x="1897" y="206"/>
                    <a:pt x="1877" y="187"/>
                    <a:pt x="1877" y="187"/>
                  </a:cubicBezTo>
                  <a:cubicBezTo>
                    <a:pt x="1876" y="186"/>
                    <a:pt x="1875" y="186"/>
                    <a:pt x="1874" y="185"/>
                  </a:cubicBezTo>
                  <a:cubicBezTo>
                    <a:pt x="1873" y="184"/>
                    <a:pt x="1872" y="185"/>
                    <a:pt x="1872" y="185"/>
                  </a:cubicBezTo>
                  <a:cubicBezTo>
                    <a:pt x="1871" y="186"/>
                    <a:pt x="1869" y="187"/>
                    <a:pt x="1869" y="187"/>
                  </a:cubicBezTo>
                  <a:cubicBezTo>
                    <a:pt x="1869" y="187"/>
                    <a:pt x="1867" y="187"/>
                    <a:pt x="1867" y="187"/>
                  </a:cubicBezTo>
                  <a:lnTo>
                    <a:pt x="1844" y="179"/>
                  </a:lnTo>
                  <a:cubicBezTo>
                    <a:pt x="1843" y="179"/>
                    <a:pt x="1841" y="178"/>
                    <a:pt x="1841" y="178"/>
                  </a:cubicBezTo>
                  <a:cubicBezTo>
                    <a:pt x="1841" y="178"/>
                    <a:pt x="1835" y="178"/>
                    <a:pt x="1833" y="178"/>
                  </a:cubicBezTo>
                  <a:cubicBezTo>
                    <a:pt x="1831" y="178"/>
                    <a:pt x="1826" y="178"/>
                    <a:pt x="1823" y="178"/>
                  </a:cubicBezTo>
                  <a:cubicBezTo>
                    <a:pt x="1820" y="178"/>
                    <a:pt x="1818" y="176"/>
                    <a:pt x="1817" y="175"/>
                  </a:cubicBezTo>
                  <a:cubicBezTo>
                    <a:pt x="1816" y="174"/>
                    <a:pt x="1810" y="164"/>
                    <a:pt x="1810" y="164"/>
                  </a:cubicBezTo>
                  <a:cubicBezTo>
                    <a:pt x="1809" y="163"/>
                    <a:pt x="1809" y="161"/>
                    <a:pt x="1810" y="160"/>
                  </a:cubicBezTo>
                  <a:cubicBezTo>
                    <a:pt x="1810" y="160"/>
                    <a:pt x="1811" y="154"/>
                    <a:pt x="1811" y="152"/>
                  </a:cubicBezTo>
                  <a:cubicBezTo>
                    <a:pt x="1812" y="150"/>
                    <a:pt x="1809" y="148"/>
                    <a:pt x="1808" y="144"/>
                  </a:cubicBezTo>
                  <a:cubicBezTo>
                    <a:pt x="1806" y="141"/>
                    <a:pt x="1798" y="123"/>
                    <a:pt x="1798" y="122"/>
                  </a:cubicBezTo>
                  <a:cubicBezTo>
                    <a:pt x="1798" y="121"/>
                    <a:pt x="1795" y="118"/>
                    <a:pt x="1794" y="118"/>
                  </a:cubicBezTo>
                  <a:cubicBezTo>
                    <a:pt x="1794" y="118"/>
                    <a:pt x="1793" y="116"/>
                    <a:pt x="1793" y="116"/>
                  </a:cubicBezTo>
                  <a:cubicBezTo>
                    <a:pt x="1793" y="116"/>
                    <a:pt x="1792" y="105"/>
                    <a:pt x="1792" y="104"/>
                  </a:cubicBezTo>
                  <a:cubicBezTo>
                    <a:pt x="1792" y="102"/>
                    <a:pt x="1791" y="103"/>
                    <a:pt x="1791" y="103"/>
                  </a:cubicBezTo>
                  <a:cubicBezTo>
                    <a:pt x="1791" y="103"/>
                    <a:pt x="1789" y="103"/>
                    <a:pt x="1787" y="103"/>
                  </a:cubicBezTo>
                  <a:cubicBezTo>
                    <a:pt x="1786" y="103"/>
                    <a:pt x="1786" y="103"/>
                    <a:pt x="1786" y="101"/>
                  </a:cubicBezTo>
                  <a:cubicBezTo>
                    <a:pt x="1786" y="99"/>
                    <a:pt x="1782" y="91"/>
                    <a:pt x="1782" y="90"/>
                  </a:cubicBezTo>
                  <a:cubicBezTo>
                    <a:pt x="1781" y="89"/>
                    <a:pt x="1775" y="76"/>
                    <a:pt x="1775" y="74"/>
                  </a:cubicBezTo>
                  <a:cubicBezTo>
                    <a:pt x="1774" y="72"/>
                    <a:pt x="1774" y="68"/>
                    <a:pt x="1775" y="66"/>
                  </a:cubicBezTo>
                  <a:cubicBezTo>
                    <a:pt x="1776" y="64"/>
                    <a:pt x="1770" y="57"/>
                    <a:pt x="1769" y="56"/>
                  </a:cubicBezTo>
                  <a:cubicBezTo>
                    <a:pt x="1767" y="55"/>
                    <a:pt x="1760" y="48"/>
                    <a:pt x="1758" y="46"/>
                  </a:cubicBezTo>
                  <a:cubicBezTo>
                    <a:pt x="1757" y="43"/>
                    <a:pt x="1758" y="41"/>
                    <a:pt x="1760" y="39"/>
                  </a:cubicBezTo>
                  <a:cubicBezTo>
                    <a:pt x="1763" y="36"/>
                    <a:pt x="1759" y="34"/>
                    <a:pt x="1757" y="33"/>
                  </a:cubicBezTo>
                  <a:cubicBezTo>
                    <a:pt x="1756" y="32"/>
                    <a:pt x="1752" y="28"/>
                    <a:pt x="1750" y="27"/>
                  </a:cubicBezTo>
                  <a:cubicBezTo>
                    <a:pt x="1749" y="26"/>
                    <a:pt x="1745" y="23"/>
                    <a:pt x="1742" y="22"/>
                  </a:cubicBezTo>
                  <a:cubicBezTo>
                    <a:pt x="1739" y="21"/>
                    <a:pt x="1737" y="19"/>
                    <a:pt x="1734" y="18"/>
                  </a:cubicBezTo>
                  <a:cubicBezTo>
                    <a:pt x="1731" y="17"/>
                    <a:pt x="1726" y="17"/>
                    <a:pt x="1725" y="18"/>
                  </a:cubicBezTo>
                  <a:cubicBezTo>
                    <a:pt x="1723" y="18"/>
                    <a:pt x="1716" y="17"/>
                    <a:pt x="1715" y="17"/>
                  </a:cubicBezTo>
                  <a:cubicBezTo>
                    <a:pt x="1714" y="18"/>
                    <a:pt x="1712" y="17"/>
                    <a:pt x="1712" y="17"/>
                  </a:cubicBezTo>
                  <a:cubicBezTo>
                    <a:pt x="1712" y="17"/>
                    <a:pt x="1688" y="5"/>
                    <a:pt x="1685" y="3"/>
                  </a:cubicBezTo>
                  <a:cubicBezTo>
                    <a:pt x="1682" y="2"/>
                    <a:pt x="1672" y="0"/>
                    <a:pt x="1670" y="0"/>
                  </a:cubicBezTo>
                  <a:cubicBezTo>
                    <a:pt x="1667" y="0"/>
                    <a:pt x="1666" y="1"/>
                    <a:pt x="1665" y="2"/>
                  </a:cubicBezTo>
                  <a:cubicBezTo>
                    <a:pt x="1664" y="3"/>
                    <a:pt x="1661" y="3"/>
                    <a:pt x="1659" y="3"/>
                  </a:cubicBezTo>
                  <a:cubicBezTo>
                    <a:pt x="1657" y="4"/>
                    <a:pt x="1653" y="4"/>
                    <a:pt x="1649" y="6"/>
                  </a:cubicBezTo>
                  <a:cubicBezTo>
                    <a:pt x="1646" y="7"/>
                    <a:pt x="1630" y="6"/>
                    <a:pt x="1627" y="7"/>
                  </a:cubicBezTo>
                  <a:cubicBezTo>
                    <a:pt x="1624" y="7"/>
                    <a:pt x="1608" y="11"/>
                    <a:pt x="1607" y="11"/>
                  </a:cubicBezTo>
                  <a:cubicBezTo>
                    <a:pt x="1605" y="11"/>
                    <a:pt x="1597" y="12"/>
                    <a:pt x="1594" y="12"/>
                  </a:cubicBezTo>
                  <a:cubicBezTo>
                    <a:pt x="1590" y="12"/>
                    <a:pt x="1583" y="15"/>
                    <a:pt x="1582" y="16"/>
                  </a:cubicBezTo>
                  <a:cubicBezTo>
                    <a:pt x="1580" y="18"/>
                    <a:pt x="1573" y="25"/>
                    <a:pt x="1571" y="27"/>
                  </a:cubicBezTo>
                  <a:cubicBezTo>
                    <a:pt x="1570" y="28"/>
                    <a:pt x="1563" y="32"/>
                    <a:pt x="1560" y="34"/>
                  </a:cubicBezTo>
                  <a:cubicBezTo>
                    <a:pt x="1558" y="37"/>
                    <a:pt x="1559" y="42"/>
                    <a:pt x="1559" y="43"/>
                  </a:cubicBezTo>
                  <a:cubicBezTo>
                    <a:pt x="1560" y="44"/>
                    <a:pt x="1561" y="44"/>
                    <a:pt x="1561" y="44"/>
                  </a:cubicBezTo>
                  <a:cubicBezTo>
                    <a:pt x="1562" y="44"/>
                    <a:pt x="1568" y="43"/>
                    <a:pt x="1569" y="42"/>
                  </a:cubicBezTo>
                  <a:cubicBezTo>
                    <a:pt x="1571" y="42"/>
                    <a:pt x="1575" y="43"/>
                    <a:pt x="1575" y="44"/>
                  </a:cubicBezTo>
                  <a:cubicBezTo>
                    <a:pt x="1576" y="45"/>
                    <a:pt x="1579" y="46"/>
                    <a:pt x="1579" y="46"/>
                  </a:cubicBezTo>
                  <a:cubicBezTo>
                    <a:pt x="1580" y="46"/>
                    <a:pt x="1581" y="47"/>
                    <a:pt x="1581" y="48"/>
                  </a:cubicBezTo>
                  <a:cubicBezTo>
                    <a:pt x="1581" y="49"/>
                    <a:pt x="1581" y="55"/>
                    <a:pt x="1580" y="56"/>
                  </a:cubicBezTo>
                  <a:cubicBezTo>
                    <a:pt x="1580" y="58"/>
                    <a:pt x="1580" y="59"/>
                    <a:pt x="1581" y="59"/>
                  </a:cubicBezTo>
                  <a:cubicBezTo>
                    <a:pt x="1582" y="60"/>
                    <a:pt x="1582" y="61"/>
                    <a:pt x="1582" y="61"/>
                  </a:cubicBezTo>
                  <a:cubicBezTo>
                    <a:pt x="1582" y="62"/>
                    <a:pt x="1582" y="62"/>
                    <a:pt x="1582" y="64"/>
                  </a:cubicBezTo>
                  <a:cubicBezTo>
                    <a:pt x="1583" y="66"/>
                    <a:pt x="1581" y="68"/>
                    <a:pt x="1580" y="69"/>
                  </a:cubicBezTo>
                  <a:cubicBezTo>
                    <a:pt x="1579" y="70"/>
                    <a:pt x="1560" y="90"/>
                    <a:pt x="1558" y="92"/>
                  </a:cubicBezTo>
                  <a:cubicBezTo>
                    <a:pt x="1556" y="95"/>
                    <a:pt x="1547" y="110"/>
                    <a:pt x="1547" y="110"/>
                  </a:cubicBezTo>
                  <a:cubicBezTo>
                    <a:pt x="1546" y="112"/>
                    <a:pt x="1538" y="128"/>
                    <a:pt x="1537" y="130"/>
                  </a:cubicBezTo>
                  <a:cubicBezTo>
                    <a:pt x="1536" y="132"/>
                    <a:pt x="1534" y="147"/>
                    <a:pt x="1534" y="148"/>
                  </a:cubicBezTo>
                  <a:cubicBezTo>
                    <a:pt x="1534" y="149"/>
                    <a:pt x="1534" y="151"/>
                    <a:pt x="1535" y="152"/>
                  </a:cubicBezTo>
                  <a:cubicBezTo>
                    <a:pt x="1535" y="152"/>
                    <a:pt x="1535" y="153"/>
                    <a:pt x="1534" y="155"/>
                  </a:cubicBezTo>
                  <a:cubicBezTo>
                    <a:pt x="1533" y="157"/>
                    <a:pt x="1526" y="160"/>
                    <a:pt x="1525" y="160"/>
                  </a:cubicBezTo>
                  <a:cubicBezTo>
                    <a:pt x="1525" y="161"/>
                    <a:pt x="1522" y="161"/>
                    <a:pt x="1519" y="162"/>
                  </a:cubicBezTo>
                  <a:cubicBezTo>
                    <a:pt x="1516" y="162"/>
                    <a:pt x="1509" y="163"/>
                    <a:pt x="1506" y="165"/>
                  </a:cubicBezTo>
                  <a:cubicBezTo>
                    <a:pt x="1503" y="167"/>
                    <a:pt x="1488" y="179"/>
                    <a:pt x="1487" y="180"/>
                  </a:cubicBezTo>
                  <a:cubicBezTo>
                    <a:pt x="1486" y="180"/>
                    <a:pt x="1485" y="180"/>
                    <a:pt x="1485" y="180"/>
                  </a:cubicBezTo>
                  <a:cubicBezTo>
                    <a:pt x="1485" y="180"/>
                    <a:pt x="1450" y="168"/>
                    <a:pt x="1448" y="168"/>
                  </a:cubicBezTo>
                  <a:cubicBezTo>
                    <a:pt x="1448" y="168"/>
                    <a:pt x="1447" y="168"/>
                    <a:pt x="1447" y="167"/>
                  </a:cubicBezTo>
                  <a:cubicBezTo>
                    <a:pt x="1441" y="178"/>
                    <a:pt x="1417" y="224"/>
                    <a:pt x="1417" y="224"/>
                  </a:cubicBezTo>
                  <a:cubicBezTo>
                    <a:pt x="1416" y="225"/>
                    <a:pt x="1417" y="227"/>
                    <a:pt x="1417" y="227"/>
                  </a:cubicBezTo>
                  <a:cubicBezTo>
                    <a:pt x="1417" y="227"/>
                    <a:pt x="1417" y="229"/>
                    <a:pt x="1417" y="232"/>
                  </a:cubicBezTo>
                  <a:cubicBezTo>
                    <a:pt x="1417" y="235"/>
                    <a:pt x="1414" y="238"/>
                    <a:pt x="1410" y="240"/>
                  </a:cubicBezTo>
                  <a:cubicBezTo>
                    <a:pt x="1407" y="241"/>
                    <a:pt x="1408" y="245"/>
                    <a:pt x="1408" y="247"/>
                  </a:cubicBezTo>
                  <a:cubicBezTo>
                    <a:pt x="1409" y="250"/>
                    <a:pt x="1409" y="250"/>
                    <a:pt x="1411" y="252"/>
                  </a:cubicBezTo>
                  <a:cubicBezTo>
                    <a:pt x="1412" y="254"/>
                    <a:pt x="1418" y="259"/>
                    <a:pt x="1420" y="259"/>
                  </a:cubicBezTo>
                  <a:cubicBezTo>
                    <a:pt x="1422" y="259"/>
                    <a:pt x="1421" y="259"/>
                    <a:pt x="1423" y="257"/>
                  </a:cubicBezTo>
                  <a:cubicBezTo>
                    <a:pt x="1425" y="255"/>
                    <a:pt x="1431" y="255"/>
                    <a:pt x="1432" y="255"/>
                  </a:cubicBezTo>
                  <a:cubicBezTo>
                    <a:pt x="1434" y="255"/>
                    <a:pt x="1453" y="253"/>
                    <a:pt x="1453" y="253"/>
                  </a:cubicBezTo>
                  <a:cubicBezTo>
                    <a:pt x="1454" y="252"/>
                    <a:pt x="1455" y="253"/>
                    <a:pt x="1455" y="253"/>
                  </a:cubicBezTo>
                  <a:cubicBezTo>
                    <a:pt x="1455" y="253"/>
                    <a:pt x="1466" y="260"/>
                    <a:pt x="1468" y="261"/>
                  </a:cubicBezTo>
                  <a:cubicBezTo>
                    <a:pt x="1470" y="262"/>
                    <a:pt x="1470" y="260"/>
                    <a:pt x="1470" y="260"/>
                  </a:cubicBezTo>
                  <a:cubicBezTo>
                    <a:pt x="1470" y="260"/>
                    <a:pt x="1471" y="259"/>
                    <a:pt x="1472" y="258"/>
                  </a:cubicBezTo>
                  <a:cubicBezTo>
                    <a:pt x="1474" y="257"/>
                    <a:pt x="1478" y="251"/>
                    <a:pt x="1479" y="251"/>
                  </a:cubicBezTo>
                  <a:cubicBezTo>
                    <a:pt x="1479" y="250"/>
                    <a:pt x="1481" y="250"/>
                    <a:pt x="1481" y="250"/>
                  </a:cubicBezTo>
                  <a:cubicBezTo>
                    <a:pt x="1481" y="250"/>
                    <a:pt x="1497" y="248"/>
                    <a:pt x="1503" y="248"/>
                  </a:cubicBezTo>
                  <a:cubicBezTo>
                    <a:pt x="1508" y="247"/>
                    <a:pt x="1510" y="250"/>
                    <a:pt x="1511" y="251"/>
                  </a:cubicBezTo>
                  <a:cubicBezTo>
                    <a:pt x="1512" y="252"/>
                    <a:pt x="1515" y="256"/>
                    <a:pt x="1520" y="258"/>
                  </a:cubicBezTo>
                  <a:cubicBezTo>
                    <a:pt x="1524" y="259"/>
                    <a:pt x="1528" y="263"/>
                    <a:pt x="1529" y="264"/>
                  </a:cubicBezTo>
                  <a:cubicBezTo>
                    <a:pt x="1530" y="265"/>
                    <a:pt x="1531" y="267"/>
                    <a:pt x="1533" y="268"/>
                  </a:cubicBezTo>
                  <a:cubicBezTo>
                    <a:pt x="1535" y="269"/>
                    <a:pt x="1538" y="273"/>
                    <a:pt x="1539" y="275"/>
                  </a:cubicBezTo>
                  <a:cubicBezTo>
                    <a:pt x="1541" y="276"/>
                    <a:pt x="1545" y="280"/>
                    <a:pt x="1545" y="280"/>
                  </a:cubicBezTo>
                  <a:cubicBezTo>
                    <a:pt x="1557" y="290"/>
                    <a:pt x="1553" y="300"/>
                    <a:pt x="1554" y="302"/>
                  </a:cubicBezTo>
                  <a:cubicBezTo>
                    <a:pt x="1554" y="303"/>
                    <a:pt x="1554" y="303"/>
                    <a:pt x="1552" y="303"/>
                  </a:cubicBezTo>
                  <a:cubicBezTo>
                    <a:pt x="1551" y="303"/>
                    <a:pt x="1509" y="302"/>
                    <a:pt x="1508" y="302"/>
                  </a:cubicBezTo>
                  <a:cubicBezTo>
                    <a:pt x="1507" y="302"/>
                    <a:pt x="1505" y="303"/>
                    <a:pt x="1505" y="303"/>
                  </a:cubicBezTo>
                  <a:cubicBezTo>
                    <a:pt x="1505" y="303"/>
                    <a:pt x="1487" y="309"/>
                    <a:pt x="1478" y="313"/>
                  </a:cubicBezTo>
                  <a:cubicBezTo>
                    <a:pt x="1469" y="317"/>
                    <a:pt x="1455" y="316"/>
                    <a:pt x="1454" y="316"/>
                  </a:cubicBezTo>
                  <a:cubicBezTo>
                    <a:pt x="1454" y="316"/>
                    <a:pt x="1452" y="316"/>
                    <a:pt x="1452" y="316"/>
                  </a:cubicBezTo>
                  <a:cubicBezTo>
                    <a:pt x="1452" y="316"/>
                    <a:pt x="1443" y="319"/>
                    <a:pt x="1443" y="319"/>
                  </a:cubicBezTo>
                  <a:cubicBezTo>
                    <a:pt x="1442" y="319"/>
                    <a:pt x="1441" y="321"/>
                    <a:pt x="1441" y="321"/>
                  </a:cubicBezTo>
                  <a:cubicBezTo>
                    <a:pt x="1441" y="321"/>
                    <a:pt x="1433" y="332"/>
                    <a:pt x="1432" y="333"/>
                  </a:cubicBezTo>
                  <a:cubicBezTo>
                    <a:pt x="1430" y="335"/>
                    <a:pt x="1432" y="337"/>
                    <a:pt x="1432" y="340"/>
                  </a:cubicBezTo>
                  <a:cubicBezTo>
                    <a:pt x="1432" y="344"/>
                    <a:pt x="1424" y="348"/>
                    <a:pt x="1423" y="348"/>
                  </a:cubicBezTo>
                  <a:cubicBezTo>
                    <a:pt x="1422" y="349"/>
                    <a:pt x="1414" y="353"/>
                    <a:pt x="1409" y="355"/>
                  </a:cubicBezTo>
                  <a:cubicBezTo>
                    <a:pt x="1404" y="357"/>
                    <a:pt x="1382" y="355"/>
                    <a:pt x="1380" y="355"/>
                  </a:cubicBezTo>
                  <a:cubicBezTo>
                    <a:pt x="1379" y="355"/>
                    <a:pt x="1378" y="356"/>
                    <a:pt x="1378" y="356"/>
                  </a:cubicBezTo>
                  <a:cubicBezTo>
                    <a:pt x="1378" y="356"/>
                    <a:pt x="1364" y="370"/>
                    <a:pt x="1363" y="371"/>
                  </a:cubicBezTo>
                  <a:cubicBezTo>
                    <a:pt x="1362" y="372"/>
                    <a:pt x="1351" y="379"/>
                    <a:pt x="1347" y="382"/>
                  </a:cubicBezTo>
                  <a:cubicBezTo>
                    <a:pt x="1344" y="384"/>
                    <a:pt x="1337" y="383"/>
                    <a:pt x="1336" y="383"/>
                  </a:cubicBezTo>
                  <a:cubicBezTo>
                    <a:pt x="1335" y="383"/>
                    <a:pt x="1330" y="382"/>
                    <a:pt x="1329" y="382"/>
                  </a:cubicBezTo>
                  <a:cubicBezTo>
                    <a:pt x="1328" y="382"/>
                    <a:pt x="1327" y="382"/>
                    <a:pt x="1327" y="382"/>
                  </a:cubicBezTo>
                  <a:cubicBezTo>
                    <a:pt x="1327" y="382"/>
                    <a:pt x="1306" y="372"/>
                    <a:pt x="1305" y="372"/>
                  </a:cubicBezTo>
                  <a:cubicBezTo>
                    <a:pt x="1305" y="371"/>
                    <a:pt x="1303" y="371"/>
                    <a:pt x="1303" y="371"/>
                  </a:cubicBezTo>
                  <a:cubicBezTo>
                    <a:pt x="1303" y="371"/>
                    <a:pt x="1290" y="369"/>
                    <a:pt x="1289" y="369"/>
                  </a:cubicBezTo>
                  <a:cubicBezTo>
                    <a:pt x="1288" y="369"/>
                    <a:pt x="1287" y="371"/>
                    <a:pt x="1287" y="371"/>
                  </a:cubicBezTo>
                  <a:cubicBezTo>
                    <a:pt x="1287" y="371"/>
                    <a:pt x="1278" y="380"/>
                    <a:pt x="1277" y="381"/>
                  </a:cubicBezTo>
                  <a:cubicBezTo>
                    <a:pt x="1277" y="382"/>
                    <a:pt x="1273" y="390"/>
                    <a:pt x="1272" y="393"/>
                  </a:cubicBezTo>
                  <a:cubicBezTo>
                    <a:pt x="1272" y="396"/>
                    <a:pt x="1269" y="394"/>
                    <a:pt x="1270" y="399"/>
                  </a:cubicBezTo>
                  <a:cubicBezTo>
                    <a:pt x="1270" y="404"/>
                    <a:pt x="1277" y="412"/>
                    <a:pt x="1280" y="414"/>
                  </a:cubicBezTo>
                  <a:cubicBezTo>
                    <a:pt x="1282" y="416"/>
                    <a:pt x="1286" y="419"/>
                    <a:pt x="1287" y="423"/>
                  </a:cubicBezTo>
                  <a:cubicBezTo>
                    <a:pt x="1288" y="428"/>
                    <a:pt x="1272" y="435"/>
                    <a:pt x="1272" y="435"/>
                  </a:cubicBezTo>
                  <a:lnTo>
                    <a:pt x="1270" y="436"/>
                  </a:lnTo>
                  <a:lnTo>
                    <a:pt x="1268" y="436"/>
                  </a:lnTo>
                  <a:cubicBezTo>
                    <a:pt x="1268" y="436"/>
                    <a:pt x="1255" y="443"/>
                    <a:pt x="1254" y="443"/>
                  </a:cubicBezTo>
                  <a:cubicBezTo>
                    <a:pt x="1254" y="444"/>
                    <a:pt x="1253" y="445"/>
                    <a:pt x="1253" y="445"/>
                  </a:cubicBezTo>
                  <a:cubicBezTo>
                    <a:pt x="1253" y="445"/>
                    <a:pt x="1238" y="462"/>
                    <a:pt x="1237" y="463"/>
                  </a:cubicBezTo>
                  <a:cubicBezTo>
                    <a:pt x="1237" y="464"/>
                    <a:pt x="1236" y="464"/>
                    <a:pt x="1236" y="464"/>
                  </a:cubicBezTo>
                  <a:cubicBezTo>
                    <a:pt x="1236" y="464"/>
                    <a:pt x="1205" y="477"/>
                    <a:pt x="1203" y="478"/>
                  </a:cubicBezTo>
                  <a:cubicBezTo>
                    <a:pt x="1202" y="478"/>
                    <a:pt x="1200" y="478"/>
                    <a:pt x="1200" y="478"/>
                  </a:cubicBezTo>
                  <a:cubicBezTo>
                    <a:pt x="1200" y="478"/>
                    <a:pt x="1162" y="479"/>
                    <a:pt x="1160" y="479"/>
                  </a:cubicBezTo>
                  <a:cubicBezTo>
                    <a:pt x="1159" y="479"/>
                    <a:pt x="1154" y="479"/>
                    <a:pt x="1154" y="479"/>
                  </a:cubicBezTo>
                  <a:cubicBezTo>
                    <a:pt x="1154" y="479"/>
                    <a:pt x="1116" y="484"/>
                    <a:pt x="1115" y="484"/>
                  </a:cubicBezTo>
                  <a:cubicBezTo>
                    <a:pt x="1113" y="484"/>
                    <a:pt x="1111" y="485"/>
                    <a:pt x="1111" y="485"/>
                  </a:cubicBezTo>
                  <a:cubicBezTo>
                    <a:pt x="1111" y="485"/>
                    <a:pt x="1063" y="505"/>
                    <a:pt x="1062" y="506"/>
                  </a:cubicBezTo>
                  <a:cubicBezTo>
                    <a:pt x="1061" y="507"/>
                    <a:pt x="1055" y="512"/>
                    <a:pt x="1054" y="513"/>
                  </a:cubicBezTo>
                  <a:cubicBezTo>
                    <a:pt x="1053" y="513"/>
                    <a:pt x="1052" y="513"/>
                    <a:pt x="1052" y="513"/>
                  </a:cubicBezTo>
                  <a:cubicBezTo>
                    <a:pt x="1052" y="513"/>
                    <a:pt x="1048" y="513"/>
                    <a:pt x="1043" y="512"/>
                  </a:cubicBezTo>
                  <a:cubicBezTo>
                    <a:pt x="1037" y="511"/>
                    <a:pt x="1034" y="504"/>
                    <a:pt x="1034" y="503"/>
                  </a:cubicBezTo>
                  <a:cubicBezTo>
                    <a:pt x="1033" y="502"/>
                    <a:pt x="1034" y="502"/>
                    <a:pt x="1032" y="503"/>
                  </a:cubicBezTo>
                  <a:cubicBezTo>
                    <a:pt x="1030" y="503"/>
                    <a:pt x="1018" y="505"/>
                    <a:pt x="1012" y="504"/>
                  </a:cubicBezTo>
                  <a:cubicBezTo>
                    <a:pt x="1006" y="504"/>
                    <a:pt x="991" y="497"/>
                    <a:pt x="990" y="497"/>
                  </a:cubicBezTo>
                  <a:cubicBezTo>
                    <a:pt x="988" y="496"/>
                    <a:pt x="984" y="495"/>
                    <a:pt x="983" y="495"/>
                  </a:cubicBezTo>
                  <a:cubicBezTo>
                    <a:pt x="982" y="495"/>
                    <a:pt x="973" y="493"/>
                    <a:pt x="972" y="493"/>
                  </a:cubicBezTo>
                  <a:cubicBezTo>
                    <a:pt x="971" y="492"/>
                    <a:pt x="956" y="488"/>
                    <a:pt x="953" y="488"/>
                  </a:cubicBezTo>
                  <a:cubicBezTo>
                    <a:pt x="951" y="487"/>
                    <a:pt x="946" y="480"/>
                    <a:pt x="946" y="479"/>
                  </a:cubicBezTo>
                  <a:cubicBezTo>
                    <a:pt x="946" y="479"/>
                    <a:pt x="944" y="478"/>
                    <a:pt x="944" y="478"/>
                  </a:cubicBezTo>
                  <a:cubicBezTo>
                    <a:pt x="944" y="478"/>
                    <a:pt x="927" y="475"/>
                    <a:pt x="927" y="476"/>
                  </a:cubicBezTo>
                  <a:cubicBezTo>
                    <a:pt x="926" y="476"/>
                    <a:pt x="890" y="469"/>
                    <a:pt x="887" y="469"/>
                  </a:cubicBezTo>
                  <a:cubicBezTo>
                    <a:pt x="884" y="468"/>
                    <a:pt x="875" y="471"/>
                    <a:pt x="874" y="472"/>
                  </a:cubicBezTo>
                  <a:cubicBezTo>
                    <a:pt x="873" y="472"/>
                    <a:pt x="872" y="472"/>
                    <a:pt x="871" y="472"/>
                  </a:cubicBezTo>
                  <a:cubicBezTo>
                    <a:pt x="870" y="472"/>
                    <a:pt x="845" y="472"/>
                    <a:pt x="843" y="471"/>
                  </a:cubicBezTo>
                  <a:cubicBezTo>
                    <a:pt x="841" y="471"/>
                    <a:pt x="814" y="468"/>
                    <a:pt x="813" y="468"/>
                  </a:cubicBezTo>
                  <a:cubicBezTo>
                    <a:pt x="812" y="468"/>
                    <a:pt x="793" y="465"/>
                    <a:pt x="792" y="464"/>
                  </a:cubicBezTo>
                  <a:cubicBezTo>
                    <a:pt x="791" y="464"/>
                    <a:pt x="789" y="464"/>
                    <a:pt x="789" y="464"/>
                  </a:cubicBezTo>
                  <a:cubicBezTo>
                    <a:pt x="789" y="464"/>
                    <a:pt x="765" y="467"/>
                    <a:pt x="764" y="467"/>
                  </a:cubicBezTo>
                  <a:cubicBezTo>
                    <a:pt x="763" y="467"/>
                    <a:pt x="763" y="464"/>
                    <a:pt x="763" y="464"/>
                  </a:cubicBezTo>
                  <a:cubicBezTo>
                    <a:pt x="763" y="463"/>
                    <a:pt x="763" y="462"/>
                    <a:pt x="763" y="462"/>
                  </a:cubicBezTo>
                  <a:cubicBezTo>
                    <a:pt x="763" y="462"/>
                    <a:pt x="760" y="459"/>
                    <a:pt x="756" y="456"/>
                  </a:cubicBezTo>
                  <a:cubicBezTo>
                    <a:pt x="752" y="453"/>
                    <a:pt x="745" y="442"/>
                    <a:pt x="744" y="438"/>
                  </a:cubicBezTo>
                  <a:cubicBezTo>
                    <a:pt x="743" y="434"/>
                    <a:pt x="738" y="424"/>
                    <a:pt x="737" y="420"/>
                  </a:cubicBezTo>
                  <a:cubicBezTo>
                    <a:pt x="736" y="416"/>
                    <a:pt x="731" y="414"/>
                    <a:pt x="730" y="414"/>
                  </a:cubicBezTo>
                  <a:cubicBezTo>
                    <a:pt x="729" y="414"/>
                    <a:pt x="729" y="413"/>
                    <a:pt x="729" y="411"/>
                  </a:cubicBezTo>
                  <a:cubicBezTo>
                    <a:pt x="729" y="409"/>
                    <a:pt x="730" y="406"/>
                    <a:pt x="731" y="404"/>
                  </a:cubicBezTo>
                  <a:cubicBezTo>
                    <a:pt x="732" y="402"/>
                    <a:pt x="730" y="403"/>
                    <a:pt x="730" y="403"/>
                  </a:cubicBezTo>
                  <a:lnTo>
                    <a:pt x="724" y="404"/>
                  </a:lnTo>
                  <a:cubicBezTo>
                    <a:pt x="717" y="406"/>
                    <a:pt x="706" y="398"/>
                    <a:pt x="706" y="398"/>
                  </a:cubicBezTo>
                  <a:cubicBezTo>
                    <a:pt x="706" y="398"/>
                    <a:pt x="670" y="377"/>
                    <a:pt x="669" y="376"/>
                  </a:cubicBezTo>
                  <a:cubicBezTo>
                    <a:pt x="668" y="375"/>
                    <a:pt x="667" y="375"/>
                    <a:pt x="667" y="375"/>
                  </a:cubicBezTo>
                  <a:lnTo>
                    <a:pt x="635" y="372"/>
                  </a:lnTo>
                  <a:cubicBezTo>
                    <a:pt x="635" y="372"/>
                    <a:pt x="599" y="368"/>
                    <a:pt x="598" y="368"/>
                  </a:cubicBezTo>
                  <a:cubicBezTo>
                    <a:pt x="597" y="368"/>
                    <a:pt x="596" y="368"/>
                    <a:pt x="595" y="368"/>
                  </a:cubicBezTo>
                  <a:cubicBezTo>
                    <a:pt x="595" y="369"/>
                    <a:pt x="594" y="369"/>
                    <a:pt x="594" y="369"/>
                  </a:cubicBezTo>
                  <a:cubicBezTo>
                    <a:pt x="594" y="369"/>
                    <a:pt x="587" y="367"/>
                    <a:pt x="583" y="366"/>
                  </a:cubicBezTo>
                  <a:cubicBezTo>
                    <a:pt x="579" y="366"/>
                    <a:pt x="577" y="362"/>
                    <a:pt x="577" y="362"/>
                  </a:cubicBezTo>
                  <a:cubicBezTo>
                    <a:pt x="577" y="362"/>
                    <a:pt x="573" y="354"/>
                    <a:pt x="572" y="353"/>
                  </a:cubicBezTo>
                  <a:cubicBezTo>
                    <a:pt x="571" y="352"/>
                    <a:pt x="572" y="352"/>
                    <a:pt x="572" y="352"/>
                  </a:cubicBezTo>
                  <a:cubicBezTo>
                    <a:pt x="572" y="352"/>
                    <a:pt x="582" y="335"/>
                    <a:pt x="583" y="332"/>
                  </a:cubicBezTo>
                  <a:cubicBezTo>
                    <a:pt x="584" y="330"/>
                    <a:pt x="584" y="327"/>
                    <a:pt x="583" y="326"/>
                  </a:cubicBezTo>
                  <a:cubicBezTo>
                    <a:pt x="582" y="324"/>
                    <a:pt x="583" y="321"/>
                    <a:pt x="583" y="319"/>
                  </a:cubicBezTo>
                  <a:cubicBezTo>
                    <a:pt x="582" y="318"/>
                    <a:pt x="584" y="305"/>
                    <a:pt x="584" y="304"/>
                  </a:cubicBezTo>
                  <a:cubicBezTo>
                    <a:pt x="584" y="303"/>
                    <a:pt x="583" y="301"/>
                    <a:pt x="583" y="301"/>
                  </a:cubicBezTo>
                  <a:cubicBezTo>
                    <a:pt x="583" y="301"/>
                    <a:pt x="568" y="277"/>
                    <a:pt x="567" y="276"/>
                  </a:cubicBezTo>
                  <a:cubicBezTo>
                    <a:pt x="567" y="274"/>
                    <a:pt x="562" y="267"/>
                    <a:pt x="562" y="265"/>
                  </a:cubicBezTo>
                  <a:cubicBezTo>
                    <a:pt x="561" y="262"/>
                    <a:pt x="553" y="254"/>
                    <a:pt x="553" y="254"/>
                  </a:cubicBezTo>
                  <a:cubicBezTo>
                    <a:pt x="552" y="254"/>
                    <a:pt x="552" y="253"/>
                    <a:pt x="551" y="254"/>
                  </a:cubicBezTo>
                  <a:cubicBezTo>
                    <a:pt x="550" y="254"/>
                    <a:pt x="544" y="253"/>
                    <a:pt x="542" y="253"/>
                  </a:cubicBezTo>
                  <a:cubicBezTo>
                    <a:pt x="540" y="252"/>
                    <a:pt x="534" y="247"/>
                    <a:pt x="533" y="246"/>
                  </a:cubicBezTo>
                  <a:cubicBezTo>
                    <a:pt x="533" y="246"/>
                    <a:pt x="532" y="246"/>
                    <a:pt x="532" y="246"/>
                  </a:cubicBezTo>
                  <a:cubicBezTo>
                    <a:pt x="532" y="246"/>
                    <a:pt x="526" y="247"/>
                    <a:pt x="523" y="247"/>
                  </a:cubicBezTo>
                  <a:cubicBezTo>
                    <a:pt x="520" y="248"/>
                    <a:pt x="515" y="245"/>
                    <a:pt x="514" y="245"/>
                  </a:cubicBezTo>
                  <a:cubicBezTo>
                    <a:pt x="513" y="244"/>
                    <a:pt x="506" y="240"/>
                    <a:pt x="506" y="239"/>
                  </a:cubicBezTo>
                  <a:cubicBezTo>
                    <a:pt x="505" y="239"/>
                    <a:pt x="503" y="234"/>
                    <a:pt x="503" y="233"/>
                  </a:cubicBezTo>
                  <a:cubicBezTo>
                    <a:pt x="503" y="233"/>
                    <a:pt x="502" y="231"/>
                    <a:pt x="502" y="231"/>
                  </a:cubicBezTo>
                  <a:cubicBezTo>
                    <a:pt x="502" y="231"/>
                    <a:pt x="495" y="228"/>
                    <a:pt x="493" y="227"/>
                  </a:cubicBezTo>
                  <a:cubicBezTo>
                    <a:pt x="491" y="226"/>
                    <a:pt x="486" y="224"/>
                    <a:pt x="483" y="223"/>
                  </a:cubicBezTo>
                  <a:cubicBezTo>
                    <a:pt x="481" y="222"/>
                    <a:pt x="483" y="220"/>
                    <a:pt x="483" y="220"/>
                  </a:cubicBezTo>
                  <a:cubicBezTo>
                    <a:pt x="484" y="219"/>
                    <a:pt x="485" y="219"/>
                    <a:pt x="485" y="217"/>
                  </a:cubicBezTo>
                  <a:cubicBezTo>
                    <a:pt x="485" y="215"/>
                    <a:pt x="482" y="215"/>
                    <a:pt x="479" y="214"/>
                  </a:cubicBezTo>
                  <a:cubicBezTo>
                    <a:pt x="477" y="213"/>
                    <a:pt x="475" y="210"/>
                    <a:pt x="475" y="207"/>
                  </a:cubicBezTo>
                  <a:cubicBezTo>
                    <a:pt x="475" y="205"/>
                    <a:pt x="477" y="201"/>
                    <a:pt x="478" y="200"/>
                  </a:cubicBezTo>
                  <a:cubicBezTo>
                    <a:pt x="478" y="199"/>
                    <a:pt x="477" y="198"/>
                    <a:pt x="477" y="198"/>
                  </a:cubicBezTo>
                  <a:lnTo>
                    <a:pt x="477" y="196"/>
                  </a:lnTo>
                  <a:cubicBezTo>
                    <a:pt x="472" y="197"/>
                    <a:pt x="464" y="199"/>
                    <a:pt x="463" y="199"/>
                  </a:cubicBezTo>
                  <a:cubicBezTo>
                    <a:pt x="462" y="199"/>
                    <a:pt x="461" y="199"/>
                    <a:pt x="460" y="199"/>
                  </a:cubicBezTo>
                  <a:cubicBezTo>
                    <a:pt x="457" y="199"/>
                    <a:pt x="454" y="199"/>
                    <a:pt x="454" y="199"/>
                  </a:cubicBezTo>
                  <a:cubicBezTo>
                    <a:pt x="453" y="199"/>
                    <a:pt x="448" y="199"/>
                    <a:pt x="446" y="199"/>
                  </a:cubicBezTo>
                  <a:cubicBezTo>
                    <a:pt x="444" y="199"/>
                    <a:pt x="442" y="203"/>
                    <a:pt x="441" y="206"/>
                  </a:cubicBezTo>
                  <a:cubicBezTo>
                    <a:pt x="441" y="208"/>
                    <a:pt x="441" y="209"/>
                    <a:pt x="442" y="210"/>
                  </a:cubicBezTo>
                  <a:cubicBezTo>
                    <a:pt x="443" y="211"/>
                    <a:pt x="442" y="213"/>
                    <a:pt x="440" y="216"/>
                  </a:cubicBezTo>
                  <a:cubicBezTo>
                    <a:pt x="439" y="218"/>
                    <a:pt x="436" y="222"/>
                    <a:pt x="431" y="225"/>
                  </a:cubicBezTo>
                  <a:cubicBezTo>
                    <a:pt x="426" y="227"/>
                    <a:pt x="418" y="227"/>
                    <a:pt x="416" y="228"/>
                  </a:cubicBezTo>
                  <a:cubicBezTo>
                    <a:pt x="413" y="228"/>
                    <a:pt x="410" y="228"/>
                    <a:pt x="408" y="230"/>
                  </a:cubicBezTo>
                  <a:cubicBezTo>
                    <a:pt x="405" y="232"/>
                    <a:pt x="402" y="242"/>
                    <a:pt x="401" y="244"/>
                  </a:cubicBezTo>
                  <a:cubicBezTo>
                    <a:pt x="401" y="246"/>
                    <a:pt x="401" y="248"/>
                    <a:pt x="401" y="248"/>
                  </a:cubicBezTo>
                  <a:cubicBezTo>
                    <a:pt x="401" y="248"/>
                    <a:pt x="404" y="270"/>
                    <a:pt x="404" y="275"/>
                  </a:cubicBezTo>
                  <a:cubicBezTo>
                    <a:pt x="404" y="280"/>
                    <a:pt x="400" y="284"/>
                    <a:pt x="400" y="284"/>
                  </a:cubicBezTo>
                  <a:cubicBezTo>
                    <a:pt x="400" y="284"/>
                    <a:pt x="383" y="292"/>
                    <a:pt x="382" y="293"/>
                  </a:cubicBezTo>
                  <a:cubicBezTo>
                    <a:pt x="382" y="293"/>
                    <a:pt x="381" y="294"/>
                    <a:pt x="380" y="293"/>
                  </a:cubicBezTo>
                  <a:cubicBezTo>
                    <a:pt x="379" y="293"/>
                    <a:pt x="374" y="292"/>
                    <a:pt x="373" y="291"/>
                  </a:cubicBezTo>
                  <a:cubicBezTo>
                    <a:pt x="371" y="291"/>
                    <a:pt x="368" y="290"/>
                    <a:pt x="368" y="290"/>
                  </a:cubicBezTo>
                  <a:cubicBezTo>
                    <a:pt x="367" y="290"/>
                    <a:pt x="364" y="290"/>
                    <a:pt x="362" y="290"/>
                  </a:cubicBezTo>
                  <a:cubicBezTo>
                    <a:pt x="360" y="289"/>
                    <a:pt x="358" y="289"/>
                    <a:pt x="355" y="290"/>
                  </a:cubicBezTo>
                  <a:cubicBezTo>
                    <a:pt x="352" y="290"/>
                    <a:pt x="348" y="291"/>
                    <a:pt x="344" y="291"/>
                  </a:cubicBezTo>
                  <a:cubicBezTo>
                    <a:pt x="341" y="290"/>
                    <a:pt x="329" y="285"/>
                    <a:pt x="322" y="282"/>
                  </a:cubicBezTo>
                  <a:cubicBezTo>
                    <a:pt x="315" y="278"/>
                    <a:pt x="314" y="285"/>
                    <a:pt x="314" y="285"/>
                  </a:cubicBezTo>
                  <a:cubicBezTo>
                    <a:pt x="314" y="285"/>
                    <a:pt x="292" y="347"/>
                    <a:pt x="291" y="349"/>
                  </a:cubicBezTo>
                  <a:cubicBezTo>
                    <a:pt x="291" y="351"/>
                    <a:pt x="292" y="351"/>
                    <a:pt x="292" y="351"/>
                  </a:cubicBezTo>
                  <a:cubicBezTo>
                    <a:pt x="292" y="351"/>
                    <a:pt x="295" y="351"/>
                    <a:pt x="299" y="353"/>
                  </a:cubicBezTo>
                  <a:cubicBezTo>
                    <a:pt x="304" y="355"/>
                    <a:pt x="302" y="362"/>
                    <a:pt x="301" y="363"/>
                  </a:cubicBezTo>
                  <a:cubicBezTo>
                    <a:pt x="301" y="365"/>
                    <a:pt x="300" y="365"/>
                    <a:pt x="300" y="365"/>
                  </a:cubicBezTo>
                  <a:cubicBezTo>
                    <a:pt x="300" y="365"/>
                    <a:pt x="277" y="366"/>
                    <a:pt x="276" y="366"/>
                  </a:cubicBezTo>
                  <a:cubicBezTo>
                    <a:pt x="274" y="366"/>
                    <a:pt x="274" y="365"/>
                    <a:pt x="274" y="364"/>
                  </a:cubicBezTo>
                  <a:cubicBezTo>
                    <a:pt x="274" y="363"/>
                    <a:pt x="275" y="362"/>
                    <a:pt x="273" y="360"/>
                  </a:cubicBezTo>
                  <a:cubicBezTo>
                    <a:pt x="271" y="358"/>
                    <a:pt x="265" y="360"/>
                    <a:pt x="260" y="362"/>
                  </a:cubicBezTo>
                  <a:cubicBezTo>
                    <a:pt x="255" y="363"/>
                    <a:pt x="223" y="370"/>
                    <a:pt x="219" y="372"/>
                  </a:cubicBezTo>
                  <a:cubicBezTo>
                    <a:pt x="216" y="373"/>
                    <a:pt x="212" y="376"/>
                    <a:pt x="210" y="377"/>
                  </a:cubicBezTo>
                  <a:cubicBezTo>
                    <a:pt x="209" y="379"/>
                    <a:pt x="211" y="380"/>
                    <a:pt x="212" y="381"/>
                  </a:cubicBezTo>
                  <a:cubicBezTo>
                    <a:pt x="213" y="382"/>
                    <a:pt x="213" y="382"/>
                    <a:pt x="216" y="382"/>
                  </a:cubicBezTo>
                  <a:cubicBezTo>
                    <a:pt x="219" y="381"/>
                    <a:pt x="227" y="383"/>
                    <a:pt x="229" y="383"/>
                  </a:cubicBezTo>
                  <a:cubicBezTo>
                    <a:pt x="231" y="384"/>
                    <a:pt x="230" y="385"/>
                    <a:pt x="230" y="385"/>
                  </a:cubicBezTo>
                  <a:cubicBezTo>
                    <a:pt x="230" y="385"/>
                    <a:pt x="229" y="386"/>
                    <a:pt x="226" y="389"/>
                  </a:cubicBezTo>
                  <a:cubicBezTo>
                    <a:pt x="223" y="392"/>
                    <a:pt x="226" y="403"/>
                    <a:pt x="228" y="411"/>
                  </a:cubicBezTo>
                  <a:cubicBezTo>
                    <a:pt x="229" y="418"/>
                    <a:pt x="236" y="432"/>
                    <a:pt x="237" y="434"/>
                  </a:cubicBezTo>
                  <a:cubicBezTo>
                    <a:pt x="238" y="436"/>
                    <a:pt x="240" y="442"/>
                    <a:pt x="240" y="446"/>
                  </a:cubicBezTo>
                  <a:cubicBezTo>
                    <a:pt x="241" y="449"/>
                    <a:pt x="238" y="450"/>
                    <a:pt x="235" y="450"/>
                  </a:cubicBezTo>
                  <a:cubicBezTo>
                    <a:pt x="233" y="451"/>
                    <a:pt x="231" y="451"/>
                    <a:pt x="228" y="453"/>
                  </a:cubicBezTo>
                  <a:cubicBezTo>
                    <a:pt x="225" y="455"/>
                    <a:pt x="229" y="457"/>
                    <a:pt x="231" y="459"/>
                  </a:cubicBezTo>
                  <a:cubicBezTo>
                    <a:pt x="233" y="460"/>
                    <a:pt x="231" y="461"/>
                    <a:pt x="231" y="461"/>
                  </a:cubicBezTo>
                  <a:cubicBezTo>
                    <a:pt x="230" y="462"/>
                    <a:pt x="229" y="463"/>
                    <a:pt x="226" y="463"/>
                  </a:cubicBezTo>
                  <a:cubicBezTo>
                    <a:pt x="223" y="463"/>
                    <a:pt x="222" y="464"/>
                    <a:pt x="222" y="464"/>
                  </a:cubicBezTo>
                  <a:cubicBezTo>
                    <a:pt x="217" y="470"/>
                    <a:pt x="221" y="480"/>
                    <a:pt x="221" y="480"/>
                  </a:cubicBezTo>
                  <a:lnTo>
                    <a:pt x="223" y="484"/>
                  </a:lnTo>
                  <a:lnTo>
                    <a:pt x="221" y="488"/>
                  </a:lnTo>
                  <a:cubicBezTo>
                    <a:pt x="221" y="488"/>
                    <a:pt x="221" y="488"/>
                    <a:pt x="221" y="488"/>
                  </a:cubicBezTo>
                  <a:cubicBezTo>
                    <a:pt x="222" y="489"/>
                    <a:pt x="222" y="490"/>
                    <a:pt x="222" y="491"/>
                  </a:cubicBezTo>
                  <a:cubicBezTo>
                    <a:pt x="223" y="494"/>
                    <a:pt x="220" y="496"/>
                    <a:pt x="220" y="496"/>
                  </a:cubicBezTo>
                  <a:cubicBezTo>
                    <a:pt x="220" y="496"/>
                    <a:pt x="188" y="507"/>
                    <a:pt x="178" y="511"/>
                  </a:cubicBezTo>
                  <a:cubicBezTo>
                    <a:pt x="168" y="515"/>
                    <a:pt x="156" y="528"/>
                    <a:pt x="155" y="529"/>
                  </a:cubicBezTo>
                  <a:cubicBezTo>
                    <a:pt x="155" y="530"/>
                    <a:pt x="154" y="530"/>
                    <a:pt x="154" y="530"/>
                  </a:cubicBezTo>
                  <a:cubicBezTo>
                    <a:pt x="154" y="530"/>
                    <a:pt x="123" y="534"/>
                    <a:pt x="117" y="535"/>
                  </a:cubicBezTo>
                  <a:cubicBezTo>
                    <a:pt x="112" y="536"/>
                    <a:pt x="108" y="540"/>
                    <a:pt x="107" y="541"/>
                  </a:cubicBezTo>
                  <a:cubicBezTo>
                    <a:pt x="106" y="542"/>
                    <a:pt x="104" y="544"/>
                    <a:pt x="102" y="545"/>
                  </a:cubicBezTo>
                  <a:cubicBezTo>
                    <a:pt x="101" y="546"/>
                    <a:pt x="101" y="549"/>
                    <a:pt x="101" y="551"/>
                  </a:cubicBezTo>
                  <a:cubicBezTo>
                    <a:pt x="101" y="554"/>
                    <a:pt x="96" y="558"/>
                    <a:pt x="95" y="560"/>
                  </a:cubicBezTo>
                  <a:cubicBezTo>
                    <a:pt x="93" y="561"/>
                    <a:pt x="92" y="562"/>
                    <a:pt x="89" y="561"/>
                  </a:cubicBezTo>
                  <a:cubicBezTo>
                    <a:pt x="86" y="560"/>
                    <a:pt x="82" y="561"/>
                    <a:pt x="80" y="562"/>
                  </a:cubicBezTo>
                  <a:cubicBezTo>
                    <a:pt x="78" y="563"/>
                    <a:pt x="76" y="565"/>
                    <a:pt x="73" y="565"/>
                  </a:cubicBezTo>
                  <a:cubicBezTo>
                    <a:pt x="71" y="566"/>
                    <a:pt x="69" y="563"/>
                    <a:pt x="68" y="562"/>
                  </a:cubicBezTo>
                  <a:cubicBezTo>
                    <a:pt x="68" y="560"/>
                    <a:pt x="67" y="557"/>
                    <a:pt x="67" y="556"/>
                  </a:cubicBezTo>
                  <a:cubicBezTo>
                    <a:pt x="66" y="555"/>
                    <a:pt x="66" y="554"/>
                    <a:pt x="66" y="552"/>
                  </a:cubicBezTo>
                  <a:cubicBezTo>
                    <a:pt x="66" y="550"/>
                    <a:pt x="63" y="552"/>
                    <a:pt x="61" y="553"/>
                  </a:cubicBezTo>
                  <a:cubicBezTo>
                    <a:pt x="59" y="555"/>
                    <a:pt x="54" y="557"/>
                    <a:pt x="52" y="558"/>
                  </a:cubicBezTo>
                  <a:cubicBezTo>
                    <a:pt x="50" y="559"/>
                    <a:pt x="42" y="557"/>
                    <a:pt x="41" y="557"/>
                  </a:cubicBezTo>
                  <a:cubicBezTo>
                    <a:pt x="40" y="557"/>
                    <a:pt x="40" y="557"/>
                    <a:pt x="40" y="558"/>
                  </a:cubicBezTo>
                  <a:cubicBezTo>
                    <a:pt x="40" y="558"/>
                    <a:pt x="40" y="561"/>
                    <a:pt x="41" y="562"/>
                  </a:cubicBezTo>
                  <a:cubicBezTo>
                    <a:pt x="42" y="564"/>
                    <a:pt x="38" y="565"/>
                    <a:pt x="38" y="565"/>
                  </a:cubicBezTo>
                  <a:cubicBezTo>
                    <a:pt x="38" y="565"/>
                    <a:pt x="16" y="573"/>
                    <a:pt x="14" y="573"/>
                  </a:cubicBezTo>
                  <a:cubicBezTo>
                    <a:pt x="13" y="574"/>
                    <a:pt x="13" y="575"/>
                    <a:pt x="13" y="575"/>
                  </a:cubicBezTo>
                  <a:cubicBezTo>
                    <a:pt x="13" y="575"/>
                    <a:pt x="10" y="588"/>
                    <a:pt x="9" y="589"/>
                  </a:cubicBezTo>
                  <a:cubicBezTo>
                    <a:pt x="9" y="591"/>
                    <a:pt x="9" y="591"/>
                    <a:pt x="10" y="592"/>
                  </a:cubicBezTo>
                  <a:cubicBezTo>
                    <a:pt x="10" y="594"/>
                    <a:pt x="6" y="595"/>
                    <a:pt x="3" y="597"/>
                  </a:cubicBezTo>
                  <a:cubicBezTo>
                    <a:pt x="3" y="597"/>
                    <a:pt x="2" y="598"/>
                    <a:pt x="0" y="598"/>
                  </a:cubicBezTo>
                  <a:cubicBezTo>
                    <a:pt x="0" y="600"/>
                    <a:pt x="0" y="602"/>
                    <a:pt x="0" y="605"/>
                  </a:cubicBezTo>
                  <a:cubicBezTo>
                    <a:pt x="0" y="611"/>
                    <a:pt x="5" y="615"/>
                    <a:pt x="6" y="617"/>
                  </a:cubicBezTo>
                  <a:cubicBezTo>
                    <a:pt x="8" y="618"/>
                    <a:pt x="7" y="619"/>
                    <a:pt x="5" y="619"/>
                  </a:cubicBezTo>
                  <a:cubicBezTo>
                    <a:pt x="3" y="619"/>
                    <a:pt x="5" y="619"/>
                    <a:pt x="3" y="620"/>
                  </a:cubicBezTo>
                  <a:cubicBezTo>
                    <a:pt x="1" y="621"/>
                    <a:pt x="2" y="622"/>
                    <a:pt x="2" y="622"/>
                  </a:cubicBezTo>
                  <a:cubicBezTo>
                    <a:pt x="2" y="622"/>
                    <a:pt x="4" y="628"/>
                    <a:pt x="5" y="630"/>
                  </a:cubicBezTo>
                  <a:cubicBezTo>
                    <a:pt x="6" y="632"/>
                    <a:pt x="11" y="631"/>
                    <a:pt x="13" y="630"/>
                  </a:cubicBezTo>
                  <a:cubicBezTo>
                    <a:pt x="14" y="629"/>
                    <a:pt x="19" y="629"/>
                    <a:pt x="23" y="629"/>
                  </a:cubicBezTo>
                  <a:cubicBezTo>
                    <a:pt x="27" y="629"/>
                    <a:pt x="38" y="638"/>
                    <a:pt x="39" y="639"/>
                  </a:cubicBezTo>
                  <a:cubicBezTo>
                    <a:pt x="40" y="640"/>
                    <a:pt x="41" y="641"/>
                    <a:pt x="41" y="641"/>
                  </a:cubicBezTo>
                  <a:cubicBezTo>
                    <a:pt x="41" y="641"/>
                    <a:pt x="44" y="664"/>
                    <a:pt x="45" y="668"/>
                  </a:cubicBezTo>
                  <a:cubicBezTo>
                    <a:pt x="45" y="673"/>
                    <a:pt x="48" y="676"/>
                    <a:pt x="50" y="677"/>
                  </a:cubicBezTo>
                  <a:cubicBezTo>
                    <a:pt x="52" y="679"/>
                    <a:pt x="50" y="679"/>
                    <a:pt x="50" y="679"/>
                  </a:cubicBezTo>
                  <a:cubicBezTo>
                    <a:pt x="50" y="679"/>
                    <a:pt x="46" y="683"/>
                    <a:pt x="44" y="684"/>
                  </a:cubicBezTo>
                  <a:cubicBezTo>
                    <a:pt x="43" y="684"/>
                    <a:pt x="42" y="685"/>
                    <a:pt x="41" y="685"/>
                  </a:cubicBezTo>
                  <a:cubicBezTo>
                    <a:pt x="37" y="686"/>
                    <a:pt x="31" y="686"/>
                    <a:pt x="28" y="687"/>
                  </a:cubicBezTo>
                  <a:cubicBezTo>
                    <a:pt x="23" y="687"/>
                    <a:pt x="26" y="689"/>
                    <a:pt x="26" y="689"/>
                  </a:cubicBezTo>
                  <a:lnTo>
                    <a:pt x="30" y="693"/>
                  </a:lnTo>
                  <a:cubicBezTo>
                    <a:pt x="32" y="693"/>
                    <a:pt x="34" y="692"/>
                    <a:pt x="35" y="692"/>
                  </a:cubicBezTo>
                  <a:cubicBezTo>
                    <a:pt x="37" y="693"/>
                    <a:pt x="41" y="695"/>
                    <a:pt x="42" y="695"/>
                  </a:cubicBezTo>
                  <a:cubicBezTo>
                    <a:pt x="44" y="695"/>
                    <a:pt x="51" y="694"/>
                    <a:pt x="55" y="696"/>
                  </a:cubicBezTo>
                  <a:cubicBezTo>
                    <a:pt x="58" y="697"/>
                    <a:pt x="63" y="700"/>
                    <a:pt x="63" y="701"/>
                  </a:cubicBezTo>
                  <a:cubicBezTo>
                    <a:pt x="64" y="702"/>
                    <a:pt x="68" y="704"/>
                    <a:pt x="70" y="705"/>
                  </a:cubicBezTo>
                  <a:cubicBezTo>
                    <a:pt x="71" y="705"/>
                    <a:pt x="79" y="711"/>
                    <a:pt x="79" y="717"/>
                  </a:cubicBezTo>
                  <a:cubicBezTo>
                    <a:pt x="79" y="723"/>
                    <a:pt x="78" y="727"/>
                    <a:pt x="77" y="728"/>
                  </a:cubicBezTo>
                  <a:cubicBezTo>
                    <a:pt x="76" y="730"/>
                    <a:pt x="76" y="730"/>
                    <a:pt x="77" y="731"/>
                  </a:cubicBezTo>
                  <a:cubicBezTo>
                    <a:pt x="78" y="732"/>
                    <a:pt x="84" y="738"/>
                    <a:pt x="84" y="738"/>
                  </a:cubicBezTo>
                  <a:cubicBezTo>
                    <a:pt x="85" y="739"/>
                    <a:pt x="85" y="740"/>
                    <a:pt x="86" y="740"/>
                  </a:cubicBezTo>
                  <a:cubicBezTo>
                    <a:pt x="87" y="740"/>
                    <a:pt x="94" y="739"/>
                    <a:pt x="96" y="738"/>
                  </a:cubicBezTo>
                  <a:cubicBezTo>
                    <a:pt x="97" y="737"/>
                    <a:pt x="98" y="736"/>
                    <a:pt x="98" y="738"/>
                  </a:cubicBezTo>
                  <a:cubicBezTo>
                    <a:pt x="98" y="740"/>
                    <a:pt x="100" y="743"/>
                    <a:pt x="102" y="744"/>
                  </a:cubicBezTo>
                  <a:cubicBezTo>
                    <a:pt x="105" y="746"/>
                    <a:pt x="113" y="750"/>
                    <a:pt x="125" y="751"/>
                  </a:cubicBezTo>
                  <a:cubicBezTo>
                    <a:pt x="132" y="751"/>
                    <a:pt x="137" y="752"/>
                    <a:pt x="141" y="752"/>
                  </a:cubicBezTo>
                  <a:cubicBezTo>
                    <a:pt x="142" y="751"/>
                    <a:pt x="143" y="750"/>
                    <a:pt x="144" y="750"/>
                  </a:cubicBezTo>
                  <a:cubicBezTo>
                    <a:pt x="151" y="746"/>
                    <a:pt x="155" y="745"/>
                    <a:pt x="157" y="744"/>
                  </a:cubicBezTo>
                  <a:cubicBezTo>
                    <a:pt x="159" y="743"/>
                    <a:pt x="163" y="742"/>
                    <a:pt x="164" y="741"/>
                  </a:cubicBezTo>
                  <a:cubicBezTo>
                    <a:pt x="165" y="741"/>
                    <a:pt x="168" y="740"/>
                    <a:pt x="169" y="738"/>
                  </a:cubicBezTo>
                  <a:cubicBezTo>
                    <a:pt x="170" y="736"/>
                    <a:pt x="172" y="735"/>
                    <a:pt x="175" y="735"/>
                  </a:cubicBezTo>
                  <a:cubicBezTo>
                    <a:pt x="178" y="735"/>
                    <a:pt x="185" y="735"/>
                    <a:pt x="186" y="735"/>
                  </a:cubicBezTo>
                  <a:cubicBezTo>
                    <a:pt x="187" y="734"/>
                    <a:pt x="190" y="734"/>
                    <a:pt x="193" y="735"/>
                  </a:cubicBezTo>
                  <a:cubicBezTo>
                    <a:pt x="195" y="737"/>
                    <a:pt x="213" y="751"/>
                    <a:pt x="213" y="751"/>
                  </a:cubicBezTo>
                  <a:cubicBezTo>
                    <a:pt x="213" y="751"/>
                    <a:pt x="213" y="753"/>
                    <a:pt x="214" y="753"/>
                  </a:cubicBezTo>
                  <a:cubicBezTo>
                    <a:pt x="214" y="754"/>
                    <a:pt x="216" y="756"/>
                    <a:pt x="218" y="754"/>
                  </a:cubicBezTo>
                  <a:cubicBezTo>
                    <a:pt x="220" y="752"/>
                    <a:pt x="222" y="750"/>
                    <a:pt x="223" y="751"/>
                  </a:cubicBezTo>
                  <a:cubicBezTo>
                    <a:pt x="224" y="752"/>
                    <a:pt x="227" y="753"/>
                    <a:pt x="226" y="754"/>
                  </a:cubicBezTo>
                  <a:cubicBezTo>
                    <a:pt x="226" y="755"/>
                    <a:pt x="221" y="771"/>
                    <a:pt x="220" y="772"/>
                  </a:cubicBezTo>
                  <a:cubicBezTo>
                    <a:pt x="219" y="773"/>
                    <a:pt x="212" y="784"/>
                    <a:pt x="211" y="785"/>
                  </a:cubicBezTo>
                  <a:cubicBezTo>
                    <a:pt x="209" y="786"/>
                    <a:pt x="204" y="793"/>
                    <a:pt x="203" y="793"/>
                  </a:cubicBezTo>
                  <a:cubicBezTo>
                    <a:pt x="201" y="792"/>
                    <a:pt x="199" y="792"/>
                    <a:pt x="199" y="793"/>
                  </a:cubicBezTo>
                  <a:cubicBezTo>
                    <a:pt x="198" y="794"/>
                    <a:pt x="199" y="799"/>
                    <a:pt x="198" y="800"/>
                  </a:cubicBezTo>
                  <a:cubicBezTo>
                    <a:pt x="197" y="802"/>
                    <a:pt x="193" y="806"/>
                    <a:pt x="191" y="807"/>
                  </a:cubicBezTo>
                  <a:cubicBezTo>
                    <a:pt x="190" y="807"/>
                    <a:pt x="184" y="809"/>
                    <a:pt x="182" y="809"/>
                  </a:cubicBezTo>
                  <a:cubicBezTo>
                    <a:pt x="181" y="809"/>
                    <a:pt x="177" y="808"/>
                    <a:pt x="177" y="810"/>
                  </a:cubicBezTo>
                  <a:cubicBezTo>
                    <a:pt x="176" y="811"/>
                    <a:pt x="178" y="814"/>
                    <a:pt x="178" y="815"/>
                  </a:cubicBezTo>
                  <a:cubicBezTo>
                    <a:pt x="178" y="816"/>
                    <a:pt x="183" y="821"/>
                    <a:pt x="180" y="822"/>
                  </a:cubicBezTo>
                  <a:cubicBezTo>
                    <a:pt x="178" y="823"/>
                    <a:pt x="177" y="823"/>
                    <a:pt x="177" y="826"/>
                  </a:cubicBezTo>
                  <a:cubicBezTo>
                    <a:pt x="177" y="827"/>
                    <a:pt x="177" y="829"/>
                    <a:pt x="177" y="831"/>
                  </a:cubicBezTo>
                  <a:cubicBezTo>
                    <a:pt x="177" y="831"/>
                    <a:pt x="177" y="831"/>
                    <a:pt x="177" y="831"/>
                  </a:cubicBezTo>
                  <a:cubicBezTo>
                    <a:pt x="177" y="831"/>
                    <a:pt x="180" y="833"/>
                    <a:pt x="181" y="834"/>
                  </a:cubicBezTo>
                  <a:cubicBezTo>
                    <a:pt x="181" y="835"/>
                    <a:pt x="186" y="838"/>
                    <a:pt x="188" y="839"/>
                  </a:cubicBezTo>
                  <a:cubicBezTo>
                    <a:pt x="189" y="839"/>
                    <a:pt x="193" y="840"/>
                    <a:pt x="193" y="842"/>
                  </a:cubicBezTo>
                  <a:cubicBezTo>
                    <a:pt x="194" y="845"/>
                    <a:pt x="194" y="853"/>
                    <a:pt x="196" y="855"/>
                  </a:cubicBezTo>
                  <a:cubicBezTo>
                    <a:pt x="196" y="855"/>
                    <a:pt x="197" y="856"/>
                    <a:pt x="196" y="857"/>
                  </a:cubicBezTo>
                  <a:cubicBezTo>
                    <a:pt x="196" y="858"/>
                    <a:pt x="184" y="869"/>
                    <a:pt x="181" y="870"/>
                  </a:cubicBezTo>
                  <a:cubicBezTo>
                    <a:pt x="179" y="870"/>
                    <a:pt x="176" y="869"/>
                    <a:pt x="174" y="867"/>
                  </a:cubicBezTo>
                  <a:cubicBezTo>
                    <a:pt x="173" y="865"/>
                    <a:pt x="172" y="864"/>
                    <a:pt x="172" y="862"/>
                  </a:cubicBezTo>
                  <a:cubicBezTo>
                    <a:pt x="173" y="861"/>
                    <a:pt x="172" y="861"/>
                    <a:pt x="171" y="861"/>
                  </a:cubicBezTo>
                  <a:cubicBezTo>
                    <a:pt x="170" y="861"/>
                    <a:pt x="162" y="863"/>
                    <a:pt x="161" y="864"/>
                  </a:cubicBezTo>
                  <a:cubicBezTo>
                    <a:pt x="160" y="864"/>
                    <a:pt x="159" y="864"/>
                    <a:pt x="159" y="866"/>
                  </a:cubicBezTo>
                  <a:cubicBezTo>
                    <a:pt x="160" y="867"/>
                    <a:pt x="162" y="874"/>
                    <a:pt x="162" y="875"/>
                  </a:cubicBezTo>
                  <a:cubicBezTo>
                    <a:pt x="163" y="876"/>
                    <a:pt x="171" y="887"/>
                    <a:pt x="171" y="887"/>
                  </a:cubicBezTo>
                  <a:cubicBezTo>
                    <a:pt x="171" y="887"/>
                    <a:pt x="171" y="889"/>
                    <a:pt x="171" y="889"/>
                  </a:cubicBezTo>
                  <a:cubicBezTo>
                    <a:pt x="171" y="890"/>
                    <a:pt x="169" y="900"/>
                    <a:pt x="171" y="904"/>
                  </a:cubicBezTo>
                  <a:lnTo>
                    <a:pt x="175" y="910"/>
                  </a:lnTo>
                  <a:cubicBezTo>
                    <a:pt x="175" y="910"/>
                    <a:pt x="176" y="910"/>
                    <a:pt x="177" y="909"/>
                  </a:cubicBezTo>
                  <a:cubicBezTo>
                    <a:pt x="178" y="908"/>
                    <a:pt x="182" y="905"/>
                    <a:pt x="183" y="906"/>
                  </a:cubicBezTo>
                  <a:cubicBezTo>
                    <a:pt x="185" y="907"/>
                    <a:pt x="185" y="908"/>
                    <a:pt x="186" y="908"/>
                  </a:cubicBezTo>
                  <a:cubicBezTo>
                    <a:pt x="187" y="909"/>
                    <a:pt x="192" y="916"/>
                    <a:pt x="193" y="917"/>
                  </a:cubicBezTo>
                  <a:cubicBezTo>
                    <a:pt x="193" y="919"/>
                    <a:pt x="193" y="920"/>
                    <a:pt x="194" y="920"/>
                  </a:cubicBezTo>
                  <a:cubicBezTo>
                    <a:pt x="195" y="921"/>
                    <a:pt x="210" y="925"/>
                    <a:pt x="212" y="926"/>
                  </a:cubicBezTo>
                  <a:cubicBezTo>
                    <a:pt x="214" y="926"/>
                    <a:pt x="223" y="929"/>
                    <a:pt x="222" y="932"/>
                  </a:cubicBezTo>
                  <a:cubicBezTo>
                    <a:pt x="221" y="935"/>
                    <a:pt x="220" y="937"/>
                    <a:pt x="221" y="938"/>
                  </a:cubicBezTo>
                  <a:cubicBezTo>
                    <a:pt x="221" y="938"/>
                    <a:pt x="248" y="950"/>
                    <a:pt x="248" y="950"/>
                  </a:cubicBezTo>
                  <a:cubicBezTo>
                    <a:pt x="248" y="950"/>
                    <a:pt x="248" y="950"/>
                    <a:pt x="248" y="95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9" name="Freeform 2692"/>
            <p:cNvSpPr>
              <a:spLocks/>
            </p:cNvSpPr>
            <p:nvPr/>
          </p:nvSpPr>
          <p:spPr bwMode="auto">
            <a:xfrm>
              <a:off x="8470578" y="2757842"/>
              <a:ext cx="871556" cy="370456"/>
            </a:xfrm>
            <a:custGeom>
              <a:avLst/>
              <a:gdLst>
                <a:gd name="T0" fmla="*/ 2147483647 w 1082"/>
                <a:gd name="T1" fmla="*/ 2147483647 h 448"/>
                <a:gd name="T2" fmla="*/ 2147483647 w 1082"/>
                <a:gd name="T3" fmla="*/ 2147483647 h 448"/>
                <a:gd name="T4" fmla="*/ 2147483647 w 1082"/>
                <a:gd name="T5" fmla="*/ 2147483647 h 448"/>
                <a:gd name="T6" fmla="*/ 2147483647 w 1082"/>
                <a:gd name="T7" fmla="*/ 2147483647 h 448"/>
                <a:gd name="T8" fmla="*/ 2147483647 w 1082"/>
                <a:gd name="T9" fmla="*/ 2147483647 h 448"/>
                <a:gd name="T10" fmla="*/ 2147483647 w 1082"/>
                <a:gd name="T11" fmla="*/ 2147483647 h 448"/>
                <a:gd name="T12" fmla="*/ 2147483647 w 1082"/>
                <a:gd name="T13" fmla="*/ 2147483647 h 448"/>
                <a:gd name="T14" fmla="*/ 2147483647 w 1082"/>
                <a:gd name="T15" fmla="*/ 2147483647 h 448"/>
                <a:gd name="T16" fmla="*/ 2147483647 w 1082"/>
                <a:gd name="T17" fmla="*/ 2147483647 h 448"/>
                <a:gd name="T18" fmla="*/ 2147483647 w 1082"/>
                <a:gd name="T19" fmla="*/ 2147483647 h 448"/>
                <a:gd name="T20" fmla="*/ 2147483647 w 1082"/>
                <a:gd name="T21" fmla="*/ 2147483647 h 448"/>
                <a:gd name="T22" fmla="*/ 2147483647 w 1082"/>
                <a:gd name="T23" fmla="*/ 2147483647 h 448"/>
                <a:gd name="T24" fmla="*/ 2147483647 w 1082"/>
                <a:gd name="T25" fmla="*/ 2147483647 h 448"/>
                <a:gd name="T26" fmla="*/ 2147483647 w 1082"/>
                <a:gd name="T27" fmla="*/ 2147483647 h 448"/>
                <a:gd name="T28" fmla="*/ 2147483647 w 1082"/>
                <a:gd name="T29" fmla="*/ 2147483647 h 448"/>
                <a:gd name="T30" fmla="*/ 2147483647 w 1082"/>
                <a:gd name="T31" fmla="*/ 2147483647 h 448"/>
                <a:gd name="T32" fmla="*/ 2147483647 w 1082"/>
                <a:gd name="T33" fmla="*/ 2147483647 h 448"/>
                <a:gd name="T34" fmla="*/ 2147483647 w 1082"/>
                <a:gd name="T35" fmla="*/ 2147483647 h 448"/>
                <a:gd name="T36" fmla="*/ 2147483647 w 1082"/>
                <a:gd name="T37" fmla="*/ 2147483647 h 448"/>
                <a:gd name="T38" fmla="*/ 2147483647 w 1082"/>
                <a:gd name="T39" fmla="*/ 2147483647 h 448"/>
                <a:gd name="T40" fmla="*/ 2147483647 w 1082"/>
                <a:gd name="T41" fmla="*/ 2147483647 h 448"/>
                <a:gd name="T42" fmla="*/ 2147483647 w 1082"/>
                <a:gd name="T43" fmla="*/ 2147483647 h 448"/>
                <a:gd name="T44" fmla="*/ 2147483647 w 1082"/>
                <a:gd name="T45" fmla="*/ 2147483647 h 448"/>
                <a:gd name="T46" fmla="*/ 2147483647 w 1082"/>
                <a:gd name="T47" fmla="*/ 2147483647 h 448"/>
                <a:gd name="T48" fmla="*/ 2147483647 w 1082"/>
                <a:gd name="T49" fmla="*/ 2147483647 h 448"/>
                <a:gd name="T50" fmla="*/ 2147483647 w 1082"/>
                <a:gd name="T51" fmla="*/ 2147483647 h 448"/>
                <a:gd name="T52" fmla="*/ 2147483647 w 1082"/>
                <a:gd name="T53" fmla="*/ 2147483647 h 448"/>
                <a:gd name="T54" fmla="*/ 2147483647 w 1082"/>
                <a:gd name="T55" fmla="*/ 2147483647 h 448"/>
                <a:gd name="T56" fmla="*/ 2147483647 w 1082"/>
                <a:gd name="T57" fmla="*/ 2147483647 h 448"/>
                <a:gd name="T58" fmla="*/ 2147483647 w 1082"/>
                <a:gd name="T59" fmla="*/ 2147483647 h 448"/>
                <a:gd name="T60" fmla="*/ 2147483647 w 1082"/>
                <a:gd name="T61" fmla="*/ 2147483647 h 448"/>
                <a:gd name="T62" fmla="*/ 2147483647 w 1082"/>
                <a:gd name="T63" fmla="*/ 2147483647 h 448"/>
                <a:gd name="T64" fmla="*/ 2147483647 w 1082"/>
                <a:gd name="T65" fmla="*/ 2147483647 h 448"/>
                <a:gd name="T66" fmla="*/ 2147483647 w 1082"/>
                <a:gd name="T67" fmla="*/ 2147483647 h 448"/>
                <a:gd name="T68" fmla="*/ 2147483647 w 1082"/>
                <a:gd name="T69" fmla="*/ 2147483647 h 448"/>
                <a:gd name="T70" fmla="*/ 2147483647 w 1082"/>
                <a:gd name="T71" fmla="*/ 2147483647 h 448"/>
                <a:gd name="T72" fmla="*/ 2147483647 w 1082"/>
                <a:gd name="T73" fmla="*/ 2147483647 h 448"/>
                <a:gd name="T74" fmla="*/ 2147483647 w 1082"/>
                <a:gd name="T75" fmla="*/ 2147483647 h 448"/>
                <a:gd name="T76" fmla="*/ 2147483647 w 1082"/>
                <a:gd name="T77" fmla="*/ 2147483647 h 448"/>
                <a:gd name="T78" fmla="*/ 2147483647 w 1082"/>
                <a:gd name="T79" fmla="*/ 2147483647 h 448"/>
                <a:gd name="T80" fmla="*/ 2147483647 w 1082"/>
                <a:gd name="T81" fmla="*/ 2147483647 h 448"/>
                <a:gd name="T82" fmla="*/ 2147483647 w 1082"/>
                <a:gd name="T83" fmla="*/ 2147483647 h 448"/>
                <a:gd name="T84" fmla="*/ 2147483647 w 1082"/>
                <a:gd name="T85" fmla="*/ 2147483647 h 448"/>
                <a:gd name="T86" fmla="*/ 2147483647 w 1082"/>
                <a:gd name="T87" fmla="*/ 2147483647 h 448"/>
                <a:gd name="T88" fmla="*/ 2147483647 w 1082"/>
                <a:gd name="T89" fmla="*/ 0 h 448"/>
                <a:gd name="T90" fmla="*/ 2147483647 w 1082"/>
                <a:gd name="T91" fmla="*/ 2147483647 h 448"/>
                <a:gd name="T92" fmla="*/ 2147483647 w 1082"/>
                <a:gd name="T93" fmla="*/ 2147483647 h 448"/>
                <a:gd name="T94" fmla="*/ 2147483647 w 1082"/>
                <a:gd name="T95" fmla="*/ 2147483647 h 448"/>
                <a:gd name="T96" fmla="*/ 2147483647 w 1082"/>
                <a:gd name="T97" fmla="*/ 2147483647 h 448"/>
                <a:gd name="T98" fmla="*/ 2147483647 w 1082"/>
                <a:gd name="T99" fmla="*/ 2147483647 h 448"/>
                <a:gd name="T100" fmla="*/ 2147483647 w 1082"/>
                <a:gd name="T101" fmla="*/ 2147483647 h 448"/>
                <a:gd name="T102" fmla="*/ 2147483647 w 1082"/>
                <a:gd name="T103" fmla="*/ 2147483647 h 448"/>
                <a:gd name="T104" fmla="*/ 2147483647 w 1082"/>
                <a:gd name="T105" fmla="*/ 2147483647 h 448"/>
                <a:gd name="T106" fmla="*/ 2147483647 w 1082"/>
                <a:gd name="T107" fmla="*/ 2147483647 h 448"/>
                <a:gd name="T108" fmla="*/ 2147483647 w 1082"/>
                <a:gd name="T109" fmla="*/ 2147483647 h 448"/>
                <a:gd name="T110" fmla="*/ 2147483647 w 1082"/>
                <a:gd name="T111" fmla="*/ 2147483647 h 448"/>
                <a:gd name="T112" fmla="*/ 2147483647 w 1082"/>
                <a:gd name="T113" fmla="*/ 2147483647 h 4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2" h="448">
                  <a:moveTo>
                    <a:pt x="3" y="135"/>
                  </a:moveTo>
                  <a:cubicBezTo>
                    <a:pt x="2" y="136"/>
                    <a:pt x="0" y="140"/>
                    <a:pt x="0" y="142"/>
                  </a:cubicBezTo>
                  <a:cubicBezTo>
                    <a:pt x="0" y="145"/>
                    <a:pt x="2" y="148"/>
                    <a:pt x="4" y="149"/>
                  </a:cubicBezTo>
                  <a:cubicBezTo>
                    <a:pt x="7" y="150"/>
                    <a:pt x="10" y="150"/>
                    <a:pt x="10" y="152"/>
                  </a:cubicBezTo>
                  <a:cubicBezTo>
                    <a:pt x="10" y="154"/>
                    <a:pt x="9" y="154"/>
                    <a:pt x="8" y="155"/>
                  </a:cubicBezTo>
                  <a:cubicBezTo>
                    <a:pt x="8" y="155"/>
                    <a:pt x="6" y="157"/>
                    <a:pt x="8" y="158"/>
                  </a:cubicBezTo>
                  <a:cubicBezTo>
                    <a:pt x="11" y="159"/>
                    <a:pt x="16" y="161"/>
                    <a:pt x="18" y="162"/>
                  </a:cubicBezTo>
                  <a:cubicBezTo>
                    <a:pt x="20" y="163"/>
                    <a:pt x="27" y="166"/>
                    <a:pt x="27" y="166"/>
                  </a:cubicBezTo>
                  <a:cubicBezTo>
                    <a:pt x="27" y="166"/>
                    <a:pt x="28" y="168"/>
                    <a:pt x="28" y="168"/>
                  </a:cubicBezTo>
                  <a:cubicBezTo>
                    <a:pt x="28" y="169"/>
                    <a:pt x="30" y="174"/>
                    <a:pt x="31" y="174"/>
                  </a:cubicBezTo>
                  <a:cubicBezTo>
                    <a:pt x="31" y="175"/>
                    <a:pt x="38" y="179"/>
                    <a:pt x="39" y="180"/>
                  </a:cubicBezTo>
                  <a:cubicBezTo>
                    <a:pt x="40" y="180"/>
                    <a:pt x="45" y="183"/>
                    <a:pt x="48" y="182"/>
                  </a:cubicBezTo>
                  <a:cubicBezTo>
                    <a:pt x="51" y="182"/>
                    <a:pt x="57" y="181"/>
                    <a:pt x="57" y="181"/>
                  </a:cubicBezTo>
                  <a:cubicBezTo>
                    <a:pt x="57" y="181"/>
                    <a:pt x="58" y="181"/>
                    <a:pt x="58" y="181"/>
                  </a:cubicBezTo>
                  <a:cubicBezTo>
                    <a:pt x="59" y="182"/>
                    <a:pt x="65" y="187"/>
                    <a:pt x="67" y="188"/>
                  </a:cubicBezTo>
                  <a:cubicBezTo>
                    <a:pt x="69" y="188"/>
                    <a:pt x="75" y="189"/>
                    <a:pt x="76" y="189"/>
                  </a:cubicBezTo>
                  <a:cubicBezTo>
                    <a:pt x="77" y="188"/>
                    <a:pt x="77" y="189"/>
                    <a:pt x="78" y="189"/>
                  </a:cubicBezTo>
                  <a:cubicBezTo>
                    <a:pt x="78" y="189"/>
                    <a:pt x="86" y="197"/>
                    <a:pt x="87" y="200"/>
                  </a:cubicBezTo>
                  <a:cubicBezTo>
                    <a:pt x="87" y="202"/>
                    <a:pt x="92" y="209"/>
                    <a:pt x="92" y="211"/>
                  </a:cubicBezTo>
                  <a:cubicBezTo>
                    <a:pt x="93" y="212"/>
                    <a:pt x="108" y="236"/>
                    <a:pt x="108" y="236"/>
                  </a:cubicBezTo>
                  <a:cubicBezTo>
                    <a:pt x="108" y="236"/>
                    <a:pt x="109" y="238"/>
                    <a:pt x="109" y="239"/>
                  </a:cubicBezTo>
                  <a:cubicBezTo>
                    <a:pt x="109" y="240"/>
                    <a:pt x="107" y="253"/>
                    <a:pt x="108" y="254"/>
                  </a:cubicBezTo>
                  <a:cubicBezTo>
                    <a:pt x="108" y="256"/>
                    <a:pt x="107" y="259"/>
                    <a:pt x="108" y="261"/>
                  </a:cubicBezTo>
                  <a:cubicBezTo>
                    <a:pt x="109" y="262"/>
                    <a:pt x="109" y="265"/>
                    <a:pt x="108" y="267"/>
                  </a:cubicBezTo>
                  <a:cubicBezTo>
                    <a:pt x="107" y="270"/>
                    <a:pt x="97" y="287"/>
                    <a:pt x="97" y="287"/>
                  </a:cubicBezTo>
                  <a:cubicBezTo>
                    <a:pt x="97" y="287"/>
                    <a:pt x="96" y="287"/>
                    <a:pt x="97" y="288"/>
                  </a:cubicBezTo>
                  <a:cubicBezTo>
                    <a:pt x="98" y="289"/>
                    <a:pt x="102" y="297"/>
                    <a:pt x="102" y="297"/>
                  </a:cubicBezTo>
                  <a:cubicBezTo>
                    <a:pt x="102" y="297"/>
                    <a:pt x="104" y="301"/>
                    <a:pt x="108" y="301"/>
                  </a:cubicBezTo>
                  <a:cubicBezTo>
                    <a:pt x="112" y="302"/>
                    <a:pt x="119" y="304"/>
                    <a:pt x="119" y="304"/>
                  </a:cubicBezTo>
                  <a:cubicBezTo>
                    <a:pt x="119" y="304"/>
                    <a:pt x="120" y="304"/>
                    <a:pt x="120" y="303"/>
                  </a:cubicBezTo>
                  <a:cubicBezTo>
                    <a:pt x="121" y="303"/>
                    <a:pt x="122" y="303"/>
                    <a:pt x="123" y="303"/>
                  </a:cubicBezTo>
                  <a:cubicBezTo>
                    <a:pt x="124" y="303"/>
                    <a:pt x="160" y="307"/>
                    <a:pt x="160" y="307"/>
                  </a:cubicBezTo>
                  <a:lnTo>
                    <a:pt x="192" y="310"/>
                  </a:lnTo>
                  <a:cubicBezTo>
                    <a:pt x="192" y="310"/>
                    <a:pt x="193" y="310"/>
                    <a:pt x="194" y="311"/>
                  </a:cubicBezTo>
                  <a:cubicBezTo>
                    <a:pt x="195" y="312"/>
                    <a:pt x="231" y="333"/>
                    <a:pt x="231" y="333"/>
                  </a:cubicBezTo>
                  <a:cubicBezTo>
                    <a:pt x="231" y="333"/>
                    <a:pt x="242" y="341"/>
                    <a:pt x="249" y="339"/>
                  </a:cubicBezTo>
                  <a:lnTo>
                    <a:pt x="255" y="338"/>
                  </a:lnTo>
                  <a:cubicBezTo>
                    <a:pt x="255" y="338"/>
                    <a:pt x="257" y="337"/>
                    <a:pt x="256" y="339"/>
                  </a:cubicBezTo>
                  <a:cubicBezTo>
                    <a:pt x="255" y="341"/>
                    <a:pt x="254" y="344"/>
                    <a:pt x="254" y="346"/>
                  </a:cubicBezTo>
                  <a:cubicBezTo>
                    <a:pt x="254" y="348"/>
                    <a:pt x="254" y="349"/>
                    <a:pt x="255" y="349"/>
                  </a:cubicBezTo>
                  <a:cubicBezTo>
                    <a:pt x="256" y="349"/>
                    <a:pt x="261" y="351"/>
                    <a:pt x="262" y="355"/>
                  </a:cubicBezTo>
                  <a:cubicBezTo>
                    <a:pt x="263" y="359"/>
                    <a:pt x="268" y="369"/>
                    <a:pt x="269" y="373"/>
                  </a:cubicBezTo>
                  <a:cubicBezTo>
                    <a:pt x="270" y="377"/>
                    <a:pt x="277" y="388"/>
                    <a:pt x="281" y="391"/>
                  </a:cubicBezTo>
                  <a:cubicBezTo>
                    <a:pt x="285" y="394"/>
                    <a:pt x="288" y="397"/>
                    <a:pt x="288" y="397"/>
                  </a:cubicBezTo>
                  <a:cubicBezTo>
                    <a:pt x="288" y="397"/>
                    <a:pt x="288" y="398"/>
                    <a:pt x="288" y="399"/>
                  </a:cubicBezTo>
                  <a:cubicBezTo>
                    <a:pt x="288" y="399"/>
                    <a:pt x="288" y="402"/>
                    <a:pt x="289" y="402"/>
                  </a:cubicBezTo>
                  <a:cubicBezTo>
                    <a:pt x="290" y="402"/>
                    <a:pt x="314" y="399"/>
                    <a:pt x="314" y="399"/>
                  </a:cubicBezTo>
                  <a:cubicBezTo>
                    <a:pt x="314" y="399"/>
                    <a:pt x="316" y="399"/>
                    <a:pt x="317" y="399"/>
                  </a:cubicBezTo>
                  <a:cubicBezTo>
                    <a:pt x="318" y="400"/>
                    <a:pt x="337" y="403"/>
                    <a:pt x="338" y="403"/>
                  </a:cubicBezTo>
                  <a:cubicBezTo>
                    <a:pt x="339" y="403"/>
                    <a:pt x="366" y="406"/>
                    <a:pt x="368" y="406"/>
                  </a:cubicBezTo>
                  <a:cubicBezTo>
                    <a:pt x="370" y="407"/>
                    <a:pt x="395" y="407"/>
                    <a:pt x="396" y="407"/>
                  </a:cubicBezTo>
                  <a:cubicBezTo>
                    <a:pt x="397" y="407"/>
                    <a:pt x="398" y="407"/>
                    <a:pt x="399" y="407"/>
                  </a:cubicBezTo>
                  <a:cubicBezTo>
                    <a:pt x="400" y="406"/>
                    <a:pt x="409" y="403"/>
                    <a:pt x="412" y="404"/>
                  </a:cubicBezTo>
                  <a:cubicBezTo>
                    <a:pt x="415" y="404"/>
                    <a:pt x="451" y="411"/>
                    <a:pt x="452" y="411"/>
                  </a:cubicBezTo>
                  <a:cubicBezTo>
                    <a:pt x="452" y="410"/>
                    <a:pt x="469" y="413"/>
                    <a:pt x="469" y="413"/>
                  </a:cubicBezTo>
                  <a:cubicBezTo>
                    <a:pt x="469" y="413"/>
                    <a:pt x="471" y="414"/>
                    <a:pt x="471" y="414"/>
                  </a:cubicBezTo>
                  <a:cubicBezTo>
                    <a:pt x="471" y="415"/>
                    <a:pt x="476" y="422"/>
                    <a:pt x="478" y="423"/>
                  </a:cubicBezTo>
                  <a:cubicBezTo>
                    <a:pt x="481" y="423"/>
                    <a:pt x="496" y="427"/>
                    <a:pt x="497" y="428"/>
                  </a:cubicBezTo>
                  <a:cubicBezTo>
                    <a:pt x="498" y="428"/>
                    <a:pt x="507" y="430"/>
                    <a:pt x="508" y="430"/>
                  </a:cubicBezTo>
                  <a:cubicBezTo>
                    <a:pt x="509" y="430"/>
                    <a:pt x="513" y="431"/>
                    <a:pt x="515" y="432"/>
                  </a:cubicBezTo>
                  <a:cubicBezTo>
                    <a:pt x="516" y="432"/>
                    <a:pt x="531" y="439"/>
                    <a:pt x="537" y="439"/>
                  </a:cubicBezTo>
                  <a:cubicBezTo>
                    <a:pt x="543" y="440"/>
                    <a:pt x="555" y="438"/>
                    <a:pt x="557" y="438"/>
                  </a:cubicBezTo>
                  <a:cubicBezTo>
                    <a:pt x="559" y="437"/>
                    <a:pt x="558" y="437"/>
                    <a:pt x="559" y="438"/>
                  </a:cubicBezTo>
                  <a:cubicBezTo>
                    <a:pt x="559" y="439"/>
                    <a:pt x="562" y="446"/>
                    <a:pt x="568" y="447"/>
                  </a:cubicBezTo>
                  <a:cubicBezTo>
                    <a:pt x="573" y="448"/>
                    <a:pt x="577" y="448"/>
                    <a:pt x="577" y="448"/>
                  </a:cubicBezTo>
                  <a:cubicBezTo>
                    <a:pt x="577" y="448"/>
                    <a:pt x="578" y="448"/>
                    <a:pt x="579" y="448"/>
                  </a:cubicBezTo>
                  <a:cubicBezTo>
                    <a:pt x="580" y="447"/>
                    <a:pt x="586" y="442"/>
                    <a:pt x="587" y="441"/>
                  </a:cubicBezTo>
                  <a:cubicBezTo>
                    <a:pt x="588" y="440"/>
                    <a:pt x="636" y="420"/>
                    <a:pt x="636" y="420"/>
                  </a:cubicBezTo>
                  <a:cubicBezTo>
                    <a:pt x="636" y="420"/>
                    <a:pt x="638" y="419"/>
                    <a:pt x="640" y="419"/>
                  </a:cubicBezTo>
                  <a:cubicBezTo>
                    <a:pt x="641" y="419"/>
                    <a:pt x="679" y="414"/>
                    <a:pt x="679" y="414"/>
                  </a:cubicBezTo>
                  <a:cubicBezTo>
                    <a:pt x="679" y="414"/>
                    <a:pt x="684" y="414"/>
                    <a:pt x="685" y="414"/>
                  </a:cubicBezTo>
                  <a:cubicBezTo>
                    <a:pt x="687" y="414"/>
                    <a:pt x="725" y="413"/>
                    <a:pt x="725" y="413"/>
                  </a:cubicBezTo>
                  <a:cubicBezTo>
                    <a:pt x="725" y="413"/>
                    <a:pt x="727" y="413"/>
                    <a:pt x="728" y="413"/>
                  </a:cubicBezTo>
                  <a:cubicBezTo>
                    <a:pt x="730" y="412"/>
                    <a:pt x="761" y="399"/>
                    <a:pt x="761" y="399"/>
                  </a:cubicBezTo>
                  <a:cubicBezTo>
                    <a:pt x="761" y="399"/>
                    <a:pt x="762" y="399"/>
                    <a:pt x="762" y="398"/>
                  </a:cubicBezTo>
                  <a:cubicBezTo>
                    <a:pt x="763" y="397"/>
                    <a:pt x="778" y="380"/>
                    <a:pt x="778" y="380"/>
                  </a:cubicBezTo>
                  <a:cubicBezTo>
                    <a:pt x="778" y="380"/>
                    <a:pt x="779" y="379"/>
                    <a:pt x="779" y="378"/>
                  </a:cubicBezTo>
                  <a:cubicBezTo>
                    <a:pt x="780" y="378"/>
                    <a:pt x="793" y="371"/>
                    <a:pt x="793" y="371"/>
                  </a:cubicBezTo>
                  <a:lnTo>
                    <a:pt x="795" y="371"/>
                  </a:lnTo>
                  <a:lnTo>
                    <a:pt x="797" y="370"/>
                  </a:lnTo>
                  <a:cubicBezTo>
                    <a:pt x="797" y="370"/>
                    <a:pt x="813" y="363"/>
                    <a:pt x="812" y="358"/>
                  </a:cubicBezTo>
                  <a:cubicBezTo>
                    <a:pt x="811" y="354"/>
                    <a:pt x="807" y="351"/>
                    <a:pt x="805" y="349"/>
                  </a:cubicBezTo>
                  <a:cubicBezTo>
                    <a:pt x="802" y="347"/>
                    <a:pt x="795" y="339"/>
                    <a:pt x="795" y="334"/>
                  </a:cubicBezTo>
                  <a:cubicBezTo>
                    <a:pt x="794" y="329"/>
                    <a:pt x="797" y="331"/>
                    <a:pt x="797" y="328"/>
                  </a:cubicBezTo>
                  <a:cubicBezTo>
                    <a:pt x="798" y="325"/>
                    <a:pt x="802" y="317"/>
                    <a:pt x="802" y="316"/>
                  </a:cubicBezTo>
                  <a:cubicBezTo>
                    <a:pt x="803" y="315"/>
                    <a:pt x="812" y="306"/>
                    <a:pt x="812" y="306"/>
                  </a:cubicBezTo>
                  <a:cubicBezTo>
                    <a:pt x="812" y="306"/>
                    <a:pt x="813" y="304"/>
                    <a:pt x="814" y="304"/>
                  </a:cubicBezTo>
                  <a:cubicBezTo>
                    <a:pt x="815" y="304"/>
                    <a:pt x="828" y="306"/>
                    <a:pt x="828" y="306"/>
                  </a:cubicBezTo>
                  <a:cubicBezTo>
                    <a:pt x="828" y="306"/>
                    <a:pt x="830" y="306"/>
                    <a:pt x="830" y="307"/>
                  </a:cubicBezTo>
                  <a:cubicBezTo>
                    <a:pt x="831" y="307"/>
                    <a:pt x="852" y="317"/>
                    <a:pt x="852" y="317"/>
                  </a:cubicBezTo>
                  <a:cubicBezTo>
                    <a:pt x="852" y="317"/>
                    <a:pt x="853" y="317"/>
                    <a:pt x="854" y="317"/>
                  </a:cubicBezTo>
                  <a:cubicBezTo>
                    <a:pt x="855" y="317"/>
                    <a:pt x="860" y="318"/>
                    <a:pt x="861" y="318"/>
                  </a:cubicBezTo>
                  <a:cubicBezTo>
                    <a:pt x="862" y="318"/>
                    <a:pt x="869" y="319"/>
                    <a:pt x="872" y="317"/>
                  </a:cubicBezTo>
                  <a:cubicBezTo>
                    <a:pt x="876" y="314"/>
                    <a:pt x="887" y="307"/>
                    <a:pt x="888" y="306"/>
                  </a:cubicBezTo>
                  <a:cubicBezTo>
                    <a:pt x="889" y="305"/>
                    <a:pt x="903" y="291"/>
                    <a:pt x="903" y="291"/>
                  </a:cubicBezTo>
                  <a:cubicBezTo>
                    <a:pt x="903" y="291"/>
                    <a:pt x="904" y="290"/>
                    <a:pt x="905" y="290"/>
                  </a:cubicBezTo>
                  <a:cubicBezTo>
                    <a:pt x="907" y="290"/>
                    <a:pt x="929" y="292"/>
                    <a:pt x="934" y="290"/>
                  </a:cubicBezTo>
                  <a:cubicBezTo>
                    <a:pt x="939" y="288"/>
                    <a:pt x="947" y="284"/>
                    <a:pt x="948" y="283"/>
                  </a:cubicBezTo>
                  <a:cubicBezTo>
                    <a:pt x="949" y="283"/>
                    <a:pt x="957" y="279"/>
                    <a:pt x="957" y="275"/>
                  </a:cubicBezTo>
                  <a:cubicBezTo>
                    <a:pt x="957" y="272"/>
                    <a:pt x="955" y="270"/>
                    <a:pt x="957" y="268"/>
                  </a:cubicBezTo>
                  <a:cubicBezTo>
                    <a:pt x="958" y="267"/>
                    <a:pt x="966" y="256"/>
                    <a:pt x="966" y="256"/>
                  </a:cubicBezTo>
                  <a:cubicBezTo>
                    <a:pt x="966" y="256"/>
                    <a:pt x="967" y="254"/>
                    <a:pt x="968" y="254"/>
                  </a:cubicBezTo>
                  <a:cubicBezTo>
                    <a:pt x="968" y="254"/>
                    <a:pt x="977" y="251"/>
                    <a:pt x="977" y="251"/>
                  </a:cubicBezTo>
                  <a:cubicBezTo>
                    <a:pt x="977" y="251"/>
                    <a:pt x="979" y="251"/>
                    <a:pt x="979" y="251"/>
                  </a:cubicBezTo>
                  <a:cubicBezTo>
                    <a:pt x="980" y="251"/>
                    <a:pt x="994" y="252"/>
                    <a:pt x="1003" y="248"/>
                  </a:cubicBezTo>
                  <a:cubicBezTo>
                    <a:pt x="1012" y="244"/>
                    <a:pt x="1030" y="238"/>
                    <a:pt x="1030" y="238"/>
                  </a:cubicBezTo>
                  <a:cubicBezTo>
                    <a:pt x="1030" y="238"/>
                    <a:pt x="1032" y="237"/>
                    <a:pt x="1033" y="237"/>
                  </a:cubicBezTo>
                  <a:cubicBezTo>
                    <a:pt x="1034" y="237"/>
                    <a:pt x="1076" y="238"/>
                    <a:pt x="1077" y="238"/>
                  </a:cubicBezTo>
                  <a:cubicBezTo>
                    <a:pt x="1079" y="238"/>
                    <a:pt x="1079" y="238"/>
                    <a:pt x="1079" y="237"/>
                  </a:cubicBezTo>
                  <a:cubicBezTo>
                    <a:pt x="1078" y="235"/>
                    <a:pt x="1082" y="225"/>
                    <a:pt x="1070" y="215"/>
                  </a:cubicBezTo>
                  <a:cubicBezTo>
                    <a:pt x="1070" y="215"/>
                    <a:pt x="1066" y="211"/>
                    <a:pt x="1064" y="210"/>
                  </a:cubicBezTo>
                  <a:cubicBezTo>
                    <a:pt x="1063" y="208"/>
                    <a:pt x="1060" y="204"/>
                    <a:pt x="1058" y="203"/>
                  </a:cubicBezTo>
                  <a:cubicBezTo>
                    <a:pt x="1056" y="202"/>
                    <a:pt x="1055" y="200"/>
                    <a:pt x="1054" y="199"/>
                  </a:cubicBezTo>
                  <a:cubicBezTo>
                    <a:pt x="1053" y="198"/>
                    <a:pt x="1049" y="194"/>
                    <a:pt x="1045" y="193"/>
                  </a:cubicBezTo>
                  <a:cubicBezTo>
                    <a:pt x="1040" y="191"/>
                    <a:pt x="1037" y="187"/>
                    <a:pt x="1036" y="186"/>
                  </a:cubicBezTo>
                  <a:cubicBezTo>
                    <a:pt x="1035" y="185"/>
                    <a:pt x="1033" y="182"/>
                    <a:pt x="1028" y="183"/>
                  </a:cubicBezTo>
                  <a:cubicBezTo>
                    <a:pt x="1022" y="183"/>
                    <a:pt x="1006" y="185"/>
                    <a:pt x="1006" y="185"/>
                  </a:cubicBezTo>
                  <a:cubicBezTo>
                    <a:pt x="1006" y="185"/>
                    <a:pt x="1004" y="185"/>
                    <a:pt x="1004" y="186"/>
                  </a:cubicBezTo>
                  <a:cubicBezTo>
                    <a:pt x="1003" y="186"/>
                    <a:pt x="999" y="192"/>
                    <a:pt x="997" y="193"/>
                  </a:cubicBezTo>
                  <a:cubicBezTo>
                    <a:pt x="996" y="194"/>
                    <a:pt x="995" y="195"/>
                    <a:pt x="995" y="195"/>
                  </a:cubicBezTo>
                  <a:cubicBezTo>
                    <a:pt x="995" y="195"/>
                    <a:pt x="995" y="197"/>
                    <a:pt x="993" y="196"/>
                  </a:cubicBezTo>
                  <a:cubicBezTo>
                    <a:pt x="991" y="195"/>
                    <a:pt x="980" y="188"/>
                    <a:pt x="980" y="188"/>
                  </a:cubicBezTo>
                  <a:cubicBezTo>
                    <a:pt x="980" y="188"/>
                    <a:pt x="979" y="187"/>
                    <a:pt x="978" y="188"/>
                  </a:cubicBezTo>
                  <a:cubicBezTo>
                    <a:pt x="978" y="188"/>
                    <a:pt x="959" y="190"/>
                    <a:pt x="957" y="190"/>
                  </a:cubicBezTo>
                  <a:cubicBezTo>
                    <a:pt x="956" y="190"/>
                    <a:pt x="950" y="190"/>
                    <a:pt x="948" y="192"/>
                  </a:cubicBezTo>
                  <a:cubicBezTo>
                    <a:pt x="946" y="194"/>
                    <a:pt x="947" y="194"/>
                    <a:pt x="945" y="194"/>
                  </a:cubicBezTo>
                  <a:cubicBezTo>
                    <a:pt x="943" y="194"/>
                    <a:pt x="937" y="189"/>
                    <a:pt x="936" y="187"/>
                  </a:cubicBezTo>
                  <a:cubicBezTo>
                    <a:pt x="934" y="185"/>
                    <a:pt x="934" y="185"/>
                    <a:pt x="933" y="182"/>
                  </a:cubicBezTo>
                  <a:cubicBezTo>
                    <a:pt x="933" y="180"/>
                    <a:pt x="932" y="176"/>
                    <a:pt x="935" y="175"/>
                  </a:cubicBezTo>
                  <a:cubicBezTo>
                    <a:pt x="939" y="173"/>
                    <a:pt x="942" y="170"/>
                    <a:pt x="942" y="167"/>
                  </a:cubicBezTo>
                  <a:cubicBezTo>
                    <a:pt x="942" y="164"/>
                    <a:pt x="942" y="162"/>
                    <a:pt x="942" y="162"/>
                  </a:cubicBezTo>
                  <a:cubicBezTo>
                    <a:pt x="942" y="162"/>
                    <a:pt x="941" y="160"/>
                    <a:pt x="942" y="159"/>
                  </a:cubicBezTo>
                  <a:cubicBezTo>
                    <a:pt x="942" y="159"/>
                    <a:pt x="966" y="113"/>
                    <a:pt x="972" y="102"/>
                  </a:cubicBezTo>
                  <a:cubicBezTo>
                    <a:pt x="968" y="100"/>
                    <a:pt x="957" y="95"/>
                    <a:pt x="956" y="94"/>
                  </a:cubicBezTo>
                  <a:cubicBezTo>
                    <a:pt x="956" y="94"/>
                    <a:pt x="954" y="94"/>
                    <a:pt x="954" y="94"/>
                  </a:cubicBezTo>
                  <a:cubicBezTo>
                    <a:pt x="954" y="94"/>
                    <a:pt x="933" y="99"/>
                    <a:pt x="932" y="100"/>
                  </a:cubicBezTo>
                  <a:cubicBezTo>
                    <a:pt x="932" y="100"/>
                    <a:pt x="930" y="99"/>
                    <a:pt x="930" y="99"/>
                  </a:cubicBezTo>
                  <a:cubicBezTo>
                    <a:pt x="930" y="99"/>
                    <a:pt x="910" y="86"/>
                    <a:pt x="909" y="85"/>
                  </a:cubicBezTo>
                  <a:cubicBezTo>
                    <a:pt x="908" y="85"/>
                    <a:pt x="907" y="85"/>
                    <a:pt x="907" y="85"/>
                  </a:cubicBezTo>
                  <a:cubicBezTo>
                    <a:pt x="907" y="85"/>
                    <a:pt x="889" y="84"/>
                    <a:pt x="887" y="84"/>
                  </a:cubicBezTo>
                  <a:cubicBezTo>
                    <a:pt x="886" y="84"/>
                    <a:pt x="885" y="85"/>
                    <a:pt x="885" y="85"/>
                  </a:cubicBezTo>
                  <a:cubicBezTo>
                    <a:pt x="885" y="85"/>
                    <a:pt x="871" y="92"/>
                    <a:pt x="870" y="93"/>
                  </a:cubicBezTo>
                  <a:cubicBezTo>
                    <a:pt x="868" y="94"/>
                    <a:pt x="862" y="97"/>
                    <a:pt x="861" y="98"/>
                  </a:cubicBezTo>
                  <a:cubicBezTo>
                    <a:pt x="859" y="100"/>
                    <a:pt x="845" y="113"/>
                    <a:pt x="845" y="114"/>
                  </a:cubicBezTo>
                  <a:cubicBezTo>
                    <a:pt x="844" y="114"/>
                    <a:pt x="843" y="115"/>
                    <a:pt x="842" y="115"/>
                  </a:cubicBezTo>
                  <a:cubicBezTo>
                    <a:pt x="842" y="115"/>
                    <a:pt x="824" y="119"/>
                    <a:pt x="820" y="119"/>
                  </a:cubicBezTo>
                  <a:cubicBezTo>
                    <a:pt x="817" y="120"/>
                    <a:pt x="776" y="131"/>
                    <a:pt x="775" y="132"/>
                  </a:cubicBezTo>
                  <a:cubicBezTo>
                    <a:pt x="774" y="132"/>
                    <a:pt x="774" y="132"/>
                    <a:pt x="772" y="131"/>
                  </a:cubicBezTo>
                  <a:cubicBezTo>
                    <a:pt x="771" y="131"/>
                    <a:pt x="728" y="125"/>
                    <a:pt x="727" y="125"/>
                  </a:cubicBezTo>
                  <a:cubicBezTo>
                    <a:pt x="726" y="125"/>
                    <a:pt x="721" y="124"/>
                    <a:pt x="720" y="123"/>
                  </a:cubicBezTo>
                  <a:cubicBezTo>
                    <a:pt x="720" y="122"/>
                    <a:pt x="718" y="123"/>
                    <a:pt x="718" y="123"/>
                  </a:cubicBezTo>
                  <a:cubicBezTo>
                    <a:pt x="718" y="123"/>
                    <a:pt x="700" y="124"/>
                    <a:pt x="698" y="124"/>
                  </a:cubicBezTo>
                  <a:cubicBezTo>
                    <a:pt x="697" y="124"/>
                    <a:pt x="696" y="123"/>
                    <a:pt x="696" y="123"/>
                  </a:cubicBezTo>
                  <a:cubicBezTo>
                    <a:pt x="696" y="123"/>
                    <a:pt x="682" y="113"/>
                    <a:pt x="681" y="113"/>
                  </a:cubicBezTo>
                  <a:cubicBezTo>
                    <a:pt x="681" y="112"/>
                    <a:pt x="680" y="111"/>
                    <a:pt x="680" y="111"/>
                  </a:cubicBezTo>
                  <a:cubicBezTo>
                    <a:pt x="680" y="111"/>
                    <a:pt x="678" y="101"/>
                    <a:pt x="678" y="100"/>
                  </a:cubicBezTo>
                  <a:cubicBezTo>
                    <a:pt x="679" y="98"/>
                    <a:pt x="677" y="98"/>
                    <a:pt x="677" y="98"/>
                  </a:cubicBezTo>
                  <a:cubicBezTo>
                    <a:pt x="675" y="96"/>
                    <a:pt x="659" y="95"/>
                    <a:pt x="658" y="95"/>
                  </a:cubicBezTo>
                  <a:cubicBezTo>
                    <a:pt x="657" y="95"/>
                    <a:pt x="656" y="94"/>
                    <a:pt x="656" y="94"/>
                  </a:cubicBezTo>
                  <a:cubicBezTo>
                    <a:pt x="656" y="94"/>
                    <a:pt x="643" y="85"/>
                    <a:pt x="639" y="82"/>
                  </a:cubicBezTo>
                  <a:cubicBezTo>
                    <a:pt x="635" y="79"/>
                    <a:pt x="618" y="80"/>
                    <a:pt x="617" y="80"/>
                  </a:cubicBezTo>
                  <a:cubicBezTo>
                    <a:pt x="616" y="81"/>
                    <a:pt x="615" y="80"/>
                    <a:pt x="614" y="79"/>
                  </a:cubicBezTo>
                  <a:cubicBezTo>
                    <a:pt x="614" y="77"/>
                    <a:pt x="613" y="78"/>
                    <a:pt x="612" y="78"/>
                  </a:cubicBezTo>
                  <a:cubicBezTo>
                    <a:pt x="610" y="77"/>
                    <a:pt x="595" y="74"/>
                    <a:pt x="590" y="73"/>
                  </a:cubicBezTo>
                  <a:cubicBezTo>
                    <a:pt x="586" y="72"/>
                    <a:pt x="564" y="79"/>
                    <a:pt x="562" y="80"/>
                  </a:cubicBezTo>
                  <a:cubicBezTo>
                    <a:pt x="560" y="81"/>
                    <a:pt x="548" y="87"/>
                    <a:pt x="548" y="88"/>
                  </a:cubicBezTo>
                  <a:cubicBezTo>
                    <a:pt x="547" y="88"/>
                    <a:pt x="545" y="88"/>
                    <a:pt x="545" y="88"/>
                  </a:cubicBezTo>
                  <a:cubicBezTo>
                    <a:pt x="545" y="88"/>
                    <a:pt x="500" y="77"/>
                    <a:pt x="499" y="77"/>
                  </a:cubicBezTo>
                  <a:cubicBezTo>
                    <a:pt x="498" y="77"/>
                    <a:pt x="497" y="76"/>
                    <a:pt x="497" y="76"/>
                  </a:cubicBezTo>
                  <a:cubicBezTo>
                    <a:pt x="497" y="76"/>
                    <a:pt x="489" y="69"/>
                    <a:pt x="488" y="69"/>
                  </a:cubicBezTo>
                  <a:cubicBezTo>
                    <a:pt x="487" y="68"/>
                    <a:pt x="487" y="67"/>
                    <a:pt x="487" y="67"/>
                  </a:cubicBezTo>
                  <a:cubicBezTo>
                    <a:pt x="487" y="67"/>
                    <a:pt x="483" y="42"/>
                    <a:pt x="483" y="40"/>
                  </a:cubicBezTo>
                  <a:cubicBezTo>
                    <a:pt x="483" y="39"/>
                    <a:pt x="484" y="38"/>
                    <a:pt x="485" y="37"/>
                  </a:cubicBezTo>
                  <a:cubicBezTo>
                    <a:pt x="486" y="36"/>
                    <a:pt x="481" y="34"/>
                    <a:pt x="479" y="34"/>
                  </a:cubicBezTo>
                  <a:cubicBezTo>
                    <a:pt x="476" y="34"/>
                    <a:pt x="458" y="29"/>
                    <a:pt x="455" y="28"/>
                  </a:cubicBezTo>
                  <a:cubicBezTo>
                    <a:pt x="452" y="27"/>
                    <a:pt x="434" y="20"/>
                    <a:pt x="433" y="20"/>
                  </a:cubicBezTo>
                  <a:cubicBezTo>
                    <a:pt x="432" y="19"/>
                    <a:pt x="430" y="19"/>
                    <a:pt x="430" y="19"/>
                  </a:cubicBezTo>
                  <a:cubicBezTo>
                    <a:pt x="430" y="19"/>
                    <a:pt x="410" y="17"/>
                    <a:pt x="409" y="17"/>
                  </a:cubicBezTo>
                  <a:cubicBezTo>
                    <a:pt x="408" y="17"/>
                    <a:pt x="406" y="16"/>
                    <a:pt x="406" y="16"/>
                  </a:cubicBezTo>
                  <a:cubicBezTo>
                    <a:pt x="406" y="16"/>
                    <a:pt x="377" y="1"/>
                    <a:pt x="376" y="0"/>
                  </a:cubicBezTo>
                  <a:cubicBezTo>
                    <a:pt x="375" y="0"/>
                    <a:pt x="373" y="1"/>
                    <a:pt x="373" y="1"/>
                  </a:cubicBezTo>
                  <a:cubicBezTo>
                    <a:pt x="373" y="1"/>
                    <a:pt x="358" y="15"/>
                    <a:pt x="356" y="18"/>
                  </a:cubicBezTo>
                  <a:cubicBezTo>
                    <a:pt x="353" y="20"/>
                    <a:pt x="352" y="27"/>
                    <a:pt x="352" y="28"/>
                  </a:cubicBezTo>
                  <a:cubicBezTo>
                    <a:pt x="351" y="29"/>
                    <a:pt x="350" y="29"/>
                    <a:pt x="348" y="29"/>
                  </a:cubicBezTo>
                  <a:cubicBezTo>
                    <a:pt x="345" y="29"/>
                    <a:pt x="343" y="33"/>
                    <a:pt x="343" y="34"/>
                  </a:cubicBezTo>
                  <a:cubicBezTo>
                    <a:pt x="342" y="36"/>
                    <a:pt x="340" y="43"/>
                    <a:pt x="339" y="46"/>
                  </a:cubicBezTo>
                  <a:cubicBezTo>
                    <a:pt x="339" y="49"/>
                    <a:pt x="339" y="51"/>
                    <a:pt x="342" y="60"/>
                  </a:cubicBezTo>
                  <a:cubicBezTo>
                    <a:pt x="345" y="69"/>
                    <a:pt x="351" y="70"/>
                    <a:pt x="353" y="71"/>
                  </a:cubicBezTo>
                  <a:cubicBezTo>
                    <a:pt x="354" y="72"/>
                    <a:pt x="353" y="73"/>
                    <a:pt x="353" y="73"/>
                  </a:cubicBezTo>
                  <a:cubicBezTo>
                    <a:pt x="353" y="73"/>
                    <a:pt x="350" y="87"/>
                    <a:pt x="349" y="88"/>
                  </a:cubicBezTo>
                  <a:cubicBezTo>
                    <a:pt x="349" y="89"/>
                    <a:pt x="348" y="90"/>
                    <a:pt x="347" y="92"/>
                  </a:cubicBezTo>
                  <a:cubicBezTo>
                    <a:pt x="347" y="93"/>
                    <a:pt x="345" y="93"/>
                    <a:pt x="345" y="93"/>
                  </a:cubicBezTo>
                  <a:cubicBezTo>
                    <a:pt x="345" y="93"/>
                    <a:pt x="332" y="97"/>
                    <a:pt x="331" y="98"/>
                  </a:cubicBezTo>
                  <a:cubicBezTo>
                    <a:pt x="330" y="98"/>
                    <a:pt x="330" y="97"/>
                    <a:pt x="329" y="100"/>
                  </a:cubicBezTo>
                  <a:cubicBezTo>
                    <a:pt x="328" y="102"/>
                    <a:pt x="324" y="105"/>
                    <a:pt x="322" y="106"/>
                  </a:cubicBezTo>
                  <a:cubicBezTo>
                    <a:pt x="321" y="106"/>
                    <a:pt x="315" y="104"/>
                    <a:pt x="314" y="104"/>
                  </a:cubicBezTo>
                  <a:cubicBezTo>
                    <a:pt x="313" y="103"/>
                    <a:pt x="310" y="102"/>
                    <a:pt x="310" y="102"/>
                  </a:cubicBezTo>
                  <a:cubicBezTo>
                    <a:pt x="310" y="102"/>
                    <a:pt x="283" y="96"/>
                    <a:pt x="277" y="95"/>
                  </a:cubicBezTo>
                  <a:cubicBezTo>
                    <a:pt x="272" y="94"/>
                    <a:pt x="261" y="98"/>
                    <a:pt x="260" y="98"/>
                  </a:cubicBezTo>
                  <a:cubicBezTo>
                    <a:pt x="259" y="99"/>
                    <a:pt x="258" y="99"/>
                    <a:pt x="258" y="99"/>
                  </a:cubicBezTo>
                  <a:cubicBezTo>
                    <a:pt x="258" y="99"/>
                    <a:pt x="233" y="94"/>
                    <a:pt x="231" y="93"/>
                  </a:cubicBezTo>
                  <a:cubicBezTo>
                    <a:pt x="228" y="93"/>
                    <a:pt x="228" y="91"/>
                    <a:pt x="227" y="90"/>
                  </a:cubicBezTo>
                  <a:cubicBezTo>
                    <a:pt x="226" y="89"/>
                    <a:pt x="223" y="82"/>
                    <a:pt x="222" y="81"/>
                  </a:cubicBezTo>
                  <a:cubicBezTo>
                    <a:pt x="221" y="79"/>
                    <a:pt x="220" y="75"/>
                    <a:pt x="219" y="73"/>
                  </a:cubicBezTo>
                  <a:cubicBezTo>
                    <a:pt x="219" y="70"/>
                    <a:pt x="216" y="69"/>
                    <a:pt x="214" y="70"/>
                  </a:cubicBezTo>
                  <a:cubicBezTo>
                    <a:pt x="212" y="70"/>
                    <a:pt x="196" y="68"/>
                    <a:pt x="194" y="68"/>
                  </a:cubicBezTo>
                  <a:cubicBezTo>
                    <a:pt x="192" y="68"/>
                    <a:pt x="186" y="67"/>
                    <a:pt x="183" y="66"/>
                  </a:cubicBezTo>
                  <a:cubicBezTo>
                    <a:pt x="179" y="65"/>
                    <a:pt x="177" y="63"/>
                    <a:pt x="175" y="61"/>
                  </a:cubicBezTo>
                  <a:cubicBezTo>
                    <a:pt x="173" y="58"/>
                    <a:pt x="161" y="59"/>
                    <a:pt x="159" y="59"/>
                  </a:cubicBezTo>
                  <a:cubicBezTo>
                    <a:pt x="158" y="59"/>
                    <a:pt x="157" y="59"/>
                    <a:pt x="156" y="57"/>
                  </a:cubicBezTo>
                  <a:cubicBezTo>
                    <a:pt x="155" y="56"/>
                    <a:pt x="155" y="56"/>
                    <a:pt x="153" y="59"/>
                  </a:cubicBezTo>
                  <a:cubicBezTo>
                    <a:pt x="151" y="62"/>
                    <a:pt x="148" y="64"/>
                    <a:pt x="147" y="65"/>
                  </a:cubicBezTo>
                  <a:cubicBezTo>
                    <a:pt x="145" y="66"/>
                    <a:pt x="135" y="66"/>
                    <a:pt x="133" y="66"/>
                  </a:cubicBezTo>
                  <a:cubicBezTo>
                    <a:pt x="131" y="66"/>
                    <a:pt x="130" y="67"/>
                    <a:pt x="130" y="67"/>
                  </a:cubicBezTo>
                  <a:cubicBezTo>
                    <a:pt x="130" y="67"/>
                    <a:pt x="95" y="84"/>
                    <a:pt x="93" y="85"/>
                  </a:cubicBezTo>
                  <a:cubicBezTo>
                    <a:pt x="90" y="86"/>
                    <a:pt x="77" y="93"/>
                    <a:pt x="76" y="94"/>
                  </a:cubicBezTo>
                  <a:cubicBezTo>
                    <a:pt x="75" y="95"/>
                    <a:pt x="74" y="96"/>
                    <a:pt x="73" y="97"/>
                  </a:cubicBezTo>
                  <a:cubicBezTo>
                    <a:pt x="72" y="97"/>
                    <a:pt x="64" y="98"/>
                    <a:pt x="63" y="99"/>
                  </a:cubicBezTo>
                  <a:cubicBezTo>
                    <a:pt x="62" y="99"/>
                    <a:pt x="63" y="100"/>
                    <a:pt x="63" y="102"/>
                  </a:cubicBezTo>
                  <a:cubicBezTo>
                    <a:pt x="64" y="104"/>
                    <a:pt x="64" y="104"/>
                    <a:pt x="65" y="106"/>
                  </a:cubicBezTo>
                  <a:cubicBezTo>
                    <a:pt x="67" y="107"/>
                    <a:pt x="63" y="109"/>
                    <a:pt x="61" y="110"/>
                  </a:cubicBezTo>
                  <a:cubicBezTo>
                    <a:pt x="59" y="111"/>
                    <a:pt x="52" y="113"/>
                    <a:pt x="52" y="113"/>
                  </a:cubicBezTo>
                  <a:cubicBezTo>
                    <a:pt x="48" y="115"/>
                    <a:pt x="40" y="116"/>
                    <a:pt x="36" y="116"/>
                  </a:cubicBezTo>
                  <a:cubicBezTo>
                    <a:pt x="32" y="117"/>
                    <a:pt x="22" y="117"/>
                    <a:pt x="19" y="117"/>
                  </a:cubicBezTo>
                  <a:cubicBezTo>
                    <a:pt x="15" y="118"/>
                    <a:pt x="15" y="117"/>
                    <a:pt x="14" y="123"/>
                  </a:cubicBezTo>
                  <a:cubicBezTo>
                    <a:pt x="13" y="128"/>
                    <a:pt x="7" y="129"/>
                    <a:pt x="5" y="130"/>
                  </a:cubicBezTo>
                  <a:cubicBezTo>
                    <a:pt x="5" y="130"/>
                    <a:pt x="3" y="131"/>
                    <a:pt x="2" y="131"/>
                  </a:cubicBezTo>
                  <a:lnTo>
                    <a:pt x="2" y="133"/>
                  </a:lnTo>
                  <a:cubicBezTo>
                    <a:pt x="2" y="133"/>
                    <a:pt x="3" y="134"/>
                    <a:pt x="3" y="13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0" name="Freeform 2693"/>
            <p:cNvSpPr>
              <a:spLocks/>
            </p:cNvSpPr>
            <p:nvPr/>
          </p:nvSpPr>
          <p:spPr bwMode="auto">
            <a:xfrm>
              <a:off x="9458933" y="3080337"/>
              <a:ext cx="172379" cy="175305"/>
            </a:xfrm>
            <a:custGeom>
              <a:avLst/>
              <a:gdLst>
                <a:gd name="T0" fmla="*/ 2147483647 w 214"/>
                <a:gd name="T1" fmla="*/ 2147483647 h 212"/>
                <a:gd name="T2" fmla="*/ 2147483647 w 214"/>
                <a:gd name="T3" fmla="*/ 2147483647 h 212"/>
                <a:gd name="T4" fmla="*/ 2147483647 w 214"/>
                <a:gd name="T5" fmla="*/ 2147483647 h 212"/>
                <a:gd name="T6" fmla="*/ 2147483647 w 214"/>
                <a:gd name="T7" fmla="*/ 2147483647 h 212"/>
                <a:gd name="T8" fmla="*/ 2147483647 w 214"/>
                <a:gd name="T9" fmla="*/ 2147483647 h 212"/>
                <a:gd name="T10" fmla="*/ 2147483647 w 214"/>
                <a:gd name="T11" fmla="*/ 2147483647 h 212"/>
                <a:gd name="T12" fmla="*/ 2147483647 w 214"/>
                <a:gd name="T13" fmla="*/ 2147483647 h 212"/>
                <a:gd name="T14" fmla="*/ 2147483647 w 214"/>
                <a:gd name="T15" fmla="*/ 2147483647 h 212"/>
                <a:gd name="T16" fmla="*/ 2147483647 w 214"/>
                <a:gd name="T17" fmla="*/ 2147483647 h 212"/>
                <a:gd name="T18" fmla="*/ 2147483647 w 214"/>
                <a:gd name="T19" fmla="*/ 2147483647 h 212"/>
                <a:gd name="T20" fmla="*/ 2147483647 w 214"/>
                <a:gd name="T21" fmla="*/ 2147483647 h 212"/>
                <a:gd name="T22" fmla="*/ 2147483647 w 214"/>
                <a:gd name="T23" fmla="*/ 2147483647 h 212"/>
                <a:gd name="T24" fmla="*/ 2147483647 w 214"/>
                <a:gd name="T25" fmla="*/ 2147483647 h 212"/>
                <a:gd name="T26" fmla="*/ 2147483647 w 214"/>
                <a:gd name="T27" fmla="*/ 2147483647 h 212"/>
                <a:gd name="T28" fmla="*/ 2147483647 w 214"/>
                <a:gd name="T29" fmla="*/ 2147483647 h 212"/>
                <a:gd name="T30" fmla="*/ 2147483647 w 214"/>
                <a:gd name="T31" fmla="*/ 2147483647 h 212"/>
                <a:gd name="T32" fmla="*/ 2147483647 w 214"/>
                <a:gd name="T33" fmla="*/ 2147483647 h 212"/>
                <a:gd name="T34" fmla="*/ 2147483647 w 214"/>
                <a:gd name="T35" fmla="*/ 2147483647 h 212"/>
                <a:gd name="T36" fmla="*/ 2147483647 w 214"/>
                <a:gd name="T37" fmla="*/ 2147483647 h 212"/>
                <a:gd name="T38" fmla="*/ 2147483647 w 214"/>
                <a:gd name="T39" fmla="*/ 2147483647 h 212"/>
                <a:gd name="T40" fmla="*/ 2147483647 w 214"/>
                <a:gd name="T41" fmla="*/ 2147483647 h 212"/>
                <a:gd name="T42" fmla="*/ 2147483647 w 214"/>
                <a:gd name="T43" fmla="*/ 2147483647 h 212"/>
                <a:gd name="T44" fmla="*/ 2147483647 w 214"/>
                <a:gd name="T45" fmla="*/ 2147483647 h 212"/>
                <a:gd name="T46" fmla="*/ 2147483647 w 214"/>
                <a:gd name="T47" fmla="*/ 2147483647 h 212"/>
                <a:gd name="T48" fmla="*/ 2147483647 w 214"/>
                <a:gd name="T49" fmla="*/ 2147483647 h 212"/>
                <a:gd name="T50" fmla="*/ 2147483647 w 214"/>
                <a:gd name="T51" fmla="*/ 2147483647 h 212"/>
                <a:gd name="T52" fmla="*/ 2147483647 w 214"/>
                <a:gd name="T53" fmla="*/ 2147483647 h 212"/>
                <a:gd name="T54" fmla="*/ 2147483647 w 214"/>
                <a:gd name="T55" fmla="*/ 2147483647 h 212"/>
                <a:gd name="T56" fmla="*/ 2147483647 w 214"/>
                <a:gd name="T57" fmla="*/ 2147483647 h 212"/>
                <a:gd name="T58" fmla="*/ 2147483647 w 214"/>
                <a:gd name="T59" fmla="*/ 2147483647 h 212"/>
                <a:gd name="T60" fmla="*/ 2147483647 w 214"/>
                <a:gd name="T61" fmla="*/ 2147483647 h 212"/>
                <a:gd name="T62" fmla="*/ 2147483647 w 214"/>
                <a:gd name="T63" fmla="*/ 2147483647 h 212"/>
                <a:gd name="T64" fmla="*/ 2147483647 w 214"/>
                <a:gd name="T65" fmla="*/ 2147483647 h 212"/>
                <a:gd name="T66" fmla="*/ 2147483647 w 214"/>
                <a:gd name="T67" fmla="*/ 2147483647 h 212"/>
                <a:gd name="T68" fmla="*/ 2147483647 w 214"/>
                <a:gd name="T69" fmla="*/ 2147483647 h 212"/>
                <a:gd name="T70" fmla="*/ 2147483647 w 214"/>
                <a:gd name="T71" fmla="*/ 2147483647 h 212"/>
                <a:gd name="T72" fmla="*/ 2147483647 w 214"/>
                <a:gd name="T73" fmla="*/ 2147483647 h 212"/>
                <a:gd name="T74" fmla="*/ 2147483647 w 214"/>
                <a:gd name="T75" fmla="*/ 2147483647 h 212"/>
                <a:gd name="T76" fmla="*/ 2147483647 w 214"/>
                <a:gd name="T77" fmla="*/ 2147483647 h 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4" h="212">
                  <a:moveTo>
                    <a:pt x="211" y="24"/>
                  </a:moveTo>
                  <a:cubicBezTo>
                    <a:pt x="211" y="24"/>
                    <a:pt x="210" y="23"/>
                    <a:pt x="210" y="23"/>
                  </a:cubicBezTo>
                  <a:cubicBezTo>
                    <a:pt x="208" y="22"/>
                    <a:pt x="201" y="15"/>
                    <a:pt x="200" y="12"/>
                  </a:cubicBezTo>
                  <a:cubicBezTo>
                    <a:pt x="199" y="9"/>
                    <a:pt x="199" y="4"/>
                    <a:pt x="196" y="3"/>
                  </a:cubicBezTo>
                  <a:cubicBezTo>
                    <a:pt x="192" y="1"/>
                    <a:pt x="188" y="0"/>
                    <a:pt x="188" y="1"/>
                  </a:cubicBezTo>
                  <a:cubicBezTo>
                    <a:pt x="188" y="2"/>
                    <a:pt x="186" y="3"/>
                    <a:pt x="186" y="3"/>
                  </a:cubicBezTo>
                  <a:cubicBezTo>
                    <a:pt x="186" y="4"/>
                    <a:pt x="184" y="7"/>
                    <a:pt x="184" y="10"/>
                  </a:cubicBezTo>
                  <a:cubicBezTo>
                    <a:pt x="184" y="14"/>
                    <a:pt x="183" y="18"/>
                    <a:pt x="180" y="20"/>
                  </a:cubicBezTo>
                  <a:cubicBezTo>
                    <a:pt x="177" y="21"/>
                    <a:pt x="173" y="22"/>
                    <a:pt x="171" y="23"/>
                  </a:cubicBezTo>
                  <a:cubicBezTo>
                    <a:pt x="169" y="24"/>
                    <a:pt x="163" y="28"/>
                    <a:pt x="164" y="29"/>
                  </a:cubicBezTo>
                  <a:cubicBezTo>
                    <a:pt x="164" y="30"/>
                    <a:pt x="164" y="31"/>
                    <a:pt x="163" y="32"/>
                  </a:cubicBezTo>
                  <a:cubicBezTo>
                    <a:pt x="162" y="33"/>
                    <a:pt x="159" y="37"/>
                    <a:pt x="159" y="37"/>
                  </a:cubicBezTo>
                  <a:cubicBezTo>
                    <a:pt x="159" y="37"/>
                    <a:pt x="158" y="38"/>
                    <a:pt x="157" y="38"/>
                  </a:cubicBezTo>
                  <a:cubicBezTo>
                    <a:pt x="156" y="38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4"/>
                  </a:cubicBezTo>
                  <a:cubicBezTo>
                    <a:pt x="126" y="45"/>
                    <a:pt x="127" y="52"/>
                    <a:pt x="130" y="54"/>
                  </a:cubicBezTo>
                  <a:cubicBezTo>
                    <a:pt x="132" y="56"/>
                    <a:pt x="134" y="57"/>
                    <a:pt x="134" y="59"/>
                  </a:cubicBezTo>
                  <a:cubicBezTo>
                    <a:pt x="134" y="59"/>
                    <a:pt x="131" y="66"/>
                    <a:pt x="128" y="66"/>
                  </a:cubicBezTo>
                  <a:cubicBezTo>
                    <a:pt x="124" y="66"/>
                    <a:pt x="106" y="63"/>
                    <a:pt x="105" y="63"/>
                  </a:cubicBezTo>
                  <a:cubicBezTo>
                    <a:pt x="103" y="63"/>
                    <a:pt x="100" y="63"/>
                    <a:pt x="93" y="57"/>
                  </a:cubicBezTo>
                  <a:cubicBezTo>
                    <a:pt x="93" y="57"/>
                    <a:pt x="92" y="56"/>
                    <a:pt x="91" y="55"/>
                  </a:cubicBezTo>
                  <a:cubicBezTo>
                    <a:pt x="91" y="53"/>
                    <a:pt x="89" y="50"/>
                    <a:pt x="86" y="50"/>
                  </a:cubicBezTo>
                  <a:cubicBezTo>
                    <a:pt x="84" y="51"/>
                    <a:pt x="80" y="53"/>
                    <a:pt x="79" y="56"/>
                  </a:cubicBezTo>
                  <a:cubicBezTo>
                    <a:pt x="77" y="59"/>
                    <a:pt x="75" y="63"/>
                    <a:pt x="74" y="64"/>
                  </a:cubicBezTo>
                  <a:cubicBezTo>
                    <a:pt x="73" y="65"/>
                    <a:pt x="60" y="84"/>
                    <a:pt x="54" y="86"/>
                  </a:cubicBezTo>
                  <a:cubicBezTo>
                    <a:pt x="48" y="87"/>
                    <a:pt x="47" y="87"/>
                    <a:pt x="47" y="87"/>
                  </a:cubicBezTo>
                  <a:cubicBezTo>
                    <a:pt x="47" y="87"/>
                    <a:pt x="47" y="88"/>
                    <a:pt x="46" y="88"/>
                  </a:cubicBezTo>
                  <a:cubicBezTo>
                    <a:pt x="45" y="88"/>
                    <a:pt x="38" y="95"/>
                    <a:pt x="36" y="96"/>
                  </a:cubicBezTo>
                  <a:cubicBezTo>
                    <a:pt x="34" y="97"/>
                    <a:pt x="4" y="117"/>
                    <a:pt x="4" y="117"/>
                  </a:cubicBezTo>
                  <a:cubicBezTo>
                    <a:pt x="4" y="117"/>
                    <a:pt x="2" y="117"/>
                    <a:pt x="1" y="119"/>
                  </a:cubicBezTo>
                  <a:cubicBezTo>
                    <a:pt x="2" y="118"/>
                    <a:pt x="3" y="118"/>
                    <a:pt x="3" y="120"/>
                  </a:cubicBezTo>
                  <a:cubicBezTo>
                    <a:pt x="3" y="126"/>
                    <a:pt x="0" y="124"/>
                    <a:pt x="1" y="126"/>
                  </a:cubicBezTo>
                  <a:cubicBezTo>
                    <a:pt x="2" y="127"/>
                    <a:pt x="9" y="131"/>
                    <a:pt x="10" y="133"/>
                  </a:cubicBezTo>
                  <a:cubicBezTo>
                    <a:pt x="12" y="136"/>
                    <a:pt x="12" y="138"/>
                    <a:pt x="13" y="135"/>
                  </a:cubicBezTo>
                  <a:cubicBezTo>
                    <a:pt x="15" y="133"/>
                    <a:pt x="15" y="132"/>
                    <a:pt x="18" y="133"/>
                  </a:cubicBezTo>
                  <a:cubicBezTo>
                    <a:pt x="20" y="134"/>
                    <a:pt x="29" y="139"/>
                    <a:pt x="33" y="139"/>
                  </a:cubicBezTo>
                  <a:cubicBezTo>
                    <a:pt x="36" y="138"/>
                    <a:pt x="40" y="138"/>
                    <a:pt x="38" y="142"/>
                  </a:cubicBezTo>
                  <a:cubicBezTo>
                    <a:pt x="37" y="146"/>
                    <a:pt x="32" y="162"/>
                    <a:pt x="31" y="164"/>
                  </a:cubicBezTo>
                  <a:cubicBezTo>
                    <a:pt x="30" y="165"/>
                    <a:pt x="29" y="167"/>
                    <a:pt x="32" y="169"/>
                  </a:cubicBezTo>
                  <a:cubicBezTo>
                    <a:pt x="34" y="171"/>
                    <a:pt x="41" y="172"/>
                    <a:pt x="42" y="174"/>
                  </a:cubicBezTo>
                  <a:cubicBezTo>
                    <a:pt x="43" y="175"/>
                    <a:pt x="41" y="173"/>
                    <a:pt x="36" y="174"/>
                  </a:cubicBezTo>
                  <a:cubicBezTo>
                    <a:pt x="31" y="174"/>
                    <a:pt x="27" y="174"/>
                    <a:pt x="25" y="180"/>
                  </a:cubicBezTo>
                  <a:cubicBezTo>
                    <a:pt x="24" y="185"/>
                    <a:pt x="20" y="190"/>
                    <a:pt x="21" y="191"/>
                  </a:cubicBezTo>
                  <a:cubicBezTo>
                    <a:pt x="22" y="192"/>
                    <a:pt x="21" y="193"/>
                    <a:pt x="19" y="193"/>
                  </a:cubicBezTo>
                  <a:cubicBezTo>
                    <a:pt x="17" y="193"/>
                    <a:pt x="11" y="194"/>
                    <a:pt x="14" y="196"/>
                  </a:cubicBezTo>
                  <a:cubicBezTo>
                    <a:pt x="16" y="197"/>
                    <a:pt x="31" y="201"/>
                    <a:pt x="27" y="202"/>
                  </a:cubicBezTo>
                  <a:cubicBezTo>
                    <a:pt x="23" y="202"/>
                    <a:pt x="22" y="203"/>
                    <a:pt x="24" y="204"/>
                  </a:cubicBezTo>
                  <a:cubicBezTo>
                    <a:pt x="26" y="205"/>
                    <a:pt x="30" y="207"/>
                    <a:pt x="33" y="207"/>
                  </a:cubicBezTo>
                  <a:cubicBezTo>
                    <a:pt x="35" y="206"/>
                    <a:pt x="40" y="204"/>
                    <a:pt x="40" y="207"/>
                  </a:cubicBezTo>
                  <a:cubicBezTo>
                    <a:pt x="40" y="209"/>
                    <a:pt x="38" y="208"/>
                    <a:pt x="37" y="209"/>
                  </a:cubicBezTo>
                  <a:cubicBezTo>
                    <a:pt x="36" y="209"/>
                    <a:pt x="35" y="211"/>
                    <a:pt x="37" y="211"/>
                  </a:cubicBezTo>
                  <a:cubicBezTo>
                    <a:pt x="39" y="211"/>
                    <a:pt x="45" y="209"/>
                    <a:pt x="45" y="206"/>
                  </a:cubicBezTo>
                  <a:cubicBezTo>
                    <a:pt x="46" y="203"/>
                    <a:pt x="45" y="201"/>
                    <a:pt x="49" y="203"/>
                  </a:cubicBezTo>
                  <a:cubicBezTo>
                    <a:pt x="54" y="206"/>
                    <a:pt x="61" y="212"/>
                    <a:pt x="64" y="209"/>
                  </a:cubicBezTo>
                  <a:cubicBezTo>
                    <a:pt x="68" y="207"/>
                    <a:pt x="78" y="205"/>
                    <a:pt x="80" y="207"/>
                  </a:cubicBezTo>
                  <a:lnTo>
                    <a:pt x="91" y="193"/>
                  </a:lnTo>
                  <a:cubicBezTo>
                    <a:pt x="91" y="193"/>
                    <a:pt x="93" y="191"/>
                    <a:pt x="94" y="190"/>
                  </a:cubicBezTo>
                  <a:cubicBezTo>
                    <a:pt x="95" y="190"/>
                    <a:pt x="116" y="189"/>
                    <a:pt x="119" y="189"/>
                  </a:cubicBezTo>
                  <a:cubicBezTo>
                    <a:pt x="122" y="188"/>
                    <a:pt x="128" y="188"/>
                    <a:pt x="130" y="186"/>
                  </a:cubicBezTo>
                  <a:cubicBezTo>
                    <a:pt x="131" y="184"/>
                    <a:pt x="134" y="179"/>
                    <a:pt x="136" y="176"/>
                  </a:cubicBezTo>
                  <a:cubicBezTo>
                    <a:pt x="135" y="174"/>
                    <a:pt x="134" y="172"/>
                    <a:pt x="133" y="171"/>
                  </a:cubicBezTo>
                  <a:cubicBezTo>
                    <a:pt x="127" y="167"/>
                    <a:pt x="119" y="158"/>
                    <a:pt x="117" y="157"/>
                  </a:cubicBezTo>
                  <a:cubicBezTo>
                    <a:pt x="116" y="156"/>
                    <a:pt x="115" y="155"/>
                    <a:pt x="113" y="155"/>
                  </a:cubicBezTo>
                  <a:cubicBezTo>
                    <a:pt x="110" y="154"/>
                    <a:pt x="103" y="153"/>
                    <a:pt x="104" y="149"/>
                  </a:cubicBezTo>
                  <a:cubicBezTo>
                    <a:pt x="105" y="145"/>
                    <a:pt x="105" y="144"/>
                    <a:pt x="106" y="146"/>
                  </a:cubicBezTo>
                  <a:cubicBezTo>
                    <a:pt x="108" y="148"/>
                    <a:pt x="108" y="149"/>
                    <a:pt x="109" y="145"/>
                  </a:cubicBezTo>
                  <a:cubicBezTo>
                    <a:pt x="109" y="141"/>
                    <a:pt x="109" y="141"/>
                    <a:pt x="109" y="139"/>
                  </a:cubicBezTo>
                  <a:cubicBezTo>
                    <a:pt x="110" y="138"/>
                    <a:pt x="110" y="136"/>
                    <a:pt x="109" y="136"/>
                  </a:cubicBezTo>
                  <a:cubicBezTo>
                    <a:pt x="108" y="135"/>
                    <a:pt x="107" y="133"/>
                    <a:pt x="109" y="131"/>
                  </a:cubicBezTo>
                  <a:cubicBezTo>
                    <a:pt x="112" y="129"/>
                    <a:pt x="124" y="123"/>
                    <a:pt x="128" y="122"/>
                  </a:cubicBezTo>
                  <a:cubicBezTo>
                    <a:pt x="133" y="121"/>
                    <a:pt x="141" y="118"/>
                    <a:pt x="146" y="114"/>
                  </a:cubicBezTo>
                  <a:cubicBezTo>
                    <a:pt x="150" y="110"/>
                    <a:pt x="162" y="100"/>
                    <a:pt x="170" y="96"/>
                  </a:cubicBezTo>
                  <a:cubicBezTo>
                    <a:pt x="177" y="92"/>
                    <a:pt x="185" y="88"/>
                    <a:pt x="183" y="80"/>
                  </a:cubicBezTo>
                  <a:cubicBezTo>
                    <a:pt x="181" y="73"/>
                    <a:pt x="183" y="73"/>
                    <a:pt x="184" y="71"/>
                  </a:cubicBezTo>
                  <a:cubicBezTo>
                    <a:pt x="184" y="68"/>
                    <a:pt x="185" y="68"/>
                    <a:pt x="184" y="66"/>
                  </a:cubicBezTo>
                  <a:cubicBezTo>
                    <a:pt x="184" y="64"/>
                    <a:pt x="185" y="44"/>
                    <a:pt x="204" y="30"/>
                  </a:cubicBezTo>
                  <a:cubicBezTo>
                    <a:pt x="204" y="30"/>
                    <a:pt x="207" y="28"/>
                    <a:pt x="210" y="29"/>
                  </a:cubicBezTo>
                  <a:cubicBezTo>
                    <a:pt x="212" y="29"/>
                    <a:pt x="213" y="30"/>
                    <a:pt x="214" y="30"/>
                  </a:cubicBezTo>
                  <a:cubicBezTo>
                    <a:pt x="213" y="28"/>
                    <a:pt x="212" y="26"/>
                    <a:pt x="211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1" name="Freeform 2694"/>
            <p:cNvSpPr>
              <a:spLocks/>
            </p:cNvSpPr>
            <p:nvPr/>
          </p:nvSpPr>
          <p:spPr bwMode="auto">
            <a:xfrm>
              <a:off x="9507263" y="3387122"/>
              <a:ext cx="23360" cy="12404"/>
            </a:xfrm>
            <a:custGeom>
              <a:avLst/>
              <a:gdLst>
                <a:gd name="T0" fmla="*/ 2147483647 w 29"/>
                <a:gd name="T1" fmla="*/ 2147483647 h 15"/>
                <a:gd name="T2" fmla="*/ 2147483647 w 29"/>
                <a:gd name="T3" fmla="*/ 2147483647 h 15"/>
                <a:gd name="T4" fmla="*/ 2147483647 w 29"/>
                <a:gd name="T5" fmla="*/ 2147483647 h 15"/>
                <a:gd name="T6" fmla="*/ 2147483647 w 29"/>
                <a:gd name="T7" fmla="*/ 2147483647 h 15"/>
                <a:gd name="T8" fmla="*/ 2147483647 w 29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5">
                  <a:moveTo>
                    <a:pt x="24" y="2"/>
                  </a:moveTo>
                  <a:cubicBezTo>
                    <a:pt x="19" y="1"/>
                    <a:pt x="14" y="0"/>
                    <a:pt x="11" y="3"/>
                  </a:cubicBezTo>
                  <a:cubicBezTo>
                    <a:pt x="7" y="7"/>
                    <a:pt x="0" y="9"/>
                    <a:pt x="4" y="11"/>
                  </a:cubicBezTo>
                  <a:cubicBezTo>
                    <a:pt x="4" y="11"/>
                    <a:pt x="14" y="15"/>
                    <a:pt x="27" y="4"/>
                  </a:cubicBezTo>
                  <a:cubicBezTo>
                    <a:pt x="27" y="4"/>
                    <a:pt x="29" y="3"/>
                    <a:pt x="2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2" name="Freeform 2695"/>
            <p:cNvSpPr>
              <a:spLocks/>
            </p:cNvSpPr>
            <p:nvPr/>
          </p:nvSpPr>
          <p:spPr bwMode="auto">
            <a:xfrm>
              <a:off x="9508068" y="3354046"/>
              <a:ext cx="8860" cy="6615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7" y="2"/>
                  </a:moveTo>
                  <a:cubicBezTo>
                    <a:pt x="3" y="0"/>
                    <a:pt x="2" y="3"/>
                    <a:pt x="1" y="5"/>
                  </a:cubicBezTo>
                  <a:cubicBezTo>
                    <a:pt x="0" y="8"/>
                    <a:pt x="5" y="6"/>
                    <a:pt x="7" y="5"/>
                  </a:cubicBezTo>
                  <a:cubicBezTo>
                    <a:pt x="7" y="5"/>
                    <a:pt x="11" y="4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3" name="Freeform 2696"/>
            <p:cNvSpPr>
              <a:spLocks/>
            </p:cNvSpPr>
            <p:nvPr/>
          </p:nvSpPr>
          <p:spPr bwMode="auto">
            <a:xfrm>
              <a:off x="9571703" y="3341641"/>
              <a:ext cx="7250" cy="7442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2" y="9"/>
                  </a:moveTo>
                  <a:cubicBezTo>
                    <a:pt x="2" y="9"/>
                    <a:pt x="6" y="9"/>
                    <a:pt x="8" y="5"/>
                  </a:cubicBezTo>
                  <a:cubicBezTo>
                    <a:pt x="9" y="0"/>
                    <a:pt x="0" y="1"/>
                    <a:pt x="2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4" name="Freeform 2697"/>
            <p:cNvSpPr>
              <a:spLocks/>
            </p:cNvSpPr>
            <p:nvPr/>
          </p:nvSpPr>
          <p:spPr bwMode="auto">
            <a:xfrm>
              <a:off x="9592646" y="3350737"/>
              <a:ext cx="7250" cy="10750"/>
            </a:xfrm>
            <a:custGeom>
              <a:avLst/>
              <a:gdLst>
                <a:gd name="T0" fmla="*/ 2147483647 w 9"/>
                <a:gd name="T1" fmla="*/ 2147483647 h 13"/>
                <a:gd name="T2" fmla="*/ 2147483647 w 9"/>
                <a:gd name="T3" fmla="*/ 2147483647 h 13"/>
                <a:gd name="T4" fmla="*/ 2147483647 w 9"/>
                <a:gd name="T5" fmla="*/ 2147483647 h 13"/>
                <a:gd name="T6" fmla="*/ 2147483647 w 9"/>
                <a:gd name="T7" fmla="*/ 2147483647 h 13"/>
                <a:gd name="T8" fmla="*/ 2147483647 w 9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3">
                  <a:moveTo>
                    <a:pt x="6" y="8"/>
                  </a:moveTo>
                  <a:cubicBezTo>
                    <a:pt x="6" y="3"/>
                    <a:pt x="9" y="0"/>
                    <a:pt x="5" y="2"/>
                  </a:cubicBezTo>
                  <a:cubicBezTo>
                    <a:pt x="2" y="4"/>
                    <a:pt x="1" y="6"/>
                    <a:pt x="1" y="10"/>
                  </a:cubicBezTo>
                  <a:cubicBezTo>
                    <a:pt x="1" y="10"/>
                    <a:pt x="0" y="13"/>
                    <a:pt x="2" y="13"/>
                  </a:cubicBezTo>
                  <a:cubicBezTo>
                    <a:pt x="5" y="13"/>
                    <a:pt x="5" y="12"/>
                    <a:pt x="6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5" name="Freeform 2698"/>
            <p:cNvSpPr>
              <a:spLocks/>
            </p:cNvSpPr>
            <p:nvPr/>
          </p:nvSpPr>
          <p:spPr bwMode="auto">
            <a:xfrm>
              <a:off x="9591036" y="3363141"/>
              <a:ext cx="4028" cy="5788"/>
            </a:xfrm>
            <a:custGeom>
              <a:avLst/>
              <a:gdLst>
                <a:gd name="T0" fmla="*/ 0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0 h 7"/>
                <a:gd name="T6" fmla="*/ 0 w 5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0" y="6"/>
                    <a:pt x="1" y="7"/>
                    <a:pt x="3" y="4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6" name="Freeform 2699"/>
            <p:cNvSpPr>
              <a:spLocks/>
            </p:cNvSpPr>
            <p:nvPr/>
          </p:nvSpPr>
          <p:spPr bwMode="auto">
            <a:xfrm>
              <a:off x="9553176" y="3341641"/>
              <a:ext cx="8860" cy="9923"/>
            </a:xfrm>
            <a:custGeom>
              <a:avLst/>
              <a:gdLst>
                <a:gd name="T0" fmla="*/ 2147483647 w 11"/>
                <a:gd name="T1" fmla="*/ 2147483647 h 12"/>
                <a:gd name="T2" fmla="*/ 2147483647 w 11"/>
                <a:gd name="T3" fmla="*/ 2147483647 h 12"/>
                <a:gd name="T4" fmla="*/ 2147483647 w 11"/>
                <a:gd name="T5" fmla="*/ 2147483647 h 12"/>
                <a:gd name="T6" fmla="*/ 2147483647 w 11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6" y="11"/>
                  </a:moveTo>
                  <a:cubicBezTo>
                    <a:pt x="6" y="11"/>
                    <a:pt x="11" y="12"/>
                    <a:pt x="7" y="6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10"/>
                    <a:pt x="6" y="11"/>
                    <a:pt x="6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7" name="Freeform 2700"/>
            <p:cNvSpPr>
              <a:spLocks/>
            </p:cNvSpPr>
            <p:nvPr/>
          </p:nvSpPr>
          <p:spPr bwMode="auto">
            <a:xfrm>
              <a:off x="9508874" y="3225874"/>
              <a:ext cx="94244" cy="139748"/>
            </a:xfrm>
            <a:custGeom>
              <a:avLst/>
              <a:gdLst>
                <a:gd name="T0" fmla="*/ 2147483647 w 117"/>
                <a:gd name="T1" fmla="*/ 2147483647 h 169"/>
                <a:gd name="T2" fmla="*/ 2147483647 w 117"/>
                <a:gd name="T3" fmla="*/ 2147483647 h 169"/>
                <a:gd name="T4" fmla="*/ 2147483647 w 117"/>
                <a:gd name="T5" fmla="*/ 2147483647 h 169"/>
                <a:gd name="T6" fmla="*/ 2147483647 w 117"/>
                <a:gd name="T7" fmla="*/ 2147483647 h 169"/>
                <a:gd name="T8" fmla="*/ 2147483647 w 117"/>
                <a:gd name="T9" fmla="*/ 2147483647 h 169"/>
                <a:gd name="T10" fmla="*/ 2147483647 w 117"/>
                <a:gd name="T11" fmla="*/ 2147483647 h 169"/>
                <a:gd name="T12" fmla="*/ 2147483647 w 117"/>
                <a:gd name="T13" fmla="*/ 2147483647 h 169"/>
                <a:gd name="T14" fmla="*/ 2147483647 w 117"/>
                <a:gd name="T15" fmla="*/ 2147483647 h 169"/>
                <a:gd name="T16" fmla="*/ 2147483647 w 117"/>
                <a:gd name="T17" fmla="*/ 2147483647 h 169"/>
                <a:gd name="T18" fmla="*/ 2147483647 w 117"/>
                <a:gd name="T19" fmla="*/ 2147483647 h 169"/>
                <a:gd name="T20" fmla="*/ 2147483647 w 117"/>
                <a:gd name="T21" fmla="*/ 2147483647 h 169"/>
                <a:gd name="T22" fmla="*/ 2147483647 w 117"/>
                <a:gd name="T23" fmla="*/ 2147483647 h 169"/>
                <a:gd name="T24" fmla="*/ 2147483647 w 117"/>
                <a:gd name="T25" fmla="*/ 2147483647 h 169"/>
                <a:gd name="T26" fmla="*/ 2147483647 w 117"/>
                <a:gd name="T27" fmla="*/ 2147483647 h 169"/>
                <a:gd name="T28" fmla="*/ 2147483647 w 117"/>
                <a:gd name="T29" fmla="*/ 2147483647 h 169"/>
                <a:gd name="T30" fmla="*/ 2147483647 w 117"/>
                <a:gd name="T31" fmla="*/ 2147483647 h 169"/>
                <a:gd name="T32" fmla="*/ 2147483647 w 117"/>
                <a:gd name="T33" fmla="*/ 2147483647 h 169"/>
                <a:gd name="T34" fmla="*/ 2147483647 w 117"/>
                <a:gd name="T35" fmla="*/ 2147483647 h 169"/>
                <a:gd name="T36" fmla="*/ 2147483647 w 117"/>
                <a:gd name="T37" fmla="*/ 2147483647 h 169"/>
                <a:gd name="T38" fmla="*/ 2147483647 w 117"/>
                <a:gd name="T39" fmla="*/ 2147483647 h 169"/>
                <a:gd name="T40" fmla="*/ 2147483647 w 117"/>
                <a:gd name="T41" fmla="*/ 2147483647 h 169"/>
                <a:gd name="T42" fmla="*/ 2147483647 w 117"/>
                <a:gd name="T43" fmla="*/ 2147483647 h 169"/>
                <a:gd name="T44" fmla="*/ 2147483647 w 117"/>
                <a:gd name="T45" fmla="*/ 2147483647 h 169"/>
                <a:gd name="T46" fmla="*/ 2147483647 w 117"/>
                <a:gd name="T47" fmla="*/ 2147483647 h 169"/>
                <a:gd name="T48" fmla="*/ 2147483647 w 117"/>
                <a:gd name="T49" fmla="*/ 2147483647 h 169"/>
                <a:gd name="T50" fmla="*/ 2147483647 w 117"/>
                <a:gd name="T51" fmla="*/ 2147483647 h 169"/>
                <a:gd name="T52" fmla="*/ 2147483647 w 117"/>
                <a:gd name="T53" fmla="*/ 2147483647 h 169"/>
                <a:gd name="T54" fmla="*/ 2147483647 w 117"/>
                <a:gd name="T55" fmla="*/ 2147483647 h 169"/>
                <a:gd name="T56" fmla="*/ 2147483647 w 117"/>
                <a:gd name="T57" fmla="*/ 2147483647 h 169"/>
                <a:gd name="T58" fmla="*/ 2147483647 w 117"/>
                <a:gd name="T59" fmla="*/ 2147483647 h 169"/>
                <a:gd name="T60" fmla="*/ 2147483647 w 117"/>
                <a:gd name="T61" fmla="*/ 2147483647 h 169"/>
                <a:gd name="T62" fmla="*/ 2147483647 w 117"/>
                <a:gd name="T63" fmla="*/ 2147483647 h 169"/>
                <a:gd name="T64" fmla="*/ 2147483647 w 117"/>
                <a:gd name="T65" fmla="*/ 2147483647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7" h="169">
                  <a:moveTo>
                    <a:pt x="57" y="13"/>
                  </a:moveTo>
                  <a:cubicBezTo>
                    <a:pt x="54" y="13"/>
                    <a:pt x="33" y="14"/>
                    <a:pt x="32" y="14"/>
                  </a:cubicBezTo>
                  <a:cubicBezTo>
                    <a:pt x="31" y="15"/>
                    <a:pt x="29" y="17"/>
                    <a:pt x="29" y="17"/>
                  </a:cubicBezTo>
                  <a:lnTo>
                    <a:pt x="18" y="31"/>
                  </a:lnTo>
                  <a:cubicBezTo>
                    <a:pt x="18" y="31"/>
                    <a:pt x="18" y="31"/>
                    <a:pt x="18" y="31"/>
                  </a:cubicBezTo>
                  <a:cubicBezTo>
                    <a:pt x="20" y="34"/>
                    <a:pt x="22" y="40"/>
                    <a:pt x="20" y="37"/>
                  </a:cubicBezTo>
                  <a:cubicBezTo>
                    <a:pt x="17" y="34"/>
                    <a:pt x="12" y="33"/>
                    <a:pt x="14" y="36"/>
                  </a:cubicBezTo>
                  <a:cubicBezTo>
                    <a:pt x="16" y="39"/>
                    <a:pt x="17" y="41"/>
                    <a:pt x="18" y="42"/>
                  </a:cubicBezTo>
                  <a:cubicBezTo>
                    <a:pt x="18" y="44"/>
                    <a:pt x="21" y="48"/>
                    <a:pt x="22" y="50"/>
                  </a:cubicBezTo>
                  <a:cubicBezTo>
                    <a:pt x="23" y="51"/>
                    <a:pt x="23" y="53"/>
                    <a:pt x="21" y="54"/>
                  </a:cubicBezTo>
                  <a:cubicBezTo>
                    <a:pt x="20" y="55"/>
                    <a:pt x="16" y="58"/>
                    <a:pt x="19" y="58"/>
                  </a:cubicBezTo>
                  <a:cubicBezTo>
                    <a:pt x="21" y="57"/>
                    <a:pt x="23" y="57"/>
                    <a:pt x="22" y="59"/>
                  </a:cubicBezTo>
                  <a:cubicBezTo>
                    <a:pt x="20" y="61"/>
                    <a:pt x="20" y="62"/>
                    <a:pt x="22" y="62"/>
                  </a:cubicBezTo>
                  <a:cubicBezTo>
                    <a:pt x="24" y="63"/>
                    <a:pt x="28" y="64"/>
                    <a:pt x="27" y="66"/>
                  </a:cubicBezTo>
                  <a:cubicBezTo>
                    <a:pt x="25" y="68"/>
                    <a:pt x="23" y="68"/>
                    <a:pt x="22" y="66"/>
                  </a:cubicBezTo>
                  <a:cubicBezTo>
                    <a:pt x="21" y="64"/>
                    <a:pt x="21" y="64"/>
                    <a:pt x="19" y="64"/>
                  </a:cubicBezTo>
                  <a:cubicBezTo>
                    <a:pt x="17" y="65"/>
                    <a:pt x="16" y="65"/>
                    <a:pt x="15" y="64"/>
                  </a:cubicBezTo>
                  <a:cubicBezTo>
                    <a:pt x="14" y="62"/>
                    <a:pt x="11" y="60"/>
                    <a:pt x="11" y="63"/>
                  </a:cubicBezTo>
                  <a:cubicBezTo>
                    <a:pt x="11" y="66"/>
                    <a:pt x="8" y="62"/>
                    <a:pt x="8" y="65"/>
                  </a:cubicBezTo>
                  <a:cubicBezTo>
                    <a:pt x="7" y="68"/>
                    <a:pt x="5" y="69"/>
                    <a:pt x="5" y="68"/>
                  </a:cubicBezTo>
                  <a:cubicBezTo>
                    <a:pt x="4" y="68"/>
                    <a:pt x="0" y="67"/>
                    <a:pt x="2" y="70"/>
                  </a:cubicBezTo>
                  <a:cubicBezTo>
                    <a:pt x="3" y="74"/>
                    <a:pt x="5" y="73"/>
                    <a:pt x="7" y="73"/>
                  </a:cubicBezTo>
                  <a:cubicBezTo>
                    <a:pt x="9" y="74"/>
                    <a:pt x="11" y="72"/>
                    <a:pt x="11" y="75"/>
                  </a:cubicBezTo>
                  <a:cubicBezTo>
                    <a:pt x="11" y="78"/>
                    <a:pt x="11" y="82"/>
                    <a:pt x="12" y="85"/>
                  </a:cubicBezTo>
                  <a:cubicBezTo>
                    <a:pt x="13" y="88"/>
                    <a:pt x="14" y="92"/>
                    <a:pt x="14" y="94"/>
                  </a:cubicBezTo>
                  <a:cubicBezTo>
                    <a:pt x="13" y="95"/>
                    <a:pt x="12" y="97"/>
                    <a:pt x="16" y="98"/>
                  </a:cubicBezTo>
                  <a:cubicBezTo>
                    <a:pt x="19" y="99"/>
                    <a:pt x="26" y="99"/>
                    <a:pt x="20" y="102"/>
                  </a:cubicBezTo>
                  <a:cubicBezTo>
                    <a:pt x="14" y="105"/>
                    <a:pt x="17" y="106"/>
                    <a:pt x="18" y="107"/>
                  </a:cubicBezTo>
                  <a:cubicBezTo>
                    <a:pt x="19" y="109"/>
                    <a:pt x="21" y="109"/>
                    <a:pt x="19" y="110"/>
                  </a:cubicBezTo>
                  <a:cubicBezTo>
                    <a:pt x="16" y="111"/>
                    <a:pt x="10" y="115"/>
                    <a:pt x="12" y="116"/>
                  </a:cubicBezTo>
                  <a:cubicBezTo>
                    <a:pt x="13" y="118"/>
                    <a:pt x="17" y="118"/>
                    <a:pt x="15" y="120"/>
                  </a:cubicBezTo>
                  <a:cubicBezTo>
                    <a:pt x="13" y="122"/>
                    <a:pt x="5" y="127"/>
                    <a:pt x="7" y="131"/>
                  </a:cubicBezTo>
                  <a:cubicBezTo>
                    <a:pt x="9" y="135"/>
                    <a:pt x="9" y="138"/>
                    <a:pt x="8" y="137"/>
                  </a:cubicBezTo>
                  <a:cubicBezTo>
                    <a:pt x="6" y="136"/>
                    <a:pt x="4" y="136"/>
                    <a:pt x="5" y="139"/>
                  </a:cubicBezTo>
                  <a:cubicBezTo>
                    <a:pt x="6" y="142"/>
                    <a:pt x="7" y="147"/>
                    <a:pt x="9" y="147"/>
                  </a:cubicBezTo>
                  <a:cubicBezTo>
                    <a:pt x="12" y="147"/>
                    <a:pt x="16" y="145"/>
                    <a:pt x="14" y="148"/>
                  </a:cubicBezTo>
                  <a:cubicBezTo>
                    <a:pt x="12" y="150"/>
                    <a:pt x="12" y="150"/>
                    <a:pt x="13" y="151"/>
                  </a:cubicBezTo>
                  <a:cubicBezTo>
                    <a:pt x="14" y="152"/>
                    <a:pt x="15" y="154"/>
                    <a:pt x="12" y="155"/>
                  </a:cubicBezTo>
                  <a:cubicBezTo>
                    <a:pt x="10" y="156"/>
                    <a:pt x="8" y="156"/>
                    <a:pt x="7" y="154"/>
                  </a:cubicBezTo>
                  <a:cubicBezTo>
                    <a:pt x="6" y="153"/>
                    <a:pt x="3" y="153"/>
                    <a:pt x="5" y="155"/>
                  </a:cubicBezTo>
                  <a:cubicBezTo>
                    <a:pt x="7" y="157"/>
                    <a:pt x="9" y="156"/>
                    <a:pt x="10" y="159"/>
                  </a:cubicBezTo>
                  <a:cubicBezTo>
                    <a:pt x="11" y="161"/>
                    <a:pt x="13" y="169"/>
                    <a:pt x="15" y="165"/>
                  </a:cubicBezTo>
                  <a:cubicBezTo>
                    <a:pt x="17" y="161"/>
                    <a:pt x="25" y="152"/>
                    <a:pt x="33" y="150"/>
                  </a:cubicBezTo>
                  <a:cubicBezTo>
                    <a:pt x="42" y="148"/>
                    <a:pt x="41" y="150"/>
                    <a:pt x="36" y="153"/>
                  </a:cubicBezTo>
                  <a:cubicBezTo>
                    <a:pt x="32" y="157"/>
                    <a:pt x="31" y="157"/>
                    <a:pt x="36" y="159"/>
                  </a:cubicBezTo>
                  <a:cubicBezTo>
                    <a:pt x="41" y="160"/>
                    <a:pt x="42" y="160"/>
                    <a:pt x="44" y="158"/>
                  </a:cubicBezTo>
                  <a:cubicBezTo>
                    <a:pt x="45" y="156"/>
                    <a:pt x="45" y="154"/>
                    <a:pt x="44" y="152"/>
                  </a:cubicBezTo>
                  <a:cubicBezTo>
                    <a:pt x="43" y="149"/>
                    <a:pt x="44" y="142"/>
                    <a:pt x="45" y="145"/>
                  </a:cubicBezTo>
                  <a:cubicBezTo>
                    <a:pt x="47" y="148"/>
                    <a:pt x="49" y="156"/>
                    <a:pt x="50" y="153"/>
                  </a:cubicBezTo>
                  <a:cubicBezTo>
                    <a:pt x="52" y="151"/>
                    <a:pt x="53" y="147"/>
                    <a:pt x="54" y="145"/>
                  </a:cubicBezTo>
                  <a:cubicBezTo>
                    <a:pt x="55" y="142"/>
                    <a:pt x="57" y="139"/>
                    <a:pt x="59" y="139"/>
                  </a:cubicBezTo>
                  <a:cubicBezTo>
                    <a:pt x="62" y="138"/>
                    <a:pt x="64" y="137"/>
                    <a:pt x="65" y="139"/>
                  </a:cubicBezTo>
                  <a:cubicBezTo>
                    <a:pt x="65" y="141"/>
                    <a:pt x="69" y="142"/>
                    <a:pt x="72" y="143"/>
                  </a:cubicBezTo>
                  <a:cubicBezTo>
                    <a:pt x="74" y="145"/>
                    <a:pt x="77" y="147"/>
                    <a:pt x="77" y="143"/>
                  </a:cubicBezTo>
                  <a:cubicBezTo>
                    <a:pt x="78" y="139"/>
                    <a:pt x="79" y="140"/>
                    <a:pt x="81" y="140"/>
                  </a:cubicBezTo>
                  <a:cubicBezTo>
                    <a:pt x="82" y="139"/>
                    <a:pt x="84" y="138"/>
                    <a:pt x="83" y="136"/>
                  </a:cubicBezTo>
                  <a:cubicBezTo>
                    <a:pt x="83" y="134"/>
                    <a:pt x="83" y="132"/>
                    <a:pt x="86" y="134"/>
                  </a:cubicBezTo>
                  <a:cubicBezTo>
                    <a:pt x="88" y="136"/>
                    <a:pt x="92" y="134"/>
                    <a:pt x="93" y="134"/>
                  </a:cubicBezTo>
                  <a:cubicBezTo>
                    <a:pt x="95" y="135"/>
                    <a:pt x="95" y="135"/>
                    <a:pt x="96" y="136"/>
                  </a:cubicBezTo>
                  <a:cubicBezTo>
                    <a:pt x="97" y="137"/>
                    <a:pt x="99" y="137"/>
                    <a:pt x="100" y="136"/>
                  </a:cubicBezTo>
                  <a:cubicBezTo>
                    <a:pt x="102" y="135"/>
                    <a:pt x="105" y="133"/>
                    <a:pt x="109" y="121"/>
                  </a:cubicBezTo>
                  <a:cubicBezTo>
                    <a:pt x="112" y="108"/>
                    <a:pt x="117" y="99"/>
                    <a:pt x="114" y="99"/>
                  </a:cubicBezTo>
                  <a:cubicBezTo>
                    <a:pt x="110" y="100"/>
                    <a:pt x="109" y="100"/>
                    <a:pt x="109" y="96"/>
                  </a:cubicBezTo>
                  <a:cubicBezTo>
                    <a:pt x="109" y="93"/>
                    <a:pt x="111" y="60"/>
                    <a:pt x="106" y="53"/>
                  </a:cubicBezTo>
                  <a:cubicBezTo>
                    <a:pt x="101" y="46"/>
                    <a:pt x="83" y="12"/>
                    <a:pt x="74" y="0"/>
                  </a:cubicBezTo>
                  <a:cubicBezTo>
                    <a:pt x="72" y="3"/>
                    <a:pt x="69" y="8"/>
                    <a:pt x="68" y="10"/>
                  </a:cubicBezTo>
                  <a:cubicBezTo>
                    <a:pt x="66" y="12"/>
                    <a:pt x="60" y="12"/>
                    <a:pt x="57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8" name="Freeform 2701"/>
            <p:cNvSpPr>
              <a:spLocks/>
            </p:cNvSpPr>
            <p:nvPr/>
          </p:nvSpPr>
          <p:spPr bwMode="auto">
            <a:xfrm>
              <a:off x="8495548" y="3547542"/>
              <a:ext cx="91828" cy="47961"/>
            </a:xfrm>
            <a:custGeom>
              <a:avLst/>
              <a:gdLst>
                <a:gd name="T0" fmla="*/ 2147483647 w 114"/>
                <a:gd name="T1" fmla="*/ 2147483647 h 58"/>
                <a:gd name="T2" fmla="*/ 2147483647 w 114"/>
                <a:gd name="T3" fmla="*/ 2147483647 h 58"/>
                <a:gd name="T4" fmla="*/ 2147483647 w 114"/>
                <a:gd name="T5" fmla="*/ 2147483647 h 58"/>
                <a:gd name="T6" fmla="*/ 2147483647 w 114"/>
                <a:gd name="T7" fmla="*/ 2147483647 h 58"/>
                <a:gd name="T8" fmla="*/ 2147483647 w 114"/>
                <a:gd name="T9" fmla="*/ 2147483647 h 58"/>
                <a:gd name="T10" fmla="*/ 2147483647 w 114"/>
                <a:gd name="T11" fmla="*/ 2147483647 h 58"/>
                <a:gd name="T12" fmla="*/ 2147483647 w 114"/>
                <a:gd name="T13" fmla="*/ 2147483647 h 58"/>
                <a:gd name="T14" fmla="*/ 2147483647 w 114"/>
                <a:gd name="T15" fmla="*/ 2147483647 h 58"/>
                <a:gd name="T16" fmla="*/ 2147483647 w 114"/>
                <a:gd name="T17" fmla="*/ 2147483647 h 58"/>
                <a:gd name="T18" fmla="*/ 2147483647 w 114"/>
                <a:gd name="T19" fmla="*/ 2147483647 h 58"/>
                <a:gd name="T20" fmla="*/ 2147483647 w 114"/>
                <a:gd name="T21" fmla="*/ 2147483647 h 58"/>
                <a:gd name="T22" fmla="*/ 2147483647 w 114"/>
                <a:gd name="T23" fmla="*/ 2147483647 h 58"/>
                <a:gd name="T24" fmla="*/ 2147483647 w 114"/>
                <a:gd name="T25" fmla="*/ 0 h 58"/>
                <a:gd name="T26" fmla="*/ 2147483647 w 114"/>
                <a:gd name="T27" fmla="*/ 2147483647 h 58"/>
                <a:gd name="T28" fmla="*/ 2147483647 w 114"/>
                <a:gd name="T29" fmla="*/ 2147483647 h 58"/>
                <a:gd name="T30" fmla="*/ 2147483647 w 114"/>
                <a:gd name="T31" fmla="*/ 2147483647 h 58"/>
                <a:gd name="T32" fmla="*/ 2147483647 w 114"/>
                <a:gd name="T33" fmla="*/ 2147483647 h 58"/>
                <a:gd name="T34" fmla="*/ 2147483647 w 114"/>
                <a:gd name="T35" fmla="*/ 2147483647 h 58"/>
                <a:gd name="T36" fmla="*/ 2147483647 w 114"/>
                <a:gd name="T37" fmla="*/ 2147483647 h 58"/>
                <a:gd name="T38" fmla="*/ 2147483647 w 114"/>
                <a:gd name="T39" fmla="*/ 2147483647 h 58"/>
                <a:gd name="T40" fmla="*/ 2147483647 w 114"/>
                <a:gd name="T41" fmla="*/ 2147483647 h 58"/>
                <a:gd name="T42" fmla="*/ 2147483647 w 114"/>
                <a:gd name="T43" fmla="*/ 2147483647 h 58"/>
                <a:gd name="T44" fmla="*/ 2147483647 w 114"/>
                <a:gd name="T45" fmla="*/ 2147483647 h 58"/>
                <a:gd name="T46" fmla="*/ 2147483647 w 114"/>
                <a:gd name="T47" fmla="*/ 2147483647 h 58"/>
                <a:gd name="T48" fmla="*/ 2147483647 w 114"/>
                <a:gd name="T49" fmla="*/ 2147483647 h 58"/>
                <a:gd name="T50" fmla="*/ 2147483647 w 114"/>
                <a:gd name="T51" fmla="*/ 2147483647 h 58"/>
                <a:gd name="T52" fmla="*/ 2147483647 w 114"/>
                <a:gd name="T53" fmla="*/ 2147483647 h 58"/>
                <a:gd name="T54" fmla="*/ 2147483647 w 114"/>
                <a:gd name="T55" fmla="*/ 2147483647 h 58"/>
                <a:gd name="T56" fmla="*/ 2147483647 w 114"/>
                <a:gd name="T57" fmla="*/ 2147483647 h 58"/>
                <a:gd name="T58" fmla="*/ 2147483647 w 114"/>
                <a:gd name="T59" fmla="*/ 2147483647 h 58"/>
                <a:gd name="T60" fmla="*/ 2147483647 w 114"/>
                <a:gd name="T61" fmla="*/ 2147483647 h 58"/>
                <a:gd name="T62" fmla="*/ 2147483647 w 114"/>
                <a:gd name="T63" fmla="*/ 2147483647 h 58"/>
                <a:gd name="T64" fmla="*/ 2147483647 w 114"/>
                <a:gd name="T65" fmla="*/ 2147483647 h 58"/>
                <a:gd name="T66" fmla="*/ 2147483647 w 114"/>
                <a:gd name="T67" fmla="*/ 2147483647 h 58"/>
                <a:gd name="T68" fmla="*/ 2147483647 w 114"/>
                <a:gd name="T69" fmla="*/ 2147483647 h 58"/>
                <a:gd name="T70" fmla="*/ 2147483647 w 114"/>
                <a:gd name="T71" fmla="*/ 2147483647 h 58"/>
                <a:gd name="T72" fmla="*/ 2147483647 w 114"/>
                <a:gd name="T73" fmla="*/ 2147483647 h 58"/>
                <a:gd name="T74" fmla="*/ 2147483647 w 114"/>
                <a:gd name="T75" fmla="*/ 2147483647 h 58"/>
                <a:gd name="T76" fmla="*/ 2147483647 w 114"/>
                <a:gd name="T77" fmla="*/ 2147483647 h 58"/>
                <a:gd name="T78" fmla="*/ 2147483647 w 114"/>
                <a:gd name="T79" fmla="*/ 2147483647 h 58"/>
                <a:gd name="T80" fmla="*/ 2147483647 w 114"/>
                <a:gd name="T81" fmla="*/ 2147483647 h 58"/>
                <a:gd name="T82" fmla="*/ 2147483647 w 114"/>
                <a:gd name="T83" fmla="*/ 2147483647 h 58"/>
                <a:gd name="T84" fmla="*/ 2147483647 w 114"/>
                <a:gd name="T85" fmla="*/ 2147483647 h 58"/>
                <a:gd name="T86" fmla="*/ 2147483647 w 114"/>
                <a:gd name="T87" fmla="*/ 2147483647 h 58"/>
                <a:gd name="T88" fmla="*/ 2147483647 w 114"/>
                <a:gd name="T89" fmla="*/ 2147483647 h 58"/>
                <a:gd name="T90" fmla="*/ 2147483647 w 114"/>
                <a:gd name="T91" fmla="*/ 2147483647 h 58"/>
                <a:gd name="T92" fmla="*/ 2147483647 w 114"/>
                <a:gd name="T93" fmla="*/ 2147483647 h 58"/>
                <a:gd name="T94" fmla="*/ 2147483647 w 114"/>
                <a:gd name="T95" fmla="*/ 2147483647 h 58"/>
                <a:gd name="T96" fmla="*/ 2147483647 w 114"/>
                <a:gd name="T97" fmla="*/ 2147483647 h 58"/>
                <a:gd name="T98" fmla="*/ 2147483647 w 114"/>
                <a:gd name="T99" fmla="*/ 2147483647 h 58"/>
                <a:gd name="T100" fmla="*/ 2147483647 w 114"/>
                <a:gd name="T101" fmla="*/ 2147483647 h 58"/>
                <a:gd name="T102" fmla="*/ 2147483647 w 114"/>
                <a:gd name="T103" fmla="*/ 2147483647 h 58"/>
                <a:gd name="T104" fmla="*/ 2147483647 w 114"/>
                <a:gd name="T105" fmla="*/ 2147483647 h 58"/>
                <a:gd name="T106" fmla="*/ 2147483647 w 114"/>
                <a:gd name="T107" fmla="*/ 2147483647 h 58"/>
                <a:gd name="T108" fmla="*/ 2147483647 w 114"/>
                <a:gd name="T109" fmla="*/ 2147483647 h 58"/>
                <a:gd name="T110" fmla="*/ 2147483647 w 114"/>
                <a:gd name="T111" fmla="*/ 2147483647 h 58"/>
                <a:gd name="T112" fmla="*/ 2147483647 w 114"/>
                <a:gd name="T113" fmla="*/ 2147483647 h 58"/>
                <a:gd name="T114" fmla="*/ 2147483647 w 114"/>
                <a:gd name="T115" fmla="*/ 2147483647 h 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4" h="58">
                  <a:moveTo>
                    <a:pt x="98" y="20"/>
                  </a:moveTo>
                  <a:cubicBezTo>
                    <a:pt x="99" y="18"/>
                    <a:pt x="99" y="16"/>
                    <a:pt x="99" y="14"/>
                  </a:cubicBezTo>
                  <a:cubicBezTo>
                    <a:pt x="99" y="12"/>
                    <a:pt x="94" y="13"/>
                    <a:pt x="92" y="12"/>
                  </a:cubicBezTo>
                  <a:cubicBezTo>
                    <a:pt x="90" y="11"/>
                    <a:pt x="86" y="9"/>
                    <a:pt x="86" y="9"/>
                  </a:cubicBezTo>
                  <a:cubicBezTo>
                    <a:pt x="86" y="8"/>
                    <a:pt x="85" y="9"/>
                    <a:pt x="85" y="9"/>
                  </a:cubicBezTo>
                  <a:cubicBezTo>
                    <a:pt x="85" y="9"/>
                    <a:pt x="79" y="11"/>
                    <a:pt x="79" y="11"/>
                  </a:cubicBezTo>
                  <a:cubicBezTo>
                    <a:pt x="78" y="12"/>
                    <a:pt x="77" y="12"/>
                    <a:pt x="77" y="12"/>
                  </a:cubicBezTo>
                  <a:cubicBezTo>
                    <a:pt x="77" y="12"/>
                    <a:pt x="72" y="10"/>
                    <a:pt x="71" y="10"/>
                  </a:cubicBezTo>
                  <a:cubicBezTo>
                    <a:pt x="70" y="9"/>
                    <a:pt x="69" y="9"/>
                    <a:pt x="68" y="9"/>
                  </a:cubicBezTo>
                  <a:cubicBezTo>
                    <a:pt x="67" y="9"/>
                    <a:pt x="59" y="9"/>
                    <a:pt x="58" y="9"/>
                  </a:cubicBezTo>
                  <a:cubicBezTo>
                    <a:pt x="57" y="9"/>
                    <a:pt x="57" y="9"/>
                    <a:pt x="57" y="7"/>
                  </a:cubicBezTo>
                  <a:cubicBezTo>
                    <a:pt x="57" y="6"/>
                    <a:pt x="56" y="3"/>
                    <a:pt x="56" y="3"/>
                  </a:cubicBezTo>
                  <a:cubicBezTo>
                    <a:pt x="55" y="1"/>
                    <a:pt x="49" y="0"/>
                    <a:pt x="48" y="0"/>
                  </a:cubicBezTo>
                  <a:cubicBezTo>
                    <a:pt x="46" y="0"/>
                    <a:pt x="41" y="1"/>
                    <a:pt x="40" y="2"/>
                  </a:cubicBezTo>
                  <a:cubicBezTo>
                    <a:pt x="40" y="2"/>
                    <a:pt x="38" y="2"/>
                    <a:pt x="37" y="3"/>
                  </a:cubicBezTo>
                  <a:cubicBezTo>
                    <a:pt x="36" y="3"/>
                    <a:pt x="29" y="7"/>
                    <a:pt x="28" y="8"/>
                  </a:cubicBezTo>
                  <a:cubicBezTo>
                    <a:pt x="27" y="9"/>
                    <a:pt x="24" y="13"/>
                    <a:pt x="23" y="14"/>
                  </a:cubicBezTo>
                  <a:cubicBezTo>
                    <a:pt x="22" y="15"/>
                    <a:pt x="21" y="17"/>
                    <a:pt x="20" y="17"/>
                  </a:cubicBezTo>
                  <a:cubicBezTo>
                    <a:pt x="20" y="17"/>
                    <a:pt x="18" y="19"/>
                    <a:pt x="17" y="20"/>
                  </a:cubicBezTo>
                  <a:cubicBezTo>
                    <a:pt x="16" y="21"/>
                    <a:pt x="14" y="25"/>
                    <a:pt x="14" y="26"/>
                  </a:cubicBezTo>
                  <a:cubicBezTo>
                    <a:pt x="13" y="27"/>
                    <a:pt x="9" y="32"/>
                    <a:pt x="9" y="33"/>
                  </a:cubicBezTo>
                  <a:cubicBezTo>
                    <a:pt x="8" y="33"/>
                    <a:pt x="7" y="35"/>
                    <a:pt x="7" y="36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6" y="38"/>
                    <a:pt x="3" y="40"/>
                    <a:pt x="2" y="41"/>
                  </a:cubicBezTo>
                  <a:cubicBezTo>
                    <a:pt x="0" y="42"/>
                    <a:pt x="2" y="43"/>
                    <a:pt x="2" y="43"/>
                  </a:cubicBezTo>
                  <a:cubicBezTo>
                    <a:pt x="2" y="43"/>
                    <a:pt x="4" y="44"/>
                    <a:pt x="4" y="44"/>
                  </a:cubicBezTo>
                  <a:cubicBezTo>
                    <a:pt x="5" y="44"/>
                    <a:pt x="6" y="47"/>
                    <a:pt x="6" y="48"/>
                  </a:cubicBezTo>
                  <a:cubicBezTo>
                    <a:pt x="6" y="49"/>
                    <a:pt x="8" y="49"/>
                    <a:pt x="8" y="50"/>
                  </a:cubicBezTo>
                  <a:cubicBezTo>
                    <a:pt x="8" y="50"/>
                    <a:pt x="9" y="51"/>
                    <a:pt x="10" y="50"/>
                  </a:cubicBezTo>
                  <a:cubicBezTo>
                    <a:pt x="11" y="50"/>
                    <a:pt x="12" y="52"/>
                    <a:pt x="12" y="52"/>
                  </a:cubicBezTo>
                  <a:cubicBezTo>
                    <a:pt x="13" y="53"/>
                    <a:pt x="16" y="54"/>
                    <a:pt x="17" y="54"/>
                  </a:cubicBezTo>
                  <a:cubicBezTo>
                    <a:pt x="18" y="54"/>
                    <a:pt x="19" y="54"/>
                    <a:pt x="21" y="53"/>
                  </a:cubicBezTo>
                  <a:cubicBezTo>
                    <a:pt x="22" y="53"/>
                    <a:pt x="25" y="54"/>
                    <a:pt x="26" y="54"/>
                  </a:cubicBezTo>
                  <a:cubicBezTo>
                    <a:pt x="27" y="54"/>
                    <a:pt x="33" y="57"/>
                    <a:pt x="34" y="58"/>
                  </a:cubicBezTo>
                  <a:cubicBezTo>
                    <a:pt x="35" y="58"/>
                    <a:pt x="37" y="58"/>
                    <a:pt x="37" y="58"/>
                  </a:cubicBezTo>
                  <a:cubicBezTo>
                    <a:pt x="38" y="58"/>
                    <a:pt x="39" y="57"/>
                    <a:pt x="39" y="57"/>
                  </a:cubicBezTo>
                  <a:cubicBezTo>
                    <a:pt x="39" y="57"/>
                    <a:pt x="42" y="57"/>
                    <a:pt x="43" y="57"/>
                  </a:cubicBezTo>
                  <a:cubicBezTo>
                    <a:pt x="44" y="57"/>
                    <a:pt x="49" y="54"/>
                    <a:pt x="50" y="54"/>
                  </a:cubicBezTo>
                  <a:cubicBezTo>
                    <a:pt x="50" y="53"/>
                    <a:pt x="51" y="53"/>
                    <a:pt x="53" y="53"/>
                  </a:cubicBezTo>
                  <a:cubicBezTo>
                    <a:pt x="54" y="53"/>
                    <a:pt x="55" y="52"/>
                    <a:pt x="56" y="51"/>
                  </a:cubicBezTo>
                  <a:cubicBezTo>
                    <a:pt x="57" y="51"/>
                    <a:pt x="58" y="52"/>
                    <a:pt x="59" y="53"/>
                  </a:cubicBezTo>
                  <a:cubicBezTo>
                    <a:pt x="60" y="54"/>
                    <a:pt x="65" y="55"/>
                    <a:pt x="66" y="55"/>
                  </a:cubicBezTo>
                  <a:cubicBezTo>
                    <a:pt x="68" y="56"/>
                    <a:pt x="75" y="55"/>
                    <a:pt x="77" y="55"/>
                  </a:cubicBezTo>
                  <a:cubicBezTo>
                    <a:pt x="79" y="55"/>
                    <a:pt x="90" y="54"/>
                    <a:pt x="94" y="55"/>
                  </a:cubicBezTo>
                  <a:cubicBezTo>
                    <a:pt x="98" y="55"/>
                    <a:pt x="104" y="53"/>
                    <a:pt x="105" y="53"/>
                  </a:cubicBezTo>
                  <a:cubicBezTo>
                    <a:pt x="106" y="53"/>
                    <a:pt x="106" y="53"/>
                    <a:pt x="106" y="54"/>
                  </a:cubicBezTo>
                  <a:cubicBezTo>
                    <a:pt x="107" y="55"/>
                    <a:pt x="108" y="54"/>
                    <a:pt x="108" y="54"/>
                  </a:cubicBezTo>
                  <a:cubicBezTo>
                    <a:pt x="108" y="54"/>
                    <a:pt x="111" y="53"/>
                    <a:pt x="112" y="52"/>
                  </a:cubicBezTo>
                  <a:cubicBezTo>
                    <a:pt x="113" y="52"/>
                    <a:pt x="114" y="51"/>
                    <a:pt x="114" y="50"/>
                  </a:cubicBezTo>
                  <a:cubicBezTo>
                    <a:pt x="114" y="49"/>
                    <a:pt x="112" y="46"/>
                    <a:pt x="112" y="46"/>
                  </a:cubicBezTo>
                  <a:cubicBezTo>
                    <a:pt x="111" y="45"/>
                    <a:pt x="111" y="43"/>
                    <a:pt x="111" y="42"/>
                  </a:cubicBezTo>
                  <a:cubicBezTo>
                    <a:pt x="111" y="41"/>
                    <a:pt x="112" y="39"/>
                    <a:pt x="113" y="39"/>
                  </a:cubicBezTo>
                  <a:cubicBezTo>
                    <a:pt x="114" y="38"/>
                    <a:pt x="113" y="35"/>
                    <a:pt x="112" y="34"/>
                  </a:cubicBezTo>
                  <a:cubicBezTo>
                    <a:pt x="112" y="33"/>
                    <a:pt x="107" y="32"/>
                    <a:pt x="105" y="32"/>
                  </a:cubicBezTo>
                  <a:cubicBezTo>
                    <a:pt x="103" y="31"/>
                    <a:pt x="100" y="30"/>
                    <a:pt x="99" y="29"/>
                  </a:cubicBezTo>
                  <a:cubicBezTo>
                    <a:pt x="99" y="29"/>
                    <a:pt x="97" y="27"/>
                    <a:pt x="97" y="26"/>
                  </a:cubicBezTo>
                  <a:cubicBezTo>
                    <a:pt x="97" y="25"/>
                    <a:pt x="97" y="22"/>
                    <a:pt x="98" y="21"/>
                  </a:cubicBezTo>
                  <a:cubicBezTo>
                    <a:pt x="98" y="21"/>
                    <a:pt x="98" y="20"/>
                    <a:pt x="98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9" name="Freeform 2702"/>
            <p:cNvSpPr>
              <a:spLocks/>
            </p:cNvSpPr>
            <p:nvPr/>
          </p:nvSpPr>
          <p:spPr bwMode="auto">
            <a:xfrm>
              <a:off x="8479438" y="3599638"/>
              <a:ext cx="123242" cy="175305"/>
            </a:xfrm>
            <a:custGeom>
              <a:avLst/>
              <a:gdLst>
                <a:gd name="T0" fmla="*/ 2147483647 w 153"/>
                <a:gd name="T1" fmla="*/ 2147483647 h 212"/>
                <a:gd name="T2" fmla="*/ 2147483647 w 153"/>
                <a:gd name="T3" fmla="*/ 2147483647 h 212"/>
                <a:gd name="T4" fmla="*/ 2147483647 w 153"/>
                <a:gd name="T5" fmla="*/ 2147483647 h 212"/>
                <a:gd name="T6" fmla="*/ 2147483647 w 153"/>
                <a:gd name="T7" fmla="*/ 2147483647 h 212"/>
                <a:gd name="T8" fmla="*/ 2147483647 w 153"/>
                <a:gd name="T9" fmla="*/ 2147483647 h 212"/>
                <a:gd name="T10" fmla="*/ 2147483647 w 153"/>
                <a:gd name="T11" fmla="*/ 2147483647 h 212"/>
                <a:gd name="T12" fmla="*/ 2147483647 w 153"/>
                <a:gd name="T13" fmla="*/ 2147483647 h 212"/>
                <a:gd name="T14" fmla="*/ 2147483647 w 153"/>
                <a:gd name="T15" fmla="*/ 2147483647 h 212"/>
                <a:gd name="T16" fmla="*/ 2147483647 w 153"/>
                <a:gd name="T17" fmla="*/ 2147483647 h 212"/>
                <a:gd name="T18" fmla="*/ 2147483647 w 153"/>
                <a:gd name="T19" fmla="*/ 2147483647 h 212"/>
                <a:gd name="T20" fmla="*/ 2147483647 w 153"/>
                <a:gd name="T21" fmla="*/ 2147483647 h 212"/>
                <a:gd name="T22" fmla="*/ 2147483647 w 153"/>
                <a:gd name="T23" fmla="*/ 2147483647 h 212"/>
                <a:gd name="T24" fmla="*/ 2147483647 w 153"/>
                <a:gd name="T25" fmla="*/ 2147483647 h 212"/>
                <a:gd name="T26" fmla="*/ 2147483647 w 153"/>
                <a:gd name="T27" fmla="*/ 2147483647 h 212"/>
                <a:gd name="T28" fmla="*/ 2147483647 w 153"/>
                <a:gd name="T29" fmla="*/ 2147483647 h 212"/>
                <a:gd name="T30" fmla="*/ 2147483647 w 153"/>
                <a:gd name="T31" fmla="*/ 2147483647 h 212"/>
                <a:gd name="T32" fmla="*/ 2147483647 w 153"/>
                <a:gd name="T33" fmla="*/ 2147483647 h 212"/>
                <a:gd name="T34" fmla="*/ 2147483647 w 153"/>
                <a:gd name="T35" fmla="*/ 2147483647 h 212"/>
                <a:gd name="T36" fmla="*/ 2147483647 w 153"/>
                <a:gd name="T37" fmla="*/ 2147483647 h 212"/>
                <a:gd name="T38" fmla="*/ 2147483647 w 153"/>
                <a:gd name="T39" fmla="*/ 2147483647 h 212"/>
                <a:gd name="T40" fmla="*/ 2147483647 w 153"/>
                <a:gd name="T41" fmla="*/ 2147483647 h 212"/>
                <a:gd name="T42" fmla="*/ 2147483647 w 153"/>
                <a:gd name="T43" fmla="*/ 2147483647 h 212"/>
                <a:gd name="T44" fmla="*/ 2147483647 w 153"/>
                <a:gd name="T45" fmla="*/ 2147483647 h 212"/>
                <a:gd name="T46" fmla="*/ 2147483647 w 153"/>
                <a:gd name="T47" fmla="*/ 2147483647 h 212"/>
                <a:gd name="T48" fmla="*/ 2147483647 w 153"/>
                <a:gd name="T49" fmla="*/ 2147483647 h 212"/>
                <a:gd name="T50" fmla="*/ 2147483647 w 153"/>
                <a:gd name="T51" fmla="*/ 2147483647 h 212"/>
                <a:gd name="T52" fmla="*/ 2147483647 w 153"/>
                <a:gd name="T53" fmla="*/ 2147483647 h 212"/>
                <a:gd name="T54" fmla="*/ 2147483647 w 153"/>
                <a:gd name="T55" fmla="*/ 2147483647 h 212"/>
                <a:gd name="T56" fmla="*/ 2147483647 w 153"/>
                <a:gd name="T57" fmla="*/ 2147483647 h 212"/>
                <a:gd name="T58" fmla="*/ 2147483647 w 153"/>
                <a:gd name="T59" fmla="*/ 2147483647 h 212"/>
                <a:gd name="T60" fmla="*/ 0 w 153"/>
                <a:gd name="T61" fmla="*/ 2147483647 h 212"/>
                <a:gd name="T62" fmla="*/ 2147483647 w 153"/>
                <a:gd name="T63" fmla="*/ 2147483647 h 212"/>
                <a:gd name="T64" fmla="*/ 2147483647 w 153"/>
                <a:gd name="T65" fmla="*/ 2147483647 h 212"/>
                <a:gd name="T66" fmla="*/ 2147483647 w 153"/>
                <a:gd name="T67" fmla="*/ 2147483647 h 212"/>
                <a:gd name="T68" fmla="*/ 2147483647 w 153"/>
                <a:gd name="T69" fmla="*/ 2147483647 h 212"/>
                <a:gd name="T70" fmla="*/ 2147483647 w 153"/>
                <a:gd name="T71" fmla="*/ 2147483647 h 212"/>
                <a:gd name="T72" fmla="*/ 2147483647 w 153"/>
                <a:gd name="T73" fmla="*/ 2147483647 h 212"/>
                <a:gd name="T74" fmla="*/ 2147483647 w 153"/>
                <a:gd name="T75" fmla="*/ 2147483647 h 212"/>
                <a:gd name="T76" fmla="*/ 2147483647 w 153"/>
                <a:gd name="T77" fmla="*/ 2147483647 h 212"/>
                <a:gd name="T78" fmla="*/ 2147483647 w 153"/>
                <a:gd name="T79" fmla="*/ 2147483647 h 212"/>
                <a:gd name="T80" fmla="*/ 2147483647 w 153"/>
                <a:gd name="T81" fmla="*/ 2147483647 h 212"/>
                <a:gd name="T82" fmla="*/ 2147483647 w 153"/>
                <a:gd name="T83" fmla="*/ 2147483647 h 212"/>
                <a:gd name="T84" fmla="*/ 2147483647 w 153"/>
                <a:gd name="T85" fmla="*/ 2147483647 h 212"/>
                <a:gd name="T86" fmla="*/ 2147483647 w 153"/>
                <a:gd name="T87" fmla="*/ 2147483647 h 212"/>
                <a:gd name="T88" fmla="*/ 2147483647 w 153"/>
                <a:gd name="T89" fmla="*/ 2147483647 h 212"/>
                <a:gd name="T90" fmla="*/ 2147483647 w 153"/>
                <a:gd name="T91" fmla="*/ 2147483647 h 212"/>
                <a:gd name="T92" fmla="*/ 2147483647 w 153"/>
                <a:gd name="T93" fmla="*/ 2147483647 h 212"/>
                <a:gd name="T94" fmla="*/ 2147483647 w 153"/>
                <a:gd name="T95" fmla="*/ 2147483647 h 212"/>
                <a:gd name="T96" fmla="*/ 2147483647 w 153"/>
                <a:gd name="T97" fmla="*/ 2147483647 h 212"/>
                <a:gd name="T98" fmla="*/ 2147483647 w 153"/>
                <a:gd name="T99" fmla="*/ 2147483647 h 212"/>
                <a:gd name="T100" fmla="*/ 2147483647 w 153"/>
                <a:gd name="T101" fmla="*/ 2147483647 h 212"/>
                <a:gd name="T102" fmla="*/ 2147483647 w 153"/>
                <a:gd name="T103" fmla="*/ 2147483647 h 212"/>
                <a:gd name="T104" fmla="*/ 2147483647 w 153"/>
                <a:gd name="T105" fmla="*/ 2147483647 h 212"/>
                <a:gd name="T106" fmla="*/ 2147483647 w 153"/>
                <a:gd name="T107" fmla="*/ 2147483647 h 212"/>
                <a:gd name="T108" fmla="*/ 2147483647 w 153"/>
                <a:gd name="T109" fmla="*/ 2147483647 h 212"/>
                <a:gd name="T110" fmla="*/ 2147483647 w 153"/>
                <a:gd name="T111" fmla="*/ 2147483647 h 212"/>
                <a:gd name="T112" fmla="*/ 2147483647 w 153"/>
                <a:gd name="T113" fmla="*/ 2147483647 h 212"/>
                <a:gd name="T114" fmla="*/ 2147483647 w 153"/>
                <a:gd name="T115" fmla="*/ 2147483647 h 212"/>
                <a:gd name="T116" fmla="*/ 2147483647 w 153"/>
                <a:gd name="T117" fmla="*/ 2147483647 h 2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3" h="212">
                  <a:moveTo>
                    <a:pt x="151" y="164"/>
                  </a:moveTo>
                  <a:cubicBezTo>
                    <a:pt x="150" y="161"/>
                    <a:pt x="150" y="158"/>
                    <a:pt x="150" y="157"/>
                  </a:cubicBezTo>
                  <a:cubicBezTo>
                    <a:pt x="150" y="156"/>
                    <a:pt x="148" y="143"/>
                    <a:pt x="148" y="141"/>
                  </a:cubicBezTo>
                  <a:cubicBezTo>
                    <a:pt x="148" y="139"/>
                    <a:pt x="147" y="138"/>
                    <a:pt x="147" y="138"/>
                  </a:cubicBezTo>
                  <a:cubicBezTo>
                    <a:pt x="146" y="137"/>
                    <a:pt x="144" y="128"/>
                    <a:pt x="144" y="127"/>
                  </a:cubicBezTo>
                  <a:cubicBezTo>
                    <a:pt x="143" y="126"/>
                    <a:pt x="143" y="120"/>
                    <a:pt x="143" y="119"/>
                  </a:cubicBezTo>
                  <a:cubicBezTo>
                    <a:pt x="143" y="118"/>
                    <a:pt x="143" y="116"/>
                    <a:pt x="143" y="116"/>
                  </a:cubicBezTo>
                  <a:cubicBezTo>
                    <a:pt x="143" y="116"/>
                    <a:pt x="140" y="105"/>
                    <a:pt x="140" y="105"/>
                  </a:cubicBezTo>
                  <a:cubicBezTo>
                    <a:pt x="140" y="104"/>
                    <a:pt x="139" y="103"/>
                    <a:pt x="139" y="103"/>
                  </a:cubicBezTo>
                  <a:cubicBezTo>
                    <a:pt x="139" y="103"/>
                    <a:pt x="137" y="102"/>
                    <a:pt x="136" y="102"/>
                  </a:cubicBezTo>
                  <a:cubicBezTo>
                    <a:pt x="135" y="102"/>
                    <a:pt x="134" y="103"/>
                    <a:pt x="133" y="104"/>
                  </a:cubicBezTo>
                  <a:cubicBezTo>
                    <a:pt x="133" y="105"/>
                    <a:pt x="132" y="105"/>
                    <a:pt x="132" y="105"/>
                  </a:cubicBezTo>
                  <a:cubicBezTo>
                    <a:pt x="131" y="105"/>
                    <a:pt x="131" y="104"/>
                    <a:pt x="130" y="103"/>
                  </a:cubicBezTo>
                  <a:cubicBezTo>
                    <a:pt x="130" y="102"/>
                    <a:pt x="129" y="102"/>
                    <a:pt x="129" y="103"/>
                  </a:cubicBezTo>
                  <a:cubicBezTo>
                    <a:pt x="129" y="104"/>
                    <a:pt x="129" y="110"/>
                    <a:pt x="129" y="110"/>
                  </a:cubicBezTo>
                  <a:cubicBezTo>
                    <a:pt x="129" y="111"/>
                    <a:pt x="128" y="112"/>
                    <a:pt x="128" y="112"/>
                  </a:cubicBezTo>
                  <a:cubicBezTo>
                    <a:pt x="128" y="112"/>
                    <a:pt x="125" y="120"/>
                    <a:pt x="124" y="121"/>
                  </a:cubicBezTo>
                  <a:cubicBezTo>
                    <a:pt x="123" y="121"/>
                    <a:pt x="123" y="125"/>
                    <a:pt x="123" y="126"/>
                  </a:cubicBezTo>
                  <a:cubicBezTo>
                    <a:pt x="123" y="127"/>
                    <a:pt x="120" y="128"/>
                    <a:pt x="119" y="129"/>
                  </a:cubicBezTo>
                  <a:cubicBezTo>
                    <a:pt x="118" y="130"/>
                    <a:pt x="118" y="130"/>
                    <a:pt x="117" y="129"/>
                  </a:cubicBezTo>
                  <a:cubicBezTo>
                    <a:pt x="116" y="128"/>
                    <a:pt x="114" y="125"/>
                    <a:pt x="114" y="124"/>
                  </a:cubicBezTo>
                  <a:cubicBezTo>
                    <a:pt x="114" y="124"/>
                    <a:pt x="113" y="121"/>
                    <a:pt x="113" y="120"/>
                  </a:cubicBezTo>
                  <a:cubicBezTo>
                    <a:pt x="112" y="119"/>
                    <a:pt x="111" y="119"/>
                    <a:pt x="111" y="120"/>
                  </a:cubicBezTo>
                  <a:cubicBezTo>
                    <a:pt x="111" y="120"/>
                    <a:pt x="110" y="122"/>
                    <a:pt x="110" y="123"/>
                  </a:cubicBezTo>
                  <a:cubicBezTo>
                    <a:pt x="110" y="125"/>
                    <a:pt x="111" y="126"/>
                    <a:pt x="109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8" y="124"/>
                    <a:pt x="107" y="121"/>
                    <a:pt x="107" y="120"/>
                  </a:cubicBezTo>
                  <a:cubicBezTo>
                    <a:pt x="107" y="119"/>
                    <a:pt x="107" y="118"/>
                    <a:pt x="107" y="117"/>
                  </a:cubicBezTo>
                  <a:cubicBezTo>
                    <a:pt x="107" y="116"/>
                    <a:pt x="107" y="115"/>
                    <a:pt x="107" y="115"/>
                  </a:cubicBezTo>
                  <a:cubicBezTo>
                    <a:pt x="107" y="115"/>
                    <a:pt x="104" y="111"/>
                    <a:pt x="104" y="110"/>
                  </a:cubicBezTo>
                  <a:cubicBezTo>
                    <a:pt x="103" y="109"/>
                    <a:pt x="103" y="106"/>
                    <a:pt x="102" y="105"/>
                  </a:cubicBezTo>
                  <a:cubicBezTo>
                    <a:pt x="102" y="104"/>
                    <a:pt x="104" y="101"/>
                    <a:pt x="104" y="100"/>
                  </a:cubicBezTo>
                  <a:cubicBezTo>
                    <a:pt x="105" y="99"/>
                    <a:pt x="105" y="97"/>
                    <a:pt x="105" y="97"/>
                  </a:cubicBezTo>
                  <a:lnTo>
                    <a:pt x="105" y="95"/>
                  </a:lnTo>
                  <a:cubicBezTo>
                    <a:pt x="105" y="95"/>
                    <a:pt x="109" y="90"/>
                    <a:pt x="110" y="90"/>
                  </a:cubicBezTo>
                  <a:cubicBezTo>
                    <a:pt x="110" y="89"/>
                    <a:pt x="111" y="88"/>
                    <a:pt x="111" y="88"/>
                  </a:cubicBezTo>
                  <a:cubicBezTo>
                    <a:pt x="111" y="88"/>
                    <a:pt x="116" y="86"/>
                    <a:pt x="117" y="86"/>
                  </a:cubicBezTo>
                  <a:cubicBezTo>
                    <a:pt x="118" y="85"/>
                    <a:pt x="121" y="85"/>
                    <a:pt x="122" y="85"/>
                  </a:cubicBezTo>
                  <a:cubicBezTo>
                    <a:pt x="122" y="84"/>
                    <a:pt x="125" y="86"/>
                    <a:pt x="126" y="87"/>
                  </a:cubicBezTo>
                  <a:cubicBezTo>
                    <a:pt x="127" y="88"/>
                    <a:pt x="127" y="86"/>
                    <a:pt x="127" y="86"/>
                  </a:cubicBezTo>
                  <a:cubicBezTo>
                    <a:pt x="127" y="86"/>
                    <a:pt x="127" y="83"/>
                    <a:pt x="128" y="82"/>
                  </a:cubicBezTo>
                  <a:cubicBezTo>
                    <a:pt x="128" y="81"/>
                    <a:pt x="128" y="80"/>
                    <a:pt x="129" y="80"/>
                  </a:cubicBezTo>
                  <a:cubicBezTo>
                    <a:pt x="129" y="79"/>
                    <a:pt x="135" y="74"/>
                    <a:pt x="136" y="74"/>
                  </a:cubicBezTo>
                  <a:cubicBezTo>
                    <a:pt x="136" y="73"/>
                    <a:pt x="136" y="72"/>
                    <a:pt x="136" y="72"/>
                  </a:cubicBezTo>
                  <a:cubicBezTo>
                    <a:pt x="136" y="72"/>
                    <a:pt x="138" y="63"/>
                    <a:pt x="139" y="61"/>
                  </a:cubicBezTo>
                  <a:cubicBezTo>
                    <a:pt x="139" y="60"/>
                    <a:pt x="140" y="61"/>
                    <a:pt x="140" y="61"/>
                  </a:cubicBezTo>
                  <a:cubicBezTo>
                    <a:pt x="140" y="61"/>
                    <a:pt x="145" y="60"/>
                    <a:pt x="146" y="60"/>
                  </a:cubicBezTo>
                  <a:cubicBezTo>
                    <a:pt x="147" y="60"/>
                    <a:pt x="146" y="58"/>
                    <a:pt x="145" y="58"/>
                  </a:cubicBezTo>
                  <a:cubicBezTo>
                    <a:pt x="145" y="57"/>
                    <a:pt x="145" y="57"/>
                    <a:pt x="144" y="56"/>
                  </a:cubicBezTo>
                  <a:cubicBezTo>
                    <a:pt x="144" y="56"/>
                    <a:pt x="145" y="56"/>
                    <a:pt x="143" y="55"/>
                  </a:cubicBezTo>
                  <a:cubicBezTo>
                    <a:pt x="142" y="55"/>
                    <a:pt x="134" y="51"/>
                    <a:pt x="132" y="50"/>
                  </a:cubicBezTo>
                  <a:cubicBezTo>
                    <a:pt x="131" y="50"/>
                    <a:pt x="128" y="50"/>
                    <a:pt x="127" y="50"/>
                  </a:cubicBezTo>
                  <a:cubicBezTo>
                    <a:pt x="126" y="50"/>
                    <a:pt x="122" y="51"/>
                    <a:pt x="121" y="52"/>
                  </a:cubicBezTo>
                  <a:cubicBezTo>
                    <a:pt x="119" y="52"/>
                    <a:pt x="114" y="51"/>
                    <a:pt x="113" y="51"/>
                  </a:cubicBezTo>
                  <a:cubicBezTo>
                    <a:pt x="111" y="51"/>
                    <a:pt x="104" y="50"/>
                    <a:pt x="104" y="50"/>
                  </a:cubicBezTo>
                  <a:cubicBezTo>
                    <a:pt x="103" y="50"/>
                    <a:pt x="101" y="50"/>
                    <a:pt x="100" y="50"/>
                  </a:cubicBezTo>
                  <a:cubicBezTo>
                    <a:pt x="99" y="50"/>
                    <a:pt x="96" y="51"/>
                    <a:pt x="95" y="51"/>
                  </a:cubicBezTo>
                  <a:cubicBezTo>
                    <a:pt x="95" y="51"/>
                    <a:pt x="94" y="51"/>
                    <a:pt x="94" y="51"/>
                  </a:cubicBezTo>
                  <a:cubicBezTo>
                    <a:pt x="94" y="51"/>
                    <a:pt x="85" y="51"/>
                    <a:pt x="83" y="51"/>
                  </a:cubicBezTo>
                  <a:cubicBezTo>
                    <a:pt x="82" y="50"/>
                    <a:pt x="79" y="51"/>
                    <a:pt x="78" y="52"/>
                  </a:cubicBezTo>
                  <a:cubicBezTo>
                    <a:pt x="77" y="52"/>
                    <a:pt x="74" y="50"/>
                    <a:pt x="73" y="50"/>
                  </a:cubicBezTo>
                  <a:cubicBezTo>
                    <a:pt x="72" y="50"/>
                    <a:pt x="68" y="49"/>
                    <a:pt x="68" y="49"/>
                  </a:cubicBezTo>
                  <a:cubicBezTo>
                    <a:pt x="67" y="49"/>
                    <a:pt x="63" y="47"/>
                    <a:pt x="62" y="46"/>
                  </a:cubicBezTo>
                  <a:cubicBezTo>
                    <a:pt x="61" y="46"/>
                    <a:pt x="59" y="45"/>
                    <a:pt x="58" y="46"/>
                  </a:cubicBezTo>
                  <a:cubicBezTo>
                    <a:pt x="58" y="46"/>
                    <a:pt x="57" y="44"/>
                    <a:pt x="57" y="43"/>
                  </a:cubicBezTo>
                  <a:cubicBezTo>
                    <a:pt x="57" y="42"/>
                    <a:pt x="57" y="42"/>
                    <a:pt x="58" y="40"/>
                  </a:cubicBezTo>
                  <a:cubicBezTo>
                    <a:pt x="58" y="39"/>
                    <a:pt x="57" y="30"/>
                    <a:pt x="57" y="29"/>
                  </a:cubicBezTo>
                  <a:cubicBezTo>
                    <a:pt x="57" y="28"/>
                    <a:pt x="57" y="27"/>
                    <a:pt x="57" y="26"/>
                  </a:cubicBezTo>
                  <a:cubicBezTo>
                    <a:pt x="57" y="26"/>
                    <a:pt x="57" y="22"/>
                    <a:pt x="56" y="21"/>
                  </a:cubicBezTo>
                  <a:cubicBezTo>
                    <a:pt x="56" y="20"/>
                    <a:pt x="54" y="16"/>
                    <a:pt x="53" y="14"/>
                  </a:cubicBezTo>
                  <a:cubicBezTo>
                    <a:pt x="53" y="13"/>
                    <a:pt x="51" y="17"/>
                    <a:pt x="51" y="18"/>
                  </a:cubicBezTo>
                  <a:cubicBezTo>
                    <a:pt x="50" y="19"/>
                    <a:pt x="47" y="20"/>
                    <a:pt x="46" y="21"/>
                  </a:cubicBezTo>
                  <a:cubicBezTo>
                    <a:pt x="44" y="22"/>
                    <a:pt x="42" y="21"/>
                    <a:pt x="41" y="20"/>
                  </a:cubicBezTo>
                  <a:cubicBezTo>
                    <a:pt x="40" y="20"/>
                    <a:pt x="35" y="13"/>
                    <a:pt x="34" y="13"/>
                  </a:cubicBezTo>
                  <a:cubicBezTo>
                    <a:pt x="34" y="12"/>
                    <a:pt x="34" y="11"/>
                    <a:pt x="34" y="11"/>
                  </a:cubicBezTo>
                  <a:cubicBezTo>
                    <a:pt x="34" y="9"/>
                    <a:pt x="31" y="7"/>
                    <a:pt x="30" y="6"/>
                  </a:cubicBezTo>
                  <a:cubicBezTo>
                    <a:pt x="29" y="5"/>
                    <a:pt x="29" y="5"/>
                    <a:pt x="29" y="7"/>
                  </a:cubicBezTo>
                  <a:cubicBezTo>
                    <a:pt x="29" y="8"/>
                    <a:pt x="30" y="10"/>
                    <a:pt x="31" y="11"/>
                  </a:cubicBezTo>
                  <a:cubicBezTo>
                    <a:pt x="31" y="12"/>
                    <a:pt x="30" y="12"/>
                    <a:pt x="30" y="12"/>
                  </a:cubicBezTo>
                  <a:cubicBezTo>
                    <a:pt x="30" y="12"/>
                    <a:pt x="26" y="13"/>
                    <a:pt x="26" y="13"/>
                  </a:cubicBezTo>
                  <a:cubicBezTo>
                    <a:pt x="25" y="13"/>
                    <a:pt x="24" y="11"/>
                    <a:pt x="23" y="11"/>
                  </a:cubicBezTo>
                  <a:cubicBezTo>
                    <a:pt x="23" y="10"/>
                    <a:pt x="21" y="10"/>
                    <a:pt x="21" y="10"/>
                  </a:cubicBezTo>
                  <a:cubicBezTo>
                    <a:pt x="20" y="11"/>
                    <a:pt x="19" y="9"/>
                    <a:pt x="19" y="9"/>
                  </a:cubicBezTo>
                  <a:cubicBezTo>
                    <a:pt x="19" y="9"/>
                    <a:pt x="14" y="3"/>
                    <a:pt x="12" y="1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7" y="4"/>
                    <a:pt x="11" y="5"/>
                    <a:pt x="12" y="6"/>
                  </a:cubicBezTo>
                  <a:cubicBezTo>
                    <a:pt x="12" y="6"/>
                    <a:pt x="13" y="6"/>
                    <a:pt x="13" y="7"/>
                  </a:cubicBezTo>
                  <a:cubicBezTo>
                    <a:pt x="14" y="8"/>
                    <a:pt x="13" y="8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1" y="9"/>
                    <a:pt x="6" y="13"/>
                    <a:pt x="6" y="13"/>
                  </a:cubicBezTo>
                  <a:cubicBezTo>
                    <a:pt x="5" y="14"/>
                    <a:pt x="4" y="17"/>
                    <a:pt x="3" y="18"/>
                  </a:cubicBezTo>
                  <a:cubicBezTo>
                    <a:pt x="3" y="19"/>
                    <a:pt x="2" y="19"/>
                    <a:pt x="1" y="20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8"/>
                    <a:pt x="3" y="28"/>
                    <a:pt x="4" y="28"/>
                  </a:cubicBezTo>
                  <a:cubicBezTo>
                    <a:pt x="4" y="28"/>
                    <a:pt x="6" y="28"/>
                    <a:pt x="6" y="28"/>
                  </a:cubicBezTo>
                  <a:cubicBezTo>
                    <a:pt x="6" y="28"/>
                    <a:pt x="9" y="31"/>
                    <a:pt x="11" y="32"/>
                  </a:cubicBezTo>
                  <a:cubicBezTo>
                    <a:pt x="12" y="34"/>
                    <a:pt x="15" y="37"/>
                    <a:pt x="15" y="38"/>
                  </a:cubicBezTo>
                  <a:cubicBezTo>
                    <a:pt x="15" y="39"/>
                    <a:pt x="17" y="39"/>
                    <a:pt x="17" y="39"/>
                  </a:cubicBezTo>
                  <a:cubicBezTo>
                    <a:pt x="17" y="39"/>
                    <a:pt x="21" y="38"/>
                    <a:pt x="22" y="38"/>
                  </a:cubicBezTo>
                  <a:cubicBezTo>
                    <a:pt x="23" y="38"/>
                    <a:pt x="24" y="41"/>
                    <a:pt x="24" y="42"/>
                  </a:cubicBezTo>
                  <a:cubicBezTo>
                    <a:pt x="24" y="44"/>
                    <a:pt x="25" y="45"/>
                    <a:pt x="26" y="45"/>
                  </a:cubicBezTo>
                  <a:cubicBezTo>
                    <a:pt x="27" y="46"/>
                    <a:pt x="28" y="46"/>
                    <a:pt x="29" y="46"/>
                  </a:cubicBezTo>
                  <a:cubicBezTo>
                    <a:pt x="30" y="47"/>
                    <a:pt x="29" y="48"/>
                    <a:pt x="29" y="48"/>
                  </a:cubicBezTo>
                  <a:cubicBezTo>
                    <a:pt x="29" y="48"/>
                    <a:pt x="28" y="49"/>
                    <a:pt x="28" y="50"/>
                  </a:cubicBezTo>
                  <a:cubicBezTo>
                    <a:pt x="28" y="51"/>
                    <a:pt x="27" y="51"/>
                    <a:pt x="27" y="51"/>
                  </a:cubicBezTo>
                  <a:cubicBezTo>
                    <a:pt x="27" y="51"/>
                    <a:pt x="24" y="50"/>
                    <a:pt x="22" y="50"/>
                  </a:cubicBezTo>
                  <a:cubicBezTo>
                    <a:pt x="21" y="50"/>
                    <a:pt x="18" y="50"/>
                    <a:pt x="17" y="50"/>
                  </a:cubicBezTo>
                  <a:cubicBezTo>
                    <a:pt x="16" y="50"/>
                    <a:pt x="12" y="52"/>
                    <a:pt x="12" y="53"/>
                  </a:cubicBezTo>
                  <a:cubicBezTo>
                    <a:pt x="11" y="53"/>
                    <a:pt x="10" y="57"/>
                    <a:pt x="10" y="58"/>
                  </a:cubicBezTo>
                  <a:cubicBezTo>
                    <a:pt x="10" y="58"/>
                    <a:pt x="7" y="59"/>
                    <a:pt x="7" y="60"/>
                  </a:cubicBezTo>
                  <a:cubicBezTo>
                    <a:pt x="6" y="60"/>
                    <a:pt x="5" y="61"/>
                    <a:pt x="3" y="61"/>
                  </a:cubicBezTo>
                  <a:cubicBezTo>
                    <a:pt x="1" y="62"/>
                    <a:pt x="1" y="63"/>
                    <a:pt x="1" y="63"/>
                  </a:cubicBezTo>
                  <a:cubicBezTo>
                    <a:pt x="1" y="63"/>
                    <a:pt x="1" y="69"/>
                    <a:pt x="0" y="72"/>
                  </a:cubicBezTo>
                  <a:cubicBezTo>
                    <a:pt x="0" y="74"/>
                    <a:pt x="1" y="74"/>
                    <a:pt x="1" y="74"/>
                  </a:cubicBezTo>
                  <a:cubicBezTo>
                    <a:pt x="1" y="74"/>
                    <a:pt x="10" y="79"/>
                    <a:pt x="11" y="80"/>
                  </a:cubicBezTo>
                  <a:cubicBezTo>
                    <a:pt x="12" y="80"/>
                    <a:pt x="16" y="81"/>
                    <a:pt x="17" y="81"/>
                  </a:cubicBezTo>
                  <a:cubicBezTo>
                    <a:pt x="19" y="82"/>
                    <a:pt x="20" y="83"/>
                    <a:pt x="21" y="84"/>
                  </a:cubicBezTo>
                  <a:cubicBezTo>
                    <a:pt x="21" y="85"/>
                    <a:pt x="21" y="85"/>
                    <a:pt x="21" y="86"/>
                  </a:cubicBezTo>
                  <a:cubicBezTo>
                    <a:pt x="21" y="86"/>
                    <a:pt x="20" y="88"/>
                    <a:pt x="20" y="89"/>
                  </a:cubicBezTo>
                  <a:cubicBezTo>
                    <a:pt x="20" y="90"/>
                    <a:pt x="21" y="93"/>
                    <a:pt x="21" y="93"/>
                  </a:cubicBezTo>
                  <a:cubicBezTo>
                    <a:pt x="21" y="94"/>
                    <a:pt x="19" y="95"/>
                    <a:pt x="19" y="96"/>
                  </a:cubicBezTo>
                  <a:cubicBezTo>
                    <a:pt x="18" y="97"/>
                    <a:pt x="18" y="98"/>
                    <a:pt x="18" y="98"/>
                  </a:cubicBezTo>
                  <a:cubicBezTo>
                    <a:pt x="18" y="98"/>
                    <a:pt x="17" y="101"/>
                    <a:pt x="17" y="103"/>
                  </a:cubicBezTo>
                  <a:cubicBezTo>
                    <a:pt x="17" y="106"/>
                    <a:pt x="17" y="107"/>
                    <a:pt x="17" y="107"/>
                  </a:cubicBezTo>
                  <a:cubicBezTo>
                    <a:pt x="17" y="107"/>
                    <a:pt x="21" y="110"/>
                    <a:pt x="22" y="110"/>
                  </a:cubicBezTo>
                  <a:cubicBezTo>
                    <a:pt x="23" y="111"/>
                    <a:pt x="22" y="111"/>
                    <a:pt x="22" y="111"/>
                  </a:cubicBezTo>
                  <a:cubicBezTo>
                    <a:pt x="22" y="111"/>
                    <a:pt x="21" y="114"/>
                    <a:pt x="22" y="115"/>
                  </a:cubicBezTo>
                  <a:cubicBezTo>
                    <a:pt x="22" y="116"/>
                    <a:pt x="23" y="118"/>
                    <a:pt x="23" y="118"/>
                  </a:cubicBezTo>
                  <a:cubicBezTo>
                    <a:pt x="24" y="119"/>
                    <a:pt x="25" y="120"/>
                    <a:pt x="25" y="120"/>
                  </a:cubicBezTo>
                  <a:cubicBezTo>
                    <a:pt x="26" y="120"/>
                    <a:pt x="27" y="120"/>
                    <a:pt x="28" y="121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3"/>
                    <a:pt x="26" y="128"/>
                    <a:pt x="26" y="129"/>
                  </a:cubicBezTo>
                  <a:cubicBezTo>
                    <a:pt x="26" y="130"/>
                    <a:pt x="27" y="134"/>
                    <a:pt x="28" y="135"/>
                  </a:cubicBezTo>
                  <a:cubicBezTo>
                    <a:pt x="29" y="136"/>
                    <a:pt x="28" y="139"/>
                    <a:pt x="28" y="140"/>
                  </a:cubicBezTo>
                  <a:cubicBezTo>
                    <a:pt x="28" y="141"/>
                    <a:pt x="28" y="142"/>
                    <a:pt x="28" y="142"/>
                  </a:cubicBezTo>
                  <a:cubicBezTo>
                    <a:pt x="28" y="143"/>
                    <a:pt x="30" y="150"/>
                    <a:pt x="30" y="151"/>
                  </a:cubicBezTo>
                  <a:cubicBezTo>
                    <a:pt x="30" y="152"/>
                    <a:pt x="30" y="153"/>
                    <a:pt x="30" y="154"/>
                  </a:cubicBezTo>
                  <a:cubicBezTo>
                    <a:pt x="30" y="155"/>
                    <a:pt x="32" y="159"/>
                    <a:pt x="32" y="160"/>
                  </a:cubicBezTo>
                  <a:cubicBezTo>
                    <a:pt x="32" y="160"/>
                    <a:pt x="33" y="164"/>
                    <a:pt x="33" y="168"/>
                  </a:cubicBezTo>
                  <a:cubicBezTo>
                    <a:pt x="34" y="169"/>
                    <a:pt x="34" y="170"/>
                    <a:pt x="35" y="171"/>
                  </a:cubicBezTo>
                  <a:cubicBezTo>
                    <a:pt x="37" y="177"/>
                    <a:pt x="39" y="176"/>
                    <a:pt x="39" y="173"/>
                  </a:cubicBezTo>
                  <a:cubicBezTo>
                    <a:pt x="40" y="170"/>
                    <a:pt x="42" y="166"/>
                    <a:pt x="43" y="171"/>
                  </a:cubicBezTo>
                  <a:cubicBezTo>
                    <a:pt x="44" y="175"/>
                    <a:pt x="47" y="171"/>
                    <a:pt x="47" y="168"/>
                  </a:cubicBezTo>
                  <a:cubicBezTo>
                    <a:pt x="47" y="164"/>
                    <a:pt x="48" y="164"/>
                    <a:pt x="49" y="169"/>
                  </a:cubicBezTo>
                  <a:cubicBezTo>
                    <a:pt x="51" y="174"/>
                    <a:pt x="51" y="169"/>
                    <a:pt x="51" y="168"/>
                  </a:cubicBezTo>
                  <a:cubicBezTo>
                    <a:pt x="51" y="167"/>
                    <a:pt x="53" y="166"/>
                    <a:pt x="55" y="167"/>
                  </a:cubicBezTo>
                  <a:cubicBezTo>
                    <a:pt x="58" y="169"/>
                    <a:pt x="60" y="168"/>
                    <a:pt x="60" y="164"/>
                  </a:cubicBezTo>
                  <a:cubicBezTo>
                    <a:pt x="60" y="160"/>
                    <a:pt x="62" y="161"/>
                    <a:pt x="64" y="163"/>
                  </a:cubicBezTo>
                  <a:cubicBezTo>
                    <a:pt x="65" y="166"/>
                    <a:pt x="66" y="168"/>
                    <a:pt x="70" y="169"/>
                  </a:cubicBezTo>
                  <a:cubicBezTo>
                    <a:pt x="74" y="170"/>
                    <a:pt x="74" y="166"/>
                    <a:pt x="76" y="161"/>
                  </a:cubicBezTo>
                  <a:cubicBezTo>
                    <a:pt x="78" y="156"/>
                    <a:pt x="77" y="154"/>
                    <a:pt x="80" y="157"/>
                  </a:cubicBezTo>
                  <a:cubicBezTo>
                    <a:pt x="84" y="160"/>
                    <a:pt x="84" y="155"/>
                    <a:pt x="84" y="153"/>
                  </a:cubicBezTo>
                  <a:cubicBezTo>
                    <a:pt x="83" y="150"/>
                    <a:pt x="84" y="146"/>
                    <a:pt x="81" y="141"/>
                  </a:cubicBezTo>
                  <a:cubicBezTo>
                    <a:pt x="77" y="137"/>
                    <a:pt x="76" y="135"/>
                    <a:pt x="78" y="134"/>
                  </a:cubicBezTo>
                  <a:cubicBezTo>
                    <a:pt x="80" y="134"/>
                    <a:pt x="82" y="132"/>
                    <a:pt x="81" y="129"/>
                  </a:cubicBezTo>
                  <a:cubicBezTo>
                    <a:pt x="79" y="127"/>
                    <a:pt x="79" y="126"/>
                    <a:pt x="81" y="125"/>
                  </a:cubicBezTo>
                  <a:cubicBezTo>
                    <a:pt x="83" y="123"/>
                    <a:pt x="84" y="122"/>
                    <a:pt x="80" y="118"/>
                  </a:cubicBezTo>
                  <a:cubicBezTo>
                    <a:pt x="75" y="115"/>
                    <a:pt x="74" y="112"/>
                    <a:pt x="78" y="113"/>
                  </a:cubicBezTo>
                  <a:cubicBezTo>
                    <a:pt x="82" y="115"/>
                    <a:pt x="84" y="106"/>
                    <a:pt x="85" y="112"/>
                  </a:cubicBezTo>
                  <a:cubicBezTo>
                    <a:pt x="85" y="119"/>
                    <a:pt x="87" y="116"/>
                    <a:pt x="87" y="119"/>
                  </a:cubicBezTo>
                  <a:cubicBezTo>
                    <a:pt x="86" y="122"/>
                    <a:pt x="83" y="128"/>
                    <a:pt x="90" y="131"/>
                  </a:cubicBezTo>
                  <a:cubicBezTo>
                    <a:pt x="96" y="134"/>
                    <a:pt x="109" y="135"/>
                    <a:pt x="112" y="133"/>
                  </a:cubicBezTo>
                  <a:cubicBezTo>
                    <a:pt x="114" y="131"/>
                    <a:pt x="114" y="131"/>
                    <a:pt x="115" y="135"/>
                  </a:cubicBezTo>
                  <a:cubicBezTo>
                    <a:pt x="117" y="140"/>
                    <a:pt x="123" y="150"/>
                    <a:pt x="125" y="156"/>
                  </a:cubicBezTo>
                  <a:cubicBezTo>
                    <a:pt x="127" y="161"/>
                    <a:pt x="129" y="167"/>
                    <a:pt x="129" y="170"/>
                  </a:cubicBezTo>
                  <a:cubicBezTo>
                    <a:pt x="129" y="173"/>
                    <a:pt x="131" y="189"/>
                    <a:pt x="133" y="194"/>
                  </a:cubicBezTo>
                  <a:cubicBezTo>
                    <a:pt x="136" y="200"/>
                    <a:pt x="144" y="212"/>
                    <a:pt x="140" y="202"/>
                  </a:cubicBezTo>
                  <a:cubicBezTo>
                    <a:pt x="138" y="196"/>
                    <a:pt x="138" y="195"/>
                    <a:pt x="139" y="196"/>
                  </a:cubicBezTo>
                  <a:cubicBezTo>
                    <a:pt x="138" y="195"/>
                    <a:pt x="138" y="194"/>
                    <a:pt x="137" y="194"/>
                  </a:cubicBezTo>
                  <a:cubicBezTo>
                    <a:pt x="137" y="193"/>
                    <a:pt x="138" y="191"/>
                    <a:pt x="138" y="191"/>
                  </a:cubicBezTo>
                  <a:cubicBezTo>
                    <a:pt x="138" y="191"/>
                    <a:pt x="142" y="185"/>
                    <a:pt x="142" y="183"/>
                  </a:cubicBezTo>
                  <a:cubicBezTo>
                    <a:pt x="143" y="182"/>
                    <a:pt x="144" y="184"/>
                    <a:pt x="144" y="185"/>
                  </a:cubicBezTo>
                  <a:cubicBezTo>
                    <a:pt x="145" y="186"/>
                    <a:pt x="147" y="186"/>
                    <a:pt x="148" y="185"/>
                  </a:cubicBezTo>
                  <a:cubicBezTo>
                    <a:pt x="149" y="185"/>
                    <a:pt x="151" y="187"/>
                    <a:pt x="152" y="188"/>
                  </a:cubicBezTo>
                  <a:cubicBezTo>
                    <a:pt x="153" y="189"/>
                    <a:pt x="153" y="187"/>
                    <a:pt x="153" y="187"/>
                  </a:cubicBezTo>
                  <a:cubicBezTo>
                    <a:pt x="153" y="187"/>
                    <a:pt x="151" y="170"/>
                    <a:pt x="151" y="169"/>
                  </a:cubicBezTo>
                  <a:cubicBezTo>
                    <a:pt x="151" y="169"/>
                    <a:pt x="151" y="167"/>
                    <a:pt x="151" y="16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0" name="Freeform 2703"/>
            <p:cNvSpPr>
              <a:spLocks/>
            </p:cNvSpPr>
            <p:nvPr/>
          </p:nvSpPr>
          <p:spPr bwMode="auto">
            <a:xfrm>
              <a:off x="8261147" y="3483871"/>
              <a:ext cx="220708" cy="122383"/>
            </a:xfrm>
            <a:custGeom>
              <a:avLst/>
              <a:gdLst>
                <a:gd name="T0" fmla="*/ 2147483647 w 274"/>
                <a:gd name="T1" fmla="*/ 2147483647 h 148"/>
                <a:gd name="T2" fmla="*/ 2147483647 w 274"/>
                <a:gd name="T3" fmla="*/ 2147483647 h 148"/>
                <a:gd name="T4" fmla="*/ 2147483647 w 274"/>
                <a:gd name="T5" fmla="*/ 2147483647 h 148"/>
                <a:gd name="T6" fmla="*/ 2147483647 w 274"/>
                <a:gd name="T7" fmla="*/ 2147483647 h 148"/>
                <a:gd name="T8" fmla="*/ 2147483647 w 274"/>
                <a:gd name="T9" fmla="*/ 2147483647 h 148"/>
                <a:gd name="T10" fmla="*/ 2147483647 w 274"/>
                <a:gd name="T11" fmla="*/ 2147483647 h 148"/>
                <a:gd name="T12" fmla="*/ 2147483647 w 274"/>
                <a:gd name="T13" fmla="*/ 2147483647 h 148"/>
                <a:gd name="T14" fmla="*/ 2147483647 w 274"/>
                <a:gd name="T15" fmla="*/ 2147483647 h 148"/>
                <a:gd name="T16" fmla="*/ 2147483647 w 274"/>
                <a:gd name="T17" fmla="*/ 2147483647 h 148"/>
                <a:gd name="T18" fmla="*/ 2147483647 w 274"/>
                <a:gd name="T19" fmla="*/ 2147483647 h 148"/>
                <a:gd name="T20" fmla="*/ 2147483647 w 274"/>
                <a:gd name="T21" fmla="*/ 2147483647 h 148"/>
                <a:gd name="T22" fmla="*/ 2147483647 w 274"/>
                <a:gd name="T23" fmla="*/ 2147483647 h 148"/>
                <a:gd name="T24" fmla="*/ 2147483647 w 274"/>
                <a:gd name="T25" fmla="*/ 2147483647 h 148"/>
                <a:gd name="T26" fmla="*/ 2147483647 w 274"/>
                <a:gd name="T27" fmla="*/ 2147483647 h 148"/>
                <a:gd name="T28" fmla="*/ 2147483647 w 274"/>
                <a:gd name="T29" fmla="*/ 2147483647 h 148"/>
                <a:gd name="T30" fmla="*/ 2147483647 w 274"/>
                <a:gd name="T31" fmla="*/ 2147483647 h 148"/>
                <a:gd name="T32" fmla="*/ 2147483647 w 274"/>
                <a:gd name="T33" fmla="*/ 2147483647 h 148"/>
                <a:gd name="T34" fmla="*/ 2147483647 w 274"/>
                <a:gd name="T35" fmla="*/ 2147483647 h 148"/>
                <a:gd name="T36" fmla="*/ 2147483647 w 274"/>
                <a:gd name="T37" fmla="*/ 2147483647 h 148"/>
                <a:gd name="T38" fmla="*/ 2147483647 w 274"/>
                <a:gd name="T39" fmla="*/ 2147483647 h 148"/>
                <a:gd name="T40" fmla="*/ 2147483647 w 274"/>
                <a:gd name="T41" fmla="*/ 2147483647 h 148"/>
                <a:gd name="T42" fmla="*/ 2147483647 w 274"/>
                <a:gd name="T43" fmla="*/ 2147483647 h 148"/>
                <a:gd name="T44" fmla="*/ 2147483647 w 274"/>
                <a:gd name="T45" fmla="*/ 2147483647 h 148"/>
                <a:gd name="T46" fmla="*/ 2147483647 w 274"/>
                <a:gd name="T47" fmla="*/ 2147483647 h 148"/>
                <a:gd name="T48" fmla="*/ 2147483647 w 274"/>
                <a:gd name="T49" fmla="*/ 2147483647 h 148"/>
                <a:gd name="T50" fmla="*/ 2147483647 w 274"/>
                <a:gd name="T51" fmla="*/ 2147483647 h 148"/>
                <a:gd name="T52" fmla="*/ 2147483647 w 274"/>
                <a:gd name="T53" fmla="*/ 2147483647 h 148"/>
                <a:gd name="T54" fmla="*/ 2147483647 w 274"/>
                <a:gd name="T55" fmla="*/ 2147483647 h 148"/>
                <a:gd name="T56" fmla="*/ 2147483647 w 274"/>
                <a:gd name="T57" fmla="*/ 2147483647 h 148"/>
                <a:gd name="T58" fmla="*/ 2147483647 w 274"/>
                <a:gd name="T59" fmla="*/ 2147483647 h 148"/>
                <a:gd name="T60" fmla="*/ 2147483647 w 274"/>
                <a:gd name="T61" fmla="*/ 2147483647 h 148"/>
                <a:gd name="T62" fmla="*/ 2147483647 w 274"/>
                <a:gd name="T63" fmla="*/ 2147483647 h 148"/>
                <a:gd name="T64" fmla="*/ 2147483647 w 274"/>
                <a:gd name="T65" fmla="*/ 2147483647 h 148"/>
                <a:gd name="T66" fmla="*/ 2147483647 w 274"/>
                <a:gd name="T67" fmla="*/ 2147483647 h 148"/>
                <a:gd name="T68" fmla="*/ 2147483647 w 274"/>
                <a:gd name="T69" fmla="*/ 2147483647 h 148"/>
                <a:gd name="T70" fmla="*/ 2147483647 w 274"/>
                <a:gd name="T71" fmla="*/ 2147483647 h 148"/>
                <a:gd name="T72" fmla="*/ 2147483647 w 274"/>
                <a:gd name="T73" fmla="*/ 2147483647 h 148"/>
                <a:gd name="T74" fmla="*/ 2147483647 w 274"/>
                <a:gd name="T75" fmla="*/ 2147483647 h 148"/>
                <a:gd name="T76" fmla="*/ 2147483647 w 274"/>
                <a:gd name="T77" fmla="*/ 2147483647 h 148"/>
                <a:gd name="T78" fmla="*/ 2147483647 w 274"/>
                <a:gd name="T79" fmla="*/ 2147483647 h 148"/>
                <a:gd name="T80" fmla="*/ 2147483647 w 274"/>
                <a:gd name="T81" fmla="*/ 2147483647 h 148"/>
                <a:gd name="T82" fmla="*/ 2147483647 w 274"/>
                <a:gd name="T83" fmla="*/ 2147483647 h 148"/>
                <a:gd name="T84" fmla="*/ 2147483647 w 274"/>
                <a:gd name="T85" fmla="*/ 2147483647 h 148"/>
                <a:gd name="T86" fmla="*/ 2147483647 w 274"/>
                <a:gd name="T87" fmla="*/ 2147483647 h 148"/>
                <a:gd name="T88" fmla="*/ 2147483647 w 274"/>
                <a:gd name="T89" fmla="*/ 2147483647 h 148"/>
                <a:gd name="T90" fmla="*/ 2147483647 w 274"/>
                <a:gd name="T91" fmla="*/ 0 h 148"/>
                <a:gd name="T92" fmla="*/ 2147483647 w 274"/>
                <a:gd name="T93" fmla="*/ 2147483647 h 148"/>
                <a:gd name="T94" fmla="*/ 2147483647 w 274"/>
                <a:gd name="T95" fmla="*/ 2147483647 h 148"/>
                <a:gd name="T96" fmla="*/ 2147483647 w 274"/>
                <a:gd name="T97" fmla="*/ 2147483647 h 1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4" h="148">
                  <a:moveTo>
                    <a:pt x="12" y="25"/>
                  </a:moveTo>
                  <a:cubicBezTo>
                    <a:pt x="12" y="28"/>
                    <a:pt x="12" y="30"/>
                    <a:pt x="12" y="30"/>
                  </a:cubicBezTo>
                  <a:cubicBezTo>
                    <a:pt x="11" y="30"/>
                    <a:pt x="7" y="34"/>
                    <a:pt x="7" y="36"/>
                  </a:cubicBezTo>
                  <a:cubicBezTo>
                    <a:pt x="7" y="37"/>
                    <a:pt x="7" y="39"/>
                    <a:pt x="8" y="40"/>
                  </a:cubicBezTo>
                  <a:cubicBezTo>
                    <a:pt x="8" y="40"/>
                    <a:pt x="8" y="41"/>
                    <a:pt x="8" y="41"/>
                  </a:cubicBezTo>
                  <a:cubicBezTo>
                    <a:pt x="8" y="42"/>
                    <a:pt x="4" y="48"/>
                    <a:pt x="3" y="50"/>
                  </a:cubicBezTo>
                  <a:cubicBezTo>
                    <a:pt x="2" y="52"/>
                    <a:pt x="2" y="54"/>
                    <a:pt x="1" y="56"/>
                  </a:cubicBezTo>
                  <a:cubicBezTo>
                    <a:pt x="1" y="58"/>
                    <a:pt x="0" y="59"/>
                    <a:pt x="1" y="59"/>
                  </a:cubicBezTo>
                  <a:cubicBezTo>
                    <a:pt x="2" y="60"/>
                    <a:pt x="9" y="64"/>
                    <a:pt x="10" y="65"/>
                  </a:cubicBezTo>
                  <a:cubicBezTo>
                    <a:pt x="11" y="66"/>
                    <a:pt x="14" y="67"/>
                    <a:pt x="14" y="67"/>
                  </a:cubicBezTo>
                  <a:cubicBezTo>
                    <a:pt x="14" y="67"/>
                    <a:pt x="16" y="68"/>
                    <a:pt x="16" y="66"/>
                  </a:cubicBezTo>
                  <a:cubicBezTo>
                    <a:pt x="16" y="65"/>
                    <a:pt x="16" y="63"/>
                    <a:pt x="17" y="64"/>
                  </a:cubicBezTo>
                  <a:cubicBezTo>
                    <a:pt x="18" y="64"/>
                    <a:pt x="31" y="73"/>
                    <a:pt x="34" y="74"/>
                  </a:cubicBezTo>
                  <a:cubicBezTo>
                    <a:pt x="36" y="74"/>
                    <a:pt x="37" y="74"/>
                    <a:pt x="38" y="75"/>
                  </a:cubicBezTo>
                  <a:cubicBezTo>
                    <a:pt x="39" y="76"/>
                    <a:pt x="48" y="85"/>
                    <a:pt x="49" y="86"/>
                  </a:cubicBezTo>
                  <a:cubicBezTo>
                    <a:pt x="51" y="87"/>
                    <a:pt x="59" y="92"/>
                    <a:pt x="60" y="93"/>
                  </a:cubicBezTo>
                  <a:cubicBezTo>
                    <a:pt x="60" y="93"/>
                    <a:pt x="63" y="94"/>
                    <a:pt x="65" y="93"/>
                  </a:cubicBezTo>
                  <a:cubicBezTo>
                    <a:pt x="67" y="92"/>
                    <a:pt x="68" y="91"/>
                    <a:pt x="69" y="92"/>
                  </a:cubicBezTo>
                  <a:cubicBezTo>
                    <a:pt x="69" y="93"/>
                    <a:pt x="71" y="94"/>
                    <a:pt x="72" y="94"/>
                  </a:cubicBezTo>
                  <a:cubicBezTo>
                    <a:pt x="74" y="94"/>
                    <a:pt x="87" y="99"/>
                    <a:pt x="87" y="99"/>
                  </a:cubicBezTo>
                  <a:cubicBezTo>
                    <a:pt x="87" y="99"/>
                    <a:pt x="89" y="99"/>
                    <a:pt x="89" y="100"/>
                  </a:cubicBezTo>
                  <a:cubicBezTo>
                    <a:pt x="89" y="101"/>
                    <a:pt x="91" y="105"/>
                    <a:pt x="91" y="105"/>
                  </a:cubicBezTo>
                  <a:cubicBezTo>
                    <a:pt x="91" y="105"/>
                    <a:pt x="91" y="107"/>
                    <a:pt x="93" y="107"/>
                  </a:cubicBezTo>
                  <a:cubicBezTo>
                    <a:pt x="94" y="107"/>
                    <a:pt x="105" y="110"/>
                    <a:pt x="105" y="110"/>
                  </a:cubicBezTo>
                  <a:cubicBezTo>
                    <a:pt x="105" y="110"/>
                    <a:pt x="106" y="110"/>
                    <a:pt x="107" y="110"/>
                  </a:cubicBezTo>
                  <a:cubicBezTo>
                    <a:pt x="107" y="111"/>
                    <a:pt x="110" y="113"/>
                    <a:pt x="110" y="112"/>
                  </a:cubicBezTo>
                  <a:cubicBezTo>
                    <a:pt x="111" y="111"/>
                    <a:pt x="117" y="108"/>
                    <a:pt x="117" y="108"/>
                  </a:cubicBezTo>
                  <a:cubicBezTo>
                    <a:pt x="117" y="108"/>
                    <a:pt x="118" y="107"/>
                    <a:pt x="119" y="108"/>
                  </a:cubicBezTo>
                  <a:cubicBezTo>
                    <a:pt x="120" y="108"/>
                    <a:pt x="127" y="111"/>
                    <a:pt x="127" y="111"/>
                  </a:cubicBezTo>
                  <a:cubicBezTo>
                    <a:pt x="127" y="111"/>
                    <a:pt x="128" y="112"/>
                    <a:pt x="128" y="111"/>
                  </a:cubicBezTo>
                  <a:cubicBezTo>
                    <a:pt x="129" y="110"/>
                    <a:pt x="130" y="108"/>
                    <a:pt x="131" y="108"/>
                  </a:cubicBezTo>
                  <a:cubicBezTo>
                    <a:pt x="132" y="108"/>
                    <a:pt x="137" y="106"/>
                    <a:pt x="140" y="107"/>
                  </a:cubicBezTo>
                  <a:cubicBezTo>
                    <a:pt x="144" y="108"/>
                    <a:pt x="152" y="112"/>
                    <a:pt x="152" y="112"/>
                  </a:cubicBezTo>
                  <a:cubicBezTo>
                    <a:pt x="152" y="112"/>
                    <a:pt x="153" y="113"/>
                    <a:pt x="153" y="114"/>
                  </a:cubicBezTo>
                  <a:cubicBezTo>
                    <a:pt x="153" y="115"/>
                    <a:pt x="153" y="121"/>
                    <a:pt x="154" y="122"/>
                  </a:cubicBezTo>
                  <a:cubicBezTo>
                    <a:pt x="156" y="124"/>
                    <a:pt x="159" y="125"/>
                    <a:pt x="160" y="125"/>
                  </a:cubicBezTo>
                  <a:cubicBezTo>
                    <a:pt x="161" y="125"/>
                    <a:pt x="163" y="126"/>
                    <a:pt x="164" y="126"/>
                  </a:cubicBezTo>
                  <a:cubicBezTo>
                    <a:pt x="165" y="126"/>
                    <a:pt x="172" y="129"/>
                    <a:pt x="173" y="130"/>
                  </a:cubicBezTo>
                  <a:cubicBezTo>
                    <a:pt x="173" y="131"/>
                    <a:pt x="176" y="134"/>
                    <a:pt x="176" y="134"/>
                  </a:cubicBezTo>
                  <a:cubicBezTo>
                    <a:pt x="176" y="134"/>
                    <a:pt x="177" y="135"/>
                    <a:pt x="178" y="134"/>
                  </a:cubicBezTo>
                  <a:cubicBezTo>
                    <a:pt x="180" y="133"/>
                    <a:pt x="187" y="131"/>
                    <a:pt x="187" y="131"/>
                  </a:cubicBezTo>
                  <a:cubicBezTo>
                    <a:pt x="187" y="131"/>
                    <a:pt x="188" y="130"/>
                    <a:pt x="189" y="131"/>
                  </a:cubicBezTo>
                  <a:cubicBezTo>
                    <a:pt x="189" y="132"/>
                    <a:pt x="194" y="139"/>
                    <a:pt x="194" y="139"/>
                  </a:cubicBezTo>
                  <a:cubicBezTo>
                    <a:pt x="194" y="139"/>
                    <a:pt x="195" y="140"/>
                    <a:pt x="196" y="140"/>
                  </a:cubicBezTo>
                  <a:cubicBezTo>
                    <a:pt x="197" y="140"/>
                    <a:pt x="205" y="139"/>
                    <a:pt x="206" y="139"/>
                  </a:cubicBezTo>
                  <a:cubicBezTo>
                    <a:pt x="208" y="140"/>
                    <a:pt x="216" y="141"/>
                    <a:pt x="216" y="141"/>
                  </a:cubicBezTo>
                  <a:lnTo>
                    <a:pt x="225" y="145"/>
                  </a:lnTo>
                  <a:cubicBezTo>
                    <a:pt x="225" y="145"/>
                    <a:pt x="225" y="145"/>
                    <a:pt x="226" y="145"/>
                  </a:cubicBezTo>
                  <a:cubicBezTo>
                    <a:pt x="227" y="144"/>
                    <a:pt x="231" y="143"/>
                    <a:pt x="232" y="142"/>
                  </a:cubicBezTo>
                  <a:cubicBezTo>
                    <a:pt x="232" y="141"/>
                    <a:pt x="234" y="140"/>
                    <a:pt x="235" y="140"/>
                  </a:cubicBezTo>
                  <a:cubicBezTo>
                    <a:pt x="235" y="141"/>
                    <a:pt x="236" y="141"/>
                    <a:pt x="236" y="143"/>
                  </a:cubicBezTo>
                  <a:cubicBezTo>
                    <a:pt x="237" y="145"/>
                    <a:pt x="237" y="145"/>
                    <a:pt x="238" y="145"/>
                  </a:cubicBezTo>
                  <a:cubicBezTo>
                    <a:pt x="239" y="145"/>
                    <a:pt x="242" y="146"/>
                    <a:pt x="243" y="146"/>
                  </a:cubicBezTo>
                  <a:cubicBezTo>
                    <a:pt x="244" y="146"/>
                    <a:pt x="255" y="146"/>
                    <a:pt x="256" y="146"/>
                  </a:cubicBezTo>
                  <a:cubicBezTo>
                    <a:pt x="258" y="146"/>
                    <a:pt x="266" y="148"/>
                    <a:pt x="268" y="147"/>
                  </a:cubicBezTo>
                  <a:cubicBezTo>
                    <a:pt x="269" y="145"/>
                    <a:pt x="273" y="134"/>
                    <a:pt x="273" y="134"/>
                  </a:cubicBezTo>
                  <a:cubicBezTo>
                    <a:pt x="273" y="134"/>
                    <a:pt x="274" y="133"/>
                    <a:pt x="273" y="132"/>
                  </a:cubicBezTo>
                  <a:cubicBezTo>
                    <a:pt x="272" y="131"/>
                    <a:pt x="267" y="122"/>
                    <a:pt x="267" y="120"/>
                  </a:cubicBezTo>
                  <a:cubicBezTo>
                    <a:pt x="267" y="118"/>
                    <a:pt x="270" y="102"/>
                    <a:pt x="270" y="99"/>
                  </a:cubicBezTo>
                  <a:cubicBezTo>
                    <a:pt x="271" y="98"/>
                    <a:pt x="271" y="95"/>
                    <a:pt x="272" y="93"/>
                  </a:cubicBezTo>
                  <a:cubicBezTo>
                    <a:pt x="268" y="94"/>
                    <a:pt x="259" y="95"/>
                    <a:pt x="259" y="95"/>
                  </a:cubicBezTo>
                  <a:cubicBezTo>
                    <a:pt x="258" y="95"/>
                    <a:pt x="256" y="95"/>
                    <a:pt x="256" y="95"/>
                  </a:cubicBezTo>
                  <a:cubicBezTo>
                    <a:pt x="256" y="95"/>
                    <a:pt x="236" y="91"/>
                    <a:pt x="234" y="91"/>
                  </a:cubicBezTo>
                  <a:cubicBezTo>
                    <a:pt x="232" y="90"/>
                    <a:pt x="227" y="87"/>
                    <a:pt x="225" y="86"/>
                  </a:cubicBezTo>
                  <a:cubicBezTo>
                    <a:pt x="223" y="85"/>
                    <a:pt x="219" y="88"/>
                    <a:pt x="219" y="89"/>
                  </a:cubicBezTo>
                  <a:cubicBezTo>
                    <a:pt x="218" y="90"/>
                    <a:pt x="217" y="90"/>
                    <a:pt x="217" y="90"/>
                  </a:cubicBezTo>
                  <a:cubicBezTo>
                    <a:pt x="217" y="90"/>
                    <a:pt x="213" y="89"/>
                    <a:pt x="211" y="89"/>
                  </a:cubicBezTo>
                  <a:cubicBezTo>
                    <a:pt x="209" y="88"/>
                    <a:pt x="206" y="85"/>
                    <a:pt x="206" y="84"/>
                  </a:cubicBezTo>
                  <a:cubicBezTo>
                    <a:pt x="206" y="83"/>
                    <a:pt x="206" y="83"/>
                    <a:pt x="205" y="84"/>
                  </a:cubicBezTo>
                  <a:cubicBezTo>
                    <a:pt x="204" y="86"/>
                    <a:pt x="202" y="90"/>
                    <a:pt x="202" y="91"/>
                  </a:cubicBezTo>
                  <a:cubicBezTo>
                    <a:pt x="201" y="93"/>
                    <a:pt x="198" y="88"/>
                    <a:pt x="197" y="86"/>
                  </a:cubicBezTo>
                  <a:cubicBezTo>
                    <a:pt x="195" y="84"/>
                    <a:pt x="193" y="80"/>
                    <a:pt x="190" y="77"/>
                  </a:cubicBezTo>
                  <a:cubicBezTo>
                    <a:pt x="186" y="75"/>
                    <a:pt x="176" y="77"/>
                    <a:pt x="174" y="77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69" y="76"/>
                    <a:pt x="170" y="71"/>
                    <a:pt x="172" y="69"/>
                  </a:cubicBezTo>
                  <a:cubicBezTo>
                    <a:pt x="173" y="67"/>
                    <a:pt x="172" y="67"/>
                    <a:pt x="171" y="67"/>
                  </a:cubicBezTo>
                  <a:cubicBezTo>
                    <a:pt x="170" y="67"/>
                    <a:pt x="166" y="68"/>
                    <a:pt x="164" y="68"/>
                  </a:cubicBezTo>
                  <a:cubicBezTo>
                    <a:pt x="162" y="69"/>
                    <a:pt x="153" y="64"/>
                    <a:pt x="151" y="63"/>
                  </a:cubicBezTo>
                  <a:cubicBezTo>
                    <a:pt x="150" y="62"/>
                    <a:pt x="142" y="56"/>
                    <a:pt x="141" y="56"/>
                  </a:cubicBezTo>
                  <a:cubicBezTo>
                    <a:pt x="140" y="55"/>
                    <a:pt x="141" y="55"/>
                    <a:pt x="141" y="54"/>
                  </a:cubicBezTo>
                  <a:cubicBezTo>
                    <a:pt x="141" y="52"/>
                    <a:pt x="140" y="50"/>
                    <a:pt x="140" y="49"/>
                  </a:cubicBezTo>
                  <a:cubicBezTo>
                    <a:pt x="139" y="48"/>
                    <a:pt x="139" y="46"/>
                    <a:pt x="139" y="44"/>
                  </a:cubicBezTo>
                  <a:cubicBezTo>
                    <a:pt x="138" y="43"/>
                    <a:pt x="134" y="43"/>
                    <a:pt x="132" y="44"/>
                  </a:cubicBezTo>
                  <a:cubicBezTo>
                    <a:pt x="129" y="44"/>
                    <a:pt x="126" y="45"/>
                    <a:pt x="122" y="45"/>
                  </a:cubicBezTo>
                  <a:cubicBezTo>
                    <a:pt x="119" y="44"/>
                    <a:pt x="118" y="44"/>
                    <a:pt x="113" y="37"/>
                  </a:cubicBezTo>
                  <a:cubicBezTo>
                    <a:pt x="109" y="30"/>
                    <a:pt x="97" y="27"/>
                    <a:pt x="96" y="28"/>
                  </a:cubicBezTo>
                  <a:cubicBezTo>
                    <a:pt x="95" y="28"/>
                    <a:pt x="94" y="27"/>
                    <a:pt x="94" y="27"/>
                  </a:cubicBezTo>
                  <a:cubicBezTo>
                    <a:pt x="94" y="27"/>
                    <a:pt x="85" y="19"/>
                    <a:pt x="84" y="18"/>
                  </a:cubicBezTo>
                  <a:cubicBezTo>
                    <a:pt x="83" y="17"/>
                    <a:pt x="82" y="17"/>
                    <a:pt x="82" y="17"/>
                  </a:cubicBezTo>
                  <a:cubicBezTo>
                    <a:pt x="72" y="14"/>
                    <a:pt x="67" y="5"/>
                    <a:pt x="67" y="4"/>
                  </a:cubicBezTo>
                  <a:cubicBezTo>
                    <a:pt x="66" y="3"/>
                    <a:pt x="67" y="2"/>
                    <a:pt x="66" y="2"/>
                  </a:cubicBezTo>
                  <a:cubicBezTo>
                    <a:pt x="64" y="2"/>
                    <a:pt x="58" y="0"/>
                    <a:pt x="52" y="0"/>
                  </a:cubicBezTo>
                  <a:cubicBezTo>
                    <a:pt x="45" y="0"/>
                    <a:pt x="42" y="10"/>
                    <a:pt x="42" y="11"/>
                  </a:cubicBezTo>
                  <a:cubicBezTo>
                    <a:pt x="41" y="12"/>
                    <a:pt x="41" y="13"/>
                    <a:pt x="41" y="13"/>
                  </a:cubicBezTo>
                  <a:cubicBezTo>
                    <a:pt x="41" y="13"/>
                    <a:pt x="38" y="13"/>
                    <a:pt x="36" y="14"/>
                  </a:cubicBezTo>
                  <a:cubicBezTo>
                    <a:pt x="35" y="14"/>
                    <a:pt x="34" y="12"/>
                    <a:pt x="34" y="11"/>
                  </a:cubicBezTo>
                  <a:cubicBezTo>
                    <a:pt x="34" y="10"/>
                    <a:pt x="33" y="8"/>
                    <a:pt x="33" y="8"/>
                  </a:cubicBezTo>
                  <a:cubicBezTo>
                    <a:pt x="29" y="10"/>
                    <a:pt x="22" y="15"/>
                    <a:pt x="21" y="16"/>
                  </a:cubicBezTo>
                  <a:cubicBezTo>
                    <a:pt x="19" y="17"/>
                    <a:pt x="12" y="22"/>
                    <a:pt x="12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1" name="Freeform 2704"/>
            <p:cNvSpPr>
              <a:spLocks/>
            </p:cNvSpPr>
            <p:nvPr/>
          </p:nvSpPr>
          <p:spPr bwMode="auto">
            <a:xfrm>
              <a:off x="8753310" y="3986632"/>
              <a:ext cx="2417" cy="5788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3" y="7"/>
                    <a:pt x="3" y="2"/>
                    <a:pt x="2" y="1"/>
                  </a:cubicBezTo>
                  <a:cubicBezTo>
                    <a:pt x="0" y="0"/>
                    <a:pt x="0" y="5"/>
                    <a:pt x="3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2" name="Freeform 2705"/>
            <p:cNvSpPr>
              <a:spLocks/>
            </p:cNvSpPr>
            <p:nvPr/>
          </p:nvSpPr>
          <p:spPr bwMode="auto">
            <a:xfrm>
              <a:off x="8754921" y="4000690"/>
              <a:ext cx="5638" cy="10750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2147483647 w 7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">
                  <a:moveTo>
                    <a:pt x="1" y="5"/>
                  </a:moveTo>
                  <a:cubicBezTo>
                    <a:pt x="0" y="9"/>
                    <a:pt x="1" y="13"/>
                    <a:pt x="3" y="12"/>
                  </a:cubicBezTo>
                  <a:cubicBezTo>
                    <a:pt x="6" y="11"/>
                    <a:pt x="7" y="8"/>
                    <a:pt x="4" y="4"/>
                  </a:cubicBezTo>
                  <a:cubicBezTo>
                    <a:pt x="1" y="0"/>
                    <a:pt x="1" y="5"/>
                    <a:pt x="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3" name="Freeform 2706"/>
            <p:cNvSpPr>
              <a:spLocks/>
            </p:cNvSpPr>
            <p:nvPr/>
          </p:nvSpPr>
          <p:spPr bwMode="auto">
            <a:xfrm>
              <a:off x="8751700" y="4025497"/>
              <a:ext cx="4028" cy="12404"/>
            </a:xfrm>
            <a:custGeom>
              <a:avLst/>
              <a:gdLst>
                <a:gd name="T0" fmla="*/ 2147483647 w 5"/>
                <a:gd name="T1" fmla="*/ 2147483647 h 15"/>
                <a:gd name="T2" fmla="*/ 0 w 5"/>
                <a:gd name="T3" fmla="*/ 2147483647 h 15"/>
                <a:gd name="T4" fmla="*/ 2147483647 w 5"/>
                <a:gd name="T5" fmla="*/ 214748364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5">
                  <a:moveTo>
                    <a:pt x="5" y="8"/>
                  </a:moveTo>
                  <a:cubicBezTo>
                    <a:pt x="5" y="2"/>
                    <a:pt x="3" y="0"/>
                    <a:pt x="0" y="13"/>
                  </a:cubicBezTo>
                  <a:cubicBezTo>
                    <a:pt x="0" y="13"/>
                    <a:pt x="4" y="15"/>
                    <a:pt x="5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4" name="Freeform 2707"/>
            <p:cNvSpPr>
              <a:spLocks/>
            </p:cNvSpPr>
            <p:nvPr/>
          </p:nvSpPr>
          <p:spPr bwMode="auto">
            <a:xfrm>
              <a:off x="8756533" y="4019709"/>
              <a:ext cx="7250" cy="4962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2147483647 w 9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4" y="0"/>
                  </a:moveTo>
                  <a:cubicBezTo>
                    <a:pt x="0" y="0"/>
                    <a:pt x="5" y="6"/>
                    <a:pt x="5" y="6"/>
                  </a:cubicBezTo>
                  <a:cubicBezTo>
                    <a:pt x="9" y="2"/>
                    <a:pt x="8" y="1"/>
                    <a:pt x="4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5" name="Freeform 2708"/>
            <p:cNvSpPr>
              <a:spLocks/>
            </p:cNvSpPr>
            <p:nvPr/>
          </p:nvSpPr>
          <p:spPr bwMode="auto">
            <a:xfrm>
              <a:off x="8755727" y="4026323"/>
              <a:ext cx="7250" cy="9923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0" y="3"/>
                    <a:pt x="1" y="3"/>
                    <a:pt x="3" y="5"/>
                  </a:cubicBezTo>
                  <a:cubicBezTo>
                    <a:pt x="5" y="7"/>
                    <a:pt x="8" y="12"/>
                    <a:pt x="8" y="10"/>
                  </a:cubicBezTo>
                  <a:cubicBezTo>
                    <a:pt x="9" y="7"/>
                    <a:pt x="8" y="5"/>
                    <a:pt x="8" y="4"/>
                  </a:cubicBezTo>
                  <a:cubicBezTo>
                    <a:pt x="8" y="4"/>
                    <a:pt x="8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6" name="Freeform 2709"/>
            <p:cNvSpPr>
              <a:spLocks/>
            </p:cNvSpPr>
            <p:nvPr/>
          </p:nvSpPr>
          <p:spPr bwMode="auto">
            <a:xfrm>
              <a:off x="8748477" y="4049477"/>
              <a:ext cx="5638" cy="661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cubicBezTo>
                    <a:pt x="0" y="3"/>
                    <a:pt x="3" y="6"/>
                    <a:pt x="5" y="7"/>
                  </a:cubicBezTo>
                  <a:cubicBezTo>
                    <a:pt x="7" y="8"/>
                    <a:pt x="7" y="8"/>
                    <a:pt x="7" y="4"/>
                  </a:cubicBezTo>
                  <a:cubicBezTo>
                    <a:pt x="7" y="3"/>
                    <a:pt x="3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7" name="Freeform 2710"/>
            <p:cNvSpPr>
              <a:spLocks/>
            </p:cNvSpPr>
            <p:nvPr/>
          </p:nvSpPr>
          <p:spPr bwMode="auto">
            <a:xfrm>
              <a:off x="8732367" y="3890710"/>
              <a:ext cx="3222" cy="14885"/>
            </a:xfrm>
            <a:custGeom>
              <a:avLst/>
              <a:gdLst>
                <a:gd name="T0" fmla="*/ 2147483647 w 4"/>
                <a:gd name="T1" fmla="*/ 2147483647 h 18"/>
                <a:gd name="T2" fmla="*/ 0 w 4"/>
                <a:gd name="T3" fmla="*/ 2147483647 h 18"/>
                <a:gd name="T4" fmla="*/ 2147483647 w 4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8">
                  <a:moveTo>
                    <a:pt x="3" y="9"/>
                  </a:moveTo>
                  <a:cubicBezTo>
                    <a:pt x="2" y="0"/>
                    <a:pt x="0" y="5"/>
                    <a:pt x="0" y="8"/>
                  </a:cubicBezTo>
                  <a:cubicBezTo>
                    <a:pt x="0" y="8"/>
                    <a:pt x="4" y="18"/>
                    <a:pt x="3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8" name="Freeform 2711"/>
            <p:cNvSpPr>
              <a:spLocks/>
            </p:cNvSpPr>
            <p:nvPr/>
          </p:nvSpPr>
          <p:spPr bwMode="auto">
            <a:xfrm>
              <a:off x="8589793" y="3540927"/>
              <a:ext cx="242457" cy="535011"/>
            </a:xfrm>
            <a:custGeom>
              <a:avLst/>
              <a:gdLst>
                <a:gd name="T0" fmla="*/ 2147483647 w 301"/>
                <a:gd name="T1" fmla="*/ 2147483647 h 647"/>
                <a:gd name="T2" fmla="*/ 2147483647 w 301"/>
                <a:gd name="T3" fmla="*/ 2147483647 h 647"/>
                <a:gd name="T4" fmla="*/ 2147483647 w 301"/>
                <a:gd name="T5" fmla="*/ 2147483647 h 647"/>
                <a:gd name="T6" fmla="*/ 2147483647 w 301"/>
                <a:gd name="T7" fmla="*/ 2147483647 h 647"/>
                <a:gd name="T8" fmla="*/ 2147483647 w 301"/>
                <a:gd name="T9" fmla="*/ 2147483647 h 647"/>
                <a:gd name="T10" fmla="*/ 2147483647 w 301"/>
                <a:gd name="T11" fmla="*/ 2147483647 h 647"/>
                <a:gd name="T12" fmla="*/ 2147483647 w 301"/>
                <a:gd name="T13" fmla="*/ 2147483647 h 647"/>
                <a:gd name="T14" fmla="*/ 2147483647 w 301"/>
                <a:gd name="T15" fmla="*/ 2147483647 h 647"/>
                <a:gd name="T16" fmla="*/ 2147483647 w 301"/>
                <a:gd name="T17" fmla="*/ 2147483647 h 647"/>
                <a:gd name="T18" fmla="*/ 2147483647 w 301"/>
                <a:gd name="T19" fmla="*/ 2147483647 h 647"/>
                <a:gd name="T20" fmla="*/ 2147483647 w 301"/>
                <a:gd name="T21" fmla="*/ 2147483647 h 647"/>
                <a:gd name="T22" fmla="*/ 2147483647 w 301"/>
                <a:gd name="T23" fmla="*/ 2147483647 h 647"/>
                <a:gd name="T24" fmla="*/ 2147483647 w 301"/>
                <a:gd name="T25" fmla="*/ 2147483647 h 647"/>
                <a:gd name="T26" fmla="*/ 2147483647 w 301"/>
                <a:gd name="T27" fmla="*/ 2147483647 h 647"/>
                <a:gd name="T28" fmla="*/ 2147483647 w 301"/>
                <a:gd name="T29" fmla="*/ 2147483647 h 647"/>
                <a:gd name="T30" fmla="*/ 2147483647 w 301"/>
                <a:gd name="T31" fmla="*/ 2147483647 h 647"/>
                <a:gd name="T32" fmla="*/ 2147483647 w 301"/>
                <a:gd name="T33" fmla="*/ 2147483647 h 647"/>
                <a:gd name="T34" fmla="*/ 2147483647 w 301"/>
                <a:gd name="T35" fmla="*/ 2147483647 h 647"/>
                <a:gd name="T36" fmla="*/ 2147483647 w 301"/>
                <a:gd name="T37" fmla="*/ 2147483647 h 647"/>
                <a:gd name="T38" fmla="*/ 2147483647 w 301"/>
                <a:gd name="T39" fmla="*/ 2147483647 h 647"/>
                <a:gd name="T40" fmla="*/ 2147483647 w 301"/>
                <a:gd name="T41" fmla="*/ 2147483647 h 647"/>
                <a:gd name="T42" fmla="*/ 2147483647 w 301"/>
                <a:gd name="T43" fmla="*/ 2147483647 h 647"/>
                <a:gd name="T44" fmla="*/ 2147483647 w 301"/>
                <a:gd name="T45" fmla="*/ 2147483647 h 647"/>
                <a:gd name="T46" fmla="*/ 2147483647 w 301"/>
                <a:gd name="T47" fmla="*/ 2147483647 h 647"/>
                <a:gd name="T48" fmla="*/ 2147483647 w 301"/>
                <a:gd name="T49" fmla="*/ 2147483647 h 647"/>
                <a:gd name="T50" fmla="*/ 2147483647 w 301"/>
                <a:gd name="T51" fmla="*/ 2147483647 h 647"/>
                <a:gd name="T52" fmla="*/ 2147483647 w 301"/>
                <a:gd name="T53" fmla="*/ 2147483647 h 647"/>
                <a:gd name="T54" fmla="*/ 2147483647 w 301"/>
                <a:gd name="T55" fmla="*/ 2147483647 h 647"/>
                <a:gd name="T56" fmla="*/ 2147483647 w 301"/>
                <a:gd name="T57" fmla="*/ 2147483647 h 647"/>
                <a:gd name="T58" fmla="*/ 2147483647 w 301"/>
                <a:gd name="T59" fmla="*/ 2147483647 h 647"/>
                <a:gd name="T60" fmla="*/ 2147483647 w 301"/>
                <a:gd name="T61" fmla="*/ 2147483647 h 647"/>
                <a:gd name="T62" fmla="*/ 2147483647 w 301"/>
                <a:gd name="T63" fmla="*/ 2147483647 h 647"/>
                <a:gd name="T64" fmla="*/ 2147483647 w 301"/>
                <a:gd name="T65" fmla="*/ 2147483647 h 647"/>
                <a:gd name="T66" fmla="*/ 2147483647 w 301"/>
                <a:gd name="T67" fmla="*/ 2147483647 h 647"/>
                <a:gd name="T68" fmla="*/ 2147483647 w 301"/>
                <a:gd name="T69" fmla="*/ 2147483647 h 647"/>
                <a:gd name="T70" fmla="*/ 2147483647 w 301"/>
                <a:gd name="T71" fmla="*/ 2147483647 h 647"/>
                <a:gd name="T72" fmla="*/ 2147483647 w 301"/>
                <a:gd name="T73" fmla="*/ 2147483647 h 647"/>
                <a:gd name="T74" fmla="*/ 2147483647 w 301"/>
                <a:gd name="T75" fmla="*/ 2147483647 h 647"/>
                <a:gd name="T76" fmla="*/ 0 w 301"/>
                <a:gd name="T77" fmla="*/ 2147483647 h 647"/>
                <a:gd name="T78" fmla="*/ 2147483647 w 301"/>
                <a:gd name="T79" fmla="*/ 2147483647 h 647"/>
                <a:gd name="T80" fmla="*/ 2147483647 w 301"/>
                <a:gd name="T81" fmla="*/ 2147483647 h 647"/>
                <a:gd name="T82" fmla="*/ 2147483647 w 301"/>
                <a:gd name="T83" fmla="*/ 2147483647 h 647"/>
                <a:gd name="T84" fmla="*/ 2147483647 w 301"/>
                <a:gd name="T85" fmla="*/ 2147483647 h 647"/>
                <a:gd name="T86" fmla="*/ 2147483647 w 301"/>
                <a:gd name="T87" fmla="*/ 2147483647 h 647"/>
                <a:gd name="T88" fmla="*/ 2147483647 w 301"/>
                <a:gd name="T89" fmla="*/ 2147483647 h 647"/>
                <a:gd name="T90" fmla="*/ 2147483647 w 301"/>
                <a:gd name="T91" fmla="*/ 2147483647 h 647"/>
                <a:gd name="T92" fmla="*/ 2147483647 w 301"/>
                <a:gd name="T93" fmla="*/ 2147483647 h 647"/>
                <a:gd name="T94" fmla="*/ 2147483647 w 301"/>
                <a:gd name="T95" fmla="*/ 2147483647 h 647"/>
                <a:gd name="T96" fmla="*/ 2147483647 w 301"/>
                <a:gd name="T97" fmla="*/ 2147483647 h 647"/>
                <a:gd name="T98" fmla="*/ 2147483647 w 301"/>
                <a:gd name="T99" fmla="*/ 2147483647 h 647"/>
                <a:gd name="T100" fmla="*/ 2147483647 w 301"/>
                <a:gd name="T101" fmla="*/ 2147483647 h 647"/>
                <a:gd name="T102" fmla="*/ 2147483647 w 301"/>
                <a:gd name="T103" fmla="*/ 2147483647 h 6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1" h="647">
                  <a:moveTo>
                    <a:pt x="221" y="635"/>
                  </a:moveTo>
                  <a:cubicBezTo>
                    <a:pt x="221" y="633"/>
                    <a:pt x="225" y="623"/>
                    <a:pt x="225" y="623"/>
                  </a:cubicBezTo>
                  <a:cubicBezTo>
                    <a:pt x="225" y="623"/>
                    <a:pt x="225" y="623"/>
                    <a:pt x="226" y="622"/>
                  </a:cubicBezTo>
                  <a:cubicBezTo>
                    <a:pt x="227" y="621"/>
                    <a:pt x="232" y="615"/>
                    <a:pt x="233" y="614"/>
                  </a:cubicBezTo>
                  <a:cubicBezTo>
                    <a:pt x="235" y="612"/>
                    <a:pt x="250" y="588"/>
                    <a:pt x="250" y="588"/>
                  </a:cubicBezTo>
                  <a:cubicBezTo>
                    <a:pt x="250" y="588"/>
                    <a:pt x="251" y="587"/>
                    <a:pt x="250" y="586"/>
                  </a:cubicBezTo>
                  <a:cubicBezTo>
                    <a:pt x="250" y="585"/>
                    <a:pt x="248" y="584"/>
                    <a:pt x="248" y="582"/>
                  </a:cubicBezTo>
                  <a:cubicBezTo>
                    <a:pt x="248" y="580"/>
                    <a:pt x="248" y="576"/>
                    <a:pt x="247" y="576"/>
                  </a:cubicBezTo>
                  <a:cubicBezTo>
                    <a:pt x="246" y="576"/>
                    <a:pt x="245" y="576"/>
                    <a:pt x="245" y="574"/>
                  </a:cubicBezTo>
                  <a:cubicBezTo>
                    <a:pt x="245" y="573"/>
                    <a:pt x="243" y="563"/>
                    <a:pt x="243" y="563"/>
                  </a:cubicBezTo>
                  <a:cubicBezTo>
                    <a:pt x="244" y="562"/>
                    <a:pt x="243" y="561"/>
                    <a:pt x="243" y="560"/>
                  </a:cubicBezTo>
                  <a:cubicBezTo>
                    <a:pt x="242" y="560"/>
                    <a:pt x="234" y="549"/>
                    <a:pt x="234" y="547"/>
                  </a:cubicBezTo>
                  <a:cubicBezTo>
                    <a:pt x="233" y="545"/>
                    <a:pt x="233" y="543"/>
                    <a:pt x="234" y="541"/>
                  </a:cubicBezTo>
                  <a:cubicBezTo>
                    <a:pt x="235" y="540"/>
                    <a:pt x="235" y="539"/>
                    <a:pt x="235" y="538"/>
                  </a:cubicBezTo>
                  <a:cubicBezTo>
                    <a:pt x="235" y="537"/>
                    <a:pt x="235" y="523"/>
                    <a:pt x="235" y="523"/>
                  </a:cubicBezTo>
                  <a:cubicBezTo>
                    <a:pt x="235" y="523"/>
                    <a:pt x="235" y="522"/>
                    <a:pt x="234" y="521"/>
                  </a:cubicBezTo>
                  <a:cubicBezTo>
                    <a:pt x="233" y="521"/>
                    <a:pt x="209" y="492"/>
                    <a:pt x="209" y="492"/>
                  </a:cubicBezTo>
                  <a:cubicBezTo>
                    <a:pt x="209" y="492"/>
                    <a:pt x="207" y="490"/>
                    <a:pt x="207" y="488"/>
                  </a:cubicBezTo>
                  <a:cubicBezTo>
                    <a:pt x="207" y="487"/>
                    <a:pt x="203" y="479"/>
                    <a:pt x="203" y="479"/>
                  </a:cubicBezTo>
                  <a:cubicBezTo>
                    <a:pt x="203" y="479"/>
                    <a:pt x="202" y="478"/>
                    <a:pt x="202" y="477"/>
                  </a:cubicBezTo>
                  <a:cubicBezTo>
                    <a:pt x="202" y="476"/>
                    <a:pt x="202" y="471"/>
                    <a:pt x="202" y="471"/>
                  </a:cubicBezTo>
                  <a:cubicBezTo>
                    <a:pt x="202" y="471"/>
                    <a:pt x="202" y="470"/>
                    <a:pt x="203" y="470"/>
                  </a:cubicBezTo>
                  <a:cubicBezTo>
                    <a:pt x="204" y="469"/>
                    <a:pt x="211" y="469"/>
                    <a:pt x="212" y="468"/>
                  </a:cubicBezTo>
                  <a:cubicBezTo>
                    <a:pt x="214" y="467"/>
                    <a:pt x="216" y="464"/>
                    <a:pt x="215" y="459"/>
                  </a:cubicBezTo>
                  <a:cubicBezTo>
                    <a:pt x="214" y="455"/>
                    <a:pt x="215" y="452"/>
                    <a:pt x="215" y="449"/>
                  </a:cubicBezTo>
                  <a:cubicBezTo>
                    <a:pt x="214" y="447"/>
                    <a:pt x="215" y="443"/>
                    <a:pt x="215" y="443"/>
                  </a:cubicBezTo>
                  <a:cubicBezTo>
                    <a:pt x="215" y="443"/>
                    <a:pt x="215" y="442"/>
                    <a:pt x="215" y="441"/>
                  </a:cubicBezTo>
                  <a:cubicBezTo>
                    <a:pt x="216" y="441"/>
                    <a:pt x="221" y="440"/>
                    <a:pt x="222" y="440"/>
                  </a:cubicBezTo>
                  <a:cubicBezTo>
                    <a:pt x="222" y="439"/>
                    <a:pt x="224" y="438"/>
                    <a:pt x="224" y="436"/>
                  </a:cubicBezTo>
                  <a:cubicBezTo>
                    <a:pt x="225" y="434"/>
                    <a:pt x="226" y="432"/>
                    <a:pt x="225" y="430"/>
                  </a:cubicBezTo>
                  <a:cubicBezTo>
                    <a:pt x="224" y="428"/>
                    <a:pt x="224" y="427"/>
                    <a:pt x="223" y="428"/>
                  </a:cubicBezTo>
                  <a:cubicBezTo>
                    <a:pt x="222" y="429"/>
                    <a:pt x="220" y="433"/>
                    <a:pt x="220" y="433"/>
                  </a:cubicBezTo>
                  <a:cubicBezTo>
                    <a:pt x="220" y="433"/>
                    <a:pt x="219" y="435"/>
                    <a:pt x="218" y="433"/>
                  </a:cubicBezTo>
                  <a:cubicBezTo>
                    <a:pt x="218" y="431"/>
                    <a:pt x="216" y="425"/>
                    <a:pt x="216" y="423"/>
                  </a:cubicBezTo>
                  <a:cubicBezTo>
                    <a:pt x="216" y="421"/>
                    <a:pt x="215" y="411"/>
                    <a:pt x="207" y="407"/>
                  </a:cubicBezTo>
                  <a:cubicBezTo>
                    <a:pt x="207" y="407"/>
                    <a:pt x="205" y="406"/>
                    <a:pt x="205" y="406"/>
                  </a:cubicBezTo>
                  <a:cubicBezTo>
                    <a:pt x="204" y="405"/>
                    <a:pt x="185" y="381"/>
                    <a:pt x="185" y="381"/>
                  </a:cubicBezTo>
                  <a:cubicBezTo>
                    <a:pt x="185" y="381"/>
                    <a:pt x="185" y="380"/>
                    <a:pt x="185" y="379"/>
                  </a:cubicBezTo>
                  <a:cubicBezTo>
                    <a:pt x="186" y="378"/>
                    <a:pt x="186" y="373"/>
                    <a:pt x="185" y="369"/>
                  </a:cubicBezTo>
                  <a:cubicBezTo>
                    <a:pt x="184" y="366"/>
                    <a:pt x="183" y="365"/>
                    <a:pt x="181" y="365"/>
                  </a:cubicBezTo>
                  <a:cubicBezTo>
                    <a:pt x="179" y="365"/>
                    <a:pt x="177" y="366"/>
                    <a:pt x="176" y="361"/>
                  </a:cubicBezTo>
                  <a:cubicBezTo>
                    <a:pt x="174" y="357"/>
                    <a:pt x="174" y="356"/>
                    <a:pt x="174" y="356"/>
                  </a:cubicBezTo>
                  <a:cubicBezTo>
                    <a:pt x="174" y="356"/>
                    <a:pt x="174" y="355"/>
                    <a:pt x="175" y="355"/>
                  </a:cubicBezTo>
                  <a:cubicBezTo>
                    <a:pt x="176" y="355"/>
                    <a:pt x="182" y="355"/>
                    <a:pt x="184" y="355"/>
                  </a:cubicBezTo>
                  <a:cubicBezTo>
                    <a:pt x="185" y="354"/>
                    <a:pt x="189" y="354"/>
                    <a:pt x="187" y="350"/>
                  </a:cubicBezTo>
                  <a:cubicBezTo>
                    <a:pt x="186" y="346"/>
                    <a:pt x="187" y="339"/>
                    <a:pt x="189" y="334"/>
                  </a:cubicBezTo>
                  <a:cubicBezTo>
                    <a:pt x="189" y="334"/>
                    <a:pt x="190" y="332"/>
                    <a:pt x="190" y="331"/>
                  </a:cubicBezTo>
                  <a:cubicBezTo>
                    <a:pt x="190" y="330"/>
                    <a:pt x="190" y="321"/>
                    <a:pt x="190" y="321"/>
                  </a:cubicBezTo>
                  <a:cubicBezTo>
                    <a:pt x="190" y="321"/>
                    <a:pt x="190" y="320"/>
                    <a:pt x="191" y="319"/>
                  </a:cubicBezTo>
                  <a:cubicBezTo>
                    <a:pt x="192" y="318"/>
                    <a:pt x="195" y="312"/>
                    <a:pt x="198" y="312"/>
                  </a:cubicBezTo>
                  <a:cubicBezTo>
                    <a:pt x="200" y="312"/>
                    <a:pt x="203" y="313"/>
                    <a:pt x="205" y="314"/>
                  </a:cubicBezTo>
                  <a:cubicBezTo>
                    <a:pt x="207" y="314"/>
                    <a:pt x="210" y="316"/>
                    <a:pt x="212" y="315"/>
                  </a:cubicBezTo>
                  <a:cubicBezTo>
                    <a:pt x="213" y="315"/>
                    <a:pt x="226" y="313"/>
                    <a:pt x="227" y="313"/>
                  </a:cubicBezTo>
                  <a:cubicBezTo>
                    <a:pt x="228" y="312"/>
                    <a:pt x="231" y="310"/>
                    <a:pt x="232" y="307"/>
                  </a:cubicBezTo>
                  <a:cubicBezTo>
                    <a:pt x="232" y="303"/>
                    <a:pt x="233" y="301"/>
                    <a:pt x="233" y="301"/>
                  </a:cubicBezTo>
                  <a:cubicBezTo>
                    <a:pt x="233" y="301"/>
                    <a:pt x="233" y="301"/>
                    <a:pt x="235" y="300"/>
                  </a:cubicBezTo>
                  <a:cubicBezTo>
                    <a:pt x="236" y="300"/>
                    <a:pt x="245" y="300"/>
                    <a:pt x="245" y="300"/>
                  </a:cubicBezTo>
                  <a:cubicBezTo>
                    <a:pt x="245" y="300"/>
                    <a:pt x="246" y="300"/>
                    <a:pt x="246" y="298"/>
                  </a:cubicBezTo>
                  <a:cubicBezTo>
                    <a:pt x="245" y="296"/>
                    <a:pt x="244" y="293"/>
                    <a:pt x="244" y="292"/>
                  </a:cubicBezTo>
                  <a:cubicBezTo>
                    <a:pt x="244" y="291"/>
                    <a:pt x="244" y="290"/>
                    <a:pt x="245" y="291"/>
                  </a:cubicBezTo>
                  <a:cubicBezTo>
                    <a:pt x="247" y="292"/>
                    <a:pt x="249" y="293"/>
                    <a:pt x="250" y="293"/>
                  </a:cubicBezTo>
                  <a:cubicBezTo>
                    <a:pt x="251" y="293"/>
                    <a:pt x="252" y="293"/>
                    <a:pt x="253" y="292"/>
                  </a:cubicBezTo>
                  <a:cubicBezTo>
                    <a:pt x="254" y="292"/>
                    <a:pt x="259" y="288"/>
                    <a:pt x="261" y="289"/>
                  </a:cubicBezTo>
                  <a:cubicBezTo>
                    <a:pt x="263" y="290"/>
                    <a:pt x="264" y="292"/>
                    <a:pt x="265" y="293"/>
                  </a:cubicBezTo>
                  <a:cubicBezTo>
                    <a:pt x="266" y="290"/>
                    <a:pt x="268" y="284"/>
                    <a:pt x="269" y="282"/>
                  </a:cubicBezTo>
                  <a:cubicBezTo>
                    <a:pt x="270" y="281"/>
                    <a:pt x="272" y="276"/>
                    <a:pt x="277" y="276"/>
                  </a:cubicBezTo>
                  <a:cubicBezTo>
                    <a:pt x="282" y="275"/>
                    <a:pt x="284" y="276"/>
                    <a:pt x="283" y="275"/>
                  </a:cubicBezTo>
                  <a:cubicBezTo>
                    <a:pt x="282" y="273"/>
                    <a:pt x="281" y="271"/>
                    <a:pt x="281" y="271"/>
                  </a:cubicBezTo>
                  <a:cubicBezTo>
                    <a:pt x="281" y="271"/>
                    <a:pt x="280" y="271"/>
                    <a:pt x="281" y="270"/>
                  </a:cubicBezTo>
                  <a:cubicBezTo>
                    <a:pt x="281" y="269"/>
                    <a:pt x="283" y="264"/>
                    <a:pt x="284" y="262"/>
                  </a:cubicBezTo>
                  <a:cubicBezTo>
                    <a:pt x="285" y="261"/>
                    <a:pt x="288" y="257"/>
                    <a:pt x="291" y="256"/>
                  </a:cubicBezTo>
                  <a:cubicBezTo>
                    <a:pt x="292" y="254"/>
                    <a:pt x="298" y="251"/>
                    <a:pt x="301" y="249"/>
                  </a:cubicBezTo>
                  <a:cubicBezTo>
                    <a:pt x="300" y="246"/>
                    <a:pt x="300" y="244"/>
                    <a:pt x="299" y="243"/>
                  </a:cubicBezTo>
                  <a:cubicBezTo>
                    <a:pt x="299" y="242"/>
                    <a:pt x="299" y="243"/>
                    <a:pt x="298" y="243"/>
                  </a:cubicBezTo>
                  <a:cubicBezTo>
                    <a:pt x="298" y="244"/>
                    <a:pt x="295" y="245"/>
                    <a:pt x="295" y="245"/>
                  </a:cubicBezTo>
                  <a:cubicBezTo>
                    <a:pt x="291" y="246"/>
                    <a:pt x="272" y="253"/>
                    <a:pt x="271" y="254"/>
                  </a:cubicBezTo>
                  <a:cubicBezTo>
                    <a:pt x="269" y="255"/>
                    <a:pt x="269" y="254"/>
                    <a:pt x="269" y="254"/>
                  </a:cubicBezTo>
                  <a:cubicBezTo>
                    <a:pt x="269" y="254"/>
                    <a:pt x="261" y="243"/>
                    <a:pt x="261" y="243"/>
                  </a:cubicBezTo>
                  <a:cubicBezTo>
                    <a:pt x="261" y="242"/>
                    <a:pt x="261" y="241"/>
                    <a:pt x="261" y="241"/>
                  </a:cubicBezTo>
                  <a:cubicBezTo>
                    <a:pt x="261" y="241"/>
                    <a:pt x="261" y="235"/>
                    <a:pt x="261" y="234"/>
                  </a:cubicBezTo>
                  <a:cubicBezTo>
                    <a:pt x="261" y="232"/>
                    <a:pt x="260" y="233"/>
                    <a:pt x="260" y="233"/>
                  </a:cubicBezTo>
                  <a:cubicBezTo>
                    <a:pt x="260" y="233"/>
                    <a:pt x="237" y="229"/>
                    <a:pt x="236" y="229"/>
                  </a:cubicBezTo>
                  <a:cubicBezTo>
                    <a:pt x="234" y="229"/>
                    <a:pt x="235" y="228"/>
                    <a:pt x="235" y="228"/>
                  </a:cubicBezTo>
                  <a:cubicBezTo>
                    <a:pt x="235" y="228"/>
                    <a:pt x="236" y="225"/>
                    <a:pt x="237" y="224"/>
                  </a:cubicBezTo>
                  <a:cubicBezTo>
                    <a:pt x="238" y="223"/>
                    <a:pt x="241" y="208"/>
                    <a:pt x="242" y="207"/>
                  </a:cubicBezTo>
                  <a:cubicBezTo>
                    <a:pt x="242" y="206"/>
                    <a:pt x="243" y="204"/>
                    <a:pt x="245" y="203"/>
                  </a:cubicBezTo>
                  <a:cubicBezTo>
                    <a:pt x="247" y="202"/>
                    <a:pt x="247" y="199"/>
                    <a:pt x="247" y="198"/>
                  </a:cubicBezTo>
                  <a:cubicBezTo>
                    <a:pt x="246" y="196"/>
                    <a:pt x="245" y="197"/>
                    <a:pt x="245" y="196"/>
                  </a:cubicBezTo>
                  <a:cubicBezTo>
                    <a:pt x="244" y="196"/>
                    <a:pt x="238" y="196"/>
                    <a:pt x="237" y="196"/>
                  </a:cubicBezTo>
                  <a:cubicBezTo>
                    <a:pt x="236" y="195"/>
                    <a:pt x="228" y="193"/>
                    <a:pt x="227" y="193"/>
                  </a:cubicBezTo>
                  <a:cubicBezTo>
                    <a:pt x="226" y="192"/>
                    <a:pt x="226" y="191"/>
                    <a:pt x="226" y="191"/>
                  </a:cubicBezTo>
                  <a:cubicBezTo>
                    <a:pt x="226" y="191"/>
                    <a:pt x="219" y="171"/>
                    <a:pt x="219" y="170"/>
                  </a:cubicBezTo>
                  <a:cubicBezTo>
                    <a:pt x="219" y="170"/>
                    <a:pt x="219" y="168"/>
                    <a:pt x="219" y="168"/>
                  </a:cubicBezTo>
                  <a:cubicBezTo>
                    <a:pt x="219" y="168"/>
                    <a:pt x="222" y="161"/>
                    <a:pt x="224" y="160"/>
                  </a:cubicBezTo>
                  <a:cubicBezTo>
                    <a:pt x="225" y="158"/>
                    <a:pt x="224" y="158"/>
                    <a:pt x="224" y="158"/>
                  </a:cubicBezTo>
                  <a:cubicBezTo>
                    <a:pt x="224" y="158"/>
                    <a:pt x="218" y="160"/>
                    <a:pt x="217" y="160"/>
                  </a:cubicBezTo>
                  <a:cubicBezTo>
                    <a:pt x="216" y="160"/>
                    <a:pt x="215" y="161"/>
                    <a:pt x="213" y="161"/>
                  </a:cubicBezTo>
                  <a:cubicBezTo>
                    <a:pt x="212" y="160"/>
                    <a:pt x="205" y="160"/>
                    <a:pt x="202" y="160"/>
                  </a:cubicBezTo>
                  <a:cubicBezTo>
                    <a:pt x="198" y="161"/>
                    <a:pt x="185" y="167"/>
                    <a:pt x="184" y="168"/>
                  </a:cubicBezTo>
                  <a:cubicBezTo>
                    <a:pt x="184" y="169"/>
                    <a:pt x="183" y="168"/>
                    <a:pt x="182" y="168"/>
                  </a:cubicBezTo>
                  <a:cubicBezTo>
                    <a:pt x="182" y="167"/>
                    <a:pt x="180" y="167"/>
                    <a:pt x="180" y="165"/>
                  </a:cubicBezTo>
                  <a:cubicBezTo>
                    <a:pt x="180" y="163"/>
                    <a:pt x="185" y="157"/>
                    <a:pt x="185" y="156"/>
                  </a:cubicBezTo>
                  <a:cubicBezTo>
                    <a:pt x="186" y="156"/>
                    <a:pt x="186" y="155"/>
                    <a:pt x="186" y="155"/>
                  </a:cubicBezTo>
                  <a:cubicBezTo>
                    <a:pt x="186" y="155"/>
                    <a:pt x="185" y="153"/>
                    <a:pt x="185" y="151"/>
                  </a:cubicBezTo>
                  <a:cubicBezTo>
                    <a:pt x="184" y="149"/>
                    <a:pt x="182" y="148"/>
                    <a:pt x="181" y="148"/>
                  </a:cubicBezTo>
                  <a:cubicBezTo>
                    <a:pt x="181" y="148"/>
                    <a:pt x="180" y="148"/>
                    <a:pt x="179" y="147"/>
                  </a:cubicBezTo>
                  <a:cubicBezTo>
                    <a:pt x="179" y="145"/>
                    <a:pt x="180" y="140"/>
                    <a:pt x="180" y="139"/>
                  </a:cubicBezTo>
                  <a:cubicBezTo>
                    <a:pt x="180" y="138"/>
                    <a:pt x="180" y="138"/>
                    <a:pt x="181" y="137"/>
                  </a:cubicBezTo>
                  <a:cubicBezTo>
                    <a:pt x="182" y="137"/>
                    <a:pt x="185" y="135"/>
                    <a:pt x="187" y="134"/>
                  </a:cubicBezTo>
                  <a:cubicBezTo>
                    <a:pt x="188" y="134"/>
                    <a:pt x="188" y="133"/>
                    <a:pt x="188" y="132"/>
                  </a:cubicBezTo>
                  <a:cubicBezTo>
                    <a:pt x="188" y="131"/>
                    <a:pt x="187" y="128"/>
                    <a:pt x="188" y="123"/>
                  </a:cubicBezTo>
                  <a:cubicBezTo>
                    <a:pt x="189" y="118"/>
                    <a:pt x="196" y="115"/>
                    <a:pt x="197" y="114"/>
                  </a:cubicBezTo>
                  <a:cubicBezTo>
                    <a:pt x="198" y="114"/>
                    <a:pt x="199" y="113"/>
                    <a:pt x="199" y="113"/>
                  </a:cubicBezTo>
                  <a:cubicBezTo>
                    <a:pt x="199" y="113"/>
                    <a:pt x="200" y="108"/>
                    <a:pt x="200" y="107"/>
                  </a:cubicBezTo>
                  <a:cubicBezTo>
                    <a:pt x="200" y="106"/>
                    <a:pt x="202" y="107"/>
                    <a:pt x="202" y="107"/>
                  </a:cubicBezTo>
                  <a:cubicBezTo>
                    <a:pt x="206" y="107"/>
                    <a:pt x="210" y="105"/>
                    <a:pt x="211" y="104"/>
                  </a:cubicBezTo>
                  <a:cubicBezTo>
                    <a:pt x="213" y="103"/>
                    <a:pt x="217" y="99"/>
                    <a:pt x="218" y="98"/>
                  </a:cubicBezTo>
                  <a:cubicBezTo>
                    <a:pt x="219" y="98"/>
                    <a:pt x="218" y="96"/>
                    <a:pt x="218" y="96"/>
                  </a:cubicBezTo>
                  <a:cubicBezTo>
                    <a:pt x="218" y="96"/>
                    <a:pt x="216" y="93"/>
                    <a:pt x="215" y="89"/>
                  </a:cubicBezTo>
                  <a:cubicBezTo>
                    <a:pt x="214" y="85"/>
                    <a:pt x="219" y="78"/>
                    <a:pt x="219" y="77"/>
                  </a:cubicBezTo>
                  <a:cubicBezTo>
                    <a:pt x="220" y="76"/>
                    <a:pt x="220" y="74"/>
                    <a:pt x="221" y="73"/>
                  </a:cubicBezTo>
                  <a:cubicBezTo>
                    <a:pt x="221" y="72"/>
                    <a:pt x="221" y="64"/>
                    <a:pt x="221" y="61"/>
                  </a:cubicBezTo>
                  <a:cubicBezTo>
                    <a:pt x="221" y="58"/>
                    <a:pt x="219" y="36"/>
                    <a:pt x="218" y="35"/>
                  </a:cubicBezTo>
                  <a:cubicBezTo>
                    <a:pt x="218" y="34"/>
                    <a:pt x="218" y="34"/>
                    <a:pt x="216" y="34"/>
                  </a:cubicBezTo>
                  <a:cubicBezTo>
                    <a:pt x="215" y="34"/>
                    <a:pt x="212" y="32"/>
                    <a:pt x="211" y="31"/>
                  </a:cubicBezTo>
                  <a:cubicBezTo>
                    <a:pt x="210" y="30"/>
                    <a:pt x="209" y="31"/>
                    <a:pt x="209" y="32"/>
                  </a:cubicBezTo>
                  <a:cubicBezTo>
                    <a:pt x="209" y="33"/>
                    <a:pt x="208" y="32"/>
                    <a:pt x="208" y="32"/>
                  </a:cubicBezTo>
                  <a:cubicBezTo>
                    <a:pt x="208" y="32"/>
                    <a:pt x="206" y="31"/>
                    <a:pt x="205" y="31"/>
                  </a:cubicBezTo>
                  <a:cubicBezTo>
                    <a:pt x="204" y="30"/>
                    <a:pt x="204" y="29"/>
                    <a:pt x="204" y="29"/>
                  </a:cubicBezTo>
                  <a:cubicBezTo>
                    <a:pt x="204" y="29"/>
                    <a:pt x="200" y="16"/>
                    <a:pt x="200" y="14"/>
                  </a:cubicBezTo>
                  <a:cubicBezTo>
                    <a:pt x="199" y="13"/>
                    <a:pt x="195" y="9"/>
                    <a:pt x="194" y="8"/>
                  </a:cubicBezTo>
                  <a:cubicBezTo>
                    <a:pt x="193" y="6"/>
                    <a:pt x="188" y="5"/>
                    <a:pt x="187" y="5"/>
                  </a:cubicBezTo>
                  <a:cubicBezTo>
                    <a:pt x="186" y="4"/>
                    <a:pt x="186" y="2"/>
                    <a:pt x="185" y="1"/>
                  </a:cubicBezTo>
                  <a:cubicBezTo>
                    <a:pt x="185" y="0"/>
                    <a:pt x="185" y="0"/>
                    <a:pt x="182" y="0"/>
                  </a:cubicBezTo>
                  <a:cubicBezTo>
                    <a:pt x="179" y="0"/>
                    <a:pt x="174" y="9"/>
                    <a:pt x="174" y="10"/>
                  </a:cubicBezTo>
                  <a:cubicBezTo>
                    <a:pt x="174" y="11"/>
                    <a:pt x="173" y="11"/>
                    <a:pt x="173" y="11"/>
                  </a:cubicBezTo>
                  <a:cubicBezTo>
                    <a:pt x="173" y="14"/>
                    <a:pt x="174" y="18"/>
                    <a:pt x="174" y="18"/>
                  </a:cubicBezTo>
                  <a:cubicBezTo>
                    <a:pt x="174" y="19"/>
                    <a:pt x="174" y="20"/>
                    <a:pt x="174" y="20"/>
                  </a:cubicBezTo>
                  <a:cubicBezTo>
                    <a:pt x="174" y="20"/>
                    <a:pt x="165" y="28"/>
                    <a:pt x="164" y="28"/>
                  </a:cubicBezTo>
                  <a:cubicBezTo>
                    <a:pt x="163" y="29"/>
                    <a:pt x="160" y="33"/>
                    <a:pt x="158" y="34"/>
                  </a:cubicBezTo>
                  <a:cubicBezTo>
                    <a:pt x="157" y="35"/>
                    <a:pt x="158" y="36"/>
                    <a:pt x="158" y="36"/>
                  </a:cubicBezTo>
                  <a:cubicBezTo>
                    <a:pt x="158" y="36"/>
                    <a:pt x="165" y="49"/>
                    <a:pt x="166" y="51"/>
                  </a:cubicBezTo>
                  <a:cubicBezTo>
                    <a:pt x="167" y="53"/>
                    <a:pt x="164" y="53"/>
                    <a:pt x="164" y="53"/>
                  </a:cubicBezTo>
                  <a:cubicBezTo>
                    <a:pt x="163" y="53"/>
                    <a:pt x="158" y="50"/>
                    <a:pt x="157" y="49"/>
                  </a:cubicBezTo>
                  <a:cubicBezTo>
                    <a:pt x="156" y="48"/>
                    <a:pt x="157" y="47"/>
                    <a:pt x="157" y="47"/>
                  </a:cubicBezTo>
                  <a:cubicBezTo>
                    <a:pt x="158" y="47"/>
                    <a:pt x="157" y="45"/>
                    <a:pt x="154" y="43"/>
                  </a:cubicBezTo>
                  <a:cubicBezTo>
                    <a:pt x="152" y="42"/>
                    <a:pt x="147" y="43"/>
                    <a:pt x="145" y="44"/>
                  </a:cubicBezTo>
                  <a:cubicBezTo>
                    <a:pt x="142" y="46"/>
                    <a:pt x="124" y="54"/>
                    <a:pt x="123" y="55"/>
                  </a:cubicBezTo>
                  <a:cubicBezTo>
                    <a:pt x="122" y="55"/>
                    <a:pt x="121" y="56"/>
                    <a:pt x="121" y="56"/>
                  </a:cubicBezTo>
                  <a:cubicBezTo>
                    <a:pt x="121" y="56"/>
                    <a:pt x="111" y="64"/>
                    <a:pt x="111" y="64"/>
                  </a:cubicBezTo>
                  <a:cubicBezTo>
                    <a:pt x="110" y="65"/>
                    <a:pt x="109" y="65"/>
                    <a:pt x="109" y="65"/>
                  </a:cubicBezTo>
                  <a:cubicBezTo>
                    <a:pt x="109" y="65"/>
                    <a:pt x="104" y="67"/>
                    <a:pt x="103" y="67"/>
                  </a:cubicBezTo>
                  <a:cubicBezTo>
                    <a:pt x="102" y="67"/>
                    <a:pt x="102" y="68"/>
                    <a:pt x="102" y="68"/>
                  </a:cubicBezTo>
                  <a:cubicBezTo>
                    <a:pt x="102" y="68"/>
                    <a:pt x="99" y="72"/>
                    <a:pt x="98" y="72"/>
                  </a:cubicBezTo>
                  <a:cubicBezTo>
                    <a:pt x="98" y="73"/>
                    <a:pt x="98" y="74"/>
                    <a:pt x="98" y="74"/>
                  </a:cubicBezTo>
                  <a:cubicBezTo>
                    <a:pt x="98" y="74"/>
                    <a:pt x="100" y="88"/>
                    <a:pt x="100" y="90"/>
                  </a:cubicBezTo>
                  <a:cubicBezTo>
                    <a:pt x="100" y="92"/>
                    <a:pt x="96" y="97"/>
                    <a:pt x="96" y="97"/>
                  </a:cubicBezTo>
                  <a:cubicBezTo>
                    <a:pt x="95" y="98"/>
                    <a:pt x="95" y="99"/>
                    <a:pt x="95" y="100"/>
                  </a:cubicBezTo>
                  <a:cubicBezTo>
                    <a:pt x="95" y="101"/>
                    <a:pt x="95" y="102"/>
                    <a:pt x="95" y="102"/>
                  </a:cubicBezTo>
                  <a:cubicBezTo>
                    <a:pt x="95" y="102"/>
                    <a:pt x="92" y="104"/>
                    <a:pt x="91" y="105"/>
                  </a:cubicBezTo>
                  <a:cubicBezTo>
                    <a:pt x="91" y="106"/>
                    <a:pt x="85" y="110"/>
                    <a:pt x="85" y="111"/>
                  </a:cubicBezTo>
                  <a:cubicBezTo>
                    <a:pt x="84" y="111"/>
                    <a:pt x="83" y="112"/>
                    <a:pt x="82" y="113"/>
                  </a:cubicBezTo>
                  <a:cubicBezTo>
                    <a:pt x="81" y="113"/>
                    <a:pt x="82" y="115"/>
                    <a:pt x="82" y="115"/>
                  </a:cubicBezTo>
                  <a:cubicBezTo>
                    <a:pt x="82" y="115"/>
                    <a:pt x="83" y="119"/>
                    <a:pt x="85" y="122"/>
                  </a:cubicBezTo>
                  <a:cubicBezTo>
                    <a:pt x="86" y="126"/>
                    <a:pt x="81" y="136"/>
                    <a:pt x="81" y="137"/>
                  </a:cubicBezTo>
                  <a:cubicBezTo>
                    <a:pt x="81" y="138"/>
                    <a:pt x="78" y="141"/>
                    <a:pt x="78" y="142"/>
                  </a:cubicBezTo>
                  <a:cubicBezTo>
                    <a:pt x="77" y="142"/>
                    <a:pt x="76" y="144"/>
                    <a:pt x="76" y="144"/>
                  </a:cubicBezTo>
                  <a:cubicBezTo>
                    <a:pt x="76" y="144"/>
                    <a:pt x="66" y="167"/>
                    <a:pt x="66" y="168"/>
                  </a:cubicBezTo>
                  <a:cubicBezTo>
                    <a:pt x="65" y="169"/>
                    <a:pt x="64" y="168"/>
                    <a:pt x="64" y="168"/>
                  </a:cubicBezTo>
                  <a:cubicBezTo>
                    <a:pt x="64" y="168"/>
                    <a:pt x="60" y="166"/>
                    <a:pt x="60" y="166"/>
                  </a:cubicBezTo>
                  <a:cubicBezTo>
                    <a:pt x="59" y="165"/>
                    <a:pt x="58" y="165"/>
                    <a:pt x="58" y="165"/>
                  </a:cubicBezTo>
                  <a:cubicBezTo>
                    <a:pt x="58" y="165"/>
                    <a:pt x="41" y="163"/>
                    <a:pt x="39" y="162"/>
                  </a:cubicBezTo>
                  <a:cubicBezTo>
                    <a:pt x="38" y="162"/>
                    <a:pt x="38" y="163"/>
                    <a:pt x="38" y="163"/>
                  </a:cubicBezTo>
                  <a:cubicBezTo>
                    <a:pt x="38" y="163"/>
                    <a:pt x="41" y="172"/>
                    <a:pt x="41" y="173"/>
                  </a:cubicBezTo>
                  <a:cubicBezTo>
                    <a:pt x="42" y="174"/>
                    <a:pt x="41" y="176"/>
                    <a:pt x="41" y="176"/>
                  </a:cubicBezTo>
                  <a:cubicBezTo>
                    <a:pt x="41" y="176"/>
                    <a:pt x="39" y="193"/>
                    <a:pt x="39" y="194"/>
                  </a:cubicBezTo>
                  <a:cubicBezTo>
                    <a:pt x="39" y="195"/>
                    <a:pt x="38" y="196"/>
                    <a:pt x="38" y="197"/>
                  </a:cubicBezTo>
                  <a:cubicBezTo>
                    <a:pt x="38" y="198"/>
                    <a:pt x="37" y="197"/>
                    <a:pt x="37" y="197"/>
                  </a:cubicBezTo>
                  <a:cubicBezTo>
                    <a:pt x="37" y="197"/>
                    <a:pt x="35" y="197"/>
                    <a:pt x="33" y="197"/>
                  </a:cubicBezTo>
                  <a:cubicBezTo>
                    <a:pt x="31" y="197"/>
                    <a:pt x="30" y="202"/>
                    <a:pt x="30" y="208"/>
                  </a:cubicBezTo>
                  <a:cubicBezTo>
                    <a:pt x="30" y="213"/>
                    <a:pt x="32" y="226"/>
                    <a:pt x="33" y="227"/>
                  </a:cubicBezTo>
                  <a:cubicBezTo>
                    <a:pt x="33" y="227"/>
                    <a:pt x="32" y="228"/>
                    <a:pt x="32" y="228"/>
                  </a:cubicBezTo>
                  <a:cubicBezTo>
                    <a:pt x="32" y="228"/>
                    <a:pt x="28" y="232"/>
                    <a:pt x="28" y="233"/>
                  </a:cubicBezTo>
                  <a:cubicBezTo>
                    <a:pt x="27" y="234"/>
                    <a:pt x="26" y="233"/>
                    <a:pt x="26" y="233"/>
                  </a:cubicBezTo>
                  <a:cubicBezTo>
                    <a:pt x="26" y="233"/>
                    <a:pt x="24" y="232"/>
                    <a:pt x="21" y="230"/>
                  </a:cubicBezTo>
                  <a:cubicBezTo>
                    <a:pt x="17" y="229"/>
                    <a:pt x="16" y="231"/>
                    <a:pt x="16" y="231"/>
                  </a:cubicBezTo>
                  <a:lnTo>
                    <a:pt x="14" y="235"/>
                  </a:lnTo>
                  <a:cubicBezTo>
                    <a:pt x="14" y="238"/>
                    <a:pt x="14" y="240"/>
                    <a:pt x="14" y="240"/>
                  </a:cubicBezTo>
                  <a:cubicBezTo>
                    <a:pt x="14" y="241"/>
                    <a:pt x="16" y="258"/>
                    <a:pt x="16" y="258"/>
                  </a:cubicBezTo>
                  <a:cubicBezTo>
                    <a:pt x="16" y="258"/>
                    <a:pt x="16" y="260"/>
                    <a:pt x="15" y="259"/>
                  </a:cubicBezTo>
                  <a:cubicBezTo>
                    <a:pt x="14" y="258"/>
                    <a:pt x="12" y="256"/>
                    <a:pt x="11" y="256"/>
                  </a:cubicBezTo>
                  <a:cubicBezTo>
                    <a:pt x="10" y="257"/>
                    <a:pt x="8" y="257"/>
                    <a:pt x="7" y="256"/>
                  </a:cubicBezTo>
                  <a:cubicBezTo>
                    <a:pt x="7" y="255"/>
                    <a:pt x="6" y="253"/>
                    <a:pt x="5" y="254"/>
                  </a:cubicBezTo>
                  <a:cubicBezTo>
                    <a:pt x="5" y="256"/>
                    <a:pt x="1" y="262"/>
                    <a:pt x="1" y="262"/>
                  </a:cubicBezTo>
                  <a:cubicBezTo>
                    <a:pt x="1" y="262"/>
                    <a:pt x="0" y="264"/>
                    <a:pt x="0" y="265"/>
                  </a:cubicBezTo>
                  <a:cubicBezTo>
                    <a:pt x="1" y="265"/>
                    <a:pt x="1" y="266"/>
                    <a:pt x="2" y="267"/>
                  </a:cubicBezTo>
                  <a:cubicBezTo>
                    <a:pt x="2" y="268"/>
                    <a:pt x="3" y="270"/>
                    <a:pt x="4" y="272"/>
                  </a:cubicBezTo>
                  <a:cubicBezTo>
                    <a:pt x="7" y="276"/>
                    <a:pt x="15" y="290"/>
                    <a:pt x="16" y="292"/>
                  </a:cubicBezTo>
                  <a:cubicBezTo>
                    <a:pt x="17" y="294"/>
                    <a:pt x="20" y="297"/>
                    <a:pt x="19" y="291"/>
                  </a:cubicBezTo>
                  <a:cubicBezTo>
                    <a:pt x="17" y="286"/>
                    <a:pt x="18" y="284"/>
                    <a:pt x="21" y="289"/>
                  </a:cubicBezTo>
                  <a:cubicBezTo>
                    <a:pt x="23" y="294"/>
                    <a:pt x="21" y="294"/>
                    <a:pt x="23" y="297"/>
                  </a:cubicBezTo>
                  <a:cubicBezTo>
                    <a:pt x="26" y="299"/>
                    <a:pt x="26" y="296"/>
                    <a:pt x="26" y="295"/>
                  </a:cubicBezTo>
                  <a:cubicBezTo>
                    <a:pt x="27" y="293"/>
                    <a:pt x="30" y="291"/>
                    <a:pt x="29" y="296"/>
                  </a:cubicBezTo>
                  <a:cubicBezTo>
                    <a:pt x="27" y="302"/>
                    <a:pt x="27" y="303"/>
                    <a:pt x="29" y="306"/>
                  </a:cubicBezTo>
                  <a:cubicBezTo>
                    <a:pt x="31" y="309"/>
                    <a:pt x="32" y="310"/>
                    <a:pt x="32" y="306"/>
                  </a:cubicBezTo>
                  <a:cubicBezTo>
                    <a:pt x="32" y="303"/>
                    <a:pt x="35" y="303"/>
                    <a:pt x="38" y="303"/>
                  </a:cubicBezTo>
                  <a:cubicBezTo>
                    <a:pt x="42" y="304"/>
                    <a:pt x="55" y="305"/>
                    <a:pt x="50" y="309"/>
                  </a:cubicBezTo>
                  <a:cubicBezTo>
                    <a:pt x="44" y="312"/>
                    <a:pt x="52" y="315"/>
                    <a:pt x="53" y="315"/>
                  </a:cubicBezTo>
                  <a:cubicBezTo>
                    <a:pt x="55" y="316"/>
                    <a:pt x="54" y="317"/>
                    <a:pt x="53" y="318"/>
                  </a:cubicBezTo>
                  <a:cubicBezTo>
                    <a:pt x="53" y="319"/>
                    <a:pt x="56" y="321"/>
                    <a:pt x="57" y="322"/>
                  </a:cubicBezTo>
                  <a:cubicBezTo>
                    <a:pt x="58" y="323"/>
                    <a:pt x="64" y="327"/>
                    <a:pt x="57" y="330"/>
                  </a:cubicBezTo>
                  <a:cubicBezTo>
                    <a:pt x="51" y="333"/>
                    <a:pt x="52" y="331"/>
                    <a:pt x="50" y="328"/>
                  </a:cubicBezTo>
                  <a:cubicBezTo>
                    <a:pt x="48" y="326"/>
                    <a:pt x="44" y="323"/>
                    <a:pt x="46" y="329"/>
                  </a:cubicBezTo>
                  <a:cubicBezTo>
                    <a:pt x="49" y="336"/>
                    <a:pt x="53" y="343"/>
                    <a:pt x="56" y="342"/>
                  </a:cubicBezTo>
                  <a:cubicBezTo>
                    <a:pt x="59" y="341"/>
                    <a:pt x="58" y="338"/>
                    <a:pt x="59" y="334"/>
                  </a:cubicBezTo>
                  <a:cubicBezTo>
                    <a:pt x="60" y="330"/>
                    <a:pt x="63" y="327"/>
                    <a:pt x="63" y="333"/>
                  </a:cubicBezTo>
                  <a:cubicBezTo>
                    <a:pt x="63" y="338"/>
                    <a:pt x="62" y="343"/>
                    <a:pt x="65" y="347"/>
                  </a:cubicBezTo>
                  <a:cubicBezTo>
                    <a:pt x="69" y="352"/>
                    <a:pt x="83" y="380"/>
                    <a:pt x="80" y="392"/>
                  </a:cubicBezTo>
                  <a:cubicBezTo>
                    <a:pt x="78" y="405"/>
                    <a:pt x="71" y="432"/>
                    <a:pt x="70" y="441"/>
                  </a:cubicBezTo>
                  <a:cubicBezTo>
                    <a:pt x="70" y="450"/>
                    <a:pt x="69" y="444"/>
                    <a:pt x="75" y="440"/>
                  </a:cubicBezTo>
                  <a:cubicBezTo>
                    <a:pt x="81" y="436"/>
                    <a:pt x="81" y="434"/>
                    <a:pt x="82" y="433"/>
                  </a:cubicBezTo>
                  <a:cubicBezTo>
                    <a:pt x="83" y="432"/>
                    <a:pt x="86" y="432"/>
                    <a:pt x="84" y="436"/>
                  </a:cubicBezTo>
                  <a:cubicBezTo>
                    <a:pt x="82" y="441"/>
                    <a:pt x="79" y="445"/>
                    <a:pt x="81" y="446"/>
                  </a:cubicBezTo>
                  <a:cubicBezTo>
                    <a:pt x="84" y="446"/>
                    <a:pt x="87" y="440"/>
                    <a:pt x="86" y="446"/>
                  </a:cubicBezTo>
                  <a:cubicBezTo>
                    <a:pt x="84" y="452"/>
                    <a:pt x="87" y="446"/>
                    <a:pt x="89" y="445"/>
                  </a:cubicBezTo>
                  <a:cubicBezTo>
                    <a:pt x="91" y="443"/>
                    <a:pt x="92" y="442"/>
                    <a:pt x="93" y="448"/>
                  </a:cubicBezTo>
                  <a:cubicBezTo>
                    <a:pt x="95" y="455"/>
                    <a:pt x="96" y="451"/>
                    <a:pt x="96" y="447"/>
                  </a:cubicBezTo>
                  <a:cubicBezTo>
                    <a:pt x="97" y="444"/>
                    <a:pt x="99" y="443"/>
                    <a:pt x="99" y="449"/>
                  </a:cubicBezTo>
                  <a:cubicBezTo>
                    <a:pt x="99" y="455"/>
                    <a:pt x="102" y="450"/>
                    <a:pt x="102" y="450"/>
                  </a:cubicBezTo>
                  <a:cubicBezTo>
                    <a:pt x="102" y="450"/>
                    <a:pt x="105" y="447"/>
                    <a:pt x="105" y="452"/>
                  </a:cubicBezTo>
                  <a:cubicBezTo>
                    <a:pt x="106" y="458"/>
                    <a:pt x="109" y="454"/>
                    <a:pt x="110" y="451"/>
                  </a:cubicBezTo>
                  <a:cubicBezTo>
                    <a:pt x="112" y="449"/>
                    <a:pt x="118" y="436"/>
                    <a:pt x="123" y="437"/>
                  </a:cubicBezTo>
                  <a:cubicBezTo>
                    <a:pt x="128" y="437"/>
                    <a:pt x="130" y="435"/>
                    <a:pt x="129" y="433"/>
                  </a:cubicBezTo>
                  <a:cubicBezTo>
                    <a:pt x="129" y="431"/>
                    <a:pt x="128" y="430"/>
                    <a:pt x="131" y="430"/>
                  </a:cubicBezTo>
                  <a:cubicBezTo>
                    <a:pt x="134" y="430"/>
                    <a:pt x="140" y="431"/>
                    <a:pt x="138" y="426"/>
                  </a:cubicBezTo>
                  <a:cubicBezTo>
                    <a:pt x="136" y="422"/>
                    <a:pt x="141" y="425"/>
                    <a:pt x="141" y="426"/>
                  </a:cubicBezTo>
                  <a:cubicBezTo>
                    <a:pt x="141" y="426"/>
                    <a:pt x="153" y="427"/>
                    <a:pt x="155" y="414"/>
                  </a:cubicBezTo>
                  <a:cubicBezTo>
                    <a:pt x="158" y="401"/>
                    <a:pt x="158" y="392"/>
                    <a:pt x="162" y="399"/>
                  </a:cubicBezTo>
                  <a:cubicBezTo>
                    <a:pt x="167" y="406"/>
                    <a:pt x="169" y="409"/>
                    <a:pt x="171" y="417"/>
                  </a:cubicBezTo>
                  <a:cubicBezTo>
                    <a:pt x="172" y="425"/>
                    <a:pt x="174" y="426"/>
                    <a:pt x="178" y="425"/>
                  </a:cubicBezTo>
                  <a:cubicBezTo>
                    <a:pt x="178" y="425"/>
                    <a:pt x="185" y="422"/>
                    <a:pt x="184" y="426"/>
                  </a:cubicBezTo>
                  <a:cubicBezTo>
                    <a:pt x="183" y="430"/>
                    <a:pt x="182" y="441"/>
                    <a:pt x="184" y="448"/>
                  </a:cubicBezTo>
                  <a:cubicBezTo>
                    <a:pt x="187" y="456"/>
                    <a:pt x="187" y="466"/>
                    <a:pt x="188" y="474"/>
                  </a:cubicBezTo>
                  <a:cubicBezTo>
                    <a:pt x="188" y="483"/>
                    <a:pt x="193" y="486"/>
                    <a:pt x="194" y="488"/>
                  </a:cubicBezTo>
                  <a:cubicBezTo>
                    <a:pt x="195" y="489"/>
                    <a:pt x="196" y="491"/>
                    <a:pt x="196" y="495"/>
                  </a:cubicBezTo>
                  <a:cubicBezTo>
                    <a:pt x="196" y="498"/>
                    <a:pt x="199" y="522"/>
                    <a:pt x="200" y="525"/>
                  </a:cubicBezTo>
                  <a:cubicBezTo>
                    <a:pt x="201" y="528"/>
                    <a:pt x="202" y="531"/>
                    <a:pt x="202" y="523"/>
                  </a:cubicBezTo>
                  <a:cubicBezTo>
                    <a:pt x="202" y="516"/>
                    <a:pt x="202" y="509"/>
                    <a:pt x="205" y="516"/>
                  </a:cubicBezTo>
                  <a:cubicBezTo>
                    <a:pt x="208" y="522"/>
                    <a:pt x="209" y="531"/>
                    <a:pt x="210" y="532"/>
                  </a:cubicBezTo>
                  <a:cubicBezTo>
                    <a:pt x="211" y="534"/>
                    <a:pt x="214" y="542"/>
                    <a:pt x="216" y="546"/>
                  </a:cubicBezTo>
                  <a:cubicBezTo>
                    <a:pt x="218" y="550"/>
                    <a:pt x="220" y="557"/>
                    <a:pt x="217" y="562"/>
                  </a:cubicBezTo>
                  <a:cubicBezTo>
                    <a:pt x="215" y="567"/>
                    <a:pt x="216" y="568"/>
                    <a:pt x="216" y="569"/>
                  </a:cubicBezTo>
                  <a:cubicBezTo>
                    <a:pt x="216" y="570"/>
                    <a:pt x="212" y="572"/>
                    <a:pt x="215" y="572"/>
                  </a:cubicBezTo>
                  <a:cubicBezTo>
                    <a:pt x="218" y="572"/>
                    <a:pt x="218" y="572"/>
                    <a:pt x="218" y="576"/>
                  </a:cubicBezTo>
                  <a:cubicBezTo>
                    <a:pt x="218" y="580"/>
                    <a:pt x="217" y="583"/>
                    <a:pt x="215" y="584"/>
                  </a:cubicBezTo>
                  <a:cubicBezTo>
                    <a:pt x="214" y="584"/>
                    <a:pt x="214" y="588"/>
                    <a:pt x="215" y="590"/>
                  </a:cubicBezTo>
                  <a:cubicBezTo>
                    <a:pt x="217" y="591"/>
                    <a:pt x="219" y="591"/>
                    <a:pt x="220" y="589"/>
                  </a:cubicBezTo>
                  <a:cubicBezTo>
                    <a:pt x="222" y="587"/>
                    <a:pt x="224" y="587"/>
                    <a:pt x="224" y="589"/>
                  </a:cubicBezTo>
                  <a:cubicBezTo>
                    <a:pt x="223" y="592"/>
                    <a:pt x="221" y="592"/>
                    <a:pt x="221" y="597"/>
                  </a:cubicBezTo>
                  <a:cubicBezTo>
                    <a:pt x="221" y="603"/>
                    <a:pt x="221" y="616"/>
                    <a:pt x="215" y="621"/>
                  </a:cubicBezTo>
                  <a:cubicBezTo>
                    <a:pt x="209" y="626"/>
                    <a:pt x="212" y="627"/>
                    <a:pt x="212" y="632"/>
                  </a:cubicBezTo>
                  <a:cubicBezTo>
                    <a:pt x="213" y="636"/>
                    <a:pt x="213" y="644"/>
                    <a:pt x="213" y="647"/>
                  </a:cubicBezTo>
                  <a:lnTo>
                    <a:pt x="219" y="639"/>
                  </a:lnTo>
                  <a:cubicBezTo>
                    <a:pt x="219" y="639"/>
                    <a:pt x="220" y="636"/>
                    <a:pt x="221" y="63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9" name="Freeform 2712"/>
            <p:cNvSpPr>
              <a:spLocks/>
            </p:cNvSpPr>
            <p:nvPr/>
          </p:nvSpPr>
          <p:spPr bwMode="auto">
            <a:xfrm>
              <a:off x="8803251" y="3720367"/>
              <a:ext cx="206209" cy="246419"/>
            </a:xfrm>
            <a:custGeom>
              <a:avLst/>
              <a:gdLst>
                <a:gd name="T0" fmla="*/ 2147483647 w 256"/>
                <a:gd name="T1" fmla="*/ 2147483647 h 298"/>
                <a:gd name="T2" fmla="*/ 2147483647 w 256"/>
                <a:gd name="T3" fmla="*/ 2147483647 h 298"/>
                <a:gd name="T4" fmla="*/ 2147483647 w 256"/>
                <a:gd name="T5" fmla="*/ 2147483647 h 298"/>
                <a:gd name="T6" fmla="*/ 2147483647 w 256"/>
                <a:gd name="T7" fmla="*/ 2147483647 h 298"/>
                <a:gd name="T8" fmla="*/ 2147483647 w 256"/>
                <a:gd name="T9" fmla="*/ 2147483647 h 298"/>
                <a:gd name="T10" fmla="*/ 2147483647 w 256"/>
                <a:gd name="T11" fmla="*/ 2147483647 h 298"/>
                <a:gd name="T12" fmla="*/ 2147483647 w 256"/>
                <a:gd name="T13" fmla="*/ 2147483647 h 298"/>
                <a:gd name="T14" fmla="*/ 2147483647 w 256"/>
                <a:gd name="T15" fmla="*/ 2147483647 h 298"/>
                <a:gd name="T16" fmla="*/ 2147483647 w 256"/>
                <a:gd name="T17" fmla="*/ 2147483647 h 298"/>
                <a:gd name="T18" fmla="*/ 2147483647 w 256"/>
                <a:gd name="T19" fmla="*/ 2147483647 h 298"/>
                <a:gd name="T20" fmla="*/ 2147483647 w 256"/>
                <a:gd name="T21" fmla="*/ 2147483647 h 298"/>
                <a:gd name="T22" fmla="*/ 2147483647 w 256"/>
                <a:gd name="T23" fmla="*/ 2147483647 h 298"/>
                <a:gd name="T24" fmla="*/ 2147483647 w 256"/>
                <a:gd name="T25" fmla="*/ 2147483647 h 298"/>
                <a:gd name="T26" fmla="*/ 2147483647 w 256"/>
                <a:gd name="T27" fmla="*/ 2147483647 h 298"/>
                <a:gd name="T28" fmla="*/ 2147483647 w 256"/>
                <a:gd name="T29" fmla="*/ 2147483647 h 298"/>
                <a:gd name="T30" fmla="*/ 2147483647 w 256"/>
                <a:gd name="T31" fmla="*/ 2147483647 h 298"/>
                <a:gd name="T32" fmla="*/ 2147483647 w 256"/>
                <a:gd name="T33" fmla="*/ 2147483647 h 298"/>
                <a:gd name="T34" fmla="*/ 2147483647 w 256"/>
                <a:gd name="T35" fmla="*/ 2147483647 h 298"/>
                <a:gd name="T36" fmla="*/ 2147483647 w 256"/>
                <a:gd name="T37" fmla="*/ 2147483647 h 298"/>
                <a:gd name="T38" fmla="*/ 2147483647 w 256"/>
                <a:gd name="T39" fmla="*/ 2147483647 h 298"/>
                <a:gd name="T40" fmla="*/ 2147483647 w 256"/>
                <a:gd name="T41" fmla="*/ 2147483647 h 298"/>
                <a:gd name="T42" fmla="*/ 2147483647 w 256"/>
                <a:gd name="T43" fmla="*/ 2147483647 h 298"/>
                <a:gd name="T44" fmla="*/ 2147483647 w 256"/>
                <a:gd name="T45" fmla="*/ 2147483647 h 298"/>
                <a:gd name="T46" fmla="*/ 2147483647 w 256"/>
                <a:gd name="T47" fmla="*/ 2147483647 h 298"/>
                <a:gd name="T48" fmla="*/ 2147483647 w 256"/>
                <a:gd name="T49" fmla="*/ 2147483647 h 298"/>
                <a:gd name="T50" fmla="*/ 2147483647 w 256"/>
                <a:gd name="T51" fmla="*/ 2147483647 h 298"/>
                <a:gd name="T52" fmla="*/ 2147483647 w 256"/>
                <a:gd name="T53" fmla="*/ 2147483647 h 298"/>
                <a:gd name="T54" fmla="*/ 2147483647 w 256"/>
                <a:gd name="T55" fmla="*/ 2147483647 h 298"/>
                <a:gd name="T56" fmla="*/ 2147483647 w 256"/>
                <a:gd name="T57" fmla="*/ 2147483647 h 298"/>
                <a:gd name="T58" fmla="*/ 2147483647 w 256"/>
                <a:gd name="T59" fmla="*/ 2147483647 h 298"/>
                <a:gd name="T60" fmla="*/ 2147483647 w 256"/>
                <a:gd name="T61" fmla="*/ 2147483647 h 298"/>
                <a:gd name="T62" fmla="*/ 2147483647 w 256"/>
                <a:gd name="T63" fmla="*/ 2147483647 h 298"/>
                <a:gd name="T64" fmla="*/ 2147483647 w 256"/>
                <a:gd name="T65" fmla="*/ 2147483647 h 298"/>
                <a:gd name="T66" fmla="*/ 2147483647 w 256"/>
                <a:gd name="T67" fmla="*/ 2147483647 h 298"/>
                <a:gd name="T68" fmla="*/ 2147483647 w 256"/>
                <a:gd name="T69" fmla="*/ 2147483647 h 298"/>
                <a:gd name="T70" fmla="*/ 2147483647 w 256"/>
                <a:gd name="T71" fmla="*/ 2147483647 h 298"/>
                <a:gd name="T72" fmla="*/ 2147483647 w 256"/>
                <a:gd name="T73" fmla="*/ 2147483647 h 298"/>
                <a:gd name="T74" fmla="*/ 2147483647 w 256"/>
                <a:gd name="T75" fmla="*/ 2147483647 h 298"/>
                <a:gd name="T76" fmla="*/ 2147483647 w 256"/>
                <a:gd name="T77" fmla="*/ 2147483647 h 298"/>
                <a:gd name="T78" fmla="*/ 2147483647 w 256"/>
                <a:gd name="T79" fmla="*/ 2147483647 h 298"/>
                <a:gd name="T80" fmla="*/ 2147483647 w 256"/>
                <a:gd name="T81" fmla="*/ 2147483647 h 298"/>
                <a:gd name="T82" fmla="*/ 2147483647 w 256"/>
                <a:gd name="T83" fmla="*/ 2147483647 h 298"/>
                <a:gd name="T84" fmla="*/ 2147483647 w 256"/>
                <a:gd name="T85" fmla="*/ 2147483647 h 298"/>
                <a:gd name="T86" fmla="*/ 2147483647 w 256"/>
                <a:gd name="T87" fmla="*/ 2147483647 h 298"/>
                <a:gd name="T88" fmla="*/ 2147483647 w 256"/>
                <a:gd name="T89" fmla="*/ 2147483647 h 298"/>
                <a:gd name="T90" fmla="*/ 2147483647 w 256"/>
                <a:gd name="T91" fmla="*/ 2147483647 h 298"/>
                <a:gd name="T92" fmla="*/ 2147483647 w 256"/>
                <a:gd name="T93" fmla="*/ 2147483647 h 298"/>
                <a:gd name="T94" fmla="*/ 2147483647 w 256"/>
                <a:gd name="T95" fmla="*/ 2147483647 h 298"/>
                <a:gd name="T96" fmla="*/ 2147483647 w 256"/>
                <a:gd name="T97" fmla="*/ 2147483647 h 298"/>
                <a:gd name="T98" fmla="*/ 2147483647 w 256"/>
                <a:gd name="T99" fmla="*/ 2147483647 h 298"/>
                <a:gd name="T100" fmla="*/ 2147483647 w 256"/>
                <a:gd name="T101" fmla="*/ 2147483647 h 298"/>
                <a:gd name="T102" fmla="*/ 2147483647 w 256"/>
                <a:gd name="T103" fmla="*/ 2147483647 h 298"/>
                <a:gd name="T104" fmla="*/ 2147483647 w 256"/>
                <a:gd name="T105" fmla="*/ 2147483647 h 298"/>
                <a:gd name="T106" fmla="*/ 2147483647 w 256"/>
                <a:gd name="T107" fmla="*/ 2147483647 h 298"/>
                <a:gd name="T108" fmla="*/ 2147483647 w 256"/>
                <a:gd name="T109" fmla="*/ 2147483647 h 298"/>
                <a:gd name="T110" fmla="*/ 2147483647 w 256"/>
                <a:gd name="T111" fmla="*/ 2147483647 h 298"/>
                <a:gd name="T112" fmla="*/ 2147483647 w 256"/>
                <a:gd name="T113" fmla="*/ 2147483647 h 298"/>
                <a:gd name="T114" fmla="*/ 2147483647 w 256"/>
                <a:gd name="T115" fmla="*/ 2147483647 h 298"/>
                <a:gd name="T116" fmla="*/ 2147483647 w 256"/>
                <a:gd name="T117" fmla="*/ 2147483647 h 298"/>
                <a:gd name="T118" fmla="*/ 2147483647 w 256"/>
                <a:gd name="T119" fmla="*/ 2147483647 h 298"/>
                <a:gd name="T120" fmla="*/ 2147483647 w 256"/>
                <a:gd name="T121" fmla="*/ 2147483647 h 298"/>
                <a:gd name="T122" fmla="*/ 2147483647 w 256"/>
                <a:gd name="T123" fmla="*/ 2147483647 h 2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6" h="298">
                  <a:moveTo>
                    <a:pt x="19" y="45"/>
                  </a:moveTo>
                  <a:cubicBezTo>
                    <a:pt x="18" y="47"/>
                    <a:pt x="16" y="52"/>
                    <a:pt x="16" y="53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6" y="54"/>
                    <a:pt x="17" y="56"/>
                    <a:pt x="18" y="58"/>
                  </a:cubicBezTo>
                  <a:cubicBezTo>
                    <a:pt x="19" y="59"/>
                    <a:pt x="17" y="58"/>
                    <a:pt x="12" y="59"/>
                  </a:cubicBezTo>
                  <a:cubicBezTo>
                    <a:pt x="7" y="59"/>
                    <a:pt x="5" y="64"/>
                    <a:pt x="4" y="65"/>
                  </a:cubicBezTo>
                  <a:cubicBezTo>
                    <a:pt x="3" y="67"/>
                    <a:pt x="1" y="73"/>
                    <a:pt x="0" y="76"/>
                  </a:cubicBezTo>
                  <a:cubicBezTo>
                    <a:pt x="0" y="76"/>
                    <a:pt x="1" y="76"/>
                    <a:pt x="1" y="76"/>
                  </a:cubicBezTo>
                  <a:cubicBezTo>
                    <a:pt x="2" y="77"/>
                    <a:pt x="2" y="80"/>
                    <a:pt x="3" y="79"/>
                  </a:cubicBezTo>
                  <a:cubicBezTo>
                    <a:pt x="4" y="78"/>
                    <a:pt x="6" y="75"/>
                    <a:pt x="8" y="75"/>
                  </a:cubicBezTo>
                  <a:cubicBezTo>
                    <a:pt x="10" y="75"/>
                    <a:pt x="12" y="77"/>
                    <a:pt x="13" y="78"/>
                  </a:cubicBezTo>
                  <a:cubicBezTo>
                    <a:pt x="14" y="80"/>
                    <a:pt x="16" y="81"/>
                    <a:pt x="16" y="81"/>
                  </a:cubicBezTo>
                  <a:cubicBezTo>
                    <a:pt x="16" y="81"/>
                    <a:pt x="17" y="82"/>
                    <a:pt x="16" y="83"/>
                  </a:cubicBezTo>
                  <a:cubicBezTo>
                    <a:pt x="16" y="84"/>
                    <a:pt x="14" y="90"/>
                    <a:pt x="15" y="91"/>
                  </a:cubicBezTo>
                  <a:cubicBezTo>
                    <a:pt x="15" y="92"/>
                    <a:pt x="14" y="93"/>
                    <a:pt x="13" y="93"/>
                  </a:cubicBezTo>
                  <a:cubicBezTo>
                    <a:pt x="13" y="94"/>
                    <a:pt x="12" y="96"/>
                    <a:pt x="12" y="96"/>
                  </a:cubicBezTo>
                  <a:cubicBezTo>
                    <a:pt x="12" y="96"/>
                    <a:pt x="11" y="97"/>
                    <a:pt x="11" y="97"/>
                  </a:cubicBezTo>
                  <a:cubicBezTo>
                    <a:pt x="12" y="98"/>
                    <a:pt x="16" y="105"/>
                    <a:pt x="16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9" y="105"/>
                    <a:pt x="38" y="103"/>
                    <a:pt x="39" y="103"/>
                  </a:cubicBezTo>
                  <a:cubicBezTo>
                    <a:pt x="40" y="103"/>
                    <a:pt x="40" y="104"/>
                    <a:pt x="40" y="104"/>
                  </a:cubicBezTo>
                  <a:cubicBezTo>
                    <a:pt x="40" y="105"/>
                    <a:pt x="39" y="105"/>
                    <a:pt x="39" y="106"/>
                  </a:cubicBezTo>
                  <a:cubicBezTo>
                    <a:pt x="38" y="106"/>
                    <a:pt x="37" y="107"/>
                    <a:pt x="38" y="109"/>
                  </a:cubicBezTo>
                  <a:cubicBezTo>
                    <a:pt x="38" y="112"/>
                    <a:pt x="40" y="116"/>
                    <a:pt x="40" y="117"/>
                  </a:cubicBezTo>
                  <a:cubicBezTo>
                    <a:pt x="41" y="118"/>
                    <a:pt x="43" y="120"/>
                    <a:pt x="43" y="121"/>
                  </a:cubicBezTo>
                  <a:cubicBezTo>
                    <a:pt x="43" y="122"/>
                    <a:pt x="42" y="123"/>
                    <a:pt x="42" y="123"/>
                  </a:cubicBezTo>
                  <a:cubicBezTo>
                    <a:pt x="42" y="123"/>
                    <a:pt x="40" y="124"/>
                    <a:pt x="40" y="125"/>
                  </a:cubicBezTo>
                  <a:cubicBezTo>
                    <a:pt x="40" y="126"/>
                    <a:pt x="39" y="128"/>
                    <a:pt x="39" y="129"/>
                  </a:cubicBezTo>
                  <a:cubicBezTo>
                    <a:pt x="39" y="131"/>
                    <a:pt x="39" y="133"/>
                    <a:pt x="39" y="134"/>
                  </a:cubicBezTo>
                  <a:cubicBezTo>
                    <a:pt x="38" y="135"/>
                    <a:pt x="36" y="138"/>
                    <a:pt x="36" y="139"/>
                  </a:cubicBezTo>
                  <a:cubicBezTo>
                    <a:pt x="36" y="140"/>
                    <a:pt x="34" y="143"/>
                    <a:pt x="34" y="144"/>
                  </a:cubicBezTo>
                  <a:cubicBezTo>
                    <a:pt x="34" y="145"/>
                    <a:pt x="34" y="146"/>
                    <a:pt x="35" y="147"/>
                  </a:cubicBezTo>
                  <a:cubicBezTo>
                    <a:pt x="35" y="148"/>
                    <a:pt x="38" y="153"/>
                    <a:pt x="37" y="155"/>
                  </a:cubicBezTo>
                  <a:cubicBezTo>
                    <a:pt x="37" y="157"/>
                    <a:pt x="36" y="156"/>
                    <a:pt x="36" y="156"/>
                  </a:cubicBezTo>
                  <a:cubicBezTo>
                    <a:pt x="36" y="157"/>
                    <a:pt x="35" y="157"/>
                    <a:pt x="35" y="158"/>
                  </a:cubicBezTo>
                  <a:cubicBezTo>
                    <a:pt x="34" y="159"/>
                    <a:pt x="32" y="163"/>
                    <a:pt x="31" y="164"/>
                  </a:cubicBezTo>
                  <a:cubicBezTo>
                    <a:pt x="30" y="166"/>
                    <a:pt x="30" y="166"/>
                    <a:pt x="30" y="167"/>
                  </a:cubicBezTo>
                  <a:cubicBezTo>
                    <a:pt x="30" y="168"/>
                    <a:pt x="29" y="171"/>
                    <a:pt x="29" y="172"/>
                  </a:cubicBezTo>
                  <a:cubicBezTo>
                    <a:pt x="28" y="172"/>
                    <a:pt x="29" y="173"/>
                    <a:pt x="29" y="173"/>
                  </a:cubicBezTo>
                  <a:cubicBezTo>
                    <a:pt x="30" y="173"/>
                    <a:pt x="35" y="177"/>
                    <a:pt x="37" y="175"/>
                  </a:cubicBezTo>
                  <a:cubicBezTo>
                    <a:pt x="38" y="174"/>
                    <a:pt x="46" y="167"/>
                    <a:pt x="48" y="165"/>
                  </a:cubicBezTo>
                  <a:cubicBezTo>
                    <a:pt x="49" y="164"/>
                    <a:pt x="52" y="161"/>
                    <a:pt x="54" y="160"/>
                  </a:cubicBezTo>
                  <a:cubicBezTo>
                    <a:pt x="56" y="159"/>
                    <a:pt x="67" y="151"/>
                    <a:pt x="67" y="151"/>
                  </a:cubicBezTo>
                  <a:cubicBezTo>
                    <a:pt x="67" y="151"/>
                    <a:pt x="68" y="150"/>
                    <a:pt x="69" y="151"/>
                  </a:cubicBezTo>
                  <a:cubicBezTo>
                    <a:pt x="70" y="152"/>
                    <a:pt x="86" y="163"/>
                    <a:pt x="86" y="163"/>
                  </a:cubicBezTo>
                  <a:cubicBezTo>
                    <a:pt x="86" y="163"/>
                    <a:pt x="88" y="166"/>
                    <a:pt x="87" y="163"/>
                  </a:cubicBezTo>
                  <a:cubicBezTo>
                    <a:pt x="87" y="161"/>
                    <a:pt x="90" y="159"/>
                    <a:pt x="92" y="159"/>
                  </a:cubicBezTo>
                  <a:cubicBezTo>
                    <a:pt x="94" y="159"/>
                    <a:pt x="97" y="158"/>
                    <a:pt x="98" y="158"/>
                  </a:cubicBezTo>
                  <a:cubicBezTo>
                    <a:pt x="98" y="158"/>
                    <a:pt x="101" y="156"/>
                    <a:pt x="101" y="154"/>
                  </a:cubicBezTo>
                  <a:cubicBezTo>
                    <a:pt x="101" y="151"/>
                    <a:pt x="102" y="152"/>
                    <a:pt x="103" y="151"/>
                  </a:cubicBezTo>
                  <a:cubicBezTo>
                    <a:pt x="103" y="150"/>
                    <a:pt x="107" y="147"/>
                    <a:pt x="108" y="145"/>
                  </a:cubicBezTo>
                  <a:cubicBezTo>
                    <a:pt x="110" y="144"/>
                    <a:pt x="114" y="142"/>
                    <a:pt x="116" y="143"/>
                  </a:cubicBezTo>
                  <a:cubicBezTo>
                    <a:pt x="118" y="144"/>
                    <a:pt x="120" y="144"/>
                    <a:pt x="123" y="144"/>
                  </a:cubicBezTo>
                  <a:cubicBezTo>
                    <a:pt x="125" y="144"/>
                    <a:pt x="132" y="144"/>
                    <a:pt x="135" y="151"/>
                  </a:cubicBezTo>
                  <a:cubicBezTo>
                    <a:pt x="135" y="151"/>
                    <a:pt x="136" y="155"/>
                    <a:pt x="137" y="156"/>
                  </a:cubicBezTo>
                  <a:cubicBezTo>
                    <a:pt x="138" y="157"/>
                    <a:pt x="139" y="158"/>
                    <a:pt x="139" y="159"/>
                  </a:cubicBezTo>
                  <a:cubicBezTo>
                    <a:pt x="139" y="160"/>
                    <a:pt x="141" y="162"/>
                    <a:pt x="141" y="162"/>
                  </a:cubicBezTo>
                  <a:cubicBezTo>
                    <a:pt x="142" y="163"/>
                    <a:pt x="146" y="166"/>
                    <a:pt x="148" y="167"/>
                  </a:cubicBezTo>
                  <a:cubicBezTo>
                    <a:pt x="149" y="169"/>
                    <a:pt x="157" y="176"/>
                    <a:pt x="158" y="179"/>
                  </a:cubicBezTo>
                  <a:cubicBezTo>
                    <a:pt x="159" y="182"/>
                    <a:pt x="160" y="186"/>
                    <a:pt x="158" y="188"/>
                  </a:cubicBezTo>
                  <a:cubicBezTo>
                    <a:pt x="157" y="191"/>
                    <a:pt x="157" y="194"/>
                    <a:pt x="157" y="195"/>
                  </a:cubicBezTo>
                  <a:cubicBezTo>
                    <a:pt x="157" y="196"/>
                    <a:pt x="157" y="206"/>
                    <a:pt x="157" y="207"/>
                  </a:cubicBezTo>
                  <a:cubicBezTo>
                    <a:pt x="158" y="209"/>
                    <a:pt x="160" y="212"/>
                    <a:pt x="162" y="214"/>
                  </a:cubicBezTo>
                  <a:cubicBezTo>
                    <a:pt x="163" y="215"/>
                    <a:pt x="165" y="217"/>
                    <a:pt x="165" y="218"/>
                  </a:cubicBezTo>
                  <a:cubicBezTo>
                    <a:pt x="166" y="219"/>
                    <a:pt x="168" y="224"/>
                    <a:pt x="169" y="224"/>
                  </a:cubicBezTo>
                  <a:cubicBezTo>
                    <a:pt x="170" y="224"/>
                    <a:pt x="178" y="226"/>
                    <a:pt x="178" y="226"/>
                  </a:cubicBezTo>
                  <a:cubicBezTo>
                    <a:pt x="178" y="226"/>
                    <a:pt x="180" y="226"/>
                    <a:pt x="179" y="227"/>
                  </a:cubicBezTo>
                  <a:cubicBezTo>
                    <a:pt x="178" y="228"/>
                    <a:pt x="177" y="230"/>
                    <a:pt x="178" y="231"/>
                  </a:cubicBezTo>
                  <a:cubicBezTo>
                    <a:pt x="178" y="233"/>
                    <a:pt x="179" y="234"/>
                    <a:pt x="180" y="235"/>
                  </a:cubicBezTo>
                  <a:cubicBezTo>
                    <a:pt x="181" y="236"/>
                    <a:pt x="183" y="237"/>
                    <a:pt x="184" y="238"/>
                  </a:cubicBezTo>
                  <a:cubicBezTo>
                    <a:pt x="185" y="239"/>
                    <a:pt x="186" y="240"/>
                    <a:pt x="186" y="241"/>
                  </a:cubicBezTo>
                  <a:cubicBezTo>
                    <a:pt x="186" y="243"/>
                    <a:pt x="186" y="245"/>
                    <a:pt x="186" y="245"/>
                  </a:cubicBezTo>
                  <a:cubicBezTo>
                    <a:pt x="186" y="245"/>
                    <a:pt x="185" y="246"/>
                    <a:pt x="185" y="247"/>
                  </a:cubicBezTo>
                  <a:cubicBezTo>
                    <a:pt x="184" y="247"/>
                    <a:pt x="181" y="250"/>
                    <a:pt x="181" y="253"/>
                  </a:cubicBezTo>
                  <a:cubicBezTo>
                    <a:pt x="181" y="257"/>
                    <a:pt x="182" y="261"/>
                    <a:pt x="182" y="265"/>
                  </a:cubicBezTo>
                  <a:cubicBezTo>
                    <a:pt x="183" y="268"/>
                    <a:pt x="185" y="277"/>
                    <a:pt x="180" y="280"/>
                  </a:cubicBezTo>
                  <a:cubicBezTo>
                    <a:pt x="176" y="283"/>
                    <a:pt x="174" y="283"/>
                    <a:pt x="173" y="283"/>
                  </a:cubicBezTo>
                  <a:cubicBezTo>
                    <a:pt x="173" y="283"/>
                    <a:pt x="172" y="284"/>
                    <a:pt x="172" y="284"/>
                  </a:cubicBezTo>
                  <a:lnTo>
                    <a:pt x="178" y="291"/>
                  </a:lnTo>
                  <a:cubicBezTo>
                    <a:pt x="178" y="291"/>
                    <a:pt x="178" y="292"/>
                    <a:pt x="180" y="292"/>
                  </a:cubicBezTo>
                  <a:cubicBezTo>
                    <a:pt x="181" y="292"/>
                    <a:pt x="189" y="290"/>
                    <a:pt x="192" y="294"/>
                  </a:cubicBezTo>
                  <a:lnTo>
                    <a:pt x="195" y="297"/>
                  </a:lnTo>
                  <a:cubicBezTo>
                    <a:pt x="195" y="297"/>
                    <a:pt x="196" y="298"/>
                    <a:pt x="197" y="298"/>
                  </a:cubicBezTo>
                  <a:cubicBezTo>
                    <a:pt x="197" y="298"/>
                    <a:pt x="201" y="298"/>
                    <a:pt x="201" y="298"/>
                  </a:cubicBezTo>
                  <a:cubicBezTo>
                    <a:pt x="201" y="298"/>
                    <a:pt x="202" y="298"/>
                    <a:pt x="202" y="297"/>
                  </a:cubicBezTo>
                  <a:cubicBezTo>
                    <a:pt x="203" y="297"/>
                    <a:pt x="205" y="292"/>
                    <a:pt x="203" y="290"/>
                  </a:cubicBezTo>
                  <a:cubicBezTo>
                    <a:pt x="202" y="287"/>
                    <a:pt x="199" y="285"/>
                    <a:pt x="199" y="284"/>
                  </a:cubicBezTo>
                  <a:cubicBezTo>
                    <a:pt x="199" y="283"/>
                    <a:pt x="198" y="283"/>
                    <a:pt x="200" y="283"/>
                  </a:cubicBezTo>
                  <a:cubicBezTo>
                    <a:pt x="201" y="284"/>
                    <a:pt x="202" y="284"/>
                    <a:pt x="204" y="282"/>
                  </a:cubicBezTo>
                  <a:cubicBezTo>
                    <a:pt x="206" y="281"/>
                    <a:pt x="209" y="279"/>
                    <a:pt x="210" y="278"/>
                  </a:cubicBezTo>
                  <a:cubicBezTo>
                    <a:pt x="211" y="278"/>
                    <a:pt x="216" y="274"/>
                    <a:pt x="217" y="276"/>
                  </a:cubicBezTo>
                  <a:cubicBezTo>
                    <a:pt x="218" y="278"/>
                    <a:pt x="219" y="279"/>
                    <a:pt x="220" y="280"/>
                  </a:cubicBezTo>
                  <a:cubicBezTo>
                    <a:pt x="221" y="280"/>
                    <a:pt x="231" y="284"/>
                    <a:pt x="231" y="284"/>
                  </a:cubicBezTo>
                  <a:cubicBezTo>
                    <a:pt x="231" y="284"/>
                    <a:pt x="232" y="284"/>
                    <a:pt x="233" y="283"/>
                  </a:cubicBezTo>
                  <a:cubicBezTo>
                    <a:pt x="233" y="283"/>
                    <a:pt x="244" y="276"/>
                    <a:pt x="250" y="272"/>
                  </a:cubicBezTo>
                  <a:cubicBezTo>
                    <a:pt x="251" y="270"/>
                    <a:pt x="250" y="270"/>
                    <a:pt x="250" y="270"/>
                  </a:cubicBezTo>
                  <a:cubicBezTo>
                    <a:pt x="250" y="270"/>
                    <a:pt x="249" y="262"/>
                    <a:pt x="249" y="262"/>
                  </a:cubicBezTo>
                  <a:cubicBezTo>
                    <a:pt x="249" y="261"/>
                    <a:pt x="249" y="261"/>
                    <a:pt x="249" y="260"/>
                  </a:cubicBezTo>
                  <a:cubicBezTo>
                    <a:pt x="249" y="259"/>
                    <a:pt x="254" y="255"/>
                    <a:pt x="255" y="254"/>
                  </a:cubicBezTo>
                  <a:cubicBezTo>
                    <a:pt x="256" y="254"/>
                    <a:pt x="255" y="253"/>
                    <a:pt x="255" y="252"/>
                  </a:cubicBezTo>
                  <a:cubicBezTo>
                    <a:pt x="254" y="251"/>
                    <a:pt x="254" y="249"/>
                    <a:pt x="253" y="248"/>
                  </a:cubicBezTo>
                  <a:cubicBezTo>
                    <a:pt x="253" y="247"/>
                    <a:pt x="251" y="246"/>
                    <a:pt x="251" y="246"/>
                  </a:cubicBezTo>
                  <a:cubicBezTo>
                    <a:pt x="247" y="243"/>
                    <a:pt x="239" y="236"/>
                    <a:pt x="238" y="234"/>
                  </a:cubicBezTo>
                  <a:cubicBezTo>
                    <a:pt x="238" y="232"/>
                    <a:pt x="239" y="231"/>
                    <a:pt x="240" y="232"/>
                  </a:cubicBezTo>
                  <a:cubicBezTo>
                    <a:pt x="240" y="232"/>
                    <a:pt x="241" y="231"/>
                    <a:pt x="242" y="231"/>
                  </a:cubicBezTo>
                  <a:cubicBezTo>
                    <a:pt x="242" y="231"/>
                    <a:pt x="243" y="230"/>
                    <a:pt x="244" y="230"/>
                  </a:cubicBezTo>
                  <a:cubicBezTo>
                    <a:pt x="245" y="230"/>
                    <a:pt x="247" y="228"/>
                    <a:pt x="248" y="227"/>
                  </a:cubicBezTo>
                  <a:cubicBezTo>
                    <a:pt x="248" y="226"/>
                    <a:pt x="249" y="225"/>
                    <a:pt x="248" y="225"/>
                  </a:cubicBezTo>
                  <a:cubicBezTo>
                    <a:pt x="248" y="224"/>
                    <a:pt x="240" y="220"/>
                    <a:pt x="239" y="219"/>
                  </a:cubicBezTo>
                  <a:cubicBezTo>
                    <a:pt x="237" y="219"/>
                    <a:pt x="237" y="218"/>
                    <a:pt x="236" y="217"/>
                  </a:cubicBezTo>
                  <a:cubicBezTo>
                    <a:pt x="236" y="216"/>
                    <a:pt x="234" y="217"/>
                    <a:pt x="233" y="217"/>
                  </a:cubicBezTo>
                  <a:cubicBezTo>
                    <a:pt x="232" y="217"/>
                    <a:pt x="232" y="216"/>
                    <a:pt x="231" y="215"/>
                  </a:cubicBezTo>
                  <a:cubicBezTo>
                    <a:pt x="231" y="213"/>
                    <a:pt x="230" y="210"/>
                    <a:pt x="229" y="209"/>
                  </a:cubicBezTo>
                  <a:cubicBezTo>
                    <a:pt x="228" y="208"/>
                    <a:pt x="227" y="209"/>
                    <a:pt x="226" y="209"/>
                  </a:cubicBezTo>
                  <a:cubicBezTo>
                    <a:pt x="226" y="210"/>
                    <a:pt x="224" y="210"/>
                    <a:pt x="223" y="211"/>
                  </a:cubicBezTo>
                  <a:cubicBezTo>
                    <a:pt x="221" y="211"/>
                    <a:pt x="220" y="206"/>
                    <a:pt x="218" y="204"/>
                  </a:cubicBezTo>
                  <a:cubicBezTo>
                    <a:pt x="217" y="201"/>
                    <a:pt x="217" y="196"/>
                    <a:pt x="218" y="195"/>
                  </a:cubicBezTo>
                  <a:cubicBezTo>
                    <a:pt x="218" y="194"/>
                    <a:pt x="217" y="193"/>
                    <a:pt x="217" y="193"/>
                  </a:cubicBezTo>
                  <a:cubicBezTo>
                    <a:pt x="217" y="193"/>
                    <a:pt x="215" y="192"/>
                    <a:pt x="214" y="192"/>
                  </a:cubicBezTo>
                  <a:cubicBezTo>
                    <a:pt x="213" y="192"/>
                    <a:pt x="213" y="190"/>
                    <a:pt x="213" y="190"/>
                  </a:cubicBezTo>
                  <a:cubicBezTo>
                    <a:pt x="210" y="182"/>
                    <a:pt x="203" y="178"/>
                    <a:pt x="196" y="173"/>
                  </a:cubicBezTo>
                  <a:cubicBezTo>
                    <a:pt x="189" y="168"/>
                    <a:pt x="187" y="160"/>
                    <a:pt x="187" y="159"/>
                  </a:cubicBezTo>
                  <a:cubicBezTo>
                    <a:pt x="187" y="158"/>
                    <a:pt x="185" y="158"/>
                    <a:pt x="185" y="158"/>
                  </a:cubicBezTo>
                  <a:cubicBezTo>
                    <a:pt x="185" y="158"/>
                    <a:pt x="178" y="153"/>
                    <a:pt x="177" y="152"/>
                  </a:cubicBezTo>
                  <a:cubicBezTo>
                    <a:pt x="175" y="150"/>
                    <a:pt x="170" y="146"/>
                    <a:pt x="169" y="143"/>
                  </a:cubicBezTo>
                  <a:cubicBezTo>
                    <a:pt x="168" y="141"/>
                    <a:pt x="171" y="138"/>
                    <a:pt x="171" y="137"/>
                  </a:cubicBezTo>
                  <a:cubicBezTo>
                    <a:pt x="172" y="136"/>
                    <a:pt x="171" y="135"/>
                    <a:pt x="171" y="135"/>
                  </a:cubicBezTo>
                  <a:cubicBezTo>
                    <a:pt x="171" y="135"/>
                    <a:pt x="155" y="127"/>
                    <a:pt x="152" y="126"/>
                  </a:cubicBezTo>
                  <a:cubicBezTo>
                    <a:pt x="150" y="124"/>
                    <a:pt x="130" y="113"/>
                    <a:pt x="129" y="112"/>
                  </a:cubicBezTo>
                  <a:cubicBezTo>
                    <a:pt x="127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31" y="109"/>
                  </a:cubicBezTo>
                  <a:cubicBezTo>
                    <a:pt x="133" y="108"/>
                    <a:pt x="132" y="105"/>
                    <a:pt x="132" y="104"/>
                  </a:cubicBezTo>
                  <a:cubicBezTo>
                    <a:pt x="131" y="102"/>
                    <a:pt x="132" y="100"/>
                    <a:pt x="133" y="99"/>
                  </a:cubicBezTo>
                  <a:cubicBezTo>
                    <a:pt x="133" y="98"/>
                    <a:pt x="134" y="99"/>
                    <a:pt x="135" y="99"/>
                  </a:cubicBezTo>
                  <a:cubicBezTo>
                    <a:pt x="135" y="99"/>
                    <a:pt x="138" y="99"/>
                    <a:pt x="138" y="99"/>
                  </a:cubicBezTo>
                  <a:cubicBezTo>
                    <a:pt x="141" y="100"/>
                    <a:pt x="150" y="101"/>
                    <a:pt x="152" y="101"/>
                  </a:cubicBezTo>
                  <a:cubicBezTo>
                    <a:pt x="153" y="101"/>
                    <a:pt x="154" y="100"/>
                    <a:pt x="154" y="99"/>
                  </a:cubicBezTo>
                  <a:cubicBezTo>
                    <a:pt x="154" y="99"/>
                    <a:pt x="153" y="98"/>
                    <a:pt x="155" y="97"/>
                  </a:cubicBezTo>
                  <a:cubicBezTo>
                    <a:pt x="157" y="97"/>
                    <a:pt x="163" y="90"/>
                    <a:pt x="163" y="89"/>
                  </a:cubicBezTo>
                  <a:cubicBezTo>
                    <a:pt x="164" y="88"/>
                    <a:pt x="163" y="88"/>
                    <a:pt x="163" y="85"/>
                  </a:cubicBezTo>
                  <a:cubicBezTo>
                    <a:pt x="163" y="82"/>
                    <a:pt x="162" y="80"/>
                    <a:pt x="161" y="79"/>
                  </a:cubicBezTo>
                  <a:cubicBezTo>
                    <a:pt x="160" y="79"/>
                    <a:pt x="156" y="76"/>
                    <a:pt x="154" y="75"/>
                  </a:cubicBezTo>
                  <a:cubicBezTo>
                    <a:pt x="151" y="74"/>
                    <a:pt x="147" y="73"/>
                    <a:pt x="145" y="72"/>
                  </a:cubicBezTo>
                  <a:cubicBezTo>
                    <a:pt x="144" y="72"/>
                    <a:pt x="144" y="72"/>
                    <a:pt x="145" y="71"/>
                  </a:cubicBezTo>
                  <a:cubicBezTo>
                    <a:pt x="146" y="70"/>
                    <a:pt x="148" y="70"/>
                    <a:pt x="149" y="70"/>
                  </a:cubicBezTo>
                  <a:cubicBezTo>
                    <a:pt x="150" y="70"/>
                    <a:pt x="151" y="69"/>
                    <a:pt x="151" y="69"/>
                  </a:cubicBezTo>
                  <a:cubicBezTo>
                    <a:pt x="151" y="69"/>
                    <a:pt x="152" y="67"/>
                    <a:pt x="153" y="66"/>
                  </a:cubicBezTo>
                  <a:cubicBezTo>
                    <a:pt x="153" y="65"/>
                    <a:pt x="152" y="64"/>
                    <a:pt x="152" y="64"/>
                  </a:cubicBezTo>
                  <a:cubicBezTo>
                    <a:pt x="152" y="64"/>
                    <a:pt x="143" y="57"/>
                    <a:pt x="140" y="55"/>
                  </a:cubicBezTo>
                  <a:cubicBezTo>
                    <a:pt x="138" y="53"/>
                    <a:pt x="133" y="55"/>
                    <a:pt x="132" y="55"/>
                  </a:cubicBezTo>
                  <a:cubicBezTo>
                    <a:pt x="131" y="55"/>
                    <a:pt x="129" y="56"/>
                    <a:pt x="128" y="57"/>
                  </a:cubicBezTo>
                  <a:cubicBezTo>
                    <a:pt x="127" y="58"/>
                    <a:pt x="126" y="59"/>
                    <a:pt x="125" y="60"/>
                  </a:cubicBezTo>
                  <a:cubicBezTo>
                    <a:pt x="125" y="61"/>
                    <a:pt x="124" y="62"/>
                    <a:pt x="123" y="63"/>
                  </a:cubicBezTo>
                  <a:cubicBezTo>
                    <a:pt x="123" y="64"/>
                    <a:pt x="121" y="64"/>
                    <a:pt x="120" y="64"/>
                  </a:cubicBezTo>
                  <a:cubicBezTo>
                    <a:pt x="119" y="64"/>
                    <a:pt x="109" y="59"/>
                    <a:pt x="108" y="59"/>
                  </a:cubicBezTo>
                  <a:cubicBezTo>
                    <a:pt x="108" y="58"/>
                    <a:pt x="107" y="58"/>
                    <a:pt x="106" y="58"/>
                  </a:cubicBezTo>
                  <a:cubicBezTo>
                    <a:pt x="106" y="59"/>
                    <a:pt x="105" y="58"/>
                    <a:pt x="105" y="58"/>
                  </a:cubicBezTo>
                  <a:cubicBezTo>
                    <a:pt x="105" y="58"/>
                    <a:pt x="97" y="48"/>
                    <a:pt x="96" y="48"/>
                  </a:cubicBezTo>
                  <a:cubicBezTo>
                    <a:pt x="95" y="47"/>
                    <a:pt x="95" y="45"/>
                    <a:pt x="95" y="45"/>
                  </a:cubicBezTo>
                  <a:cubicBezTo>
                    <a:pt x="95" y="45"/>
                    <a:pt x="95" y="38"/>
                    <a:pt x="95" y="36"/>
                  </a:cubicBezTo>
                  <a:cubicBezTo>
                    <a:pt x="95" y="35"/>
                    <a:pt x="96" y="34"/>
                    <a:pt x="97" y="33"/>
                  </a:cubicBezTo>
                  <a:cubicBezTo>
                    <a:pt x="98" y="31"/>
                    <a:pt x="98" y="30"/>
                    <a:pt x="98" y="28"/>
                  </a:cubicBezTo>
                  <a:cubicBezTo>
                    <a:pt x="98" y="26"/>
                    <a:pt x="95" y="27"/>
                    <a:pt x="94" y="27"/>
                  </a:cubicBezTo>
                  <a:cubicBezTo>
                    <a:pt x="93" y="28"/>
                    <a:pt x="89" y="29"/>
                    <a:pt x="88" y="29"/>
                  </a:cubicBezTo>
                  <a:cubicBezTo>
                    <a:pt x="87" y="30"/>
                    <a:pt x="87" y="29"/>
                    <a:pt x="87" y="27"/>
                  </a:cubicBezTo>
                  <a:cubicBezTo>
                    <a:pt x="87" y="26"/>
                    <a:pt x="84" y="20"/>
                    <a:pt x="84" y="19"/>
                  </a:cubicBezTo>
                  <a:cubicBezTo>
                    <a:pt x="83" y="18"/>
                    <a:pt x="76" y="11"/>
                    <a:pt x="76" y="11"/>
                  </a:cubicBezTo>
                  <a:lnTo>
                    <a:pt x="69" y="3"/>
                  </a:lnTo>
                  <a:cubicBezTo>
                    <a:pt x="68" y="4"/>
                    <a:pt x="65" y="2"/>
                    <a:pt x="64" y="2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5" y="0"/>
                    <a:pt x="53" y="3"/>
                    <a:pt x="53" y="3"/>
                  </a:cubicBezTo>
                  <a:cubicBezTo>
                    <a:pt x="53" y="4"/>
                    <a:pt x="53" y="5"/>
                    <a:pt x="52" y="6"/>
                  </a:cubicBezTo>
                  <a:cubicBezTo>
                    <a:pt x="51" y="6"/>
                    <a:pt x="50" y="7"/>
                    <a:pt x="49" y="9"/>
                  </a:cubicBezTo>
                  <a:cubicBezTo>
                    <a:pt x="49" y="12"/>
                    <a:pt x="53" y="18"/>
                    <a:pt x="56" y="21"/>
                  </a:cubicBezTo>
                  <a:cubicBezTo>
                    <a:pt x="58" y="25"/>
                    <a:pt x="56" y="35"/>
                    <a:pt x="56" y="38"/>
                  </a:cubicBezTo>
                  <a:cubicBezTo>
                    <a:pt x="56" y="41"/>
                    <a:pt x="58" y="43"/>
                    <a:pt x="59" y="44"/>
                  </a:cubicBezTo>
                  <a:cubicBezTo>
                    <a:pt x="60" y="44"/>
                    <a:pt x="58" y="45"/>
                    <a:pt x="58" y="45"/>
                  </a:cubicBezTo>
                  <a:cubicBezTo>
                    <a:pt x="58" y="45"/>
                    <a:pt x="56" y="47"/>
                    <a:pt x="56" y="47"/>
                  </a:cubicBezTo>
                  <a:cubicBezTo>
                    <a:pt x="55" y="48"/>
                    <a:pt x="54" y="48"/>
                    <a:pt x="54" y="47"/>
                  </a:cubicBezTo>
                  <a:cubicBezTo>
                    <a:pt x="53" y="46"/>
                    <a:pt x="48" y="45"/>
                    <a:pt x="47" y="44"/>
                  </a:cubicBezTo>
                  <a:cubicBezTo>
                    <a:pt x="46" y="44"/>
                    <a:pt x="45" y="44"/>
                    <a:pt x="44" y="45"/>
                  </a:cubicBezTo>
                  <a:cubicBezTo>
                    <a:pt x="43" y="45"/>
                    <a:pt x="43" y="45"/>
                    <a:pt x="41" y="46"/>
                  </a:cubicBezTo>
                  <a:cubicBezTo>
                    <a:pt x="40" y="47"/>
                    <a:pt x="38" y="40"/>
                    <a:pt x="37" y="40"/>
                  </a:cubicBezTo>
                  <a:cubicBezTo>
                    <a:pt x="37" y="39"/>
                    <a:pt x="37" y="36"/>
                    <a:pt x="36" y="32"/>
                  </a:cubicBezTo>
                  <a:cubicBezTo>
                    <a:pt x="33" y="34"/>
                    <a:pt x="27" y="37"/>
                    <a:pt x="26" y="39"/>
                  </a:cubicBezTo>
                  <a:cubicBezTo>
                    <a:pt x="23" y="40"/>
                    <a:pt x="20" y="44"/>
                    <a:pt x="19" y="4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0" name="Freeform 2713"/>
            <p:cNvSpPr>
              <a:spLocks/>
            </p:cNvSpPr>
            <p:nvPr/>
          </p:nvSpPr>
          <p:spPr bwMode="auto">
            <a:xfrm>
              <a:off x="8965963" y="4069323"/>
              <a:ext cx="18527" cy="14885"/>
            </a:xfrm>
            <a:custGeom>
              <a:avLst/>
              <a:gdLst>
                <a:gd name="T0" fmla="*/ 2147483647 w 23"/>
                <a:gd name="T1" fmla="*/ 2147483647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2147483647 w 23"/>
                <a:gd name="T11" fmla="*/ 2147483647 h 18"/>
                <a:gd name="T12" fmla="*/ 2147483647 w 23"/>
                <a:gd name="T13" fmla="*/ 2147483647 h 18"/>
                <a:gd name="T14" fmla="*/ 2147483647 w 23"/>
                <a:gd name="T15" fmla="*/ 2147483647 h 18"/>
                <a:gd name="T16" fmla="*/ 2147483647 w 23"/>
                <a:gd name="T17" fmla="*/ 2147483647 h 18"/>
                <a:gd name="T18" fmla="*/ 2147483647 w 23"/>
                <a:gd name="T19" fmla="*/ 2147483647 h 18"/>
                <a:gd name="T20" fmla="*/ 2147483647 w 23"/>
                <a:gd name="T21" fmla="*/ 2147483647 h 18"/>
                <a:gd name="T22" fmla="*/ 2147483647 w 23"/>
                <a:gd name="T23" fmla="*/ 2147483647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18">
                  <a:moveTo>
                    <a:pt x="4" y="5"/>
                  </a:moveTo>
                  <a:cubicBezTo>
                    <a:pt x="8" y="8"/>
                    <a:pt x="9" y="10"/>
                    <a:pt x="10" y="11"/>
                  </a:cubicBezTo>
                  <a:cubicBezTo>
                    <a:pt x="12" y="12"/>
                    <a:pt x="21" y="18"/>
                    <a:pt x="20" y="15"/>
                  </a:cubicBezTo>
                  <a:cubicBezTo>
                    <a:pt x="20" y="12"/>
                    <a:pt x="17" y="12"/>
                    <a:pt x="15" y="11"/>
                  </a:cubicBezTo>
                  <a:cubicBezTo>
                    <a:pt x="13" y="10"/>
                    <a:pt x="8" y="2"/>
                    <a:pt x="13" y="7"/>
                  </a:cubicBezTo>
                  <a:cubicBezTo>
                    <a:pt x="18" y="11"/>
                    <a:pt x="19" y="13"/>
                    <a:pt x="19" y="7"/>
                  </a:cubicBezTo>
                  <a:cubicBezTo>
                    <a:pt x="19" y="7"/>
                    <a:pt x="17" y="5"/>
                    <a:pt x="20" y="5"/>
                  </a:cubicBezTo>
                  <a:cubicBezTo>
                    <a:pt x="22" y="4"/>
                    <a:pt x="23" y="3"/>
                    <a:pt x="19" y="2"/>
                  </a:cubicBezTo>
                  <a:cubicBezTo>
                    <a:pt x="15" y="1"/>
                    <a:pt x="10" y="0"/>
                    <a:pt x="7" y="1"/>
                  </a:cubicBezTo>
                  <a:cubicBezTo>
                    <a:pt x="5" y="1"/>
                    <a:pt x="5" y="2"/>
                    <a:pt x="8" y="3"/>
                  </a:cubicBezTo>
                  <a:cubicBezTo>
                    <a:pt x="10" y="4"/>
                    <a:pt x="5" y="3"/>
                    <a:pt x="3" y="2"/>
                  </a:cubicBezTo>
                  <a:cubicBezTo>
                    <a:pt x="2" y="2"/>
                    <a:pt x="0" y="2"/>
                    <a:pt x="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1" name="Freeform 2714"/>
            <p:cNvSpPr>
              <a:spLocks/>
            </p:cNvSpPr>
            <p:nvPr/>
          </p:nvSpPr>
          <p:spPr bwMode="auto">
            <a:xfrm>
              <a:off x="8983685" y="4058573"/>
              <a:ext cx="4028" cy="8269"/>
            </a:xfrm>
            <a:custGeom>
              <a:avLst/>
              <a:gdLst>
                <a:gd name="T0" fmla="*/ 2147483647 w 5"/>
                <a:gd name="T1" fmla="*/ 2147483647 h 10"/>
                <a:gd name="T2" fmla="*/ 2147483647 w 5"/>
                <a:gd name="T3" fmla="*/ 2147483647 h 10"/>
                <a:gd name="T4" fmla="*/ 2147483647 w 5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cubicBezTo>
                    <a:pt x="0" y="0"/>
                    <a:pt x="3" y="8"/>
                    <a:pt x="4" y="10"/>
                  </a:cubicBezTo>
                  <a:cubicBezTo>
                    <a:pt x="4" y="10"/>
                    <a:pt x="5" y="3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2" name="Freeform 2715"/>
            <p:cNvSpPr>
              <a:spLocks/>
            </p:cNvSpPr>
            <p:nvPr/>
          </p:nvSpPr>
          <p:spPr bwMode="auto">
            <a:xfrm>
              <a:off x="8904745" y="4064361"/>
              <a:ext cx="8055" cy="13231"/>
            </a:xfrm>
            <a:custGeom>
              <a:avLst/>
              <a:gdLst>
                <a:gd name="T0" fmla="*/ 2147483647 w 10"/>
                <a:gd name="T1" fmla="*/ 2147483647 h 16"/>
                <a:gd name="T2" fmla="*/ 2147483647 w 10"/>
                <a:gd name="T3" fmla="*/ 2147483647 h 16"/>
                <a:gd name="T4" fmla="*/ 2147483647 w 10"/>
                <a:gd name="T5" fmla="*/ 2147483647 h 16"/>
                <a:gd name="T6" fmla="*/ 2147483647 w 10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6">
                  <a:moveTo>
                    <a:pt x="3" y="6"/>
                  </a:moveTo>
                  <a:cubicBezTo>
                    <a:pt x="5" y="9"/>
                    <a:pt x="7" y="16"/>
                    <a:pt x="8" y="11"/>
                  </a:cubicBezTo>
                  <a:cubicBezTo>
                    <a:pt x="8" y="11"/>
                    <a:pt x="10" y="0"/>
                    <a:pt x="7" y="1"/>
                  </a:cubicBezTo>
                  <a:cubicBezTo>
                    <a:pt x="4" y="3"/>
                    <a:pt x="0" y="2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3" name="Freeform 2716"/>
            <p:cNvSpPr>
              <a:spLocks/>
            </p:cNvSpPr>
            <p:nvPr/>
          </p:nvSpPr>
          <p:spPr bwMode="auto">
            <a:xfrm>
              <a:off x="8864470" y="3945286"/>
              <a:ext cx="143380" cy="119902"/>
            </a:xfrm>
            <a:custGeom>
              <a:avLst/>
              <a:gdLst>
                <a:gd name="T0" fmla="*/ 2147483647 w 178"/>
                <a:gd name="T1" fmla="*/ 2147483647 h 145"/>
                <a:gd name="T2" fmla="*/ 2147483647 w 178"/>
                <a:gd name="T3" fmla="*/ 2147483647 h 145"/>
                <a:gd name="T4" fmla="*/ 2147483647 w 178"/>
                <a:gd name="T5" fmla="*/ 2147483647 h 145"/>
                <a:gd name="T6" fmla="*/ 2147483647 w 178"/>
                <a:gd name="T7" fmla="*/ 2147483647 h 145"/>
                <a:gd name="T8" fmla="*/ 2147483647 w 178"/>
                <a:gd name="T9" fmla="*/ 2147483647 h 145"/>
                <a:gd name="T10" fmla="*/ 2147483647 w 178"/>
                <a:gd name="T11" fmla="*/ 2147483647 h 145"/>
                <a:gd name="T12" fmla="*/ 2147483647 w 178"/>
                <a:gd name="T13" fmla="*/ 2147483647 h 145"/>
                <a:gd name="T14" fmla="*/ 2147483647 w 178"/>
                <a:gd name="T15" fmla="*/ 2147483647 h 145"/>
                <a:gd name="T16" fmla="*/ 2147483647 w 178"/>
                <a:gd name="T17" fmla="*/ 2147483647 h 145"/>
                <a:gd name="T18" fmla="*/ 2147483647 w 178"/>
                <a:gd name="T19" fmla="*/ 2147483647 h 145"/>
                <a:gd name="T20" fmla="*/ 2147483647 w 178"/>
                <a:gd name="T21" fmla="*/ 2147483647 h 145"/>
                <a:gd name="T22" fmla="*/ 2147483647 w 178"/>
                <a:gd name="T23" fmla="*/ 2147483647 h 145"/>
                <a:gd name="T24" fmla="*/ 2147483647 w 178"/>
                <a:gd name="T25" fmla="*/ 2147483647 h 145"/>
                <a:gd name="T26" fmla="*/ 2147483647 w 178"/>
                <a:gd name="T27" fmla="*/ 2147483647 h 145"/>
                <a:gd name="T28" fmla="*/ 2147483647 w 178"/>
                <a:gd name="T29" fmla="*/ 2147483647 h 145"/>
                <a:gd name="T30" fmla="*/ 2147483647 w 178"/>
                <a:gd name="T31" fmla="*/ 2147483647 h 145"/>
                <a:gd name="T32" fmla="*/ 2147483647 w 178"/>
                <a:gd name="T33" fmla="*/ 2147483647 h 145"/>
                <a:gd name="T34" fmla="*/ 2147483647 w 178"/>
                <a:gd name="T35" fmla="*/ 2147483647 h 145"/>
                <a:gd name="T36" fmla="*/ 2147483647 w 178"/>
                <a:gd name="T37" fmla="*/ 2147483647 h 145"/>
                <a:gd name="T38" fmla="*/ 2147483647 w 178"/>
                <a:gd name="T39" fmla="*/ 2147483647 h 145"/>
                <a:gd name="T40" fmla="*/ 2147483647 w 178"/>
                <a:gd name="T41" fmla="*/ 2147483647 h 145"/>
                <a:gd name="T42" fmla="*/ 2147483647 w 178"/>
                <a:gd name="T43" fmla="*/ 2147483647 h 145"/>
                <a:gd name="T44" fmla="*/ 2147483647 w 178"/>
                <a:gd name="T45" fmla="*/ 0 h 145"/>
                <a:gd name="T46" fmla="*/ 2147483647 w 178"/>
                <a:gd name="T47" fmla="*/ 2147483647 h 145"/>
                <a:gd name="T48" fmla="*/ 2147483647 w 178"/>
                <a:gd name="T49" fmla="*/ 2147483647 h 145"/>
                <a:gd name="T50" fmla="*/ 2147483647 w 178"/>
                <a:gd name="T51" fmla="*/ 2147483647 h 145"/>
                <a:gd name="T52" fmla="*/ 2147483647 w 178"/>
                <a:gd name="T53" fmla="*/ 2147483647 h 145"/>
                <a:gd name="T54" fmla="*/ 2147483647 w 178"/>
                <a:gd name="T55" fmla="*/ 2147483647 h 145"/>
                <a:gd name="T56" fmla="*/ 2147483647 w 178"/>
                <a:gd name="T57" fmla="*/ 2147483647 h 145"/>
                <a:gd name="T58" fmla="*/ 2147483647 w 178"/>
                <a:gd name="T59" fmla="*/ 2147483647 h 145"/>
                <a:gd name="T60" fmla="*/ 2147483647 w 178"/>
                <a:gd name="T61" fmla="*/ 2147483647 h 145"/>
                <a:gd name="T62" fmla="*/ 2147483647 w 178"/>
                <a:gd name="T63" fmla="*/ 2147483647 h 145"/>
                <a:gd name="T64" fmla="*/ 2147483647 w 178"/>
                <a:gd name="T65" fmla="*/ 2147483647 h 145"/>
                <a:gd name="T66" fmla="*/ 2147483647 w 178"/>
                <a:gd name="T67" fmla="*/ 2147483647 h 145"/>
                <a:gd name="T68" fmla="*/ 2147483647 w 178"/>
                <a:gd name="T69" fmla="*/ 2147483647 h 145"/>
                <a:gd name="T70" fmla="*/ 2147483647 w 178"/>
                <a:gd name="T71" fmla="*/ 2147483647 h 145"/>
                <a:gd name="T72" fmla="*/ 2147483647 w 178"/>
                <a:gd name="T73" fmla="*/ 2147483647 h 145"/>
                <a:gd name="T74" fmla="*/ 2147483647 w 178"/>
                <a:gd name="T75" fmla="*/ 2147483647 h 145"/>
                <a:gd name="T76" fmla="*/ 0 w 178"/>
                <a:gd name="T77" fmla="*/ 2147483647 h 145"/>
                <a:gd name="T78" fmla="*/ 0 w 178"/>
                <a:gd name="T79" fmla="*/ 2147483647 h 145"/>
                <a:gd name="T80" fmla="*/ 2147483647 w 178"/>
                <a:gd name="T81" fmla="*/ 2147483647 h 145"/>
                <a:gd name="T82" fmla="*/ 2147483647 w 178"/>
                <a:gd name="T83" fmla="*/ 2147483647 h 145"/>
                <a:gd name="T84" fmla="*/ 2147483647 w 178"/>
                <a:gd name="T85" fmla="*/ 2147483647 h 145"/>
                <a:gd name="T86" fmla="*/ 2147483647 w 178"/>
                <a:gd name="T87" fmla="*/ 2147483647 h 145"/>
                <a:gd name="T88" fmla="*/ 2147483647 w 178"/>
                <a:gd name="T89" fmla="*/ 2147483647 h 145"/>
                <a:gd name="T90" fmla="*/ 2147483647 w 178"/>
                <a:gd name="T91" fmla="*/ 2147483647 h 145"/>
                <a:gd name="T92" fmla="*/ 2147483647 w 178"/>
                <a:gd name="T93" fmla="*/ 2147483647 h 145"/>
                <a:gd name="T94" fmla="*/ 2147483647 w 178"/>
                <a:gd name="T95" fmla="*/ 2147483647 h 145"/>
                <a:gd name="T96" fmla="*/ 2147483647 w 178"/>
                <a:gd name="T97" fmla="*/ 2147483647 h 145"/>
                <a:gd name="T98" fmla="*/ 2147483647 w 178"/>
                <a:gd name="T99" fmla="*/ 2147483647 h 145"/>
                <a:gd name="T100" fmla="*/ 2147483647 w 178"/>
                <a:gd name="T101" fmla="*/ 2147483647 h 145"/>
                <a:gd name="T102" fmla="*/ 2147483647 w 178"/>
                <a:gd name="T103" fmla="*/ 2147483647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8" h="145">
                  <a:moveTo>
                    <a:pt x="78" y="142"/>
                  </a:moveTo>
                  <a:cubicBezTo>
                    <a:pt x="79" y="142"/>
                    <a:pt x="81" y="142"/>
                    <a:pt x="81" y="142"/>
                  </a:cubicBezTo>
                  <a:cubicBezTo>
                    <a:pt x="81" y="142"/>
                    <a:pt x="88" y="138"/>
                    <a:pt x="89" y="137"/>
                  </a:cubicBezTo>
                  <a:cubicBezTo>
                    <a:pt x="90" y="137"/>
                    <a:pt x="90" y="136"/>
                    <a:pt x="90" y="136"/>
                  </a:cubicBezTo>
                  <a:cubicBezTo>
                    <a:pt x="90" y="136"/>
                    <a:pt x="90" y="131"/>
                    <a:pt x="91" y="130"/>
                  </a:cubicBezTo>
                  <a:cubicBezTo>
                    <a:pt x="91" y="130"/>
                    <a:pt x="91" y="128"/>
                    <a:pt x="92" y="128"/>
                  </a:cubicBezTo>
                  <a:cubicBezTo>
                    <a:pt x="92" y="127"/>
                    <a:pt x="93" y="128"/>
                    <a:pt x="93" y="128"/>
                  </a:cubicBezTo>
                  <a:cubicBezTo>
                    <a:pt x="93" y="129"/>
                    <a:pt x="95" y="129"/>
                    <a:pt x="95" y="129"/>
                  </a:cubicBezTo>
                  <a:cubicBezTo>
                    <a:pt x="96" y="129"/>
                    <a:pt x="100" y="129"/>
                    <a:pt x="101" y="129"/>
                  </a:cubicBezTo>
                  <a:cubicBezTo>
                    <a:pt x="102" y="129"/>
                    <a:pt x="103" y="129"/>
                    <a:pt x="104" y="128"/>
                  </a:cubicBezTo>
                  <a:cubicBezTo>
                    <a:pt x="104" y="127"/>
                    <a:pt x="105" y="128"/>
                    <a:pt x="106" y="128"/>
                  </a:cubicBezTo>
                  <a:cubicBezTo>
                    <a:pt x="107" y="128"/>
                    <a:pt x="114" y="126"/>
                    <a:pt x="115" y="126"/>
                  </a:cubicBezTo>
                  <a:cubicBezTo>
                    <a:pt x="115" y="126"/>
                    <a:pt x="116" y="126"/>
                    <a:pt x="116" y="126"/>
                  </a:cubicBezTo>
                  <a:cubicBezTo>
                    <a:pt x="116" y="126"/>
                    <a:pt x="122" y="130"/>
                    <a:pt x="123" y="131"/>
                  </a:cubicBezTo>
                  <a:cubicBezTo>
                    <a:pt x="124" y="132"/>
                    <a:pt x="127" y="133"/>
                    <a:pt x="129" y="133"/>
                  </a:cubicBezTo>
                  <a:cubicBezTo>
                    <a:pt x="130" y="133"/>
                    <a:pt x="129" y="132"/>
                    <a:pt x="129" y="132"/>
                  </a:cubicBezTo>
                  <a:cubicBezTo>
                    <a:pt x="129" y="132"/>
                    <a:pt x="129" y="129"/>
                    <a:pt x="128" y="128"/>
                  </a:cubicBezTo>
                  <a:cubicBezTo>
                    <a:pt x="128" y="127"/>
                    <a:pt x="129" y="127"/>
                    <a:pt x="130" y="127"/>
                  </a:cubicBezTo>
                  <a:cubicBezTo>
                    <a:pt x="130" y="127"/>
                    <a:pt x="128" y="125"/>
                    <a:pt x="127" y="124"/>
                  </a:cubicBezTo>
                  <a:cubicBezTo>
                    <a:pt x="126" y="123"/>
                    <a:pt x="121" y="119"/>
                    <a:pt x="121" y="119"/>
                  </a:cubicBezTo>
                  <a:cubicBezTo>
                    <a:pt x="121" y="118"/>
                    <a:pt x="119" y="117"/>
                    <a:pt x="119" y="117"/>
                  </a:cubicBezTo>
                  <a:cubicBezTo>
                    <a:pt x="119" y="116"/>
                    <a:pt x="118" y="115"/>
                    <a:pt x="118" y="115"/>
                  </a:cubicBezTo>
                  <a:cubicBezTo>
                    <a:pt x="118" y="115"/>
                    <a:pt x="117" y="108"/>
                    <a:pt x="116" y="106"/>
                  </a:cubicBezTo>
                  <a:cubicBezTo>
                    <a:pt x="116" y="105"/>
                    <a:pt x="117" y="105"/>
                    <a:pt x="117" y="105"/>
                  </a:cubicBezTo>
                  <a:cubicBezTo>
                    <a:pt x="117" y="105"/>
                    <a:pt x="122" y="101"/>
                    <a:pt x="123" y="100"/>
                  </a:cubicBezTo>
                  <a:cubicBezTo>
                    <a:pt x="124" y="100"/>
                    <a:pt x="125" y="100"/>
                    <a:pt x="125" y="100"/>
                  </a:cubicBezTo>
                  <a:cubicBezTo>
                    <a:pt x="125" y="100"/>
                    <a:pt x="135" y="103"/>
                    <a:pt x="137" y="103"/>
                  </a:cubicBezTo>
                  <a:cubicBezTo>
                    <a:pt x="139" y="104"/>
                    <a:pt x="138" y="102"/>
                    <a:pt x="138" y="102"/>
                  </a:cubicBezTo>
                  <a:cubicBezTo>
                    <a:pt x="138" y="102"/>
                    <a:pt x="137" y="96"/>
                    <a:pt x="137" y="94"/>
                  </a:cubicBezTo>
                  <a:cubicBezTo>
                    <a:pt x="137" y="93"/>
                    <a:pt x="138" y="93"/>
                    <a:pt x="138" y="93"/>
                  </a:cubicBezTo>
                  <a:cubicBezTo>
                    <a:pt x="138" y="93"/>
                    <a:pt x="146" y="90"/>
                    <a:pt x="151" y="89"/>
                  </a:cubicBezTo>
                  <a:cubicBezTo>
                    <a:pt x="156" y="88"/>
                    <a:pt x="159" y="85"/>
                    <a:pt x="161" y="83"/>
                  </a:cubicBezTo>
                  <a:cubicBezTo>
                    <a:pt x="162" y="82"/>
                    <a:pt x="167" y="82"/>
                    <a:pt x="170" y="83"/>
                  </a:cubicBezTo>
                  <a:cubicBezTo>
                    <a:pt x="174" y="83"/>
                    <a:pt x="175" y="79"/>
                    <a:pt x="176" y="77"/>
                  </a:cubicBezTo>
                  <a:cubicBezTo>
                    <a:pt x="177" y="75"/>
                    <a:pt x="175" y="65"/>
                    <a:pt x="174" y="62"/>
                  </a:cubicBezTo>
                  <a:cubicBezTo>
                    <a:pt x="174" y="59"/>
                    <a:pt x="175" y="54"/>
                    <a:pt x="176" y="52"/>
                  </a:cubicBezTo>
                  <a:cubicBezTo>
                    <a:pt x="176" y="51"/>
                    <a:pt x="177" y="46"/>
                    <a:pt x="178" y="45"/>
                  </a:cubicBezTo>
                  <a:cubicBezTo>
                    <a:pt x="178" y="44"/>
                    <a:pt x="177" y="43"/>
                    <a:pt x="177" y="43"/>
                  </a:cubicBezTo>
                  <a:cubicBezTo>
                    <a:pt x="177" y="43"/>
                    <a:pt x="173" y="33"/>
                    <a:pt x="173" y="3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28"/>
                    <a:pt x="172" y="27"/>
                  </a:cubicBezTo>
                  <a:cubicBezTo>
                    <a:pt x="172" y="27"/>
                    <a:pt x="172" y="25"/>
                    <a:pt x="172" y="25"/>
                  </a:cubicBezTo>
                  <a:cubicBezTo>
                    <a:pt x="172" y="25"/>
                    <a:pt x="169" y="22"/>
                    <a:pt x="168" y="21"/>
                  </a:cubicBezTo>
                  <a:cubicBezTo>
                    <a:pt x="168" y="20"/>
                    <a:pt x="168" y="19"/>
                    <a:pt x="168" y="19"/>
                  </a:cubicBezTo>
                  <a:cubicBezTo>
                    <a:pt x="168" y="19"/>
                    <a:pt x="174" y="2"/>
                    <a:pt x="174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8" y="4"/>
                    <a:pt x="157" y="11"/>
                    <a:pt x="157" y="11"/>
                  </a:cubicBezTo>
                  <a:cubicBezTo>
                    <a:pt x="156" y="12"/>
                    <a:pt x="155" y="12"/>
                    <a:pt x="155" y="12"/>
                  </a:cubicBezTo>
                  <a:cubicBezTo>
                    <a:pt x="155" y="12"/>
                    <a:pt x="145" y="8"/>
                    <a:pt x="144" y="8"/>
                  </a:cubicBezTo>
                  <a:cubicBezTo>
                    <a:pt x="143" y="7"/>
                    <a:pt x="142" y="6"/>
                    <a:pt x="141" y="4"/>
                  </a:cubicBezTo>
                  <a:cubicBezTo>
                    <a:pt x="140" y="2"/>
                    <a:pt x="135" y="6"/>
                    <a:pt x="134" y="6"/>
                  </a:cubicBezTo>
                  <a:cubicBezTo>
                    <a:pt x="133" y="7"/>
                    <a:pt x="130" y="9"/>
                    <a:pt x="128" y="10"/>
                  </a:cubicBezTo>
                  <a:cubicBezTo>
                    <a:pt x="126" y="12"/>
                    <a:pt x="125" y="12"/>
                    <a:pt x="124" y="11"/>
                  </a:cubicBezTo>
                  <a:cubicBezTo>
                    <a:pt x="122" y="11"/>
                    <a:pt x="123" y="11"/>
                    <a:pt x="123" y="12"/>
                  </a:cubicBezTo>
                  <a:cubicBezTo>
                    <a:pt x="123" y="13"/>
                    <a:pt x="126" y="15"/>
                    <a:pt x="127" y="18"/>
                  </a:cubicBezTo>
                  <a:cubicBezTo>
                    <a:pt x="129" y="20"/>
                    <a:pt x="127" y="25"/>
                    <a:pt x="126" y="25"/>
                  </a:cubicBezTo>
                  <a:cubicBezTo>
                    <a:pt x="126" y="26"/>
                    <a:pt x="125" y="26"/>
                    <a:pt x="125" y="26"/>
                  </a:cubicBezTo>
                  <a:cubicBezTo>
                    <a:pt x="125" y="26"/>
                    <a:pt x="121" y="26"/>
                    <a:pt x="121" y="26"/>
                  </a:cubicBezTo>
                  <a:cubicBezTo>
                    <a:pt x="120" y="26"/>
                    <a:pt x="119" y="25"/>
                    <a:pt x="119" y="25"/>
                  </a:cubicBezTo>
                  <a:lnTo>
                    <a:pt x="116" y="22"/>
                  </a:lnTo>
                  <a:cubicBezTo>
                    <a:pt x="113" y="18"/>
                    <a:pt x="105" y="20"/>
                    <a:pt x="104" y="20"/>
                  </a:cubicBezTo>
                  <a:cubicBezTo>
                    <a:pt x="102" y="20"/>
                    <a:pt x="102" y="19"/>
                    <a:pt x="102" y="19"/>
                  </a:cubicBezTo>
                  <a:lnTo>
                    <a:pt x="96" y="12"/>
                  </a:lnTo>
                  <a:cubicBezTo>
                    <a:pt x="96" y="12"/>
                    <a:pt x="95" y="13"/>
                    <a:pt x="95" y="13"/>
                  </a:cubicBezTo>
                  <a:cubicBezTo>
                    <a:pt x="95" y="14"/>
                    <a:pt x="94" y="16"/>
                    <a:pt x="92" y="15"/>
                  </a:cubicBezTo>
                  <a:cubicBezTo>
                    <a:pt x="90" y="14"/>
                    <a:pt x="89" y="13"/>
                    <a:pt x="89" y="13"/>
                  </a:cubicBezTo>
                  <a:cubicBezTo>
                    <a:pt x="89" y="12"/>
                    <a:pt x="89" y="10"/>
                    <a:pt x="89" y="10"/>
                  </a:cubicBezTo>
                  <a:cubicBezTo>
                    <a:pt x="88" y="10"/>
                    <a:pt x="86" y="10"/>
                    <a:pt x="85" y="10"/>
                  </a:cubicBezTo>
                  <a:cubicBezTo>
                    <a:pt x="84" y="10"/>
                    <a:pt x="63" y="12"/>
                    <a:pt x="58" y="11"/>
                  </a:cubicBezTo>
                  <a:cubicBezTo>
                    <a:pt x="53" y="11"/>
                    <a:pt x="40" y="10"/>
                    <a:pt x="38" y="10"/>
                  </a:cubicBezTo>
                  <a:cubicBezTo>
                    <a:pt x="36" y="10"/>
                    <a:pt x="36" y="10"/>
                    <a:pt x="34" y="11"/>
                  </a:cubicBezTo>
                  <a:cubicBezTo>
                    <a:pt x="33" y="11"/>
                    <a:pt x="30" y="12"/>
                    <a:pt x="29" y="13"/>
                  </a:cubicBezTo>
                  <a:cubicBezTo>
                    <a:pt x="28" y="13"/>
                    <a:pt x="23" y="15"/>
                    <a:pt x="23" y="16"/>
                  </a:cubicBezTo>
                  <a:cubicBezTo>
                    <a:pt x="22" y="16"/>
                    <a:pt x="20" y="17"/>
                    <a:pt x="19" y="18"/>
                  </a:cubicBezTo>
                  <a:cubicBezTo>
                    <a:pt x="19" y="19"/>
                    <a:pt x="15" y="27"/>
                    <a:pt x="14" y="28"/>
                  </a:cubicBezTo>
                  <a:cubicBezTo>
                    <a:pt x="13" y="29"/>
                    <a:pt x="13" y="30"/>
                    <a:pt x="12" y="31"/>
                  </a:cubicBezTo>
                  <a:cubicBezTo>
                    <a:pt x="11" y="31"/>
                    <a:pt x="3" y="39"/>
                    <a:pt x="2" y="40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4"/>
                    <a:pt x="0" y="46"/>
                    <a:pt x="0" y="46"/>
                  </a:cubicBezTo>
                  <a:cubicBezTo>
                    <a:pt x="0" y="47"/>
                    <a:pt x="0" y="47"/>
                    <a:pt x="0" y="48"/>
                  </a:cubicBezTo>
                  <a:cubicBezTo>
                    <a:pt x="1" y="50"/>
                    <a:pt x="3" y="55"/>
                    <a:pt x="4" y="55"/>
                  </a:cubicBezTo>
                  <a:cubicBezTo>
                    <a:pt x="4" y="56"/>
                    <a:pt x="5" y="57"/>
                    <a:pt x="5" y="57"/>
                  </a:cubicBezTo>
                  <a:cubicBezTo>
                    <a:pt x="6" y="57"/>
                    <a:pt x="6" y="58"/>
                    <a:pt x="6" y="59"/>
                  </a:cubicBezTo>
                  <a:cubicBezTo>
                    <a:pt x="6" y="60"/>
                    <a:pt x="6" y="68"/>
                    <a:pt x="6" y="68"/>
                  </a:cubicBezTo>
                  <a:cubicBezTo>
                    <a:pt x="6" y="69"/>
                    <a:pt x="5" y="70"/>
                    <a:pt x="7" y="70"/>
                  </a:cubicBezTo>
                  <a:cubicBezTo>
                    <a:pt x="8" y="71"/>
                    <a:pt x="12" y="74"/>
                    <a:pt x="13" y="75"/>
                  </a:cubicBezTo>
                  <a:cubicBezTo>
                    <a:pt x="14" y="76"/>
                    <a:pt x="15" y="78"/>
                    <a:pt x="15" y="79"/>
                  </a:cubicBezTo>
                  <a:cubicBezTo>
                    <a:pt x="15" y="80"/>
                    <a:pt x="15" y="87"/>
                    <a:pt x="15" y="88"/>
                  </a:cubicBezTo>
                  <a:cubicBezTo>
                    <a:pt x="15" y="89"/>
                    <a:pt x="15" y="91"/>
                    <a:pt x="15" y="93"/>
                  </a:cubicBezTo>
                  <a:cubicBezTo>
                    <a:pt x="16" y="93"/>
                    <a:pt x="16" y="94"/>
                    <a:pt x="17" y="95"/>
                  </a:cubicBezTo>
                  <a:cubicBezTo>
                    <a:pt x="18" y="98"/>
                    <a:pt x="17" y="100"/>
                    <a:pt x="19" y="100"/>
                  </a:cubicBezTo>
                  <a:cubicBezTo>
                    <a:pt x="21" y="99"/>
                    <a:pt x="23" y="102"/>
                    <a:pt x="23" y="104"/>
                  </a:cubicBezTo>
                  <a:cubicBezTo>
                    <a:pt x="23" y="105"/>
                    <a:pt x="23" y="106"/>
                    <a:pt x="24" y="107"/>
                  </a:cubicBezTo>
                  <a:cubicBezTo>
                    <a:pt x="26" y="108"/>
                    <a:pt x="29" y="111"/>
                    <a:pt x="28" y="114"/>
                  </a:cubicBezTo>
                  <a:cubicBezTo>
                    <a:pt x="27" y="117"/>
                    <a:pt x="24" y="119"/>
                    <a:pt x="26" y="125"/>
                  </a:cubicBezTo>
                  <a:cubicBezTo>
                    <a:pt x="28" y="131"/>
                    <a:pt x="31" y="131"/>
                    <a:pt x="34" y="130"/>
                  </a:cubicBezTo>
                  <a:cubicBezTo>
                    <a:pt x="37" y="129"/>
                    <a:pt x="38" y="127"/>
                    <a:pt x="39" y="125"/>
                  </a:cubicBezTo>
                  <a:cubicBezTo>
                    <a:pt x="41" y="122"/>
                    <a:pt x="41" y="122"/>
                    <a:pt x="43" y="126"/>
                  </a:cubicBezTo>
                  <a:cubicBezTo>
                    <a:pt x="44" y="130"/>
                    <a:pt x="46" y="134"/>
                    <a:pt x="44" y="135"/>
                  </a:cubicBezTo>
                  <a:cubicBezTo>
                    <a:pt x="42" y="137"/>
                    <a:pt x="41" y="137"/>
                    <a:pt x="41" y="138"/>
                  </a:cubicBezTo>
                  <a:cubicBezTo>
                    <a:pt x="41" y="139"/>
                    <a:pt x="43" y="140"/>
                    <a:pt x="45" y="140"/>
                  </a:cubicBezTo>
                  <a:cubicBezTo>
                    <a:pt x="47" y="140"/>
                    <a:pt x="66" y="140"/>
                    <a:pt x="71" y="145"/>
                  </a:cubicBezTo>
                  <a:cubicBezTo>
                    <a:pt x="73" y="144"/>
                    <a:pt x="75" y="143"/>
                    <a:pt x="75" y="142"/>
                  </a:cubicBezTo>
                  <a:cubicBezTo>
                    <a:pt x="76" y="142"/>
                    <a:pt x="77" y="141"/>
                    <a:pt x="78" y="1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4" name="Freeform 2717"/>
            <p:cNvSpPr>
              <a:spLocks/>
            </p:cNvSpPr>
            <p:nvPr/>
          </p:nvSpPr>
          <p:spPr bwMode="auto">
            <a:xfrm>
              <a:off x="8990128" y="3767501"/>
              <a:ext cx="3222" cy="4135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1"/>
                    <a:pt x="2" y="1"/>
                  </a:cubicBezTo>
                  <a:cubicBezTo>
                    <a:pt x="0" y="0"/>
                    <a:pt x="0" y="3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5" name="Freeform 2718"/>
            <p:cNvSpPr>
              <a:spLocks/>
            </p:cNvSpPr>
            <p:nvPr/>
          </p:nvSpPr>
          <p:spPr bwMode="auto">
            <a:xfrm>
              <a:off x="8996573" y="3755924"/>
              <a:ext cx="12083" cy="6615"/>
            </a:xfrm>
            <a:custGeom>
              <a:avLst/>
              <a:gdLst>
                <a:gd name="T0" fmla="*/ 2147483647 w 15"/>
                <a:gd name="T1" fmla="*/ 2147483647 h 8"/>
                <a:gd name="T2" fmla="*/ 2147483647 w 15"/>
                <a:gd name="T3" fmla="*/ 2147483647 h 8"/>
                <a:gd name="T4" fmla="*/ 2147483647 w 15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8">
                  <a:moveTo>
                    <a:pt x="12" y="1"/>
                  </a:moveTo>
                  <a:cubicBezTo>
                    <a:pt x="9" y="0"/>
                    <a:pt x="0" y="8"/>
                    <a:pt x="10" y="5"/>
                  </a:cubicBezTo>
                  <a:cubicBezTo>
                    <a:pt x="10" y="5"/>
                    <a:pt x="15" y="1"/>
                    <a:pt x="1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6" name="Freeform 2719"/>
            <p:cNvSpPr>
              <a:spLocks/>
            </p:cNvSpPr>
            <p:nvPr/>
          </p:nvSpPr>
          <p:spPr bwMode="auto">
            <a:xfrm>
              <a:off x="9002211" y="3761712"/>
              <a:ext cx="4028" cy="4962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0 w 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0" y="6"/>
                    <a:pt x="5" y="5"/>
                    <a:pt x="5" y="2"/>
                  </a:cubicBezTo>
                  <a:cubicBezTo>
                    <a:pt x="4" y="0"/>
                    <a:pt x="1" y="5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7" name="Freeform 2720"/>
            <p:cNvSpPr>
              <a:spLocks/>
            </p:cNvSpPr>
            <p:nvPr/>
          </p:nvSpPr>
          <p:spPr bwMode="auto">
            <a:xfrm>
              <a:off x="8858831" y="3693905"/>
              <a:ext cx="199765" cy="423379"/>
            </a:xfrm>
            <a:custGeom>
              <a:avLst/>
              <a:gdLst>
                <a:gd name="T0" fmla="*/ 2147483647 w 248"/>
                <a:gd name="T1" fmla="*/ 2147483647 h 512"/>
                <a:gd name="T2" fmla="*/ 2147483647 w 248"/>
                <a:gd name="T3" fmla="*/ 2147483647 h 512"/>
                <a:gd name="T4" fmla="*/ 2147483647 w 248"/>
                <a:gd name="T5" fmla="*/ 2147483647 h 512"/>
                <a:gd name="T6" fmla="*/ 2147483647 w 248"/>
                <a:gd name="T7" fmla="*/ 2147483647 h 512"/>
                <a:gd name="T8" fmla="*/ 2147483647 w 248"/>
                <a:gd name="T9" fmla="*/ 2147483647 h 512"/>
                <a:gd name="T10" fmla="*/ 2147483647 w 248"/>
                <a:gd name="T11" fmla="*/ 2147483647 h 512"/>
                <a:gd name="T12" fmla="*/ 2147483647 w 248"/>
                <a:gd name="T13" fmla="*/ 2147483647 h 512"/>
                <a:gd name="T14" fmla="*/ 2147483647 w 248"/>
                <a:gd name="T15" fmla="*/ 2147483647 h 512"/>
                <a:gd name="T16" fmla="*/ 2147483647 w 248"/>
                <a:gd name="T17" fmla="*/ 2147483647 h 512"/>
                <a:gd name="T18" fmla="*/ 2147483647 w 248"/>
                <a:gd name="T19" fmla="*/ 2147483647 h 512"/>
                <a:gd name="T20" fmla="*/ 2147483647 w 248"/>
                <a:gd name="T21" fmla="*/ 2147483647 h 512"/>
                <a:gd name="T22" fmla="*/ 2147483647 w 248"/>
                <a:gd name="T23" fmla="*/ 2147483647 h 512"/>
                <a:gd name="T24" fmla="*/ 2147483647 w 248"/>
                <a:gd name="T25" fmla="*/ 2147483647 h 512"/>
                <a:gd name="T26" fmla="*/ 2147483647 w 248"/>
                <a:gd name="T27" fmla="*/ 2147483647 h 512"/>
                <a:gd name="T28" fmla="*/ 2147483647 w 248"/>
                <a:gd name="T29" fmla="*/ 2147483647 h 512"/>
                <a:gd name="T30" fmla="*/ 2147483647 w 248"/>
                <a:gd name="T31" fmla="*/ 2147483647 h 512"/>
                <a:gd name="T32" fmla="*/ 2147483647 w 248"/>
                <a:gd name="T33" fmla="*/ 2147483647 h 512"/>
                <a:gd name="T34" fmla="*/ 2147483647 w 248"/>
                <a:gd name="T35" fmla="*/ 2147483647 h 512"/>
                <a:gd name="T36" fmla="*/ 2147483647 w 248"/>
                <a:gd name="T37" fmla="*/ 2147483647 h 512"/>
                <a:gd name="T38" fmla="*/ 2147483647 w 248"/>
                <a:gd name="T39" fmla="*/ 2147483647 h 512"/>
                <a:gd name="T40" fmla="*/ 2147483647 w 248"/>
                <a:gd name="T41" fmla="*/ 2147483647 h 512"/>
                <a:gd name="T42" fmla="*/ 2147483647 w 248"/>
                <a:gd name="T43" fmla="*/ 2147483647 h 512"/>
                <a:gd name="T44" fmla="*/ 2147483647 w 248"/>
                <a:gd name="T45" fmla="*/ 2147483647 h 512"/>
                <a:gd name="T46" fmla="*/ 2147483647 w 248"/>
                <a:gd name="T47" fmla="*/ 2147483647 h 512"/>
                <a:gd name="T48" fmla="*/ 2147483647 w 248"/>
                <a:gd name="T49" fmla="*/ 2147483647 h 512"/>
                <a:gd name="T50" fmla="*/ 2147483647 w 248"/>
                <a:gd name="T51" fmla="*/ 2147483647 h 512"/>
                <a:gd name="T52" fmla="*/ 2147483647 w 248"/>
                <a:gd name="T53" fmla="*/ 2147483647 h 512"/>
                <a:gd name="T54" fmla="*/ 2147483647 w 248"/>
                <a:gd name="T55" fmla="*/ 2147483647 h 512"/>
                <a:gd name="T56" fmla="*/ 2147483647 w 248"/>
                <a:gd name="T57" fmla="*/ 2147483647 h 512"/>
                <a:gd name="T58" fmla="*/ 2147483647 w 248"/>
                <a:gd name="T59" fmla="*/ 2147483647 h 512"/>
                <a:gd name="T60" fmla="*/ 2147483647 w 248"/>
                <a:gd name="T61" fmla="*/ 2147483647 h 512"/>
                <a:gd name="T62" fmla="*/ 2147483647 w 248"/>
                <a:gd name="T63" fmla="*/ 2147483647 h 512"/>
                <a:gd name="T64" fmla="*/ 2147483647 w 248"/>
                <a:gd name="T65" fmla="*/ 2147483647 h 512"/>
                <a:gd name="T66" fmla="*/ 2147483647 w 248"/>
                <a:gd name="T67" fmla="*/ 2147483647 h 512"/>
                <a:gd name="T68" fmla="*/ 2147483647 w 248"/>
                <a:gd name="T69" fmla="*/ 2147483647 h 512"/>
                <a:gd name="T70" fmla="*/ 2147483647 w 248"/>
                <a:gd name="T71" fmla="*/ 2147483647 h 512"/>
                <a:gd name="T72" fmla="*/ 2147483647 w 248"/>
                <a:gd name="T73" fmla="*/ 2147483647 h 512"/>
                <a:gd name="T74" fmla="*/ 2147483647 w 248"/>
                <a:gd name="T75" fmla="*/ 2147483647 h 512"/>
                <a:gd name="T76" fmla="*/ 2147483647 w 248"/>
                <a:gd name="T77" fmla="*/ 2147483647 h 512"/>
                <a:gd name="T78" fmla="*/ 2147483647 w 248"/>
                <a:gd name="T79" fmla="*/ 2147483647 h 512"/>
                <a:gd name="T80" fmla="*/ 2147483647 w 248"/>
                <a:gd name="T81" fmla="*/ 2147483647 h 512"/>
                <a:gd name="T82" fmla="*/ 2147483647 w 248"/>
                <a:gd name="T83" fmla="*/ 2147483647 h 512"/>
                <a:gd name="T84" fmla="*/ 2147483647 w 248"/>
                <a:gd name="T85" fmla="*/ 2147483647 h 512"/>
                <a:gd name="T86" fmla="*/ 2147483647 w 248"/>
                <a:gd name="T87" fmla="*/ 2147483647 h 512"/>
                <a:gd name="T88" fmla="*/ 2147483647 w 248"/>
                <a:gd name="T89" fmla="*/ 2147483647 h 512"/>
                <a:gd name="T90" fmla="*/ 2147483647 w 248"/>
                <a:gd name="T91" fmla="*/ 2147483647 h 512"/>
                <a:gd name="T92" fmla="*/ 2147483647 w 248"/>
                <a:gd name="T93" fmla="*/ 2147483647 h 512"/>
                <a:gd name="T94" fmla="*/ 2147483647 w 248"/>
                <a:gd name="T95" fmla="*/ 2147483647 h 512"/>
                <a:gd name="T96" fmla="*/ 2147483647 w 248"/>
                <a:gd name="T97" fmla="*/ 2147483647 h 512"/>
                <a:gd name="T98" fmla="*/ 2147483647 w 248"/>
                <a:gd name="T99" fmla="*/ 2147483647 h 512"/>
                <a:gd name="T100" fmla="*/ 2147483647 w 248"/>
                <a:gd name="T101" fmla="*/ 2147483647 h 512"/>
                <a:gd name="T102" fmla="*/ 2147483647 w 248"/>
                <a:gd name="T103" fmla="*/ 2147483647 h 512"/>
                <a:gd name="T104" fmla="*/ 2147483647 w 248"/>
                <a:gd name="T105" fmla="*/ 2147483647 h 512"/>
                <a:gd name="T106" fmla="*/ 2147483647 w 248"/>
                <a:gd name="T107" fmla="*/ 2147483647 h 512"/>
                <a:gd name="T108" fmla="*/ 2147483647 w 248"/>
                <a:gd name="T109" fmla="*/ 2147483647 h 512"/>
                <a:gd name="T110" fmla="*/ 2147483647 w 248"/>
                <a:gd name="T111" fmla="*/ 2147483647 h 512"/>
                <a:gd name="T112" fmla="*/ 2147483647 w 248"/>
                <a:gd name="T113" fmla="*/ 2147483647 h 512"/>
                <a:gd name="T114" fmla="*/ 2147483647 w 248"/>
                <a:gd name="T115" fmla="*/ 2147483647 h 5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12">
                  <a:moveTo>
                    <a:pt x="181" y="304"/>
                  </a:moveTo>
                  <a:cubicBezTo>
                    <a:pt x="181" y="304"/>
                    <a:pt x="181" y="304"/>
                    <a:pt x="181" y="304"/>
                  </a:cubicBezTo>
                  <a:cubicBezTo>
                    <a:pt x="181" y="306"/>
                    <a:pt x="175" y="323"/>
                    <a:pt x="175" y="323"/>
                  </a:cubicBezTo>
                  <a:cubicBezTo>
                    <a:pt x="175" y="323"/>
                    <a:pt x="175" y="324"/>
                    <a:pt x="175" y="325"/>
                  </a:cubicBezTo>
                  <a:cubicBezTo>
                    <a:pt x="176" y="326"/>
                    <a:pt x="179" y="329"/>
                    <a:pt x="179" y="329"/>
                  </a:cubicBezTo>
                  <a:cubicBezTo>
                    <a:pt x="179" y="329"/>
                    <a:pt x="179" y="331"/>
                    <a:pt x="179" y="331"/>
                  </a:cubicBezTo>
                  <a:cubicBezTo>
                    <a:pt x="179" y="332"/>
                    <a:pt x="179" y="334"/>
                    <a:pt x="179" y="334"/>
                  </a:cubicBezTo>
                  <a:cubicBezTo>
                    <a:pt x="179" y="334"/>
                    <a:pt x="179" y="334"/>
                    <a:pt x="180" y="335"/>
                  </a:cubicBezTo>
                  <a:cubicBezTo>
                    <a:pt x="180" y="337"/>
                    <a:pt x="184" y="347"/>
                    <a:pt x="184" y="347"/>
                  </a:cubicBezTo>
                  <a:cubicBezTo>
                    <a:pt x="184" y="347"/>
                    <a:pt x="185" y="348"/>
                    <a:pt x="185" y="349"/>
                  </a:cubicBezTo>
                  <a:cubicBezTo>
                    <a:pt x="184" y="350"/>
                    <a:pt x="183" y="355"/>
                    <a:pt x="183" y="356"/>
                  </a:cubicBezTo>
                  <a:cubicBezTo>
                    <a:pt x="182" y="358"/>
                    <a:pt x="181" y="363"/>
                    <a:pt x="181" y="366"/>
                  </a:cubicBezTo>
                  <a:cubicBezTo>
                    <a:pt x="182" y="369"/>
                    <a:pt x="184" y="379"/>
                    <a:pt x="183" y="381"/>
                  </a:cubicBezTo>
                  <a:cubicBezTo>
                    <a:pt x="182" y="383"/>
                    <a:pt x="181" y="387"/>
                    <a:pt x="177" y="387"/>
                  </a:cubicBezTo>
                  <a:cubicBezTo>
                    <a:pt x="174" y="386"/>
                    <a:pt x="169" y="386"/>
                    <a:pt x="168" y="387"/>
                  </a:cubicBezTo>
                  <a:cubicBezTo>
                    <a:pt x="166" y="389"/>
                    <a:pt x="163" y="392"/>
                    <a:pt x="158" y="393"/>
                  </a:cubicBezTo>
                  <a:cubicBezTo>
                    <a:pt x="153" y="394"/>
                    <a:pt x="145" y="397"/>
                    <a:pt x="145" y="397"/>
                  </a:cubicBezTo>
                  <a:cubicBezTo>
                    <a:pt x="145" y="397"/>
                    <a:pt x="144" y="397"/>
                    <a:pt x="144" y="398"/>
                  </a:cubicBezTo>
                  <a:cubicBezTo>
                    <a:pt x="144" y="400"/>
                    <a:pt x="145" y="406"/>
                    <a:pt x="145" y="406"/>
                  </a:cubicBezTo>
                  <a:cubicBezTo>
                    <a:pt x="145" y="406"/>
                    <a:pt x="146" y="408"/>
                    <a:pt x="144" y="407"/>
                  </a:cubicBezTo>
                  <a:cubicBezTo>
                    <a:pt x="142" y="407"/>
                    <a:pt x="132" y="404"/>
                    <a:pt x="132" y="404"/>
                  </a:cubicBezTo>
                  <a:cubicBezTo>
                    <a:pt x="132" y="404"/>
                    <a:pt x="131" y="404"/>
                    <a:pt x="130" y="404"/>
                  </a:cubicBezTo>
                  <a:cubicBezTo>
                    <a:pt x="129" y="405"/>
                    <a:pt x="124" y="409"/>
                    <a:pt x="124" y="409"/>
                  </a:cubicBezTo>
                  <a:cubicBezTo>
                    <a:pt x="124" y="409"/>
                    <a:pt x="123" y="409"/>
                    <a:pt x="123" y="410"/>
                  </a:cubicBezTo>
                  <a:cubicBezTo>
                    <a:pt x="124" y="412"/>
                    <a:pt x="125" y="419"/>
                    <a:pt x="125" y="419"/>
                  </a:cubicBezTo>
                  <a:cubicBezTo>
                    <a:pt x="125" y="419"/>
                    <a:pt x="126" y="420"/>
                    <a:pt x="126" y="421"/>
                  </a:cubicBezTo>
                  <a:cubicBezTo>
                    <a:pt x="126" y="421"/>
                    <a:pt x="128" y="422"/>
                    <a:pt x="128" y="423"/>
                  </a:cubicBezTo>
                  <a:cubicBezTo>
                    <a:pt x="128" y="423"/>
                    <a:pt x="133" y="427"/>
                    <a:pt x="134" y="428"/>
                  </a:cubicBezTo>
                  <a:cubicBezTo>
                    <a:pt x="135" y="429"/>
                    <a:pt x="137" y="431"/>
                    <a:pt x="137" y="431"/>
                  </a:cubicBezTo>
                  <a:cubicBezTo>
                    <a:pt x="136" y="431"/>
                    <a:pt x="135" y="431"/>
                    <a:pt x="135" y="432"/>
                  </a:cubicBezTo>
                  <a:cubicBezTo>
                    <a:pt x="136" y="433"/>
                    <a:pt x="136" y="436"/>
                    <a:pt x="136" y="436"/>
                  </a:cubicBezTo>
                  <a:cubicBezTo>
                    <a:pt x="136" y="436"/>
                    <a:pt x="137" y="437"/>
                    <a:pt x="136" y="437"/>
                  </a:cubicBezTo>
                  <a:cubicBezTo>
                    <a:pt x="134" y="437"/>
                    <a:pt x="131" y="436"/>
                    <a:pt x="130" y="435"/>
                  </a:cubicBezTo>
                  <a:cubicBezTo>
                    <a:pt x="129" y="434"/>
                    <a:pt x="123" y="430"/>
                    <a:pt x="123" y="430"/>
                  </a:cubicBezTo>
                  <a:cubicBezTo>
                    <a:pt x="123" y="430"/>
                    <a:pt x="122" y="430"/>
                    <a:pt x="122" y="430"/>
                  </a:cubicBezTo>
                  <a:cubicBezTo>
                    <a:pt x="121" y="430"/>
                    <a:pt x="114" y="432"/>
                    <a:pt x="113" y="432"/>
                  </a:cubicBezTo>
                  <a:cubicBezTo>
                    <a:pt x="112" y="432"/>
                    <a:pt x="111" y="431"/>
                    <a:pt x="111" y="432"/>
                  </a:cubicBezTo>
                  <a:cubicBezTo>
                    <a:pt x="110" y="433"/>
                    <a:pt x="109" y="433"/>
                    <a:pt x="108" y="433"/>
                  </a:cubicBezTo>
                  <a:cubicBezTo>
                    <a:pt x="107" y="433"/>
                    <a:pt x="103" y="433"/>
                    <a:pt x="102" y="433"/>
                  </a:cubicBezTo>
                  <a:cubicBezTo>
                    <a:pt x="102" y="433"/>
                    <a:pt x="100" y="433"/>
                    <a:pt x="100" y="432"/>
                  </a:cubicBezTo>
                  <a:cubicBezTo>
                    <a:pt x="100" y="432"/>
                    <a:pt x="99" y="431"/>
                    <a:pt x="99" y="432"/>
                  </a:cubicBezTo>
                  <a:cubicBezTo>
                    <a:pt x="98" y="432"/>
                    <a:pt x="98" y="434"/>
                    <a:pt x="98" y="434"/>
                  </a:cubicBezTo>
                  <a:cubicBezTo>
                    <a:pt x="97" y="435"/>
                    <a:pt x="97" y="440"/>
                    <a:pt x="97" y="440"/>
                  </a:cubicBezTo>
                  <a:cubicBezTo>
                    <a:pt x="97" y="440"/>
                    <a:pt x="97" y="441"/>
                    <a:pt x="96" y="441"/>
                  </a:cubicBezTo>
                  <a:cubicBezTo>
                    <a:pt x="95" y="442"/>
                    <a:pt x="88" y="446"/>
                    <a:pt x="88" y="446"/>
                  </a:cubicBezTo>
                  <a:cubicBezTo>
                    <a:pt x="88" y="446"/>
                    <a:pt x="86" y="446"/>
                    <a:pt x="85" y="446"/>
                  </a:cubicBezTo>
                  <a:cubicBezTo>
                    <a:pt x="84" y="445"/>
                    <a:pt x="83" y="446"/>
                    <a:pt x="82" y="446"/>
                  </a:cubicBezTo>
                  <a:cubicBezTo>
                    <a:pt x="82" y="447"/>
                    <a:pt x="80" y="448"/>
                    <a:pt x="78" y="449"/>
                  </a:cubicBezTo>
                  <a:cubicBezTo>
                    <a:pt x="78" y="449"/>
                    <a:pt x="79" y="450"/>
                    <a:pt x="79" y="450"/>
                  </a:cubicBezTo>
                  <a:cubicBezTo>
                    <a:pt x="81" y="456"/>
                    <a:pt x="84" y="459"/>
                    <a:pt x="90" y="461"/>
                  </a:cubicBezTo>
                  <a:cubicBezTo>
                    <a:pt x="97" y="463"/>
                    <a:pt x="103" y="465"/>
                    <a:pt x="98" y="468"/>
                  </a:cubicBezTo>
                  <a:cubicBezTo>
                    <a:pt x="93" y="471"/>
                    <a:pt x="90" y="474"/>
                    <a:pt x="91" y="483"/>
                  </a:cubicBezTo>
                  <a:cubicBezTo>
                    <a:pt x="91" y="492"/>
                    <a:pt x="91" y="497"/>
                    <a:pt x="90" y="499"/>
                  </a:cubicBezTo>
                  <a:cubicBezTo>
                    <a:pt x="90" y="501"/>
                    <a:pt x="90" y="506"/>
                    <a:pt x="92" y="507"/>
                  </a:cubicBezTo>
                  <a:cubicBezTo>
                    <a:pt x="94" y="509"/>
                    <a:pt x="93" y="509"/>
                    <a:pt x="92" y="510"/>
                  </a:cubicBezTo>
                  <a:cubicBezTo>
                    <a:pt x="91" y="511"/>
                    <a:pt x="91" y="512"/>
                    <a:pt x="94" y="512"/>
                  </a:cubicBezTo>
                  <a:cubicBezTo>
                    <a:pt x="97" y="511"/>
                    <a:pt x="104" y="507"/>
                    <a:pt x="107" y="504"/>
                  </a:cubicBezTo>
                  <a:cubicBezTo>
                    <a:pt x="110" y="500"/>
                    <a:pt x="115" y="493"/>
                    <a:pt x="121" y="491"/>
                  </a:cubicBezTo>
                  <a:cubicBezTo>
                    <a:pt x="127" y="489"/>
                    <a:pt x="137" y="486"/>
                    <a:pt x="134" y="481"/>
                  </a:cubicBezTo>
                  <a:cubicBezTo>
                    <a:pt x="131" y="476"/>
                    <a:pt x="122" y="460"/>
                    <a:pt x="130" y="467"/>
                  </a:cubicBezTo>
                  <a:cubicBezTo>
                    <a:pt x="137" y="474"/>
                    <a:pt x="145" y="479"/>
                    <a:pt x="148" y="477"/>
                  </a:cubicBezTo>
                  <a:cubicBezTo>
                    <a:pt x="150" y="476"/>
                    <a:pt x="152" y="471"/>
                    <a:pt x="143" y="466"/>
                  </a:cubicBezTo>
                  <a:cubicBezTo>
                    <a:pt x="133" y="460"/>
                    <a:pt x="118" y="451"/>
                    <a:pt x="113" y="449"/>
                  </a:cubicBezTo>
                  <a:cubicBezTo>
                    <a:pt x="109" y="447"/>
                    <a:pt x="105" y="441"/>
                    <a:pt x="110" y="442"/>
                  </a:cubicBezTo>
                  <a:cubicBezTo>
                    <a:pt x="115" y="443"/>
                    <a:pt x="117" y="446"/>
                    <a:pt x="120" y="448"/>
                  </a:cubicBezTo>
                  <a:cubicBezTo>
                    <a:pt x="122" y="451"/>
                    <a:pt x="129" y="456"/>
                    <a:pt x="135" y="455"/>
                  </a:cubicBezTo>
                  <a:cubicBezTo>
                    <a:pt x="140" y="453"/>
                    <a:pt x="144" y="453"/>
                    <a:pt x="148" y="454"/>
                  </a:cubicBezTo>
                  <a:cubicBezTo>
                    <a:pt x="151" y="454"/>
                    <a:pt x="159" y="456"/>
                    <a:pt x="156" y="453"/>
                  </a:cubicBezTo>
                  <a:cubicBezTo>
                    <a:pt x="154" y="450"/>
                    <a:pt x="151" y="449"/>
                    <a:pt x="154" y="447"/>
                  </a:cubicBezTo>
                  <a:cubicBezTo>
                    <a:pt x="156" y="445"/>
                    <a:pt x="156" y="444"/>
                    <a:pt x="156" y="443"/>
                  </a:cubicBezTo>
                  <a:cubicBezTo>
                    <a:pt x="156" y="442"/>
                    <a:pt x="156" y="440"/>
                    <a:pt x="159" y="443"/>
                  </a:cubicBezTo>
                  <a:cubicBezTo>
                    <a:pt x="162" y="445"/>
                    <a:pt x="169" y="453"/>
                    <a:pt x="173" y="450"/>
                  </a:cubicBezTo>
                  <a:cubicBezTo>
                    <a:pt x="178" y="448"/>
                    <a:pt x="208" y="431"/>
                    <a:pt x="215" y="427"/>
                  </a:cubicBezTo>
                  <a:cubicBezTo>
                    <a:pt x="222" y="423"/>
                    <a:pt x="227" y="418"/>
                    <a:pt x="229" y="416"/>
                  </a:cubicBezTo>
                  <a:cubicBezTo>
                    <a:pt x="231" y="413"/>
                    <a:pt x="233" y="409"/>
                    <a:pt x="235" y="408"/>
                  </a:cubicBezTo>
                  <a:cubicBezTo>
                    <a:pt x="236" y="407"/>
                    <a:pt x="239" y="406"/>
                    <a:pt x="237" y="401"/>
                  </a:cubicBezTo>
                  <a:cubicBezTo>
                    <a:pt x="235" y="397"/>
                    <a:pt x="235" y="391"/>
                    <a:pt x="237" y="392"/>
                  </a:cubicBezTo>
                  <a:cubicBezTo>
                    <a:pt x="238" y="394"/>
                    <a:pt x="239" y="395"/>
                    <a:pt x="239" y="392"/>
                  </a:cubicBezTo>
                  <a:cubicBezTo>
                    <a:pt x="239" y="389"/>
                    <a:pt x="235" y="382"/>
                    <a:pt x="238" y="381"/>
                  </a:cubicBezTo>
                  <a:cubicBezTo>
                    <a:pt x="242" y="380"/>
                    <a:pt x="241" y="381"/>
                    <a:pt x="241" y="376"/>
                  </a:cubicBezTo>
                  <a:cubicBezTo>
                    <a:pt x="240" y="371"/>
                    <a:pt x="241" y="370"/>
                    <a:pt x="243" y="369"/>
                  </a:cubicBezTo>
                  <a:cubicBezTo>
                    <a:pt x="246" y="368"/>
                    <a:pt x="248" y="366"/>
                    <a:pt x="246" y="362"/>
                  </a:cubicBezTo>
                  <a:cubicBezTo>
                    <a:pt x="244" y="358"/>
                    <a:pt x="239" y="339"/>
                    <a:pt x="240" y="335"/>
                  </a:cubicBezTo>
                  <a:cubicBezTo>
                    <a:pt x="241" y="331"/>
                    <a:pt x="241" y="328"/>
                    <a:pt x="240" y="325"/>
                  </a:cubicBezTo>
                  <a:cubicBezTo>
                    <a:pt x="239" y="322"/>
                    <a:pt x="229" y="295"/>
                    <a:pt x="229" y="291"/>
                  </a:cubicBezTo>
                  <a:cubicBezTo>
                    <a:pt x="229" y="288"/>
                    <a:pt x="230" y="285"/>
                    <a:pt x="227" y="282"/>
                  </a:cubicBezTo>
                  <a:cubicBezTo>
                    <a:pt x="223" y="278"/>
                    <a:pt x="210" y="264"/>
                    <a:pt x="209" y="261"/>
                  </a:cubicBezTo>
                  <a:cubicBezTo>
                    <a:pt x="208" y="258"/>
                    <a:pt x="209" y="251"/>
                    <a:pt x="207" y="253"/>
                  </a:cubicBezTo>
                  <a:cubicBezTo>
                    <a:pt x="205" y="255"/>
                    <a:pt x="204" y="256"/>
                    <a:pt x="204" y="252"/>
                  </a:cubicBezTo>
                  <a:cubicBezTo>
                    <a:pt x="204" y="249"/>
                    <a:pt x="201" y="250"/>
                    <a:pt x="198" y="248"/>
                  </a:cubicBezTo>
                  <a:cubicBezTo>
                    <a:pt x="195" y="247"/>
                    <a:pt x="185" y="242"/>
                    <a:pt x="183" y="239"/>
                  </a:cubicBezTo>
                  <a:cubicBezTo>
                    <a:pt x="181" y="237"/>
                    <a:pt x="178" y="233"/>
                    <a:pt x="173" y="230"/>
                  </a:cubicBezTo>
                  <a:cubicBezTo>
                    <a:pt x="168" y="228"/>
                    <a:pt x="167" y="225"/>
                    <a:pt x="167" y="224"/>
                  </a:cubicBezTo>
                  <a:cubicBezTo>
                    <a:pt x="166" y="222"/>
                    <a:pt x="164" y="218"/>
                    <a:pt x="161" y="216"/>
                  </a:cubicBezTo>
                  <a:cubicBezTo>
                    <a:pt x="157" y="214"/>
                    <a:pt x="136" y="195"/>
                    <a:pt x="143" y="198"/>
                  </a:cubicBezTo>
                  <a:cubicBezTo>
                    <a:pt x="150" y="201"/>
                    <a:pt x="146" y="197"/>
                    <a:pt x="146" y="196"/>
                  </a:cubicBezTo>
                  <a:cubicBezTo>
                    <a:pt x="146" y="194"/>
                    <a:pt x="146" y="194"/>
                    <a:pt x="146" y="192"/>
                  </a:cubicBezTo>
                  <a:cubicBezTo>
                    <a:pt x="146" y="190"/>
                    <a:pt x="146" y="189"/>
                    <a:pt x="145" y="188"/>
                  </a:cubicBezTo>
                  <a:cubicBezTo>
                    <a:pt x="143" y="187"/>
                    <a:pt x="123" y="170"/>
                    <a:pt x="121" y="166"/>
                  </a:cubicBezTo>
                  <a:cubicBezTo>
                    <a:pt x="119" y="162"/>
                    <a:pt x="116" y="154"/>
                    <a:pt x="119" y="151"/>
                  </a:cubicBezTo>
                  <a:cubicBezTo>
                    <a:pt x="122" y="147"/>
                    <a:pt x="125" y="143"/>
                    <a:pt x="124" y="139"/>
                  </a:cubicBezTo>
                  <a:cubicBezTo>
                    <a:pt x="123" y="135"/>
                    <a:pt x="126" y="129"/>
                    <a:pt x="128" y="126"/>
                  </a:cubicBezTo>
                  <a:cubicBezTo>
                    <a:pt x="130" y="123"/>
                    <a:pt x="137" y="114"/>
                    <a:pt x="142" y="112"/>
                  </a:cubicBezTo>
                  <a:cubicBezTo>
                    <a:pt x="147" y="110"/>
                    <a:pt x="149" y="110"/>
                    <a:pt x="149" y="107"/>
                  </a:cubicBezTo>
                  <a:cubicBezTo>
                    <a:pt x="150" y="104"/>
                    <a:pt x="150" y="97"/>
                    <a:pt x="153" y="96"/>
                  </a:cubicBezTo>
                  <a:cubicBezTo>
                    <a:pt x="156" y="95"/>
                    <a:pt x="156" y="95"/>
                    <a:pt x="156" y="93"/>
                  </a:cubicBezTo>
                  <a:cubicBezTo>
                    <a:pt x="155" y="91"/>
                    <a:pt x="152" y="85"/>
                    <a:pt x="156" y="87"/>
                  </a:cubicBezTo>
                  <a:cubicBezTo>
                    <a:pt x="161" y="90"/>
                    <a:pt x="161" y="89"/>
                    <a:pt x="161" y="88"/>
                  </a:cubicBezTo>
                  <a:cubicBezTo>
                    <a:pt x="162" y="87"/>
                    <a:pt x="164" y="86"/>
                    <a:pt x="166" y="87"/>
                  </a:cubicBezTo>
                  <a:cubicBezTo>
                    <a:pt x="169" y="87"/>
                    <a:pt x="173" y="87"/>
                    <a:pt x="175" y="85"/>
                  </a:cubicBezTo>
                  <a:cubicBezTo>
                    <a:pt x="176" y="84"/>
                    <a:pt x="176" y="78"/>
                    <a:pt x="179" y="77"/>
                  </a:cubicBezTo>
                  <a:cubicBezTo>
                    <a:pt x="181" y="76"/>
                    <a:pt x="194" y="67"/>
                    <a:pt x="196" y="66"/>
                  </a:cubicBezTo>
                  <a:cubicBezTo>
                    <a:pt x="196" y="66"/>
                    <a:pt x="197" y="66"/>
                    <a:pt x="197" y="66"/>
                  </a:cubicBezTo>
                  <a:cubicBezTo>
                    <a:pt x="192" y="64"/>
                    <a:pt x="182" y="62"/>
                    <a:pt x="180" y="62"/>
                  </a:cubicBezTo>
                  <a:cubicBezTo>
                    <a:pt x="178" y="61"/>
                    <a:pt x="178" y="62"/>
                    <a:pt x="177" y="63"/>
                  </a:cubicBezTo>
                  <a:cubicBezTo>
                    <a:pt x="175" y="64"/>
                    <a:pt x="174" y="62"/>
                    <a:pt x="174" y="62"/>
                  </a:cubicBezTo>
                  <a:cubicBezTo>
                    <a:pt x="174" y="62"/>
                    <a:pt x="167" y="55"/>
                    <a:pt x="165" y="53"/>
                  </a:cubicBezTo>
                  <a:cubicBezTo>
                    <a:pt x="164" y="51"/>
                    <a:pt x="160" y="51"/>
                    <a:pt x="159" y="51"/>
                  </a:cubicBezTo>
                  <a:cubicBezTo>
                    <a:pt x="158" y="51"/>
                    <a:pt x="155" y="51"/>
                    <a:pt x="154" y="50"/>
                  </a:cubicBezTo>
                  <a:cubicBezTo>
                    <a:pt x="152" y="50"/>
                    <a:pt x="153" y="49"/>
                    <a:pt x="153" y="48"/>
                  </a:cubicBezTo>
                  <a:cubicBezTo>
                    <a:pt x="154" y="47"/>
                    <a:pt x="152" y="42"/>
                    <a:pt x="151" y="40"/>
                  </a:cubicBezTo>
                  <a:cubicBezTo>
                    <a:pt x="150" y="39"/>
                    <a:pt x="149" y="36"/>
                    <a:pt x="149" y="36"/>
                  </a:cubicBezTo>
                  <a:cubicBezTo>
                    <a:pt x="148" y="35"/>
                    <a:pt x="149" y="34"/>
                    <a:pt x="149" y="34"/>
                  </a:cubicBezTo>
                  <a:cubicBezTo>
                    <a:pt x="149" y="34"/>
                    <a:pt x="156" y="23"/>
                    <a:pt x="157" y="22"/>
                  </a:cubicBezTo>
                  <a:cubicBezTo>
                    <a:pt x="158" y="21"/>
                    <a:pt x="157" y="21"/>
                    <a:pt x="156" y="21"/>
                  </a:cubicBezTo>
                  <a:cubicBezTo>
                    <a:pt x="155" y="22"/>
                    <a:pt x="153" y="20"/>
                    <a:pt x="153" y="19"/>
                  </a:cubicBezTo>
                  <a:cubicBezTo>
                    <a:pt x="152" y="18"/>
                    <a:pt x="151" y="19"/>
                    <a:pt x="151" y="19"/>
                  </a:cubicBezTo>
                  <a:cubicBezTo>
                    <a:pt x="151" y="19"/>
                    <a:pt x="134" y="18"/>
                    <a:pt x="132" y="19"/>
                  </a:cubicBezTo>
                  <a:cubicBezTo>
                    <a:pt x="130" y="19"/>
                    <a:pt x="124" y="17"/>
                    <a:pt x="122" y="15"/>
                  </a:cubicBezTo>
                  <a:cubicBezTo>
                    <a:pt x="120" y="14"/>
                    <a:pt x="117" y="12"/>
                    <a:pt x="116" y="11"/>
                  </a:cubicBezTo>
                  <a:cubicBezTo>
                    <a:pt x="115" y="10"/>
                    <a:pt x="114" y="9"/>
                    <a:pt x="114" y="8"/>
                  </a:cubicBezTo>
                  <a:cubicBezTo>
                    <a:pt x="113" y="6"/>
                    <a:pt x="110" y="3"/>
                    <a:pt x="109" y="3"/>
                  </a:cubicBezTo>
                  <a:cubicBezTo>
                    <a:pt x="108" y="3"/>
                    <a:pt x="108" y="2"/>
                    <a:pt x="108" y="1"/>
                  </a:cubicBezTo>
                  <a:cubicBezTo>
                    <a:pt x="108" y="0"/>
                    <a:pt x="104" y="2"/>
                    <a:pt x="102" y="3"/>
                  </a:cubicBezTo>
                  <a:cubicBezTo>
                    <a:pt x="101" y="4"/>
                    <a:pt x="98" y="6"/>
                    <a:pt x="97" y="6"/>
                  </a:cubicBezTo>
                  <a:cubicBezTo>
                    <a:pt x="97" y="7"/>
                    <a:pt x="96" y="7"/>
                    <a:pt x="95" y="9"/>
                  </a:cubicBezTo>
                  <a:cubicBezTo>
                    <a:pt x="95" y="10"/>
                    <a:pt x="90" y="17"/>
                    <a:pt x="89" y="18"/>
                  </a:cubicBezTo>
                  <a:cubicBezTo>
                    <a:pt x="88" y="20"/>
                    <a:pt x="76" y="24"/>
                    <a:pt x="76" y="25"/>
                  </a:cubicBezTo>
                  <a:cubicBezTo>
                    <a:pt x="75" y="25"/>
                    <a:pt x="74" y="24"/>
                    <a:pt x="74" y="24"/>
                  </a:cubicBezTo>
                  <a:cubicBezTo>
                    <a:pt x="74" y="24"/>
                    <a:pt x="73" y="22"/>
                    <a:pt x="72" y="21"/>
                  </a:cubicBezTo>
                  <a:cubicBezTo>
                    <a:pt x="72" y="20"/>
                    <a:pt x="71" y="21"/>
                    <a:pt x="71" y="21"/>
                  </a:cubicBezTo>
                  <a:cubicBezTo>
                    <a:pt x="71" y="21"/>
                    <a:pt x="63" y="30"/>
                    <a:pt x="62" y="31"/>
                  </a:cubicBezTo>
                  <a:cubicBezTo>
                    <a:pt x="62" y="32"/>
                    <a:pt x="61" y="32"/>
                    <a:pt x="61" y="31"/>
                  </a:cubicBezTo>
                  <a:cubicBezTo>
                    <a:pt x="60" y="30"/>
                    <a:pt x="53" y="24"/>
                    <a:pt x="52" y="23"/>
                  </a:cubicBezTo>
                  <a:cubicBezTo>
                    <a:pt x="51" y="21"/>
                    <a:pt x="49" y="24"/>
                    <a:pt x="49" y="25"/>
                  </a:cubicBezTo>
                  <a:cubicBezTo>
                    <a:pt x="49" y="26"/>
                    <a:pt x="48" y="27"/>
                    <a:pt x="47" y="28"/>
                  </a:cubicBezTo>
                  <a:cubicBezTo>
                    <a:pt x="46" y="29"/>
                    <a:pt x="45" y="25"/>
                    <a:pt x="44" y="24"/>
                  </a:cubicBezTo>
                  <a:cubicBezTo>
                    <a:pt x="43" y="23"/>
                    <a:pt x="42" y="22"/>
                    <a:pt x="41" y="22"/>
                  </a:cubicBezTo>
                  <a:cubicBezTo>
                    <a:pt x="40" y="22"/>
                    <a:pt x="39" y="24"/>
                    <a:pt x="38" y="25"/>
                  </a:cubicBezTo>
                  <a:cubicBezTo>
                    <a:pt x="38" y="26"/>
                    <a:pt x="37" y="26"/>
                    <a:pt x="36" y="27"/>
                  </a:cubicBezTo>
                  <a:cubicBezTo>
                    <a:pt x="35" y="27"/>
                    <a:pt x="34" y="28"/>
                    <a:pt x="35" y="29"/>
                  </a:cubicBezTo>
                  <a:cubicBezTo>
                    <a:pt x="35" y="30"/>
                    <a:pt x="34" y="31"/>
                    <a:pt x="33" y="31"/>
                  </a:cubicBezTo>
                  <a:cubicBezTo>
                    <a:pt x="33" y="31"/>
                    <a:pt x="32" y="32"/>
                    <a:pt x="32" y="33"/>
                  </a:cubicBezTo>
                  <a:cubicBezTo>
                    <a:pt x="31" y="34"/>
                    <a:pt x="31" y="34"/>
                    <a:pt x="30" y="34"/>
                  </a:cubicBezTo>
                  <a:cubicBezTo>
                    <a:pt x="28" y="33"/>
                    <a:pt x="25" y="30"/>
                    <a:pt x="25" y="28"/>
                  </a:cubicBezTo>
                  <a:cubicBezTo>
                    <a:pt x="24" y="27"/>
                    <a:pt x="20" y="26"/>
                    <a:pt x="19" y="25"/>
                  </a:cubicBezTo>
                  <a:cubicBezTo>
                    <a:pt x="18" y="25"/>
                    <a:pt x="16" y="23"/>
                    <a:pt x="13" y="23"/>
                  </a:cubicBezTo>
                  <a:cubicBezTo>
                    <a:pt x="11" y="23"/>
                    <a:pt x="9" y="27"/>
                    <a:pt x="8" y="27"/>
                  </a:cubicBezTo>
                  <a:cubicBezTo>
                    <a:pt x="8" y="28"/>
                    <a:pt x="7" y="29"/>
                    <a:pt x="6" y="31"/>
                  </a:cubicBezTo>
                  <a:cubicBezTo>
                    <a:pt x="4" y="32"/>
                    <a:pt x="2" y="34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lnTo>
                    <a:pt x="7" y="43"/>
                  </a:lnTo>
                  <a:cubicBezTo>
                    <a:pt x="7" y="43"/>
                    <a:pt x="14" y="50"/>
                    <a:pt x="15" y="51"/>
                  </a:cubicBezTo>
                  <a:cubicBezTo>
                    <a:pt x="15" y="52"/>
                    <a:pt x="18" y="58"/>
                    <a:pt x="18" y="59"/>
                  </a:cubicBezTo>
                  <a:cubicBezTo>
                    <a:pt x="18" y="61"/>
                    <a:pt x="18" y="62"/>
                    <a:pt x="19" y="61"/>
                  </a:cubicBezTo>
                  <a:cubicBezTo>
                    <a:pt x="20" y="61"/>
                    <a:pt x="24" y="60"/>
                    <a:pt x="25" y="59"/>
                  </a:cubicBezTo>
                  <a:cubicBezTo>
                    <a:pt x="26" y="59"/>
                    <a:pt x="29" y="58"/>
                    <a:pt x="29" y="60"/>
                  </a:cubicBezTo>
                  <a:cubicBezTo>
                    <a:pt x="29" y="62"/>
                    <a:pt x="29" y="63"/>
                    <a:pt x="28" y="65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0"/>
                    <a:pt x="26" y="77"/>
                    <a:pt x="26" y="77"/>
                  </a:cubicBezTo>
                  <a:cubicBezTo>
                    <a:pt x="26" y="77"/>
                    <a:pt x="26" y="79"/>
                    <a:pt x="27" y="80"/>
                  </a:cubicBezTo>
                  <a:cubicBezTo>
                    <a:pt x="28" y="80"/>
                    <a:pt x="36" y="90"/>
                    <a:pt x="36" y="90"/>
                  </a:cubicBezTo>
                  <a:cubicBezTo>
                    <a:pt x="36" y="90"/>
                    <a:pt x="37" y="91"/>
                    <a:pt x="37" y="90"/>
                  </a:cubicBezTo>
                  <a:cubicBezTo>
                    <a:pt x="38" y="90"/>
                    <a:pt x="39" y="90"/>
                    <a:pt x="39" y="91"/>
                  </a:cubicBezTo>
                  <a:cubicBezTo>
                    <a:pt x="40" y="91"/>
                    <a:pt x="50" y="96"/>
                    <a:pt x="51" y="96"/>
                  </a:cubicBezTo>
                  <a:cubicBezTo>
                    <a:pt x="52" y="96"/>
                    <a:pt x="54" y="96"/>
                    <a:pt x="54" y="95"/>
                  </a:cubicBezTo>
                  <a:cubicBezTo>
                    <a:pt x="55" y="94"/>
                    <a:pt x="56" y="93"/>
                    <a:pt x="56" y="92"/>
                  </a:cubicBezTo>
                  <a:cubicBezTo>
                    <a:pt x="57" y="91"/>
                    <a:pt x="58" y="90"/>
                    <a:pt x="59" y="89"/>
                  </a:cubicBezTo>
                  <a:cubicBezTo>
                    <a:pt x="60" y="88"/>
                    <a:pt x="62" y="87"/>
                    <a:pt x="63" y="87"/>
                  </a:cubicBezTo>
                  <a:cubicBezTo>
                    <a:pt x="64" y="87"/>
                    <a:pt x="69" y="85"/>
                    <a:pt x="71" y="87"/>
                  </a:cubicBezTo>
                  <a:cubicBezTo>
                    <a:pt x="74" y="89"/>
                    <a:pt x="83" y="96"/>
                    <a:pt x="83" y="96"/>
                  </a:cubicBezTo>
                  <a:cubicBezTo>
                    <a:pt x="83" y="96"/>
                    <a:pt x="84" y="97"/>
                    <a:pt x="84" y="98"/>
                  </a:cubicBezTo>
                  <a:cubicBezTo>
                    <a:pt x="83" y="99"/>
                    <a:pt x="82" y="101"/>
                    <a:pt x="82" y="101"/>
                  </a:cubicBezTo>
                  <a:cubicBezTo>
                    <a:pt x="82" y="101"/>
                    <a:pt x="81" y="102"/>
                    <a:pt x="80" y="102"/>
                  </a:cubicBezTo>
                  <a:cubicBezTo>
                    <a:pt x="79" y="102"/>
                    <a:pt x="77" y="102"/>
                    <a:pt x="76" y="103"/>
                  </a:cubicBezTo>
                  <a:cubicBezTo>
                    <a:pt x="75" y="104"/>
                    <a:pt x="75" y="104"/>
                    <a:pt x="76" y="104"/>
                  </a:cubicBezTo>
                  <a:cubicBezTo>
                    <a:pt x="78" y="105"/>
                    <a:pt x="82" y="106"/>
                    <a:pt x="85" y="107"/>
                  </a:cubicBezTo>
                  <a:cubicBezTo>
                    <a:pt x="87" y="108"/>
                    <a:pt x="91" y="111"/>
                    <a:pt x="92" y="111"/>
                  </a:cubicBezTo>
                  <a:cubicBezTo>
                    <a:pt x="93" y="112"/>
                    <a:pt x="94" y="114"/>
                    <a:pt x="94" y="117"/>
                  </a:cubicBezTo>
                  <a:cubicBezTo>
                    <a:pt x="94" y="120"/>
                    <a:pt x="95" y="120"/>
                    <a:pt x="94" y="121"/>
                  </a:cubicBezTo>
                  <a:cubicBezTo>
                    <a:pt x="94" y="122"/>
                    <a:pt x="88" y="129"/>
                    <a:pt x="86" y="129"/>
                  </a:cubicBezTo>
                  <a:cubicBezTo>
                    <a:pt x="84" y="130"/>
                    <a:pt x="85" y="131"/>
                    <a:pt x="85" y="131"/>
                  </a:cubicBezTo>
                  <a:cubicBezTo>
                    <a:pt x="85" y="132"/>
                    <a:pt x="84" y="133"/>
                    <a:pt x="83" y="133"/>
                  </a:cubicBezTo>
                  <a:cubicBezTo>
                    <a:pt x="81" y="133"/>
                    <a:pt x="72" y="132"/>
                    <a:pt x="69" y="131"/>
                  </a:cubicBezTo>
                  <a:cubicBezTo>
                    <a:pt x="69" y="131"/>
                    <a:pt x="66" y="131"/>
                    <a:pt x="66" y="131"/>
                  </a:cubicBezTo>
                  <a:cubicBezTo>
                    <a:pt x="65" y="131"/>
                    <a:pt x="64" y="130"/>
                    <a:pt x="64" y="131"/>
                  </a:cubicBezTo>
                  <a:cubicBezTo>
                    <a:pt x="63" y="132"/>
                    <a:pt x="62" y="134"/>
                    <a:pt x="63" y="136"/>
                  </a:cubicBezTo>
                  <a:cubicBezTo>
                    <a:pt x="63" y="137"/>
                    <a:pt x="64" y="140"/>
                    <a:pt x="62" y="141"/>
                  </a:cubicBezTo>
                  <a:cubicBezTo>
                    <a:pt x="60" y="143"/>
                    <a:pt x="60" y="143"/>
                    <a:pt x="60" y="143"/>
                  </a:cubicBezTo>
                  <a:cubicBezTo>
                    <a:pt x="60" y="143"/>
                    <a:pt x="58" y="143"/>
                    <a:pt x="60" y="144"/>
                  </a:cubicBezTo>
                  <a:cubicBezTo>
                    <a:pt x="61" y="145"/>
                    <a:pt x="81" y="156"/>
                    <a:pt x="83" y="158"/>
                  </a:cubicBezTo>
                  <a:cubicBezTo>
                    <a:pt x="86" y="159"/>
                    <a:pt x="102" y="167"/>
                    <a:pt x="102" y="167"/>
                  </a:cubicBezTo>
                  <a:cubicBezTo>
                    <a:pt x="102" y="167"/>
                    <a:pt x="103" y="168"/>
                    <a:pt x="102" y="169"/>
                  </a:cubicBezTo>
                  <a:cubicBezTo>
                    <a:pt x="102" y="170"/>
                    <a:pt x="99" y="173"/>
                    <a:pt x="100" y="175"/>
                  </a:cubicBezTo>
                  <a:cubicBezTo>
                    <a:pt x="101" y="178"/>
                    <a:pt x="106" y="182"/>
                    <a:pt x="108" y="184"/>
                  </a:cubicBezTo>
                  <a:cubicBezTo>
                    <a:pt x="109" y="185"/>
                    <a:pt x="116" y="190"/>
                    <a:pt x="116" y="190"/>
                  </a:cubicBezTo>
                  <a:cubicBezTo>
                    <a:pt x="116" y="190"/>
                    <a:pt x="118" y="190"/>
                    <a:pt x="118" y="191"/>
                  </a:cubicBezTo>
                  <a:cubicBezTo>
                    <a:pt x="118" y="192"/>
                    <a:pt x="120" y="200"/>
                    <a:pt x="127" y="205"/>
                  </a:cubicBezTo>
                  <a:cubicBezTo>
                    <a:pt x="134" y="210"/>
                    <a:pt x="141" y="214"/>
                    <a:pt x="144" y="222"/>
                  </a:cubicBezTo>
                  <a:cubicBezTo>
                    <a:pt x="144" y="222"/>
                    <a:pt x="144" y="224"/>
                    <a:pt x="145" y="224"/>
                  </a:cubicBezTo>
                  <a:cubicBezTo>
                    <a:pt x="146" y="224"/>
                    <a:pt x="148" y="225"/>
                    <a:pt x="148" y="225"/>
                  </a:cubicBezTo>
                  <a:cubicBezTo>
                    <a:pt x="148" y="225"/>
                    <a:pt x="149" y="226"/>
                    <a:pt x="149" y="227"/>
                  </a:cubicBezTo>
                  <a:cubicBezTo>
                    <a:pt x="148" y="228"/>
                    <a:pt x="148" y="233"/>
                    <a:pt x="149" y="236"/>
                  </a:cubicBezTo>
                  <a:cubicBezTo>
                    <a:pt x="151" y="238"/>
                    <a:pt x="152" y="243"/>
                    <a:pt x="154" y="243"/>
                  </a:cubicBezTo>
                  <a:cubicBezTo>
                    <a:pt x="155" y="242"/>
                    <a:pt x="157" y="242"/>
                    <a:pt x="157" y="241"/>
                  </a:cubicBezTo>
                  <a:cubicBezTo>
                    <a:pt x="158" y="241"/>
                    <a:pt x="159" y="240"/>
                    <a:pt x="160" y="241"/>
                  </a:cubicBezTo>
                  <a:cubicBezTo>
                    <a:pt x="161" y="242"/>
                    <a:pt x="162" y="245"/>
                    <a:pt x="162" y="247"/>
                  </a:cubicBezTo>
                  <a:cubicBezTo>
                    <a:pt x="163" y="248"/>
                    <a:pt x="163" y="249"/>
                    <a:pt x="164" y="249"/>
                  </a:cubicBezTo>
                  <a:cubicBezTo>
                    <a:pt x="165" y="249"/>
                    <a:pt x="167" y="248"/>
                    <a:pt x="167" y="249"/>
                  </a:cubicBezTo>
                  <a:cubicBezTo>
                    <a:pt x="168" y="250"/>
                    <a:pt x="168" y="251"/>
                    <a:pt x="170" y="251"/>
                  </a:cubicBezTo>
                  <a:cubicBezTo>
                    <a:pt x="171" y="252"/>
                    <a:pt x="179" y="256"/>
                    <a:pt x="179" y="257"/>
                  </a:cubicBezTo>
                  <a:cubicBezTo>
                    <a:pt x="180" y="257"/>
                    <a:pt x="179" y="258"/>
                    <a:pt x="179" y="259"/>
                  </a:cubicBezTo>
                  <a:cubicBezTo>
                    <a:pt x="178" y="260"/>
                    <a:pt x="176" y="262"/>
                    <a:pt x="175" y="262"/>
                  </a:cubicBezTo>
                  <a:cubicBezTo>
                    <a:pt x="174" y="262"/>
                    <a:pt x="173" y="263"/>
                    <a:pt x="173" y="263"/>
                  </a:cubicBezTo>
                  <a:cubicBezTo>
                    <a:pt x="172" y="263"/>
                    <a:pt x="171" y="264"/>
                    <a:pt x="171" y="264"/>
                  </a:cubicBezTo>
                  <a:cubicBezTo>
                    <a:pt x="170" y="263"/>
                    <a:pt x="169" y="264"/>
                    <a:pt x="169" y="266"/>
                  </a:cubicBezTo>
                  <a:cubicBezTo>
                    <a:pt x="170" y="268"/>
                    <a:pt x="178" y="275"/>
                    <a:pt x="182" y="278"/>
                  </a:cubicBezTo>
                  <a:cubicBezTo>
                    <a:pt x="182" y="278"/>
                    <a:pt x="184" y="279"/>
                    <a:pt x="184" y="280"/>
                  </a:cubicBezTo>
                  <a:cubicBezTo>
                    <a:pt x="185" y="281"/>
                    <a:pt x="185" y="283"/>
                    <a:pt x="186" y="284"/>
                  </a:cubicBezTo>
                  <a:cubicBezTo>
                    <a:pt x="186" y="285"/>
                    <a:pt x="187" y="286"/>
                    <a:pt x="186" y="286"/>
                  </a:cubicBezTo>
                  <a:cubicBezTo>
                    <a:pt x="185" y="287"/>
                    <a:pt x="180" y="291"/>
                    <a:pt x="180" y="292"/>
                  </a:cubicBezTo>
                  <a:cubicBezTo>
                    <a:pt x="180" y="293"/>
                    <a:pt x="180" y="293"/>
                    <a:pt x="180" y="294"/>
                  </a:cubicBezTo>
                  <a:cubicBezTo>
                    <a:pt x="180" y="294"/>
                    <a:pt x="181" y="302"/>
                    <a:pt x="181" y="302"/>
                  </a:cubicBezTo>
                  <a:cubicBezTo>
                    <a:pt x="181" y="302"/>
                    <a:pt x="182" y="302"/>
                    <a:pt x="181" y="30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8" name="Freeform 2721"/>
            <p:cNvSpPr>
              <a:spLocks/>
            </p:cNvSpPr>
            <p:nvPr/>
          </p:nvSpPr>
          <p:spPr bwMode="auto">
            <a:xfrm>
              <a:off x="8798418" y="4088342"/>
              <a:ext cx="6444" cy="6615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4" y="2"/>
                  </a:moveTo>
                  <a:cubicBezTo>
                    <a:pt x="0" y="4"/>
                    <a:pt x="0" y="4"/>
                    <a:pt x="2" y="5"/>
                  </a:cubicBezTo>
                  <a:cubicBezTo>
                    <a:pt x="3" y="6"/>
                    <a:pt x="5" y="8"/>
                    <a:pt x="6" y="5"/>
                  </a:cubicBezTo>
                  <a:cubicBezTo>
                    <a:pt x="6" y="5"/>
                    <a:pt x="8" y="0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9" name="Freeform 2722"/>
            <p:cNvSpPr>
              <a:spLocks/>
            </p:cNvSpPr>
            <p:nvPr/>
          </p:nvSpPr>
          <p:spPr bwMode="auto">
            <a:xfrm>
              <a:off x="8800835" y="4080900"/>
              <a:ext cx="3222" cy="6615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8">
                  <a:moveTo>
                    <a:pt x="4" y="7"/>
                  </a:moveTo>
                  <a:cubicBezTo>
                    <a:pt x="4" y="7"/>
                    <a:pt x="0" y="0"/>
                    <a:pt x="1" y="3"/>
                  </a:cubicBezTo>
                  <a:cubicBezTo>
                    <a:pt x="2" y="7"/>
                    <a:pt x="3" y="8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0" name="Freeform 2723"/>
            <p:cNvSpPr>
              <a:spLocks/>
            </p:cNvSpPr>
            <p:nvPr/>
          </p:nvSpPr>
          <p:spPr bwMode="auto">
            <a:xfrm>
              <a:off x="8754116" y="4127207"/>
              <a:ext cx="6444" cy="14057"/>
            </a:xfrm>
            <a:custGeom>
              <a:avLst/>
              <a:gdLst>
                <a:gd name="T0" fmla="*/ 2147483647 w 8"/>
                <a:gd name="T1" fmla="*/ 2147483647 h 17"/>
                <a:gd name="T2" fmla="*/ 2147483647 w 8"/>
                <a:gd name="T3" fmla="*/ 2147483647 h 17"/>
                <a:gd name="T4" fmla="*/ 2147483647 w 8"/>
                <a:gd name="T5" fmla="*/ 2147483647 h 17"/>
                <a:gd name="T6" fmla="*/ 2147483647 w 8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7">
                  <a:moveTo>
                    <a:pt x="5" y="14"/>
                  </a:moveTo>
                  <a:cubicBezTo>
                    <a:pt x="5" y="14"/>
                    <a:pt x="8" y="11"/>
                    <a:pt x="5" y="7"/>
                  </a:cubicBezTo>
                  <a:cubicBezTo>
                    <a:pt x="2" y="3"/>
                    <a:pt x="2" y="0"/>
                    <a:pt x="1" y="6"/>
                  </a:cubicBezTo>
                  <a:cubicBezTo>
                    <a:pt x="0" y="11"/>
                    <a:pt x="0" y="17"/>
                    <a:pt x="5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1" name="Freeform 2724"/>
            <p:cNvSpPr>
              <a:spLocks/>
            </p:cNvSpPr>
            <p:nvPr/>
          </p:nvSpPr>
          <p:spPr bwMode="auto">
            <a:xfrm>
              <a:off x="8862859" y="4017228"/>
              <a:ext cx="4028" cy="4962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3" y="6"/>
                    <a:pt x="5" y="4"/>
                    <a:pt x="2" y="2"/>
                  </a:cubicBezTo>
                  <a:cubicBezTo>
                    <a:pt x="0" y="0"/>
                    <a:pt x="0" y="6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2" name="Freeform 2725"/>
            <p:cNvSpPr>
              <a:spLocks/>
            </p:cNvSpPr>
            <p:nvPr/>
          </p:nvSpPr>
          <p:spPr bwMode="auto">
            <a:xfrm>
              <a:off x="8870109" y="4028804"/>
              <a:ext cx="1611" cy="4135"/>
            </a:xfrm>
            <a:custGeom>
              <a:avLst/>
              <a:gdLst>
                <a:gd name="T0" fmla="*/ 2147483647 w 2"/>
                <a:gd name="T1" fmla="*/ 2147483647 h 5"/>
                <a:gd name="T2" fmla="*/ 2147483647 w 2"/>
                <a:gd name="T3" fmla="*/ 2147483647 h 5"/>
                <a:gd name="T4" fmla="*/ 2147483647 w 2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5"/>
                    <a:pt x="2" y="2"/>
                    <a:pt x="1" y="1"/>
                  </a:cubicBezTo>
                  <a:cubicBezTo>
                    <a:pt x="0" y="0"/>
                    <a:pt x="0" y="3"/>
                    <a:pt x="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3" name="Freeform 2726"/>
            <p:cNvSpPr>
              <a:spLocks/>
            </p:cNvSpPr>
            <p:nvPr/>
          </p:nvSpPr>
          <p:spPr bwMode="auto">
            <a:xfrm>
              <a:off x="8729950" y="3779078"/>
              <a:ext cx="223125" cy="420898"/>
            </a:xfrm>
            <a:custGeom>
              <a:avLst/>
              <a:gdLst>
                <a:gd name="T0" fmla="*/ 2147483647 w 277"/>
                <a:gd name="T1" fmla="*/ 2147483647 h 509"/>
                <a:gd name="T2" fmla="*/ 2147483647 w 277"/>
                <a:gd name="T3" fmla="*/ 2147483647 h 509"/>
                <a:gd name="T4" fmla="*/ 2147483647 w 277"/>
                <a:gd name="T5" fmla="*/ 2147483647 h 509"/>
                <a:gd name="T6" fmla="*/ 2147483647 w 277"/>
                <a:gd name="T7" fmla="*/ 2147483647 h 509"/>
                <a:gd name="T8" fmla="*/ 2147483647 w 277"/>
                <a:gd name="T9" fmla="*/ 2147483647 h 509"/>
                <a:gd name="T10" fmla="*/ 2147483647 w 277"/>
                <a:gd name="T11" fmla="*/ 2147483647 h 509"/>
                <a:gd name="T12" fmla="*/ 2147483647 w 277"/>
                <a:gd name="T13" fmla="*/ 2147483647 h 509"/>
                <a:gd name="T14" fmla="*/ 2147483647 w 277"/>
                <a:gd name="T15" fmla="*/ 2147483647 h 509"/>
                <a:gd name="T16" fmla="*/ 2147483647 w 277"/>
                <a:gd name="T17" fmla="*/ 2147483647 h 509"/>
                <a:gd name="T18" fmla="*/ 2147483647 w 277"/>
                <a:gd name="T19" fmla="*/ 2147483647 h 509"/>
                <a:gd name="T20" fmla="*/ 2147483647 w 277"/>
                <a:gd name="T21" fmla="*/ 2147483647 h 509"/>
                <a:gd name="T22" fmla="*/ 2147483647 w 277"/>
                <a:gd name="T23" fmla="*/ 2147483647 h 509"/>
                <a:gd name="T24" fmla="*/ 2147483647 w 277"/>
                <a:gd name="T25" fmla="*/ 2147483647 h 509"/>
                <a:gd name="T26" fmla="*/ 2147483647 w 277"/>
                <a:gd name="T27" fmla="*/ 2147483647 h 509"/>
                <a:gd name="T28" fmla="*/ 2147483647 w 277"/>
                <a:gd name="T29" fmla="*/ 2147483647 h 509"/>
                <a:gd name="T30" fmla="*/ 2147483647 w 277"/>
                <a:gd name="T31" fmla="*/ 2147483647 h 509"/>
                <a:gd name="T32" fmla="*/ 2147483647 w 277"/>
                <a:gd name="T33" fmla="*/ 2147483647 h 509"/>
                <a:gd name="T34" fmla="*/ 2147483647 w 277"/>
                <a:gd name="T35" fmla="*/ 2147483647 h 509"/>
                <a:gd name="T36" fmla="*/ 2147483647 w 277"/>
                <a:gd name="T37" fmla="*/ 2147483647 h 509"/>
                <a:gd name="T38" fmla="*/ 2147483647 w 277"/>
                <a:gd name="T39" fmla="*/ 2147483647 h 509"/>
                <a:gd name="T40" fmla="*/ 2147483647 w 277"/>
                <a:gd name="T41" fmla="*/ 2147483647 h 509"/>
                <a:gd name="T42" fmla="*/ 2147483647 w 277"/>
                <a:gd name="T43" fmla="*/ 2147483647 h 509"/>
                <a:gd name="T44" fmla="*/ 2147483647 w 277"/>
                <a:gd name="T45" fmla="*/ 2147483647 h 509"/>
                <a:gd name="T46" fmla="*/ 2147483647 w 277"/>
                <a:gd name="T47" fmla="*/ 2147483647 h 509"/>
                <a:gd name="T48" fmla="*/ 2147483647 w 277"/>
                <a:gd name="T49" fmla="*/ 2147483647 h 509"/>
                <a:gd name="T50" fmla="*/ 2147483647 w 277"/>
                <a:gd name="T51" fmla="*/ 2147483647 h 509"/>
                <a:gd name="T52" fmla="*/ 2147483647 w 277"/>
                <a:gd name="T53" fmla="*/ 2147483647 h 509"/>
                <a:gd name="T54" fmla="*/ 2147483647 w 277"/>
                <a:gd name="T55" fmla="*/ 2147483647 h 509"/>
                <a:gd name="T56" fmla="*/ 2147483647 w 277"/>
                <a:gd name="T57" fmla="*/ 2147483647 h 509"/>
                <a:gd name="T58" fmla="*/ 2147483647 w 277"/>
                <a:gd name="T59" fmla="*/ 2147483647 h 509"/>
                <a:gd name="T60" fmla="*/ 2147483647 w 277"/>
                <a:gd name="T61" fmla="*/ 2147483647 h 509"/>
                <a:gd name="T62" fmla="*/ 2147483647 w 277"/>
                <a:gd name="T63" fmla="*/ 2147483647 h 509"/>
                <a:gd name="T64" fmla="*/ 2147483647 w 277"/>
                <a:gd name="T65" fmla="*/ 2147483647 h 509"/>
                <a:gd name="T66" fmla="*/ 2147483647 w 277"/>
                <a:gd name="T67" fmla="*/ 2147483647 h 509"/>
                <a:gd name="T68" fmla="*/ 2147483647 w 277"/>
                <a:gd name="T69" fmla="*/ 2147483647 h 509"/>
                <a:gd name="T70" fmla="*/ 2147483647 w 277"/>
                <a:gd name="T71" fmla="*/ 2147483647 h 509"/>
                <a:gd name="T72" fmla="*/ 2147483647 w 277"/>
                <a:gd name="T73" fmla="*/ 2147483647 h 509"/>
                <a:gd name="T74" fmla="*/ 2147483647 w 277"/>
                <a:gd name="T75" fmla="*/ 2147483647 h 509"/>
                <a:gd name="T76" fmla="*/ 2147483647 w 277"/>
                <a:gd name="T77" fmla="*/ 2147483647 h 509"/>
                <a:gd name="T78" fmla="*/ 2147483647 w 277"/>
                <a:gd name="T79" fmla="*/ 2147483647 h 509"/>
                <a:gd name="T80" fmla="*/ 2147483647 w 277"/>
                <a:gd name="T81" fmla="*/ 2147483647 h 509"/>
                <a:gd name="T82" fmla="*/ 2147483647 w 277"/>
                <a:gd name="T83" fmla="*/ 2147483647 h 509"/>
                <a:gd name="T84" fmla="*/ 2147483647 w 277"/>
                <a:gd name="T85" fmla="*/ 2147483647 h 509"/>
                <a:gd name="T86" fmla="*/ 2147483647 w 277"/>
                <a:gd name="T87" fmla="*/ 2147483647 h 509"/>
                <a:gd name="T88" fmla="*/ 2147483647 w 277"/>
                <a:gd name="T89" fmla="*/ 2147483647 h 509"/>
                <a:gd name="T90" fmla="*/ 2147483647 w 277"/>
                <a:gd name="T91" fmla="*/ 2147483647 h 509"/>
                <a:gd name="T92" fmla="*/ 2147483647 w 277"/>
                <a:gd name="T93" fmla="*/ 2147483647 h 509"/>
                <a:gd name="T94" fmla="*/ 2147483647 w 277"/>
                <a:gd name="T95" fmla="*/ 2147483647 h 509"/>
                <a:gd name="T96" fmla="*/ 2147483647 w 277"/>
                <a:gd name="T97" fmla="*/ 2147483647 h 509"/>
                <a:gd name="T98" fmla="*/ 2147483647 w 277"/>
                <a:gd name="T99" fmla="*/ 2147483647 h 509"/>
                <a:gd name="T100" fmla="*/ 2147483647 w 277"/>
                <a:gd name="T101" fmla="*/ 2147483647 h 509"/>
                <a:gd name="T102" fmla="*/ 2147483647 w 277"/>
                <a:gd name="T103" fmla="*/ 2147483647 h 509"/>
                <a:gd name="T104" fmla="*/ 2147483647 w 277"/>
                <a:gd name="T105" fmla="*/ 2147483647 h 509"/>
                <a:gd name="T106" fmla="*/ 2147483647 w 277"/>
                <a:gd name="T107" fmla="*/ 2147483647 h 509"/>
                <a:gd name="T108" fmla="*/ 2147483647 w 277"/>
                <a:gd name="T109" fmla="*/ 2147483647 h 509"/>
                <a:gd name="T110" fmla="*/ 2147483647 w 277"/>
                <a:gd name="T111" fmla="*/ 2147483647 h 509"/>
                <a:gd name="T112" fmla="*/ 2147483647 w 277"/>
                <a:gd name="T113" fmla="*/ 2147483647 h 509"/>
                <a:gd name="T114" fmla="*/ 2147483647 w 277"/>
                <a:gd name="T115" fmla="*/ 2147483647 h 509"/>
                <a:gd name="T116" fmla="*/ 2147483647 w 277"/>
                <a:gd name="T117" fmla="*/ 2147483647 h 5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7" h="509">
                  <a:moveTo>
                    <a:pt x="263" y="213"/>
                  </a:moveTo>
                  <a:cubicBezTo>
                    <a:pt x="263" y="213"/>
                    <a:pt x="264" y="212"/>
                    <a:pt x="264" y="212"/>
                  </a:cubicBezTo>
                  <a:cubicBezTo>
                    <a:pt x="265" y="212"/>
                    <a:pt x="267" y="212"/>
                    <a:pt x="271" y="209"/>
                  </a:cubicBezTo>
                  <a:cubicBezTo>
                    <a:pt x="276" y="206"/>
                    <a:pt x="274" y="197"/>
                    <a:pt x="273" y="194"/>
                  </a:cubicBezTo>
                  <a:cubicBezTo>
                    <a:pt x="273" y="190"/>
                    <a:pt x="272" y="186"/>
                    <a:pt x="272" y="182"/>
                  </a:cubicBezTo>
                  <a:cubicBezTo>
                    <a:pt x="272" y="179"/>
                    <a:pt x="275" y="176"/>
                    <a:pt x="276" y="176"/>
                  </a:cubicBezTo>
                  <a:cubicBezTo>
                    <a:pt x="276" y="175"/>
                    <a:pt x="277" y="174"/>
                    <a:pt x="277" y="174"/>
                  </a:cubicBezTo>
                  <a:cubicBezTo>
                    <a:pt x="277" y="174"/>
                    <a:pt x="277" y="172"/>
                    <a:pt x="277" y="170"/>
                  </a:cubicBezTo>
                  <a:cubicBezTo>
                    <a:pt x="277" y="169"/>
                    <a:pt x="276" y="168"/>
                    <a:pt x="275" y="167"/>
                  </a:cubicBezTo>
                  <a:cubicBezTo>
                    <a:pt x="274" y="166"/>
                    <a:pt x="272" y="165"/>
                    <a:pt x="271" y="164"/>
                  </a:cubicBezTo>
                  <a:cubicBezTo>
                    <a:pt x="270" y="163"/>
                    <a:pt x="269" y="162"/>
                    <a:pt x="269" y="160"/>
                  </a:cubicBezTo>
                  <a:cubicBezTo>
                    <a:pt x="268" y="159"/>
                    <a:pt x="269" y="157"/>
                    <a:pt x="270" y="156"/>
                  </a:cubicBezTo>
                  <a:cubicBezTo>
                    <a:pt x="271" y="155"/>
                    <a:pt x="269" y="155"/>
                    <a:pt x="269" y="155"/>
                  </a:cubicBezTo>
                  <a:cubicBezTo>
                    <a:pt x="269" y="155"/>
                    <a:pt x="261" y="153"/>
                    <a:pt x="260" y="153"/>
                  </a:cubicBezTo>
                  <a:cubicBezTo>
                    <a:pt x="259" y="153"/>
                    <a:pt x="257" y="148"/>
                    <a:pt x="256" y="147"/>
                  </a:cubicBezTo>
                  <a:cubicBezTo>
                    <a:pt x="256" y="146"/>
                    <a:pt x="254" y="144"/>
                    <a:pt x="253" y="143"/>
                  </a:cubicBezTo>
                  <a:cubicBezTo>
                    <a:pt x="251" y="141"/>
                    <a:pt x="249" y="138"/>
                    <a:pt x="248" y="136"/>
                  </a:cubicBezTo>
                  <a:cubicBezTo>
                    <a:pt x="248" y="135"/>
                    <a:pt x="248" y="125"/>
                    <a:pt x="248" y="124"/>
                  </a:cubicBezTo>
                  <a:cubicBezTo>
                    <a:pt x="248" y="123"/>
                    <a:pt x="248" y="120"/>
                    <a:pt x="249" y="117"/>
                  </a:cubicBezTo>
                  <a:cubicBezTo>
                    <a:pt x="251" y="115"/>
                    <a:pt x="250" y="111"/>
                    <a:pt x="249" y="108"/>
                  </a:cubicBezTo>
                  <a:cubicBezTo>
                    <a:pt x="248" y="105"/>
                    <a:pt x="240" y="98"/>
                    <a:pt x="239" y="96"/>
                  </a:cubicBezTo>
                  <a:cubicBezTo>
                    <a:pt x="237" y="95"/>
                    <a:pt x="233" y="92"/>
                    <a:pt x="232" y="91"/>
                  </a:cubicBezTo>
                  <a:cubicBezTo>
                    <a:pt x="232" y="91"/>
                    <a:pt x="230" y="89"/>
                    <a:pt x="230" y="88"/>
                  </a:cubicBezTo>
                  <a:cubicBezTo>
                    <a:pt x="230" y="87"/>
                    <a:pt x="229" y="86"/>
                    <a:pt x="228" y="85"/>
                  </a:cubicBezTo>
                  <a:cubicBezTo>
                    <a:pt x="227" y="84"/>
                    <a:pt x="226" y="80"/>
                    <a:pt x="226" y="80"/>
                  </a:cubicBezTo>
                  <a:cubicBezTo>
                    <a:pt x="223" y="73"/>
                    <a:pt x="216" y="73"/>
                    <a:pt x="214" y="73"/>
                  </a:cubicBezTo>
                  <a:cubicBezTo>
                    <a:pt x="211" y="73"/>
                    <a:pt x="209" y="73"/>
                    <a:pt x="207" y="72"/>
                  </a:cubicBezTo>
                  <a:cubicBezTo>
                    <a:pt x="205" y="71"/>
                    <a:pt x="201" y="73"/>
                    <a:pt x="199" y="74"/>
                  </a:cubicBezTo>
                  <a:cubicBezTo>
                    <a:pt x="198" y="76"/>
                    <a:pt x="194" y="79"/>
                    <a:pt x="194" y="80"/>
                  </a:cubicBezTo>
                  <a:cubicBezTo>
                    <a:pt x="193" y="81"/>
                    <a:pt x="192" y="80"/>
                    <a:pt x="192" y="83"/>
                  </a:cubicBezTo>
                  <a:cubicBezTo>
                    <a:pt x="192" y="85"/>
                    <a:pt x="189" y="87"/>
                    <a:pt x="189" y="87"/>
                  </a:cubicBezTo>
                  <a:cubicBezTo>
                    <a:pt x="188" y="87"/>
                    <a:pt x="185" y="88"/>
                    <a:pt x="183" y="88"/>
                  </a:cubicBezTo>
                  <a:cubicBezTo>
                    <a:pt x="181" y="88"/>
                    <a:pt x="178" y="90"/>
                    <a:pt x="178" y="92"/>
                  </a:cubicBezTo>
                  <a:cubicBezTo>
                    <a:pt x="179" y="95"/>
                    <a:pt x="177" y="92"/>
                    <a:pt x="177" y="92"/>
                  </a:cubicBezTo>
                  <a:cubicBezTo>
                    <a:pt x="177" y="92"/>
                    <a:pt x="161" y="81"/>
                    <a:pt x="160" y="80"/>
                  </a:cubicBezTo>
                  <a:cubicBezTo>
                    <a:pt x="159" y="79"/>
                    <a:pt x="158" y="80"/>
                    <a:pt x="158" y="80"/>
                  </a:cubicBezTo>
                  <a:cubicBezTo>
                    <a:pt x="158" y="80"/>
                    <a:pt x="147" y="88"/>
                    <a:pt x="145" y="89"/>
                  </a:cubicBezTo>
                  <a:cubicBezTo>
                    <a:pt x="143" y="90"/>
                    <a:pt x="140" y="93"/>
                    <a:pt x="139" y="94"/>
                  </a:cubicBezTo>
                  <a:cubicBezTo>
                    <a:pt x="137" y="96"/>
                    <a:pt x="129" y="103"/>
                    <a:pt x="128" y="104"/>
                  </a:cubicBezTo>
                  <a:cubicBezTo>
                    <a:pt x="126" y="106"/>
                    <a:pt x="121" y="102"/>
                    <a:pt x="120" y="102"/>
                  </a:cubicBezTo>
                  <a:cubicBezTo>
                    <a:pt x="120" y="102"/>
                    <a:pt x="119" y="101"/>
                    <a:pt x="120" y="101"/>
                  </a:cubicBezTo>
                  <a:cubicBezTo>
                    <a:pt x="120" y="100"/>
                    <a:pt x="121" y="97"/>
                    <a:pt x="121" y="96"/>
                  </a:cubicBezTo>
                  <a:cubicBezTo>
                    <a:pt x="121" y="95"/>
                    <a:pt x="121" y="95"/>
                    <a:pt x="122" y="93"/>
                  </a:cubicBezTo>
                  <a:cubicBezTo>
                    <a:pt x="123" y="92"/>
                    <a:pt x="125" y="88"/>
                    <a:pt x="126" y="87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7" y="85"/>
                    <a:pt x="128" y="86"/>
                    <a:pt x="128" y="84"/>
                  </a:cubicBezTo>
                  <a:cubicBezTo>
                    <a:pt x="129" y="82"/>
                    <a:pt x="126" y="77"/>
                    <a:pt x="126" y="76"/>
                  </a:cubicBezTo>
                  <a:cubicBezTo>
                    <a:pt x="125" y="75"/>
                    <a:pt x="125" y="74"/>
                    <a:pt x="125" y="73"/>
                  </a:cubicBezTo>
                  <a:cubicBezTo>
                    <a:pt x="125" y="72"/>
                    <a:pt x="127" y="69"/>
                    <a:pt x="127" y="68"/>
                  </a:cubicBezTo>
                  <a:cubicBezTo>
                    <a:pt x="127" y="67"/>
                    <a:pt x="129" y="64"/>
                    <a:pt x="130" y="63"/>
                  </a:cubicBezTo>
                  <a:cubicBezTo>
                    <a:pt x="130" y="62"/>
                    <a:pt x="130" y="60"/>
                    <a:pt x="130" y="58"/>
                  </a:cubicBezTo>
                  <a:cubicBezTo>
                    <a:pt x="130" y="57"/>
                    <a:pt x="131" y="55"/>
                    <a:pt x="131" y="54"/>
                  </a:cubicBezTo>
                  <a:cubicBezTo>
                    <a:pt x="131" y="53"/>
                    <a:pt x="133" y="52"/>
                    <a:pt x="133" y="52"/>
                  </a:cubicBezTo>
                  <a:cubicBezTo>
                    <a:pt x="133" y="52"/>
                    <a:pt x="134" y="51"/>
                    <a:pt x="134" y="50"/>
                  </a:cubicBezTo>
                  <a:cubicBezTo>
                    <a:pt x="134" y="49"/>
                    <a:pt x="132" y="47"/>
                    <a:pt x="131" y="46"/>
                  </a:cubicBezTo>
                  <a:cubicBezTo>
                    <a:pt x="131" y="45"/>
                    <a:pt x="129" y="41"/>
                    <a:pt x="129" y="38"/>
                  </a:cubicBezTo>
                  <a:cubicBezTo>
                    <a:pt x="128" y="36"/>
                    <a:pt x="129" y="35"/>
                    <a:pt x="130" y="35"/>
                  </a:cubicBezTo>
                  <a:cubicBezTo>
                    <a:pt x="130" y="34"/>
                    <a:pt x="131" y="34"/>
                    <a:pt x="131" y="33"/>
                  </a:cubicBezTo>
                  <a:cubicBezTo>
                    <a:pt x="131" y="33"/>
                    <a:pt x="131" y="32"/>
                    <a:pt x="130" y="32"/>
                  </a:cubicBezTo>
                  <a:cubicBezTo>
                    <a:pt x="129" y="32"/>
                    <a:pt x="110" y="34"/>
                    <a:pt x="109" y="34"/>
                  </a:cubicBezTo>
                  <a:cubicBezTo>
                    <a:pt x="108" y="34"/>
                    <a:pt x="107" y="34"/>
                    <a:pt x="107" y="34"/>
                  </a:cubicBezTo>
                  <a:cubicBezTo>
                    <a:pt x="107" y="34"/>
                    <a:pt x="103" y="27"/>
                    <a:pt x="102" y="26"/>
                  </a:cubicBezTo>
                  <a:cubicBezTo>
                    <a:pt x="102" y="26"/>
                    <a:pt x="103" y="25"/>
                    <a:pt x="103" y="25"/>
                  </a:cubicBezTo>
                  <a:cubicBezTo>
                    <a:pt x="103" y="25"/>
                    <a:pt x="104" y="23"/>
                    <a:pt x="104" y="22"/>
                  </a:cubicBezTo>
                  <a:cubicBezTo>
                    <a:pt x="105" y="22"/>
                    <a:pt x="106" y="21"/>
                    <a:pt x="106" y="20"/>
                  </a:cubicBezTo>
                  <a:cubicBezTo>
                    <a:pt x="105" y="19"/>
                    <a:pt x="107" y="13"/>
                    <a:pt x="107" y="12"/>
                  </a:cubicBezTo>
                  <a:cubicBezTo>
                    <a:pt x="108" y="11"/>
                    <a:pt x="107" y="10"/>
                    <a:pt x="107" y="10"/>
                  </a:cubicBezTo>
                  <a:cubicBezTo>
                    <a:pt x="107" y="10"/>
                    <a:pt x="105" y="9"/>
                    <a:pt x="104" y="7"/>
                  </a:cubicBezTo>
                  <a:cubicBezTo>
                    <a:pt x="103" y="6"/>
                    <a:pt x="101" y="4"/>
                    <a:pt x="99" y="4"/>
                  </a:cubicBezTo>
                  <a:cubicBezTo>
                    <a:pt x="97" y="4"/>
                    <a:pt x="95" y="7"/>
                    <a:pt x="94" y="8"/>
                  </a:cubicBezTo>
                  <a:cubicBezTo>
                    <a:pt x="93" y="9"/>
                    <a:pt x="93" y="6"/>
                    <a:pt x="92" y="5"/>
                  </a:cubicBezTo>
                  <a:cubicBezTo>
                    <a:pt x="92" y="5"/>
                    <a:pt x="91" y="5"/>
                    <a:pt x="91" y="5"/>
                  </a:cubicBezTo>
                  <a:cubicBezTo>
                    <a:pt x="90" y="4"/>
                    <a:pt x="89" y="2"/>
                    <a:pt x="87" y="1"/>
                  </a:cubicBezTo>
                  <a:cubicBezTo>
                    <a:pt x="85" y="0"/>
                    <a:pt x="80" y="4"/>
                    <a:pt x="79" y="4"/>
                  </a:cubicBezTo>
                  <a:cubicBezTo>
                    <a:pt x="78" y="5"/>
                    <a:pt x="77" y="5"/>
                    <a:pt x="76" y="5"/>
                  </a:cubicBezTo>
                  <a:cubicBezTo>
                    <a:pt x="75" y="5"/>
                    <a:pt x="73" y="4"/>
                    <a:pt x="71" y="3"/>
                  </a:cubicBezTo>
                  <a:cubicBezTo>
                    <a:pt x="70" y="2"/>
                    <a:pt x="70" y="3"/>
                    <a:pt x="70" y="4"/>
                  </a:cubicBezTo>
                  <a:cubicBezTo>
                    <a:pt x="70" y="5"/>
                    <a:pt x="71" y="8"/>
                    <a:pt x="72" y="10"/>
                  </a:cubicBezTo>
                  <a:cubicBezTo>
                    <a:pt x="72" y="12"/>
                    <a:pt x="71" y="12"/>
                    <a:pt x="71" y="12"/>
                  </a:cubicBezTo>
                  <a:cubicBezTo>
                    <a:pt x="71" y="12"/>
                    <a:pt x="62" y="12"/>
                    <a:pt x="61" y="12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8" y="15"/>
                    <a:pt x="58" y="19"/>
                  </a:cubicBezTo>
                  <a:cubicBezTo>
                    <a:pt x="57" y="22"/>
                    <a:pt x="54" y="24"/>
                    <a:pt x="53" y="25"/>
                  </a:cubicBezTo>
                  <a:cubicBezTo>
                    <a:pt x="52" y="25"/>
                    <a:pt x="39" y="27"/>
                    <a:pt x="38" y="27"/>
                  </a:cubicBezTo>
                  <a:cubicBezTo>
                    <a:pt x="36" y="28"/>
                    <a:pt x="33" y="26"/>
                    <a:pt x="31" y="26"/>
                  </a:cubicBezTo>
                  <a:cubicBezTo>
                    <a:pt x="29" y="25"/>
                    <a:pt x="26" y="24"/>
                    <a:pt x="24" y="24"/>
                  </a:cubicBezTo>
                  <a:cubicBezTo>
                    <a:pt x="21" y="24"/>
                    <a:pt x="18" y="30"/>
                    <a:pt x="17" y="31"/>
                  </a:cubicBezTo>
                  <a:cubicBezTo>
                    <a:pt x="16" y="32"/>
                    <a:pt x="16" y="33"/>
                    <a:pt x="16" y="33"/>
                  </a:cubicBezTo>
                  <a:cubicBezTo>
                    <a:pt x="16" y="33"/>
                    <a:pt x="16" y="42"/>
                    <a:pt x="16" y="43"/>
                  </a:cubicBezTo>
                  <a:cubicBezTo>
                    <a:pt x="16" y="44"/>
                    <a:pt x="15" y="46"/>
                    <a:pt x="15" y="46"/>
                  </a:cubicBezTo>
                  <a:cubicBezTo>
                    <a:pt x="13" y="51"/>
                    <a:pt x="12" y="58"/>
                    <a:pt x="13" y="62"/>
                  </a:cubicBezTo>
                  <a:cubicBezTo>
                    <a:pt x="15" y="66"/>
                    <a:pt x="11" y="66"/>
                    <a:pt x="10" y="67"/>
                  </a:cubicBezTo>
                  <a:cubicBezTo>
                    <a:pt x="8" y="67"/>
                    <a:pt x="2" y="67"/>
                    <a:pt x="1" y="67"/>
                  </a:cubicBezTo>
                  <a:cubicBezTo>
                    <a:pt x="0" y="67"/>
                    <a:pt x="0" y="68"/>
                    <a:pt x="0" y="68"/>
                  </a:cubicBezTo>
                  <a:cubicBezTo>
                    <a:pt x="0" y="68"/>
                    <a:pt x="0" y="69"/>
                    <a:pt x="2" y="73"/>
                  </a:cubicBezTo>
                  <a:cubicBezTo>
                    <a:pt x="3" y="78"/>
                    <a:pt x="5" y="77"/>
                    <a:pt x="7" y="77"/>
                  </a:cubicBezTo>
                  <a:cubicBezTo>
                    <a:pt x="9" y="77"/>
                    <a:pt x="10" y="78"/>
                    <a:pt x="11" y="81"/>
                  </a:cubicBezTo>
                  <a:cubicBezTo>
                    <a:pt x="12" y="85"/>
                    <a:pt x="12" y="90"/>
                    <a:pt x="11" y="91"/>
                  </a:cubicBezTo>
                  <a:cubicBezTo>
                    <a:pt x="11" y="92"/>
                    <a:pt x="11" y="93"/>
                    <a:pt x="11" y="93"/>
                  </a:cubicBezTo>
                  <a:cubicBezTo>
                    <a:pt x="11" y="93"/>
                    <a:pt x="30" y="117"/>
                    <a:pt x="31" y="118"/>
                  </a:cubicBezTo>
                  <a:cubicBezTo>
                    <a:pt x="31" y="118"/>
                    <a:pt x="33" y="119"/>
                    <a:pt x="33" y="119"/>
                  </a:cubicBezTo>
                  <a:cubicBezTo>
                    <a:pt x="41" y="123"/>
                    <a:pt x="42" y="133"/>
                    <a:pt x="42" y="135"/>
                  </a:cubicBezTo>
                  <a:cubicBezTo>
                    <a:pt x="42" y="137"/>
                    <a:pt x="44" y="143"/>
                    <a:pt x="44" y="145"/>
                  </a:cubicBezTo>
                  <a:cubicBezTo>
                    <a:pt x="45" y="147"/>
                    <a:pt x="46" y="145"/>
                    <a:pt x="46" y="145"/>
                  </a:cubicBezTo>
                  <a:cubicBezTo>
                    <a:pt x="46" y="145"/>
                    <a:pt x="48" y="141"/>
                    <a:pt x="49" y="140"/>
                  </a:cubicBezTo>
                  <a:cubicBezTo>
                    <a:pt x="50" y="139"/>
                    <a:pt x="50" y="140"/>
                    <a:pt x="51" y="142"/>
                  </a:cubicBezTo>
                  <a:cubicBezTo>
                    <a:pt x="52" y="144"/>
                    <a:pt x="51" y="146"/>
                    <a:pt x="50" y="148"/>
                  </a:cubicBezTo>
                  <a:cubicBezTo>
                    <a:pt x="50" y="150"/>
                    <a:pt x="48" y="151"/>
                    <a:pt x="48" y="152"/>
                  </a:cubicBezTo>
                  <a:cubicBezTo>
                    <a:pt x="47" y="152"/>
                    <a:pt x="42" y="153"/>
                    <a:pt x="41" y="153"/>
                  </a:cubicBezTo>
                  <a:cubicBezTo>
                    <a:pt x="41" y="154"/>
                    <a:pt x="41" y="155"/>
                    <a:pt x="41" y="155"/>
                  </a:cubicBezTo>
                  <a:cubicBezTo>
                    <a:pt x="41" y="155"/>
                    <a:pt x="40" y="159"/>
                    <a:pt x="41" y="161"/>
                  </a:cubicBezTo>
                  <a:cubicBezTo>
                    <a:pt x="41" y="164"/>
                    <a:pt x="40" y="167"/>
                    <a:pt x="41" y="171"/>
                  </a:cubicBezTo>
                  <a:cubicBezTo>
                    <a:pt x="42" y="176"/>
                    <a:pt x="40" y="179"/>
                    <a:pt x="38" y="180"/>
                  </a:cubicBezTo>
                  <a:cubicBezTo>
                    <a:pt x="37" y="181"/>
                    <a:pt x="30" y="181"/>
                    <a:pt x="29" y="182"/>
                  </a:cubicBezTo>
                  <a:cubicBezTo>
                    <a:pt x="28" y="182"/>
                    <a:pt x="28" y="183"/>
                    <a:pt x="28" y="183"/>
                  </a:cubicBezTo>
                  <a:cubicBezTo>
                    <a:pt x="28" y="183"/>
                    <a:pt x="28" y="188"/>
                    <a:pt x="28" y="189"/>
                  </a:cubicBezTo>
                  <a:cubicBezTo>
                    <a:pt x="28" y="190"/>
                    <a:pt x="29" y="191"/>
                    <a:pt x="29" y="191"/>
                  </a:cubicBezTo>
                  <a:cubicBezTo>
                    <a:pt x="29" y="191"/>
                    <a:pt x="33" y="199"/>
                    <a:pt x="33" y="200"/>
                  </a:cubicBezTo>
                  <a:cubicBezTo>
                    <a:pt x="33" y="202"/>
                    <a:pt x="35" y="204"/>
                    <a:pt x="35" y="204"/>
                  </a:cubicBezTo>
                  <a:cubicBezTo>
                    <a:pt x="35" y="204"/>
                    <a:pt x="59" y="233"/>
                    <a:pt x="60" y="233"/>
                  </a:cubicBezTo>
                  <a:cubicBezTo>
                    <a:pt x="61" y="234"/>
                    <a:pt x="61" y="235"/>
                    <a:pt x="61" y="235"/>
                  </a:cubicBezTo>
                  <a:cubicBezTo>
                    <a:pt x="61" y="235"/>
                    <a:pt x="61" y="249"/>
                    <a:pt x="61" y="250"/>
                  </a:cubicBezTo>
                  <a:cubicBezTo>
                    <a:pt x="61" y="251"/>
                    <a:pt x="61" y="252"/>
                    <a:pt x="60" y="253"/>
                  </a:cubicBezTo>
                  <a:cubicBezTo>
                    <a:pt x="59" y="255"/>
                    <a:pt x="59" y="257"/>
                    <a:pt x="60" y="259"/>
                  </a:cubicBezTo>
                  <a:cubicBezTo>
                    <a:pt x="60" y="261"/>
                    <a:pt x="68" y="272"/>
                    <a:pt x="69" y="272"/>
                  </a:cubicBezTo>
                  <a:cubicBezTo>
                    <a:pt x="69" y="273"/>
                    <a:pt x="70" y="274"/>
                    <a:pt x="69" y="275"/>
                  </a:cubicBezTo>
                  <a:cubicBezTo>
                    <a:pt x="69" y="275"/>
                    <a:pt x="71" y="285"/>
                    <a:pt x="71" y="286"/>
                  </a:cubicBezTo>
                  <a:cubicBezTo>
                    <a:pt x="71" y="288"/>
                    <a:pt x="72" y="288"/>
                    <a:pt x="73" y="288"/>
                  </a:cubicBezTo>
                  <a:cubicBezTo>
                    <a:pt x="74" y="288"/>
                    <a:pt x="74" y="292"/>
                    <a:pt x="74" y="294"/>
                  </a:cubicBezTo>
                  <a:cubicBezTo>
                    <a:pt x="74" y="296"/>
                    <a:pt x="76" y="297"/>
                    <a:pt x="76" y="298"/>
                  </a:cubicBezTo>
                  <a:cubicBezTo>
                    <a:pt x="77" y="299"/>
                    <a:pt x="76" y="300"/>
                    <a:pt x="76" y="300"/>
                  </a:cubicBezTo>
                  <a:cubicBezTo>
                    <a:pt x="76" y="300"/>
                    <a:pt x="61" y="324"/>
                    <a:pt x="59" y="326"/>
                  </a:cubicBezTo>
                  <a:cubicBezTo>
                    <a:pt x="58" y="327"/>
                    <a:pt x="53" y="333"/>
                    <a:pt x="52" y="334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51" y="335"/>
                    <a:pt x="47" y="345"/>
                    <a:pt x="47" y="347"/>
                  </a:cubicBezTo>
                  <a:cubicBezTo>
                    <a:pt x="46" y="348"/>
                    <a:pt x="45" y="351"/>
                    <a:pt x="45" y="351"/>
                  </a:cubicBezTo>
                  <a:lnTo>
                    <a:pt x="39" y="359"/>
                  </a:lnTo>
                  <a:cubicBezTo>
                    <a:pt x="39" y="359"/>
                    <a:pt x="39" y="359"/>
                    <a:pt x="40" y="359"/>
                  </a:cubicBezTo>
                  <a:cubicBezTo>
                    <a:pt x="40" y="361"/>
                    <a:pt x="42" y="363"/>
                    <a:pt x="41" y="366"/>
                  </a:cubicBezTo>
                  <a:cubicBezTo>
                    <a:pt x="40" y="368"/>
                    <a:pt x="33" y="382"/>
                    <a:pt x="33" y="390"/>
                  </a:cubicBezTo>
                  <a:cubicBezTo>
                    <a:pt x="32" y="397"/>
                    <a:pt x="31" y="402"/>
                    <a:pt x="30" y="403"/>
                  </a:cubicBezTo>
                  <a:cubicBezTo>
                    <a:pt x="30" y="404"/>
                    <a:pt x="28" y="414"/>
                    <a:pt x="31" y="420"/>
                  </a:cubicBezTo>
                  <a:cubicBezTo>
                    <a:pt x="35" y="425"/>
                    <a:pt x="37" y="423"/>
                    <a:pt x="37" y="421"/>
                  </a:cubicBezTo>
                  <a:cubicBezTo>
                    <a:pt x="37" y="418"/>
                    <a:pt x="39" y="415"/>
                    <a:pt x="43" y="418"/>
                  </a:cubicBezTo>
                  <a:cubicBezTo>
                    <a:pt x="47" y="421"/>
                    <a:pt x="49" y="423"/>
                    <a:pt x="50" y="425"/>
                  </a:cubicBezTo>
                  <a:cubicBezTo>
                    <a:pt x="51" y="427"/>
                    <a:pt x="53" y="430"/>
                    <a:pt x="55" y="430"/>
                  </a:cubicBezTo>
                  <a:cubicBezTo>
                    <a:pt x="56" y="431"/>
                    <a:pt x="58" y="432"/>
                    <a:pt x="57" y="434"/>
                  </a:cubicBezTo>
                  <a:cubicBezTo>
                    <a:pt x="56" y="436"/>
                    <a:pt x="55" y="439"/>
                    <a:pt x="59" y="439"/>
                  </a:cubicBezTo>
                  <a:cubicBezTo>
                    <a:pt x="63" y="440"/>
                    <a:pt x="66" y="442"/>
                    <a:pt x="66" y="446"/>
                  </a:cubicBezTo>
                  <a:cubicBezTo>
                    <a:pt x="66" y="449"/>
                    <a:pt x="67" y="451"/>
                    <a:pt x="71" y="450"/>
                  </a:cubicBezTo>
                  <a:cubicBezTo>
                    <a:pt x="75" y="449"/>
                    <a:pt x="76" y="450"/>
                    <a:pt x="75" y="452"/>
                  </a:cubicBezTo>
                  <a:cubicBezTo>
                    <a:pt x="75" y="452"/>
                    <a:pt x="73" y="457"/>
                    <a:pt x="76" y="458"/>
                  </a:cubicBezTo>
                  <a:cubicBezTo>
                    <a:pt x="80" y="459"/>
                    <a:pt x="79" y="459"/>
                    <a:pt x="79" y="461"/>
                  </a:cubicBezTo>
                  <a:cubicBezTo>
                    <a:pt x="78" y="463"/>
                    <a:pt x="75" y="470"/>
                    <a:pt x="91" y="480"/>
                  </a:cubicBezTo>
                  <a:cubicBezTo>
                    <a:pt x="91" y="480"/>
                    <a:pt x="92" y="480"/>
                    <a:pt x="92" y="481"/>
                  </a:cubicBezTo>
                  <a:lnTo>
                    <a:pt x="95" y="474"/>
                  </a:lnTo>
                  <a:cubicBezTo>
                    <a:pt x="95" y="474"/>
                    <a:pt x="95" y="472"/>
                    <a:pt x="96" y="473"/>
                  </a:cubicBezTo>
                  <a:cubicBezTo>
                    <a:pt x="97" y="475"/>
                    <a:pt x="101" y="477"/>
                    <a:pt x="101" y="477"/>
                  </a:cubicBezTo>
                  <a:cubicBezTo>
                    <a:pt x="101" y="477"/>
                    <a:pt x="101" y="478"/>
                    <a:pt x="102" y="478"/>
                  </a:cubicBezTo>
                  <a:cubicBezTo>
                    <a:pt x="103" y="478"/>
                    <a:pt x="111" y="478"/>
                    <a:pt x="114" y="481"/>
                  </a:cubicBezTo>
                  <a:cubicBezTo>
                    <a:pt x="116" y="483"/>
                    <a:pt x="117" y="485"/>
                    <a:pt x="117" y="486"/>
                  </a:cubicBezTo>
                  <a:cubicBezTo>
                    <a:pt x="117" y="488"/>
                    <a:pt x="117" y="489"/>
                    <a:pt x="118" y="489"/>
                  </a:cubicBezTo>
                  <a:cubicBezTo>
                    <a:pt x="119" y="489"/>
                    <a:pt x="123" y="488"/>
                    <a:pt x="123" y="488"/>
                  </a:cubicBezTo>
                  <a:cubicBezTo>
                    <a:pt x="123" y="488"/>
                    <a:pt x="125" y="488"/>
                    <a:pt x="125" y="490"/>
                  </a:cubicBezTo>
                  <a:cubicBezTo>
                    <a:pt x="126" y="493"/>
                    <a:pt x="125" y="495"/>
                    <a:pt x="125" y="496"/>
                  </a:cubicBezTo>
                  <a:cubicBezTo>
                    <a:pt x="125" y="497"/>
                    <a:pt x="122" y="503"/>
                    <a:pt x="122" y="503"/>
                  </a:cubicBezTo>
                  <a:cubicBezTo>
                    <a:pt x="122" y="503"/>
                    <a:pt x="121" y="504"/>
                    <a:pt x="122" y="505"/>
                  </a:cubicBezTo>
                  <a:cubicBezTo>
                    <a:pt x="123" y="505"/>
                    <a:pt x="125" y="509"/>
                    <a:pt x="128" y="508"/>
                  </a:cubicBezTo>
                  <a:cubicBezTo>
                    <a:pt x="130" y="508"/>
                    <a:pt x="135" y="504"/>
                    <a:pt x="136" y="503"/>
                  </a:cubicBezTo>
                  <a:cubicBezTo>
                    <a:pt x="138" y="501"/>
                    <a:pt x="139" y="500"/>
                    <a:pt x="139" y="501"/>
                  </a:cubicBezTo>
                  <a:cubicBezTo>
                    <a:pt x="140" y="501"/>
                    <a:pt x="144" y="504"/>
                    <a:pt x="144" y="504"/>
                  </a:cubicBezTo>
                  <a:cubicBezTo>
                    <a:pt x="144" y="504"/>
                    <a:pt x="145" y="504"/>
                    <a:pt x="146" y="504"/>
                  </a:cubicBezTo>
                  <a:cubicBezTo>
                    <a:pt x="147" y="504"/>
                    <a:pt x="152" y="503"/>
                    <a:pt x="152" y="503"/>
                  </a:cubicBezTo>
                  <a:cubicBezTo>
                    <a:pt x="152" y="502"/>
                    <a:pt x="153" y="500"/>
                    <a:pt x="154" y="500"/>
                  </a:cubicBezTo>
                  <a:cubicBezTo>
                    <a:pt x="154" y="499"/>
                    <a:pt x="156" y="493"/>
                    <a:pt x="158" y="488"/>
                  </a:cubicBezTo>
                  <a:cubicBezTo>
                    <a:pt x="155" y="486"/>
                    <a:pt x="155" y="485"/>
                    <a:pt x="154" y="484"/>
                  </a:cubicBezTo>
                  <a:cubicBezTo>
                    <a:pt x="153" y="482"/>
                    <a:pt x="146" y="475"/>
                    <a:pt x="143" y="472"/>
                  </a:cubicBezTo>
                  <a:cubicBezTo>
                    <a:pt x="139" y="468"/>
                    <a:pt x="135" y="464"/>
                    <a:pt x="134" y="465"/>
                  </a:cubicBezTo>
                  <a:cubicBezTo>
                    <a:pt x="132" y="466"/>
                    <a:pt x="130" y="467"/>
                    <a:pt x="129" y="467"/>
                  </a:cubicBezTo>
                  <a:cubicBezTo>
                    <a:pt x="127" y="467"/>
                    <a:pt x="123" y="468"/>
                    <a:pt x="121" y="465"/>
                  </a:cubicBezTo>
                  <a:cubicBezTo>
                    <a:pt x="118" y="462"/>
                    <a:pt x="111" y="455"/>
                    <a:pt x="108" y="456"/>
                  </a:cubicBezTo>
                  <a:cubicBezTo>
                    <a:pt x="105" y="457"/>
                    <a:pt x="102" y="456"/>
                    <a:pt x="101" y="454"/>
                  </a:cubicBezTo>
                  <a:cubicBezTo>
                    <a:pt x="101" y="453"/>
                    <a:pt x="100" y="451"/>
                    <a:pt x="99" y="450"/>
                  </a:cubicBezTo>
                  <a:cubicBezTo>
                    <a:pt x="97" y="449"/>
                    <a:pt x="93" y="441"/>
                    <a:pt x="96" y="441"/>
                  </a:cubicBezTo>
                  <a:cubicBezTo>
                    <a:pt x="98" y="442"/>
                    <a:pt x="101" y="447"/>
                    <a:pt x="102" y="445"/>
                  </a:cubicBezTo>
                  <a:cubicBezTo>
                    <a:pt x="102" y="443"/>
                    <a:pt x="102" y="433"/>
                    <a:pt x="99" y="428"/>
                  </a:cubicBezTo>
                  <a:cubicBezTo>
                    <a:pt x="97" y="423"/>
                    <a:pt x="86" y="399"/>
                    <a:pt x="85" y="395"/>
                  </a:cubicBezTo>
                  <a:cubicBezTo>
                    <a:pt x="84" y="392"/>
                    <a:pt x="82" y="384"/>
                    <a:pt x="77" y="385"/>
                  </a:cubicBezTo>
                  <a:cubicBezTo>
                    <a:pt x="72" y="386"/>
                    <a:pt x="64" y="388"/>
                    <a:pt x="64" y="386"/>
                  </a:cubicBezTo>
                  <a:cubicBezTo>
                    <a:pt x="63" y="383"/>
                    <a:pt x="64" y="384"/>
                    <a:pt x="65" y="382"/>
                  </a:cubicBezTo>
                  <a:cubicBezTo>
                    <a:pt x="66" y="381"/>
                    <a:pt x="65" y="380"/>
                    <a:pt x="64" y="377"/>
                  </a:cubicBezTo>
                  <a:cubicBezTo>
                    <a:pt x="63" y="375"/>
                    <a:pt x="59" y="368"/>
                    <a:pt x="61" y="365"/>
                  </a:cubicBezTo>
                  <a:cubicBezTo>
                    <a:pt x="62" y="361"/>
                    <a:pt x="63" y="355"/>
                    <a:pt x="62" y="353"/>
                  </a:cubicBezTo>
                  <a:cubicBezTo>
                    <a:pt x="61" y="350"/>
                    <a:pt x="61" y="349"/>
                    <a:pt x="62" y="347"/>
                  </a:cubicBezTo>
                  <a:cubicBezTo>
                    <a:pt x="64" y="345"/>
                    <a:pt x="73" y="323"/>
                    <a:pt x="77" y="315"/>
                  </a:cubicBezTo>
                  <a:cubicBezTo>
                    <a:pt x="81" y="307"/>
                    <a:pt x="89" y="289"/>
                    <a:pt x="89" y="279"/>
                  </a:cubicBezTo>
                  <a:cubicBezTo>
                    <a:pt x="88" y="269"/>
                    <a:pt x="88" y="268"/>
                    <a:pt x="90" y="264"/>
                  </a:cubicBezTo>
                  <a:cubicBezTo>
                    <a:pt x="92" y="260"/>
                    <a:pt x="93" y="256"/>
                    <a:pt x="91" y="253"/>
                  </a:cubicBezTo>
                  <a:cubicBezTo>
                    <a:pt x="89" y="249"/>
                    <a:pt x="87" y="247"/>
                    <a:pt x="92" y="245"/>
                  </a:cubicBezTo>
                  <a:cubicBezTo>
                    <a:pt x="98" y="243"/>
                    <a:pt x="103" y="243"/>
                    <a:pt x="105" y="241"/>
                  </a:cubicBezTo>
                  <a:cubicBezTo>
                    <a:pt x="107" y="240"/>
                    <a:pt x="109" y="239"/>
                    <a:pt x="111" y="240"/>
                  </a:cubicBezTo>
                  <a:cubicBezTo>
                    <a:pt x="113" y="241"/>
                    <a:pt x="116" y="242"/>
                    <a:pt x="117" y="242"/>
                  </a:cubicBezTo>
                  <a:cubicBezTo>
                    <a:pt x="118" y="242"/>
                    <a:pt x="121" y="243"/>
                    <a:pt x="121" y="246"/>
                  </a:cubicBezTo>
                  <a:cubicBezTo>
                    <a:pt x="120" y="250"/>
                    <a:pt x="118" y="263"/>
                    <a:pt x="118" y="266"/>
                  </a:cubicBezTo>
                  <a:cubicBezTo>
                    <a:pt x="118" y="268"/>
                    <a:pt x="116" y="272"/>
                    <a:pt x="123" y="271"/>
                  </a:cubicBezTo>
                  <a:cubicBezTo>
                    <a:pt x="130" y="270"/>
                    <a:pt x="145" y="269"/>
                    <a:pt x="146" y="269"/>
                  </a:cubicBezTo>
                  <a:cubicBezTo>
                    <a:pt x="146" y="269"/>
                    <a:pt x="150" y="270"/>
                    <a:pt x="153" y="272"/>
                  </a:cubicBezTo>
                  <a:cubicBezTo>
                    <a:pt x="156" y="275"/>
                    <a:pt x="162" y="282"/>
                    <a:pt x="164" y="282"/>
                  </a:cubicBezTo>
                  <a:cubicBezTo>
                    <a:pt x="166" y="282"/>
                    <a:pt x="167" y="282"/>
                    <a:pt x="166" y="284"/>
                  </a:cubicBezTo>
                  <a:cubicBezTo>
                    <a:pt x="166" y="286"/>
                    <a:pt x="167" y="287"/>
                    <a:pt x="169" y="287"/>
                  </a:cubicBezTo>
                  <a:cubicBezTo>
                    <a:pt x="171" y="288"/>
                    <a:pt x="172" y="289"/>
                    <a:pt x="172" y="290"/>
                  </a:cubicBezTo>
                  <a:cubicBezTo>
                    <a:pt x="173" y="290"/>
                    <a:pt x="177" y="292"/>
                    <a:pt x="178" y="292"/>
                  </a:cubicBezTo>
                  <a:cubicBezTo>
                    <a:pt x="179" y="291"/>
                    <a:pt x="181" y="292"/>
                    <a:pt x="182" y="294"/>
                  </a:cubicBezTo>
                  <a:cubicBezTo>
                    <a:pt x="182" y="292"/>
                    <a:pt x="182" y="290"/>
                    <a:pt x="182" y="289"/>
                  </a:cubicBezTo>
                  <a:cubicBezTo>
                    <a:pt x="182" y="288"/>
                    <a:pt x="182" y="281"/>
                    <a:pt x="182" y="280"/>
                  </a:cubicBezTo>
                  <a:cubicBezTo>
                    <a:pt x="182" y="279"/>
                    <a:pt x="181" y="277"/>
                    <a:pt x="180" y="276"/>
                  </a:cubicBezTo>
                  <a:cubicBezTo>
                    <a:pt x="179" y="275"/>
                    <a:pt x="175" y="272"/>
                    <a:pt x="174" y="271"/>
                  </a:cubicBezTo>
                  <a:cubicBezTo>
                    <a:pt x="172" y="271"/>
                    <a:pt x="173" y="270"/>
                    <a:pt x="173" y="269"/>
                  </a:cubicBezTo>
                  <a:cubicBezTo>
                    <a:pt x="173" y="269"/>
                    <a:pt x="173" y="261"/>
                    <a:pt x="173" y="260"/>
                  </a:cubicBezTo>
                  <a:cubicBezTo>
                    <a:pt x="173" y="259"/>
                    <a:pt x="173" y="258"/>
                    <a:pt x="172" y="258"/>
                  </a:cubicBezTo>
                  <a:cubicBezTo>
                    <a:pt x="172" y="258"/>
                    <a:pt x="171" y="257"/>
                    <a:pt x="171" y="256"/>
                  </a:cubicBezTo>
                  <a:cubicBezTo>
                    <a:pt x="170" y="256"/>
                    <a:pt x="168" y="251"/>
                    <a:pt x="167" y="249"/>
                  </a:cubicBezTo>
                  <a:cubicBezTo>
                    <a:pt x="167" y="248"/>
                    <a:pt x="167" y="248"/>
                    <a:pt x="167" y="247"/>
                  </a:cubicBezTo>
                  <a:cubicBezTo>
                    <a:pt x="167" y="247"/>
                    <a:pt x="167" y="245"/>
                    <a:pt x="167" y="243"/>
                  </a:cubicBezTo>
                  <a:cubicBezTo>
                    <a:pt x="167" y="242"/>
                    <a:pt x="167" y="242"/>
                    <a:pt x="169" y="241"/>
                  </a:cubicBezTo>
                  <a:cubicBezTo>
                    <a:pt x="170" y="240"/>
                    <a:pt x="178" y="232"/>
                    <a:pt x="179" y="232"/>
                  </a:cubicBezTo>
                  <a:cubicBezTo>
                    <a:pt x="180" y="231"/>
                    <a:pt x="180" y="230"/>
                    <a:pt x="181" y="229"/>
                  </a:cubicBezTo>
                  <a:cubicBezTo>
                    <a:pt x="182" y="228"/>
                    <a:pt x="186" y="220"/>
                    <a:pt x="186" y="219"/>
                  </a:cubicBezTo>
                  <a:cubicBezTo>
                    <a:pt x="187" y="218"/>
                    <a:pt x="189" y="217"/>
                    <a:pt x="190" y="217"/>
                  </a:cubicBezTo>
                  <a:cubicBezTo>
                    <a:pt x="190" y="216"/>
                    <a:pt x="195" y="214"/>
                    <a:pt x="196" y="214"/>
                  </a:cubicBezTo>
                  <a:cubicBezTo>
                    <a:pt x="197" y="213"/>
                    <a:pt x="200" y="212"/>
                    <a:pt x="201" y="212"/>
                  </a:cubicBezTo>
                  <a:cubicBezTo>
                    <a:pt x="203" y="211"/>
                    <a:pt x="203" y="211"/>
                    <a:pt x="205" y="211"/>
                  </a:cubicBezTo>
                  <a:cubicBezTo>
                    <a:pt x="207" y="211"/>
                    <a:pt x="220" y="212"/>
                    <a:pt x="225" y="212"/>
                  </a:cubicBezTo>
                  <a:cubicBezTo>
                    <a:pt x="230" y="213"/>
                    <a:pt x="251" y="211"/>
                    <a:pt x="252" y="211"/>
                  </a:cubicBezTo>
                  <a:cubicBezTo>
                    <a:pt x="253" y="211"/>
                    <a:pt x="255" y="211"/>
                    <a:pt x="256" y="211"/>
                  </a:cubicBezTo>
                  <a:cubicBezTo>
                    <a:pt x="256" y="211"/>
                    <a:pt x="256" y="213"/>
                    <a:pt x="256" y="214"/>
                  </a:cubicBezTo>
                  <a:cubicBezTo>
                    <a:pt x="256" y="214"/>
                    <a:pt x="257" y="215"/>
                    <a:pt x="259" y="216"/>
                  </a:cubicBezTo>
                  <a:cubicBezTo>
                    <a:pt x="261" y="217"/>
                    <a:pt x="262" y="215"/>
                    <a:pt x="262" y="214"/>
                  </a:cubicBezTo>
                  <a:cubicBezTo>
                    <a:pt x="262" y="214"/>
                    <a:pt x="263" y="213"/>
                    <a:pt x="263" y="2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4" name="Freeform 2727"/>
            <p:cNvSpPr>
              <a:spLocks/>
            </p:cNvSpPr>
            <p:nvPr/>
          </p:nvSpPr>
          <p:spPr bwMode="auto">
            <a:xfrm>
              <a:off x="8806474" y="4202456"/>
              <a:ext cx="4833" cy="8269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0">
                  <a:moveTo>
                    <a:pt x="5" y="5"/>
                  </a:moveTo>
                  <a:cubicBezTo>
                    <a:pt x="4" y="0"/>
                    <a:pt x="0" y="5"/>
                    <a:pt x="1" y="6"/>
                  </a:cubicBezTo>
                  <a:cubicBezTo>
                    <a:pt x="1" y="6"/>
                    <a:pt x="6" y="10"/>
                    <a:pt x="5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5" name="Freeform 2728"/>
            <p:cNvSpPr>
              <a:spLocks/>
            </p:cNvSpPr>
            <p:nvPr/>
          </p:nvSpPr>
          <p:spPr bwMode="auto">
            <a:xfrm>
              <a:off x="8791169" y="4175995"/>
              <a:ext cx="7250" cy="7442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9" y="6"/>
                    <a:pt x="9" y="5"/>
                    <a:pt x="8" y="2"/>
                  </a:cubicBezTo>
                  <a:cubicBezTo>
                    <a:pt x="8" y="0"/>
                    <a:pt x="7" y="1"/>
                    <a:pt x="5" y="2"/>
                  </a:cubicBezTo>
                  <a:cubicBezTo>
                    <a:pt x="4" y="3"/>
                    <a:pt x="0" y="1"/>
                    <a:pt x="2" y="3"/>
                  </a:cubicBezTo>
                  <a:cubicBezTo>
                    <a:pt x="2" y="3"/>
                    <a:pt x="6" y="9"/>
                    <a:pt x="7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6" name="Freeform 2729"/>
            <p:cNvSpPr>
              <a:spLocks/>
            </p:cNvSpPr>
            <p:nvPr/>
          </p:nvSpPr>
          <p:spPr bwMode="auto">
            <a:xfrm>
              <a:off x="8912800" y="4273570"/>
              <a:ext cx="3222" cy="11576"/>
            </a:xfrm>
            <a:custGeom>
              <a:avLst/>
              <a:gdLst>
                <a:gd name="T0" fmla="*/ 0 w 4"/>
                <a:gd name="T1" fmla="*/ 2147483647 h 14"/>
                <a:gd name="T2" fmla="*/ 2147483647 w 4"/>
                <a:gd name="T3" fmla="*/ 2147483647 h 14"/>
                <a:gd name="T4" fmla="*/ 0 w 4"/>
                <a:gd name="T5" fmla="*/ 214748364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4">
                  <a:moveTo>
                    <a:pt x="0" y="6"/>
                  </a:moveTo>
                  <a:cubicBezTo>
                    <a:pt x="0" y="6"/>
                    <a:pt x="1" y="14"/>
                    <a:pt x="2" y="7"/>
                  </a:cubicBezTo>
                  <a:cubicBezTo>
                    <a:pt x="4" y="0"/>
                    <a:pt x="0" y="6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7" name="Freeform 2730"/>
            <p:cNvSpPr>
              <a:spLocks/>
            </p:cNvSpPr>
            <p:nvPr/>
          </p:nvSpPr>
          <p:spPr bwMode="auto">
            <a:xfrm>
              <a:off x="8895079" y="4317396"/>
              <a:ext cx="15305" cy="3307"/>
            </a:xfrm>
            <a:custGeom>
              <a:avLst/>
              <a:gdLst>
                <a:gd name="T0" fmla="*/ 2147483647 w 19"/>
                <a:gd name="T1" fmla="*/ 2147483647 h 4"/>
                <a:gd name="T2" fmla="*/ 2147483647 w 19"/>
                <a:gd name="T3" fmla="*/ 0 h 4"/>
                <a:gd name="T4" fmla="*/ 2147483647 w 19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4">
                  <a:moveTo>
                    <a:pt x="11" y="3"/>
                  </a:moveTo>
                  <a:cubicBezTo>
                    <a:pt x="11" y="3"/>
                    <a:pt x="19" y="0"/>
                    <a:pt x="14" y="0"/>
                  </a:cubicBezTo>
                  <a:cubicBezTo>
                    <a:pt x="9" y="0"/>
                    <a:pt x="0" y="4"/>
                    <a:pt x="1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8" name="Freeform 2731"/>
            <p:cNvSpPr>
              <a:spLocks/>
            </p:cNvSpPr>
            <p:nvPr/>
          </p:nvSpPr>
          <p:spPr bwMode="auto">
            <a:xfrm>
              <a:off x="9106927" y="4277704"/>
              <a:ext cx="3222" cy="17365"/>
            </a:xfrm>
            <a:custGeom>
              <a:avLst/>
              <a:gdLst>
                <a:gd name="T0" fmla="*/ 2147483647 w 4"/>
                <a:gd name="T1" fmla="*/ 2147483647 h 21"/>
                <a:gd name="T2" fmla="*/ 2147483647 w 4"/>
                <a:gd name="T3" fmla="*/ 2147483647 h 21"/>
                <a:gd name="T4" fmla="*/ 2147483647 w 4"/>
                <a:gd name="T5" fmla="*/ 2147483647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1">
                  <a:moveTo>
                    <a:pt x="4" y="13"/>
                  </a:moveTo>
                  <a:cubicBezTo>
                    <a:pt x="4" y="13"/>
                    <a:pt x="4" y="0"/>
                    <a:pt x="2" y="4"/>
                  </a:cubicBezTo>
                  <a:cubicBezTo>
                    <a:pt x="0" y="8"/>
                    <a:pt x="2" y="21"/>
                    <a:pt x="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9" name="Freeform 2732"/>
            <p:cNvSpPr>
              <a:spLocks/>
            </p:cNvSpPr>
            <p:nvPr/>
          </p:nvSpPr>
          <p:spPr bwMode="auto">
            <a:xfrm>
              <a:off x="9262390" y="4152014"/>
              <a:ext cx="8860" cy="8269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7"/>
                    <a:pt x="0" y="10"/>
                    <a:pt x="6" y="6"/>
                  </a:cubicBezTo>
                  <a:cubicBezTo>
                    <a:pt x="6" y="6"/>
                    <a:pt x="11" y="0"/>
                    <a:pt x="7" y="1"/>
                  </a:cubicBezTo>
                  <a:cubicBezTo>
                    <a:pt x="2" y="1"/>
                    <a:pt x="1" y="1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0" name="Freeform 2733"/>
            <p:cNvSpPr>
              <a:spLocks/>
            </p:cNvSpPr>
            <p:nvPr/>
          </p:nvSpPr>
          <p:spPr bwMode="auto">
            <a:xfrm>
              <a:off x="9298638" y="4225609"/>
              <a:ext cx="5638" cy="3307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3" y="2"/>
                    <a:pt x="5" y="4"/>
                    <a:pt x="7" y="2"/>
                  </a:cubicBezTo>
                  <a:cubicBezTo>
                    <a:pt x="7" y="2"/>
                    <a:pt x="0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1" name="Freeform 2734"/>
            <p:cNvSpPr>
              <a:spLocks/>
            </p:cNvSpPr>
            <p:nvPr/>
          </p:nvSpPr>
          <p:spPr bwMode="auto">
            <a:xfrm>
              <a:off x="9060208" y="4159457"/>
              <a:ext cx="265011" cy="174479"/>
            </a:xfrm>
            <a:custGeom>
              <a:avLst/>
              <a:gdLst>
                <a:gd name="T0" fmla="*/ 2147483647 w 329"/>
                <a:gd name="T1" fmla="*/ 2147483647 h 211"/>
                <a:gd name="T2" fmla="*/ 2147483647 w 329"/>
                <a:gd name="T3" fmla="*/ 2147483647 h 211"/>
                <a:gd name="T4" fmla="*/ 2147483647 w 329"/>
                <a:gd name="T5" fmla="*/ 2147483647 h 211"/>
                <a:gd name="T6" fmla="*/ 2147483647 w 329"/>
                <a:gd name="T7" fmla="*/ 2147483647 h 211"/>
                <a:gd name="T8" fmla="*/ 2147483647 w 329"/>
                <a:gd name="T9" fmla="*/ 2147483647 h 211"/>
                <a:gd name="T10" fmla="*/ 2147483647 w 329"/>
                <a:gd name="T11" fmla="*/ 2147483647 h 211"/>
                <a:gd name="T12" fmla="*/ 2147483647 w 329"/>
                <a:gd name="T13" fmla="*/ 2147483647 h 211"/>
                <a:gd name="T14" fmla="*/ 2147483647 w 329"/>
                <a:gd name="T15" fmla="*/ 2147483647 h 211"/>
                <a:gd name="T16" fmla="*/ 2147483647 w 329"/>
                <a:gd name="T17" fmla="*/ 2147483647 h 211"/>
                <a:gd name="T18" fmla="*/ 2147483647 w 329"/>
                <a:gd name="T19" fmla="*/ 2147483647 h 211"/>
                <a:gd name="T20" fmla="*/ 2147483647 w 329"/>
                <a:gd name="T21" fmla="*/ 2147483647 h 211"/>
                <a:gd name="T22" fmla="*/ 2147483647 w 329"/>
                <a:gd name="T23" fmla="*/ 2147483647 h 211"/>
                <a:gd name="T24" fmla="*/ 2147483647 w 329"/>
                <a:gd name="T25" fmla="*/ 2147483647 h 211"/>
                <a:gd name="T26" fmla="*/ 2147483647 w 329"/>
                <a:gd name="T27" fmla="*/ 2147483647 h 211"/>
                <a:gd name="T28" fmla="*/ 2147483647 w 329"/>
                <a:gd name="T29" fmla="*/ 2147483647 h 211"/>
                <a:gd name="T30" fmla="*/ 2147483647 w 329"/>
                <a:gd name="T31" fmla="*/ 2147483647 h 211"/>
                <a:gd name="T32" fmla="*/ 2147483647 w 329"/>
                <a:gd name="T33" fmla="*/ 2147483647 h 211"/>
                <a:gd name="T34" fmla="*/ 2147483647 w 329"/>
                <a:gd name="T35" fmla="*/ 2147483647 h 211"/>
                <a:gd name="T36" fmla="*/ 2147483647 w 329"/>
                <a:gd name="T37" fmla="*/ 2147483647 h 211"/>
                <a:gd name="T38" fmla="*/ 2147483647 w 329"/>
                <a:gd name="T39" fmla="*/ 2147483647 h 211"/>
                <a:gd name="T40" fmla="*/ 2147483647 w 329"/>
                <a:gd name="T41" fmla="*/ 2147483647 h 211"/>
                <a:gd name="T42" fmla="*/ 2147483647 w 329"/>
                <a:gd name="T43" fmla="*/ 2147483647 h 211"/>
                <a:gd name="T44" fmla="*/ 2147483647 w 329"/>
                <a:gd name="T45" fmla="*/ 2147483647 h 211"/>
                <a:gd name="T46" fmla="*/ 2147483647 w 329"/>
                <a:gd name="T47" fmla="*/ 2147483647 h 211"/>
                <a:gd name="T48" fmla="*/ 2147483647 w 329"/>
                <a:gd name="T49" fmla="*/ 2147483647 h 211"/>
                <a:gd name="T50" fmla="*/ 2147483647 w 329"/>
                <a:gd name="T51" fmla="*/ 2147483647 h 211"/>
                <a:gd name="T52" fmla="*/ 2147483647 w 329"/>
                <a:gd name="T53" fmla="*/ 2147483647 h 211"/>
                <a:gd name="T54" fmla="*/ 2147483647 w 329"/>
                <a:gd name="T55" fmla="*/ 2147483647 h 211"/>
                <a:gd name="T56" fmla="*/ 2147483647 w 329"/>
                <a:gd name="T57" fmla="*/ 2147483647 h 211"/>
                <a:gd name="T58" fmla="*/ 2147483647 w 329"/>
                <a:gd name="T59" fmla="*/ 2147483647 h 211"/>
                <a:gd name="T60" fmla="*/ 2147483647 w 329"/>
                <a:gd name="T61" fmla="*/ 2147483647 h 211"/>
                <a:gd name="T62" fmla="*/ 2147483647 w 329"/>
                <a:gd name="T63" fmla="*/ 2147483647 h 211"/>
                <a:gd name="T64" fmla="*/ 2147483647 w 329"/>
                <a:gd name="T65" fmla="*/ 2147483647 h 211"/>
                <a:gd name="T66" fmla="*/ 2147483647 w 329"/>
                <a:gd name="T67" fmla="*/ 2147483647 h 211"/>
                <a:gd name="T68" fmla="*/ 2147483647 w 329"/>
                <a:gd name="T69" fmla="*/ 2147483647 h 211"/>
                <a:gd name="T70" fmla="*/ 2147483647 w 329"/>
                <a:gd name="T71" fmla="*/ 2147483647 h 211"/>
                <a:gd name="T72" fmla="*/ 2147483647 w 329"/>
                <a:gd name="T73" fmla="*/ 2147483647 h 211"/>
                <a:gd name="T74" fmla="*/ 2147483647 w 329"/>
                <a:gd name="T75" fmla="*/ 2147483647 h 211"/>
                <a:gd name="T76" fmla="*/ 2147483647 w 329"/>
                <a:gd name="T77" fmla="*/ 2147483647 h 211"/>
                <a:gd name="T78" fmla="*/ 2147483647 w 329"/>
                <a:gd name="T79" fmla="*/ 2147483647 h 211"/>
                <a:gd name="T80" fmla="*/ 2147483647 w 329"/>
                <a:gd name="T81" fmla="*/ 2147483647 h 211"/>
                <a:gd name="T82" fmla="*/ 2147483647 w 329"/>
                <a:gd name="T83" fmla="*/ 2147483647 h 211"/>
                <a:gd name="T84" fmla="*/ 2147483647 w 329"/>
                <a:gd name="T85" fmla="*/ 2147483647 h 211"/>
                <a:gd name="T86" fmla="*/ 2147483647 w 329"/>
                <a:gd name="T87" fmla="*/ 2147483647 h 211"/>
                <a:gd name="T88" fmla="*/ 2147483647 w 329"/>
                <a:gd name="T89" fmla="*/ 2147483647 h 211"/>
                <a:gd name="T90" fmla="*/ 2147483647 w 329"/>
                <a:gd name="T91" fmla="*/ 2147483647 h 211"/>
                <a:gd name="T92" fmla="*/ 2147483647 w 329"/>
                <a:gd name="T93" fmla="*/ 2147483647 h 211"/>
                <a:gd name="T94" fmla="*/ 2147483647 w 329"/>
                <a:gd name="T95" fmla="*/ 2147483647 h 211"/>
                <a:gd name="T96" fmla="*/ 2147483647 w 329"/>
                <a:gd name="T97" fmla="*/ 2147483647 h 211"/>
                <a:gd name="T98" fmla="*/ 2147483647 w 329"/>
                <a:gd name="T99" fmla="*/ 2147483647 h 211"/>
                <a:gd name="T100" fmla="*/ 2147483647 w 329"/>
                <a:gd name="T101" fmla="*/ 2147483647 h 211"/>
                <a:gd name="T102" fmla="*/ 2147483647 w 329"/>
                <a:gd name="T103" fmla="*/ 2147483647 h 211"/>
                <a:gd name="T104" fmla="*/ 2147483647 w 329"/>
                <a:gd name="T105" fmla="*/ 2147483647 h 211"/>
                <a:gd name="T106" fmla="*/ 2147483647 w 329"/>
                <a:gd name="T107" fmla="*/ 2147483647 h 211"/>
                <a:gd name="T108" fmla="*/ 2147483647 w 329"/>
                <a:gd name="T109" fmla="*/ 2147483647 h 2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29" h="211">
                  <a:moveTo>
                    <a:pt x="325" y="57"/>
                  </a:moveTo>
                  <a:cubicBezTo>
                    <a:pt x="321" y="56"/>
                    <a:pt x="315" y="58"/>
                    <a:pt x="310" y="53"/>
                  </a:cubicBezTo>
                  <a:cubicBezTo>
                    <a:pt x="306" y="48"/>
                    <a:pt x="306" y="48"/>
                    <a:pt x="304" y="49"/>
                  </a:cubicBezTo>
                  <a:cubicBezTo>
                    <a:pt x="303" y="50"/>
                    <a:pt x="303" y="50"/>
                    <a:pt x="302" y="48"/>
                  </a:cubicBezTo>
                  <a:cubicBezTo>
                    <a:pt x="300" y="45"/>
                    <a:pt x="294" y="41"/>
                    <a:pt x="289" y="44"/>
                  </a:cubicBezTo>
                  <a:cubicBezTo>
                    <a:pt x="285" y="47"/>
                    <a:pt x="283" y="46"/>
                    <a:pt x="282" y="46"/>
                  </a:cubicBezTo>
                  <a:cubicBezTo>
                    <a:pt x="281" y="45"/>
                    <a:pt x="278" y="43"/>
                    <a:pt x="283" y="42"/>
                  </a:cubicBezTo>
                  <a:cubicBezTo>
                    <a:pt x="289" y="42"/>
                    <a:pt x="288" y="40"/>
                    <a:pt x="287" y="38"/>
                  </a:cubicBezTo>
                  <a:cubicBezTo>
                    <a:pt x="285" y="37"/>
                    <a:pt x="284" y="35"/>
                    <a:pt x="280" y="37"/>
                  </a:cubicBezTo>
                  <a:cubicBezTo>
                    <a:pt x="276" y="40"/>
                    <a:pt x="271" y="40"/>
                    <a:pt x="269" y="40"/>
                  </a:cubicBezTo>
                  <a:cubicBezTo>
                    <a:pt x="268" y="40"/>
                    <a:pt x="268" y="39"/>
                    <a:pt x="270" y="38"/>
                  </a:cubicBezTo>
                  <a:cubicBezTo>
                    <a:pt x="273" y="36"/>
                    <a:pt x="271" y="32"/>
                    <a:pt x="271" y="31"/>
                  </a:cubicBezTo>
                  <a:cubicBezTo>
                    <a:pt x="270" y="29"/>
                    <a:pt x="271" y="29"/>
                    <a:pt x="272" y="28"/>
                  </a:cubicBezTo>
                  <a:cubicBezTo>
                    <a:pt x="274" y="27"/>
                    <a:pt x="276" y="26"/>
                    <a:pt x="273" y="22"/>
                  </a:cubicBezTo>
                  <a:cubicBezTo>
                    <a:pt x="270" y="18"/>
                    <a:pt x="269" y="15"/>
                    <a:pt x="265" y="16"/>
                  </a:cubicBezTo>
                  <a:cubicBezTo>
                    <a:pt x="260" y="16"/>
                    <a:pt x="259" y="14"/>
                    <a:pt x="258" y="10"/>
                  </a:cubicBezTo>
                  <a:cubicBezTo>
                    <a:pt x="257" y="7"/>
                    <a:pt x="254" y="0"/>
                    <a:pt x="252" y="4"/>
                  </a:cubicBezTo>
                  <a:cubicBezTo>
                    <a:pt x="250" y="8"/>
                    <a:pt x="250" y="12"/>
                    <a:pt x="246" y="15"/>
                  </a:cubicBezTo>
                  <a:cubicBezTo>
                    <a:pt x="241" y="17"/>
                    <a:pt x="243" y="16"/>
                    <a:pt x="245" y="11"/>
                  </a:cubicBezTo>
                  <a:cubicBezTo>
                    <a:pt x="246" y="7"/>
                    <a:pt x="243" y="0"/>
                    <a:pt x="241" y="3"/>
                  </a:cubicBezTo>
                  <a:cubicBezTo>
                    <a:pt x="240" y="7"/>
                    <a:pt x="239" y="15"/>
                    <a:pt x="231" y="21"/>
                  </a:cubicBezTo>
                  <a:cubicBezTo>
                    <a:pt x="223" y="28"/>
                    <a:pt x="214" y="41"/>
                    <a:pt x="211" y="50"/>
                  </a:cubicBezTo>
                  <a:cubicBezTo>
                    <a:pt x="211" y="50"/>
                    <a:pt x="212" y="52"/>
                    <a:pt x="209" y="51"/>
                  </a:cubicBezTo>
                  <a:cubicBezTo>
                    <a:pt x="206" y="50"/>
                    <a:pt x="203" y="49"/>
                    <a:pt x="200" y="52"/>
                  </a:cubicBezTo>
                  <a:cubicBezTo>
                    <a:pt x="198" y="55"/>
                    <a:pt x="194" y="57"/>
                    <a:pt x="197" y="60"/>
                  </a:cubicBezTo>
                  <a:cubicBezTo>
                    <a:pt x="200" y="63"/>
                    <a:pt x="199" y="64"/>
                    <a:pt x="197" y="67"/>
                  </a:cubicBezTo>
                  <a:cubicBezTo>
                    <a:pt x="196" y="69"/>
                    <a:pt x="197" y="73"/>
                    <a:pt x="193" y="73"/>
                  </a:cubicBezTo>
                  <a:cubicBezTo>
                    <a:pt x="189" y="73"/>
                    <a:pt x="189" y="73"/>
                    <a:pt x="187" y="74"/>
                  </a:cubicBezTo>
                  <a:cubicBezTo>
                    <a:pt x="189" y="77"/>
                    <a:pt x="190" y="80"/>
                    <a:pt x="191" y="82"/>
                  </a:cubicBezTo>
                  <a:cubicBezTo>
                    <a:pt x="191" y="84"/>
                    <a:pt x="191" y="87"/>
                    <a:pt x="193" y="90"/>
                  </a:cubicBezTo>
                  <a:cubicBezTo>
                    <a:pt x="195" y="93"/>
                    <a:pt x="193" y="93"/>
                    <a:pt x="192" y="93"/>
                  </a:cubicBezTo>
                  <a:cubicBezTo>
                    <a:pt x="191" y="93"/>
                    <a:pt x="188" y="92"/>
                    <a:pt x="187" y="92"/>
                  </a:cubicBezTo>
                  <a:cubicBezTo>
                    <a:pt x="186" y="91"/>
                    <a:pt x="185" y="88"/>
                    <a:pt x="184" y="86"/>
                  </a:cubicBezTo>
                  <a:cubicBezTo>
                    <a:pt x="184" y="84"/>
                    <a:pt x="183" y="82"/>
                    <a:pt x="183" y="80"/>
                  </a:cubicBezTo>
                  <a:cubicBezTo>
                    <a:pt x="182" y="79"/>
                    <a:pt x="183" y="77"/>
                    <a:pt x="184" y="76"/>
                  </a:cubicBezTo>
                  <a:cubicBezTo>
                    <a:pt x="183" y="76"/>
                    <a:pt x="183" y="75"/>
                    <a:pt x="183" y="74"/>
                  </a:cubicBezTo>
                  <a:cubicBezTo>
                    <a:pt x="181" y="76"/>
                    <a:pt x="176" y="78"/>
                    <a:pt x="175" y="79"/>
                  </a:cubicBezTo>
                  <a:cubicBezTo>
                    <a:pt x="174" y="80"/>
                    <a:pt x="174" y="81"/>
                    <a:pt x="175" y="82"/>
                  </a:cubicBezTo>
                  <a:cubicBezTo>
                    <a:pt x="176" y="83"/>
                    <a:pt x="175" y="85"/>
                    <a:pt x="176" y="87"/>
                  </a:cubicBezTo>
                  <a:cubicBezTo>
                    <a:pt x="176" y="90"/>
                    <a:pt x="177" y="91"/>
                    <a:pt x="176" y="93"/>
                  </a:cubicBezTo>
                  <a:cubicBezTo>
                    <a:pt x="176" y="95"/>
                    <a:pt x="176" y="96"/>
                    <a:pt x="176" y="98"/>
                  </a:cubicBezTo>
                  <a:cubicBezTo>
                    <a:pt x="176" y="99"/>
                    <a:pt x="175" y="100"/>
                    <a:pt x="173" y="102"/>
                  </a:cubicBezTo>
                  <a:cubicBezTo>
                    <a:pt x="171" y="104"/>
                    <a:pt x="169" y="102"/>
                    <a:pt x="168" y="102"/>
                  </a:cubicBezTo>
                  <a:cubicBezTo>
                    <a:pt x="167" y="101"/>
                    <a:pt x="163" y="96"/>
                    <a:pt x="162" y="94"/>
                  </a:cubicBezTo>
                  <a:cubicBezTo>
                    <a:pt x="160" y="93"/>
                    <a:pt x="158" y="89"/>
                    <a:pt x="157" y="87"/>
                  </a:cubicBezTo>
                  <a:cubicBezTo>
                    <a:pt x="156" y="86"/>
                    <a:pt x="155" y="85"/>
                    <a:pt x="153" y="85"/>
                  </a:cubicBezTo>
                  <a:cubicBezTo>
                    <a:pt x="152" y="85"/>
                    <a:pt x="152" y="86"/>
                    <a:pt x="150" y="88"/>
                  </a:cubicBezTo>
                  <a:cubicBezTo>
                    <a:pt x="147" y="91"/>
                    <a:pt x="123" y="124"/>
                    <a:pt x="120" y="127"/>
                  </a:cubicBezTo>
                  <a:cubicBezTo>
                    <a:pt x="118" y="131"/>
                    <a:pt x="108" y="135"/>
                    <a:pt x="104" y="136"/>
                  </a:cubicBezTo>
                  <a:cubicBezTo>
                    <a:pt x="100" y="137"/>
                    <a:pt x="82" y="141"/>
                    <a:pt x="77" y="142"/>
                  </a:cubicBezTo>
                  <a:cubicBezTo>
                    <a:pt x="72" y="143"/>
                    <a:pt x="69" y="143"/>
                    <a:pt x="68" y="148"/>
                  </a:cubicBezTo>
                  <a:cubicBezTo>
                    <a:pt x="66" y="154"/>
                    <a:pt x="66" y="160"/>
                    <a:pt x="62" y="159"/>
                  </a:cubicBezTo>
                  <a:cubicBezTo>
                    <a:pt x="59" y="158"/>
                    <a:pt x="55" y="156"/>
                    <a:pt x="56" y="160"/>
                  </a:cubicBezTo>
                  <a:cubicBezTo>
                    <a:pt x="58" y="164"/>
                    <a:pt x="60" y="167"/>
                    <a:pt x="58" y="168"/>
                  </a:cubicBezTo>
                  <a:cubicBezTo>
                    <a:pt x="56" y="169"/>
                    <a:pt x="50" y="176"/>
                    <a:pt x="53" y="180"/>
                  </a:cubicBezTo>
                  <a:cubicBezTo>
                    <a:pt x="55" y="184"/>
                    <a:pt x="57" y="184"/>
                    <a:pt x="53" y="184"/>
                  </a:cubicBezTo>
                  <a:cubicBezTo>
                    <a:pt x="48" y="184"/>
                    <a:pt x="46" y="186"/>
                    <a:pt x="50" y="189"/>
                  </a:cubicBezTo>
                  <a:cubicBezTo>
                    <a:pt x="50" y="189"/>
                    <a:pt x="54" y="191"/>
                    <a:pt x="57" y="191"/>
                  </a:cubicBezTo>
                  <a:cubicBezTo>
                    <a:pt x="61" y="192"/>
                    <a:pt x="60" y="196"/>
                    <a:pt x="53" y="193"/>
                  </a:cubicBezTo>
                  <a:cubicBezTo>
                    <a:pt x="46" y="190"/>
                    <a:pt x="41" y="189"/>
                    <a:pt x="39" y="190"/>
                  </a:cubicBezTo>
                  <a:cubicBezTo>
                    <a:pt x="37" y="190"/>
                    <a:pt x="41" y="188"/>
                    <a:pt x="38" y="186"/>
                  </a:cubicBezTo>
                  <a:cubicBezTo>
                    <a:pt x="34" y="184"/>
                    <a:pt x="32" y="179"/>
                    <a:pt x="27" y="181"/>
                  </a:cubicBezTo>
                  <a:cubicBezTo>
                    <a:pt x="23" y="182"/>
                    <a:pt x="12" y="185"/>
                    <a:pt x="8" y="177"/>
                  </a:cubicBezTo>
                  <a:cubicBezTo>
                    <a:pt x="5" y="172"/>
                    <a:pt x="4" y="169"/>
                    <a:pt x="2" y="169"/>
                  </a:cubicBezTo>
                  <a:cubicBezTo>
                    <a:pt x="1" y="171"/>
                    <a:pt x="0" y="174"/>
                    <a:pt x="0" y="176"/>
                  </a:cubicBezTo>
                  <a:cubicBezTo>
                    <a:pt x="1" y="180"/>
                    <a:pt x="3" y="183"/>
                    <a:pt x="4" y="185"/>
                  </a:cubicBezTo>
                  <a:cubicBezTo>
                    <a:pt x="5" y="187"/>
                    <a:pt x="7" y="189"/>
                    <a:pt x="8" y="190"/>
                  </a:cubicBezTo>
                  <a:cubicBezTo>
                    <a:pt x="10" y="191"/>
                    <a:pt x="23" y="202"/>
                    <a:pt x="25" y="204"/>
                  </a:cubicBezTo>
                  <a:cubicBezTo>
                    <a:pt x="27" y="207"/>
                    <a:pt x="31" y="211"/>
                    <a:pt x="37" y="209"/>
                  </a:cubicBezTo>
                  <a:cubicBezTo>
                    <a:pt x="43" y="207"/>
                    <a:pt x="52" y="202"/>
                    <a:pt x="56" y="202"/>
                  </a:cubicBezTo>
                  <a:cubicBezTo>
                    <a:pt x="60" y="203"/>
                    <a:pt x="71" y="205"/>
                    <a:pt x="74" y="204"/>
                  </a:cubicBezTo>
                  <a:cubicBezTo>
                    <a:pt x="77" y="203"/>
                    <a:pt x="86" y="202"/>
                    <a:pt x="87" y="196"/>
                  </a:cubicBezTo>
                  <a:cubicBezTo>
                    <a:pt x="88" y="191"/>
                    <a:pt x="87" y="190"/>
                    <a:pt x="89" y="190"/>
                  </a:cubicBezTo>
                  <a:cubicBezTo>
                    <a:pt x="91" y="190"/>
                    <a:pt x="108" y="187"/>
                    <a:pt x="110" y="186"/>
                  </a:cubicBezTo>
                  <a:cubicBezTo>
                    <a:pt x="112" y="185"/>
                    <a:pt x="117" y="185"/>
                    <a:pt x="117" y="188"/>
                  </a:cubicBezTo>
                  <a:cubicBezTo>
                    <a:pt x="116" y="190"/>
                    <a:pt x="115" y="190"/>
                    <a:pt x="118" y="191"/>
                  </a:cubicBezTo>
                  <a:cubicBezTo>
                    <a:pt x="120" y="192"/>
                    <a:pt x="127" y="194"/>
                    <a:pt x="130" y="195"/>
                  </a:cubicBezTo>
                  <a:cubicBezTo>
                    <a:pt x="133" y="195"/>
                    <a:pt x="137" y="199"/>
                    <a:pt x="141" y="196"/>
                  </a:cubicBezTo>
                  <a:cubicBezTo>
                    <a:pt x="145" y="193"/>
                    <a:pt x="154" y="190"/>
                    <a:pt x="160" y="190"/>
                  </a:cubicBezTo>
                  <a:cubicBezTo>
                    <a:pt x="166" y="190"/>
                    <a:pt x="168" y="191"/>
                    <a:pt x="168" y="189"/>
                  </a:cubicBezTo>
                  <a:cubicBezTo>
                    <a:pt x="169" y="187"/>
                    <a:pt x="170" y="180"/>
                    <a:pt x="172" y="178"/>
                  </a:cubicBezTo>
                  <a:cubicBezTo>
                    <a:pt x="175" y="176"/>
                    <a:pt x="180" y="173"/>
                    <a:pt x="177" y="168"/>
                  </a:cubicBezTo>
                  <a:cubicBezTo>
                    <a:pt x="175" y="164"/>
                    <a:pt x="176" y="162"/>
                    <a:pt x="179" y="160"/>
                  </a:cubicBezTo>
                  <a:cubicBezTo>
                    <a:pt x="182" y="159"/>
                    <a:pt x="188" y="155"/>
                    <a:pt x="188" y="155"/>
                  </a:cubicBezTo>
                  <a:cubicBezTo>
                    <a:pt x="188" y="155"/>
                    <a:pt x="191" y="153"/>
                    <a:pt x="189" y="152"/>
                  </a:cubicBezTo>
                  <a:cubicBezTo>
                    <a:pt x="187" y="151"/>
                    <a:pt x="186" y="151"/>
                    <a:pt x="186" y="149"/>
                  </a:cubicBezTo>
                  <a:cubicBezTo>
                    <a:pt x="185" y="148"/>
                    <a:pt x="185" y="143"/>
                    <a:pt x="187" y="140"/>
                  </a:cubicBezTo>
                  <a:cubicBezTo>
                    <a:pt x="190" y="137"/>
                    <a:pt x="191" y="137"/>
                    <a:pt x="194" y="136"/>
                  </a:cubicBezTo>
                  <a:cubicBezTo>
                    <a:pt x="197" y="136"/>
                    <a:pt x="199" y="136"/>
                    <a:pt x="200" y="133"/>
                  </a:cubicBezTo>
                  <a:cubicBezTo>
                    <a:pt x="202" y="130"/>
                    <a:pt x="203" y="126"/>
                    <a:pt x="203" y="124"/>
                  </a:cubicBezTo>
                  <a:cubicBezTo>
                    <a:pt x="203" y="121"/>
                    <a:pt x="203" y="117"/>
                    <a:pt x="202" y="114"/>
                  </a:cubicBezTo>
                  <a:cubicBezTo>
                    <a:pt x="202" y="110"/>
                    <a:pt x="200" y="107"/>
                    <a:pt x="202" y="104"/>
                  </a:cubicBezTo>
                  <a:cubicBezTo>
                    <a:pt x="204" y="101"/>
                    <a:pt x="209" y="94"/>
                    <a:pt x="210" y="92"/>
                  </a:cubicBezTo>
                  <a:cubicBezTo>
                    <a:pt x="211" y="91"/>
                    <a:pt x="211" y="91"/>
                    <a:pt x="213" y="92"/>
                  </a:cubicBezTo>
                  <a:cubicBezTo>
                    <a:pt x="215" y="92"/>
                    <a:pt x="215" y="93"/>
                    <a:pt x="218" y="92"/>
                  </a:cubicBezTo>
                  <a:cubicBezTo>
                    <a:pt x="220" y="91"/>
                    <a:pt x="225" y="91"/>
                    <a:pt x="227" y="91"/>
                  </a:cubicBezTo>
                  <a:cubicBezTo>
                    <a:pt x="229" y="91"/>
                    <a:pt x="244" y="91"/>
                    <a:pt x="247" y="92"/>
                  </a:cubicBezTo>
                  <a:cubicBezTo>
                    <a:pt x="251" y="93"/>
                    <a:pt x="264" y="97"/>
                    <a:pt x="266" y="97"/>
                  </a:cubicBezTo>
                  <a:cubicBezTo>
                    <a:pt x="267" y="97"/>
                    <a:pt x="268" y="97"/>
                    <a:pt x="269" y="98"/>
                  </a:cubicBezTo>
                  <a:cubicBezTo>
                    <a:pt x="270" y="97"/>
                    <a:pt x="270" y="96"/>
                    <a:pt x="271" y="94"/>
                  </a:cubicBezTo>
                  <a:cubicBezTo>
                    <a:pt x="272" y="91"/>
                    <a:pt x="271" y="89"/>
                    <a:pt x="275" y="92"/>
                  </a:cubicBezTo>
                  <a:cubicBezTo>
                    <a:pt x="279" y="95"/>
                    <a:pt x="284" y="93"/>
                    <a:pt x="286" y="93"/>
                  </a:cubicBezTo>
                  <a:cubicBezTo>
                    <a:pt x="289" y="93"/>
                    <a:pt x="308" y="91"/>
                    <a:pt x="305" y="88"/>
                  </a:cubicBezTo>
                  <a:cubicBezTo>
                    <a:pt x="302" y="84"/>
                    <a:pt x="300" y="88"/>
                    <a:pt x="299" y="85"/>
                  </a:cubicBezTo>
                  <a:cubicBezTo>
                    <a:pt x="299" y="83"/>
                    <a:pt x="297" y="84"/>
                    <a:pt x="296" y="83"/>
                  </a:cubicBezTo>
                  <a:cubicBezTo>
                    <a:pt x="294" y="82"/>
                    <a:pt x="287" y="76"/>
                    <a:pt x="290" y="73"/>
                  </a:cubicBezTo>
                  <a:cubicBezTo>
                    <a:pt x="294" y="69"/>
                    <a:pt x="295" y="69"/>
                    <a:pt x="299" y="71"/>
                  </a:cubicBezTo>
                  <a:cubicBezTo>
                    <a:pt x="304" y="74"/>
                    <a:pt x="308" y="70"/>
                    <a:pt x="309" y="69"/>
                  </a:cubicBezTo>
                  <a:cubicBezTo>
                    <a:pt x="311" y="69"/>
                    <a:pt x="319" y="63"/>
                    <a:pt x="322" y="63"/>
                  </a:cubicBezTo>
                  <a:cubicBezTo>
                    <a:pt x="325" y="62"/>
                    <a:pt x="329" y="59"/>
                    <a:pt x="325" y="5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2" name="Freeform 2735"/>
            <p:cNvSpPr>
              <a:spLocks/>
            </p:cNvSpPr>
            <p:nvPr/>
          </p:nvSpPr>
          <p:spPr bwMode="auto">
            <a:xfrm>
              <a:off x="8804058" y="4169379"/>
              <a:ext cx="115187" cy="152151"/>
            </a:xfrm>
            <a:custGeom>
              <a:avLst/>
              <a:gdLst>
                <a:gd name="T0" fmla="*/ 2147483647 w 143"/>
                <a:gd name="T1" fmla="*/ 2147483647 h 184"/>
                <a:gd name="T2" fmla="*/ 2147483647 w 143"/>
                <a:gd name="T3" fmla="*/ 2147483647 h 184"/>
                <a:gd name="T4" fmla="*/ 2147483647 w 143"/>
                <a:gd name="T5" fmla="*/ 2147483647 h 184"/>
                <a:gd name="T6" fmla="*/ 2147483647 w 143"/>
                <a:gd name="T7" fmla="*/ 2147483647 h 184"/>
                <a:gd name="T8" fmla="*/ 2147483647 w 143"/>
                <a:gd name="T9" fmla="*/ 2147483647 h 184"/>
                <a:gd name="T10" fmla="*/ 2147483647 w 143"/>
                <a:gd name="T11" fmla="*/ 2147483647 h 184"/>
                <a:gd name="T12" fmla="*/ 2147483647 w 143"/>
                <a:gd name="T13" fmla="*/ 2147483647 h 184"/>
                <a:gd name="T14" fmla="*/ 2147483647 w 143"/>
                <a:gd name="T15" fmla="*/ 2147483647 h 184"/>
                <a:gd name="T16" fmla="*/ 2147483647 w 143"/>
                <a:gd name="T17" fmla="*/ 2147483647 h 184"/>
                <a:gd name="T18" fmla="*/ 2147483647 w 143"/>
                <a:gd name="T19" fmla="*/ 2147483647 h 184"/>
                <a:gd name="T20" fmla="*/ 2147483647 w 143"/>
                <a:gd name="T21" fmla="*/ 2147483647 h 184"/>
                <a:gd name="T22" fmla="*/ 2147483647 w 143"/>
                <a:gd name="T23" fmla="*/ 2147483647 h 184"/>
                <a:gd name="T24" fmla="*/ 2147483647 w 143"/>
                <a:gd name="T25" fmla="*/ 2147483647 h 184"/>
                <a:gd name="T26" fmla="*/ 2147483647 w 143"/>
                <a:gd name="T27" fmla="*/ 2147483647 h 184"/>
                <a:gd name="T28" fmla="*/ 2147483647 w 143"/>
                <a:gd name="T29" fmla="*/ 2147483647 h 184"/>
                <a:gd name="T30" fmla="*/ 2147483647 w 143"/>
                <a:gd name="T31" fmla="*/ 2147483647 h 184"/>
                <a:gd name="T32" fmla="*/ 2147483647 w 143"/>
                <a:gd name="T33" fmla="*/ 2147483647 h 184"/>
                <a:gd name="T34" fmla="*/ 2147483647 w 143"/>
                <a:gd name="T35" fmla="*/ 2147483647 h 184"/>
                <a:gd name="T36" fmla="*/ 0 w 143"/>
                <a:gd name="T37" fmla="*/ 2147483647 h 184"/>
                <a:gd name="T38" fmla="*/ 2147483647 w 143"/>
                <a:gd name="T39" fmla="*/ 2147483647 h 184"/>
                <a:gd name="T40" fmla="*/ 2147483647 w 143"/>
                <a:gd name="T41" fmla="*/ 2147483647 h 184"/>
                <a:gd name="T42" fmla="*/ 2147483647 w 143"/>
                <a:gd name="T43" fmla="*/ 2147483647 h 184"/>
                <a:gd name="T44" fmla="*/ 2147483647 w 143"/>
                <a:gd name="T45" fmla="*/ 2147483647 h 184"/>
                <a:gd name="T46" fmla="*/ 2147483647 w 143"/>
                <a:gd name="T47" fmla="*/ 2147483647 h 184"/>
                <a:gd name="T48" fmla="*/ 2147483647 w 143"/>
                <a:gd name="T49" fmla="*/ 2147483647 h 184"/>
                <a:gd name="T50" fmla="*/ 2147483647 w 143"/>
                <a:gd name="T51" fmla="*/ 2147483647 h 184"/>
                <a:gd name="T52" fmla="*/ 2147483647 w 143"/>
                <a:gd name="T53" fmla="*/ 2147483647 h 184"/>
                <a:gd name="T54" fmla="*/ 2147483647 w 143"/>
                <a:gd name="T55" fmla="*/ 2147483647 h 184"/>
                <a:gd name="T56" fmla="*/ 2147483647 w 143"/>
                <a:gd name="T57" fmla="*/ 2147483647 h 184"/>
                <a:gd name="T58" fmla="*/ 2147483647 w 143"/>
                <a:gd name="T59" fmla="*/ 2147483647 h 184"/>
                <a:gd name="T60" fmla="*/ 2147483647 w 143"/>
                <a:gd name="T61" fmla="*/ 2147483647 h 184"/>
                <a:gd name="T62" fmla="*/ 2147483647 w 143"/>
                <a:gd name="T63" fmla="*/ 2147483647 h 184"/>
                <a:gd name="T64" fmla="*/ 2147483647 w 143"/>
                <a:gd name="T65" fmla="*/ 2147483647 h 184"/>
                <a:gd name="T66" fmla="*/ 2147483647 w 143"/>
                <a:gd name="T67" fmla="*/ 2147483647 h 184"/>
                <a:gd name="T68" fmla="*/ 2147483647 w 143"/>
                <a:gd name="T69" fmla="*/ 2147483647 h 184"/>
                <a:gd name="T70" fmla="*/ 2147483647 w 143"/>
                <a:gd name="T71" fmla="*/ 2147483647 h 184"/>
                <a:gd name="T72" fmla="*/ 2147483647 w 143"/>
                <a:gd name="T73" fmla="*/ 2147483647 h 184"/>
                <a:gd name="T74" fmla="*/ 2147483647 w 143"/>
                <a:gd name="T75" fmla="*/ 2147483647 h 184"/>
                <a:gd name="T76" fmla="*/ 2147483647 w 143"/>
                <a:gd name="T77" fmla="*/ 2147483647 h 184"/>
                <a:gd name="T78" fmla="*/ 2147483647 w 143"/>
                <a:gd name="T79" fmla="*/ 2147483647 h 184"/>
                <a:gd name="T80" fmla="*/ 2147483647 w 143"/>
                <a:gd name="T81" fmla="*/ 2147483647 h 184"/>
                <a:gd name="T82" fmla="*/ 2147483647 w 143"/>
                <a:gd name="T83" fmla="*/ 2147483647 h 184"/>
                <a:gd name="T84" fmla="*/ 2147483647 w 143"/>
                <a:gd name="T85" fmla="*/ 2147483647 h 184"/>
                <a:gd name="T86" fmla="*/ 2147483647 w 143"/>
                <a:gd name="T87" fmla="*/ 2147483647 h 184"/>
                <a:gd name="T88" fmla="*/ 2147483647 w 143"/>
                <a:gd name="T89" fmla="*/ 2147483647 h 184"/>
                <a:gd name="T90" fmla="*/ 2147483647 w 143"/>
                <a:gd name="T91" fmla="*/ 2147483647 h 184"/>
                <a:gd name="T92" fmla="*/ 2147483647 w 143"/>
                <a:gd name="T93" fmla="*/ 2147483647 h 184"/>
                <a:gd name="T94" fmla="*/ 2147483647 w 143"/>
                <a:gd name="T95" fmla="*/ 2147483647 h 184"/>
                <a:gd name="T96" fmla="*/ 2147483647 w 143"/>
                <a:gd name="T97" fmla="*/ 2147483647 h 184"/>
                <a:gd name="T98" fmla="*/ 2147483647 w 143"/>
                <a:gd name="T99" fmla="*/ 2147483647 h 1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84">
                  <a:moveTo>
                    <a:pt x="60" y="31"/>
                  </a:moveTo>
                  <a:cubicBezTo>
                    <a:pt x="60" y="31"/>
                    <a:pt x="55" y="32"/>
                    <a:pt x="54" y="32"/>
                  </a:cubicBezTo>
                  <a:cubicBezTo>
                    <a:pt x="53" y="32"/>
                    <a:pt x="52" y="32"/>
                    <a:pt x="52" y="32"/>
                  </a:cubicBezTo>
                  <a:cubicBezTo>
                    <a:pt x="52" y="32"/>
                    <a:pt x="48" y="29"/>
                    <a:pt x="47" y="29"/>
                  </a:cubicBezTo>
                  <a:cubicBezTo>
                    <a:pt x="47" y="28"/>
                    <a:pt x="46" y="29"/>
                    <a:pt x="44" y="31"/>
                  </a:cubicBezTo>
                  <a:cubicBezTo>
                    <a:pt x="43" y="32"/>
                    <a:pt x="38" y="36"/>
                    <a:pt x="36" y="36"/>
                  </a:cubicBezTo>
                  <a:cubicBezTo>
                    <a:pt x="33" y="37"/>
                    <a:pt x="31" y="33"/>
                    <a:pt x="30" y="33"/>
                  </a:cubicBezTo>
                  <a:cubicBezTo>
                    <a:pt x="29" y="32"/>
                    <a:pt x="30" y="31"/>
                    <a:pt x="30" y="31"/>
                  </a:cubicBezTo>
                  <a:cubicBezTo>
                    <a:pt x="30" y="31"/>
                    <a:pt x="33" y="25"/>
                    <a:pt x="33" y="24"/>
                  </a:cubicBezTo>
                  <a:cubicBezTo>
                    <a:pt x="33" y="23"/>
                    <a:pt x="34" y="21"/>
                    <a:pt x="33" y="18"/>
                  </a:cubicBezTo>
                  <a:cubicBezTo>
                    <a:pt x="33" y="16"/>
                    <a:pt x="31" y="16"/>
                    <a:pt x="31" y="16"/>
                  </a:cubicBezTo>
                  <a:cubicBezTo>
                    <a:pt x="31" y="16"/>
                    <a:pt x="27" y="17"/>
                    <a:pt x="26" y="17"/>
                  </a:cubicBezTo>
                  <a:cubicBezTo>
                    <a:pt x="25" y="17"/>
                    <a:pt x="25" y="16"/>
                    <a:pt x="25" y="14"/>
                  </a:cubicBezTo>
                  <a:cubicBezTo>
                    <a:pt x="25" y="13"/>
                    <a:pt x="24" y="11"/>
                    <a:pt x="22" y="9"/>
                  </a:cubicBezTo>
                  <a:cubicBezTo>
                    <a:pt x="19" y="6"/>
                    <a:pt x="11" y="6"/>
                    <a:pt x="10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5" y="3"/>
                    <a:pt x="4" y="1"/>
                  </a:cubicBezTo>
                  <a:cubicBezTo>
                    <a:pt x="3" y="0"/>
                    <a:pt x="3" y="2"/>
                    <a:pt x="3" y="2"/>
                  </a:cubicBezTo>
                  <a:lnTo>
                    <a:pt x="0" y="9"/>
                  </a:lnTo>
                  <a:cubicBezTo>
                    <a:pt x="1" y="10"/>
                    <a:pt x="2" y="10"/>
                    <a:pt x="2" y="11"/>
                  </a:cubicBezTo>
                  <a:cubicBezTo>
                    <a:pt x="2" y="13"/>
                    <a:pt x="4" y="19"/>
                    <a:pt x="7" y="22"/>
                  </a:cubicBezTo>
                  <a:cubicBezTo>
                    <a:pt x="10" y="25"/>
                    <a:pt x="9" y="32"/>
                    <a:pt x="9" y="34"/>
                  </a:cubicBezTo>
                  <a:cubicBezTo>
                    <a:pt x="9" y="37"/>
                    <a:pt x="9" y="53"/>
                    <a:pt x="13" y="61"/>
                  </a:cubicBezTo>
                  <a:cubicBezTo>
                    <a:pt x="17" y="69"/>
                    <a:pt x="17" y="75"/>
                    <a:pt x="17" y="77"/>
                  </a:cubicBezTo>
                  <a:cubicBezTo>
                    <a:pt x="17" y="79"/>
                    <a:pt x="16" y="83"/>
                    <a:pt x="21" y="88"/>
                  </a:cubicBezTo>
                  <a:cubicBezTo>
                    <a:pt x="26" y="92"/>
                    <a:pt x="22" y="91"/>
                    <a:pt x="22" y="92"/>
                  </a:cubicBezTo>
                  <a:cubicBezTo>
                    <a:pt x="21" y="92"/>
                    <a:pt x="18" y="94"/>
                    <a:pt x="23" y="96"/>
                  </a:cubicBezTo>
                  <a:cubicBezTo>
                    <a:pt x="28" y="98"/>
                    <a:pt x="29" y="102"/>
                    <a:pt x="30" y="103"/>
                  </a:cubicBezTo>
                  <a:cubicBezTo>
                    <a:pt x="30" y="104"/>
                    <a:pt x="41" y="119"/>
                    <a:pt x="41" y="122"/>
                  </a:cubicBezTo>
                  <a:cubicBezTo>
                    <a:pt x="40" y="126"/>
                    <a:pt x="40" y="130"/>
                    <a:pt x="46" y="134"/>
                  </a:cubicBezTo>
                  <a:cubicBezTo>
                    <a:pt x="52" y="138"/>
                    <a:pt x="78" y="155"/>
                    <a:pt x="83" y="159"/>
                  </a:cubicBezTo>
                  <a:cubicBezTo>
                    <a:pt x="87" y="162"/>
                    <a:pt x="98" y="170"/>
                    <a:pt x="100" y="170"/>
                  </a:cubicBezTo>
                  <a:cubicBezTo>
                    <a:pt x="101" y="171"/>
                    <a:pt x="109" y="176"/>
                    <a:pt x="112" y="180"/>
                  </a:cubicBezTo>
                  <a:cubicBezTo>
                    <a:pt x="116" y="184"/>
                    <a:pt x="115" y="182"/>
                    <a:pt x="117" y="181"/>
                  </a:cubicBezTo>
                  <a:cubicBezTo>
                    <a:pt x="120" y="179"/>
                    <a:pt x="124" y="178"/>
                    <a:pt x="127" y="178"/>
                  </a:cubicBezTo>
                  <a:cubicBezTo>
                    <a:pt x="129" y="178"/>
                    <a:pt x="130" y="178"/>
                    <a:pt x="131" y="176"/>
                  </a:cubicBezTo>
                  <a:cubicBezTo>
                    <a:pt x="132" y="174"/>
                    <a:pt x="134" y="171"/>
                    <a:pt x="135" y="175"/>
                  </a:cubicBezTo>
                  <a:cubicBezTo>
                    <a:pt x="135" y="178"/>
                    <a:pt x="134" y="182"/>
                    <a:pt x="137" y="181"/>
                  </a:cubicBezTo>
                  <a:cubicBezTo>
                    <a:pt x="141" y="180"/>
                    <a:pt x="143" y="175"/>
                    <a:pt x="139" y="170"/>
                  </a:cubicBezTo>
                  <a:cubicBezTo>
                    <a:pt x="135" y="165"/>
                    <a:pt x="134" y="161"/>
                    <a:pt x="133" y="159"/>
                  </a:cubicBezTo>
                  <a:cubicBezTo>
                    <a:pt x="133" y="156"/>
                    <a:pt x="122" y="140"/>
                    <a:pt x="117" y="134"/>
                  </a:cubicBezTo>
                  <a:cubicBezTo>
                    <a:pt x="113" y="129"/>
                    <a:pt x="111" y="126"/>
                    <a:pt x="112" y="123"/>
                  </a:cubicBezTo>
                  <a:cubicBezTo>
                    <a:pt x="112" y="119"/>
                    <a:pt x="111" y="111"/>
                    <a:pt x="111" y="108"/>
                  </a:cubicBezTo>
                  <a:cubicBezTo>
                    <a:pt x="111" y="106"/>
                    <a:pt x="112" y="96"/>
                    <a:pt x="112" y="88"/>
                  </a:cubicBezTo>
                  <a:cubicBezTo>
                    <a:pt x="113" y="81"/>
                    <a:pt x="116" y="53"/>
                    <a:pt x="89" y="35"/>
                  </a:cubicBezTo>
                  <a:cubicBezTo>
                    <a:pt x="89" y="35"/>
                    <a:pt x="83" y="32"/>
                    <a:pt x="80" y="28"/>
                  </a:cubicBezTo>
                  <a:cubicBezTo>
                    <a:pt x="78" y="23"/>
                    <a:pt x="76" y="20"/>
                    <a:pt x="69" y="18"/>
                  </a:cubicBezTo>
                  <a:cubicBezTo>
                    <a:pt x="68" y="17"/>
                    <a:pt x="67" y="17"/>
                    <a:pt x="66" y="16"/>
                  </a:cubicBezTo>
                  <a:cubicBezTo>
                    <a:pt x="64" y="21"/>
                    <a:pt x="62" y="27"/>
                    <a:pt x="62" y="28"/>
                  </a:cubicBezTo>
                  <a:cubicBezTo>
                    <a:pt x="61" y="28"/>
                    <a:pt x="60" y="30"/>
                    <a:pt x="60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3" name="Freeform 2736"/>
            <p:cNvSpPr>
              <a:spLocks/>
            </p:cNvSpPr>
            <p:nvPr/>
          </p:nvSpPr>
          <p:spPr bwMode="auto">
            <a:xfrm>
              <a:off x="9636144" y="3130779"/>
              <a:ext cx="303675" cy="260477"/>
            </a:xfrm>
            <a:custGeom>
              <a:avLst/>
              <a:gdLst>
                <a:gd name="T0" fmla="*/ 2147483647 w 377"/>
                <a:gd name="T1" fmla="*/ 2147483647 h 315"/>
                <a:gd name="T2" fmla="*/ 2147483647 w 377"/>
                <a:gd name="T3" fmla="*/ 2147483647 h 315"/>
                <a:gd name="T4" fmla="*/ 2147483647 w 377"/>
                <a:gd name="T5" fmla="*/ 2147483647 h 315"/>
                <a:gd name="T6" fmla="*/ 2147483647 w 377"/>
                <a:gd name="T7" fmla="*/ 2147483647 h 315"/>
                <a:gd name="T8" fmla="*/ 2147483647 w 377"/>
                <a:gd name="T9" fmla="*/ 2147483647 h 315"/>
                <a:gd name="T10" fmla="*/ 2147483647 w 377"/>
                <a:gd name="T11" fmla="*/ 2147483647 h 315"/>
                <a:gd name="T12" fmla="*/ 2147483647 w 377"/>
                <a:gd name="T13" fmla="*/ 2147483647 h 315"/>
                <a:gd name="T14" fmla="*/ 2147483647 w 377"/>
                <a:gd name="T15" fmla="*/ 2147483647 h 315"/>
                <a:gd name="T16" fmla="*/ 2147483647 w 377"/>
                <a:gd name="T17" fmla="*/ 2147483647 h 315"/>
                <a:gd name="T18" fmla="*/ 2147483647 w 377"/>
                <a:gd name="T19" fmla="*/ 2147483647 h 315"/>
                <a:gd name="T20" fmla="*/ 2147483647 w 377"/>
                <a:gd name="T21" fmla="*/ 2147483647 h 315"/>
                <a:gd name="T22" fmla="*/ 2147483647 w 377"/>
                <a:gd name="T23" fmla="*/ 2147483647 h 315"/>
                <a:gd name="T24" fmla="*/ 2147483647 w 377"/>
                <a:gd name="T25" fmla="*/ 2147483647 h 315"/>
                <a:gd name="T26" fmla="*/ 2147483647 w 377"/>
                <a:gd name="T27" fmla="*/ 2147483647 h 315"/>
                <a:gd name="T28" fmla="*/ 2147483647 w 377"/>
                <a:gd name="T29" fmla="*/ 2147483647 h 315"/>
                <a:gd name="T30" fmla="*/ 2147483647 w 377"/>
                <a:gd name="T31" fmla="*/ 2147483647 h 315"/>
                <a:gd name="T32" fmla="*/ 2147483647 w 377"/>
                <a:gd name="T33" fmla="*/ 2147483647 h 315"/>
                <a:gd name="T34" fmla="*/ 2147483647 w 377"/>
                <a:gd name="T35" fmla="*/ 2147483647 h 315"/>
                <a:gd name="T36" fmla="*/ 2147483647 w 377"/>
                <a:gd name="T37" fmla="*/ 2147483647 h 315"/>
                <a:gd name="T38" fmla="*/ 2147483647 w 377"/>
                <a:gd name="T39" fmla="*/ 2147483647 h 315"/>
                <a:gd name="T40" fmla="*/ 2147483647 w 377"/>
                <a:gd name="T41" fmla="*/ 2147483647 h 315"/>
                <a:gd name="T42" fmla="*/ 2147483647 w 377"/>
                <a:gd name="T43" fmla="*/ 2147483647 h 315"/>
                <a:gd name="T44" fmla="*/ 2147483647 w 377"/>
                <a:gd name="T45" fmla="*/ 2147483647 h 315"/>
                <a:gd name="T46" fmla="*/ 2147483647 w 377"/>
                <a:gd name="T47" fmla="*/ 2147483647 h 315"/>
                <a:gd name="T48" fmla="*/ 2147483647 w 377"/>
                <a:gd name="T49" fmla="*/ 2147483647 h 315"/>
                <a:gd name="T50" fmla="*/ 2147483647 w 377"/>
                <a:gd name="T51" fmla="*/ 2147483647 h 315"/>
                <a:gd name="T52" fmla="*/ 2147483647 w 377"/>
                <a:gd name="T53" fmla="*/ 2147483647 h 315"/>
                <a:gd name="T54" fmla="*/ 2147483647 w 377"/>
                <a:gd name="T55" fmla="*/ 2147483647 h 315"/>
                <a:gd name="T56" fmla="*/ 2147483647 w 377"/>
                <a:gd name="T57" fmla="*/ 2147483647 h 315"/>
                <a:gd name="T58" fmla="*/ 2147483647 w 377"/>
                <a:gd name="T59" fmla="*/ 2147483647 h 315"/>
                <a:gd name="T60" fmla="*/ 2147483647 w 377"/>
                <a:gd name="T61" fmla="*/ 2147483647 h 315"/>
                <a:gd name="T62" fmla="*/ 2147483647 w 377"/>
                <a:gd name="T63" fmla="*/ 2147483647 h 315"/>
                <a:gd name="T64" fmla="*/ 2147483647 w 377"/>
                <a:gd name="T65" fmla="*/ 2147483647 h 315"/>
                <a:gd name="T66" fmla="*/ 2147483647 w 377"/>
                <a:gd name="T67" fmla="*/ 2147483647 h 315"/>
                <a:gd name="T68" fmla="*/ 2147483647 w 377"/>
                <a:gd name="T69" fmla="*/ 2147483647 h 315"/>
                <a:gd name="T70" fmla="*/ 2147483647 w 377"/>
                <a:gd name="T71" fmla="*/ 2147483647 h 315"/>
                <a:gd name="T72" fmla="*/ 2147483647 w 377"/>
                <a:gd name="T73" fmla="*/ 2147483647 h 315"/>
                <a:gd name="T74" fmla="*/ 2147483647 w 377"/>
                <a:gd name="T75" fmla="*/ 2147483647 h 315"/>
                <a:gd name="T76" fmla="*/ 2147483647 w 377"/>
                <a:gd name="T77" fmla="*/ 2147483647 h 315"/>
                <a:gd name="T78" fmla="*/ 2147483647 w 377"/>
                <a:gd name="T79" fmla="*/ 2147483647 h 315"/>
                <a:gd name="T80" fmla="*/ 2147483647 w 377"/>
                <a:gd name="T81" fmla="*/ 2147483647 h 315"/>
                <a:gd name="T82" fmla="*/ 2147483647 w 377"/>
                <a:gd name="T83" fmla="*/ 2147483647 h 315"/>
                <a:gd name="T84" fmla="*/ 2147483647 w 377"/>
                <a:gd name="T85" fmla="*/ 2147483647 h 315"/>
                <a:gd name="T86" fmla="*/ 2147483647 w 377"/>
                <a:gd name="T87" fmla="*/ 2147483647 h 315"/>
                <a:gd name="T88" fmla="*/ 2147483647 w 377"/>
                <a:gd name="T89" fmla="*/ 2147483647 h 3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7" h="315">
                  <a:moveTo>
                    <a:pt x="1" y="291"/>
                  </a:moveTo>
                  <a:cubicBezTo>
                    <a:pt x="1" y="297"/>
                    <a:pt x="4" y="295"/>
                    <a:pt x="5" y="295"/>
                  </a:cubicBezTo>
                  <a:cubicBezTo>
                    <a:pt x="6" y="296"/>
                    <a:pt x="27" y="293"/>
                    <a:pt x="30" y="293"/>
                  </a:cubicBezTo>
                  <a:cubicBezTo>
                    <a:pt x="32" y="293"/>
                    <a:pt x="34" y="294"/>
                    <a:pt x="39" y="296"/>
                  </a:cubicBezTo>
                  <a:cubicBezTo>
                    <a:pt x="44" y="299"/>
                    <a:pt x="43" y="294"/>
                    <a:pt x="45" y="287"/>
                  </a:cubicBezTo>
                  <a:cubicBezTo>
                    <a:pt x="48" y="280"/>
                    <a:pt x="50" y="278"/>
                    <a:pt x="57" y="283"/>
                  </a:cubicBezTo>
                  <a:cubicBezTo>
                    <a:pt x="64" y="288"/>
                    <a:pt x="79" y="281"/>
                    <a:pt x="83" y="278"/>
                  </a:cubicBezTo>
                  <a:cubicBezTo>
                    <a:pt x="87" y="274"/>
                    <a:pt x="92" y="276"/>
                    <a:pt x="98" y="276"/>
                  </a:cubicBezTo>
                  <a:cubicBezTo>
                    <a:pt x="104" y="276"/>
                    <a:pt x="103" y="274"/>
                    <a:pt x="105" y="271"/>
                  </a:cubicBezTo>
                  <a:cubicBezTo>
                    <a:pt x="107" y="268"/>
                    <a:pt x="112" y="267"/>
                    <a:pt x="114" y="266"/>
                  </a:cubicBezTo>
                  <a:cubicBezTo>
                    <a:pt x="117" y="266"/>
                    <a:pt x="144" y="266"/>
                    <a:pt x="151" y="266"/>
                  </a:cubicBezTo>
                  <a:cubicBezTo>
                    <a:pt x="158" y="266"/>
                    <a:pt x="154" y="270"/>
                    <a:pt x="153" y="272"/>
                  </a:cubicBezTo>
                  <a:cubicBezTo>
                    <a:pt x="152" y="274"/>
                    <a:pt x="146" y="279"/>
                    <a:pt x="143" y="280"/>
                  </a:cubicBezTo>
                  <a:cubicBezTo>
                    <a:pt x="141" y="282"/>
                    <a:pt x="144" y="284"/>
                    <a:pt x="144" y="287"/>
                  </a:cubicBezTo>
                  <a:cubicBezTo>
                    <a:pt x="145" y="290"/>
                    <a:pt x="143" y="293"/>
                    <a:pt x="142" y="296"/>
                  </a:cubicBezTo>
                  <a:cubicBezTo>
                    <a:pt x="141" y="298"/>
                    <a:pt x="147" y="301"/>
                    <a:pt x="149" y="303"/>
                  </a:cubicBezTo>
                  <a:cubicBezTo>
                    <a:pt x="152" y="304"/>
                    <a:pt x="152" y="304"/>
                    <a:pt x="151" y="306"/>
                  </a:cubicBezTo>
                  <a:cubicBezTo>
                    <a:pt x="150" y="307"/>
                    <a:pt x="152" y="308"/>
                    <a:pt x="154" y="308"/>
                  </a:cubicBezTo>
                  <a:cubicBezTo>
                    <a:pt x="155" y="308"/>
                    <a:pt x="160" y="312"/>
                    <a:pt x="163" y="313"/>
                  </a:cubicBezTo>
                  <a:cubicBezTo>
                    <a:pt x="165" y="315"/>
                    <a:pt x="167" y="312"/>
                    <a:pt x="167" y="312"/>
                  </a:cubicBezTo>
                  <a:cubicBezTo>
                    <a:pt x="172" y="308"/>
                    <a:pt x="181" y="294"/>
                    <a:pt x="183" y="292"/>
                  </a:cubicBezTo>
                  <a:cubicBezTo>
                    <a:pt x="186" y="289"/>
                    <a:pt x="188" y="285"/>
                    <a:pt x="189" y="284"/>
                  </a:cubicBezTo>
                  <a:cubicBezTo>
                    <a:pt x="191" y="283"/>
                    <a:pt x="194" y="283"/>
                    <a:pt x="195" y="281"/>
                  </a:cubicBezTo>
                  <a:cubicBezTo>
                    <a:pt x="196" y="280"/>
                    <a:pt x="198" y="281"/>
                    <a:pt x="201" y="281"/>
                  </a:cubicBezTo>
                  <a:cubicBezTo>
                    <a:pt x="204" y="282"/>
                    <a:pt x="202" y="279"/>
                    <a:pt x="200" y="277"/>
                  </a:cubicBezTo>
                  <a:cubicBezTo>
                    <a:pt x="197" y="274"/>
                    <a:pt x="196" y="270"/>
                    <a:pt x="192" y="269"/>
                  </a:cubicBezTo>
                  <a:cubicBezTo>
                    <a:pt x="188" y="268"/>
                    <a:pt x="195" y="260"/>
                    <a:pt x="197" y="255"/>
                  </a:cubicBezTo>
                  <a:cubicBezTo>
                    <a:pt x="200" y="251"/>
                    <a:pt x="203" y="253"/>
                    <a:pt x="202" y="254"/>
                  </a:cubicBezTo>
                  <a:cubicBezTo>
                    <a:pt x="201" y="256"/>
                    <a:pt x="201" y="256"/>
                    <a:pt x="201" y="260"/>
                  </a:cubicBezTo>
                  <a:cubicBezTo>
                    <a:pt x="202" y="264"/>
                    <a:pt x="203" y="265"/>
                    <a:pt x="204" y="262"/>
                  </a:cubicBezTo>
                  <a:cubicBezTo>
                    <a:pt x="204" y="259"/>
                    <a:pt x="205" y="259"/>
                    <a:pt x="206" y="261"/>
                  </a:cubicBezTo>
                  <a:cubicBezTo>
                    <a:pt x="208" y="263"/>
                    <a:pt x="207" y="264"/>
                    <a:pt x="210" y="265"/>
                  </a:cubicBezTo>
                  <a:cubicBezTo>
                    <a:pt x="214" y="266"/>
                    <a:pt x="212" y="268"/>
                    <a:pt x="210" y="269"/>
                  </a:cubicBezTo>
                  <a:cubicBezTo>
                    <a:pt x="208" y="270"/>
                    <a:pt x="208" y="271"/>
                    <a:pt x="210" y="271"/>
                  </a:cubicBezTo>
                  <a:cubicBezTo>
                    <a:pt x="213" y="270"/>
                    <a:pt x="218" y="269"/>
                    <a:pt x="222" y="268"/>
                  </a:cubicBezTo>
                  <a:cubicBezTo>
                    <a:pt x="227" y="268"/>
                    <a:pt x="239" y="267"/>
                    <a:pt x="243" y="266"/>
                  </a:cubicBezTo>
                  <a:cubicBezTo>
                    <a:pt x="247" y="266"/>
                    <a:pt x="251" y="264"/>
                    <a:pt x="252" y="263"/>
                  </a:cubicBezTo>
                  <a:cubicBezTo>
                    <a:pt x="252" y="262"/>
                    <a:pt x="255" y="258"/>
                    <a:pt x="256" y="256"/>
                  </a:cubicBezTo>
                  <a:cubicBezTo>
                    <a:pt x="258" y="254"/>
                    <a:pt x="258" y="254"/>
                    <a:pt x="260" y="251"/>
                  </a:cubicBezTo>
                  <a:cubicBezTo>
                    <a:pt x="261" y="249"/>
                    <a:pt x="266" y="251"/>
                    <a:pt x="269" y="252"/>
                  </a:cubicBezTo>
                  <a:cubicBezTo>
                    <a:pt x="272" y="252"/>
                    <a:pt x="270" y="254"/>
                    <a:pt x="267" y="255"/>
                  </a:cubicBezTo>
                  <a:cubicBezTo>
                    <a:pt x="264" y="257"/>
                    <a:pt x="266" y="262"/>
                    <a:pt x="267" y="266"/>
                  </a:cubicBezTo>
                  <a:cubicBezTo>
                    <a:pt x="268" y="270"/>
                    <a:pt x="267" y="272"/>
                    <a:pt x="271" y="269"/>
                  </a:cubicBezTo>
                  <a:cubicBezTo>
                    <a:pt x="275" y="266"/>
                    <a:pt x="279" y="258"/>
                    <a:pt x="278" y="254"/>
                  </a:cubicBezTo>
                  <a:cubicBezTo>
                    <a:pt x="278" y="250"/>
                    <a:pt x="279" y="250"/>
                    <a:pt x="282" y="249"/>
                  </a:cubicBezTo>
                  <a:cubicBezTo>
                    <a:pt x="285" y="248"/>
                    <a:pt x="289" y="247"/>
                    <a:pt x="291" y="245"/>
                  </a:cubicBezTo>
                  <a:cubicBezTo>
                    <a:pt x="293" y="244"/>
                    <a:pt x="293" y="244"/>
                    <a:pt x="294" y="248"/>
                  </a:cubicBezTo>
                  <a:cubicBezTo>
                    <a:pt x="295" y="252"/>
                    <a:pt x="296" y="251"/>
                    <a:pt x="296" y="249"/>
                  </a:cubicBezTo>
                  <a:cubicBezTo>
                    <a:pt x="296" y="247"/>
                    <a:pt x="297" y="244"/>
                    <a:pt x="295" y="241"/>
                  </a:cubicBezTo>
                  <a:cubicBezTo>
                    <a:pt x="294" y="237"/>
                    <a:pt x="296" y="237"/>
                    <a:pt x="298" y="236"/>
                  </a:cubicBezTo>
                  <a:cubicBezTo>
                    <a:pt x="300" y="235"/>
                    <a:pt x="301" y="234"/>
                    <a:pt x="302" y="232"/>
                  </a:cubicBezTo>
                  <a:cubicBezTo>
                    <a:pt x="304" y="230"/>
                    <a:pt x="305" y="232"/>
                    <a:pt x="308" y="232"/>
                  </a:cubicBezTo>
                  <a:cubicBezTo>
                    <a:pt x="312" y="233"/>
                    <a:pt x="311" y="235"/>
                    <a:pt x="309" y="235"/>
                  </a:cubicBezTo>
                  <a:cubicBezTo>
                    <a:pt x="307" y="236"/>
                    <a:pt x="305" y="240"/>
                    <a:pt x="304" y="241"/>
                  </a:cubicBezTo>
                  <a:cubicBezTo>
                    <a:pt x="303" y="242"/>
                    <a:pt x="302" y="243"/>
                    <a:pt x="302" y="243"/>
                  </a:cubicBezTo>
                  <a:cubicBezTo>
                    <a:pt x="302" y="243"/>
                    <a:pt x="304" y="244"/>
                    <a:pt x="303" y="247"/>
                  </a:cubicBezTo>
                  <a:cubicBezTo>
                    <a:pt x="302" y="250"/>
                    <a:pt x="301" y="250"/>
                    <a:pt x="302" y="252"/>
                  </a:cubicBezTo>
                  <a:cubicBezTo>
                    <a:pt x="303" y="254"/>
                    <a:pt x="302" y="256"/>
                    <a:pt x="301" y="257"/>
                  </a:cubicBezTo>
                  <a:cubicBezTo>
                    <a:pt x="300" y="258"/>
                    <a:pt x="304" y="258"/>
                    <a:pt x="304" y="258"/>
                  </a:cubicBezTo>
                  <a:cubicBezTo>
                    <a:pt x="320" y="254"/>
                    <a:pt x="321" y="243"/>
                    <a:pt x="322" y="238"/>
                  </a:cubicBezTo>
                  <a:cubicBezTo>
                    <a:pt x="323" y="234"/>
                    <a:pt x="333" y="229"/>
                    <a:pt x="335" y="228"/>
                  </a:cubicBezTo>
                  <a:cubicBezTo>
                    <a:pt x="338" y="227"/>
                    <a:pt x="336" y="224"/>
                    <a:pt x="331" y="219"/>
                  </a:cubicBezTo>
                  <a:cubicBezTo>
                    <a:pt x="326" y="213"/>
                    <a:pt x="327" y="207"/>
                    <a:pt x="328" y="205"/>
                  </a:cubicBezTo>
                  <a:cubicBezTo>
                    <a:pt x="328" y="204"/>
                    <a:pt x="332" y="191"/>
                    <a:pt x="333" y="187"/>
                  </a:cubicBezTo>
                  <a:cubicBezTo>
                    <a:pt x="334" y="183"/>
                    <a:pt x="334" y="185"/>
                    <a:pt x="338" y="181"/>
                  </a:cubicBezTo>
                  <a:cubicBezTo>
                    <a:pt x="343" y="176"/>
                    <a:pt x="340" y="153"/>
                    <a:pt x="339" y="145"/>
                  </a:cubicBezTo>
                  <a:cubicBezTo>
                    <a:pt x="338" y="136"/>
                    <a:pt x="340" y="130"/>
                    <a:pt x="342" y="128"/>
                  </a:cubicBezTo>
                  <a:cubicBezTo>
                    <a:pt x="344" y="127"/>
                    <a:pt x="345" y="126"/>
                    <a:pt x="348" y="125"/>
                  </a:cubicBezTo>
                  <a:cubicBezTo>
                    <a:pt x="351" y="124"/>
                    <a:pt x="351" y="119"/>
                    <a:pt x="355" y="126"/>
                  </a:cubicBezTo>
                  <a:cubicBezTo>
                    <a:pt x="360" y="133"/>
                    <a:pt x="357" y="122"/>
                    <a:pt x="357" y="113"/>
                  </a:cubicBezTo>
                  <a:cubicBezTo>
                    <a:pt x="357" y="104"/>
                    <a:pt x="361" y="103"/>
                    <a:pt x="363" y="102"/>
                  </a:cubicBezTo>
                  <a:cubicBezTo>
                    <a:pt x="364" y="102"/>
                    <a:pt x="365" y="102"/>
                    <a:pt x="366" y="100"/>
                  </a:cubicBezTo>
                  <a:cubicBezTo>
                    <a:pt x="368" y="98"/>
                    <a:pt x="366" y="100"/>
                    <a:pt x="369" y="99"/>
                  </a:cubicBezTo>
                  <a:cubicBezTo>
                    <a:pt x="371" y="98"/>
                    <a:pt x="372" y="96"/>
                    <a:pt x="373" y="91"/>
                  </a:cubicBezTo>
                  <a:cubicBezTo>
                    <a:pt x="374" y="87"/>
                    <a:pt x="375" y="84"/>
                    <a:pt x="376" y="79"/>
                  </a:cubicBezTo>
                  <a:cubicBezTo>
                    <a:pt x="377" y="73"/>
                    <a:pt x="370" y="59"/>
                    <a:pt x="369" y="56"/>
                  </a:cubicBezTo>
                  <a:cubicBezTo>
                    <a:pt x="368" y="53"/>
                    <a:pt x="364" y="44"/>
                    <a:pt x="362" y="40"/>
                  </a:cubicBezTo>
                  <a:cubicBezTo>
                    <a:pt x="359" y="37"/>
                    <a:pt x="355" y="31"/>
                    <a:pt x="354" y="27"/>
                  </a:cubicBezTo>
                  <a:cubicBezTo>
                    <a:pt x="354" y="22"/>
                    <a:pt x="355" y="10"/>
                    <a:pt x="356" y="8"/>
                  </a:cubicBezTo>
                  <a:cubicBezTo>
                    <a:pt x="357" y="5"/>
                    <a:pt x="356" y="4"/>
                    <a:pt x="353" y="4"/>
                  </a:cubicBezTo>
                  <a:cubicBezTo>
                    <a:pt x="349" y="4"/>
                    <a:pt x="347" y="3"/>
                    <a:pt x="343" y="1"/>
                  </a:cubicBezTo>
                  <a:cubicBezTo>
                    <a:pt x="338" y="0"/>
                    <a:pt x="338" y="0"/>
                    <a:pt x="334" y="10"/>
                  </a:cubicBezTo>
                  <a:cubicBezTo>
                    <a:pt x="329" y="21"/>
                    <a:pt x="343" y="13"/>
                    <a:pt x="348" y="11"/>
                  </a:cubicBezTo>
                  <a:cubicBezTo>
                    <a:pt x="353" y="10"/>
                    <a:pt x="350" y="17"/>
                    <a:pt x="349" y="23"/>
                  </a:cubicBezTo>
                  <a:cubicBezTo>
                    <a:pt x="347" y="29"/>
                    <a:pt x="344" y="27"/>
                    <a:pt x="341" y="26"/>
                  </a:cubicBezTo>
                  <a:cubicBezTo>
                    <a:pt x="338" y="25"/>
                    <a:pt x="336" y="27"/>
                    <a:pt x="335" y="28"/>
                  </a:cubicBezTo>
                  <a:cubicBezTo>
                    <a:pt x="334" y="28"/>
                    <a:pt x="334" y="28"/>
                    <a:pt x="331" y="25"/>
                  </a:cubicBezTo>
                  <a:cubicBezTo>
                    <a:pt x="329" y="23"/>
                    <a:pt x="328" y="19"/>
                    <a:pt x="329" y="16"/>
                  </a:cubicBezTo>
                  <a:cubicBezTo>
                    <a:pt x="330" y="14"/>
                    <a:pt x="327" y="12"/>
                    <a:pt x="323" y="12"/>
                  </a:cubicBezTo>
                  <a:cubicBezTo>
                    <a:pt x="320" y="12"/>
                    <a:pt x="321" y="12"/>
                    <a:pt x="320" y="14"/>
                  </a:cubicBezTo>
                  <a:cubicBezTo>
                    <a:pt x="320" y="17"/>
                    <a:pt x="319" y="18"/>
                    <a:pt x="319" y="22"/>
                  </a:cubicBezTo>
                  <a:cubicBezTo>
                    <a:pt x="318" y="25"/>
                    <a:pt x="314" y="27"/>
                    <a:pt x="307" y="32"/>
                  </a:cubicBezTo>
                  <a:cubicBezTo>
                    <a:pt x="300" y="38"/>
                    <a:pt x="306" y="40"/>
                    <a:pt x="306" y="43"/>
                  </a:cubicBezTo>
                  <a:cubicBezTo>
                    <a:pt x="306" y="46"/>
                    <a:pt x="303" y="57"/>
                    <a:pt x="301" y="61"/>
                  </a:cubicBezTo>
                  <a:cubicBezTo>
                    <a:pt x="299" y="64"/>
                    <a:pt x="298" y="61"/>
                    <a:pt x="300" y="64"/>
                  </a:cubicBezTo>
                  <a:cubicBezTo>
                    <a:pt x="302" y="67"/>
                    <a:pt x="302" y="67"/>
                    <a:pt x="304" y="66"/>
                  </a:cubicBezTo>
                  <a:cubicBezTo>
                    <a:pt x="306" y="64"/>
                    <a:pt x="307" y="67"/>
                    <a:pt x="307" y="67"/>
                  </a:cubicBezTo>
                  <a:cubicBezTo>
                    <a:pt x="312" y="76"/>
                    <a:pt x="298" y="109"/>
                    <a:pt x="297" y="111"/>
                  </a:cubicBezTo>
                  <a:cubicBezTo>
                    <a:pt x="295" y="112"/>
                    <a:pt x="290" y="124"/>
                    <a:pt x="289" y="129"/>
                  </a:cubicBezTo>
                  <a:cubicBezTo>
                    <a:pt x="289" y="134"/>
                    <a:pt x="286" y="138"/>
                    <a:pt x="283" y="140"/>
                  </a:cubicBezTo>
                  <a:cubicBezTo>
                    <a:pt x="280" y="142"/>
                    <a:pt x="262" y="158"/>
                    <a:pt x="260" y="162"/>
                  </a:cubicBezTo>
                  <a:cubicBezTo>
                    <a:pt x="257" y="165"/>
                    <a:pt x="240" y="173"/>
                    <a:pt x="236" y="176"/>
                  </a:cubicBezTo>
                  <a:cubicBezTo>
                    <a:pt x="232" y="178"/>
                    <a:pt x="225" y="179"/>
                    <a:pt x="221" y="184"/>
                  </a:cubicBezTo>
                  <a:cubicBezTo>
                    <a:pt x="216" y="189"/>
                    <a:pt x="213" y="190"/>
                    <a:pt x="210" y="187"/>
                  </a:cubicBezTo>
                  <a:cubicBezTo>
                    <a:pt x="206" y="185"/>
                    <a:pt x="208" y="180"/>
                    <a:pt x="208" y="178"/>
                  </a:cubicBezTo>
                  <a:cubicBezTo>
                    <a:pt x="208" y="176"/>
                    <a:pt x="208" y="175"/>
                    <a:pt x="206" y="176"/>
                  </a:cubicBezTo>
                  <a:cubicBezTo>
                    <a:pt x="205" y="178"/>
                    <a:pt x="203" y="176"/>
                    <a:pt x="202" y="174"/>
                  </a:cubicBezTo>
                  <a:cubicBezTo>
                    <a:pt x="202" y="171"/>
                    <a:pt x="204" y="171"/>
                    <a:pt x="206" y="171"/>
                  </a:cubicBezTo>
                  <a:cubicBezTo>
                    <a:pt x="208" y="171"/>
                    <a:pt x="209" y="170"/>
                    <a:pt x="210" y="169"/>
                  </a:cubicBezTo>
                  <a:cubicBezTo>
                    <a:pt x="211" y="167"/>
                    <a:pt x="212" y="166"/>
                    <a:pt x="213" y="167"/>
                  </a:cubicBezTo>
                  <a:cubicBezTo>
                    <a:pt x="215" y="169"/>
                    <a:pt x="215" y="168"/>
                    <a:pt x="217" y="165"/>
                  </a:cubicBezTo>
                  <a:cubicBezTo>
                    <a:pt x="219" y="163"/>
                    <a:pt x="219" y="162"/>
                    <a:pt x="217" y="159"/>
                  </a:cubicBezTo>
                  <a:cubicBezTo>
                    <a:pt x="215" y="157"/>
                    <a:pt x="215" y="159"/>
                    <a:pt x="213" y="160"/>
                  </a:cubicBezTo>
                  <a:cubicBezTo>
                    <a:pt x="211" y="161"/>
                    <a:pt x="207" y="161"/>
                    <a:pt x="203" y="163"/>
                  </a:cubicBezTo>
                  <a:cubicBezTo>
                    <a:pt x="198" y="164"/>
                    <a:pt x="196" y="166"/>
                    <a:pt x="198" y="173"/>
                  </a:cubicBezTo>
                  <a:cubicBezTo>
                    <a:pt x="200" y="179"/>
                    <a:pt x="198" y="184"/>
                    <a:pt x="196" y="188"/>
                  </a:cubicBezTo>
                  <a:cubicBezTo>
                    <a:pt x="194" y="192"/>
                    <a:pt x="182" y="206"/>
                    <a:pt x="177" y="212"/>
                  </a:cubicBezTo>
                  <a:cubicBezTo>
                    <a:pt x="172" y="217"/>
                    <a:pt x="174" y="221"/>
                    <a:pt x="175" y="225"/>
                  </a:cubicBezTo>
                  <a:cubicBezTo>
                    <a:pt x="176" y="229"/>
                    <a:pt x="176" y="230"/>
                    <a:pt x="175" y="230"/>
                  </a:cubicBezTo>
                  <a:cubicBezTo>
                    <a:pt x="174" y="230"/>
                    <a:pt x="173" y="230"/>
                    <a:pt x="169" y="233"/>
                  </a:cubicBezTo>
                  <a:cubicBezTo>
                    <a:pt x="165" y="236"/>
                    <a:pt x="164" y="236"/>
                    <a:pt x="160" y="235"/>
                  </a:cubicBezTo>
                  <a:cubicBezTo>
                    <a:pt x="157" y="234"/>
                    <a:pt x="155" y="235"/>
                    <a:pt x="152" y="237"/>
                  </a:cubicBezTo>
                  <a:cubicBezTo>
                    <a:pt x="150" y="239"/>
                    <a:pt x="149" y="236"/>
                    <a:pt x="149" y="232"/>
                  </a:cubicBezTo>
                  <a:cubicBezTo>
                    <a:pt x="148" y="229"/>
                    <a:pt x="151" y="230"/>
                    <a:pt x="149" y="228"/>
                  </a:cubicBezTo>
                  <a:cubicBezTo>
                    <a:pt x="148" y="225"/>
                    <a:pt x="141" y="227"/>
                    <a:pt x="137" y="229"/>
                  </a:cubicBezTo>
                  <a:cubicBezTo>
                    <a:pt x="134" y="231"/>
                    <a:pt x="123" y="231"/>
                    <a:pt x="116" y="232"/>
                  </a:cubicBezTo>
                  <a:cubicBezTo>
                    <a:pt x="110" y="233"/>
                    <a:pt x="90" y="234"/>
                    <a:pt x="88" y="234"/>
                  </a:cubicBezTo>
                  <a:cubicBezTo>
                    <a:pt x="85" y="234"/>
                    <a:pt x="69" y="237"/>
                    <a:pt x="65" y="238"/>
                  </a:cubicBezTo>
                  <a:cubicBezTo>
                    <a:pt x="61" y="239"/>
                    <a:pt x="60" y="239"/>
                    <a:pt x="61" y="240"/>
                  </a:cubicBezTo>
                  <a:cubicBezTo>
                    <a:pt x="61" y="242"/>
                    <a:pt x="61" y="243"/>
                    <a:pt x="59" y="245"/>
                  </a:cubicBezTo>
                  <a:cubicBezTo>
                    <a:pt x="58" y="247"/>
                    <a:pt x="37" y="261"/>
                    <a:pt x="32" y="264"/>
                  </a:cubicBezTo>
                  <a:cubicBezTo>
                    <a:pt x="28" y="268"/>
                    <a:pt x="21" y="272"/>
                    <a:pt x="19" y="275"/>
                  </a:cubicBezTo>
                  <a:cubicBezTo>
                    <a:pt x="17" y="278"/>
                    <a:pt x="12" y="278"/>
                    <a:pt x="9" y="278"/>
                  </a:cubicBezTo>
                  <a:cubicBezTo>
                    <a:pt x="5" y="277"/>
                    <a:pt x="4" y="277"/>
                    <a:pt x="2" y="279"/>
                  </a:cubicBezTo>
                  <a:cubicBezTo>
                    <a:pt x="1" y="280"/>
                    <a:pt x="1" y="282"/>
                    <a:pt x="2" y="284"/>
                  </a:cubicBezTo>
                  <a:cubicBezTo>
                    <a:pt x="2" y="286"/>
                    <a:pt x="3" y="287"/>
                    <a:pt x="2" y="287"/>
                  </a:cubicBezTo>
                  <a:cubicBezTo>
                    <a:pt x="0" y="288"/>
                    <a:pt x="1" y="291"/>
                    <a:pt x="1" y="29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4" name="Freeform 2737"/>
            <p:cNvSpPr>
              <a:spLocks/>
            </p:cNvSpPr>
            <p:nvPr/>
          </p:nvSpPr>
          <p:spPr bwMode="auto">
            <a:xfrm>
              <a:off x="9834298" y="3235797"/>
              <a:ext cx="9666" cy="17365"/>
            </a:xfrm>
            <a:custGeom>
              <a:avLst/>
              <a:gdLst>
                <a:gd name="T0" fmla="*/ 2147483647 w 12"/>
                <a:gd name="T1" fmla="*/ 2147483647 h 21"/>
                <a:gd name="T2" fmla="*/ 2147483647 w 12"/>
                <a:gd name="T3" fmla="*/ 2147483647 h 21"/>
                <a:gd name="T4" fmla="*/ 2147483647 w 12"/>
                <a:gd name="T5" fmla="*/ 2147483647 h 21"/>
                <a:gd name="T6" fmla="*/ 2147483647 w 12"/>
                <a:gd name="T7" fmla="*/ 2147483647 h 21"/>
                <a:gd name="T8" fmla="*/ 2147483647 w 12"/>
                <a:gd name="T9" fmla="*/ 2147483647 h 21"/>
                <a:gd name="T10" fmla="*/ 2147483647 w 12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1">
                  <a:moveTo>
                    <a:pt x="4" y="18"/>
                  </a:moveTo>
                  <a:cubicBezTo>
                    <a:pt x="3" y="19"/>
                    <a:pt x="2" y="21"/>
                    <a:pt x="6" y="19"/>
                  </a:cubicBezTo>
                  <a:cubicBezTo>
                    <a:pt x="10" y="17"/>
                    <a:pt x="12" y="14"/>
                    <a:pt x="12" y="7"/>
                  </a:cubicBezTo>
                  <a:cubicBezTo>
                    <a:pt x="12" y="1"/>
                    <a:pt x="12" y="0"/>
                    <a:pt x="10" y="2"/>
                  </a:cubicBezTo>
                  <a:cubicBezTo>
                    <a:pt x="10" y="2"/>
                    <a:pt x="0" y="7"/>
                    <a:pt x="3" y="13"/>
                  </a:cubicBezTo>
                  <a:cubicBezTo>
                    <a:pt x="5" y="18"/>
                    <a:pt x="4" y="17"/>
                    <a:pt x="4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5" name="Freeform 2738"/>
            <p:cNvSpPr>
              <a:spLocks/>
            </p:cNvSpPr>
            <p:nvPr/>
          </p:nvSpPr>
          <p:spPr bwMode="auto">
            <a:xfrm>
              <a:off x="9574119" y="3409448"/>
              <a:ext cx="9666" cy="10750"/>
            </a:xfrm>
            <a:custGeom>
              <a:avLst/>
              <a:gdLst>
                <a:gd name="T0" fmla="*/ 2147483647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5" y="3"/>
                  </a:moveTo>
                  <a:cubicBezTo>
                    <a:pt x="3" y="4"/>
                    <a:pt x="0" y="13"/>
                    <a:pt x="10" y="7"/>
                  </a:cubicBezTo>
                  <a:cubicBezTo>
                    <a:pt x="10" y="7"/>
                    <a:pt x="12" y="7"/>
                    <a:pt x="10" y="3"/>
                  </a:cubicBezTo>
                  <a:cubicBezTo>
                    <a:pt x="7" y="0"/>
                    <a:pt x="7" y="1"/>
                    <a:pt x="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6" name="Freeform 2739"/>
            <p:cNvSpPr>
              <a:spLocks/>
            </p:cNvSpPr>
            <p:nvPr/>
          </p:nvSpPr>
          <p:spPr bwMode="auto">
            <a:xfrm>
              <a:off x="9586203" y="3400352"/>
              <a:ext cx="3222" cy="7442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2147483647 w 4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4" y="4"/>
                  </a:moveTo>
                  <a:cubicBezTo>
                    <a:pt x="4" y="0"/>
                    <a:pt x="0" y="6"/>
                    <a:pt x="1" y="8"/>
                  </a:cubicBezTo>
                  <a:cubicBezTo>
                    <a:pt x="1" y="8"/>
                    <a:pt x="3" y="9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7" name="Freeform 2740"/>
            <p:cNvSpPr>
              <a:spLocks/>
            </p:cNvSpPr>
            <p:nvPr/>
          </p:nvSpPr>
          <p:spPr bwMode="auto">
            <a:xfrm>
              <a:off x="9611979" y="3418545"/>
              <a:ext cx="7250" cy="12404"/>
            </a:xfrm>
            <a:custGeom>
              <a:avLst/>
              <a:gdLst>
                <a:gd name="T0" fmla="*/ 2147483647 w 9"/>
                <a:gd name="T1" fmla="*/ 2147483647 h 15"/>
                <a:gd name="T2" fmla="*/ 2147483647 w 9"/>
                <a:gd name="T3" fmla="*/ 2147483647 h 15"/>
                <a:gd name="T4" fmla="*/ 2147483647 w 9"/>
                <a:gd name="T5" fmla="*/ 2147483647 h 15"/>
                <a:gd name="T6" fmla="*/ 2147483647 w 9"/>
                <a:gd name="T7" fmla="*/ 2147483647 h 15"/>
                <a:gd name="T8" fmla="*/ 2147483647 w 9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5">
                  <a:moveTo>
                    <a:pt x="4" y="10"/>
                  </a:moveTo>
                  <a:cubicBezTo>
                    <a:pt x="8" y="6"/>
                    <a:pt x="9" y="6"/>
                    <a:pt x="9" y="3"/>
                  </a:cubicBezTo>
                  <a:cubicBezTo>
                    <a:pt x="8" y="1"/>
                    <a:pt x="7" y="0"/>
                    <a:pt x="4" y="1"/>
                  </a:cubicBezTo>
                  <a:cubicBezTo>
                    <a:pt x="2" y="1"/>
                    <a:pt x="0" y="0"/>
                    <a:pt x="1" y="7"/>
                  </a:cubicBezTo>
                  <a:cubicBezTo>
                    <a:pt x="1" y="7"/>
                    <a:pt x="0" y="15"/>
                    <a:pt x="4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8" name="Freeform 2741"/>
            <p:cNvSpPr>
              <a:spLocks/>
            </p:cNvSpPr>
            <p:nvPr/>
          </p:nvSpPr>
          <p:spPr bwMode="auto">
            <a:xfrm>
              <a:off x="9601507" y="3374718"/>
              <a:ext cx="66856" cy="91787"/>
            </a:xfrm>
            <a:custGeom>
              <a:avLst/>
              <a:gdLst>
                <a:gd name="T0" fmla="*/ 2147483647 w 83"/>
                <a:gd name="T1" fmla="*/ 2147483647 h 111"/>
                <a:gd name="T2" fmla="*/ 2147483647 w 83"/>
                <a:gd name="T3" fmla="*/ 2147483647 h 111"/>
                <a:gd name="T4" fmla="*/ 2147483647 w 83"/>
                <a:gd name="T5" fmla="*/ 2147483647 h 111"/>
                <a:gd name="T6" fmla="*/ 2147483647 w 83"/>
                <a:gd name="T7" fmla="*/ 2147483647 h 111"/>
                <a:gd name="T8" fmla="*/ 2147483647 w 83"/>
                <a:gd name="T9" fmla="*/ 2147483647 h 111"/>
                <a:gd name="T10" fmla="*/ 2147483647 w 83"/>
                <a:gd name="T11" fmla="*/ 2147483647 h 111"/>
                <a:gd name="T12" fmla="*/ 2147483647 w 83"/>
                <a:gd name="T13" fmla="*/ 2147483647 h 111"/>
                <a:gd name="T14" fmla="*/ 2147483647 w 83"/>
                <a:gd name="T15" fmla="*/ 2147483647 h 111"/>
                <a:gd name="T16" fmla="*/ 2147483647 w 83"/>
                <a:gd name="T17" fmla="*/ 2147483647 h 111"/>
                <a:gd name="T18" fmla="*/ 2147483647 w 83"/>
                <a:gd name="T19" fmla="*/ 2147483647 h 111"/>
                <a:gd name="T20" fmla="*/ 2147483647 w 83"/>
                <a:gd name="T21" fmla="*/ 2147483647 h 111"/>
                <a:gd name="T22" fmla="*/ 2147483647 w 83"/>
                <a:gd name="T23" fmla="*/ 2147483647 h 111"/>
                <a:gd name="T24" fmla="*/ 2147483647 w 83"/>
                <a:gd name="T25" fmla="*/ 2147483647 h 111"/>
                <a:gd name="T26" fmla="*/ 2147483647 w 83"/>
                <a:gd name="T27" fmla="*/ 2147483647 h 111"/>
                <a:gd name="T28" fmla="*/ 2147483647 w 83"/>
                <a:gd name="T29" fmla="*/ 2147483647 h 111"/>
                <a:gd name="T30" fmla="*/ 2147483647 w 83"/>
                <a:gd name="T31" fmla="*/ 2147483647 h 111"/>
                <a:gd name="T32" fmla="*/ 2147483647 w 83"/>
                <a:gd name="T33" fmla="*/ 2147483647 h 111"/>
                <a:gd name="T34" fmla="*/ 2147483647 w 83"/>
                <a:gd name="T35" fmla="*/ 2147483647 h 111"/>
                <a:gd name="T36" fmla="*/ 2147483647 w 83"/>
                <a:gd name="T37" fmla="*/ 2147483647 h 111"/>
                <a:gd name="T38" fmla="*/ 2147483647 w 83"/>
                <a:gd name="T39" fmla="*/ 2147483647 h 111"/>
                <a:gd name="T40" fmla="*/ 2147483647 w 83"/>
                <a:gd name="T41" fmla="*/ 2147483647 h 111"/>
                <a:gd name="T42" fmla="*/ 2147483647 w 83"/>
                <a:gd name="T43" fmla="*/ 2147483647 h 111"/>
                <a:gd name="T44" fmla="*/ 2147483647 w 83"/>
                <a:gd name="T45" fmla="*/ 2147483647 h 111"/>
                <a:gd name="T46" fmla="*/ 2147483647 w 83"/>
                <a:gd name="T47" fmla="*/ 2147483647 h 111"/>
                <a:gd name="T48" fmla="*/ 2147483647 w 83"/>
                <a:gd name="T49" fmla="*/ 2147483647 h 111"/>
                <a:gd name="T50" fmla="*/ 2147483647 w 83"/>
                <a:gd name="T51" fmla="*/ 2147483647 h 111"/>
                <a:gd name="T52" fmla="*/ 2147483647 w 83"/>
                <a:gd name="T53" fmla="*/ 2147483647 h 111"/>
                <a:gd name="T54" fmla="*/ 2147483647 w 83"/>
                <a:gd name="T55" fmla="*/ 2147483647 h 111"/>
                <a:gd name="T56" fmla="*/ 2147483647 w 83"/>
                <a:gd name="T57" fmla="*/ 2147483647 h 111"/>
                <a:gd name="T58" fmla="*/ 2147483647 w 83"/>
                <a:gd name="T59" fmla="*/ 2147483647 h 111"/>
                <a:gd name="T60" fmla="*/ 2147483647 w 83"/>
                <a:gd name="T61" fmla="*/ 2147483647 h 111"/>
                <a:gd name="T62" fmla="*/ 2147483647 w 83"/>
                <a:gd name="T63" fmla="*/ 2147483647 h 111"/>
                <a:gd name="T64" fmla="*/ 2147483647 w 83"/>
                <a:gd name="T65" fmla="*/ 2147483647 h 111"/>
                <a:gd name="T66" fmla="*/ 2147483647 w 83"/>
                <a:gd name="T67" fmla="*/ 2147483647 h 111"/>
                <a:gd name="T68" fmla="*/ 2147483647 w 83"/>
                <a:gd name="T69" fmla="*/ 2147483647 h 111"/>
                <a:gd name="T70" fmla="*/ 2147483647 w 83"/>
                <a:gd name="T71" fmla="*/ 2147483647 h 111"/>
                <a:gd name="T72" fmla="*/ 2147483647 w 83"/>
                <a:gd name="T73" fmla="*/ 2147483647 h 111"/>
                <a:gd name="T74" fmla="*/ 2147483647 w 83"/>
                <a:gd name="T75" fmla="*/ 2147483647 h 111"/>
                <a:gd name="T76" fmla="*/ 2147483647 w 83"/>
                <a:gd name="T77" fmla="*/ 2147483647 h 111"/>
                <a:gd name="T78" fmla="*/ 2147483647 w 83"/>
                <a:gd name="T79" fmla="*/ 2147483647 h 111"/>
                <a:gd name="T80" fmla="*/ 2147483647 w 83"/>
                <a:gd name="T81" fmla="*/ 2147483647 h 111"/>
                <a:gd name="T82" fmla="*/ 2147483647 w 83"/>
                <a:gd name="T83" fmla="*/ 2147483647 h 111"/>
                <a:gd name="T84" fmla="*/ 2147483647 w 83"/>
                <a:gd name="T85" fmla="*/ 2147483647 h 111"/>
                <a:gd name="T86" fmla="*/ 2147483647 w 83"/>
                <a:gd name="T87" fmla="*/ 2147483647 h 111"/>
                <a:gd name="T88" fmla="*/ 2147483647 w 83"/>
                <a:gd name="T89" fmla="*/ 2147483647 h 111"/>
                <a:gd name="T90" fmla="*/ 2147483647 w 83"/>
                <a:gd name="T91" fmla="*/ 2147483647 h 111"/>
                <a:gd name="T92" fmla="*/ 2147483647 w 83"/>
                <a:gd name="T93" fmla="*/ 2147483647 h 111"/>
                <a:gd name="T94" fmla="*/ 2147483647 w 83"/>
                <a:gd name="T95" fmla="*/ 2147483647 h 111"/>
                <a:gd name="T96" fmla="*/ 2147483647 w 83"/>
                <a:gd name="T97" fmla="*/ 2147483647 h 111"/>
                <a:gd name="T98" fmla="*/ 2147483647 w 83"/>
                <a:gd name="T99" fmla="*/ 2147483647 h 111"/>
                <a:gd name="T100" fmla="*/ 2147483647 w 83"/>
                <a:gd name="T101" fmla="*/ 2147483647 h 111"/>
                <a:gd name="T102" fmla="*/ 2147483647 w 83"/>
                <a:gd name="T103" fmla="*/ 2147483647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3" h="111">
                  <a:moveTo>
                    <a:pt x="7" y="23"/>
                  </a:moveTo>
                  <a:cubicBezTo>
                    <a:pt x="4" y="22"/>
                    <a:pt x="0" y="22"/>
                    <a:pt x="1" y="25"/>
                  </a:cubicBezTo>
                  <a:cubicBezTo>
                    <a:pt x="2" y="28"/>
                    <a:pt x="3" y="32"/>
                    <a:pt x="4" y="32"/>
                  </a:cubicBezTo>
                  <a:cubicBezTo>
                    <a:pt x="6" y="33"/>
                    <a:pt x="17" y="41"/>
                    <a:pt x="14" y="42"/>
                  </a:cubicBezTo>
                  <a:cubicBezTo>
                    <a:pt x="12" y="42"/>
                    <a:pt x="9" y="42"/>
                    <a:pt x="9" y="38"/>
                  </a:cubicBezTo>
                  <a:cubicBezTo>
                    <a:pt x="8" y="34"/>
                    <a:pt x="7" y="35"/>
                    <a:pt x="6" y="34"/>
                  </a:cubicBezTo>
                  <a:cubicBezTo>
                    <a:pt x="4" y="33"/>
                    <a:pt x="4" y="33"/>
                    <a:pt x="4" y="36"/>
                  </a:cubicBezTo>
                  <a:cubicBezTo>
                    <a:pt x="4" y="39"/>
                    <a:pt x="3" y="42"/>
                    <a:pt x="7" y="45"/>
                  </a:cubicBezTo>
                  <a:cubicBezTo>
                    <a:pt x="11" y="49"/>
                    <a:pt x="3" y="53"/>
                    <a:pt x="11" y="49"/>
                  </a:cubicBezTo>
                  <a:cubicBezTo>
                    <a:pt x="19" y="45"/>
                    <a:pt x="22" y="43"/>
                    <a:pt x="21" y="46"/>
                  </a:cubicBezTo>
                  <a:cubicBezTo>
                    <a:pt x="19" y="49"/>
                    <a:pt x="19" y="52"/>
                    <a:pt x="22" y="50"/>
                  </a:cubicBezTo>
                  <a:cubicBezTo>
                    <a:pt x="25" y="49"/>
                    <a:pt x="29" y="48"/>
                    <a:pt x="23" y="44"/>
                  </a:cubicBezTo>
                  <a:cubicBezTo>
                    <a:pt x="16" y="41"/>
                    <a:pt x="17" y="42"/>
                    <a:pt x="20" y="39"/>
                  </a:cubicBezTo>
                  <a:cubicBezTo>
                    <a:pt x="23" y="37"/>
                    <a:pt x="22" y="37"/>
                    <a:pt x="20" y="34"/>
                  </a:cubicBezTo>
                  <a:cubicBezTo>
                    <a:pt x="19" y="31"/>
                    <a:pt x="17" y="30"/>
                    <a:pt x="20" y="30"/>
                  </a:cubicBezTo>
                  <a:cubicBezTo>
                    <a:pt x="23" y="30"/>
                    <a:pt x="26" y="28"/>
                    <a:pt x="28" y="32"/>
                  </a:cubicBezTo>
                  <a:cubicBezTo>
                    <a:pt x="29" y="37"/>
                    <a:pt x="32" y="41"/>
                    <a:pt x="34" y="43"/>
                  </a:cubicBezTo>
                  <a:cubicBezTo>
                    <a:pt x="35" y="45"/>
                    <a:pt x="37" y="46"/>
                    <a:pt x="34" y="48"/>
                  </a:cubicBezTo>
                  <a:cubicBezTo>
                    <a:pt x="32" y="49"/>
                    <a:pt x="30" y="50"/>
                    <a:pt x="34" y="50"/>
                  </a:cubicBezTo>
                  <a:cubicBezTo>
                    <a:pt x="38" y="50"/>
                    <a:pt x="36" y="50"/>
                    <a:pt x="34" y="54"/>
                  </a:cubicBezTo>
                  <a:cubicBezTo>
                    <a:pt x="32" y="57"/>
                    <a:pt x="33" y="59"/>
                    <a:pt x="30" y="64"/>
                  </a:cubicBezTo>
                  <a:cubicBezTo>
                    <a:pt x="26" y="68"/>
                    <a:pt x="19" y="70"/>
                    <a:pt x="20" y="79"/>
                  </a:cubicBezTo>
                  <a:cubicBezTo>
                    <a:pt x="21" y="87"/>
                    <a:pt x="23" y="87"/>
                    <a:pt x="23" y="87"/>
                  </a:cubicBezTo>
                  <a:cubicBezTo>
                    <a:pt x="23" y="87"/>
                    <a:pt x="26" y="96"/>
                    <a:pt x="23" y="96"/>
                  </a:cubicBezTo>
                  <a:cubicBezTo>
                    <a:pt x="19" y="96"/>
                    <a:pt x="17" y="96"/>
                    <a:pt x="21" y="99"/>
                  </a:cubicBezTo>
                  <a:cubicBezTo>
                    <a:pt x="25" y="102"/>
                    <a:pt x="25" y="100"/>
                    <a:pt x="28" y="101"/>
                  </a:cubicBezTo>
                  <a:cubicBezTo>
                    <a:pt x="31" y="103"/>
                    <a:pt x="32" y="105"/>
                    <a:pt x="33" y="105"/>
                  </a:cubicBezTo>
                  <a:cubicBezTo>
                    <a:pt x="34" y="105"/>
                    <a:pt x="39" y="105"/>
                    <a:pt x="36" y="100"/>
                  </a:cubicBezTo>
                  <a:cubicBezTo>
                    <a:pt x="32" y="95"/>
                    <a:pt x="31" y="91"/>
                    <a:pt x="34" y="87"/>
                  </a:cubicBezTo>
                  <a:cubicBezTo>
                    <a:pt x="37" y="83"/>
                    <a:pt x="39" y="81"/>
                    <a:pt x="41" y="83"/>
                  </a:cubicBezTo>
                  <a:cubicBezTo>
                    <a:pt x="42" y="85"/>
                    <a:pt x="42" y="88"/>
                    <a:pt x="40" y="89"/>
                  </a:cubicBezTo>
                  <a:cubicBezTo>
                    <a:pt x="38" y="90"/>
                    <a:pt x="39" y="92"/>
                    <a:pt x="40" y="95"/>
                  </a:cubicBezTo>
                  <a:cubicBezTo>
                    <a:pt x="40" y="98"/>
                    <a:pt x="40" y="104"/>
                    <a:pt x="39" y="107"/>
                  </a:cubicBezTo>
                  <a:cubicBezTo>
                    <a:pt x="38" y="110"/>
                    <a:pt x="37" y="111"/>
                    <a:pt x="41" y="107"/>
                  </a:cubicBezTo>
                  <a:cubicBezTo>
                    <a:pt x="45" y="104"/>
                    <a:pt x="53" y="101"/>
                    <a:pt x="53" y="97"/>
                  </a:cubicBezTo>
                  <a:cubicBezTo>
                    <a:pt x="53" y="93"/>
                    <a:pt x="52" y="92"/>
                    <a:pt x="55" y="93"/>
                  </a:cubicBezTo>
                  <a:cubicBezTo>
                    <a:pt x="57" y="95"/>
                    <a:pt x="60" y="97"/>
                    <a:pt x="62" y="90"/>
                  </a:cubicBezTo>
                  <a:cubicBezTo>
                    <a:pt x="64" y="84"/>
                    <a:pt x="74" y="50"/>
                    <a:pt x="79" y="44"/>
                  </a:cubicBezTo>
                  <a:cubicBezTo>
                    <a:pt x="83" y="38"/>
                    <a:pt x="83" y="38"/>
                    <a:pt x="81" y="32"/>
                  </a:cubicBezTo>
                  <a:cubicBezTo>
                    <a:pt x="79" y="25"/>
                    <a:pt x="78" y="25"/>
                    <a:pt x="75" y="26"/>
                  </a:cubicBezTo>
                  <a:cubicBezTo>
                    <a:pt x="72" y="27"/>
                    <a:pt x="68" y="25"/>
                    <a:pt x="66" y="24"/>
                  </a:cubicBezTo>
                  <a:cubicBezTo>
                    <a:pt x="64" y="24"/>
                    <a:pt x="66" y="23"/>
                    <a:pt x="68" y="22"/>
                  </a:cubicBezTo>
                  <a:cubicBezTo>
                    <a:pt x="71" y="20"/>
                    <a:pt x="74" y="14"/>
                    <a:pt x="69" y="11"/>
                  </a:cubicBezTo>
                  <a:cubicBezTo>
                    <a:pt x="65" y="9"/>
                    <a:pt x="66" y="10"/>
                    <a:pt x="63" y="12"/>
                  </a:cubicBezTo>
                  <a:cubicBezTo>
                    <a:pt x="60" y="15"/>
                    <a:pt x="55" y="16"/>
                    <a:pt x="51" y="11"/>
                  </a:cubicBezTo>
                  <a:cubicBezTo>
                    <a:pt x="47" y="5"/>
                    <a:pt x="48" y="0"/>
                    <a:pt x="45" y="1"/>
                  </a:cubicBezTo>
                  <a:cubicBezTo>
                    <a:pt x="43" y="1"/>
                    <a:pt x="32" y="1"/>
                    <a:pt x="31" y="5"/>
                  </a:cubicBezTo>
                  <a:cubicBezTo>
                    <a:pt x="30" y="8"/>
                    <a:pt x="28" y="9"/>
                    <a:pt x="25" y="10"/>
                  </a:cubicBezTo>
                  <a:cubicBezTo>
                    <a:pt x="22" y="11"/>
                    <a:pt x="19" y="14"/>
                    <a:pt x="17" y="16"/>
                  </a:cubicBezTo>
                  <a:cubicBezTo>
                    <a:pt x="16" y="18"/>
                    <a:pt x="16" y="19"/>
                    <a:pt x="14" y="18"/>
                  </a:cubicBezTo>
                  <a:cubicBezTo>
                    <a:pt x="13" y="16"/>
                    <a:pt x="10" y="15"/>
                    <a:pt x="9" y="18"/>
                  </a:cubicBezTo>
                  <a:cubicBezTo>
                    <a:pt x="8" y="21"/>
                    <a:pt x="10" y="23"/>
                    <a:pt x="7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9" name="Freeform 2742"/>
            <p:cNvSpPr>
              <a:spLocks/>
            </p:cNvSpPr>
            <p:nvPr/>
          </p:nvSpPr>
          <p:spPr bwMode="auto">
            <a:xfrm>
              <a:off x="9667559" y="3361487"/>
              <a:ext cx="74911" cy="52095"/>
            </a:xfrm>
            <a:custGeom>
              <a:avLst/>
              <a:gdLst>
                <a:gd name="T0" fmla="*/ 2147483647 w 93"/>
                <a:gd name="T1" fmla="*/ 2147483647 h 63"/>
                <a:gd name="T2" fmla="*/ 2147483647 w 93"/>
                <a:gd name="T3" fmla="*/ 2147483647 h 63"/>
                <a:gd name="T4" fmla="*/ 2147483647 w 93"/>
                <a:gd name="T5" fmla="*/ 2147483647 h 63"/>
                <a:gd name="T6" fmla="*/ 2147483647 w 93"/>
                <a:gd name="T7" fmla="*/ 2147483647 h 63"/>
                <a:gd name="T8" fmla="*/ 2147483647 w 93"/>
                <a:gd name="T9" fmla="*/ 2147483647 h 63"/>
                <a:gd name="T10" fmla="*/ 2147483647 w 93"/>
                <a:gd name="T11" fmla="*/ 2147483647 h 63"/>
                <a:gd name="T12" fmla="*/ 2147483647 w 93"/>
                <a:gd name="T13" fmla="*/ 2147483647 h 63"/>
                <a:gd name="T14" fmla="*/ 2147483647 w 93"/>
                <a:gd name="T15" fmla="*/ 2147483647 h 63"/>
                <a:gd name="T16" fmla="*/ 2147483647 w 93"/>
                <a:gd name="T17" fmla="*/ 2147483647 h 63"/>
                <a:gd name="T18" fmla="*/ 2147483647 w 93"/>
                <a:gd name="T19" fmla="*/ 2147483647 h 63"/>
                <a:gd name="T20" fmla="*/ 2147483647 w 93"/>
                <a:gd name="T21" fmla="*/ 2147483647 h 63"/>
                <a:gd name="T22" fmla="*/ 2147483647 w 93"/>
                <a:gd name="T23" fmla="*/ 2147483647 h 63"/>
                <a:gd name="T24" fmla="*/ 2147483647 w 93"/>
                <a:gd name="T25" fmla="*/ 2147483647 h 63"/>
                <a:gd name="T26" fmla="*/ 2147483647 w 93"/>
                <a:gd name="T27" fmla="*/ 2147483647 h 63"/>
                <a:gd name="T28" fmla="*/ 2147483647 w 93"/>
                <a:gd name="T29" fmla="*/ 2147483647 h 63"/>
                <a:gd name="T30" fmla="*/ 2147483647 w 93"/>
                <a:gd name="T31" fmla="*/ 2147483647 h 63"/>
                <a:gd name="T32" fmla="*/ 2147483647 w 93"/>
                <a:gd name="T33" fmla="*/ 2147483647 h 63"/>
                <a:gd name="T34" fmla="*/ 2147483647 w 93"/>
                <a:gd name="T35" fmla="*/ 2147483647 h 63"/>
                <a:gd name="T36" fmla="*/ 2147483647 w 93"/>
                <a:gd name="T37" fmla="*/ 2147483647 h 63"/>
                <a:gd name="T38" fmla="*/ 2147483647 w 93"/>
                <a:gd name="T39" fmla="*/ 2147483647 h 63"/>
                <a:gd name="T40" fmla="*/ 2147483647 w 93"/>
                <a:gd name="T41" fmla="*/ 2147483647 h 63"/>
                <a:gd name="T42" fmla="*/ 2147483647 w 93"/>
                <a:gd name="T43" fmla="*/ 2147483647 h 63"/>
                <a:gd name="T44" fmla="*/ 2147483647 w 93"/>
                <a:gd name="T45" fmla="*/ 2147483647 h 63"/>
                <a:gd name="T46" fmla="*/ 2147483647 w 93"/>
                <a:gd name="T47" fmla="*/ 2147483647 h 63"/>
                <a:gd name="T48" fmla="*/ 2147483647 w 93"/>
                <a:gd name="T49" fmla="*/ 2147483647 h 63"/>
                <a:gd name="T50" fmla="*/ 2147483647 w 93"/>
                <a:gd name="T51" fmla="*/ 2147483647 h 63"/>
                <a:gd name="T52" fmla="*/ 2147483647 w 93"/>
                <a:gd name="T53" fmla="*/ 2147483647 h 63"/>
                <a:gd name="T54" fmla="*/ 2147483647 w 93"/>
                <a:gd name="T55" fmla="*/ 214748364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" h="63">
                  <a:moveTo>
                    <a:pt x="6" y="34"/>
                  </a:moveTo>
                  <a:cubicBezTo>
                    <a:pt x="0" y="38"/>
                    <a:pt x="4" y="38"/>
                    <a:pt x="4" y="38"/>
                  </a:cubicBezTo>
                  <a:cubicBezTo>
                    <a:pt x="10" y="32"/>
                    <a:pt x="12" y="34"/>
                    <a:pt x="13" y="37"/>
                  </a:cubicBezTo>
                  <a:cubicBezTo>
                    <a:pt x="13" y="41"/>
                    <a:pt x="17" y="38"/>
                    <a:pt x="15" y="40"/>
                  </a:cubicBezTo>
                  <a:cubicBezTo>
                    <a:pt x="14" y="42"/>
                    <a:pt x="15" y="44"/>
                    <a:pt x="14" y="47"/>
                  </a:cubicBezTo>
                  <a:cubicBezTo>
                    <a:pt x="13" y="50"/>
                    <a:pt x="16" y="49"/>
                    <a:pt x="16" y="52"/>
                  </a:cubicBezTo>
                  <a:cubicBezTo>
                    <a:pt x="16" y="55"/>
                    <a:pt x="16" y="55"/>
                    <a:pt x="18" y="54"/>
                  </a:cubicBezTo>
                  <a:cubicBezTo>
                    <a:pt x="20" y="53"/>
                    <a:pt x="20" y="56"/>
                    <a:pt x="21" y="59"/>
                  </a:cubicBezTo>
                  <a:cubicBezTo>
                    <a:pt x="22" y="61"/>
                    <a:pt x="24" y="61"/>
                    <a:pt x="27" y="61"/>
                  </a:cubicBezTo>
                  <a:cubicBezTo>
                    <a:pt x="29" y="61"/>
                    <a:pt x="32" y="63"/>
                    <a:pt x="33" y="61"/>
                  </a:cubicBezTo>
                  <a:cubicBezTo>
                    <a:pt x="34" y="60"/>
                    <a:pt x="33" y="58"/>
                    <a:pt x="33" y="56"/>
                  </a:cubicBezTo>
                  <a:cubicBezTo>
                    <a:pt x="34" y="53"/>
                    <a:pt x="37" y="49"/>
                    <a:pt x="39" y="47"/>
                  </a:cubicBezTo>
                  <a:cubicBezTo>
                    <a:pt x="41" y="46"/>
                    <a:pt x="48" y="38"/>
                    <a:pt x="55" y="33"/>
                  </a:cubicBezTo>
                  <a:cubicBezTo>
                    <a:pt x="62" y="28"/>
                    <a:pt x="66" y="36"/>
                    <a:pt x="70" y="40"/>
                  </a:cubicBezTo>
                  <a:cubicBezTo>
                    <a:pt x="74" y="45"/>
                    <a:pt x="73" y="39"/>
                    <a:pt x="75" y="35"/>
                  </a:cubicBezTo>
                  <a:cubicBezTo>
                    <a:pt x="77" y="30"/>
                    <a:pt x="88" y="24"/>
                    <a:pt x="90" y="21"/>
                  </a:cubicBezTo>
                  <a:cubicBezTo>
                    <a:pt x="93" y="19"/>
                    <a:pt x="90" y="20"/>
                    <a:pt x="90" y="18"/>
                  </a:cubicBezTo>
                  <a:cubicBezTo>
                    <a:pt x="90" y="16"/>
                    <a:pt x="90" y="15"/>
                    <a:pt x="88" y="15"/>
                  </a:cubicBezTo>
                  <a:cubicBezTo>
                    <a:pt x="86" y="14"/>
                    <a:pt x="88" y="11"/>
                    <a:pt x="88" y="8"/>
                  </a:cubicBezTo>
                  <a:cubicBezTo>
                    <a:pt x="89" y="5"/>
                    <a:pt x="88" y="6"/>
                    <a:pt x="85" y="6"/>
                  </a:cubicBezTo>
                  <a:cubicBezTo>
                    <a:pt x="82" y="6"/>
                    <a:pt x="73" y="3"/>
                    <a:pt x="69" y="2"/>
                  </a:cubicBezTo>
                  <a:cubicBezTo>
                    <a:pt x="66" y="0"/>
                    <a:pt x="59" y="1"/>
                    <a:pt x="55" y="3"/>
                  </a:cubicBezTo>
                  <a:cubicBezTo>
                    <a:pt x="51" y="5"/>
                    <a:pt x="54" y="4"/>
                    <a:pt x="55" y="9"/>
                  </a:cubicBezTo>
                  <a:cubicBezTo>
                    <a:pt x="55" y="13"/>
                    <a:pt x="51" y="15"/>
                    <a:pt x="42" y="17"/>
                  </a:cubicBezTo>
                  <a:cubicBezTo>
                    <a:pt x="34" y="18"/>
                    <a:pt x="34" y="11"/>
                    <a:pt x="32" y="10"/>
                  </a:cubicBezTo>
                  <a:cubicBezTo>
                    <a:pt x="29" y="8"/>
                    <a:pt x="30" y="12"/>
                    <a:pt x="28" y="14"/>
                  </a:cubicBezTo>
                  <a:cubicBezTo>
                    <a:pt x="25" y="16"/>
                    <a:pt x="23" y="18"/>
                    <a:pt x="24" y="21"/>
                  </a:cubicBezTo>
                  <a:cubicBezTo>
                    <a:pt x="25" y="24"/>
                    <a:pt x="12" y="30"/>
                    <a:pt x="6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0" name="Freeform 2743"/>
            <p:cNvSpPr>
              <a:spLocks/>
            </p:cNvSpPr>
            <p:nvPr/>
          </p:nvSpPr>
          <p:spPr bwMode="auto">
            <a:xfrm>
              <a:off x="9547538" y="3590542"/>
              <a:ext cx="19332" cy="23981"/>
            </a:xfrm>
            <a:custGeom>
              <a:avLst/>
              <a:gdLst>
                <a:gd name="T0" fmla="*/ 2147483647 w 24"/>
                <a:gd name="T1" fmla="*/ 2147483647 h 29"/>
                <a:gd name="T2" fmla="*/ 2147483647 w 24"/>
                <a:gd name="T3" fmla="*/ 2147483647 h 29"/>
                <a:gd name="T4" fmla="*/ 2147483647 w 24"/>
                <a:gd name="T5" fmla="*/ 2147483647 h 29"/>
                <a:gd name="T6" fmla="*/ 2147483647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2147483647 w 24"/>
                <a:gd name="T15" fmla="*/ 2147483647 h 29"/>
                <a:gd name="T16" fmla="*/ 2147483647 w 24"/>
                <a:gd name="T17" fmla="*/ 214748364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9">
                  <a:moveTo>
                    <a:pt x="5" y="20"/>
                  </a:moveTo>
                  <a:cubicBezTo>
                    <a:pt x="5" y="23"/>
                    <a:pt x="0" y="25"/>
                    <a:pt x="3" y="27"/>
                  </a:cubicBezTo>
                  <a:cubicBezTo>
                    <a:pt x="3" y="27"/>
                    <a:pt x="5" y="29"/>
                    <a:pt x="8" y="24"/>
                  </a:cubicBezTo>
                  <a:cubicBezTo>
                    <a:pt x="11" y="19"/>
                    <a:pt x="16" y="12"/>
                    <a:pt x="19" y="8"/>
                  </a:cubicBezTo>
                  <a:cubicBezTo>
                    <a:pt x="21" y="5"/>
                    <a:pt x="24" y="0"/>
                    <a:pt x="20" y="4"/>
                  </a:cubicBezTo>
                  <a:cubicBezTo>
                    <a:pt x="16" y="9"/>
                    <a:pt x="16" y="10"/>
                    <a:pt x="14" y="8"/>
                  </a:cubicBezTo>
                  <a:cubicBezTo>
                    <a:pt x="12" y="5"/>
                    <a:pt x="9" y="6"/>
                    <a:pt x="10" y="9"/>
                  </a:cubicBezTo>
                  <a:cubicBezTo>
                    <a:pt x="12" y="12"/>
                    <a:pt x="13" y="12"/>
                    <a:pt x="10" y="14"/>
                  </a:cubicBezTo>
                  <a:cubicBezTo>
                    <a:pt x="7" y="16"/>
                    <a:pt x="5" y="17"/>
                    <a:pt x="5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1" name="Freeform 2744"/>
            <p:cNvSpPr>
              <a:spLocks/>
            </p:cNvSpPr>
            <p:nvPr/>
          </p:nvSpPr>
          <p:spPr bwMode="auto">
            <a:xfrm>
              <a:off x="9589424" y="3540927"/>
              <a:ext cx="15305" cy="14885"/>
            </a:xfrm>
            <a:custGeom>
              <a:avLst/>
              <a:gdLst>
                <a:gd name="T0" fmla="*/ 2147483647 w 19"/>
                <a:gd name="T1" fmla="*/ 2147483647 h 18"/>
                <a:gd name="T2" fmla="*/ 2147483647 w 19"/>
                <a:gd name="T3" fmla="*/ 2147483647 h 18"/>
                <a:gd name="T4" fmla="*/ 2147483647 w 19"/>
                <a:gd name="T5" fmla="*/ 2147483647 h 18"/>
                <a:gd name="T6" fmla="*/ 2147483647 w 19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8">
                  <a:moveTo>
                    <a:pt x="3" y="12"/>
                  </a:moveTo>
                  <a:cubicBezTo>
                    <a:pt x="7" y="15"/>
                    <a:pt x="8" y="18"/>
                    <a:pt x="15" y="8"/>
                  </a:cubicBezTo>
                  <a:cubicBezTo>
                    <a:pt x="15" y="8"/>
                    <a:pt x="19" y="0"/>
                    <a:pt x="13" y="4"/>
                  </a:cubicBezTo>
                  <a:cubicBezTo>
                    <a:pt x="7" y="8"/>
                    <a:pt x="0" y="8"/>
                    <a:pt x="3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2" name="Freeform 2745"/>
            <p:cNvSpPr>
              <a:spLocks/>
            </p:cNvSpPr>
            <p:nvPr/>
          </p:nvSpPr>
          <p:spPr bwMode="auto">
            <a:xfrm>
              <a:off x="9622450" y="3481390"/>
              <a:ext cx="9666" cy="9923"/>
            </a:xfrm>
            <a:custGeom>
              <a:avLst/>
              <a:gdLst>
                <a:gd name="T0" fmla="*/ 2147483647 w 12"/>
                <a:gd name="T1" fmla="*/ 2147483647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0" y="9"/>
                  </a:moveTo>
                  <a:cubicBezTo>
                    <a:pt x="10" y="9"/>
                    <a:pt x="12" y="6"/>
                    <a:pt x="9" y="4"/>
                  </a:cubicBezTo>
                  <a:cubicBezTo>
                    <a:pt x="7" y="1"/>
                    <a:pt x="7" y="0"/>
                    <a:pt x="4" y="2"/>
                  </a:cubicBezTo>
                  <a:cubicBezTo>
                    <a:pt x="2" y="4"/>
                    <a:pt x="0" y="4"/>
                    <a:pt x="3" y="7"/>
                  </a:cubicBezTo>
                  <a:cubicBezTo>
                    <a:pt x="6" y="9"/>
                    <a:pt x="8" y="12"/>
                    <a:pt x="10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3" name="Freeform 2746"/>
            <p:cNvSpPr>
              <a:spLocks/>
            </p:cNvSpPr>
            <p:nvPr/>
          </p:nvSpPr>
          <p:spPr bwMode="auto">
            <a:xfrm>
              <a:off x="9636949" y="3470640"/>
              <a:ext cx="4833" cy="14057"/>
            </a:xfrm>
            <a:custGeom>
              <a:avLst/>
              <a:gdLst>
                <a:gd name="T0" fmla="*/ 2147483647 w 6"/>
                <a:gd name="T1" fmla="*/ 2147483647 h 17"/>
                <a:gd name="T2" fmla="*/ 0 w 6"/>
                <a:gd name="T3" fmla="*/ 2147483647 h 17"/>
                <a:gd name="T4" fmla="*/ 2147483647 w 6"/>
                <a:gd name="T5" fmla="*/ 2147483647 h 17"/>
                <a:gd name="T6" fmla="*/ 2147483647 w 6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7">
                  <a:moveTo>
                    <a:pt x="3" y="6"/>
                  </a:moveTo>
                  <a:cubicBezTo>
                    <a:pt x="2" y="9"/>
                    <a:pt x="0" y="16"/>
                    <a:pt x="0" y="17"/>
                  </a:cubicBezTo>
                  <a:cubicBezTo>
                    <a:pt x="0" y="17"/>
                    <a:pt x="5" y="5"/>
                    <a:pt x="5" y="3"/>
                  </a:cubicBezTo>
                  <a:cubicBezTo>
                    <a:pt x="6" y="0"/>
                    <a:pt x="4" y="2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4" name="Freeform 2747"/>
            <p:cNvSpPr>
              <a:spLocks/>
            </p:cNvSpPr>
            <p:nvPr/>
          </p:nvSpPr>
          <p:spPr bwMode="auto">
            <a:xfrm>
              <a:off x="9582981" y="3560773"/>
              <a:ext cx="2417" cy="5788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1" y="1"/>
                  </a:moveTo>
                  <a:cubicBezTo>
                    <a:pt x="0" y="1"/>
                    <a:pt x="1" y="6"/>
                    <a:pt x="2" y="7"/>
                  </a:cubicBezTo>
                  <a:cubicBezTo>
                    <a:pt x="2" y="7"/>
                    <a:pt x="3" y="0"/>
                    <a:pt x="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5" name="Freeform 2748"/>
            <p:cNvSpPr>
              <a:spLocks/>
            </p:cNvSpPr>
            <p:nvPr/>
          </p:nvSpPr>
          <p:spPr bwMode="auto">
            <a:xfrm>
              <a:off x="9590231" y="3550023"/>
              <a:ext cx="4833" cy="4962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4" y="6"/>
                    <a:pt x="4" y="5"/>
                    <a:pt x="6" y="5"/>
                  </a:cubicBezTo>
                  <a:cubicBezTo>
                    <a:pt x="6" y="5"/>
                    <a:pt x="0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6" name="Freeform 2749"/>
            <p:cNvSpPr>
              <a:spLocks/>
            </p:cNvSpPr>
            <p:nvPr/>
          </p:nvSpPr>
          <p:spPr bwMode="auto">
            <a:xfrm>
              <a:off x="9442822" y="3663310"/>
              <a:ext cx="5638" cy="7442"/>
            </a:xfrm>
            <a:custGeom>
              <a:avLst/>
              <a:gdLst>
                <a:gd name="T0" fmla="*/ 2147483647 w 7"/>
                <a:gd name="T1" fmla="*/ 2147483647 h 9"/>
                <a:gd name="T2" fmla="*/ 0 w 7"/>
                <a:gd name="T3" fmla="*/ 2147483647 h 9"/>
                <a:gd name="T4" fmla="*/ 2147483647 w 7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7" y="1"/>
                    <a:pt x="5" y="0"/>
                    <a:pt x="0" y="5"/>
                  </a:cubicBezTo>
                  <a:cubicBezTo>
                    <a:pt x="0" y="5"/>
                    <a:pt x="5" y="9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7" name="Freeform 2750"/>
            <p:cNvSpPr>
              <a:spLocks/>
            </p:cNvSpPr>
            <p:nvPr/>
          </p:nvSpPr>
          <p:spPr bwMode="auto">
            <a:xfrm>
              <a:off x="9450072" y="3658348"/>
              <a:ext cx="10472" cy="7442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9">
                  <a:moveTo>
                    <a:pt x="10" y="4"/>
                  </a:moveTo>
                  <a:cubicBezTo>
                    <a:pt x="13" y="0"/>
                    <a:pt x="9" y="2"/>
                    <a:pt x="9" y="2"/>
                  </a:cubicBezTo>
                  <a:cubicBezTo>
                    <a:pt x="9" y="2"/>
                    <a:pt x="0" y="4"/>
                    <a:pt x="7" y="9"/>
                  </a:cubicBezTo>
                  <a:cubicBezTo>
                    <a:pt x="7" y="9"/>
                    <a:pt x="8" y="8"/>
                    <a:pt x="1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8" name="Freeform 2751"/>
            <p:cNvSpPr>
              <a:spLocks/>
            </p:cNvSpPr>
            <p:nvPr/>
          </p:nvSpPr>
          <p:spPr bwMode="auto">
            <a:xfrm>
              <a:off x="9483903" y="3649253"/>
              <a:ext cx="6444" cy="6615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4" y="7"/>
                  </a:moveTo>
                  <a:cubicBezTo>
                    <a:pt x="4" y="7"/>
                    <a:pt x="8" y="8"/>
                    <a:pt x="5" y="4"/>
                  </a:cubicBezTo>
                  <a:cubicBezTo>
                    <a:pt x="1" y="1"/>
                    <a:pt x="2" y="0"/>
                    <a:pt x="1" y="3"/>
                  </a:cubicBezTo>
                  <a:cubicBezTo>
                    <a:pt x="0" y="6"/>
                    <a:pt x="1" y="7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9" name="Freeform 2752"/>
            <p:cNvSpPr>
              <a:spLocks/>
            </p:cNvSpPr>
            <p:nvPr/>
          </p:nvSpPr>
          <p:spPr bwMode="auto">
            <a:xfrm>
              <a:off x="9698168" y="3299469"/>
              <a:ext cx="7250" cy="5788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6" y="1"/>
                  </a:moveTo>
                  <a:cubicBezTo>
                    <a:pt x="6" y="0"/>
                    <a:pt x="0" y="1"/>
                    <a:pt x="2" y="4"/>
                  </a:cubicBezTo>
                  <a:cubicBezTo>
                    <a:pt x="4" y="7"/>
                    <a:pt x="9" y="7"/>
                    <a:pt x="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0" name="Freeform 2753"/>
            <p:cNvSpPr>
              <a:spLocks/>
            </p:cNvSpPr>
            <p:nvPr/>
          </p:nvSpPr>
          <p:spPr bwMode="auto">
            <a:xfrm>
              <a:off x="9736832" y="3358180"/>
              <a:ext cx="11277" cy="9923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0 h 12"/>
                <a:gd name="T6" fmla="*/ 2147483647 w 14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2">
                  <a:moveTo>
                    <a:pt x="10" y="9"/>
                  </a:moveTo>
                  <a:cubicBezTo>
                    <a:pt x="14" y="8"/>
                    <a:pt x="13" y="7"/>
                    <a:pt x="11" y="5"/>
                  </a:cubicBezTo>
                  <a:cubicBezTo>
                    <a:pt x="10" y="3"/>
                    <a:pt x="12" y="1"/>
                    <a:pt x="13" y="0"/>
                  </a:cubicBezTo>
                  <a:cubicBezTo>
                    <a:pt x="0" y="12"/>
                    <a:pt x="6" y="11"/>
                    <a:pt x="10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1" name="Freeform 2754"/>
            <p:cNvSpPr>
              <a:spLocks/>
            </p:cNvSpPr>
            <p:nvPr/>
          </p:nvSpPr>
          <p:spPr bwMode="auto">
            <a:xfrm>
              <a:off x="9876184" y="2994339"/>
              <a:ext cx="166739" cy="140575"/>
            </a:xfrm>
            <a:custGeom>
              <a:avLst/>
              <a:gdLst>
                <a:gd name="T0" fmla="*/ 2147483647 w 207"/>
                <a:gd name="T1" fmla="*/ 2147483647 h 170"/>
                <a:gd name="T2" fmla="*/ 2147483647 w 207"/>
                <a:gd name="T3" fmla="*/ 2147483647 h 170"/>
                <a:gd name="T4" fmla="*/ 2147483647 w 207"/>
                <a:gd name="T5" fmla="*/ 2147483647 h 170"/>
                <a:gd name="T6" fmla="*/ 2147483647 w 207"/>
                <a:gd name="T7" fmla="*/ 2147483647 h 170"/>
                <a:gd name="T8" fmla="*/ 2147483647 w 207"/>
                <a:gd name="T9" fmla="*/ 2147483647 h 170"/>
                <a:gd name="T10" fmla="*/ 2147483647 w 207"/>
                <a:gd name="T11" fmla="*/ 2147483647 h 170"/>
                <a:gd name="T12" fmla="*/ 2147483647 w 207"/>
                <a:gd name="T13" fmla="*/ 2147483647 h 170"/>
                <a:gd name="T14" fmla="*/ 2147483647 w 207"/>
                <a:gd name="T15" fmla="*/ 2147483647 h 170"/>
                <a:gd name="T16" fmla="*/ 2147483647 w 207"/>
                <a:gd name="T17" fmla="*/ 2147483647 h 170"/>
                <a:gd name="T18" fmla="*/ 2147483647 w 207"/>
                <a:gd name="T19" fmla="*/ 2147483647 h 170"/>
                <a:gd name="T20" fmla="*/ 2147483647 w 207"/>
                <a:gd name="T21" fmla="*/ 2147483647 h 170"/>
                <a:gd name="T22" fmla="*/ 2147483647 w 207"/>
                <a:gd name="T23" fmla="*/ 2147483647 h 170"/>
                <a:gd name="T24" fmla="*/ 2147483647 w 207"/>
                <a:gd name="T25" fmla="*/ 2147483647 h 170"/>
                <a:gd name="T26" fmla="*/ 2147483647 w 207"/>
                <a:gd name="T27" fmla="*/ 2147483647 h 170"/>
                <a:gd name="T28" fmla="*/ 2147483647 w 207"/>
                <a:gd name="T29" fmla="*/ 2147483647 h 170"/>
                <a:gd name="T30" fmla="*/ 2147483647 w 207"/>
                <a:gd name="T31" fmla="*/ 2147483647 h 170"/>
                <a:gd name="T32" fmla="*/ 2147483647 w 207"/>
                <a:gd name="T33" fmla="*/ 2147483647 h 170"/>
                <a:gd name="T34" fmla="*/ 2147483647 w 207"/>
                <a:gd name="T35" fmla="*/ 2147483647 h 170"/>
                <a:gd name="T36" fmla="*/ 2147483647 w 207"/>
                <a:gd name="T37" fmla="*/ 2147483647 h 170"/>
                <a:gd name="T38" fmla="*/ 2147483647 w 207"/>
                <a:gd name="T39" fmla="*/ 2147483647 h 170"/>
                <a:gd name="T40" fmla="*/ 2147483647 w 207"/>
                <a:gd name="T41" fmla="*/ 2147483647 h 170"/>
                <a:gd name="T42" fmla="*/ 2147483647 w 207"/>
                <a:gd name="T43" fmla="*/ 2147483647 h 170"/>
                <a:gd name="T44" fmla="*/ 2147483647 w 207"/>
                <a:gd name="T45" fmla="*/ 2147483647 h 170"/>
                <a:gd name="T46" fmla="*/ 2147483647 w 207"/>
                <a:gd name="T47" fmla="*/ 2147483647 h 170"/>
                <a:gd name="T48" fmla="*/ 2147483647 w 207"/>
                <a:gd name="T49" fmla="*/ 2147483647 h 170"/>
                <a:gd name="T50" fmla="*/ 2147483647 w 207"/>
                <a:gd name="T51" fmla="*/ 2147483647 h 170"/>
                <a:gd name="T52" fmla="*/ 2147483647 w 207"/>
                <a:gd name="T53" fmla="*/ 2147483647 h 170"/>
                <a:gd name="T54" fmla="*/ 2147483647 w 207"/>
                <a:gd name="T55" fmla="*/ 2147483647 h 170"/>
                <a:gd name="T56" fmla="*/ 2147483647 w 207"/>
                <a:gd name="T57" fmla="*/ 2147483647 h 170"/>
                <a:gd name="T58" fmla="*/ 2147483647 w 207"/>
                <a:gd name="T59" fmla="*/ 2147483647 h 170"/>
                <a:gd name="T60" fmla="*/ 2147483647 w 207"/>
                <a:gd name="T61" fmla="*/ 2147483647 h 170"/>
                <a:gd name="T62" fmla="*/ 2147483647 w 207"/>
                <a:gd name="T63" fmla="*/ 2147483647 h 170"/>
                <a:gd name="T64" fmla="*/ 2147483647 w 207"/>
                <a:gd name="T65" fmla="*/ 2147483647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7" h="170">
                  <a:moveTo>
                    <a:pt x="21" y="112"/>
                  </a:moveTo>
                  <a:cubicBezTo>
                    <a:pt x="19" y="115"/>
                    <a:pt x="19" y="114"/>
                    <a:pt x="17" y="114"/>
                  </a:cubicBezTo>
                  <a:cubicBezTo>
                    <a:pt x="16" y="113"/>
                    <a:pt x="14" y="114"/>
                    <a:pt x="13" y="115"/>
                  </a:cubicBezTo>
                  <a:cubicBezTo>
                    <a:pt x="12" y="117"/>
                    <a:pt x="12" y="118"/>
                    <a:pt x="10" y="118"/>
                  </a:cubicBezTo>
                  <a:cubicBezTo>
                    <a:pt x="7" y="118"/>
                    <a:pt x="5" y="116"/>
                    <a:pt x="3" y="123"/>
                  </a:cubicBezTo>
                  <a:cubicBezTo>
                    <a:pt x="1" y="129"/>
                    <a:pt x="0" y="133"/>
                    <a:pt x="8" y="139"/>
                  </a:cubicBezTo>
                  <a:cubicBezTo>
                    <a:pt x="16" y="144"/>
                    <a:pt x="13" y="152"/>
                    <a:pt x="13" y="152"/>
                  </a:cubicBezTo>
                  <a:cubicBezTo>
                    <a:pt x="13" y="152"/>
                    <a:pt x="12" y="156"/>
                    <a:pt x="10" y="161"/>
                  </a:cubicBezTo>
                  <a:cubicBezTo>
                    <a:pt x="7" y="166"/>
                    <a:pt x="13" y="167"/>
                    <a:pt x="15" y="169"/>
                  </a:cubicBezTo>
                  <a:cubicBezTo>
                    <a:pt x="18" y="170"/>
                    <a:pt x="18" y="168"/>
                    <a:pt x="19" y="167"/>
                  </a:cubicBezTo>
                  <a:cubicBezTo>
                    <a:pt x="20" y="165"/>
                    <a:pt x="23" y="162"/>
                    <a:pt x="24" y="160"/>
                  </a:cubicBezTo>
                  <a:cubicBezTo>
                    <a:pt x="24" y="158"/>
                    <a:pt x="25" y="158"/>
                    <a:pt x="27" y="157"/>
                  </a:cubicBezTo>
                  <a:cubicBezTo>
                    <a:pt x="28" y="156"/>
                    <a:pt x="29" y="155"/>
                    <a:pt x="31" y="154"/>
                  </a:cubicBezTo>
                  <a:cubicBezTo>
                    <a:pt x="34" y="153"/>
                    <a:pt x="38" y="156"/>
                    <a:pt x="41" y="156"/>
                  </a:cubicBezTo>
                  <a:cubicBezTo>
                    <a:pt x="44" y="157"/>
                    <a:pt x="44" y="156"/>
                    <a:pt x="45" y="153"/>
                  </a:cubicBezTo>
                  <a:cubicBezTo>
                    <a:pt x="47" y="150"/>
                    <a:pt x="45" y="150"/>
                    <a:pt x="44" y="149"/>
                  </a:cubicBezTo>
                  <a:cubicBezTo>
                    <a:pt x="42" y="149"/>
                    <a:pt x="41" y="148"/>
                    <a:pt x="38" y="144"/>
                  </a:cubicBezTo>
                  <a:cubicBezTo>
                    <a:pt x="35" y="139"/>
                    <a:pt x="30" y="142"/>
                    <a:pt x="25" y="139"/>
                  </a:cubicBezTo>
                  <a:cubicBezTo>
                    <a:pt x="20" y="135"/>
                    <a:pt x="19" y="133"/>
                    <a:pt x="20" y="130"/>
                  </a:cubicBezTo>
                  <a:cubicBezTo>
                    <a:pt x="21" y="127"/>
                    <a:pt x="21" y="122"/>
                    <a:pt x="30" y="123"/>
                  </a:cubicBezTo>
                  <a:cubicBezTo>
                    <a:pt x="38" y="124"/>
                    <a:pt x="40" y="130"/>
                    <a:pt x="42" y="132"/>
                  </a:cubicBezTo>
                  <a:cubicBezTo>
                    <a:pt x="43" y="135"/>
                    <a:pt x="44" y="133"/>
                    <a:pt x="50" y="128"/>
                  </a:cubicBezTo>
                  <a:cubicBezTo>
                    <a:pt x="56" y="123"/>
                    <a:pt x="61" y="121"/>
                    <a:pt x="68" y="122"/>
                  </a:cubicBezTo>
                  <a:cubicBezTo>
                    <a:pt x="76" y="123"/>
                    <a:pt x="81" y="126"/>
                    <a:pt x="85" y="130"/>
                  </a:cubicBezTo>
                  <a:cubicBezTo>
                    <a:pt x="88" y="133"/>
                    <a:pt x="97" y="137"/>
                    <a:pt x="102" y="139"/>
                  </a:cubicBezTo>
                  <a:cubicBezTo>
                    <a:pt x="107" y="141"/>
                    <a:pt x="111" y="143"/>
                    <a:pt x="113" y="144"/>
                  </a:cubicBezTo>
                  <a:cubicBezTo>
                    <a:pt x="115" y="146"/>
                    <a:pt x="115" y="148"/>
                    <a:pt x="118" y="147"/>
                  </a:cubicBezTo>
                  <a:cubicBezTo>
                    <a:pt x="121" y="146"/>
                    <a:pt x="122" y="143"/>
                    <a:pt x="121" y="138"/>
                  </a:cubicBezTo>
                  <a:cubicBezTo>
                    <a:pt x="121" y="133"/>
                    <a:pt x="124" y="128"/>
                    <a:pt x="128" y="123"/>
                  </a:cubicBezTo>
                  <a:cubicBezTo>
                    <a:pt x="132" y="118"/>
                    <a:pt x="141" y="110"/>
                    <a:pt x="145" y="108"/>
                  </a:cubicBezTo>
                  <a:cubicBezTo>
                    <a:pt x="149" y="107"/>
                    <a:pt x="167" y="107"/>
                    <a:pt x="169" y="107"/>
                  </a:cubicBezTo>
                  <a:cubicBezTo>
                    <a:pt x="170" y="106"/>
                    <a:pt x="170" y="107"/>
                    <a:pt x="170" y="105"/>
                  </a:cubicBezTo>
                  <a:cubicBezTo>
                    <a:pt x="170" y="103"/>
                    <a:pt x="173" y="104"/>
                    <a:pt x="174" y="105"/>
                  </a:cubicBezTo>
                  <a:cubicBezTo>
                    <a:pt x="174" y="107"/>
                    <a:pt x="177" y="106"/>
                    <a:pt x="179" y="105"/>
                  </a:cubicBezTo>
                  <a:cubicBezTo>
                    <a:pt x="181" y="103"/>
                    <a:pt x="198" y="94"/>
                    <a:pt x="202" y="91"/>
                  </a:cubicBezTo>
                  <a:cubicBezTo>
                    <a:pt x="207" y="89"/>
                    <a:pt x="199" y="90"/>
                    <a:pt x="197" y="92"/>
                  </a:cubicBezTo>
                  <a:cubicBezTo>
                    <a:pt x="194" y="93"/>
                    <a:pt x="195" y="95"/>
                    <a:pt x="193" y="95"/>
                  </a:cubicBezTo>
                  <a:cubicBezTo>
                    <a:pt x="191" y="95"/>
                    <a:pt x="188" y="93"/>
                    <a:pt x="187" y="91"/>
                  </a:cubicBezTo>
                  <a:cubicBezTo>
                    <a:pt x="187" y="88"/>
                    <a:pt x="187" y="89"/>
                    <a:pt x="186" y="84"/>
                  </a:cubicBezTo>
                  <a:cubicBezTo>
                    <a:pt x="185" y="79"/>
                    <a:pt x="186" y="82"/>
                    <a:pt x="189" y="82"/>
                  </a:cubicBezTo>
                  <a:cubicBezTo>
                    <a:pt x="191" y="82"/>
                    <a:pt x="182" y="76"/>
                    <a:pt x="180" y="74"/>
                  </a:cubicBezTo>
                  <a:cubicBezTo>
                    <a:pt x="178" y="72"/>
                    <a:pt x="185" y="61"/>
                    <a:pt x="187" y="58"/>
                  </a:cubicBezTo>
                  <a:cubicBezTo>
                    <a:pt x="189" y="55"/>
                    <a:pt x="191" y="53"/>
                    <a:pt x="189" y="51"/>
                  </a:cubicBezTo>
                  <a:cubicBezTo>
                    <a:pt x="188" y="49"/>
                    <a:pt x="186" y="53"/>
                    <a:pt x="185" y="55"/>
                  </a:cubicBezTo>
                  <a:cubicBezTo>
                    <a:pt x="183" y="57"/>
                    <a:pt x="175" y="63"/>
                    <a:pt x="170" y="66"/>
                  </a:cubicBezTo>
                  <a:cubicBezTo>
                    <a:pt x="166" y="70"/>
                    <a:pt x="154" y="64"/>
                    <a:pt x="152" y="64"/>
                  </a:cubicBezTo>
                  <a:cubicBezTo>
                    <a:pt x="149" y="63"/>
                    <a:pt x="148" y="63"/>
                    <a:pt x="149" y="61"/>
                  </a:cubicBezTo>
                  <a:cubicBezTo>
                    <a:pt x="150" y="60"/>
                    <a:pt x="152" y="60"/>
                    <a:pt x="142" y="59"/>
                  </a:cubicBezTo>
                  <a:cubicBezTo>
                    <a:pt x="131" y="59"/>
                    <a:pt x="129" y="54"/>
                    <a:pt x="115" y="44"/>
                  </a:cubicBezTo>
                  <a:cubicBezTo>
                    <a:pt x="101" y="34"/>
                    <a:pt x="79" y="4"/>
                    <a:pt x="77" y="3"/>
                  </a:cubicBezTo>
                  <a:cubicBezTo>
                    <a:pt x="76" y="1"/>
                    <a:pt x="75" y="0"/>
                    <a:pt x="73" y="2"/>
                  </a:cubicBezTo>
                  <a:cubicBezTo>
                    <a:pt x="71" y="4"/>
                    <a:pt x="69" y="5"/>
                    <a:pt x="66" y="5"/>
                  </a:cubicBezTo>
                  <a:cubicBezTo>
                    <a:pt x="64" y="5"/>
                    <a:pt x="64" y="7"/>
                    <a:pt x="64" y="13"/>
                  </a:cubicBezTo>
                  <a:cubicBezTo>
                    <a:pt x="64" y="19"/>
                    <a:pt x="65" y="20"/>
                    <a:pt x="66" y="23"/>
                  </a:cubicBezTo>
                  <a:cubicBezTo>
                    <a:pt x="68" y="26"/>
                    <a:pt x="71" y="34"/>
                    <a:pt x="70" y="40"/>
                  </a:cubicBezTo>
                  <a:cubicBezTo>
                    <a:pt x="69" y="45"/>
                    <a:pt x="68" y="51"/>
                    <a:pt x="67" y="58"/>
                  </a:cubicBezTo>
                  <a:cubicBezTo>
                    <a:pt x="67" y="66"/>
                    <a:pt x="62" y="68"/>
                    <a:pt x="58" y="72"/>
                  </a:cubicBezTo>
                  <a:cubicBezTo>
                    <a:pt x="54" y="76"/>
                    <a:pt x="56" y="78"/>
                    <a:pt x="56" y="80"/>
                  </a:cubicBezTo>
                  <a:cubicBezTo>
                    <a:pt x="56" y="83"/>
                    <a:pt x="55" y="84"/>
                    <a:pt x="57" y="88"/>
                  </a:cubicBezTo>
                  <a:cubicBezTo>
                    <a:pt x="59" y="91"/>
                    <a:pt x="55" y="93"/>
                    <a:pt x="52" y="96"/>
                  </a:cubicBezTo>
                  <a:cubicBezTo>
                    <a:pt x="48" y="100"/>
                    <a:pt x="46" y="98"/>
                    <a:pt x="44" y="97"/>
                  </a:cubicBezTo>
                  <a:cubicBezTo>
                    <a:pt x="42" y="96"/>
                    <a:pt x="41" y="96"/>
                    <a:pt x="39" y="97"/>
                  </a:cubicBezTo>
                  <a:cubicBezTo>
                    <a:pt x="38" y="97"/>
                    <a:pt x="36" y="97"/>
                    <a:pt x="32" y="94"/>
                  </a:cubicBezTo>
                  <a:cubicBezTo>
                    <a:pt x="29" y="91"/>
                    <a:pt x="25" y="89"/>
                    <a:pt x="22" y="91"/>
                  </a:cubicBezTo>
                  <a:cubicBezTo>
                    <a:pt x="19" y="94"/>
                    <a:pt x="21" y="94"/>
                    <a:pt x="24" y="99"/>
                  </a:cubicBezTo>
                  <a:cubicBezTo>
                    <a:pt x="27" y="103"/>
                    <a:pt x="26" y="105"/>
                    <a:pt x="25" y="107"/>
                  </a:cubicBezTo>
                  <a:cubicBezTo>
                    <a:pt x="24" y="108"/>
                    <a:pt x="23" y="108"/>
                    <a:pt x="21" y="1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2" name="Freeform 2755"/>
            <p:cNvSpPr>
              <a:spLocks/>
            </p:cNvSpPr>
            <p:nvPr/>
          </p:nvSpPr>
          <p:spPr bwMode="auto">
            <a:xfrm>
              <a:off x="9867324" y="3106799"/>
              <a:ext cx="4833" cy="8269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2147483647 h 10"/>
                <a:gd name="T6" fmla="*/ 2147483647 w 6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0">
                  <a:moveTo>
                    <a:pt x="5" y="4"/>
                  </a:moveTo>
                  <a:cubicBezTo>
                    <a:pt x="5" y="4"/>
                    <a:pt x="6" y="0"/>
                    <a:pt x="3" y="1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5"/>
                    <a:pt x="2" y="10"/>
                    <a:pt x="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3" name="Freeform 2756"/>
            <p:cNvSpPr>
              <a:spLocks/>
            </p:cNvSpPr>
            <p:nvPr/>
          </p:nvSpPr>
          <p:spPr bwMode="auto">
            <a:xfrm>
              <a:off x="9913237" y="3003435"/>
              <a:ext cx="6444" cy="6615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6" y="5"/>
                  </a:moveTo>
                  <a:cubicBezTo>
                    <a:pt x="4" y="1"/>
                    <a:pt x="0" y="0"/>
                    <a:pt x="5" y="7"/>
                  </a:cubicBezTo>
                  <a:cubicBezTo>
                    <a:pt x="5" y="7"/>
                    <a:pt x="8" y="8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4" name="Freeform 2757"/>
            <p:cNvSpPr>
              <a:spLocks/>
            </p:cNvSpPr>
            <p:nvPr/>
          </p:nvSpPr>
          <p:spPr bwMode="auto">
            <a:xfrm>
              <a:off x="9736026" y="4137957"/>
              <a:ext cx="5638" cy="19019"/>
            </a:xfrm>
            <a:custGeom>
              <a:avLst/>
              <a:gdLst>
                <a:gd name="T0" fmla="*/ 0 w 7"/>
                <a:gd name="T1" fmla="*/ 2147483647 h 23"/>
                <a:gd name="T2" fmla="*/ 2147483647 w 7"/>
                <a:gd name="T3" fmla="*/ 2147483647 h 23"/>
                <a:gd name="T4" fmla="*/ 0 w 7"/>
                <a:gd name="T5" fmla="*/ 2147483647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0" y="12"/>
                  </a:moveTo>
                  <a:cubicBezTo>
                    <a:pt x="0" y="12"/>
                    <a:pt x="0" y="23"/>
                    <a:pt x="5" y="8"/>
                  </a:cubicBezTo>
                  <a:cubicBezTo>
                    <a:pt x="7" y="0"/>
                    <a:pt x="0" y="12"/>
                    <a:pt x="0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5" name="Freeform 2758"/>
            <p:cNvSpPr>
              <a:spLocks/>
            </p:cNvSpPr>
            <p:nvPr/>
          </p:nvSpPr>
          <p:spPr bwMode="auto">
            <a:xfrm>
              <a:off x="8671149" y="4199148"/>
              <a:ext cx="295620" cy="326630"/>
            </a:xfrm>
            <a:custGeom>
              <a:avLst/>
              <a:gdLst>
                <a:gd name="T0" fmla="*/ 2147483647 w 367"/>
                <a:gd name="T1" fmla="*/ 2147483647 h 395"/>
                <a:gd name="T2" fmla="*/ 2147483647 w 367"/>
                <a:gd name="T3" fmla="*/ 2147483647 h 395"/>
                <a:gd name="T4" fmla="*/ 2147483647 w 367"/>
                <a:gd name="T5" fmla="*/ 2147483647 h 395"/>
                <a:gd name="T6" fmla="*/ 2147483647 w 367"/>
                <a:gd name="T7" fmla="*/ 2147483647 h 395"/>
                <a:gd name="T8" fmla="*/ 2147483647 w 367"/>
                <a:gd name="T9" fmla="*/ 2147483647 h 395"/>
                <a:gd name="T10" fmla="*/ 2147483647 w 367"/>
                <a:gd name="T11" fmla="*/ 2147483647 h 395"/>
                <a:gd name="T12" fmla="*/ 2147483647 w 367"/>
                <a:gd name="T13" fmla="*/ 2147483647 h 395"/>
                <a:gd name="T14" fmla="*/ 2147483647 w 367"/>
                <a:gd name="T15" fmla="*/ 2147483647 h 395"/>
                <a:gd name="T16" fmla="*/ 2147483647 w 367"/>
                <a:gd name="T17" fmla="*/ 2147483647 h 395"/>
                <a:gd name="T18" fmla="*/ 2147483647 w 367"/>
                <a:gd name="T19" fmla="*/ 2147483647 h 395"/>
                <a:gd name="T20" fmla="*/ 2147483647 w 367"/>
                <a:gd name="T21" fmla="*/ 2147483647 h 395"/>
                <a:gd name="T22" fmla="*/ 2147483647 w 367"/>
                <a:gd name="T23" fmla="*/ 2147483647 h 395"/>
                <a:gd name="T24" fmla="*/ 2147483647 w 367"/>
                <a:gd name="T25" fmla="*/ 2147483647 h 395"/>
                <a:gd name="T26" fmla="*/ 2147483647 w 367"/>
                <a:gd name="T27" fmla="*/ 2147483647 h 395"/>
                <a:gd name="T28" fmla="*/ 2147483647 w 367"/>
                <a:gd name="T29" fmla="*/ 2147483647 h 395"/>
                <a:gd name="T30" fmla="*/ 2147483647 w 367"/>
                <a:gd name="T31" fmla="*/ 2147483647 h 395"/>
                <a:gd name="T32" fmla="*/ 2147483647 w 367"/>
                <a:gd name="T33" fmla="*/ 2147483647 h 395"/>
                <a:gd name="T34" fmla="*/ 2147483647 w 367"/>
                <a:gd name="T35" fmla="*/ 2147483647 h 395"/>
                <a:gd name="T36" fmla="*/ 2147483647 w 367"/>
                <a:gd name="T37" fmla="*/ 2147483647 h 395"/>
                <a:gd name="T38" fmla="*/ 2147483647 w 367"/>
                <a:gd name="T39" fmla="*/ 2147483647 h 395"/>
                <a:gd name="T40" fmla="*/ 2147483647 w 367"/>
                <a:gd name="T41" fmla="*/ 2147483647 h 395"/>
                <a:gd name="T42" fmla="*/ 2147483647 w 367"/>
                <a:gd name="T43" fmla="*/ 2147483647 h 395"/>
                <a:gd name="T44" fmla="*/ 2147483647 w 367"/>
                <a:gd name="T45" fmla="*/ 2147483647 h 395"/>
                <a:gd name="T46" fmla="*/ 2147483647 w 367"/>
                <a:gd name="T47" fmla="*/ 2147483647 h 395"/>
                <a:gd name="T48" fmla="*/ 2147483647 w 367"/>
                <a:gd name="T49" fmla="*/ 2147483647 h 395"/>
                <a:gd name="T50" fmla="*/ 2147483647 w 367"/>
                <a:gd name="T51" fmla="*/ 2147483647 h 395"/>
                <a:gd name="T52" fmla="*/ 2147483647 w 367"/>
                <a:gd name="T53" fmla="*/ 2147483647 h 395"/>
                <a:gd name="T54" fmla="*/ 2147483647 w 367"/>
                <a:gd name="T55" fmla="*/ 2147483647 h 395"/>
                <a:gd name="T56" fmla="*/ 2147483647 w 367"/>
                <a:gd name="T57" fmla="*/ 2147483647 h 395"/>
                <a:gd name="T58" fmla="*/ 2147483647 w 367"/>
                <a:gd name="T59" fmla="*/ 2147483647 h 395"/>
                <a:gd name="T60" fmla="*/ 2147483647 w 367"/>
                <a:gd name="T61" fmla="*/ 2147483647 h 395"/>
                <a:gd name="T62" fmla="*/ 2147483647 w 367"/>
                <a:gd name="T63" fmla="*/ 2147483647 h 395"/>
                <a:gd name="T64" fmla="*/ 2147483647 w 367"/>
                <a:gd name="T65" fmla="*/ 2147483647 h 395"/>
                <a:gd name="T66" fmla="*/ 2147483647 w 367"/>
                <a:gd name="T67" fmla="*/ 2147483647 h 395"/>
                <a:gd name="T68" fmla="*/ 2147483647 w 367"/>
                <a:gd name="T69" fmla="*/ 2147483647 h 395"/>
                <a:gd name="T70" fmla="*/ 2147483647 w 367"/>
                <a:gd name="T71" fmla="*/ 2147483647 h 395"/>
                <a:gd name="T72" fmla="*/ 2147483647 w 367"/>
                <a:gd name="T73" fmla="*/ 2147483647 h 395"/>
                <a:gd name="T74" fmla="*/ 2147483647 w 367"/>
                <a:gd name="T75" fmla="*/ 2147483647 h 395"/>
                <a:gd name="T76" fmla="*/ 2147483647 w 367"/>
                <a:gd name="T77" fmla="*/ 2147483647 h 395"/>
                <a:gd name="T78" fmla="*/ 2147483647 w 367"/>
                <a:gd name="T79" fmla="*/ 2147483647 h 395"/>
                <a:gd name="T80" fmla="*/ 2147483647 w 367"/>
                <a:gd name="T81" fmla="*/ 2147483647 h 395"/>
                <a:gd name="T82" fmla="*/ 2147483647 w 367"/>
                <a:gd name="T83" fmla="*/ 2147483647 h 395"/>
                <a:gd name="T84" fmla="*/ 2147483647 w 367"/>
                <a:gd name="T85" fmla="*/ 2147483647 h 395"/>
                <a:gd name="T86" fmla="*/ 2147483647 w 367"/>
                <a:gd name="T87" fmla="*/ 2147483647 h 3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7" h="395">
                  <a:moveTo>
                    <a:pt x="357" y="382"/>
                  </a:moveTo>
                  <a:cubicBezTo>
                    <a:pt x="359" y="376"/>
                    <a:pt x="358" y="347"/>
                    <a:pt x="358" y="341"/>
                  </a:cubicBezTo>
                  <a:cubicBezTo>
                    <a:pt x="357" y="336"/>
                    <a:pt x="357" y="329"/>
                    <a:pt x="359" y="327"/>
                  </a:cubicBezTo>
                  <a:cubicBezTo>
                    <a:pt x="360" y="325"/>
                    <a:pt x="363" y="322"/>
                    <a:pt x="360" y="315"/>
                  </a:cubicBezTo>
                  <a:cubicBezTo>
                    <a:pt x="357" y="309"/>
                    <a:pt x="362" y="302"/>
                    <a:pt x="364" y="300"/>
                  </a:cubicBezTo>
                  <a:cubicBezTo>
                    <a:pt x="367" y="299"/>
                    <a:pt x="363" y="292"/>
                    <a:pt x="362" y="289"/>
                  </a:cubicBezTo>
                  <a:cubicBezTo>
                    <a:pt x="361" y="287"/>
                    <a:pt x="356" y="279"/>
                    <a:pt x="354" y="276"/>
                  </a:cubicBezTo>
                  <a:cubicBezTo>
                    <a:pt x="352" y="273"/>
                    <a:pt x="348" y="272"/>
                    <a:pt x="347" y="271"/>
                  </a:cubicBezTo>
                  <a:cubicBezTo>
                    <a:pt x="345" y="271"/>
                    <a:pt x="330" y="269"/>
                    <a:pt x="327" y="268"/>
                  </a:cubicBezTo>
                  <a:cubicBezTo>
                    <a:pt x="324" y="268"/>
                    <a:pt x="323" y="272"/>
                    <a:pt x="321" y="275"/>
                  </a:cubicBezTo>
                  <a:cubicBezTo>
                    <a:pt x="320" y="279"/>
                    <a:pt x="318" y="281"/>
                    <a:pt x="314" y="283"/>
                  </a:cubicBezTo>
                  <a:cubicBezTo>
                    <a:pt x="311" y="284"/>
                    <a:pt x="316" y="278"/>
                    <a:pt x="318" y="277"/>
                  </a:cubicBezTo>
                  <a:cubicBezTo>
                    <a:pt x="320" y="276"/>
                    <a:pt x="320" y="274"/>
                    <a:pt x="318" y="273"/>
                  </a:cubicBezTo>
                  <a:cubicBezTo>
                    <a:pt x="316" y="273"/>
                    <a:pt x="316" y="270"/>
                    <a:pt x="321" y="269"/>
                  </a:cubicBezTo>
                  <a:cubicBezTo>
                    <a:pt x="326" y="267"/>
                    <a:pt x="326" y="266"/>
                    <a:pt x="319" y="261"/>
                  </a:cubicBezTo>
                  <a:cubicBezTo>
                    <a:pt x="312" y="257"/>
                    <a:pt x="312" y="251"/>
                    <a:pt x="314" y="248"/>
                  </a:cubicBezTo>
                  <a:cubicBezTo>
                    <a:pt x="315" y="245"/>
                    <a:pt x="314" y="244"/>
                    <a:pt x="312" y="241"/>
                  </a:cubicBezTo>
                  <a:cubicBezTo>
                    <a:pt x="311" y="239"/>
                    <a:pt x="311" y="233"/>
                    <a:pt x="309" y="229"/>
                  </a:cubicBezTo>
                  <a:cubicBezTo>
                    <a:pt x="308" y="226"/>
                    <a:pt x="306" y="226"/>
                    <a:pt x="304" y="226"/>
                  </a:cubicBezTo>
                  <a:cubicBezTo>
                    <a:pt x="303" y="225"/>
                    <a:pt x="301" y="227"/>
                    <a:pt x="298" y="226"/>
                  </a:cubicBezTo>
                  <a:cubicBezTo>
                    <a:pt x="295" y="224"/>
                    <a:pt x="287" y="223"/>
                    <a:pt x="283" y="221"/>
                  </a:cubicBezTo>
                  <a:cubicBezTo>
                    <a:pt x="279" y="219"/>
                    <a:pt x="276" y="212"/>
                    <a:pt x="276" y="209"/>
                  </a:cubicBezTo>
                  <a:cubicBezTo>
                    <a:pt x="275" y="206"/>
                    <a:pt x="278" y="207"/>
                    <a:pt x="280" y="206"/>
                  </a:cubicBezTo>
                  <a:cubicBezTo>
                    <a:pt x="282" y="205"/>
                    <a:pt x="278" y="203"/>
                    <a:pt x="276" y="202"/>
                  </a:cubicBezTo>
                  <a:cubicBezTo>
                    <a:pt x="273" y="202"/>
                    <a:pt x="275" y="201"/>
                    <a:pt x="277" y="199"/>
                  </a:cubicBezTo>
                  <a:cubicBezTo>
                    <a:pt x="279" y="198"/>
                    <a:pt x="275" y="198"/>
                    <a:pt x="274" y="198"/>
                  </a:cubicBezTo>
                  <a:cubicBezTo>
                    <a:pt x="272" y="198"/>
                    <a:pt x="279" y="195"/>
                    <a:pt x="280" y="194"/>
                  </a:cubicBezTo>
                  <a:cubicBezTo>
                    <a:pt x="281" y="193"/>
                    <a:pt x="282" y="192"/>
                    <a:pt x="283" y="193"/>
                  </a:cubicBezTo>
                  <a:cubicBezTo>
                    <a:pt x="284" y="194"/>
                    <a:pt x="286" y="191"/>
                    <a:pt x="289" y="190"/>
                  </a:cubicBezTo>
                  <a:cubicBezTo>
                    <a:pt x="292" y="189"/>
                    <a:pt x="289" y="184"/>
                    <a:pt x="288" y="183"/>
                  </a:cubicBezTo>
                  <a:cubicBezTo>
                    <a:pt x="288" y="181"/>
                    <a:pt x="286" y="179"/>
                    <a:pt x="284" y="179"/>
                  </a:cubicBezTo>
                  <a:cubicBezTo>
                    <a:pt x="283" y="179"/>
                    <a:pt x="283" y="178"/>
                    <a:pt x="280" y="176"/>
                  </a:cubicBezTo>
                  <a:cubicBezTo>
                    <a:pt x="277" y="173"/>
                    <a:pt x="273" y="174"/>
                    <a:pt x="268" y="175"/>
                  </a:cubicBezTo>
                  <a:cubicBezTo>
                    <a:pt x="263" y="177"/>
                    <a:pt x="258" y="181"/>
                    <a:pt x="252" y="184"/>
                  </a:cubicBezTo>
                  <a:cubicBezTo>
                    <a:pt x="247" y="187"/>
                    <a:pt x="248" y="183"/>
                    <a:pt x="251" y="182"/>
                  </a:cubicBezTo>
                  <a:cubicBezTo>
                    <a:pt x="254" y="181"/>
                    <a:pt x="260" y="179"/>
                    <a:pt x="263" y="177"/>
                  </a:cubicBezTo>
                  <a:cubicBezTo>
                    <a:pt x="265" y="176"/>
                    <a:pt x="266" y="174"/>
                    <a:pt x="264" y="172"/>
                  </a:cubicBezTo>
                  <a:cubicBezTo>
                    <a:pt x="263" y="169"/>
                    <a:pt x="260" y="168"/>
                    <a:pt x="255" y="168"/>
                  </a:cubicBezTo>
                  <a:cubicBezTo>
                    <a:pt x="249" y="167"/>
                    <a:pt x="241" y="162"/>
                    <a:pt x="239" y="160"/>
                  </a:cubicBezTo>
                  <a:cubicBezTo>
                    <a:pt x="236" y="158"/>
                    <a:pt x="235" y="151"/>
                    <a:pt x="234" y="148"/>
                  </a:cubicBezTo>
                  <a:cubicBezTo>
                    <a:pt x="232" y="144"/>
                    <a:pt x="225" y="139"/>
                    <a:pt x="221" y="136"/>
                  </a:cubicBezTo>
                  <a:cubicBezTo>
                    <a:pt x="217" y="133"/>
                    <a:pt x="212" y="134"/>
                    <a:pt x="209" y="132"/>
                  </a:cubicBezTo>
                  <a:cubicBezTo>
                    <a:pt x="206" y="129"/>
                    <a:pt x="204" y="123"/>
                    <a:pt x="202" y="121"/>
                  </a:cubicBezTo>
                  <a:cubicBezTo>
                    <a:pt x="200" y="119"/>
                    <a:pt x="195" y="117"/>
                    <a:pt x="192" y="116"/>
                  </a:cubicBezTo>
                  <a:cubicBezTo>
                    <a:pt x="188" y="115"/>
                    <a:pt x="187" y="115"/>
                    <a:pt x="189" y="119"/>
                  </a:cubicBezTo>
                  <a:cubicBezTo>
                    <a:pt x="192" y="123"/>
                    <a:pt x="191" y="123"/>
                    <a:pt x="189" y="122"/>
                  </a:cubicBezTo>
                  <a:cubicBezTo>
                    <a:pt x="188" y="121"/>
                    <a:pt x="184" y="119"/>
                    <a:pt x="181" y="118"/>
                  </a:cubicBezTo>
                  <a:cubicBezTo>
                    <a:pt x="178" y="117"/>
                    <a:pt x="175" y="113"/>
                    <a:pt x="175" y="111"/>
                  </a:cubicBezTo>
                  <a:cubicBezTo>
                    <a:pt x="175" y="109"/>
                    <a:pt x="173" y="105"/>
                    <a:pt x="170" y="104"/>
                  </a:cubicBezTo>
                  <a:cubicBezTo>
                    <a:pt x="167" y="104"/>
                    <a:pt x="168" y="104"/>
                    <a:pt x="166" y="105"/>
                  </a:cubicBezTo>
                  <a:cubicBezTo>
                    <a:pt x="164" y="106"/>
                    <a:pt x="161" y="99"/>
                    <a:pt x="160" y="96"/>
                  </a:cubicBezTo>
                  <a:cubicBezTo>
                    <a:pt x="159" y="92"/>
                    <a:pt x="149" y="82"/>
                    <a:pt x="145" y="79"/>
                  </a:cubicBezTo>
                  <a:cubicBezTo>
                    <a:pt x="142" y="77"/>
                    <a:pt x="129" y="68"/>
                    <a:pt x="124" y="67"/>
                  </a:cubicBezTo>
                  <a:cubicBezTo>
                    <a:pt x="119" y="65"/>
                    <a:pt x="117" y="61"/>
                    <a:pt x="116" y="59"/>
                  </a:cubicBezTo>
                  <a:cubicBezTo>
                    <a:pt x="116" y="57"/>
                    <a:pt x="104" y="53"/>
                    <a:pt x="103" y="53"/>
                  </a:cubicBezTo>
                  <a:cubicBezTo>
                    <a:pt x="102" y="52"/>
                    <a:pt x="101" y="49"/>
                    <a:pt x="103" y="48"/>
                  </a:cubicBezTo>
                  <a:cubicBezTo>
                    <a:pt x="104" y="47"/>
                    <a:pt x="103" y="44"/>
                    <a:pt x="102" y="43"/>
                  </a:cubicBezTo>
                  <a:cubicBezTo>
                    <a:pt x="101" y="41"/>
                    <a:pt x="99" y="39"/>
                    <a:pt x="96" y="38"/>
                  </a:cubicBezTo>
                  <a:cubicBezTo>
                    <a:pt x="92" y="37"/>
                    <a:pt x="94" y="34"/>
                    <a:pt x="94" y="30"/>
                  </a:cubicBezTo>
                  <a:cubicBezTo>
                    <a:pt x="94" y="26"/>
                    <a:pt x="82" y="17"/>
                    <a:pt x="80" y="16"/>
                  </a:cubicBezTo>
                  <a:cubicBezTo>
                    <a:pt x="79" y="14"/>
                    <a:pt x="75" y="13"/>
                    <a:pt x="71" y="15"/>
                  </a:cubicBezTo>
                  <a:cubicBezTo>
                    <a:pt x="66" y="17"/>
                    <a:pt x="64" y="15"/>
                    <a:pt x="62" y="13"/>
                  </a:cubicBezTo>
                  <a:cubicBezTo>
                    <a:pt x="60" y="12"/>
                    <a:pt x="50" y="14"/>
                    <a:pt x="44" y="14"/>
                  </a:cubicBezTo>
                  <a:cubicBezTo>
                    <a:pt x="37" y="14"/>
                    <a:pt x="19" y="4"/>
                    <a:pt x="16" y="2"/>
                  </a:cubicBezTo>
                  <a:cubicBezTo>
                    <a:pt x="13" y="0"/>
                    <a:pt x="7" y="2"/>
                    <a:pt x="3" y="4"/>
                  </a:cubicBezTo>
                  <a:cubicBezTo>
                    <a:pt x="0" y="5"/>
                    <a:pt x="1" y="8"/>
                    <a:pt x="1" y="8"/>
                  </a:cubicBezTo>
                  <a:cubicBezTo>
                    <a:pt x="4" y="18"/>
                    <a:pt x="14" y="31"/>
                    <a:pt x="21" y="41"/>
                  </a:cubicBezTo>
                  <a:cubicBezTo>
                    <a:pt x="29" y="51"/>
                    <a:pt x="48" y="64"/>
                    <a:pt x="52" y="66"/>
                  </a:cubicBezTo>
                  <a:cubicBezTo>
                    <a:pt x="56" y="69"/>
                    <a:pt x="61" y="71"/>
                    <a:pt x="69" y="80"/>
                  </a:cubicBezTo>
                  <a:cubicBezTo>
                    <a:pt x="76" y="89"/>
                    <a:pt x="81" y="93"/>
                    <a:pt x="83" y="103"/>
                  </a:cubicBezTo>
                  <a:cubicBezTo>
                    <a:pt x="85" y="112"/>
                    <a:pt x="85" y="114"/>
                    <a:pt x="94" y="116"/>
                  </a:cubicBezTo>
                  <a:cubicBezTo>
                    <a:pt x="102" y="118"/>
                    <a:pt x="119" y="132"/>
                    <a:pt x="119" y="132"/>
                  </a:cubicBezTo>
                  <a:cubicBezTo>
                    <a:pt x="119" y="132"/>
                    <a:pt x="121" y="133"/>
                    <a:pt x="121" y="138"/>
                  </a:cubicBezTo>
                  <a:cubicBezTo>
                    <a:pt x="121" y="143"/>
                    <a:pt x="127" y="165"/>
                    <a:pt x="130" y="173"/>
                  </a:cubicBezTo>
                  <a:cubicBezTo>
                    <a:pt x="134" y="180"/>
                    <a:pt x="135" y="182"/>
                    <a:pt x="138" y="183"/>
                  </a:cubicBezTo>
                  <a:cubicBezTo>
                    <a:pt x="140" y="183"/>
                    <a:pt x="149" y="189"/>
                    <a:pt x="150" y="190"/>
                  </a:cubicBezTo>
                  <a:cubicBezTo>
                    <a:pt x="152" y="192"/>
                    <a:pt x="151" y="194"/>
                    <a:pt x="157" y="200"/>
                  </a:cubicBezTo>
                  <a:cubicBezTo>
                    <a:pt x="162" y="207"/>
                    <a:pt x="174" y="220"/>
                    <a:pt x="173" y="225"/>
                  </a:cubicBezTo>
                  <a:cubicBezTo>
                    <a:pt x="173" y="229"/>
                    <a:pt x="177" y="236"/>
                    <a:pt x="179" y="239"/>
                  </a:cubicBezTo>
                  <a:cubicBezTo>
                    <a:pt x="181" y="242"/>
                    <a:pt x="189" y="247"/>
                    <a:pt x="194" y="267"/>
                  </a:cubicBezTo>
                  <a:cubicBezTo>
                    <a:pt x="199" y="286"/>
                    <a:pt x="230" y="312"/>
                    <a:pt x="233" y="314"/>
                  </a:cubicBezTo>
                  <a:cubicBezTo>
                    <a:pt x="236" y="316"/>
                    <a:pt x="237" y="318"/>
                    <a:pt x="238" y="322"/>
                  </a:cubicBezTo>
                  <a:cubicBezTo>
                    <a:pt x="238" y="327"/>
                    <a:pt x="248" y="332"/>
                    <a:pt x="248" y="332"/>
                  </a:cubicBezTo>
                  <a:cubicBezTo>
                    <a:pt x="269" y="347"/>
                    <a:pt x="310" y="382"/>
                    <a:pt x="314" y="388"/>
                  </a:cubicBezTo>
                  <a:cubicBezTo>
                    <a:pt x="318" y="395"/>
                    <a:pt x="316" y="385"/>
                    <a:pt x="316" y="380"/>
                  </a:cubicBezTo>
                  <a:cubicBezTo>
                    <a:pt x="315" y="375"/>
                    <a:pt x="318" y="375"/>
                    <a:pt x="321" y="378"/>
                  </a:cubicBezTo>
                  <a:cubicBezTo>
                    <a:pt x="323" y="381"/>
                    <a:pt x="332" y="392"/>
                    <a:pt x="336" y="381"/>
                  </a:cubicBezTo>
                  <a:cubicBezTo>
                    <a:pt x="341" y="370"/>
                    <a:pt x="350" y="385"/>
                    <a:pt x="353" y="388"/>
                  </a:cubicBezTo>
                  <a:cubicBezTo>
                    <a:pt x="355" y="391"/>
                    <a:pt x="355" y="387"/>
                    <a:pt x="357" y="38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6" name="Freeform 2759"/>
            <p:cNvSpPr>
              <a:spLocks/>
            </p:cNvSpPr>
            <p:nvPr/>
          </p:nvSpPr>
          <p:spPr bwMode="auto">
            <a:xfrm>
              <a:off x="8684842" y="4275223"/>
              <a:ext cx="20943" cy="17365"/>
            </a:xfrm>
            <a:custGeom>
              <a:avLst/>
              <a:gdLst>
                <a:gd name="T0" fmla="*/ 2147483647 w 26"/>
                <a:gd name="T1" fmla="*/ 2147483647 h 21"/>
                <a:gd name="T2" fmla="*/ 2147483647 w 26"/>
                <a:gd name="T3" fmla="*/ 2147483647 h 21"/>
                <a:gd name="T4" fmla="*/ 2147483647 w 26"/>
                <a:gd name="T5" fmla="*/ 2147483647 h 21"/>
                <a:gd name="T6" fmla="*/ 2147483647 w 26"/>
                <a:gd name="T7" fmla="*/ 2147483647 h 21"/>
                <a:gd name="T8" fmla="*/ 2147483647 w 26"/>
                <a:gd name="T9" fmla="*/ 2147483647 h 21"/>
                <a:gd name="T10" fmla="*/ 2147483647 w 26"/>
                <a:gd name="T11" fmla="*/ 2147483647 h 21"/>
                <a:gd name="T12" fmla="*/ 2147483647 w 26"/>
                <a:gd name="T13" fmla="*/ 2147483647 h 21"/>
                <a:gd name="T14" fmla="*/ 2147483647 w 26"/>
                <a:gd name="T15" fmla="*/ 2147483647 h 21"/>
                <a:gd name="T16" fmla="*/ 2147483647 w 26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1">
                  <a:moveTo>
                    <a:pt x="23" y="13"/>
                  </a:moveTo>
                  <a:cubicBezTo>
                    <a:pt x="23" y="13"/>
                    <a:pt x="7" y="2"/>
                    <a:pt x="5" y="1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4"/>
                    <a:pt x="2" y="6"/>
                    <a:pt x="2" y="6"/>
                  </a:cubicBezTo>
                  <a:cubicBezTo>
                    <a:pt x="2" y="6"/>
                    <a:pt x="6" y="10"/>
                    <a:pt x="8" y="10"/>
                  </a:cubicBezTo>
                  <a:cubicBezTo>
                    <a:pt x="10" y="10"/>
                    <a:pt x="12" y="13"/>
                    <a:pt x="14" y="14"/>
                  </a:cubicBezTo>
                  <a:cubicBezTo>
                    <a:pt x="16" y="15"/>
                    <a:pt x="20" y="18"/>
                    <a:pt x="23" y="20"/>
                  </a:cubicBezTo>
                  <a:cubicBezTo>
                    <a:pt x="26" y="21"/>
                    <a:pt x="25" y="18"/>
                    <a:pt x="25" y="16"/>
                  </a:cubicBezTo>
                  <a:cubicBezTo>
                    <a:pt x="25" y="14"/>
                    <a:pt x="23" y="13"/>
                    <a:pt x="23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7" name="Freeform 2760"/>
            <p:cNvSpPr>
              <a:spLocks/>
            </p:cNvSpPr>
            <p:nvPr/>
          </p:nvSpPr>
          <p:spPr bwMode="auto">
            <a:xfrm>
              <a:off x="8720285" y="4314089"/>
              <a:ext cx="24165" cy="27288"/>
            </a:xfrm>
            <a:custGeom>
              <a:avLst/>
              <a:gdLst>
                <a:gd name="T0" fmla="*/ 2147483647 w 30"/>
                <a:gd name="T1" fmla="*/ 2147483647 h 33"/>
                <a:gd name="T2" fmla="*/ 2147483647 w 30"/>
                <a:gd name="T3" fmla="*/ 2147483647 h 33"/>
                <a:gd name="T4" fmla="*/ 2147483647 w 30"/>
                <a:gd name="T5" fmla="*/ 2147483647 h 33"/>
                <a:gd name="T6" fmla="*/ 2147483647 w 30"/>
                <a:gd name="T7" fmla="*/ 2147483647 h 33"/>
                <a:gd name="T8" fmla="*/ 2147483647 w 30"/>
                <a:gd name="T9" fmla="*/ 2147483647 h 33"/>
                <a:gd name="T10" fmla="*/ 2147483647 w 30"/>
                <a:gd name="T11" fmla="*/ 2147483647 h 33"/>
                <a:gd name="T12" fmla="*/ 2147483647 w 30"/>
                <a:gd name="T13" fmla="*/ 2147483647 h 33"/>
                <a:gd name="T14" fmla="*/ 2147483647 w 30"/>
                <a:gd name="T15" fmla="*/ 2147483647 h 33"/>
                <a:gd name="T16" fmla="*/ 2147483647 w 30"/>
                <a:gd name="T17" fmla="*/ 2147483647 h 33"/>
                <a:gd name="T18" fmla="*/ 2147483647 w 30"/>
                <a:gd name="T19" fmla="*/ 2147483647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33">
                  <a:moveTo>
                    <a:pt x="28" y="18"/>
                  </a:moveTo>
                  <a:cubicBezTo>
                    <a:pt x="27" y="17"/>
                    <a:pt x="15" y="3"/>
                    <a:pt x="14" y="2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0" y="3"/>
                    <a:pt x="9" y="3"/>
                    <a:pt x="5" y="4"/>
                  </a:cubicBezTo>
                  <a:cubicBezTo>
                    <a:pt x="0" y="4"/>
                    <a:pt x="6" y="5"/>
                    <a:pt x="6" y="5"/>
                  </a:cubicBezTo>
                  <a:cubicBezTo>
                    <a:pt x="7" y="7"/>
                    <a:pt x="24" y="30"/>
                    <a:pt x="25" y="31"/>
                  </a:cubicBezTo>
                  <a:cubicBezTo>
                    <a:pt x="26" y="33"/>
                    <a:pt x="27" y="33"/>
                    <a:pt x="29" y="32"/>
                  </a:cubicBezTo>
                  <a:cubicBezTo>
                    <a:pt x="30" y="31"/>
                    <a:pt x="29" y="29"/>
                    <a:pt x="29" y="27"/>
                  </a:cubicBezTo>
                  <a:cubicBezTo>
                    <a:pt x="29" y="26"/>
                    <a:pt x="30" y="24"/>
                    <a:pt x="30" y="23"/>
                  </a:cubicBezTo>
                  <a:cubicBezTo>
                    <a:pt x="30" y="21"/>
                    <a:pt x="30" y="19"/>
                    <a:pt x="28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8" name="Freeform 2761"/>
            <p:cNvSpPr>
              <a:spLocks/>
            </p:cNvSpPr>
            <p:nvPr/>
          </p:nvSpPr>
          <p:spPr bwMode="auto">
            <a:xfrm>
              <a:off x="8755727" y="4362877"/>
              <a:ext cx="5638" cy="10750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2147483647 w 7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">
                  <a:moveTo>
                    <a:pt x="4" y="3"/>
                  </a:moveTo>
                  <a:cubicBezTo>
                    <a:pt x="0" y="6"/>
                    <a:pt x="2" y="7"/>
                    <a:pt x="1" y="9"/>
                  </a:cubicBezTo>
                  <a:cubicBezTo>
                    <a:pt x="0" y="10"/>
                    <a:pt x="2" y="13"/>
                    <a:pt x="6" y="9"/>
                  </a:cubicBezTo>
                  <a:cubicBezTo>
                    <a:pt x="6" y="9"/>
                    <a:pt x="7" y="0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9" name="Freeform 2762"/>
            <p:cNvSpPr>
              <a:spLocks/>
            </p:cNvSpPr>
            <p:nvPr/>
          </p:nvSpPr>
          <p:spPr bwMode="auto">
            <a:xfrm>
              <a:off x="8759755" y="4381069"/>
              <a:ext cx="21748" cy="2728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2147483647 w 27"/>
                <a:gd name="T5" fmla="*/ 2147483647 h 33"/>
                <a:gd name="T6" fmla="*/ 2147483647 w 27"/>
                <a:gd name="T7" fmla="*/ 2147483647 h 33"/>
                <a:gd name="T8" fmla="*/ 2147483647 w 27"/>
                <a:gd name="T9" fmla="*/ 2147483647 h 33"/>
                <a:gd name="T10" fmla="*/ 2147483647 w 27"/>
                <a:gd name="T11" fmla="*/ 214748364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33">
                  <a:moveTo>
                    <a:pt x="18" y="7"/>
                  </a:moveTo>
                  <a:cubicBezTo>
                    <a:pt x="15" y="0"/>
                    <a:pt x="8" y="4"/>
                    <a:pt x="8" y="4"/>
                  </a:cubicBezTo>
                  <a:cubicBezTo>
                    <a:pt x="0" y="10"/>
                    <a:pt x="10" y="18"/>
                    <a:pt x="15" y="25"/>
                  </a:cubicBezTo>
                  <a:cubicBezTo>
                    <a:pt x="20" y="33"/>
                    <a:pt x="23" y="30"/>
                    <a:pt x="24" y="28"/>
                  </a:cubicBezTo>
                  <a:cubicBezTo>
                    <a:pt x="25" y="27"/>
                    <a:pt x="27" y="23"/>
                    <a:pt x="25" y="21"/>
                  </a:cubicBezTo>
                  <a:cubicBezTo>
                    <a:pt x="24" y="19"/>
                    <a:pt x="21" y="14"/>
                    <a:pt x="18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0" name="Freeform 2763"/>
            <p:cNvSpPr>
              <a:spLocks/>
            </p:cNvSpPr>
            <p:nvPr/>
          </p:nvSpPr>
          <p:spPr bwMode="auto">
            <a:xfrm>
              <a:off x="8724312" y="4295070"/>
              <a:ext cx="5638" cy="5788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5" y="0"/>
                    <a:pt x="5" y="0"/>
                    <a:pt x="2" y="0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3" y="3"/>
                    <a:pt x="7" y="7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1" name="Freeform 2764"/>
            <p:cNvSpPr>
              <a:spLocks/>
            </p:cNvSpPr>
            <p:nvPr/>
          </p:nvSpPr>
          <p:spPr bwMode="auto">
            <a:xfrm>
              <a:off x="8787141" y="4414145"/>
              <a:ext cx="10472" cy="11576"/>
            </a:xfrm>
            <a:custGeom>
              <a:avLst/>
              <a:gdLst>
                <a:gd name="T0" fmla="*/ 2147483647 w 13"/>
                <a:gd name="T1" fmla="*/ 0 h 14"/>
                <a:gd name="T2" fmla="*/ 2147483647 w 13"/>
                <a:gd name="T3" fmla="*/ 2147483647 h 14"/>
                <a:gd name="T4" fmla="*/ 2147483647 w 13"/>
                <a:gd name="T5" fmla="*/ 2147483647 h 14"/>
                <a:gd name="T6" fmla="*/ 2147483647 w 13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4">
                  <a:moveTo>
                    <a:pt x="4" y="0"/>
                  </a:moveTo>
                  <a:cubicBezTo>
                    <a:pt x="0" y="0"/>
                    <a:pt x="4" y="5"/>
                    <a:pt x="8" y="7"/>
                  </a:cubicBezTo>
                  <a:cubicBezTo>
                    <a:pt x="11" y="10"/>
                    <a:pt x="13" y="14"/>
                    <a:pt x="12" y="8"/>
                  </a:cubicBezTo>
                  <a:cubicBezTo>
                    <a:pt x="10" y="1"/>
                    <a:pt x="4" y="0"/>
                    <a:pt x="4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2" name="Freeform 2765"/>
            <p:cNvSpPr>
              <a:spLocks/>
            </p:cNvSpPr>
            <p:nvPr/>
          </p:nvSpPr>
          <p:spPr bwMode="auto">
            <a:xfrm>
              <a:off x="8799224" y="4426548"/>
              <a:ext cx="8860" cy="11576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4" y="0"/>
                    <a:pt x="0" y="2"/>
                    <a:pt x="3" y="7"/>
                  </a:cubicBezTo>
                  <a:cubicBezTo>
                    <a:pt x="3" y="7"/>
                    <a:pt x="6" y="14"/>
                    <a:pt x="8" y="8"/>
                  </a:cubicBezTo>
                  <a:cubicBezTo>
                    <a:pt x="11" y="3"/>
                    <a:pt x="8" y="4"/>
                    <a:pt x="6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3" name="Freeform 2767"/>
            <p:cNvSpPr>
              <a:spLocks/>
            </p:cNvSpPr>
            <p:nvPr/>
          </p:nvSpPr>
          <p:spPr bwMode="auto">
            <a:xfrm>
              <a:off x="8808084" y="4432336"/>
              <a:ext cx="7250" cy="14885"/>
            </a:xfrm>
            <a:custGeom>
              <a:avLst/>
              <a:gdLst>
                <a:gd name="T0" fmla="*/ 2147483647 w 9"/>
                <a:gd name="T1" fmla="*/ 2147483647 h 18"/>
                <a:gd name="T2" fmla="*/ 2147483647 w 9"/>
                <a:gd name="T3" fmla="*/ 2147483647 h 18"/>
                <a:gd name="T4" fmla="*/ 2147483647 w 9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8">
                  <a:moveTo>
                    <a:pt x="2" y="8"/>
                  </a:moveTo>
                  <a:cubicBezTo>
                    <a:pt x="2" y="8"/>
                    <a:pt x="4" y="18"/>
                    <a:pt x="6" y="14"/>
                  </a:cubicBezTo>
                  <a:cubicBezTo>
                    <a:pt x="9" y="10"/>
                    <a:pt x="0" y="0"/>
                    <a:pt x="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4" name="Freeform 2768"/>
            <p:cNvSpPr>
              <a:spLocks/>
            </p:cNvSpPr>
            <p:nvPr/>
          </p:nvSpPr>
          <p:spPr bwMode="auto">
            <a:xfrm>
              <a:off x="8895884" y="4362877"/>
              <a:ext cx="5638" cy="4135"/>
            </a:xfrm>
            <a:custGeom>
              <a:avLst/>
              <a:gdLst>
                <a:gd name="T0" fmla="*/ 0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0 w 7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cubicBezTo>
                    <a:pt x="1" y="5"/>
                    <a:pt x="2" y="5"/>
                    <a:pt x="4" y="4"/>
                  </a:cubicBezTo>
                  <a:cubicBezTo>
                    <a:pt x="7" y="2"/>
                    <a:pt x="7" y="0"/>
                    <a:pt x="5" y="1"/>
                  </a:cubicBezTo>
                  <a:cubicBezTo>
                    <a:pt x="5" y="1"/>
                    <a:pt x="0" y="2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5" name="Freeform 2769"/>
            <p:cNvSpPr>
              <a:spLocks/>
            </p:cNvSpPr>
            <p:nvPr/>
          </p:nvSpPr>
          <p:spPr bwMode="auto">
            <a:xfrm>
              <a:off x="8916827" y="4366184"/>
              <a:ext cx="8055" cy="8269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5" y="2"/>
                  </a:moveTo>
                  <a:cubicBezTo>
                    <a:pt x="3" y="3"/>
                    <a:pt x="0" y="2"/>
                    <a:pt x="2" y="6"/>
                  </a:cubicBezTo>
                  <a:cubicBezTo>
                    <a:pt x="2" y="6"/>
                    <a:pt x="2" y="10"/>
                    <a:pt x="5" y="9"/>
                  </a:cubicBezTo>
                  <a:cubicBezTo>
                    <a:pt x="7" y="8"/>
                    <a:pt x="10" y="6"/>
                    <a:pt x="10" y="3"/>
                  </a:cubicBezTo>
                  <a:cubicBezTo>
                    <a:pt x="9" y="1"/>
                    <a:pt x="7" y="0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6" name="Freeform 2770"/>
            <p:cNvSpPr>
              <a:spLocks/>
            </p:cNvSpPr>
            <p:nvPr/>
          </p:nvSpPr>
          <p:spPr bwMode="auto">
            <a:xfrm>
              <a:off x="8920855" y="4356261"/>
              <a:ext cx="10472" cy="8269"/>
            </a:xfrm>
            <a:custGeom>
              <a:avLst/>
              <a:gdLst>
                <a:gd name="T0" fmla="*/ 2147483647 w 13"/>
                <a:gd name="T1" fmla="*/ 2147483647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12" y="8"/>
                  </a:moveTo>
                  <a:cubicBezTo>
                    <a:pt x="13" y="10"/>
                    <a:pt x="13" y="8"/>
                    <a:pt x="10" y="5"/>
                  </a:cubicBezTo>
                  <a:cubicBezTo>
                    <a:pt x="6" y="2"/>
                    <a:pt x="5" y="0"/>
                    <a:pt x="3" y="4"/>
                  </a:cubicBezTo>
                  <a:cubicBezTo>
                    <a:pt x="3" y="4"/>
                    <a:pt x="0" y="9"/>
                    <a:pt x="4" y="9"/>
                  </a:cubicBezTo>
                  <a:cubicBezTo>
                    <a:pt x="8" y="8"/>
                    <a:pt x="10" y="7"/>
                    <a:pt x="1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7" name="Freeform 2771"/>
            <p:cNvSpPr>
              <a:spLocks/>
            </p:cNvSpPr>
            <p:nvPr/>
          </p:nvSpPr>
          <p:spPr bwMode="auto">
            <a:xfrm>
              <a:off x="8939382" y="4397607"/>
              <a:ext cx="48330" cy="46307"/>
            </a:xfrm>
            <a:custGeom>
              <a:avLst/>
              <a:gdLst>
                <a:gd name="T0" fmla="*/ 2147483647 w 60"/>
                <a:gd name="T1" fmla="*/ 2147483647 h 56"/>
                <a:gd name="T2" fmla="*/ 2147483647 w 60"/>
                <a:gd name="T3" fmla="*/ 2147483647 h 56"/>
                <a:gd name="T4" fmla="*/ 2147483647 w 60"/>
                <a:gd name="T5" fmla="*/ 2147483647 h 56"/>
                <a:gd name="T6" fmla="*/ 2147483647 w 60"/>
                <a:gd name="T7" fmla="*/ 2147483647 h 56"/>
                <a:gd name="T8" fmla="*/ 2147483647 w 60"/>
                <a:gd name="T9" fmla="*/ 2147483647 h 56"/>
                <a:gd name="T10" fmla="*/ 2147483647 w 60"/>
                <a:gd name="T11" fmla="*/ 2147483647 h 56"/>
                <a:gd name="T12" fmla="*/ 2147483647 w 60"/>
                <a:gd name="T13" fmla="*/ 2147483647 h 56"/>
                <a:gd name="T14" fmla="*/ 2147483647 w 60"/>
                <a:gd name="T15" fmla="*/ 2147483647 h 56"/>
                <a:gd name="T16" fmla="*/ 2147483647 w 60"/>
                <a:gd name="T17" fmla="*/ 2147483647 h 56"/>
                <a:gd name="T18" fmla="*/ 2147483647 w 60"/>
                <a:gd name="T19" fmla="*/ 2147483647 h 56"/>
                <a:gd name="T20" fmla="*/ 2147483647 w 60"/>
                <a:gd name="T21" fmla="*/ 2147483647 h 56"/>
                <a:gd name="T22" fmla="*/ 2147483647 w 60"/>
                <a:gd name="T23" fmla="*/ 2147483647 h 56"/>
                <a:gd name="T24" fmla="*/ 2147483647 w 60"/>
                <a:gd name="T25" fmla="*/ 2147483647 h 56"/>
                <a:gd name="T26" fmla="*/ 2147483647 w 60"/>
                <a:gd name="T27" fmla="*/ 2147483647 h 56"/>
                <a:gd name="T28" fmla="*/ 2147483647 w 60"/>
                <a:gd name="T29" fmla="*/ 2147483647 h 56"/>
                <a:gd name="T30" fmla="*/ 2147483647 w 60"/>
                <a:gd name="T31" fmla="*/ 2147483647 h 56"/>
                <a:gd name="T32" fmla="*/ 2147483647 w 60"/>
                <a:gd name="T33" fmla="*/ 2147483647 h 56"/>
                <a:gd name="T34" fmla="*/ 2147483647 w 60"/>
                <a:gd name="T35" fmla="*/ 2147483647 h 56"/>
                <a:gd name="T36" fmla="*/ 2147483647 w 60"/>
                <a:gd name="T37" fmla="*/ 2147483647 h 56"/>
                <a:gd name="T38" fmla="*/ 2147483647 w 60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" h="56">
                  <a:moveTo>
                    <a:pt x="7" y="15"/>
                  </a:moveTo>
                  <a:cubicBezTo>
                    <a:pt x="7" y="15"/>
                    <a:pt x="0" y="18"/>
                    <a:pt x="4" y="19"/>
                  </a:cubicBezTo>
                  <a:cubicBezTo>
                    <a:pt x="8" y="21"/>
                    <a:pt x="10" y="22"/>
                    <a:pt x="13" y="21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20" y="22"/>
                    <a:pt x="22" y="23"/>
                    <a:pt x="22" y="26"/>
                  </a:cubicBezTo>
                  <a:cubicBezTo>
                    <a:pt x="23" y="30"/>
                    <a:pt x="23" y="31"/>
                    <a:pt x="25" y="32"/>
                  </a:cubicBezTo>
                  <a:cubicBezTo>
                    <a:pt x="27" y="33"/>
                    <a:pt x="29" y="35"/>
                    <a:pt x="29" y="38"/>
                  </a:cubicBezTo>
                  <a:cubicBezTo>
                    <a:pt x="29" y="42"/>
                    <a:pt x="29" y="46"/>
                    <a:pt x="32" y="46"/>
                  </a:cubicBezTo>
                  <a:cubicBezTo>
                    <a:pt x="35" y="46"/>
                    <a:pt x="42" y="50"/>
                    <a:pt x="44" y="52"/>
                  </a:cubicBezTo>
                  <a:cubicBezTo>
                    <a:pt x="46" y="53"/>
                    <a:pt x="52" y="56"/>
                    <a:pt x="54" y="55"/>
                  </a:cubicBezTo>
                  <a:cubicBezTo>
                    <a:pt x="56" y="53"/>
                    <a:pt x="56" y="53"/>
                    <a:pt x="53" y="51"/>
                  </a:cubicBezTo>
                  <a:cubicBezTo>
                    <a:pt x="50" y="49"/>
                    <a:pt x="49" y="47"/>
                    <a:pt x="52" y="44"/>
                  </a:cubicBezTo>
                  <a:cubicBezTo>
                    <a:pt x="55" y="41"/>
                    <a:pt x="60" y="37"/>
                    <a:pt x="56" y="37"/>
                  </a:cubicBezTo>
                  <a:cubicBezTo>
                    <a:pt x="52" y="37"/>
                    <a:pt x="40" y="39"/>
                    <a:pt x="37" y="22"/>
                  </a:cubicBezTo>
                  <a:cubicBezTo>
                    <a:pt x="33" y="6"/>
                    <a:pt x="31" y="1"/>
                    <a:pt x="26" y="1"/>
                  </a:cubicBezTo>
                  <a:cubicBezTo>
                    <a:pt x="20" y="0"/>
                    <a:pt x="21" y="3"/>
                    <a:pt x="21" y="6"/>
                  </a:cubicBezTo>
                  <a:cubicBezTo>
                    <a:pt x="22" y="9"/>
                    <a:pt x="21" y="6"/>
                    <a:pt x="18" y="3"/>
                  </a:cubicBezTo>
                  <a:cubicBezTo>
                    <a:pt x="16" y="1"/>
                    <a:pt x="13" y="2"/>
                    <a:pt x="11" y="3"/>
                  </a:cubicBezTo>
                  <a:cubicBezTo>
                    <a:pt x="9" y="5"/>
                    <a:pt x="9" y="6"/>
                    <a:pt x="9" y="8"/>
                  </a:cubicBezTo>
                  <a:cubicBezTo>
                    <a:pt x="10" y="10"/>
                    <a:pt x="11" y="13"/>
                    <a:pt x="7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8" name="Freeform 2772"/>
            <p:cNvSpPr>
              <a:spLocks/>
            </p:cNvSpPr>
            <p:nvPr/>
          </p:nvSpPr>
          <p:spPr bwMode="auto">
            <a:xfrm>
              <a:off x="8949853" y="4519990"/>
              <a:ext cx="249707" cy="83518"/>
            </a:xfrm>
            <a:custGeom>
              <a:avLst/>
              <a:gdLst>
                <a:gd name="T0" fmla="*/ 2147483647 w 310"/>
                <a:gd name="T1" fmla="*/ 2147483647 h 101"/>
                <a:gd name="T2" fmla="*/ 2147483647 w 310"/>
                <a:gd name="T3" fmla="*/ 2147483647 h 101"/>
                <a:gd name="T4" fmla="*/ 2147483647 w 310"/>
                <a:gd name="T5" fmla="*/ 2147483647 h 101"/>
                <a:gd name="T6" fmla="*/ 2147483647 w 310"/>
                <a:gd name="T7" fmla="*/ 2147483647 h 101"/>
                <a:gd name="T8" fmla="*/ 2147483647 w 310"/>
                <a:gd name="T9" fmla="*/ 2147483647 h 101"/>
                <a:gd name="T10" fmla="*/ 2147483647 w 310"/>
                <a:gd name="T11" fmla="*/ 2147483647 h 101"/>
                <a:gd name="T12" fmla="*/ 2147483647 w 310"/>
                <a:gd name="T13" fmla="*/ 2147483647 h 101"/>
                <a:gd name="T14" fmla="*/ 2147483647 w 310"/>
                <a:gd name="T15" fmla="*/ 2147483647 h 101"/>
                <a:gd name="T16" fmla="*/ 2147483647 w 310"/>
                <a:gd name="T17" fmla="*/ 2147483647 h 101"/>
                <a:gd name="T18" fmla="*/ 2147483647 w 310"/>
                <a:gd name="T19" fmla="*/ 2147483647 h 101"/>
                <a:gd name="T20" fmla="*/ 2147483647 w 310"/>
                <a:gd name="T21" fmla="*/ 2147483647 h 101"/>
                <a:gd name="T22" fmla="*/ 2147483647 w 310"/>
                <a:gd name="T23" fmla="*/ 2147483647 h 101"/>
                <a:gd name="T24" fmla="*/ 2147483647 w 310"/>
                <a:gd name="T25" fmla="*/ 2147483647 h 101"/>
                <a:gd name="T26" fmla="*/ 2147483647 w 310"/>
                <a:gd name="T27" fmla="*/ 2147483647 h 101"/>
                <a:gd name="T28" fmla="*/ 2147483647 w 310"/>
                <a:gd name="T29" fmla="*/ 2147483647 h 101"/>
                <a:gd name="T30" fmla="*/ 2147483647 w 310"/>
                <a:gd name="T31" fmla="*/ 2147483647 h 101"/>
                <a:gd name="T32" fmla="*/ 2147483647 w 310"/>
                <a:gd name="T33" fmla="*/ 2147483647 h 101"/>
                <a:gd name="T34" fmla="*/ 2147483647 w 310"/>
                <a:gd name="T35" fmla="*/ 2147483647 h 101"/>
                <a:gd name="T36" fmla="*/ 2147483647 w 310"/>
                <a:gd name="T37" fmla="*/ 2147483647 h 101"/>
                <a:gd name="T38" fmla="*/ 2147483647 w 310"/>
                <a:gd name="T39" fmla="*/ 2147483647 h 101"/>
                <a:gd name="T40" fmla="*/ 2147483647 w 310"/>
                <a:gd name="T41" fmla="*/ 2147483647 h 101"/>
                <a:gd name="T42" fmla="*/ 2147483647 w 310"/>
                <a:gd name="T43" fmla="*/ 2147483647 h 101"/>
                <a:gd name="T44" fmla="*/ 2147483647 w 310"/>
                <a:gd name="T45" fmla="*/ 2147483647 h 101"/>
                <a:gd name="T46" fmla="*/ 2147483647 w 310"/>
                <a:gd name="T47" fmla="*/ 2147483647 h 101"/>
                <a:gd name="T48" fmla="*/ 2147483647 w 310"/>
                <a:gd name="T49" fmla="*/ 2147483647 h 101"/>
                <a:gd name="T50" fmla="*/ 2147483647 w 310"/>
                <a:gd name="T51" fmla="*/ 2147483647 h 101"/>
                <a:gd name="T52" fmla="*/ 2147483647 w 310"/>
                <a:gd name="T53" fmla="*/ 2147483647 h 101"/>
                <a:gd name="T54" fmla="*/ 2147483647 w 310"/>
                <a:gd name="T55" fmla="*/ 2147483647 h 101"/>
                <a:gd name="T56" fmla="*/ 2147483647 w 310"/>
                <a:gd name="T57" fmla="*/ 2147483647 h 101"/>
                <a:gd name="T58" fmla="*/ 2147483647 w 310"/>
                <a:gd name="T59" fmla="*/ 2147483647 h 101"/>
                <a:gd name="T60" fmla="*/ 2147483647 w 310"/>
                <a:gd name="T61" fmla="*/ 2147483647 h 101"/>
                <a:gd name="T62" fmla="*/ 2147483647 w 310"/>
                <a:gd name="T63" fmla="*/ 2147483647 h 101"/>
                <a:gd name="T64" fmla="*/ 2147483647 w 310"/>
                <a:gd name="T65" fmla="*/ 2147483647 h 101"/>
                <a:gd name="T66" fmla="*/ 2147483647 w 310"/>
                <a:gd name="T67" fmla="*/ 2147483647 h 101"/>
                <a:gd name="T68" fmla="*/ 2147483647 w 310"/>
                <a:gd name="T69" fmla="*/ 2147483647 h 101"/>
                <a:gd name="T70" fmla="*/ 2147483647 w 310"/>
                <a:gd name="T71" fmla="*/ 2147483647 h 101"/>
                <a:gd name="T72" fmla="*/ 2147483647 w 310"/>
                <a:gd name="T73" fmla="*/ 2147483647 h 101"/>
                <a:gd name="T74" fmla="*/ 2147483647 w 310"/>
                <a:gd name="T75" fmla="*/ 2147483647 h 101"/>
                <a:gd name="T76" fmla="*/ 2147483647 w 310"/>
                <a:gd name="T77" fmla="*/ 2147483647 h 101"/>
                <a:gd name="T78" fmla="*/ 2147483647 w 310"/>
                <a:gd name="T79" fmla="*/ 2147483647 h 101"/>
                <a:gd name="T80" fmla="*/ 2147483647 w 310"/>
                <a:gd name="T81" fmla="*/ 2147483647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0" h="101">
                  <a:moveTo>
                    <a:pt x="274" y="87"/>
                  </a:moveTo>
                  <a:cubicBezTo>
                    <a:pt x="280" y="91"/>
                    <a:pt x="295" y="95"/>
                    <a:pt x="298" y="96"/>
                  </a:cubicBezTo>
                  <a:cubicBezTo>
                    <a:pt x="302" y="97"/>
                    <a:pt x="310" y="101"/>
                    <a:pt x="303" y="95"/>
                  </a:cubicBezTo>
                  <a:cubicBezTo>
                    <a:pt x="297" y="89"/>
                    <a:pt x="299" y="77"/>
                    <a:pt x="301" y="71"/>
                  </a:cubicBezTo>
                  <a:cubicBezTo>
                    <a:pt x="303" y="65"/>
                    <a:pt x="293" y="62"/>
                    <a:pt x="293" y="62"/>
                  </a:cubicBezTo>
                  <a:cubicBezTo>
                    <a:pt x="293" y="62"/>
                    <a:pt x="288" y="57"/>
                    <a:pt x="279" y="61"/>
                  </a:cubicBezTo>
                  <a:cubicBezTo>
                    <a:pt x="270" y="64"/>
                    <a:pt x="257" y="63"/>
                    <a:pt x="252" y="61"/>
                  </a:cubicBezTo>
                  <a:cubicBezTo>
                    <a:pt x="247" y="60"/>
                    <a:pt x="246" y="56"/>
                    <a:pt x="246" y="53"/>
                  </a:cubicBezTo>
                  <a:cubicBezTo>
                    <a:pt x="246" y="51"/>
                    <a:pt x="246" y="50"/>
                    <a:pt x="242" y="48"/>
                  </a:cubicBezTo>
                  <a:cubicBezTo>
                    <a:pt x="239" y="46"/>
                    <a:pt x="239" y="42"/>
                    <a:pt x="239" y="37"/>
                  </a:cubicBezTo>
                  <a:cubicBezTo>
                    <a:pt x="239" y="32"/>
                    <a:pt x="233" y="34"/>
                    <a:pt x="231" y="35"/>
                  </a:cubicBezTo>
                  <a:cubicBezTo>
                    <a:pt x="230" y="36"/>
                    <a:pt x="226" y="36"/>
                    <a:pt x="224" y="35"/>
                  </a:cubicBezTo>
                  <a:cubicBezTo>
                    <a:pt x="221" y="34"/>
                    <a:pt x="205" y="31"/>
                    <a:pt x="198" y="29"/>
                  </a:cubicBezTo>
                  <a:cubicBezTo>
                    <a:pt x="190" y="28"/>
                    <a:pt x="188" y="23"/>
                    <a:pt x="186" y="21"/>
                  </a:cubicBezTo>
                  <a:cubicBezTo>
                    <a:pt x="183" y="18"/>
                    <a:pt x="180" y="19"/>
                    <a:pt x="179" y="20"/>
                  </a:cubicBezTo>
                  <a:cubicBezTo>
                    <a:pt x="177" y="21"/>
                    <a:pt x="177" y="17"/>
                    <a:pt x="173" y="29"/>
                  </a:cubicBezTo>
                  <a:cubicBezTo>
                    <a:pt x="168" y="40"/>
                    <a:pt x="157" y="36"/>
                    <a:pt x="149" y="35"/>
                  </a:cubicBezTo>
                  <a:cubicBezTo>
                    <a:pt x="142" y="34"/>
                    <a:pt x="133" y="34"/>
                    <a:pt x="130" y="34"/>
                  </a:cubicBezTo>
                  <a:cubicBezTo>
                    <a:pt x="127" y="35"/>
                    <a:pt x="114" y="32"/>
                    <a:pt x="110" y="31"/>
                  </a:cubicBezTo>
                  <a:cubicBezTo>
                    <a:pt x="106" y="31"/>
                    <a:pt x="105" y="30"/>
                    <a:pt x="104" y="28"/>
                  </a:cubicBezTo>
                  <a:cubicBezTo>
                    <a:pt x="103" y="26"/>
                    <a:pt x="104" y="22"/>
                    <a:pt x="99" y="17"/>
                  </a:cubicBezTo>
                  <a:cubicBezTo>
                    <a:pt x="94" y="12"/>
                    <a:pt x="88" y="14"/>
                    <a:pt x="79" y="14"/>
                  </a:cubicBezTo>
                  <a:cubicBezTo>
                    <a:pt x="71" y="13"/>
                    <a:pt x="63" y="8"/>
                    <a:pt x="57" y="4"/>
                  </a:cubicBezTo>
                  <a:cubicBezTo>
                    <a:pt x="51" y="0"/>
                    <a:pt x="51" y="3"/>
                    <a:pt x="51" y="5"/>
                  </a:cubicBezTo>
                  <a:cubicBezTo>
                    <a:pt x="51" y="6"/>
                    <a:pt x="52" y="8"/>
                    <a:pt x="49" y="8"/>
                  </a:cubicBezTo>
                  <a:cubicBezTo>
                    <a:pt x="45" y="7"/>
                    <a:pt x="25" y="3"/>
                    <a:pt x="21" y="2"/>
                  </a:cubicBezTo>
                  <a:cubicBezTo>
                    <a:pt x="17" y="0"/>
                    <a:pt x="17" y="4"/>
                    <a:pt x="17" y="4"/>
                  </a:cubicBezTo>
                  <a:cubicBezTo>
                    <a:pt x="15" y="11"/>
                    <a:pt x="5" y="25"/>
                    <a:pt x="2" y="28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5" y="32"/>
                    <a:pt x="26" y="36"/>
                    <a:pt x="32" y="39"/>
                  </a:cubicBezTo>
                  <a:cubicBezTo>
                    <a:pt x="38" y="42"/>
                    <a:pt x="35" y="46"/>
                    <a:pt x="33" y="48"/>
                  </a:cubicBezTo>
                  <a:cubicBezTo>
                    <a:pt x="32" y="50"/>
                    <a:pt x="33" y="51"/>
                    <a:pt x="37" y="52"/>
                  </a:cubicBezTo>
                  <a:cubicBezTo>
                    <a:pt x="41" y="53"/>
                    <a:pt x="56" y="51"/>
                    <a:pt x="74" y="60"/>
                  </a:cubicBezTo>
                  <a:cubicBezTo>
                    <a:pt x="93" y="69"/>
                    <a:pt x="105" y="61"/>
                    <a:pt x="117" y="62"/>
                  </a:cubicBezTo>
                  <a:cubicBezTo>
                    <a:pt x="129" y="62"/>
                    <a:pt x="155" y="68"/>
                    <a:pt x="165" y="74"/>
                  </a:cubicBezTo>
                  <a:cubicBezTo>
                    <a:pt x="175" y="80"/>
                    <a:pt x="188" y="80"/>
                    <a:pt x="189" y="80"/>
                  </a:cubicBezTo>
                  <a:cubicBezTo>
                    <a:pt x="190" y="80"/>
                    <a:pt x="193" y="78"/>
                    <a:pt x="201" y="82"/>
                  </a:cubicBezTo>
                  <a:cubicBezTo>
                    <a:pt x="209" y="85"/>
                    <a:pt x="209" y="82"/>
                    <a:pt x="212" y="82"/>
                  </a:cubicBezTo>
                  <a:cubicBezTo>
                    <a:pt x="214" y="81"/>
                    <a:pt x="223" y="82"/>
                    <a:pt x="228" y="83"/>
                  </a:cubicBezTo>
                  <a:cubicBezTo>
                    <a:pt x="233" y="84"/>
                    <a:pt x="242" y="87"/>
                    <a:pt x="248" y="85"/>
                  </a:cubicBezTo>
                  <a:cubicBezTo>
                    <a:pt x="254" y="83"/>
                    <a:pt x="267" y="83"/>
                    <a:pt x="274" y="8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9" name="Freeform 2773"/>
            <p:cNvSpPr>
              <a:spLocks/>
            </p:cNvSpPr>
            <p:nvPr/>
          </p:nvSpPr>
          <p:spPr bwMode="auto">
            <a:xfrm>
              <a:off x="8858026" y="4500144"/>
              <a:ext cx="10472" cy="12404"/>
            </a:xfrm>
            <a:custGeom>
              <a:avLst/>
              <a:gdLst>
                <a:gd name="T0" fmla="*/ 2147483647 w 13"/>
                <a:gd name="T1" fmla="*/ 2147483647 h 15"/>
                <a:gd name="T2" fmla="*/ 2147483647 w 13"/>
                <a:gd name="T3" fmla="*/ 2147483647 h 15"/>
                <a:gd name="T4" fmla="*/ 2147483647 w 13"/>
                <a:gd name="T5" fmla="*/ 214748364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4" y="8"/>
                  </a:moveTo>
                  <a:cubicBezTo>
                    <a:pt x="4" y="8"/>
                    <a:pt x="13" y="15"/>
                    <a:pt x="9" y="8"/>
                  </a:cubicBezTo>
                  <a:cubicBezTo>
                    <a:pt x="4" y="0"/>
                    <a:pt x="0" y="6"/>
                    <a:pt x="4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0" name="Freeform 2774"/>
            <p:cNvSpPr>
              <a:spLocks/>
            </p:cNvSpPr>
            <p:nvPr/>
          </p:nvSpPr>
          <p:spPr bwMode="auto">
            <a:xfrm>
              <a:off x="8853998" y="4311608"/>
              <a:ext cx="14500" cy="9923"/>
            </a:xfrm>
            <a:custGeom>
              <a:avLst/>
              <a:gdLst>
                <a:gd name="T0" fmla="*/ 2147483647 w 18"/>
                <a:gd name="T1" fmla="*/ 2147483647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2147483647 w 18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9" y="2"/>
                  </a:moveTo>
                  <a:cubicBezTo>
                    <a:pt x="0" y="0"/>
                    <a:pt x="6" y="4"/>
                    <a:pt x="6" y="4"/>
                  </a:cubicBezTo>
                  <a:cubicBezTo>
                    <a:pt x="6" y="4"/>
                    <a:pt x="11" y="5"/>
                    <a:pt x="15" y="8"/>
                  </a:cubicBezTo>
                  <a:cubicBezTo>
                    <a:pt x="18" y="12"/>
                    <a:pt x="18" y="9"/>
                    <a:pt x="18" y="7"/>
                  </a:cubicBezTo>
                  <a:cubicBezTo>
                    <a:pt x="18" y="5"/>
                    <a:pt x="18" y="4"/>
                    <a:pt x="9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1" name="Freeform 2775"/>
            <p:cNvSpPr>
              <a:spLocks/>
            </p:cNvSpPr>
            <p:nvPr/>
          </p:nvSpPr>
          <p:spPr bwMode="auto">
            <a:xfrm>
              <a:off x="8858026" y="4317396"/>
              <a:ext cx="10472" cy="16538"/>
            </a:xfrm>
            <a:custGeom>
              <a:avLst/>
              <a:gdLst>
                <a:gd name="T0" fmla="*/ 2147483647 w 13"/>
                <a:gd name="T1" fmla="*/ 2147483647 h 20"/>
                <a:gd name="T2" fmla="*/ 2147483647 w 13"/>
                <a:gd name="T3" fmla="*/ 2147483647 h 20"/>
                <a:gd name="T4" fmla="*/ 2147483647 w 13"/>
                <a:gd name="T5" fmla="*/ 2147483647 h 20"/>
                <a:gd name="T6" fmla="*/ 2147483647 w 13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9" y="14"/>
                  </a:moveTo>
                  <a:cubicBezTo>
                    <a:pt x="11" y="20"/>
                    <a:pt x="11" y="12"/>
                    <a:pt x="12" y="8"/>
                  </a:cubicBezTo>
                  <a:cubicBezTo>
                    <a:pt x="13" y="5"/>
                    <a:pt x="7" y="1"/>
                    <a:pt x="7" y="1"/>
                  </a:cubicBezTo>
                  <a:cubicBezTo>
                    <a:pt x="0" y="0"/>
                    <a:pt x="7" y="9"/>
                    <a:pt x="9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2" name="Freeform 2776"/>
            <p:cNvSpPr>
              <a:spLocks/>
            </p:cNvSpPr>
            <p:nvPr/>
          </p:nvSpPr>
          <p:spPr bwMode="auto">
            <a:xfrm>
              <a:off x="8866886" y="4323185"/>
              <a:ext cx="22555" cy="11576"/>
            </a:xfrm>
            <a:custGeom>
              <a:avLst/>
              <a:gdLst>
                <a:gd name="T0" fmla="*/ 2147483647 w 28"/>
                <a:gd name="T1" fmla="*/ 2147483647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2147483647 w 28"/>
                <a:gd name="T7" fmla="*/ 2147483647 h 14"/>
                <a:gd name="T8" fmla="*/ 2147483647 w 28"/>
                <a:gd name="T9" fmla="*/ 2147483647 h 14"/>
                <a:gd name="T10" fmla="*/ 2147483647 w 28"/>
                <a:gd name="T11" fmla="*/ 2147483647 h 14"/>
                <a:gd name="T12" fmla="*/ 2147483647 w 28"/>
                <a:gd name="T13" fmla="*/ 2147483647 h 14"/>
                <a:gd name="T14" fmla="*/ 2147483647 w 28"/>
                <a:gd name="T15" fmla="*/ 2147483647 h 14"/>
                <a:gd name="T16" fmla="*/ 2147483647 w 28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14">
                  <a:moveTo>
                    <a:pt x="13" y="14"/>
                  </a:moveTo>
                  <a:cubicBezTo>
                    <a:pt x="21" y="14"/>
                    <a:pt x="19" y="12"/>
                    <a:pt x="11" y="9"/>
                  </a:cubicBezTo>
                  <a:cubicBezTo>
                    <a:pt x="4" y="6"/>
                    <a:pt x="17" y="9"/>
                    <a:pt x="23" y="11"/>
                  </a:cubicBezTo>
                  <a:cubicBezTo>
                    <a:pt x="28" y="13"/>
                    <a:pt x="21" y="7"/>
                    <a:pt x="16" y="3"/>
                  </a:cubicBezTo>
                  <a:cubicBezTo>
                    <a:pt x="11" y="0"/>
                    <a:pt x="9" y="5"/>
                    <a:pt x="9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5"/>
                    <a:pt x="8" y="5"/>
                    <a:pt x="6" y="3"/>
                  </a:cubicBezTo>
                  <a:cubicBezTo>
                    <a:pt x="2" y="1"/>
                    <a:pt x="6" y="3"/>
                    <a:pt x="3" y="9"/>
                  </a:cubicBezTo>
                  <a:cubicBezTo>
                    <a:pt x="0" y="14"/>
                    <a:pt x="6" y="13"/>
                    <a:pt x="13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3" name="Freeform 2777"/>
            <p:cNvSpPr>
              <a:spLocks/>
            </p:cNvSpPr>
            <p:nvPr/>
          </p:nvSpPr>
          <p:spPr bwMode="auto">
            <a:xfrm>
              <a:off x="8886218" y="4337242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6" y="4"/>
                    <a:pt x="6" y="2"/>
                    <a:pt x="4" y="1"/>
                  </a:cubicBezTo>
                  <a:cubicBezTo>
                    <a:pt x="4" y="1"/>
                    <a:pt x="2" y="0"/>
                    <a:pt x="1" y="2"/>
                  </a:cubicBezTo>
                  <a:cubicBezTo>
                    <a:pt x="0" y="4"/>
                    <a:pt x="1" y="5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4" name="Freeform 2778"/>
            <p:cNvSpPr>
              <a:spLocks/>
            </p:cNvSpPr>
            <p:nvPr/>
          </p:nvSpPr>
          <p:spPr bwMode="auto">
            <a:xfrm>
              <a:off x="8892662" y="4331454"/>
              <a:ext cx="4028" cy="6615"/>
            </a:xfrm>
            <a:custGeom>
              <a:avLst/>
              <a:gdLst>
                <a:gd name="T0" fmla="*/ 2147483647 w 5"/>
                <a:gd name="T1" fmla="*/ 2147483647 h 8"/>
                <a:gd name="T2" fmla="*/ 0 w 5"/>
                <a:gd name="T3" fmla="*/ 2147483647 h 8"/>
                <a:gd name="T4" fmla="*/ 2147483647 w 5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3" y="7"/>
                  </a:moveTo>
                  <a:cubicBezTo>
                    <a:pt x="5" y="5"/>
                    <a:pt x="0" y="0"/>
                    <a:pt x="0" y="4"/>
                  </a:cubicBezTo>
                  <a:cubicBezTo>
                    <a:pt x="0" y="4"/>
                    <a:pt x="0" y="8"/>
                    <a:pt x="3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5" name="Freeform 2779"/>
            <p:cNvSpPr>
              <a:spLocks/>
            </p:cNvSpPr>
            <p:nvPr/>
          </p:nvSpPr>
          <p:spPr bwMode="auto">
            <a:xfrm>
              <a:off x="8914411" y="4321530"/>
              <a:ext cx="14500" cy="11576"/>
            </a:xfrm>
            <a:custGeom>
              <a:avLst/>
              <a:gdLst>
                <a:gd name="T0" fmla="*/ 2147483647 w 18"/>
                <a:gd name="T1" fmla="*/ 2147483647 h 14"/>
                <a:gd name="T2" fmla="*/ 2147483647 w 18"/>
                <a:gd name="T3" fmla="*/ 2147483647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2147483647 w 18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4">
                  <a:moveTo>
                    <a:pt x="9" y="2"/>
                  </a:moveTo>
                  <a:cubicBezTo>
                    <a:pt x="7" y="3"/>
                    <a:pt x="0" y="4"/>
                    <a:pt x="7" y="8"/>
                  </a:cubicBezTo>
                  <a:cubicBezTo>
                    <a:pt x="7" y="8"/>
                    <a:pt x="8" y="9"/>
                    <a:pt x="9" y="11"/>
                  </a:cubicBezTo>
                  <a:cubicBezTo>
                    <a:pt x="10" y="13"/>
                    <a:pt x="11" y="14"/>
                    <a:pt x="13" y="12"/>
                  </a:cubicBezTo>
                  <a:cubicBezTo>
                    <a:pt x="16" y="10"/>
                    <a:pt x="18" y="8"/>
                    <a:pt x="16" y="5"/>
                  </a:cubicBezTo>
                  <a:cubicBezTo>
                    <a:pt x="13" y="2"/>
                    <a:pt x="11" y="0"/>
                    <a:pt x="9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6" name="Freeform 2780"/>
            <p:cNvSpPr>
              <a:spLocks/>
            </p:cNvSpPr>
            <p:nvPr/>
          </p:nvSpPr>
          <p:spPr bwMode="auto">
            <a:xfrm>
              <a:off x="8906356" y="4324839"/>
              <a:ext cx="6444" cy="4962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8" y="3"/>
                    <a:pt x="8" y="0"/>
                    <a:pt x="5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5" y="5"/>
                    <a:pt x="7" y="6"/>
                    <a:pt x="8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7" name="Freeform 2781"/>
            <p:cNvSpPr>
              <a:spLocks/>
            </p:cNvSpPr>
            <p:nvPr/>
          </p:nvSpPr>
          <p:spPr bwMode="auto">
            <a:xfrm>
              <a:off x="8912800" y="4330627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6" y="3"/>
                    <a:pt x="0" y="0"/>
                    <a:pt x="2" y="3"/>
                  </a:cubicBezTo>
                  <a:cubicBezTo>
                    <a:pt x="2" y="3"/>
                    <a:pt x="4" y="5"/>
                    <a:pt x="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8" name="Freeform 2782"/>
            <p:cNvSpPr>
              <a:spLocks/>
            </p:cNvSpPr>
            <p:nvPr/>
          </p:nvSpPr>
          <p:spPr bwMode="auto">
            <a:xfrm>
              <a:off x="8837083" y="4295897"/>
              <a:ext cx="12083" cy="14057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2147483647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12" y="12"/>
                  </a:moveTo>
                  <a:cubicBezTo>
                    <a:pt x="14" y="10"/>
                    <a:pt x="15" y="10"/>
                    <a:pt x="13" y="5"/>
                  </a:cubicBezTo>
                  <a:cubicBezTo>
                    <a:pt x="10" y="0"/>
                    <a:pt x="10" y="6"/>
                    <a:pt x="5" y="6"/>
                  </a:cubicBezTo>
                  <a:cubicBezTo>
                    <a:pt x="0" y="6"/>
                    <a:pt x="4" y="12"/>
                    <a:pt x="4" y="12"/>
                  </a:cubicBezTo>
                  <a:cubicBezTo>
                    <a:pt x="6" y="17"/>
                    <a:pt x="10" y="15"/>
                    <a:pt x="12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9" name="Freeform 2783"/>
            <p:cNvSpPr>
              <a:spLocks/>
            </p:cNvSpPr>
            <p:nvPr/>
          </p:nvSpPr>
          <p:spPr bwMode="auto">
            <a:xfrm>
              <a:off x="8955492" y="4272743"/>
              <a:ext cx="4833" cy="4962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3" y="4"/>
                  </a:moveTo>
                  <a:cubicBezTo>
                    <a:pt x="6" y="1"/>
                    <a:pt x="5" y="2"/>
                    <a:pt x="3" y="1"/>
                  </a:cubicBezTo>
                  <a:cubicBezTo>
                    <a:pt x="1" y="0"/>
                    <a:pt x="0" y="0"/>
                    <a:pt x="1" y="2"/>
                  </a:cubicBezTo>
                  <a:cubicBezTo>
                    <a:pt x="1" y="2"/>
                    <a:pt x="1" y="6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0" name="Freeform 2784"/>
            <p:cNvSpPr>
              <a:spLocks/>
            </p:cNvSpPr>
            <p:nvPr/>
          </p:nvSpPr>
          <p:spPr bwMode="auto">
            <a:xfrm>
              <a:off x="9017515" y="4236359"/>
              <a:ext cx="12083" cy="19019"/>
            </a:xfrm>
            <a:custGeom>
              <a:avLst/>
              <a:gdLst>
                <a:gd name="T0" fmla="*/ 2147483647 w 15"/>
                <a:gd name="T1" fmla="*/ 2147483647 h 23"/>
                <a:gd name="T2" fmla="*/ 2147483647 w 15"/>
                <a:gd name="T3" fmla="*/ 2147483647 h 23"/>
                <a:gd name="T4" fmla="*/ 2147483647 w 15"/>
                <a:gd name="T5" fmla="*/ 2147483647 h 23"/>
                <a:gd name="T6" fmla="*/ 2147483647 w 15"/>
                <a:gd name="T7" fmla="*/ 2147483647 h 23"/>
                <a:gd name="T8" fmla="*/ 2147483647 w 15"/>
                <a:gd name="T9" fmla="*/ 2147483647 h 23"/>
                <a:gd name="T10" fmla="*/ 2147483647 w 15"/>
                <a:gd name="T11" fmla="*/ 2147483647 h 23"/>
                <a:gd name="T12" fmla="*/ 2147483647 w 15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3">
                  <a:moveTo>
                    <a:pt x="6" y="22"/>
                  </a:moveTo>
                  <a:cubicBezTo>
                    <a:pt x="9" y="23"/>
                    <a:pt x="13" y="19"/>
                    <a:pt x="14" y="16"/>
                  </a:cubicBezTo>
                  <a:cubicBezTo>
                    <a:pt x="15" y="13"/>
                    <a:pt x="11" y="7"/>
                    <a:pt x="11" y="7"/>
                  </a:cubicBezTo>
                  <a:cubicBezTo>
                    <a:pt x="8" y="0"/>
                    <a:pt x="3" y="8"/>
                    <a:pt x="3" y="8"/>
                  </a:cubicBezTo>
                  <a:cubicBezTo>
                    <a:pt x="0" y="12"/>
                    <a:pt x="3" y="15"/>
                    <a:pt x="5" y="16"/>
                  </a:cubicBezTo>
                  <a:cubicBezTo>
                    <a:pt x="8" y="17"/>
                    <a:pt x="10" y="19"/>
                    <a:pt x="7" y="20"/>
                  </a:cubicBezTo>
                  <a:cubicBezTo>
                    <a:pt x="5" y="21"/>
                    <a:pt x="3" y="21"/>
                    <a:pt x="6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1" name="Freeform 2785"/>
            <p:cNvSpPr>
              <a:spLocks/>
            </p:cNvSpPr>
            <p:nvPr/>
          </p:nvSpPr>
          <p:spPr bwMode="auto">
            <a:xfrm>
              <a:off x="9039265" y="4272743"/>
              <a:ext cx="3222" cy="5788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0" y="3"/>
                    <a:pt x="1" y="7"/>
                    <a:pt x="3" y="4"/>
                  </a:cubicBezTo>
                  <a:cubicBezTo>
                    <a:pt x="3" y="4"/>
                    <a:pt x="4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2" name="Freeform 2786"/>
            <p:cNvSpPr>
              <a:spLocks/>
            </p:cNvSpPr>
            <p:nvPr/>
          </p:nvSpPr>
          <p:spPr bwMode="auto">
            <a:xfrm>
              <a:off x="8983685" y="4437298"/>
              <a:ext cx="4028" cy="4135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2" y="1"/>
                  </a:moveTo>
                  <a:cubicBezTo>
                    <a:pt x="2" y="1"/>
                    <a:pt x="0" y="3"/>
                    <a:pt x="3" y="4"/>
                  </a:cubicBezTo>
                  <a:cubicBezTo>
                    <a:pt x="5" y="5"/>
                    <a:pt x="5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3" name="Freeform 2787"/>
            <p:cNvSpPr>
              <a:spLocks/>
            </p:cNvSpPr>
            <p:nvPr/>
          </p:nvSpPr>
          <p:spPr bwMode="auto">
            <a:xfrm>
              <a:off x="9006238" y="4425722"/>
              <a:ext cx="21748" cy="23154"/>
            </a:xfrm>
            <a:custGeom>
              <a:avLst/>
              <a:gdLst>
                <a:gd name="T0" fmla="*/ 2147483647 w 27"/>
                <a:gd name="T1" fmla="*/ 2147483647 h 28"/>
                <a:gd name="T2" fmla="*/ 2147483647 w 27"/>
                <a:gd name="T3" fmla="*/ 2147483647 h 28"/>
                <a:gd name="T4" fmla="*/ 2147483647 w 27"/>
                <a:gd name="T5" fmla="*/ 2147483647 h 28"/>
                <a:gd name="T6" fmla="*/ 2147483647 w 27"/>
                <a:gd name="T7" fmla="*/ 2147483647 h 28"/>
                <a:gd name="T8" fmla="*/ 2147483647 w 27"/>
                <a:gd name="T9" fmla="*/ 2147483647 h 28"/>
                <a:gd name="T10" fmla="*/ 2147483647 w 27"/>
                <a:gd name="T11" fmla="*/ 2147483647 h 28"/>
                <a:gd name="T12" fmla="*/ 2147483647 w 27"/>
                <a:gd name="T13" fmla="*/ 2147483647 h 28"/>
                <a:gd name="T14" fmla="*/ 2147483647 w 27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28">
                  <a:moveTo>
                    <a:pt x="1" y="20"/>
                  </a:moveTo>
                  <a:cubicBezTo>
                    <a:pt x="1" y="20"/>
                    <a:pt x="1" y="28"/>
                    <a:pt x="6" y="24"/>
                  </a:cubicBezTo>
                  <a:cubicBezTo>
                    <a:pt x="11" y="19"/>
                    <a:pt x="9" y="18"/>
                    <a:pt x="13" y="22"/>
                  </a:cubicBezTo>
                  <a:cubicBezTo>
                    <a:pt x="17" y="26"/>
                    <a:pt x="19" y="25"/>
                    <a:pt x="21" y="21"/>
                  </a:cubicBezTo>
                  <a:cubicBezTo>
                    <a:pt x="22" y="17"/>
                    <a:pt x="27" y="11"/>
                    <a:pt x="23" y="8"/>
                  </a:cubicBezTo>
                  <a:cubicBezTo>
                    <a:pt x="18" y="5"/>
                    <a:pt x="7" y="0"/>
                    <a:pt x="4" y="3"/>
                  </a:cubicBezTo>
                  <a:cubicBezTo>
                    <a:pt x="0" y="5"/>
                    <a:pt x="2" y="7"/>
                    <a:pt x="1" y="10"/>
                  </a:cubicBezTo>
                  <a:cubicBezTo>
                    <a:pt x="0" y="13"/>
                    <a:pt x="0" y="15"/>
                    <a:pt x="1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4" name="Freeform 2788"/>
            <p:cNvSpPr>
              <a:spLocks/>
            </p:cNvSpPr>
            <p:nvPr/>
          </p:nvSpPr>
          <p:spPr bwMode="auto">
            <a:xfrm>
              <a:off x="9054568" y="4382722"/>
              <a:ext cx="13693" cy="10750"/>
            </a:xfrm>
            <a:custGeom>
              <a:avLst/>
              <a:gdLst>
                <a:gd name="T0" fmla="*/ 2147483647 w 17"/>
                <a:gd name="T1" fmla="*/ 2147483647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3">
                  <a:moveTo>
                    <a:pt x="2" y="3"/>
                  </a:moveTo>
                  <a:cubicBezTo>
                    <a:pt x="2" y="7"/>
                    <a:pt x="0" y="13"/>
                    <a:pt x="9" y="9"/>
                  </a:cubicBezTo>
                  <a:cubicBezTo>
                    <a:pt x="9" y="9"/>
                    <a:pt x="17" y="6"/>
                    <a:pt x="12" y="3"/>
                  </a:cubicBezTo>
                  <a:cubicBezTo>
                    <a:pt x="6" y="0"/>
                    <a:pt x="3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5" name="Freeform 2789"/>
            <p:cNvSpPr>
              <a:spLocks/>
            </p:cNvSpPr>
            <p:nvPr/>
          </p:nvSpPr>
          <p:spPr bwMode="auto">
            <a:xfrm>
              <a:off x="9143979" y="4548104"/>
              <a:ext cx="44303" cy="9923"/>
            </a:xfrm>
            <a:custGeom>
              <a:avLst/>
              <a:gdLst>
                <a:gd name="T0" fmla="*/ 2147483647 w 55"/>
                <a:gd name="T1" fmla="*/ 0 h 12"/>
                <a:gd name="T2" fmla="*/ 2147483647 w 55"/>
                <a:gd name="T3" fmla="*/ 0 h 12"/>
                <a:gd name="T4" fmla="*/ 2147483647 w 55"/>
                <a:gd name="T5" fmla="*/ 2147483647 h 12"/>
                <a:gd name="T6" fmla="*/ 2147483647 w 55"/>
                <a:gd name="T7" fmla="*/ 2147483647 h 12"/>
                <a:gd name="T8" fmla="*/ 2147483647 w 55"/>
                <a:gd name="T9" fmla="*/ 2147483647 h 12"/>
                <a:gd name="T10" fmla="*/ 2147483647 w 55"/>
                <a:gd name="T11" fmla="*/ 2147483647 h 12"/>
                <a:gd name="T12" fmla="*/ 2147483647 w 55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12">
                  <a:moveTo>
                    <a:pt x="39" y="0"/>
                  </a:moveTo>
                  <a:cubicBezTo>
                    <a:pt x="37" y="0"/>
                    <a:pt x="33" y="1"/>
                    <a:pt x="22" y="0"/>
                  </a:cubicBezTo>
                  <a:cubicBezTo>
                    <a:pt x="11" y="0"/>
                    <a:pt x="6" y="2"/>
                    <a:pt x="3" y="6"/>
                  </a:cubicBezTo>
                  <a:cubicBezTo>
                    <a:pt x="0" y="9"/>
                    <a:pt x="3" y="10"/>
                    <a:pt x="3" y="10"/>
                  </a:cubicBezTo>
                  <a:cubicBezTo>
                    <a:pt x="3" y="10"/>
                    <a:pt x="16" y="11"/>
                    <a:pt x="20" y="12"/>
                  </a:cubicBezTo>
                  <a:cubicBezTo>
                    <a:pt x="24" y="12"/>
                    <a:pt x="39" y="9"/>
                    <a:pt x="47" y="4"/>
                  </a:cubicBezTo>
                  <a:cubicBezTo>
                    <a:pt x="55" y="0"/>
                    <a:pt x="41" y="0"/>
                    <a:pt x="39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6" name="Freeform 2790"/>
            <p:cNvSpPr>
              <a:spLocks/>
            </p:cNvSpPr>
            <p:nvPr/>
          </p:nvSpPr>
          <p:spPr bwMode="auto">
            <a:xfrm>
              <a:off x="9191505" y="4581180"/>
              <a:ext cx="36248" cy="26461"/>
            </a:xfrm>
            <a:custGeom>
              <a:avLst/>
              <a:gdLst>
                <a:gd name="T0" fmla="*/ 2147483647 w 45"/>
                <a:gd name="T1" fmla="*/ 2147483647 h 32"/>
                <a:gd name="T2" fmla="*/ 2147483647 w 45"/>
                <a:gd name="T3" fmla="*/ 0 h 32"/>
                <a:gd name="T4" fmla="*/ 2147483647 w 45"/>
                <a:gd name="T5" fmla="*/ 2147483647 h 32"/>
                <a:gd name="T6" fmla="*/ 2147483647 w 45"/>
                <a:gd name="T7" fmla="*/ 2147483647 h 32"/>
                <a:gd name="T8" fmla="*/ 2147483647 w 45"/>
                <a:gd name="T9" fmla="*/ 2147483647 h 32"/>
                <a:gd name="T10" fmla="*/ 2147483647 w 45"/>
                <a:gd name="T11" fmla="*/ 2147483647 h 32"/>
                <a:gd name="T12" fmla="*/ 2147483647 w 45"/>
                <a:gd name="T13" fmla="*/ 2147483647 h 32"/>
                <a:gd name="T14" fmla="*/ 2147483647 w 45"/>
                <a:gd name="T15" fmla="*/ 2147483647 h 32"/>
                <a:gd name="T16" fmla="*/ 2147483647 w 45"/>
                <a:gd name="T17" fmla="*/ 214748364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32">
                  <a:moveTo>
                    <a:pt x="40" y="8"/>
                  </a:moveTo>
                  <a:cubicBezTo>
                    <a:pt x="36" y="4"/>
                    <a:pt x="28" y="0"/>
                    <a:pt x="23" y="0"/>
                  </a:cubicBezTo>
                  <a:cubicBezTo>
                    <a:pt x="18" y="0"/>
                    <a:pt x="10" y="1"/>
                    <a:pt x="5" y="3"/>
                  </a:cubicBezTo>
                  <a:cubicBezTo>
                    <a:pt x="0" y="4"/>
                    <a:pt x="3" y="7"/>
                    <a:pt x="3" y="7"/>
                  </a:cubicBezTo>
                  <a:cubicBezTo>
                    <a:pt x="6" y="10"/>
                    <a:pt x="12" y="12"/>
                    <a:pt x="16" y="13"/>
                  </a:cubicBezTo>
                  <a:cubicBezTo>
                    <a:pt x="20" y="15"/>
                    <a:pt x="22" y="17"/>
                    <a:pt x="23" y="25"/>
                  </a:cubicBezTo>
                  <a:cubicBezTo>
                    <a:pt x="24" y="32"/>
                    <a:pt x="27" y="25"/>
                    <a:pt x="28" y="22"/>
                  </a:cubicBezTo>
                  <a:cubicBezTo>
                    <a:pt x="30" y="19"/>
                    <a:pt x="37" y="16"/>
                    <a:pt x="40" y="14"/>
                  </a:cubicBezTo>
                  <a:cubicBezTo>
                    <a:pt x="44" y="12"/>
                    <a:pt x="45" y="11"/>
                    <a:pt x="4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7" name="Freeform 2791"/>
            <p:cNvSpPr>
              <a:spLocks/>
            </p:cNvSpPr>
            <p:nvPr/>
          </p:nvSpPr>
          <p:spPr bwMode="auto">
            <a:xfrm>
              <a:off x="9213253" y="4547278"/>
              <a:ext cx="7250" cy="4962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6">
                  <a:moveTo>
                    <a:pt x="7" y="4"/>
                  </a:moveTo>
                  <a:cubicBezTo>
                    <a:pt x="9" y="4"/>
                    <a:pt x="9" y="1"/>
                    <a:pt x="5" y="0"/>
                  </a:cubicBezTo>
                  <a:cubicBezTo>
                    <a:pt x="5" y="0"/>
                    <a:pt x="0" y="0"/>
                    <a:pt x="1" y="3"/>
                  </a:cubicBezTo>
                  <a:cubicBezTo>
                    <a:pt x="3" y="6"/>
                    <a:pt x="5" y="5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8" name="Freeform 2792"/>
            <p:cNvSpPr>
              <a:spLocks/>
            </p:cNvSpPr>
            <p:nvPr/>
          </p:nvSpPr>
          <p:spPr bwMode="auto">
            <a:xfrm>
              <a:off x="9230169" y="4586142"/>
              <a:ext cx="27387" cy="19845"/>
            </a:xfrm>
            <a:custGeom>
              <a:avLst/>
              <a:gdLst>
                <a:gd name="T0" fmla="*/ 2147483647 w 34"/>
                <a:gd name="T1" fmla="*/ 2147483647 h 24"/>
                <a:gd name="T2" fmla="*/ 2147483647 w 34"/>
                <a:gd name="T3" fmla="*/ 2147483647 h 24"/>
                <a:gd name="T4" fmla="*/ 2147483647 w 34"/>
                <a:gd name="T5" fmla="*/ 2147483647 h 24"/>
                <a:gd name="T6" fmla="*/ 2147483647 w 34"/>
                <a:gd name="T7" fmla="*/ 2147483647 h 24"/>
                <a:gd name="T8" fmla="*/ 2147483647 w 34"/>
                <a:gd name="T9" fmla="*/ 2147483647 h 24"/>
                <a:gd name="T10" fmla="*/ 2147483647 w 34"/>
                <a:gd name="T11" fmla="*/ 2147483647 h 24"/>
                <a:gd name="T12" fmla="*/ 2147483647 w 34"/>
                <a:gd name="T13" fmla="*/ 2147483647 h 24"/>
                <a:gd name="T14" fmla="*/ 2147483647 w 34"/>
                <a:gd name="T15" fmla="*/ 2147483647 h 24"/>
                <a:gd name="T16" fmla="*/ 2147483647 w 34"/>
                <a:gd name="T17" fmla="*/ 2147483647 h 24"/>
                <a:gd name="T18" fmla="*/ 2147483647 w 34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24">
                  <a:moveTo>
                    <a:pt x="3" y="21"/>
                  </a:moveTo>
                  <a:cubicBezTo>
                    <a:pt x="7" y="22"/>
                    <a:pt x="8" y="23"/>
                    <a:pt x="11" y="23"/>
                  </a:cubicBezTo>
                  <a:cubicBezTo>
                    <a:pt x="11" y="23"/>
                    <a:pt x="14" y="23"/>
                    <a:pt x="16" y="24"/>
                  </a:cubicBezTo>
                  <a:cubicBezTo>
                    <a:pt x="17" y="24"/>
                    <a:pt x="20" y="24"/>
                    <a:pt x="20" y="22"/>
                  </a:cubicBezTo>
                  <a:cubicBezTo>
                    <a:pt x="20" y="20"/>
                    <a:pt x="21" y="20"/>
                    <a:pt x="23" y="21"/>
                  </a:cubicBezTo>
                  <a:cubicBezTo>
                    <a:pt x="24" y="22"/>
                    <a:pt x="23" y="20"/>
                    <a:pt x="25" y="18"/>
                  </a:cubicBezTo>
                  <a:cubicBezTo>
                    <a:pt x="26" y="15"/>
                    <a:pt x="34" y="3"/>
                    <a:pt x="26" y="2"/>
                  </a:cubicBezTo>
                  <a:cubicBezTo>
                    <a:pt x="17" y="0"/>
                    <a:pt x="6" y="2"/>
                    <a:pt x="8" y="11"/>
                  </a:cubicBezTo>
                  <a:cubicBezTo>
                    <a:pt x="8" y="11"/>
                    <a:pt x="9" y="15"/>
                    <a:pt x="5" y="18"/>
                  </a:cubicBezTo>
                  <a:cubicBezTo>
                    <a:pt x="1" y="20"/>
                    <a:pt x="0" y="20"/>
                    <a:pt x="3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9" name="Freeform 2793"/>
            <p:cNvSpPr>
              <a:spLocks/>
            </p:cNvSpPr>
            <p:nvPr/>
          </p:nvSpPr>
          <p:spPr bwMode="auto">
            <a:xfrm>
              <a:off x="9221308" y="4596892"/>
              <a:ext cx="2417" cy="5788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1" y="4"/>
                  </a:moveTo>
                  <a:cubicBezTo>
                    <a:pt x="2" y="7"/>
                    <a:pt x="3" y="7"/>
                    <a:pt x="3" y="3"/>
                  </a:cubicBezTo>
                  <a:cubicBezTo>
                    <a:pt x="3" y="3"/>
                    <a:pt x="0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0" name="Freeform 2794"/>
            <p:cNvSpPr>
              <a:spLocks/>
            </p:cNvSpPr>
            <p:nvPr/>
          </p:nvSpPr>
          <p:spPr bwMode="auto">
            <a:xfrm>
              <a:off x="9255140" y="4581180"/>
              <a:ext cx="66051" cy="29769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2147483647 h 36"/>
                <a:gd name="T8" fmla="*/ 2147483647 w 82"/>
                <a:gd name="T9" fmla="*/ 2147483647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2147483647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2147483647 w 82"/>
                <a:gd name="T29" fmla="*/ 2147483647 h 36"/>
                <a:gd name="T30" fmla="*/ 2147483647 w 82"/>
                <a:gd name="T31" fmla="*/ 2147483647 h 36"/>
                <a:gd name="T32" fmla="*/ 2147483647 w 82"/>
                <a:gd name="T33" fmla="*/ 2147483647 h 36"/>
                <a:gd name="T34" fmla="*/ 2147483647 w 82"/>
                <a:gd name="T35" fmla="*/ 2147483647 h 36"/>
                <a:gd name="T36" fmla="*/ 2147483647 w 82"/>
                <a:gd name="T37" fmla="*/ 2147483647 h 36"/>
                <a:gd name="T38" fmla="*/ 2147483647 w 82"/>
                <a:gd name="T39" fmla="*/ 2147483647 h 36"/>
                <a:gd name="T40" fmla="*/ 2147483647 w 82"/>
                <a:gd name="T41" fmla="*/ 2147483647 h 36"/>
                <a:gd name="T42" fmla="*/ 2147483647 w 82"/>
                <a:gd name="T43" fmla="*/ 2147483647 h 36"/>
                <a:gd name="T44" fmla="*/ 2147483647 w 82"/>
                <a:gd name="T45" fmla="*/ 2147483647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" h="36">
                  <a:moveTo>
                    <a:pt x="3" y="34"/>
                  </a:moveTo>
                  <a:cubicBezTo>
                    <a:pt x="7" y="34"/>
                    <a:pt x="11" y="36"/>
                    <a:pt x="14" y="35"/>
                  </a:cubicBezTo>
                  <a:cubicBezTo>
                    <a:pt x="18" y="34"/>
                    <a:pt x="46" y="29"/>
                    <a:pt x="53" y="21"/>
                  </a:cubicBezTo>
                  <a:cubicBezTo>
                    <a:pt x="53" y="21"/>
                    <a:pt x="55" y="15"/>
                    <a:pt x="56" y="21"/>
                  </a:cubicBezTo>
                  <a:cubicBezTo>
                    <a:pt x="57" y="26"/>
                    <a:pt x="56" y="27"/>
                    <a:pt x="60" y="27"/>
                  </a:cubicBezTo>
                  <a:cubicBezTo>
                    <a:pt x="63" y="27"/>
                    <a:pt x="75" y="25"/>
                    <a:pt x="77" y="25"/>
                  </a:cubicBezTo>
                  <a:cubicBezTo>
                    <a:pt x="79" y="25"/>
                    <a:pt x="81" y="23"/>
                    <a:pt x="81" y="21"/>
                  </a:cubicBezTo>
                  <a:cubicBezTo>
                    <a:pt x="81" y="21"/>
                    <a:pt x="82" y="17"/>
                    <a:pt x="80" y="19"/>
                  </a:cubicBezTo>
                  <a:cubicBezTo>
                    <a:pt x="77" y="21"/>
                    <a:pt x="76" y="21"/>
                    <a:pt x="77" y="15"/>
                  </a:cubicBezTo>
                  <a:cubicBezTo>
                    <a:pt x="78" y="10"/>
                    <a:pt x="76" y="9"/>
                    <a:pt x="72" y="9"/>
                  </a:cubicBezTo>
                  <a:cubicBezTo>
                    <a:pt x="68" y="9"/>
                    <a:pt x="67" y="9"/>
                    <a:pt x="66" y="11"/>
                  </a:cubicBezTo>
                  <a:cubicBezTo>
                    <a:pt x="65" y="13"/>
                    <a:pt x="65" y="15"/>
                    <a:pt x="64" y="11"/>
                  </a:cubicBezTo>
                  <a:cubicBezTo>
                    <a:pt x="63" y="7"/>
                    <a:pt x="57" y="6"/>
                    <a:pt x="54" y="9"/>
                  </a:cubicBezTo>
                  <a:cubicBezTo>
                    <a:pt x="54" y="9"/>
                    <a:pt x="53" y="10"/>
                    <a:pt x="50" y="9"/>
                  </a:cubicBezTo>
                  <a:cubicBezTo>
                    <a:pt x="48" y="7"/>
                    <a:pt x="42" y="0"/>
                    <a:pt x="37" y="2"/>
                  </a:cubicBezTo>
                  <a:cubicBezTo>
                    <a:pt x="31" y="4"/>
                    <a:pt x="36" y="8"/>
                    <a:pt x="37" y="11"/>
                  </a:cubicBezTo>
                  <a:cubicBezTo>
                    <a:pt x="39" y="15"/>
                    <a:pt x="44" y="14"/>
                    <a:pt x="48" y="16"/>
                  </a:cubicBezTo>
                  <a:cubicBezTo>
                    <a:pt x="51" y="18"/>
                    <a:pt x="51" y="21"/>
                    <a:pt x="46" y="21"/>
                  </a:cubicBezTo>
                  <a:cubicBezTo>
                    <a:pt x="40" y="21"/>
                    <a:pt x="38" y="23"/>
                    <a:pt x="35" y="22"/>
                  </a:cubicBezTo>
                  <a:cubicBezTo>
                    <a:pt x="33" y="21"/>
                    <a:pt x="33" y="20"/>
                    <a:pt x="29" y="18"/>
                  </a:cubicBezTo>
                  <a:cubicBezTo>
                    <a:pt x="26" y="16"/>
                    <a:pt x="16" y="8"/>
                    <a:pt x="11" y="12"/>
                  </a:cubicBezTo>
                  <a:cubicBezTo>
                    <a:pt x="5" y="16"/>
                    <a:pt x="0" y="15"/>
                    <a:pt x="1" y="29"/>
                  </a:cubicBezTo>
                  <a:cubicBezTo>
                    <a:pt x="1" y="29"/>
                    <a:pt x="0" y="33"/>
                    <a:pt x="3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1" name="Freeform 2795"/>
            <p:cNvSpPr>
              <a:spLocks/>
            </p:cNvSpPr>
            <p:nvPr/>
          </p:nvSpPr>
          <p:spPr bwMode="auto">
            <a:xfrm>
              <a:off x="9326024" y="4591930"/>
              <a:ext cx="5638" cy="10750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2147483647 w 7"/>
                <a:gd name="T7" fmla="*/ 2147483647 h 13"/>
                <a:gd name="T8" fmla="*/ 2147483647 w 7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3">
                  <a:moveTo>
                    <a:pt x="4" y="8"/>
                  </a:moveTo>
                  <a:cubicBezTo>
                    <a:pt x="4" y="8"/>
                    <a:pt x="7" y="5"/>
                    <a:pt x="5" y="2"/>
                  </a:cubicBezTo>
                  <a:cubicBezTo>
                    <a:pt x="2" y="0"/>
                    <a:pt x="3" y="0"/>
                    <a:pt x="1" y="3"/>
                  </a:cubicBezTo>
                  <a:cubicBezTo>
                    <a:pt x="0" y="6"/>
                    <a:pt x="0" y="13"/>
                    <a:pt x="1" y="11"/>
                  </a:cubicBezTo>
                  <a:cubicBezTo>
                    <a:pt x="3" y="9"/>
                    <a:pt x="4" y="8"/>
                    <a:pt x="4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2" name="Freeform 2796"/>
            <p:cNvSpPr>
              <a:spLocks/>
            </p:cNvSpPr>
            <p:nvPr/>
          </p:nvSpPr>
          <p:spPr bwMode="auto">
            <a:xfrm>
              <a:off x="9312330" y="4615911"/>
              <a:ext cx="54775" cy="28942"/>
            </a:xfrm>
            <a:custGeom>
              <a:avLst/>
              <a:gdLst>
                <a:gd name="T0" fmla="*/ 2147483647 w 68"/>
                <a:gd name="T1" fmla="*/ 2147483647 h 35"/>
                <a:gd name="T2" fmla="*/ 2147483647 w 68"/>
                <a:gd name="T3" fmla="*/ 2147483647 h 35"/>
                <a:gd name="T4" fmla="*/ 2147483647 w 68"/>
                <a:gd name="T5" fmla="*/ 2147483647 h 35"/>
                <a:gd name="T6" fmla="*/ 2147483647 w 68"/>
                <a:gd name="T7" fmla="*/ 2147483647 h 35"/>
                <a:gd name="T8" fmla="*/ 2147483647 w 68"/>
                <a:gd name="T9" fmla="*/ 2147483647 h 35"/>
                <a:gd name="T10" fmla="*/ 2147483647 w 68"/>
                <a:gd name="T11" fmla="*/ 2147483647 h 35"/>
                <a:gd name="T12" fmla="*/ 2147483647 w 68"/>
                <a:gd name="T13" fmla="*/ 2147483647 h 35"/>
                <a:gd name="T14" fmla="*/ 2147483647 w 68"/>
                <a:gd name="T15" fmla="*/ 2147483647 h 35"/>
                <a:gd name="T16" fmla="*/ 2147483647 w 68"/>
                <a:gd name="T17" fmla="*/ 2147483647 h 35"/>
                <a:gd name="T18" fmla="*/ 2147483647 w 68"/>
                <a:gd name="T19" fmla="*/ 2147483647 h 35"/>
                <a:gd name="T20" fmla="*/ 2147483647 w 68"/>
                <a:gd name="T21" fmla="*/ 2147483647 h 35"/>
                <a:gd name="T22" fmla="*/ 2147483647 w 68"/>
                <a:gd name="T23" fmla="*/ 2147483647 h 35"/>
                <a:gd name="T24" fmla="*/ 2147483647 w 68"/>
                <a:gd name="T25" fmla="*/ 2147483647 h 35"/>
                <a:gd name="T26" fmla="*/ 2147483647 w 68"/>
                <a:gd name="T27" fmla="*/ 2147483647 h 35"/>
                <a:gd name="T28" fmla="*/ 2147483647 w 68"/>
                <a:gd name="T29" fmla="*/ 214748364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" h="35">
                  <a:moveTo>
                    <a:pt x="20" y="16"/>
                  </a:moveTo>
                  <a:cubicBezTo>
                    <a:pt x="22" y="16"/>
                    <a:pt x="27" y="18"/>
                    <a:pt x="27" y="18"/>
                  </a:cubicBezTo>
                  <a:cubicBezTo>
                    <a:pt x="27" y="18"/>
                    <a:pt x="48" y="31"/>
                    <a:pt x="50" y="32"/>
                  </a:cubicBezTo>
                  <a:cubicBezTo>
                    <a:pt x="52" y="33"/>
                    <a:pt x="52" y="35"/>
                    <a:pt x="55" y="33"/>
                  </a:cubicBezTo>
                  <a:cubicBezTo>
                    <a:pt x="58" y="31"/>
                    <a:pt x="61" y="30"/>
                    <a:pt x="61" y="30"/>
                  </a:cubicBezTo>
                  <a:cubicBezTo>
                    <a:pt x="68" y="29"/>
                    <a:pt x="65" y="23"/>
                    <a:pt x="63" y="21"/>
                  </a:cubicBezTo>
                  <a:cubicBezTo>
                    <a:pt x="60" y="20"/>
                    <a:pt x="58" y="18"/>
                    <a:pt x="58" y="18"/>
                  </a:cubicBezTo>
                  <a:cubicBezTo>
                    <a:pt x="55" y="11"/>
                    <a:pt x="51" y="12"/>
                    <a:pt x="50" y="12"/>
                  </a:cubicBezTo>
                  <a:cubicBezTo>
                    <a:pt x="48" y="13"/>
                    <a:pt x="47" y="13"/>
                    <a:pt x="46" y="11"/>
                  </a:cubicBezTo>
                  <a:cubicBezTo>
                    <a:pt x="46" y="9"/>
                    <a:pt x="45" y="7"/>
                    <a:pt x="44" y="7"/>
                  </a:cubicBezTo>
                  <a:cubicBezTo>
                    <a:pt x="43" y="7"/>
                    <a:pt x="41" y="6"/>
                    <a:pt x="39" y="3"/>
                  </a:cubicBezTo>
                  <a:cubicBezTo>
                    <a:pt x="36" y="0"/>
                    <a:pt x="33" y="2"/>
                    <a:pt x="28" y="2"/>
                  </a:cubicBezTo>
                  <a:cubicBezTo>
                    <a:pt x="23" y="3"/>
                    <a:pt x="14" y="1"/>
                    <a:pt x="7" y="5"/>
                  </a:cubicBezTo>
                  <a:cubicBezTo>
                    <a:pt x="0" y="8"/>
                    <a:pt x="3" y="11"/>
                    <a:pt x="3" y="11"/>
                  </a:cubicBezTo>
                  <a:cubicBezTo>
                    <a:pt x="10" y="19"/>
                    <a:pt x="19" y="17"/>
                    <a:pt x="20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3" name="Freeform 2797"/>
            <p:cNvSpPr>
              <a:spLocks/>
            </p:cNvSpPr>
            <p:nvPr/>
          </p:nvSpPr>
          <p:spPr bwMode="auto">
            <a:xfrm>
              <a:off x="9335690" y="4583661"/>
              <a:ext cx="88606" cy="25634"/>
            </a:xfrm>
            <a:custGeom>
              <a:avLst/>
              <a:gdLst>
                <a:gd name="T0" fmla="*/ 2147483647 w 110"/>
                <a:gd name="T1" fmla="*/ 2147483647 h 31"/>
                <a:gd name="T2" fmla="*/ 2147483647 w 110"/>
                <a:gd name="T3" fmla="*/ 2147483647 h 31"/>
                <a:gd name="T4" fmla="*/ 2147483647 w 110"/>
                <a:gd name="T5" fmla="*/ 2147483647 h 31"/>
                <a:gd name="T6" fmla="*/ 2147483647 w 110"/>
                <a:gd name="T7" fmla="*/ 2147483647 h 31"/>
                <a:gd name="T8" fmla="*/ 2147483647 w 110"/>
                <a:gd name="T9" fmla="*/ 2147483647 h 31"/>
                <a:gd name="T10" fmla="*/ 2147483647 w 110"/>
                <a:gd name="T11" fmla="*/ 2147483647 h 31"/>
                <a:gd name="T12" fmla="*/ 2147483647 w 110"/>
                <a:gd name="T13" fmla="*/ 2147483647 h 31"/>
                <a:gd name="T14" fmla="*/ 2147483647 w 110"/>
                <a:gd name="T15" fmla="*/ 2147483647 h 31"/>
                <a:gd name="T16" fmla="*/ 2147483647 w 110"/>
                <a:gd name="T17" fmla="*/ 2147483647 h 31"/>
                <a:gd name="T18" fmla="*/ 2147483647 w 110"/>
                <a:gd name="T19" fmla="*/ 2147483647 h 31"/>
                <a:gd name="T20" fmla="*/ 2147483647 w 110"/>
                <a:gd name="T21" fmla="*/ 2147483647 h 31"/>
                <a:gd name="T22" fmla="*/ 2147483647 w 110"/>
                <a:gd name="T23" fmla="*/ 2147483647 h 31"/>
                <a:gd name="T24" fmla="*/ 2147483647 w 110"/>
                <a:gd name="T25" fmla="*/ 2147483647 h 31"/>
                <a:gd name="T26" fmla="*/ 2147483647 w 110"/>
                <a:gd name="T27" fmla="*/ 2147483647 h 31"/>
                <a:gd name="T28" fmla="*/ 2147483647 w 110"/>
                <a:gd name="T29" fmla="*/ 2147483647 h 31"/>
                <a:gd name="T30" fmla="*/ 2147483647 w 110"/>
                <a:gd name="T31" fmla="*/ 2147483647 h 31"/>
                <a:gd name="T32" fmla="*/ 2147483647 w 110"/>
                <a:gd name="T33" fmla="*/ 2147483647 h 31"/>
                <a:gd name="T34" fmla="*/ 2147483647 w 110"/>
                <a:gd name="T35" fmla="*/ 2147483647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0" h="31">
                  <a:moveTo>
                    <a:pt x="108" y="9"/>
                  </a:moveTo>
                  <a:cubicBezTo>
                    <a:pt x="110" y="7"/>
                    <a:pt x="110" y="6"/>
                    <a:pt x="109" y="3"/>
                  </a:cubicBezTo>
                  <a:cubicBezTo>
                    <a:pt x="107" y="0"/>
                    <a:pt x="107" y="3"/>
                    <a:pt x="103" y="5"/>
                  </a:cubicBezTo>
                  <a:cubicBezTo>
                    <a:pt x="98" y="7"/>
                    <a:pt x="96" y="9"/>
                    <a:pt x="93" y="14"/>
                  </a:cubicBezTo>
                  <a:cubicBezTo>
                    <a:pt x="90" y="18"/>
                    <a:pt x="87" y="17"/>
                    <a:pt x="77" y="13"/>
                  </a:cubicBezTo>
                  <a:cubicBezTo>
                    <a:pt x="68" y="10"/>
                    <a:pt x="64" y="11"/>
                    <a:pt x="61" y="14"/>
                  </a:cubicBezTo>
                  <a:cubicBezTo>
                    <a:pt x="59" y="16"/>
                    <a:pt x="60" y="17"/>
                    <a:pt x="53" y="13"/>
                  </a:cubicBezTo>
                  <a:cubicBezTo>
                    <a:pt x="47" y="9"/>
                    <a:pt x="39" y="8"/>
                    <a:pt x="39" y="8"/>
                  </a:cubicBezTo>
                  <a:cubicBezTo>
                    <a:pt x="39" y="8"/>
                    <a:pt x="24" y="7"/>
                    <a:pt x="16" y="7"/>
                  </a:cubicBezTo>
                  <a:cubicBezTo>
                    <a:pt x="9" y="6"/>
                    <a:pt x="4" y="9"/>
                    <a:pt x="2" y="16"/>
                  </a:cubicBezTo>
                  <a:cubicBezTo>
                    <a:pt x="0" y="23"/>
                    <a:pt x="10" y="23"/>
                    <a:pt x="10" y="23"/>
                  </a:cubicBezTo>
                  <a:cubicBezTo>
                    <a:pt x="10" y="23"/>
                    <a:pt x="20" y="23"/>
                    <a:pt x="26" y="22"/>
                  </a:cubicBezTo>
                  <a:cubicBezTo>
                    <a:pt x="32" y="22"/>
                    <a:pt x="34" y="21"/>
                    <a:pt x="39" y="26"/>
                  </a:cubicBezTo>
                  <a:cubicBezTo>
                    <a:pt x="44" y="31"/>
                    <a:pt x="50" y="26"/>
                    <a:pt x="53" y="24"/>
                  </a:cubicBezTo>
                  <a:cubicBezTo>
                    <a:pt x="56" y="22"/>
                    <a:pt x="59" y="24"/>
                    <a:pt x="59" y="24"/>
                  </a:cubicBezTo>
                  <a:cubicBezTo>
                    <a:pt x="66" y="27"/>
                    <a:pt x="68" y="25"/>
                    <a:pt x="72" y="23"/>
                  </a:cubicBezTo>
                  <a:cubicBezTo>
                    <a:pt x="76" y="22"/>
                    <a:pt x="93" y="19"/>
                    <a:pt x="99" y="17"/>
                  </a:cubicBezTo>
                  <a:cubicBezTo>
                    <a:pt x="105" y="16"/>
                    <a:pt x="106" y="11"/>
                    <a:pt x="108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4" name="Freeform 2798"/>
            <p:cNvSpPr>
              <a:spLocks/>
            </p:cNvSpPr>
            <p:nvPr/>
          </p:nvSpPr>
          <p:spPr bwMode="auto">
            <a:xfrm>
              <a:off x="9388048" y="4647334"/>
              <a:ext cx="11277" cy="5788"/>
            </a:xfrm>
            <a:custGeom>
              <a:avLst/>
              <a:gdLst>
                <a:gd name="T0" fmla="*/ 2147483647 w 14"/>
                <a:gd name="T1" fmla="*/ 2147483647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2147483647 w 14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">
                  <a:moveTo>
                    <a:pt x="5" y="3"/>
                  </a:moveTo>
                  <a:cubicBezTo>
                    <a:pt x="5" y="3"/>
                    <a:pt x="0" y="5"/>
                    <a:pt x="4" y="6"/>
                  </a:cubicBezTo>
                  <a:cubicBezTo>
                    <a:pt x="7" y="7"/>
                    <a:pt x="9" y="6"/>
                    <a:pt x="10" y="4"/>
                  </a:cubicBezTo>
                  <a:cubicBezTo>
                    <a:pt x="12" y="3"/>
                    <a:pt x="14" y="0"/>
                    <a:pt x="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5" name="Freeform 2799"/>
            <p:cNvSpPr>
              <a:spLocks/>
            </p:cNvSpPr>
            <p:nvPr/>
          </p:nvSpPr>
          <p:spPr bwMode="auto">
            <a:xfrm>
              <a:off x="9353411" y="4518335"/>
              <a:ext cx="2417" cy="16538"/>
            </a:xfrm>
            <a:custGeom>
              <a:avLst/>
              <a:gdLst>
                <a:gd name="T0" fmla="*/ 2147483647 w 3"/>
                <a:gd name="T1" fmla="*/ 2147483647 h 20"/>
                <a:gd name="T2" fmla="*/ 2147483647 w 3"/>
                <a:gd name="T3" fmla="*/ 0 h 20"/>
                <a:gd name="T4" fmla="*/ 2147483647 w 3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lnTo>
                    <a:pt x="3" y="0"/>
                  </a:lnTo>
                  <a:cubicBezTo>
                    <a:pt x="3" y="0"/>
                    <a:pt x="0" y="13"/>
                    <a:pt x="3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6" name="Freeform 2800"/>
            <p:cNvSpPr>
              <a:spLocks/>
            </p:cNvSpPr>
            <p:nvPr/>
          </p:nvSpPr>
          <p:spPr bwMode="auto">
            <a:xfrm>
              <a:off x="9424296" y="4587796"/>
              <a:ext cx="10472" cy="4962"/>
            </a:xfrm>
            <a:custGeom>
              <a:avLst/>
              <a:gdLst>
                <a:gd name="T0" fmla="*/ 2147483647 w 13"/>
                <a:gd name="T1" fmla="*/ 2147483647 h 6"/>
                <a:gd name="T2" fmla="*/ 2147483647 w 13"/>
                <a:gd name="T3" fmla="*/ 2147483647 h 6"/>
                <a:gd name="T4" fmla="*/ 2147483647 w 13"/>
                <a:gd name="T5" fmla="*/ 2147483647 h 6"/>
                <a:gd name="T6" fmla="*/ 2147483647 w 13"/>
                <a:gd name="T7" fmla="*/ 0 h 6"/>
                <a:gd name="T8" fmla="*/ 2147483647 w 1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2" y="1"/>
                  </a:moveTo>
                  <a:cubicBezTo>
                    <a:pt x="0" y="3"/>
                    <a:pt x="2" y="5"/>
                    <a:pt x="2" y="5"/>
                  </a:cubicBezTo>
                  <a:cubicBezTo>
                    <a:pt x="4" y="6"/>
                    <a:pt x="5" y="5"/>
                    <a:pt x="9" y="4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4" y="0"/>
                    <a:pt x="4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7" name="Freeform 2801"/>
            <p:cNvSpPr>
              <a:spLocks/>
            </p:cNvSpPr>
            <p:nvPr/>
          </p:nvSpPr>
          <p:spPr bwMode="auto">
            <a:xfrm>
              <a:off x="9428324" y="4585315"/>
              <a:ext cx="21748" cy="9923"/>
            </a:xfrm>
            <a:custGeom>
              <a:avLst/>
              <a:gdLst>
                <a:gd name="T0" fmla="*/ 2147483647 w 27"/>
                <a:gd name="T1" fmla="*/ 2147483647 h 12"/>
                <a:gd name="T2" fmla="*/ 2147483647 w 27"/>
                <a:gd name="T3" fmla="*/ 2147483647 h 12"/>
                <a:gd name="T4" fmla="*/ 2147483647 w 27"/>
                <a:gd name="T5" fmla="*/ 2147483647 h 12"/>
                <a:gd name="T6" fmla="*/ 2147483647 w 27"/>
                <a:gd name="T7" fmla="*/ 2147483647 h 12"/>
                <a:gd name="T8" fmla="*/ 2147483647 w 27"/>
                <a:gd name="T9" fmla="*/ 2147483647 h 12"/>
                <a:gd name="T10" fmla="*/ 2147483647 w 27"/>
                <a:gd name="T11" fmla="*/ 2147483647 h 12"/>
                <a:gd name="T12" fmla="*/ 2147483647 w 27"/>
                <a:gd name="T13" fmla="*/ 2147483647 h 12"/>
                <a:gd name="T14" fmla="*/ 2147483647 w 27"/>
                <a:gd name="T15" fmla="*/ 2147483647 h 12"/>
                <a:gd name="T16" fmla="*/ 2147483647 w 27"/>
                <a:gd name="T17" fmla="*/ 2147483647 h 12"/>
                <a:gd name="T18" fmla="*/ 2147483647 w 2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2">
                  <a:moveTo>
                    <a:pt x="14" y="10"/>
                  </a:moveTo>
                  <a:cubicBezTo>
                    <a:pt x="14" y="8"/>
                    <a:pt x="15" y="8"/>
                    <a:pt x="16" y="8"/>
                  </a:cubicBezTo>
                  <a:cubicBezTo>
                    <a:pt x="18" y="8"/>
                    <a:pt x="21" y="4"/>
                    <a:pt x="24" y="3"/>
                  </a:cubicBezTo>
                  <a:cubicBezTo>
                    <a:pt x="27" y="1"/>
                    <a:pt x="22" y="0"/>
                    <a:pt x="20" y="1"/>
                  </a:cubicBezTo>
                  <a:cubicBezTo>
                    <a:pt x="17" y="1"/>
                    <a:pt x="16" y="4"/>
                    <a:pt x="13" y="5"/>
                  </a:cubicBezTo>
                  <a:cubicBezTo>
                    <a:pt x="11" y="6"/>
                    <a:pt x="14" y="3"/>
                    <a:pt x="12" y="2"/>
                  </a:cubicBezTo>
                  <a:cubicBezTo>
                    <a:pt x="10" y="1"/>
                    <a:pt x="10" y="3"/>
                    <a:pt x="10" y="3"/>
                  </a:cubicBezTo>
                  <a:cubicBezTo>
                    <a:pt x="10" y="6"/>
                    <a:pt x="9" y="8"/>
                    <a:pt x="5" y="10"/>
                  </a:cubicBezTo>
                  <a:cubicBezTo>
                    <a:pt x="0" y="12"/>
                    <a:pt x="9" y="12"/>
                    <a:pt x="12" y="12"/>
                  </a:cubicBezTo>
                  <a:cubicBezTo>
                    <a:pt x="15" y="12"/>
                    <a:pt x="15" y="12"/>
                    <a:pt x="14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8" name="Freeform 2802"/>
            <p:cNvSpPr>
              <a:spLocks/>
            </p:cNvSpPr>
            <p:nvPr/>
          </p:nvSpPr>
          <p:spPr bwMode="auto">
            <a:xfrm>
              <a:off x="9446850" y="4583661"/>
              <a:ext cx="12888" cy="14057"/>
            </a:xfrm>
            <a:custGeom>
              <a:avLst/>
              <a:gdLst>
                <a:gd name="T0" fmla="*/ 2147483647 w 16"/>
                <a:gd name="T1" fmla="*/ 2147483647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7">
                  <a:moveTo>
                    <a:pt x="8" y="14"/>
                  </a:moveTo>
                  <a:cubicBezTo>
                    <a:pt x="10" y="17"/>
                    <a:pt x="14" y="9"/>
                    <a:pt x="15" y="4"/>
                  </a:cubicBezTo>
                  <a:cubicBezTo>
                    <a:pt x="16" y="0"/>
                    <a:pt x="10" y="5"/>
                    <a:pt x="5" y="7"/>
                  </a:cubicBezTo>
                  <a:cubicBezTo>
                    <a:pt x="0" y="10"/>
                    <a:pt x="5" y="11"/>
                    <a:pt x="5" y="11"/>
                  </a:cubicBezTo>
                  <a:cubicBezTo>
                    <a:pt x="6" y="11"/>
                    <a:pt x="7" y="11"/>
                    <a:pt x="8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9" name="Freeform 2803"/>
            <p:cNvSpPr>
              <a:spLocks/>
            </p:cNvSpPr>
            <p:nvPr/>
          </p:nvSpPr>
          <p:spPr bwMode="auto">
            <a:xfrm>
              <a:off x="9458127" y="4581180"/>
              <a:ext cx="23360" cy="11576"/>
            </a:xfrm>
            <a:custGeom>
              <a:avLst/>
              <a:gdLst>
                <a:gd name="T0" fmla="*/ 2147483647 w 29"/>
                <a:gd name="T1" fmla="*/ 2147483647 h 14"/>
                <a:gd name="T2" fmla="*/ 2147483647 w 29"/>
                <a:gd name="T3" fmla="*/ 2147483647 h 14"/>
                <a:gd name="T4" fmla="*/ 2147483647 w 29"/>
                <a:gd name="T5" fmla="*/ 2147483647 h 14"/>
                <a:gd name="T6" fmla="*/ 2147483647 w 29"/>
                <a:gd name="T7" fmla="*/ 2147483647 h 14"/>
                <a:gd name="T8" fmla="*/ 2147483647 w 29"/>
                <a:gd name="T9" fmla="*/ 2147483647 h 14"/>
                <a:gd name="T10" fmla="*/ 2147483647 w 29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14">
                  <a:moveTo>
                    <a:pt x="14" y="12"/>
                  </a:moveTo>
                  <a:cubicBezTo>
                    <a:pt x="24" y="11"/>
                    <a:pt x="29" y="11"/>
                    <a:pt x="28" y="6"/>
                  </a:cubicBezTo>
                  <a:cubicBezTo>
                    <a:pt x="27" y="0"/>
                    <a:pt x="13" y="3"/>
                    <a:pt x="10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3" y="8"/>
                    <a:pt x="9" y="5"/>
                    <a:pt x="5" y="9"/>
                  </a:cubicBezTo>
                  <a:cubicBezTo>
                    <a:pt x="0" y="14"/>
                    <a:pt x="5" y="13"/>
                    <a:pt x="14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0" name="Freeform 2804"/>
            <p:cNvSpPr>
              <a:spLocks/>
            </p:cNvSpPr>
            <p:nvPr/>
          </p:nvSpPr>
          <p:spPr bwMode="auto">
            <a:xfrm>
              <a:off x="9499208" y="4567123"/>
              <a:ext cx="30610" cy="14057"/>
            </a:xfrm>
            <a:custGeom>
              <a:avLst/>
              <a:gdLst>
                <a:gd name="T0" fmla="*/ 2147483647 w 38"/>
                <a:gd name="T1" fmla="*/ 2147483647 h 17"/>
                <a:gd name="T2" fmla="*/ 2147483647 w 38"/>
                <a:gd name="T3" fmla="*/ 2147483647 h 17"/>
                <a:gd name="T4" fmla="*/ 2147483647 w 38"/>
                <a:gd name="T5" fmla="*/ 2147483647 h 17"/>
                <a:gd name="T6" fmla="*/ 2147483647 w 38"/>
                <a:gd name="T7" fmla="*/ 2147483647 h 17"/>
                <a:gd name="T8" fmla="*/ 2147483647 w 38"/>
                <a:gd name="T9" fmla="*/ 2147483647 h 17"/>
                <a:gd name="T10" fmla="*/ 2147483647 w 38"/>
                <a:gd name="T11" fmla="*/ 2147483647 h 17"/>
                <a:gd name="T12" fmla="*/ 2147483647 w 38"/>
                <a:gd name="T13" fmla="*/ 2147483647 h 17"/>
                <a:gd name="T14" fmla="*/ 2147483647 w 38"/>
                <a:gd name="T15" fmla="*/ 214748364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17">
                  <a:moveTo>
                    <a:pt x="3" y="15"/>
                  </a:moveTo>
                  <a:cubicBezTo>
                    <a:pt x="9" y="9"/>
                    <a:pt x="14" y="11"/>
                    <a:pt x="19" y="13"/>
                  </a:cubicBezTo>
                  <a:cubicBezTo>
                    <a:pt x="23" y="16"/>
                    <a:pt x="25" y="11"/>
                    <a:pt x="31" y="9"/>
                  </a:cubicBezTo>
                  <a:cubicBezTo>
                    <a:pt x="38" y="6"/>
                    <a:pt x="34" y="4"/>
                    <a:pt x="30" y="2"/>
                  </a:cubicBezTo>
                  <a:cubicBezTo>
                    <a:pt x="27" y="0"/>
                    <a:pt x="24" y="1"/>
                    <a:pt x="21" y="3"/>
                  </a:cubicBezTo>
                  <a:cubicBezTo>
                    <a:pt x="17" y="4"/>
                    <a:pt x="15" y="6"/>
                    <a:pt x="9" y="5"/>
                  </a:cubicBezTo>
                  <a:cubicBezTo>
                    <a:pt x="4" y="4"/>
                    <a:pt x="3" y="7"/>
                    <a:pt x="2" y="12"/>
                  </a:cubicBezTo>
                  <a:cubicBezTo>
                    <a:pt x="0" y="17"/>
                    <a:pt x="3" y="15"/>
                    <a:pt x="3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1" name="Freeform 2805"/>
            <p:cNvSpPr>
              <a:spLocks/>
            </p:cNvSpPr>
            <p:nvPr/>
          </p:nvSpPr>
          <p:spPr bwMode="auto">
            <a:xfrm>
              <a:off x="9416241" y="4648160"/>
              <a:ext cx="18527" cy="13231"/>
            </a:xfrm>
            <a:custGeom>
              <a:avLst/>
              <a:gdLst>
                <a:gd name="T0" fmla="*/ 2147483647 w 23"/>
                <a:gd name="T1" fmla="*/ 2147483647 h 16"/>
                <a:gd name="T2" fmla="*/ 2147483647 w 23"/>
                <a:gd name="T3" fmla="*/ 2147483647 h 16"/>
                <a:gd name="T4" fmla="*/ 2147483647 w 23"/>
                <a:gd name="T5" fmla="*/ 2147483647 h 16"/>
                <a:gd name="T6" fmla="*/ 2147483647 w 23"/>
                <a:gd name="T7" fmla="*/ 2147483647 h 16"/>
                <a:gd name="T8" fmla="*/ 2147483647 w 23"/>
                <a:gd name="T9" fmla="*/ 2147483647 h 16"/>
                <a:gd name="T10" fmla="*/ 2147483647 w 23"/>
                <a:gd name="T11" fmla="*/ 2147483647 h 16"/>
                <a:gd name="T12" fmla="*/ 2147483647 w 23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6">
                  <a:moveTo>
                    <a:pt x="4" y="15"/>
                  </a:moveTo>
                  <a:cubicBezTo>
                    <a:pt x="7" y="16"/>
                    <a:pt x="9" y="15"/>
                    <a:pt x="12" y="14"/>
                  </a:cubicBezTo>
                  <a:cubicBezTo>
                    <a:pt x="14" y="13"/>
                    <a:pt x="17" y="12"/>
                    <a:pt x="20" y="10"/>
                  </a:cubicBezTo>
                  <a:cubicBezTo>
                    <a:pt x="23" y="8"/>
                    <a:pt x="22" y="6"/>
                    <a:pt x="23" y="3"/>
                  </a:cubicBezTo>
                  <a:cubicBezTo>
                    <a:pt x="23" y="0"/>
                    <a:pt x="22" y="0"/>
                    <a:pt x="19" y="2"/>
                  </a:cubicBezTo>
                  <a:cubicBezTo>
                    <a:pt x="16" y="4"/>
                    <a:pt x="8" y="10"/>
                    <a:pt x="6" y="10"/>
                  </a:cubicBezTo>
                  <a:cubicBezTo>
                    <a:pt x="6" y="10"/>
                    <a:pt x="0" y="15"/>
                    <a:pt x="4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2" name="Freeform 2806"/>
            <p:cNvSpPr>
              <a:spLocks/>
            </p:cNvSpPr>
            <p:nvPr/>
          </p:nvSpPr>
          <p:spPr bwMode="auto">
            <a:xfrm>
              <a:off x="9552371" y="4582008"/>
              <a:ext cx="12888" cy="5788"/>
            </a:xfrm>
            <a:custGeom>
              <a:avLst/>
              <a:gdLst>
                <a:gd name="T0" fmla="*/ 2147483647 w 16"/>
                <a:gd name="T1" fmla="*/ 2147483647 h 7"/>
                <a:gd name="T2" fmla="*/ 2147483647 w 16"/>
                <a:gd name="T3" fmla="*/ 2147483647 h 7"/>
                <a:gd name="T4" fmla="*/ 2147483647 w 16"/>
                <a:gd name="T5" fmla="*/ 2147483647 h 7"/>
                <a:gd name="T6" fmla="*/ 2147483647 w 16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7">
                  <a:moveTo>
                    <a:pt x="4" y="3"/>
                  </a:moveTo>
                  <a:cubicBezTo>
                    <a:pt x="5" y="6"/>
                    <a:pt x="6" y="7"/>
                    <a:pt x="11" y="5"/>
                  </a:cubicBezTo>
                  <a:cubicBezTo>
                    <a:pt x="16" y="3"/>
                    <a:pt x="8" y="2"/>
                    <a:pt x="4" y="1"/>
                  </a:cubicBezTo>
                  <a:cubicBezTo>
                    <a:pt x="0" y="0"/>
                    <a:pt x="4" y="3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3" name="Freeform 2807"/>
            <p:cNvSpPr>
              <a:spLocks/>
            </p:cNvSpPr>
            <p:nvPr/>
          </p:nvSpPr>
          <p:spPr bwMode="auto">
            <a:xfrm>
              <a:off x="9573314" y="4552239"/>
              <a:ext cx="3222" cy="4962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2" y="6"/>
                    <a:pt x="4" y="5"/>
                    <a:pt x="4" y="3"/>
                  </a:cubicBezTo>
                  <a:cubicBezTo>
                    <a:pt x="4" y="3"/>
                    <a:pt x="3" y="0"/>
                    <a:pt x="1" y="3"/>
                  </a:cubicBezTo>
                  <a:cubicBezTo>
                    <a:pt x="0" y="5"/>
                    <a:pt x="1" y="5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4" name="Freeform 2808"/>
            <p:cNvSpPr>
              <a:spLocks/>
            </p:cNvSpPr>
            <p:nvPr/>
          </p:nvSpPr>
          <p:spPr bwMode="auto">
            <a:xfrm>
              <a:off x="9602312" y="4573739"/>
              <a:ext cx="7250" cy="7442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1" y="4"/>
                  </a:moveTo>
                  <a:cubicBezTo>
                    <a:pt x="1" y="7"/>
                    <a:pt x="2" y="9"/>
                    <a:pt x="5" y="9"/>
                  </a:cubicBezTo>
                  <a:cubicBezTo>
                    <a:pt x="8" y="8"/>
                    <a:pt x="9" y="7"/>
                    <a:pt x="9" y="5"/>
                  </a:cubicBezTo>
                  <a:cubicBezTo>
                    <a:pt x="8" y="3"/>
                    <a:pt x="6" y="1"/>
                    <a:pt x="3" y="1"/>
                  </a:cubicBezTo>
                  <a:cubicBezTo>
                    <a:pt x="3" y="1"/>
                    <a:pt x="0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5" name="Freeform 2809"/>
            <p:cNvSpPr>
              <a:spLocks/>
            </p:cNvSpPr>
            <p:nvPr/>
          </p:nvSpPr>
          <p:spPr bwMode="auto">
            <a:xfrm>
              <a:off x="9631311" y="4582008"/>
              <a:ext cx="14500" cy="7442"/>
            </a:xfrm>
            <a:custGeom>
              <a:avLst/>
              <a:gdLst>
                <a:gd name="T0" fmla="*/ 2147483647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9">
                  <a:moveTo>
                    <a:pt x="9" y="6"/>
                  </a:moveTo>
                  <a:cubicBezTo>
                    <a:pt x="18" y="2"/>
                    <a:pt x="18" y="2"/>
                    <a:pt x="14" y="1"/>
                  </a:cubicBezTo>
                  <a:cubicBezTo>
                    <a:pt x="10" y="0"/>
                    <a:pt x="9" y="3"/>
                    <a:pt x="7" y="4"/>
                  </a:cubicBezTo>
                  <a:cubicBezTo>
                    <a:pt x="7" y="4"/>
                    <a:pt x="0" y="9"/>
                    <a:pt x="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6" name="Freeform 2810"/>
            <p:cNvSpPr>
              <a:spLocks/>
            </p:cNvSpPr>
            <p:nvPr/>
          </p:nvSpPr>
          <p:spPr bwMode="auto">
            <a:xfrm>
              <a:off x="9642587" y="4554720"/>
              <a:ext cx="17721" cy="24807"/>
            </a:xfrm>
            <a:custGeom>
              <a:avLst/>
              <a:gdLst>
                <a:gd name="T0" fmla="*/ 2147483647 w 22"/>
                <a:gd name="T1" fmla="*/ 2147483647 h 30"/>
                <a:gd name="T2" fmla="*/ 2147483647 w 22"/>
                <a:gd name="T3" fmla="*/ 2147483647 h 30"/>
                <a:gd name="T4" fmla="*/ 2147483647 w 22"/>
                <a:gd name="T5" fmla="*/ 2147483647 h 30"/>
                <a:gd name="T6" fmla="*/ 2147483647 w 22"/>
                <a:gd name="T7" fmla="*/ 2147483647 h 30"/>
                <a:gd name="T8" fmla="*/ 2147483647 w 22"/>
                <a:gd name="T9" fmla="*/ 2147483647 h 30"/>
                <a:gd name="T10" fmla="*/ 2147483647 w 22"/>
                <a:gd name="T11" fmla="*/ 2147483647 h 30"/>
                <a:gd name="T12" fmla="*/ 2147483647 w 22"/>
                <a:gd name="T13" fmla="*/ 2147483647 h 30"/>
                <a:gd name="T14" fmla="*/ 2147483647 w 22"/>
                <a:gd name="T15" fmla="*/ 2147483647 h 30"/>
                <a:gd name="T16" fmla="*/ 2147483647 w 22"/>
                <a:gd name="T17" fmla="*/ 2147483647 h 30"/>
                <a:gd name="T18" fmla="*/ 2147483647 w 22"/>
                <a:gd name="T19" fmla="*/ 2147483647 h 30"/>
                <a:gd name="T20" fmla="*/ 2147483647 w 22"/>
                <a:gd name="T21" fmla="*/ 2147483647 h 30"/>
                <a:gd name="T22" fmla="*/ 2147483647 w 22"/>
                <a:gd name="T23" fmla="*/ 214748364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30">
                  <a:moveTo>
                    <a:pt x="20" y="2"/>
                  </a:moveTo>
                  <a:cubicBezTo>
                    <a:pt x="19" y="0"/>
                    <a:pt x="18" y="0"/>
                    <a:pt x="15" y="3"/>
                  </a:cubicBezTo>
                  <a:cubicBezTo>
                    <a:pt x="13" y="6"/>
                    <a:pt x="5" y="11"/>
                    <a:pt x="4" y="16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1" y="21"/>
                    <a:pt x="2" y="21"/>
                    <a:pt x="2" y="23"/>
                  </a:cubicBezTo>
                  <a:cubicBezTo>
                    <a:pt x="2" y="23"/>
                    <a:pt x="0" y="29"/>
                    <a:pt x="3" y="29"/>
                  </a:cubicBezTo>
                  <a:cubicBezTo>
                    <a:pt x="7" y="30"/>
                    <a:pt x="7" y="30"/>
                    <a:pt x="9" y="27"/>
                  </a:cubicBezTo>
                  <a:cubicBezTo>
                    <a:pt x="11" y="23"/>
                    <a:pt x="14" y="21"/>
                    <a:pt x="16" y="20"/>
                  </a:cubicBezTo>
                  <a:cubicBezTo>
                    <a:pt x="18" y="18"/>
                    <a:pt x="19" y="15"/>
                    <a:pt x="20" y="13"/>
                  </a:cubicBezTo>
                  <a:cubicBezTo>
                    <a:pt x="20" y="11"/>
                    <a:pt x="20" y="10"/>
                    <a:pt x="19" y="9"/>
                  </a:cubicBezTo>
                  <a:cubicBezTo>
                    <a:pt x="18" y="7"/>
                    <a:pt x="17" y="6"/>
                    <a:pt x="19" y="5"/>
                  </a:cubicBezTo>
                  <a:cubicBezTo>
                    <a:pt x="21" y="4"/>
                    <a:pt x="22" y="3"/>
                    <a:pt x="20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7" name="Freeform 2811"/>
            <p:cNvSpPr>
              <a:spLocks/>
            </p:cNvSpPr>
            <p:nvPr/>
          </p:nvSpPr>
          <p:spPr bwMode="auto">
            <a:xfrm>
              <a:off x="9683669" y="4512547"/>
              <a:ext cx="4028" cy="12404"/>
            </a:xfrm>
            <a:custGeom>
              <a:avLst/>
              <a:gdLst>
                <a:gd name="T0" fmla="*/ 2147483647 w 5"/>
                <a:gd name="T1" fmla="*/ 2147483647 h 15"/>
                <a:gd name="T2" fmla="*/ 2147483647 w 5"/>
                <a:gd name="T3" fmla="*/ 2147483647 h 15"/>
                <a:gd name="T4" fmla="*/ 2147483647 w 5"/>
                <a:gd name="T5" fmla="*/ 2147483647 h 15"/>
                <a:gd name="T6" fmla="*/ 2147483647 w 5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5">
                  <a:moveTo>
                    <a:pt x="1" y="4"/>
                  </a:moveTo>
                  <a:cubicBezTo>
                    <a:pt x="1" y="8"/>
                    <a:pt x="4" y="15"/>
                    <a:pt x="4" y="8"/>
                  </a:cubicBezTo>
                  <a:cubicBezTo>
                    <a:pt x="5" y="2"/>
                    <a:pt x="4" y="3"/>
                    <a:pt x="3" y="1"/>
                  </a:cubicBezTo>
                  <a:cubicBezTo>
                    <a:pt x="3" y="1"/>
                    <a:pt x="0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8" name="Freeform 2812"/>
            <p:cNvSpPr>
              <a:spLocks/>
            </p:cNvSpPr>
            <p:nvPr/>
          </p:nvSpPr>
          <p:spPr bwMode="auto">
            <a:xfrm>
              <a:off x="9720722" y="4526604"/>
              <a:ext cx="14500" cy="25634"/>
            </a:xfrm>
            <a:custGeom>
              <a:avLst/>
              <a:gdLst>
                <a:gd name="T0" fmla="*/ 2147483647 w 18"/>
                <a:gd name="T1" fmla="*/ 2147483647 h 31"/>
                <a:gd name="T2" fmla="*/ 2147483647 w 18"/>
                <a:gd name="T3" fmla="*/ 2147483647 h 31"/>
                <a:gd name="T4" fmla="*/ 2147483647 w 18"/>
                <a:gd name="T5" fmla="*/ 2147483647 h 31"/>
                <a:gd name="T6" fmla="*/ 2147483647 w 18"/>
                <a:gd name="T7" fmla="*/ 2147483647 h 31"/>
                <a:gd name="T8" fmla="*/ 2147483647 w 18"/>
                <a:gd name="T9" fmla="*/ 2147483647 h 31"/>
                <a:gd name="T10" fmla="*/ 2147483647 w 18"/>
                <a:gd name="T11" fmla="*/ 2147483647 h 31"/>
                <a:gd name="T12" fmla="*/ 2147483647 w 18"/>
                <a:gd name="T13" fmla="*/ 2147483647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1">
                  <a:moveTo>
                    <a:pt x="5" y="26"/>
                  </a:moveTo>
                  <a:cubicBezTo>
                    <a:pt x="10" y="31"/>
                    <a:pt x="13" y="22"/>
                    <a:pt x="15" y="20"/>
                  </a:cubicBezTo>
                  <a:cubicBezTo>
                    <a:pt x="16" y="19"/>
                    <a:pt x="18" y="19"/>
                    <a:pt x="17" y="16"/>
                  </a:cubicBezTo>
                  <a:cubicBezTo>
                    <a:pt x="15" y="13"/>
                    <a:pt x="9" y="7"/>
                    <a:pt x="6" y="3"/>
                  </a:cubicBezTo>
                  <a:cubicBezTo>
                    <a:pt x="2" y="0"/>
                    <a:pt x="6" y="11"/>
                    <a:pt x="6" y="11"/>
                  </a:cubicBezTo>
                  <a:cubicBezTo>
                    <a:pt x="6" y="13"/>
                    <a:pt x="6" y="14"/>
                    <a:pt x="5" y="15"/>
                  </a:cubicBezTo>
                  <a:cubicBezTo>
                    <a:pt x="3" y="17"/>
                    <a:pt x="0" y="20"/>
                    <a:pt x="5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9" name="Freeform 2813"/>
            <p:cNvSpPr>
              <a:spLocks/>
            </p:cNvSpPr>
            <p:nvPr/>
          </p:nvSpPr>
          <p:spPr bwMode="auto">
            <a:xfrm>
              <a:off x="9726360" y="4506759"/>
              <a:ext cx="17721" cy="27288"/>
            </a:xfrm>
            <a:custGeom>
              <a:avLst/>
              <a:gdLst>
                <a:gd name="T0" fmla="*/ 2147483647 w 22"/>
                <a:gd name="T1" fmla="*/ 2147483647 h 33"/>
                <a:gd name="T2" fmla="*/ 2147483647 w 22"/>
                <a:gd name="T3" fmla="*/ 2147483647 h 33"/>
                <a:gd name="T4" fmla="*/ 2147483647 w 22"/>
                <a:gd name="T5" fmla="*/ 2147483647 h 33"/>
                <a:gd name="T6" fmla="*/ 2147483647 w 22"/>
                <a:gd name="T7" fmla="*/ 2147483647 h 33"/>
                <a:gd name="T8" fmla="*/ 2147483647 w 22"/>
                <a:gd name="T9" fmla="*/ 2147483647 h 33"/>
                <a:gd name="T10" fmla="*/ 2147483647 w 22"/>
                <a:gd name="T11" fmla="*/ 2147483647 h 33"/>
                <a:gd name="T12" fmla="*/ 2147483647 w 22"/>
                <a:gd name="T13" fmla="*/ 2147483647 h 33"/>
                <a:gd name="T14" fmla="*/ 2147483647 w 22"/>
                <a:gd name="T15" fmla="*/ 2147483647 h 33"/>
                <a:gd name="T16" fmla="*/ 2147483647 w 22"/>
                <a:gd name="T17" fmla="*/ 2147483647 h 33"/>
                <a:gd name="T18" fmla="*/ 2147483647 w 22"/>
                <a:gd name="T19" fmla="*/ 2147483647 h 33"/>
                <a:gd name="T20" fmla="*/ 2147483647 w 22"/>
                <a:gd name="T21" fmla="*/ 2147483647 h 33"/>
                <a:gd name="T22" fmla="*/ 2147483647 w 22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33">
                  <a:moveTo>
                    <a:pt x="13" y="1"/>
                  </a:moveTo>
                  <a:cubicBezTo>
                    <a:pt x="11" y="0"/>
                    <a:pt x="12" y="6"/>
                    <a:pt x="11" y="6"/>
                  </a:cubicBezTo>
                  <a:cubicBezTo>
                    <a:pt x="10" y="6"/>
                    <a:pt x="10" y="7"/>
                    <a:pt x="5" y="10"/>
                  </a:cubicBezTo>
                  <a:cubicBezTo>
                    <a:pt x="0" y="13"/>
                    <a:pt x="4" y="13"/>
                    <a:pt x="4" y="13"/>
                  </a:cubicBezTo>
                  <a:cubicBezTo>
                    <a:pt x="6" y="14"/>
                    <a:pt x="6" y="15"/>
                    <a:pt x="4" y="18"/>
                  </a:cubicBezTo>
                  <a:cubicBezTo>
                    <a:pt x="1" y="22"/>
                    <a:pt x="4" y="25"/>
                    <a:pt x="7" y="28"/>
                  </a:cubicBezTo>
                  <a:cubicBezTo>
                    <a:pt x="9" y="32"/>
                    <a:pt x="12" y="33"/>
                    <a:pt x="15" y="32"/>
                  </a:cubicBezTo>
                  <a:cubicBezTo>
                    <a:pt x="19" y="32"/>
                    <a:pt x="19" y="29"/>
                    <a:pt x="19" y="28"/>
                  </a:cubicBezTo>
                  <a:cubicBezTo>
                    <a:pt x="18" y="28"/>
                    <a:pt x="17" y="27"/>
                    <a:pt x="19" y="26"/>
                  </a:cubicBezTo>
                  <a:cubicBezTo>
                    <a:pt x="20" y="24"/>
                    <a:pt x="19" y="23"/>
                    <a:pt x="18" y="21"/>
                  </a:cubicBezTo>
                  <a:cubicBezTo>
                    <a:pt x="17" y="20"/>
                    <a:pt x="16" y="20"/>
                    <a:pt x="19" y="14"/>
                  </a:cubicBezTo>
                  <a:cubicBezTo>
                    <a:pt x="22" y="9"/>
                    <a:pt x="16" y="3"/>
                    <a:pt x="1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0" name="Freeform 2814"/>
            <p:cNvSpPr>
              <a:spLocks/>
            </p:cNvSpPr>
            <p:nvPr/>
          </p:nvSpPr>
          <p:spPr bwMode="auto">
            <a:xfrm>
              <a:off x="9690112" y="4510066"/>
              <a:ext cx="4028" cy="13231"/>
            </a:xfrm>
            <a:custGeom>
              <a:avLst/>
              <a:gdLst>
                <a:gd name="T0" fmla="*/ 0 w 5"/>
                <a:gd name="T1" fmla="*/ 2147483647 h 16"/>
                <a:gd name="T2" fmla="*/ 2147483647 w 5"/>
                <a:gd name="T3" fmla="*/ 2147483647 h 16"/>
                <a:gd name="T4" fmla="*/ 0 w 5"/>
                <a:gd name="T5" fmla="*/ 2147483647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cubicBezTo>
                    <a:pt x="0" y="16"/>
                    <a:pt x="4" y="8"/>
                    <a:pt x="5" y="7"/>
                  </a:cubicBezTo>
                  <a:cubicBezTo>
                    <a:pt x="5" y="6"/>
                    <a:pt x="5" y="0"/>
                    <a:pt x="0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1" name="Freeform 2815"/>
            <p:cNvSpPr>
              <a:spLocks/>
            </p:cNvSpPr>
            <p:nvPr/>
          </p:nvSpPr>
          <p:spPr bwMode="auto">
            <a:xfrm>
              <a:off x="9694945" y="4500971"/>
              <a:ext cx="4028" cy="11576"/>
            </a:xfrm>
            <a:custGeom>
              <a:avLst/>
              <a:gdLst>
                <a:gd name="T0" fmla="*/ 0 w 5"/>
                <a:gd name="T1" fmla="*/ 2147483647 h 14"/>
                <a:gd name="T2" fmla="*/ 2147483647 w 5"/>
                <a:gd name="T3" fmla="*/ 2147483647 h 14"/>
                <a:gd name="T4" fmla="*/ 0 w 5"/>
                <a:gd name="T5" fmla="*/ 214748364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4">
                  <a:moveTo>
                    <a:pt x="0" y="14"/>
                  </a:moveTo>
                  <a:lnTo>
                    <a:pt x="5" y="5"/>
                  </a:lnTo>
                  <a:cubicBezTo>
                    <a:pt x="5" y="5"/>
                    <a:pt x="4" y="0"/>
                    <a:pt x="0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2" name="Freeform 2816"/>
            <p:cNvSpPr>
              <a:spLocks/>
            </p:cNvSpPr>
            <p:nvPr/>
          </p:nvSpPr>
          <p:spPr bwMode="auto">
            <a:xfrm>
              <a:off x="9701389" y="4472029"/>
              <a:ext cx="7250" cy="3307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0 h 4"/>
                <a:gd name="T4" fmla="*/ 2147483647 w 9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cubicBezTo>
                    <a:pt x="7" y="1"/>
                    <a:pt x="4" y="0"/>
                    <a:pt x="4" y="0"/>
                  </a:cubicBezTo>
                  <a:cubicBezTo>
                    <a:pt x="0" y="1"/>
                    <a:pt x="9" y="4"/>
                    <a:pt x="9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3" name="Freeform 2817"/>
            <p:cNvSpPr>
              <a:spLocks/>
            </p:cNvSpPr>
            <p:nvPr/>
          </p:nvSpPr>
          <p:spPr bwMode="auto">
            <a:xfrm>
              <a:off x="9309108" y="4307473"/>
              <a:ext cx="173989" cy="208381"/>
            </a:xfrm>
            <a:custGeom>
              <a:avLst/>
              <a:gdLst>
                <a:gd name="T0" fmla="*/ 2147483647 w 216"/>
                <a:gd name="T1" fmla="*/ 2147483647 h 252"/>
                <a:gd name="T2" fmla="*/ 2147483647 w 216"/>
                <a:gd name="T3" fmla="*/ 2147483647 h 252"/>
                <a:gd name="T4" fmla="*/ 2147483647 w 216"/>
                <a:gd name="T5" fmla="*/ 2147483647 h 252"/>
                <a:gd name="T6" fmla="*/ 2147483647 w 216"/>
                <a:gd name="T7" fmla="*/ 2147483647 h 252"/>
                <a:gd name="T8" fmla="*/ 2147483647 w 216"/>
                <a:gd name="T9" fmla="*/ 2147483647 h 252"/>
                <a:gd name="T10" fmla="*/ 2147483647 w 216"/>
                <a:gd name="T11" fmla="*/ 2147483647 h 252"/>
                <a:gd name="T12" fmla="*/ 2147483647 w 216"/>
                <a:gd name="T13" fmla="*/ 2147483647 h 252"/>
                <a:gd name="T14" fmla="*/ 2147483647 w 216"/>
                <a:gd name="T15" fmla="*/ 2147483647 h 252"/>
                <a:gd name="T16" fmla="*/ 2147483647 w 216"/>
                <a:gd name="T17" fmla="*/ 2147483647 h 252"/>
                <a:gd name="T18" fmla="*/ 2147483647 w 216"/>
                <a:gd name="T19" fmla="*/ 2147483647 h 252"/>
                <a:gd name="T20" fmla="*/ 2147483647 w 216"/>
                <a:gd name="T21" fmla="*/ 2147483647 h 252"/>
                <a:gd name="T22" fmla="*/ 2147483647 w 216"/>
                <a:gd name="T23" fmla="*/ 2147483647 h 252"/>
                <a:gd name="T24" fmla="*/ 2147483647 w 216"/>
                <a:gd name="T25" fmla="*/ 2147483647 h 252"/>
                <a:gd name="T26" fmla="*/ 2147483647 w 216"/>
                <a:gd name="T27" fmla="*/ 2147483647 h 252"/>
                <a:gd name="T28" fmla="*/ 2147483647 w 216"/>
                <a:gd name="T29" fmla="*/ 2147483647 h 252"/>
                <a:gd name="T30" fmla="*/ 2147483647 w 216"/>
                <a:gd name="T31" fmla="*/ 2147483647 h 252"/>
                <a:gd name="T32" fmla="*/ 2147483647 w 216"/>
                <a:gd name="T33" fmla="*/ 2147483647 h 252"/>
                <a:gd name="T34" fmla="*/ 2147483647 w 216"/>
                <a:gd name="T35" fmla="*/ 2147483647 h 252"/>
                <a:gd name="T36" fmla="*/ 2147483647 w 216"/>
                <a:gd name="T37" fmla="*/ 2147483647 h 252"/>
                <a:gd name="T38" fmla="*/ 2147483647 w 216"/>
                <a:gd name="T39" fmla="*/ 2147483647 h 252"/>
                <a:gd name="T40" fmla="*/ 2147483647 w 216"/>
                <a:gd name="T41" fmla="*/ 2147483647 h 252"/>
                <a:gd name="T42" fmla="*/ 2147483647 w 216"/>
                <a:gd name="T43" fmla="*/ 2147483647 h 252"/>
                <a:gd name="T44" fmla="*/ 2147483647 w 216"/>
                <a:gd name="T45" fmla="*/ 2147483647 h 252"/>
                <a:gd name="T46" fmla="*/ 2147483647 w 216"/>
                <a:gd name="T47" fmla="*/ 2147483647 h 252"/>
                <a:gd name="T48" fmla="*/ 2147483647 w 216"/>
                <a:gd name="T49" fmla="*/ 2147483647 h 252"/>
                <a:gd name="T50" fmla="*/ 2147483647 w 216"/>
                <a:gd name="T51" fmla="*/ 2147483647 h 252"/>
                <a:gd name="T52" fmla="*/ 2147483647 w 216"/>
                <a:gd name="T53" fmla="*/ 2147483647 h 252"/>
                <a:gd name="T54" fmla="*/ 2147483647 w 216"/>
                <a:gd name="T55" fmla="*/ 2147483647 h 252"/>
                <a:gd name="T56" fmla="*/ 2147483647 w 216"/>
                <a:gd name="T57" fmla="*/ 2147483647 h 252"/>
                <a:gd name="T58" fmla="*/ 2147483647 w 216"/>
                <a:gd name="T59" fmla="*/ 2147483647 h 252"/>
                <a:gd name="T60" fmla="*/ 2147483647 w 216"/>
                <a:gd name="T61" fmla="*/ 2147483647 h 252"/>
                <a:gd name="T62" fmla="*/ 2147483647 w 216"/>
                <a:gd name="T63" fmla="*/ 2147483647 h 252"/>
                <a:gd name="T64" fmla="*/ 2147483647 w 216"/>
                <a:gd name="T65" fmla="*/ 2147483647 h 252"/>
                <a:gd name="T66" fmla="*/ 2147483647 w 216"/>
                <a:gd name="T67" fmla="*/ 2147483647 h 252"/>
                <a:gd name="T68" fmla="*/ 2147483647 w 216"/>
                <a:gd name="T69" fmla="*/ 2147483647 h 252"/>
                <a:gd name="T70" fmla="*/ 2147483647 w 216"/>
                <a:gd name="T71" fmla="*/ 2147483647 h 252"/>
                <a:gd name="T72" fmla="*/ 2147483647 w 216"/>
                <a:gd name="T73" fmla="*/ 2147483647 h 252"/>
                <a:gd name="T74" fmla="*/ 2147483647 w 216"/>
                <a:gd name="T75" fmla="*/ 2147483647 h 252"/>
                <a:gd name="T76" fmla="*/ 2147483647 w 216"/>
                <a:gd name="T77" fmla="*/ 2147483647 h 252"/>
                <a:gd name="T78" fmla="*/ 2147483647 w 216"/>
                <a:gd name="T79" fmla="*/ 2147483647 h 252"/>
                <a:gd name="T80" fmla="*/ 2147483647 w 216"/>
                <a:gd name="T81" fmla="*/ 2147483647 h 252"/>
                <a:gd name="T82" fmla="*/ 2147483647 w 216"/>
                <a:gd name="T83" fmla="*/ 2147483647 h 252"/>
                <a:gd name="T84" fmla="*/ 2147483647 w 216"/>
                <a:gd name="T85" fmla="*/ 2147483647 h 252"/>
                <a:gd name="T86" fmla="*/ 2147483647 w 216"/>
                <a:gd name="T87" fmla="*/ 2147483647 h 252"/>
                <a:gd name="T88" fmla="*/ 2147483647 w 216"/>
                <a:gd name="T89" fmla="*/ 2147483647 h 252"/>
                <a:gd name="T90" fmla="*/ 2147483647 w 216"/>
                <a:gd name="T91" fmla="*/ 2147483647 h 252"/>
                <a:gd name="T92" fmla="*/ 2147483647 w 216"/>
                <a:gd name="T93" fmla="*/ 2147483647 h 252"/>
                <a:gd name="T94" fmla="*/ 2147483647 w 216"/>
                <a:gd name="T95" fmla="*/ 2147483647 h 252"/>
                <a:gd name="T96" fmla="*/ 2147483647 w 216"/>
                <a:gd name="T97" fmla="*/ 2147483647 h 252"/>
                <a:gd name="T98" fmla="*/ 2147483647 w 216"/>
                <a:gd name="T99" fmla="*/ 2147483647 h 252"/>
                <a:gd name="T100" fmla="*/ 2147483647 w 216"/>
                <a:gd name="T101" fmla="*/ 2147483647 h 252"/>
                <a:gd name="T102" fmla="*/ 2147483647 w 216"/>
                <a:gd name="T103" fmla="*/ 2147483647 h 252"/>
                <a:gd name="T104" fmla="*/ 2147483647 w 216"/>
                <a:gd name="T105" fmla="*/ 2147483647 h 2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6" h="252">
                  <a:moveTo>
                    <a:pt x="33" y="64"/>
                  </a:moveTo>
                  <a:cubicBezTo>
                    <a:pt x="36" y="65"/>
                    <a:pt x="36" y="75"/>
                    <a:pt x="36" y="81"/>
                  </a:cubicBezTo>
                  <a:cubicBezTo>
                    <a:pt x="36" y="88"/>
                    <a:pt x="34" y="85"/>
                    <a:pt x="33" y="82"/>
                  </a:cubicBezTo>
                  <a:cubicBezTo>
                    <a:pt x="32" y="79"/>
                    <a:pt x="31" y="81"/>
                    <a:pt x="29" y="86"/>
                  </a:cubicBezTo>
                  <a:cubicBezTo>
                    <a:pt x="27" y="90"/>
                    <a:pt x="22" y="97"/>
                    <a:pt x="21" y="99"/>
                  </a:cubicBezTo>
                  <a:cubicBezTo>
                    <a:pt x="19" y="101"/>
                    <a:pt x="17" y="106"/>
                    <a:pt x="19" y="114"/>
                  </a:cubicBezTo>
                  <a:cubicBezTo>
                    <a:pt x="21" y="123"/>
                    <a:pt x="8" y="140"/>
                    <a:pt x="7" y="143"/>
                  </a:cubicBezTo>
                  <a:cubicBezTo>
                    <a:pt x="5" y="146"/>
                    <a:pt x="4" y="148"/>
                    <a:pt x="2" y="147"/>
                  </a:cubicBezTo>
                  <a:cubicBezTo>
                    <a:pt x="0" y="146"/>
                    <a:pt x="1" y="150"/>
                    <a:pt x="2" y="153"/>
                  </a:cubicBezTo>
                  <a:cubicBezTo>
                    <a:pt x="3" y="156"/>
                    <a:pt x="3" y="159"/>
                    <a:pt x="2" y="161"/>
                  </a:cubicBezTo>
                  <a:cubicBezTo>
                    <a:pt x="0" y="164"/>
                    <a:pt x="1" y="168"/>
                    <a:pt x="5" y="175"/>
                  </a:cubicBezTo>
                  <a:cubicBezTo>
                    <a:pt x="10" y="181"/>
                    <a:pt x="18" y="179"/>
                    <a:pt x="21" y="178"/>
                  </a:cubicBezTo>
                  <a:cubicBezTo>
                    <a:pt x="24" y="176"/>
                    <a:pt x="25" y="177"/>
                    <a:pt x="24" y="181"/>
                  </a:cubicBezTo>
                  <a:cubicBezTo>
                    <a:pt x="23" y="185"/>
                    <a:pt x="28" y="191"/>
                    <a:pt x="29" y="197"/>
                  </a:cubicBezTo>
                  <a:cubicBezTo>
                    <a:pt x="31" y="202"/>
                    <a:pt x="27" y="218"/>
                    <a:pt x="25" y="224"/>
                  </a:cubicBezTo>
                  <a:cubicBezTo>
                    <a:pt x="23" y="231"/>
                    <a:pt x="21" y="241"/>
                    <a:pt x="21" y="245"/>
                  </a:cubicBezTo>
                  <a:cubicBezTo>
                    <a:pt x="21" y="249"/>
                    <a:pt x="22" y="249"/>
                    <a:pt x="24" y="248"/>
                  </a:cubicBezTo>
                  <a:cubicBezTo>
                    <a:pt x="27" y="246"/>
                    <a:pt x="26" y="248"/>
                    <a:pt x="28" y="250"/>
                  </a:cubicBezTo>
                  <a:cubicBezTo>
                    <a:pt x="29" y="252"/>
                    <a:pt x="32" y="252"/>
                    <a:pt x="34" y="251"/>
                  </a:cubicBezTo>
                  <a:cubicBezTo>
                    <a:pt x="35" y="250"/>
                    <a:pt x="37" y="248"/>
                    <a:pt x="40" y="248"/>
                  </a:cubicBezTo>
                  <a:cubicBezTo>
                    <a:pt x="42" y="248"/>
                    <a:pt x="45" y="248"/>
                    <a:pt x="47" y="247"/>
                  </a:cubicBezTo>
                  <a:cubicBezTo>
                    <a:pt x="48" y="246"/>
                    <a:pt x="48" y="245"/>
                    <a:pt x="54" y="248"/>
                  </a:cubicBezTo>
                  <a:cubicBezTo>
                    <a:pt x="59" y="250"/>
                    <a:pt x="56" y="247"/>
                    <a:pt x="54" y="242"/>
                  </a:cubicBezTo>
                  <a:cubicBezTo>
                    <a:pt x="52" y="238"/>
                    <a:pt x="51" y="230"/>
                    <a:pt x="54" y="225"/>
                  </a:cubicBezTo>
                  <a:cubicBezTo>
                    <a:pt x="56" y="220"/>
                    <a:pt x="56" y="212"/>
                    <a:pt x="55" y="208"/>
                  </a:cubicBezTo>
                  <a:cubicBezTo>
                    <a:pt x="54" y="204"/>
                    <a:pt x="55" y="184"/>
                    <a:pt x="56" y="178"/>
                  </a:cubicBezTo>
                  <a:cubicBezTo>
                    <a:pt x="57" y="172"/>
                    <a:pt x="54" y="169"/>
                    <a:pt x="51" y="165"/>
                  </a:cubicBezTo>
                  <a:cubicBezTo>
                    <a:pt x="48" y="161"/>
                    <a:pt x="50" y="157"/>
                    <a:pt x="53" y="156"/>
                  </a:cubicBezTo>
                  <a:cubicBezTo>
                    <a:pt x="56" y="154"/>
                    <a:pt x="61" y="150"/>
                    <a:pt x="69" y="148"/>
                  </a:cubicBezTo>
                  <a:cubicBezTo>
                    <a:pt x="76" y="147"/>
                    <a:pt x="77" y="149"/>
                    <a:pt x="78" y="157"/>
                  </a:cubicBezTo>
                  <a:cubicBezTo>
                    <a:pt x="78" y="164"/>
                    <a:pt x="76" y="167"/>
                    <a:pt x="72" y="171"/>
                  </a:cubicBezTo>
                  <a:cubicBezTo>
                    <a:pt x="69" y="175"/>
                    <a:pt x="74" y="182"/>
                    <a:pt x="78" y="186"/>
                  </a:cubicBezTo>
                  <a:cubicBezTo>
                    <a:pt x="82" y="190"/>
                    <a:pt x="81" y="187"/>
                    <a:pt x="85" y="191"/>
                  </a:cubicBezTo>
                  <a:cubicBezTo>
                    <a:pt x="89" y="194"/>
                    <a:pt x="91" y="193"/>
                    <a:pt x="94" y="195"/>
                  </a:cubicBezTo>
                  <a:cubicBezTo>
                    <a:pt x="98" y="197"/>
                    <a:pt x="95" y="205"/>
                    <a:pt x="92" y="208"/>
                  </a:cubicBezTo>
                  <a:cubicBezTo>
                    <a:pt x="89" y="212"/>
                    <a:pt x="93" y="215"/>
                    <a:pt x="94" y="217"/>
                  </a:cubicBezTo>
                  <a:cubicBezTo>
                    <a:pt x="95" y="219"/>
                    <a:pt x="97" y="223"/>
                    <a:pt x="106" y="223"/>
                  </a:cubicBezTo>
                  <a:cubicBezTo>
                    <a:pt x="114" y="223"/>
                    <a:pt x="114" y="216"/>
                    <a:pt x="115" y="213"/>
                  </a:cubicBezTo>
                  <a:cubicBezTo>
                    <a:pt x="115" y="210"/>
                    <a:pt x="118" y="210"/>
                    <a:pt x="122" y="209"/>
                  </a:cubicBezTo>
                  <a:cubicBezTo>
                    <a:pt x="126" y="208"/>
                    <a:pt x="127" y="207"/>
                    <a:pt x="132" y="210"/>
                  </a:cubicBezTo>
                  <a:cubicBezTo>
                    <a:pt x="138" y="212"/>
                    <a:pt x="139" y="206"/>
                    <a:pt x="140" y="202"/>
                  </a:cubicBezTo>
                  <a:cubicBezTo>
                    <a:pt x="141" y="198"/>
                    <a:pt x="137" y="197"/>
                    <a:pt x="135" y="198"/>
                  </a:cubicBezTo>
                  <a:cubicBezTo>
                    <a:pt x="134" y="199"/>
                    <a:pt x="133" y="199"/>
                    <a:pt x="132" y="197"/>
                  </a:cubicBezTo>
                  <a:cubicBezTo>
                    <a:pt x="132" y="196"/>
                    <a:pt x="132" y="195"/>
                    <a:pt x="130" y="195"/>
                  </a:cubicBezTo>
                  <a:cubicBezTo>
                    <a:pt x="127" y="195"/>
                    <a:pt x="128" y="193"/>
                    <a:pt x="130" y="192"/>
                  </a:cubicBezTo>
                  <a:cubicBezTo>
                    <a:pt x="132" y="191"/>
                    <a:pt x="130" y="190"/>
                    <a:pt x="128" y="188"/>
                  </a:cubicBezTo>
                  <a:cubicBezTo>
                    <a:pt x="125" y="187"/>
                    <a:pt x="125" y="187"/>
                    <a:pt x="119" y="184"/>
                  </a:cubicBezTo>
                  <a:cubicBezTo>
                    <a:pt x="113" y="182"/>
                    <a:pt x="116" y="180"/>
                    <a:pt x="119" y="178"/>
                  </a:cubicBezTo>
                  <a:cubicBezTo>
                    <a:pt x="122" y="176"/>
                    <a:pt x="122" y="174"/>
                    <a:pt x="121" y="172"/>
                  </a:cubicBezTo>
                  <a:cubicBezTo>
                    <a:pt x="120" y="169"/>
                    <a:pt x="121" y="170"/>
                    <a:pt x="123" y="168"/>
                  </a:cubicBezTo>
                  <a:cubicBezTo>
                    <a:pt x="126" y="166"/>
                    <a:pt x="121" y="164"/>
                    <a:pt x="118" y="160"/>
                  </a:cubicBezTo>
                  <a:cubicBezTo>
                    <a:pt x="115" y="157"/>
                    <a:pt x="113" y="154"/>
                    <a:pt x="110" y="151"/>
                  </a:cubicBezTo>
                  <a:cubicBezTo>
                    <a:pt x="108" y="149"/>
                    <a:pt x="105" y="140"/>
                    <a:pt x="103" y="138"/>
                  </a:cubicBezTo>
                  <a:cubicBezTo>
                    <a:pt x="102" y="137"/>
                    <a:pt x="101" y="132"/>
                    <a:pt x="97" y="133"/>
                  </a:cubicBezTo>
                  <a:cubicBezTo>
                    <a:pt x="93" y="133"/>
                    <a:pt x="93" y="128"/>
                    <a:pt x="90" y="126"/>
                  </a:cubicBezTo>
                  <a:cubicBezTo>
                    <a:pt x="87" y="124"/>
                    <a:pt x="85" y="126"/>
                    <a:pt x="86" y="124"/>
                  </a:cubicBezTo>
                  <a:cubicBezTo>
                    <a:pt x="87" y="122"/>
                    <a:pt x="87" y="123"/>
                    <a:pt x="91" y="123"/>
                  </a:cubicBezTo>
                  <a:cubicBezTo>
                    <a:pt x="95" y="124"/>
                    <a:pt x="99" y="123"/>
                    <a:pt x="101" y="121"/>
                  </a:cubicBezTo>
                  <a:cubicBezTo>
                    <a:pt x="104" y="119"/>
                    <a:pt x="117" y="110"/>
                    <a:pt x="123" y="106"/>
                  </a:cubicBezTo>
                  <a:cubicBezTo>
                    <a:pt x="128" y="102"/>
                    <a:pt x="133" y="94"/>
                    <a:pt x="136" y="91"/>
                  </a:cubicBezTo>
                  <a:cubicBezTo>
                    <a:pt x="140" y="88"/>
                    <a:pt x="146" y="88"/>
                    <a:pt x="151" y="91"/>
                  </a:cubicBezTo>
                  <a:cubicBezTo>
                    <a:pt x="155" y="94"/>
                    <a:pt x="155" y="92"/>
                    <a:pt x="155" y="90"/>
                  </a:cubicBezTo>
                  <a:cubicBezTo>
                    <a:pt x="155" y="88"/>
                    <a:pt x="157" y="85"/>
                    <a:pt x="155" y="81"/>
                  </a:cubicBezTo>
                  <a:cubicBezTo>
                    <a:pt x="154" y="78"/>
                    <a:pt x="147" y="78"/>
                    <a:pt x="144" y="80"/>
                  </a:cubicBezTo>
                  <a:cubicBezTo>
                    <a:pt x="141" y="82"/>
                    <a:pt x="140" y="82"/>
                    <a:pt x="141" y="84"/>
                  </a:cubicBezTo>
                  <a:cubicBezTo>
                    <a:pt x="143" y="86"/>
                    <a:pt x="143" y="85"/>
                    <a:pt x="128" y="85"/>
                  </a:cubicBezTo>
                  <a:cubicBezTo>
                    <a:pt x="113" y="84"/>
                    <a:pt x="110" y="88"/>
                    <a:pt x="107" y="91"/>
                  </a:cubicBezTo>
                  <a:cubicBezTo>
                    <a:pt x="104" y="93"/>
                    <a:pt x="100" y="89"/>
                    <a:pt x="98" y="89"/>
                  </a:cubicBezTo>
                  <a:cubicBezTo>
                    <a:pt x="96" y="88"/>
                    <a:pt x="96" y="87"/>
                    <a:pt x="94" y="89"/>
                  </a:cubicBezTo>
                  <a:cubicBezTo>
                    <a:pt x="91" y="91"/>
                    <a:pt x="84" y="97"/>
                    <a:pt x="81" y="103"/>
                  </a:cubicBezTo>
                  <a:cubicBezTo>
                    <a:pt x="79" y="109"/>
                    <a:pt x="74" y="107"/>
                    <a:pt x="72" y="106"/>
                  </a:cubicBezTo>
                  <a:cubicBezTo>
                    <a:pt x="69" y="105"/>
                    <a:pt x="67" y="105"/>
                    <a:pt x="65" y="106"/>
                  </a:cubicBezTo>
                  <a:cubicBezTo>
                    <a:pt x="64" y="107"/>
                    <a:pt x="64" y="106"/>
                    <a:pt x="63" y="101"/>
                  </a:cubicBezTo>
                  <a:cubicBezTo>
                    <a:pt x="61" y="97"/>
                    <a:pt x="57" y="92"/>
                    <a:pt x="56" y="91"/>
                  </a:cubicBezTo>
                  <a:cubicBezTo>
                    <a:pt x="55" y="90"/>
                    <a:pt x="54" y="91"/>
                    <a:pt x="53" y="92"/>
                  </a:cubicBezTo>
                  <a:cubicBezTo>
                    <a:pt x="52" y="93"/>
                    <a:pt x="48" y="88"/>
                    <a:pt x="48" y="88"/>
                  </a:cubicBezTo>
                  <a:cubicBezTo>
                    <a:pt x="42" y="75"/>
                    <a:pt x="39" y="76"/>
                    <a:pt x="45" y="56"/>
                  </a:cubicBezTo>
                  <a:cubicBezTo>
                    <a:pt x="52" y="35"/>
                    <a:pt x="70" y="42"/>
                    <a:pt x="76" y="43"/>
                  </a:cubicBezTo>
                  <a:cubicBezTo>
                    <a:pt x="83" y="44"/>
                    <a:pt x="118" y="44"/>
                    <a:pt x="123" y="43"/>
                  </a:cubicBezTo>
                  <a:cubicBezTo>
                    <a:pt x="128" y="42"/>
                    <a:pt x="141" y="41"/>
                    <a:pt x="151" y="47"/>
                  </a:cubicBezTo>
                  <a:cubicBezTo>
                    <a:pt x="161" y="53"/>
                    <a:pt x="171" y="50"/>
                    <a:pt x="174" y="50"/>
                  </a:cubicBezTo>
                  <a:cubicBezTo>
                    <a:pt x="178" y="49"/>
                    <a:pt x="185" y="48"/>
                    <a:pt x="188" y="44"/>
                  </a:cubicBezTo>
                  <a:cubicBezTo>
                    <a:pt x="191" y="40"/>
                    <a:pt x="200" y="30"/>
                    <a:pt x="203" y="28"/>
                  </a:cubicBezTo>
                  <a:cubicBezTo>
                    <a:pt x="207" y="26"/>
                    <a:pt x="213" y="16"/>
                    <a:pt x="214" y="11"/>
                  </a:cubicBezTo>
                  <a:cubicBezTo>
                    <a:pt x="216" y="6"/>
                    <a:pt x="216" y="4"/>
                    <a:pt x="213" y="2"/>
                  </a:cubicBezTo>
                  <a:cubicBezTo>
                    <a:pt x="211" y="0"/>
                    <a:pt x="207" y="3"/>
                    <a:pt x="205" y="4"/>
                  </a:cubicBezTo>
                  <a:cubicBezTo>
                    <a:pt x="203" y="6"/>
                    <a:pt x="201" y="11"/>
                    <a:pt x="198" y="12"/>
                  </a:cubicBezTo>
                  <a:cubicBezTo>
                    <a:pt x="195" y="12"/>
                    <a:pt x="195" y="14"/>
                    <a:pt x="197" y="18"/>
                  </a:cubicBezTo>
                  <a:cubicBezTo>
                    <a:pt x="199" y="21"/>
                    <a:pt x="180" y="28"/>
                    <a:pt x="177" y="29"/>
                  </a:cubicBezTo>
                  <a:cubicBezTo>
                    <a:pt x="174" y="30"/>
                    <a:pt x="170" y="32"/>
                    <a:pt x="169" y="31"/>
                  </a:cubicBezTo>
                  <a:cubicBezTo>
                    <a:pt x="167" y="30"/>
                    <a:pt x="145" y="30"/>
                    <a:pt x="141" y="30"/>
                  </a:cubicBezTo>
                  <a:cubicBezTo>
                    <a:pt x="138" y="31"/>
                    <a:pt x="123" y="29"/>
                    <a:pt x="120" y="27"/>
                  </a:cubicBezTo>
                  <a:cubicBezTo>
                    <a:pt x="117" y="24"/>
                    <a:pt x="102" y="24"/>
                    <a:pt x="99" y="24"/>
                  </a:cubicBezTo>
                  <a:cubicBezTo>
                    <a:pt x="96" y="23"/>
                    <a:pt x="93" y="22"/>
                    <a:pt x="92" y="19"/>
                  </a:cubicBezTo>
                  <a:cubicBezTo>
                    <a:pt x="91" y="16"/>
                    <a:pt x="88" y="17"/>
                    <a:pt x="85" y="17"/>
                  </a:cubicBezTo>
                  <a:cubicBezTo>
                    <a:pt x="82" y="18"/>
                    <a:pt x="74" y="17"/>
                    <a:pt x="71" y="15"/>
                  </a:cubicBezTo>
                  <a:cubicBezTo>
                    <a:pt x="68" y="14"/>
                    <a:pt x="69" y="22"/>
                    <a:pt x="68" y="24"/>
                  </a:cubicBezTo>
                  <a:cubicBezTo>
                    <a:pt x="66" y="26"/>
                    <a:pt x="65" y="28"/>
                    <a:pt x="62" y="30"/>
                  </a:cubicBezTo>
                  <a:cubicBezTo>
                    <a:pt x="59" y="32"/>
                    <a:pt x="61" y="33"/>
                    <a:pt x="59" y="33"/>
                  </a:cubicBezTo>
                  <a:cubicBezTo>
                    <a:pt x="57" y="33"/>
                    <a:pt x="53" y="30"/>
                    <a:pt x="53" y="27"/>
                  </a:cubicBezTo>
                  <a:cubicBezTo>
                    <a:pt x="53" y="24"/>
                    <a:pt x="48" y="32"/>
                    <a:pt x="46" y="33"/>
                  </a:cubicBezTo>
                  <a:cubicBezTo>
                    <a:pt x="44" y="34"/>
                    <a:pt x="43" y="37"/>
                    <a:pt x="43" y="39"/>
                  </a:cubicBezTo>
                  <a:cubicBezTo>
                    <a:pt x="42" y="41"/>
                    <a:pt x="41" y="42"/>
                    <a:pt x="39" y="44"/>
                  </a:cubicBezTo>
                  <a:cubicBezTo>
                    <a:pt x="37" y="45"/>
                    <a:pt x="35" y="53"/>
                    <a:pt x="34" y="55"/>
                  </a:cubicBezTo>
                  <a:cubicBezTo>
                    <a:pt x="33" y="57"/>
                    <a:pt x="34" y="59"/>
                    <a:pt x="31" y="59"/>
                  </a:cubicBezTo>
                  <a:cubicBezTo>
                    <a:pt x="28" y="59"/>
                    <a:pt x="32" y="63"/>
                    <a:pt x="33" y="6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4" name="Freeform 2818"/>
            <p:cNvSpPr>
              <a:spLocks/>
            </p:cNvSpPr>
            <p:nvPr/>
          </p:nvSpPr>
          <p:spPr bwMode="auto">
            <a:xfrm>
              <a:off x="9418657" y="4388510"/>
              <a:ext cx="20943" cy="13231"/>
            </a:xfrm>
            <a:custGeom>
              <a:avLst/>
              <a:gdLst>
                <a:gd name="T0" fmla="*/ 2147483647 w 26"/>
                <a:gd name="T1" fmla="*/ 2147483647 h 16"/>
                <a:gd name="T2" fmla="*/ 2147483647 w 26"/>
                <a:gd name="T3" fmla="*/ 2147483647 h 16"/>
                <a:gd name="T4" fmla="*/ 2147483647 w 26"/>
                <a:gd name="T5" fmla="*/ 2147483647 h 16"/>
                <a:gd name="T6" fmla="*/ 2147483647 w 26"/>
                <a:gd name="T7" fmla="*/ 2147483647 h 16"/>
                <a:gd name="T8" fmla="*/ 0 w 26"/>
                <a:gd name="T9" fmla="*/ 2147483647 h 16"/>
                <a:gd name="T10" fmla="*/ 2147483647 w 26"/>
                <a:gd name="T11" fmla="*/ 2147483647 h 16"/>
                <a:gd name="T12" fmla="*/ 2147483647 w 26"/>
                <a:gd name="T13" fmla="*/ 2147483647 h 16"/>
                <a:gd name="T14" fmla="*/ 2147483647 w 26"/>
                <a:gd name="T15" fmla="*/ 2147483647 h 16"/>
                <a:gd name="T16" fmla="*/ 2147483647 w 26"/>
                <a:gd name="T17" fmla="*/ 2147483647 h 16"/>
                <a:gd name="T18" fmla="*/ 2147483647 w 26"/>
                <a:gd name="T19" fmla="*/ 2147483647 h 16"/>
                <a:gd name="T20" fmla="*/ 2147483647 w 26"/>
                <a:gd name="T21" fmla="*/ 2147483647 h 16"/>
                <a:gd name="T22" fmla="*/ 2147483647 w 26"/>
                <a:gd name="T23" fmla="*/ 2147483647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16">
                  <a:moveTo>
                    <a:pt x="23" y="4"/>
                  </a:moveTo>
                  <a:cubicBezTo>
                    <a:pt x="19" y="3"/>
                    <a:pt x="19" y="2"/>
                    <a:pt x="18" y="3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3" y="1"/>
                    <a:pt x="12" y="0"/>
                    <a:pt x="10" y="1"/>
                  </a:cubicBezTo>
                  <a:cubicBezTo>
                    <a:pt x="8" y="1"/>
                    <a:pt x="0" y="2"/>
                    <a:pt x="0" y="5"/>
                  </a:cubicBezTo>
                  <a:cubicBezTo>
                    <a:pt x="0" y="9"/>
                    <a:pt x="2" y="15"/>
                    <a:pt x="4" y="14"/>
                  </a:cubicBezTo>
                  <a:cubicBezTo>
                    <a:pt x="6" y="12"/>
                    <a:pt x="11" y="4"/>
                    <a:pt x="12" y="7"/>
                  </a:cubicBezTo>
                  <a:cubicBezTo>
                    <a:pt x="12" y="7"/>
                    <a:pt x="14" y="10"/>
                    <a:pt x="12" y="12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6"/>
                    <a:pt x="14" y="16"/>
                    <a:pt x="15" y="13"/>
                  </a:cubicBezTo>
                  <a:cubicBezTo>
                    <a:pt x="16" y="11"/>
                    <a:pt x="18" y="8"/>
                    <a:pt x="21" y="7"/>
                  </a:cubicBezTo>
                  <a:cubicBezTo>
                    <a:pt x="23" y="5"/>
                    <a:pt x="26" y="5"/>
                    <a:pt x="2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5" name="Freeform 2819"/>
            <p:cNvSpPr>
              <a:spLocks/>
            </p:cNvSpPr>
            <p:nvPr/>
          </p:nvSpPr>
          <p:spPr bwMode="auto">
            <a:xfrm>
              <a:off x="9436379" y="4396779"/>
              <a:ext cx="2417" cy="10750"/>
            </a:xfrm>
            <a:custGeom>
              <a:avLst/>
              <a:gdLst>
                <a:gd name="T0" fmla="*/ 0 w 3"/>
                <a:gd name="T1" fmla="*/ 2147483647 h 13"/>
                <a:gd name="T2" fmla="*/ 2147483647 w 3"/>
                <a:gd name="T3" fmla="*/ 2147483647 h 13"/>
                <a:gd name="T4" fmla="*/ 0 w 3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3">
                  <a:moveTo>
                    <a:pt x="0" y="5"/>
                  </a:moveTo>
                  <a:cubicBezTo>
                    <a:pt x="0" y="5"/>
                    <a:pt x="2" y="13"/>
                    <a:pt x="3" y="6"/>
                  </a:cubicBezTo>
                  <a:cubicBezTo>
                    <a:pt x="3" y="0"/>
                    <a:pt x="0" y="5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6" name="Freeform 2820"/>
            <p:cNvSpPr>
              <a:spLocks/>
            </p:cNvSpPr>
            <p:nvPr/>
          </p:nvSpPr>
          <p:spPr bwMode="auto">
            <a:xfrm>
              <a:off x="9459737" y="4399260"/>
              <a:ext cx="26582" cy="14885"/>
            </a:xfrm>
            <a:custGeom>
              <a:avLst/>
              <a:gdLst>
                <a:gd name="T0" fmla="*/ 2147483647 w 33"/>
                <a:gd name="T1" fmla="*/ 2147483647 h 18"/>
                <a:gd name="T2" fmla="*/ 2147483647 w 33"/>
                <a:gd name="T3" fmla="*/ 2147483647 h 18"/>
                <a:gd name="T4" fmla="*/ 2147483647 w 33"/>
                <a:gd name="T5" fmla="*/ 2147483647 h 18"/>
                <a:gd name="T6" fmla="*/ 2147483647 w 33"/>
                <a:gd name="T7" fmla="*/ 2147483647 h 18"/>
                <a:gd name="T8" fmla="*/ 2147483647 w 33"/>
                <a:gd name="T9" fmla="*/ 2147483647 h 18"/>
                <a:gd name="T10" fmla="*/ 2147483647 w 33"/>
                <a:gd name="T11" fmla="*/ 2147483647 h 18"/>
                <a:gd name="T12" fmla="*/ 2147483647 w 33"/>
                <a:gd name="T13" fmla="*/ 2147483647 h 18"/>
                <a:gd name="T14" fmla="*/ 2147483647 w 33"/>
                <a:gd name="T15" fmla="*/ 2147483647 h 18"/>
                <a:gd name="T16" fmla="*/ 2147483647 w 33"/>
                <a:gd name="T17" fmla="*/ 2147483647 h 18"/>
                <a:gd name="T18" fmla="*/ 2147483647 w 33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18">
                  <a:moveTo>
                    <a:pt x="7" y="16"/>
                  </a:moveTo>
                  <a:cubicBezTo>
                    <a:pt x="14" y="14"/>
                    <a:pt x="16" y="13"/>
                    <a:pt x="19" y="13"/>
                  </a:cubicBezTo>
                  <a:cubicBezTo>
                    <a:pt x="23" y="14"/>
                    <a:pt x="33" y="14"/>
                    <a:pt x="33" y="10"/>
                  </a:cubicBezTo>
                  <a:cubicBezTo>
                    <a:pt x="33" y="7"/>
                    <a:pt x="33" y="5"/>
                    <a:pt x="32" y="8"/>
                  </a:cubicBezTo>
                  <a:cubicBezTo>
                    <a:pt x="30" y="10"/>
                    <a:pt x="29" y="9"/>
                    <a:pt x="29" y="8"/>
                  </a:cubicBezTo>
                  <a:cubicBezTo>
                    <a:pt x="29" y="7"/>
                    <a:pt x="27" y="5"/>
                    <a:pt x="26" y="7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1" y="5"/>
                    <a:pt x="13" y="4"/>
                    <a:pt x="9" y="3"/>
                  </a:cubicBezTo>
                  <a:cubicBezTo>
                    <a:pt x="5" y="3"/>
                    <a:pt x="3" y="0"/>
                    <a:pt x="3" y="13"/>
                  </a:cubicBezTo>
                  <a:cubicBezTo>
                    <a:pt x="3" y="13"/>
                    <a:pt x="0" y="18"/>
                    <a:pt x="7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7" name="Freeform 2821"/>
            <p:cNvSpPr>
              <a:spLocks/>
            </p:cNvSpPr>
            <p:nvPr/>
          </p:nvSpPr>
          <p:spPr bwMode="auto">
            <a:xfrm>
              <a:off x="9484708" y="4405876"/>
              <a:ext cx="33831" cy="4962"/>
            </a:xfrm>
            <a:custGeom>
              <a:avLst/>
              <a:gdLst>
                <a:gd name="T0" fmla="*/ 2147483647 w 42"/>
                <a:gd name="T1" fmla="*/ 2147483647 h 6"/>
                <a:gd name="T2" fmla="*/ 2147483647 w 42"/>
                <a:gd name="T3" fmla="*/ 2147483647 h 6"/>
                <a:gd name="T4" fmla="*/ 2147483647 w 42"/>
                <a:gd name="T5" fmla="*/ 2147483647 h 6"/>
                <a:gd name="T6" fmla="*/ 2147483647 w 42"/>
                <a:gd name="T7" fmla="*/ 2147483647 h 6"/>
                <a:gd name="T8" fmla="*/ 2147483647 w 42"/>
                <a:gd name="T9" fmla="*/ 2147483647 h 6"/>
                <a:gd name="T10" fmla="*/ 2147483647 w 4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6">
                  <a:moveTo>
                    <a:pt x="6" y="5"/>
                  </a:moveTo>
                  <a:cubicBezTo>
                    <a:pt x="6" y="5"/>
                    <a:pt x="9" y="6"/>
                    <a:pt x="15" y="6"/>
                  </a:cubicBezTo>
                  <a:cubicBezTo>
                    <a:pt x="20" y="5"/>
                    <a:pt x="24" y="6"/>
                    <a:pt x="27" y="5"/>
                  </a:cubicBezTo>
                  <a:cubicBezTo>
                    <a:pt x="30" y="5"/>
                    <a:pt x="42" y="2"/>
                    <a:pt x="34" y="2"/>
                  </a:cubicBezTo>
                  <a:cubicBezTo>
                    <a:pt x="26" y="3"/>
                    <a:pt x="10" y="1"/>
                    <a:pt x="9" y="1"/>
                  </a:cubicBezTo>
                  <a:cubicBezTo>
                    <a:pt x="7" y="1"/>
                    <a:pt x="0" y="0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8" name="Freeform 2822"/>
            <p:cNvSpPr>
              <a:spLocks/>
            </p:cNvSpPr>
            <p:nvPr/>
          </p:nvSpPr>
          <p:spPr bwMode="auto">
            <a:xfrm>
              <a:off x="9500818" y="4409184"/>
              <a:ext cx="6444" cy="19019"/>
            </a:xfrm>
            <a:custGeom>
              <a:avLst/>
              <a:gdLst>
                <a:gd name="T0" fmla="*/ 2147483647 w 8"/>
                <a:gd name="T1" fmla="*/ 2147483647 h 23"/>
                <a:gd name="T2" fmla="*/ 2147483647 w 8"/>
                <a:gd name="T3" fmla="*/ 2147483647 h 23"/>
                <a:gd name="T4" fmla="*/ 2147483647 w 8"/>
                <a:gd name="T5" fmla="*/ 2147483647 h 23"/>
                <a:gd name="T6" fmla="*/ 2147483647 w 8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3">
                  <a:moveTo>
                    <a:pt x="4" y="6"/>
                  </a:moveTo>
                  <a:cubicBezTo>
                    <a:pt x="3" y="0"/>
                    <a:pt x="1" y="6"/>
                    <a:pt x="1" y="6"/>
                  </a:cubicBezTo>
                  <a:cubicBezTo>
                    <a:pt x="0" y="9"/>
                    <a:pt x="3" y="16"/>
                    <a:pt x="6" y="19"/>
                  </a:cubicBezTo>
                  <a:cubicBezTo>
                    <a:pt x="8" y="23"/>
                    <a:pt x="6" y="11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9" name="Freeform 2823"/>
            <p:cNvSpPr>
              <a:spLocks/>
            </p:cNvSpPr>
            <p:nvPr/>
          </p:nvSpPr>
          <p:spPr bwMode="auto">
            <a:xfrm>
              <a:off x="9542705" y="4394299"/>
              <a:ext cx="22555" cy="11576"/>
            </a:xfrm>
            <a:custGeom>
              <a:avLst/>
              <a:gdLst>
                <a:gd name="T0" fmla="*/ 0 w 28"/>
                <a:gd name="T1" fmla="*/ 2147483647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2147483647 w 28"/>
                <a:gd name="T7" fmla="*/ 2147483647 h 14"/>
                <a:gd name="T8" fmla="*/ 2147483647 w 28"/>
                <a:gd name="T9" fmla="*/ 2147483647 h 14"/>
                <a:gd name="T10" fmla="*/ 0 w 28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4">
                  <a:moveTo>
                    <a:pt x="0" y="8"/>
                  </a:moveTo>
                  <a:cubicBezTo>
                    <a:pt x="0" y="11"/>
                    <a:pt x="2" y="14"/>
                    <a:pt x="7" y="13"/>
                  </a:cubicBezTo>
                  <a:cubicBezTo>
                    <a:pt x="12" y="13"/>
                    <a:pt x="14" y="11"/>
                    <a:pt x="17" y="12"/>
                  </a:cubicBezTo>
                  <a:cubicBezTo>
                    <a:pt x="17" y="12"/>
                    <a:pt x="28" y="13"/>
                    <a:pt x="23" y="8"/>
                  </a:cubicBezTo>
                  <a:cubicBezTo>
                    <a:pt x="18" y="3"/>
                    <a:pt x="15" y="0"/>
                    <a:pt x="8" y="2"/>
                  </a:cubicBezTo>
                  <a:cubicBezTo>
                    <a:pt x="2" y="3"/>
                    <a:pt x="1" y="4"/>
                    <a:pt x="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0" name="Freeform 2824"/>
            <p:cNvSpPr>
              <a:spLocks/>
            </p:cNvSpPr>
            <p:nvPr/>
          </p:nvSpPr>
          <p:spPr bwMode="auto">
            <a:xfrm>
              <a:off x="9500013" y="4441433"/>
              <a:ext cx="39470" cy="23981"/>
            </a:xfrm>
            <a:custGeom>
              <a:avLst/>
              <a:gdLst>
                <a:gd name="T0" fmla="*/ 2147483647 w 49"/>
                <a:gd name="T1" fmla="*/ 2147483647 h 29"/>
                <a:gd name="T2" fmla="*/ 2147483647 w 49"/>
                <a:gd name="T3" fmla="*/ 2147483647 h 29"/>
                <a:gd name="T4" fmla="*/ 2147483647 w 49"/>
                <a:gd name="T5" fmla="*/ 2147483647 h 29"/>
                <a:gd name="T6" fmla="*/ 2147483647 w 49"/>
                <a:gd name="T7" fmla="*/ 2147483647 h 29"/>
                <a:gd name="T8" fmla="*/ 2147483647 w 49"/>
                <a:gd name="T9" fmla="*/ 2147483647 h 29"/>
                <a:gd name="T10" fmla="*/ 2147483647 w 49"/>
                <a:gd name="T11" fmla="*/ 2147483647 h 29"/>
                <a:gd name="T12" fmla="*/ 2147483647 w 49"/>
                <a:gd name="T13" fmla="*/ 214748364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29">
                  <a:moveTo>
                    <a:pt x="26" y="1"/>
                  </a:moveTo>
                  <a:cubicBezTo>
                    <a:pt x="23" y="0"/>
                    <a:pt x="15" y="3"/>
                    <a:pt x="13" y="3"/>
                  </a:cubicBezTo>
                  <a:cubicBezTo>
                    <a:pt x="13" y="3"/>
                    <a:pt x="0" y="5"/>
                    <a:pt x="9" y="14"/>
                  </a:cubicBezTo>
                  <a:cubicBezTo>
                    <a:pt x="19" y="24"/>
                    <a:pt x="25" y="29"/>
                    <a:pt x="34" y="26"/>
                  </a:cubicBezTo>
                  <a:cubicBezTo>
                    <a:pt x="43" y="24"/>
                    <a:pt x="49" y="20"/>
                    <a:pt x="48" y="13"/>
                  </a:cubicBezTo>
                  <a:cubicBezTo>
                    <a:pt x="47" y="6"/>
                    <a:pt x="47" y="12"/>
                    <a:pt x="42" y="6"/>
                  </a:cubicBezTo>
                  <a:cubicBezTo>
                    <a:pt x="38" y="1"/>
                    <a:pt x="30" y="1"/>
                    <a:pt x="2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1" name="Freeform 2825"/>
            <p:cNvSpPr>
              <a:spLocks/>
            </p:cNvSpPr>
            <p:nvPr/>
          </p:nvSpPr>
          <p:spPr bwMode="auto">
            <a:xfrm>
              <a:off x="9545926" y="4390165"/>
              <a:ext cx="6444" cy="2481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0 w 8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0" y="0"/>
                    <a:pt x="0" y="1"/>
                    <a:pt x="4" y="2"/>
                  </a:cubicBezTo>
                  <a:cubicBezTo>
                    <a:pt x="8" y="3"/>
                    <a:pt x="4" y="1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2" name="Freeform 2826"/>
            <p:cNvSpPr>
              <a:spLocks/>
            </p:cNvSpPr>
            <p:nvPr/>
          </p:nvSpPr>
          <p:spPr bwMode="auto">
            <a:xfrm>
              <a:off x="9533038" y="4362877"/>
              <a:ext cx="8055" cy="10750"/>
            </a:xfrm>
            <a:custGeom>
              <a:avLst/>
              <a:gdLst>
                <a:gd name="T0" fmla="*/ 2147483647 w 10"/>
                <a:gd name="T1" fmla="*/ 2147483647 h 13"/>
                <a:gd name="T2" fmla="*/ 2147483647 w 10"/>
                <a:gd name="T3" fmla="*/ 2147483647 h 13"/>
                <a:gd name="T4" fmla="*/ 2147483647 w 10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5" y="2"/>
                  </a:moveTo>
                  <a:cubicBezTo>
                    <a:pt x="1" y="4"/>
                    <a:pt x="0" y="13"/>
                    <a:pt x="6" y="8"/>
                  </a:cubicBezTo>
                  <a:cubicBezTo>
                    <a:pt x="6" y="8"/>
                    <a:pt x="10" y="0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3" name="Freeform 2827"/>
            <p:cNvSpPr>
              <a:spLocks/>
            </p:cNvSpPr>
            <p:nvPr/>
          </p:nvSpPr>
          <p:spPr bwMode="auto">
            <a:xfrm>
              <a:off x="9535455" y="4372799"/>
              <a:ext cx="4833" cy="744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2" y="4"/>
                  </a:moveTo>
                  <a:cubicBezTo>
                    <a:pt x="0" y="9"/>
                    <a:pt x="3" y="8"/>
                    <a:pt x="6" y="7"/>
                  </a:cubicBezTo>
                  <a:cubicBezTo>
                    <a:pt x="6" y="7"/>
                    <a:pt x="4" y="0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4" name="Freeform 2828"/>
            <p:cNvSpPr>
              <a:spLocks/>
            </p:cNvSpPr>
            <p:nvPr/>
          </p:nvSpPr>
          <p:spPr bwMode="auto">
            <a:xfrm>
              <a:off x="9539483" y="4364530"/>
              <a:ext cx="16915" cy="17365"/>
            </a:xfrm>
            <a:custGeom>
              <a:avLst/>
              <a:gdLst>
                <a:gd name="T0" fmla="*/ 2147483647 w 21"/>
                <a:gd name="T1" fmla="*/ 2147483647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2147483647 w 21"/>
                <a:gd name="T7" fmla="*/ 2147483647 h 21"/>
                <a:gd name="T8" fmla="*/ 2147483647 w 21"/>
                <a:gd name="T9" fmla="*/ 2147483647 h 21"/>
                <a:gd name="T10" fmla="*/ 2147483647 w 21"/>
                <a:gd name="T11" fmla="*/ 2147483647 h 21"/>
                <a:gd name="T12" fmla="*/ 2147483647 w 21"/>
                <a:gd name="T13" fmla="*/ 2147483647 h 21"/>
                <a:gd name="T14" fmla="*/ 2147483647 w 21"/>
                <a:gd name="T15" fmla="*/ 2147483647 h 21"/>
                <a:gd name="T16" fmla="*/ 2147483647 w 21"/>
                <a:gd name="T17" fmla="*/ 2147483647 h 21"/>
                <a:gd name="T18" fmla="*/ 2147483647 w 21"/>
                <a:gd name="T19" fmla="*/ 2147483647 h 21"/>
                <a:gd name="T20" fmla="*/ 2147483647 w 21"/>
                <a:gd name="T21" fmla="*/ 214748364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21">
                  <a:moveTo>
                    <a:pt x="1" y="5"/>
                  </a:moveTo>
                  <a:cubicBezTo>
                    <a:pt x="2" y="9"/>
                    <a:pt x="3" y="10"/>
                    <a:pt x="5" y="11"/>
                  </a:cubicBezTo>
                  <a:cubicBezTo>
                    <a:pt x="7" y="13"/>
                    <a:pt x="7" y="12"/>
                    <a:pt x="6" y="14"/>
                  </a:cubicBezTo>
                  <a:cubicBezTo>
                    <a:pt x="5" y="16"/>
                    <a:pt x="5" y="18"/>
                    <a:pt x="8" y="17"/>
                  </a:cubicBezTo>
                  <a:cubicBezTo>
                    <a:pt x="10" y="17"/>
                    <a:pt x="12" y="17"/>
                    <a:pt x="13" y="19"/>
                  </a:cubicBezTo>
                  <a:cubicBezTo>
                    <a:pt x="14" y="21"/>
                    <a:pt x="16" y="21"/>
                    <a:pt x="19" y="19"/>
                  </a:cubicBezTo>
                  <a:cubicBezTo>
                    <a:pt x="19" y="19"/>
                    <a:pt x="21" y="17"/>
                    <a:pt x="17" y="16"/>
                  </a:cubicBezTo>
                  <a:cubicBezTo>
                    <a:pt x="13" y="15"/>
                    <a:pt x="14" y="15"/>
                    <a:pt x="12" y="11"/>
                  </a:cubicBezTo>
                  <a:cubicBezTo>
                    <a:pt x="11" y="7"/>
                    <a:pt x="9" y="0"/>
                    <a:pt x="8" y="2"/>
                  </a:cubicBezTo>
                  <a:cubicBezTo>
                    <a:pt x="6" y="4"/>
                    <a:pt x="6" y="4"/>
                    <a:pt x="5" y="2"/>
                  </a:cubicBezTo>
                  <a:cubicBezTo>
                    <a:pt x="4" y="0"/>
                    <a:pt x="0" y="0"/>
                    <a:pt x="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5" name="Freeform 2829"/>
            <p:cNvSpPr>
              <a:spLocks/>
            </p:cNvSpPr>
            <p:nvPr/>
          </p:nvSpPr>
          <p:spPr bwMode="auto">
            <a:xfrm>
              <a:off x="9558010" y="4456317"/>
              <a:ext cx="8055" cy="5788"/>
            </a:xfrm>
            <a:custGeom>
              <a:avLst/>
              <a:gdLst>
                <a:gd name="T0" fmla="*/ 0 w 10"/>
                <a:gd name="T1" fmla="*/ 2147483647 h 7"/>
                <a:gd name="T2" fmla="*/ 2147483647 w 10"/>
                <a:gd name="T3" fmla="*/ 2147483647 h 7"/>
                <a:gd name="T4" fmla="*/ 0 w 10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7">
                  <a:moveTo>
                    <a:pt x="0" y="4"/>
                  </a:moveTo>
                  <a:cubicBezTo>
                    <a:pt x="0" y="7"/>
                    <a:pt x="6" y="4"/>
                    <a:pt x="10" y="2"/>
                  </a:cubicBezTo>
                  <a:cubicBezTo>
                    <a:pt x="10" y="2"/>
                    <a:pt x="0" y="0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6" name="Freeform 2830"/>
            <p:cNvSpPr>
              <a:spLocks/>
            </p:cNvSpPr>
            <p:nvPr/>
          </p:nvSpPr>
          <p:spPr bwMode="auto">
            <a:xfrm>
              <a:off x="9570091" y="4455490"/>
              <a:ext cx="5638" cy="2481"/>
            </a:xfrm>
            <a:custGeom>
              <a:avLst/>
              <a:gdLst>
                <a:gd name="T0" fmla="*/ 2147483647 w 7"/>
                <a:gd name="T1" fmla="*/ 0 h 3"/>
                <a:gd name="T2" fmla="*/ 2147483647 w 7"/>
                <a:gd name="T3" fmla="*/ 2147483647 h 3"/>
                <a:gd name="T4" fmla="*/ 2147483647 w 7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3"/>
                    <a:pt x="4" y="2"/>
                  </a:cubicBezTo>
                  <a:cubicBezTo>
                    <a:pt x="7" y="1"/>
                    <a:pt x="3" y="1"/>
                    <a:pt x="1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7" name="Freeform 2831"/>
            <p:cNvSpPr>
              <a:spLocks/>
            </p:cNvSpPr>
            <p:nvPr/>
          </p:nvSpPr>
          <p:spPr bwMode="auto">
            <a:xfrm>
              <a:off x="9575731" y="4454664"/>
              <a:ext cx="4028" cy="3307"/>
            </a:xfrm>
            <a:custGeom>
              <a:avLst/>
              <a:gdLst>
                <a:gd name="T0" fmla="*/ 2147483647 w 5"/>
                <a:gd name="T1" fmla="*/ 2147483647 h 4"/>
                <a:gd name="T2" fmla="*/ 0 w 5"/>
                <a:gd name="T3" fmla="*/ 0 h 4"/>
                <a:gd name="T4" fmla="*/ 2147483647 w 5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5" y="2"/>
                    <a:pt x="1" y="1"/>
                    <a:pt x="0" y="0"/>
                  </a:cubicBezTo>
                  <a:cubicBezTo>
                    <a:pt x="0" y="0"/>
                    <a:pt x="1" y="4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8" name="Freeform 2832"/>
            <p:cNvSpPr>
              <a:spLocks/>
            </p:cNvSpPr>
            <p:nvPr/>
          </p:nvSpPr>
          <p:spPr bwMode="auto">
            <a:xfrm>
              <a:off x="9553176" y="4432336"/>
              <a:ext cx="84578" cy="35557"/>
            </a:xfrm>
            <a:custGeom>
              <a:avLst/>
              <a:gdLst>
                <a:gd name="T0" fmla="*/ 2147483647 w 105"/>
                <a:gd name="T1" fmla="*/ 2147483647 h 43"/>
                <a:gd name="T2" fmla="*/ 2147483647 w 105"/>
                <a:gd name="T3" fmla="*/ 2147483647 h 43"/>
                <a:gd name="T4" fmla="*/ 2147483647 w 105"/>
                <a:gd name="T5" fmla="*/ 2147483647 h 43"/>
                <a:gd name="T6" fmla="*/ 2147483647 w 105"/>
                <a:gd name="T7" fmla="*/ 2147483647 h 43"/>
                <a:gd name="T8" fmla="*/ 2147483647 w 105"/>
                <a:gd name="T9" fmla="*/ 2147483647 h 43"/>
                <a:gd name="T10" fmla="*/ 2147483647 w 105"/>
                <a:gd name="T11" fmla="*/ 2147483647 h 43"/>
                <a:gd name="T12" fmla="*/ 2147483647 w 105"/>
                <a:gd name="T13" fmla="*/ 2147483647 h 43"/>
                <a:gd name="T14" fmla="*/ 2147483647 w 105"/>
                <a:gd name="T15" fmla="*/ 2147483647 h 43"/>
                <a:gd name="T16" fmla="*/ 2147483647 w 105"/>
                <a:gd name="T17" fmla="*/ 2147483647 h 43"/>
                <a:gd name="T18" fmla="*/ 2147483647 w 105"/>
                <a:gd name="T19" fmla="*/ 2147483647 h 43"/>
                <a:gd name="T20" fmla="*/ 2147483647 w 105"/>
                <a:gd name="T21" fmla="*/ 2147483647 h 43"/>
                <a:gd name="T22" fmla="*/ 2147483647 w 105"/>
                <a:gd name="T23" fmla="*/ 2147483647 h 43"/>
                <a:gd name="T24" fmla="*/ 2147483647 w 105"/>
                <a:gd name="T25" fmla="*/ 2147483647 h 43"/>
                <a:gd name="T26" fmla="*/ 2147483647 w 105"/>
                <a:gd name="T27" fmla="*/ 2147483647 h 43"/>
                <a:gd name="T28" fmla="*/ 2147483647 w 105"/>
                <a:gd name="T29" fmla="*/ 2147483647 h 43"/>
                <a:gd name="T30" fmla="*/ 2147483647 w 105"/>
                <a:gd name="T31" fmla="*/ 2147483647 h 43"/>
                <a:gd name="T32" fmla="*/ 2147483647 w 105"/>
                <a:gd name="T33" fmla="*/ 2147483647 h 43"/>
                <a:gd name="T34" fmla="*/ 2147483647 w 105"/>
                <a:gd name="T35" fmla="*/ 2147483647 h 43"/>
                <a:gd name="T36" fmla="*/ 2147483647 w 105"/>
                <a:gd name="T37" fmla="*/ 2147483647 h 43"/>
                <a:gd name="T38" fmla="*/ 2147483647 w 105"/>
                <a:gd name="T39" fmla="*/ 2147483647 h 43"/>
                <a:gd name="T40" fmla="*/ 2147483647 w 105"/>
                <a:gd name="T41" fmla="*/ 2147483647 h 43"/>
                <a:gd name="T42" fmla="*/ 2147483647 w 105"/>
                <a:gd name="T43" fmla="*/ 2147483647 h 43"/>
                <a:gd name="T44" fmla="*/ 2147483647 w 105"/>
                <a:gd name="T45" fmla="*/ 214748364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" h="43">
                  <a:moveTo>
                    <a:pt x="17" y="5"/>
                  </a:moveTo>
                  <a:cubicBezTo>
                    <a:pt x="8" y="5"/>
                    <a:pt x="10" y="10"/>
                    <a:pt x="9" y="11"/>
                  </a:cubicBezTo>
                  <a:cubicBezTo>
                    <a:pt x="8" y="12"/>
                    <a:pt x="0" y="13"/>
                    <a:pt x="3" y="17"/>
                  </a:cubicBezTo>
                  <a:cubicBezTo>
                    <a:pt x="5" y="21"/>
                    <a:pt x="5" y="27"/>
                    <a:pt x="5" y="27"/>
                  </a:cubicBezTo>
                  <a:cubicBezTo>
                    <a:pt x="5" y="27"/>
                    <a:pt x="9" y="23"/>
                    <a:pt x="9" y="19"/>
                  </a:cubicBezTo>
                  <a:cubicBezTo>
                    <a:pt x="9" y="14"/>
                    <a:pt x="11" y="10"/>
                    <a:pt x="12" y="13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7" y="18"/>
                    <a:pt x="19" y="20"/>
                    <a:pt x="20" y="22"/>
                  </a:cubicBezTo>
                  <a:cubicBezTo>
                    <a:pt x="22" y="24"/>
                    <a:pt x="23" y="29"/>
                    <a:pt x="30" y="22"/>
                  </a:cubicBezTo>
                  <a:cubicBezTo>
                    <a:pt x="37" y="15"/>
                    <a:pt x="38" y="18"/>
                    <a:pt x="39" y="19"/>
                  </a:cubicBezTo>
                  <a:cubicBezTo>
                    <a:pt x="40" y="20"/>
                    <a:pt x="45" y="24"/>
                    <a:pt x="54" y="24"/>
                  </a:cubicBezTo>
                  <a:cubicBezTo>
                    <a:pt x="54" y="24"/>
                    <a:pt x="60" y="24"/>
                    <a:pt x="59" y="22"/>
                  </a:cubicBezTo>
                  <a:cubicBezTo>
                    <a:pt x="57" y="20"/>
                    <a:pt x="59" y="20"/>
                    <a:pt x="64" y="21"/>
                  </a:cubicBezTo>
                  <a:cubicBezTo>
                    <a:pt x="68" y="22"/>
                    <a:pt x="82" y="25"/>
                    <a:pt x="90" y="31"/>
                  </a:cubicBezTo>
                  <a:cubicBezTo>
                    <a:pt x="99" y="37"/>
                    <a:pt x="105" y="43"/>
                    <a:pt x="103" y="33"/>
                  </a:cubicBezTo>
                  <a:cubicBezTo>
                    <a:pt x="101" y="22"/>
                    <a:pt x="103" y="25"/>
                    <a:pt x="99" y="24"/>
                  </a:cubicBezTo>
                  <a:cubicBezTo>
                    <a:pt x="95" y="22"/>
                    <a:pt x="97" y="19"/>
                    <a:pt x="95" y="17"/>
                  </a:cubicBezTo>
                  <a:cubicBezTo>
                    <a:pt x="93" y="14"/>
                    <a:pt x="88" y="8"/>
                    <a:pt x="81" y="8"/>
                  </a:cubicBezTo>
                  <a:cubicBezTo>
                    <a:pt x="75" y="8"/>
                    <a:pt x="70" y="8"/>
                    <a:pt x="66" y="5"/>
                  </a:cubicBezTo>
                  <a:cubicBezTo>
                    <a:pt x="61" y="3"/>
                    <a:pt x="58" y="2"/>
                    <a:pt x="53" y="5"/>
                  </a:cubicBezTo>
                  <a:cubicBezTo>
                    <a:pt x="47" y="8"/>
                    <a:pt x="42" y="9"/>
                    <a:pt x="43" y="5"/>
                  </a:cubicBezTo>
                  <a:cubicBezTo>
                    <a:pt x="44" y="1"/>
                    <a:pt x="44" y="0"/>
                    <a:pt x="40" y="3"/>
                  </a:cubicBezTo>
                  <a:cubicBezTo>
                    <a:pt x="36" y="5"/>
                    <a:pt x="25" y="5"/>
                    <a:pt x="17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9" name="Freeform 2833"/>
            <p:cNvSpPr>
              <a:spLocks/>
            </p:cNvSpPr>
            <p:nvPr/>
          </p:nvSpPr>
          <p:spPr bwMode="auto">
            <a:xfrm>
              <a:off x="9604729" y="4403395"/>
              <a:ext cx="20943" cy="12404"/>
            </a:xfrm>
            <a:custGeom>
              <a:avLst/>
              <a:gdLst>
                <a:gd name="T0" fmla="*/ 2147483647 w 26"/>
                <a:gd name="T1" fmla="*/ 2147483647 h 15"/>
                <a:gd name="T2" fmla="*/ 2147483647 w 26"/>
                <a:gd name="T3" fmla="*/ 2147483647 h 15"/>
                <a:gd name="T4" fmla="*/ 2147483647 w 26"/>
                <a:gd name="T5" fmla="*/ 2147483647 h 15"/>
                <a:gd name="T6" fmla="*/ 2147483647 w 26"/>
                <a:gd name="T7" fmla="*/ 2147483647 h 15"/>
                <a:gd name="T8" fmla="*/ 2147483647 w 26"/>
                <a:gd name="T9" fmla="*/ 0 h 15"/>
                <a:gd name="T10" fmla="*/ 2147483647 w 26"/>
                <a:gd name="T11" fmla="*/ 2147483647 h 15"/>
                <a:gd name="T12" fmla="*/ 2147483647 w 26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5">
                  <a:moveTo>
                    <a:pt x="3" y="7"/>
                  </a:moveTo>
                  <a:cubicBezTo>
                    <a:pt x="3" y="7"/>
                    <a:pt x="7" y="10"/>
                    <a:pt x="14" y="13"/>
                  </a:cubicBezTo>
                  <a:cubicBezTo>
                    <a:pt x="20" y="15"/>
                    <a:pt x="18" y="9"/>
                    <a:pt x="22" y="10"/>
                  </a:cubicBezTo>
                  <a:cubicBezTo>
                    <a:pt x="26" y="11"/>
                    <a:pt x="24" y="4"/>
                    <a:pt x="24" y="2"/>
                  </a:cubicBezTo>
                  <a:cubicBezTo>
                    <a:pt x="23" y="0"/>
                    <a:pt x="20" y="1"/>
                    <a:pt x="19" y="0"/>
                  </a:cubicBezTo>
                  <a:cubicBezTo>
                    <a:pt x="17" y="0"/>
                    <a:pt x="10" y="4"/>
                    <a:pt x="5" y="5"/>
                  </a:cubicBezTo>
                  <a:cubicBezTo>
                    <a:pt x="0" y="6"/>
                    <a:pt x="3" y="7"/>
                    <a:pt x="3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0" name="Freeform 2834"/>
            <p:cNvSpPr>
              <a:spLocks/>
            </p:cNvSpPr>
            <p:nvPr/>
          </p:nvSpPr>
          <p:spPr bwMode="auto">
            <a:xfrm>
              <a:off x="9541093" y="4294242"/>
              <a:ext cx="42692" cy="88480"/>
            </a:xfrm>
            <a:custGeom>
              <a:avLst/>
              <a:gdLst>
                <a:gd name="T0" fmla="*/ 2147483647 w 53"/>
                <a:gd name="T1" fmla="*/ 2147483647 h 107"/>
                <a:gd name="T2" fmla="*/ 2147483647 w 53"/>
                <a:gd name="T3" fmla="*/ 2147483647 h 107"/>
                <a:gd name="T4" fmla="*/ 2147483647 w 53"/>
                <a:gd name="T5" fmla="*/ 2147483647 h 107"/>
                <a:gd name="T6" fmla="*/ 2147483647 w 53"/>
                <a:gd name="T7" fmla="*/ 2147483647 h 107"/>
                <a:gd name="T8" fmla="*/ 2147483647 w 53"/>
                <a:gd name="T9" fmla="*/ 2147483647 h 107"/>
                <a:gd name="T10" fmla="*/ 2147483647 w 53"/>
                <a:gd name="T11" fmla="*/ 2147483647 h 107"/>
                <a:gd name="T12" fmla="*/ 2147483647 w 53"/>
                <a:gd name="T13" fmla="*/ 2147483647 h 107"/>
                <a:gd name="T14" fmla="*/ 2147483647 w 53"/>
                <a:gd name="T15" fmla="*/ 2147483647 h 107"/>
                <a:gd name="T16" fmla="*/ 2147483647 w 53"/>
                <a:gd name="T17" fmla="*/ 2147483647 h 107"/>
                <a:gd name="T18" fmla="*/ 2147483647 w 53"/>
                <a:gd name="T19" fmla="*/ 2147483647 h 107"/>
                <a:gd name="T20" fmla="*/ 2147483647 w 53"/>
                <a:gd name="T21" fmla="*/ 2147483647 h 107"/>
                <a:gd name="T22" fmla="*/ 2147483647 w 53"/>
                <a:gd name="T23" fmla="*/ 2147483647 h 107"/>
                <a:gd name="T24" fmla="*/ 2147483647 w 53"/>
                <a:gd name="T25" fmla="*/ 2147483647 h 107"/>
                <a:gd name="T26" fmla="*/ 2147483647 w 53"/>
                <a:gd name="T27" fmla="*/ 2147483647 h 107"/>
                <a:gd name="T28" fmla="*/ 2147483647 w 53"/>
                <a:gd name="T29" fmla="*/ 2147483647 h 107"/>
                <a:gd name="T30" fmla="*/ 2147483647 w 53"/>
                <a:gd name="T31" fmla="*/ 2147483647 h 107"/>
                <a:gd name="T32" fmla="*/ 2147483647 w 53"/>
                <a:gd name="T33" fmla="*/ 2147483647 h 107"/>
                <a:gd name="T34" fmla="*/ 2147483647 w 53"/>
                <a:gd name="T35" fmla="*/ 2147483647 h 107"/>
                <a:gd name="T36" fmla="*/ 2147483647 w 53"/>
                <a:gd name="T37" fmla="*/ 2147483647 h 107"/>
                <a:gd name="T38" fmla="*/ 2147483647 w 53"/>
                <a:gd name="T39" fmla="*/ 2147483647 h 107"/>
                <a:gd name="T40" fmla="*/ 2147483647 w 53"/>
                <a:gd name="T41" fmla="*/ 2147483647 h 107"/>
                <a:gd name="T42" fmla="*/ 2147483647 w 53"/>
                <a:gd name="T43" fmla="*/ 2147483647 h 107"/>
                <a:gd name="T44" fmla="*/ 2147483647 w 53"/>
                <a:gd name="T45" fmla="*/ 2147483647 h 107"/>
                <a:gd name="T46" fmla="*/ 2147483647 w 53"/>
                <a:gd name="T47" fmla="*/ 2147483647 h 107"/>
                <a:gd name="T48" fmla="*/ 2147483647 w 53"/>
                <a:gd name="T49" fmla="*/ 2147483647 h 107"/>
                <a:gd name="T50" fmla="*/ 2147483647 w 53"/>
                <a:gd name="T51" fmla="*/ 2147483647 h 107"/>
                <a:gd name="T52" fmla="*/ 2147483647 w 53"/>
                <a:gd name="T53" fmla="*/ 2147483647 h 107"/>
                <a:gd name="T54" fmla="*/ 2147483647 w 53"/>
                <a:gd name="T55" fmla="*/ 2147483647 h 107"/>
                <a:gd name="T56" fmla="*/ 2147483647 w 53"/>
                <a:gd name="T57" fmla="*/ 2147483647 h 107"/>
                <a:gd name="T58" fmla="*/ 2147483647 w 53"/>
                <a:gd name="T59" fmla="*/ 2147483647 h 107"/>
                <a:gd name="T60" fmla="*/ 2147483647 w 53"/>
                <a:gd name="T61" fmla="*/ 2147483647 h 1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3" h="107">
                  <a:moveTo>
                    <a:pt x="6" y="27"/>
                  </a:moveTo>
                  <a:cubicBezTo>
                    <a:pt x="4" y="30"/>
                    <a:pt x="0" y="37"/>
                    <a:pt x="3" y="40"/>
                  </a:cubicBezTo>
                  <a:cubicBezTo>
                    <a:pt x="6" y="43"/>
                    <a:pt x="10" y="46"/>
                    <a:pt x="8" y="50"/>
                  </a:cubicBezTo>
                  <a:cubicBezTo>
                    <a:pt x="6" y="53"/>
                    <a:pt x="6" y="55"/>
                    <a:pt x="10" y="59"/>
                  </a:cubicBezTo>
                  <a:cubicBezTo>
                    <a:pt x="13" y="64"/>
                    <a:pt x="14" y="68"/>
                    <a:pt x="12" y="72"/>
                  </a:cubicBezTo>
                  <a:cubicBezTo>
                    <a:pt x="11" y="77"/>
                    <a:pt x="9" y="83"/>
                    <a:pt x="17" y="92"/>
                  </a:cubicBezTo>
                  <a:cubicBezTo>
                    <a:pt x="25" y="101"/>
                    <a:pt x="32" y="104"/>
                    <a:pt x="34" y="105"/>
                  </a:cubicBezTo>
                  <a:cubicBezTo>
                    <a:pt x="36" y="106"/>
                    <a:pt x="38" y="107"/>
                    <a:pt x="35" y="103"/>
                  </a:cubicBezTo>
                  <a:cubicBezTo>
                    <a:pt x="35" y="103"/>
                    <a:pt x="23" y="83"/>
                    <a:pt x="22" y="81"/>
                  </a:cubicBezTo>
                  <a:cubicBezTo>
                    <a:pt x="21" y="78"/>
                    <a:pt x="19" y="79"/>
                    <a:pt x="19" y="74"/>
                  </a:cubicBezTo>
                  <a:cubicBezTo>
                    <a:pt x="20" y="70"/>
                    <a:pt x="19" y="66"/>
                    <a:pt x="19" y="64"/>
                  </a:cubicBezTo>
                  <a:cubicBezTo>
                    <a:pt x="19" y="62"/>
                    <a:pt x="19" y="59"/>
                    <a:pt x="24" y="61"/>
                  </a:cubicBezTo>
                  <a:cubicBezTo>
                    <a:pt x="30" y="63"/>
                    <a:pt x="44" y="65"/>
                    <a:pt x="46" y="66"/>
                  </a:cubicBezTo>
                  <a:cubicBezTo>
                    <a:pt x="49" y="66"/>
                    <a:pt x="53" y="69"/>
                    <a:pt x="49" y="64"/>
                  </a:cubicBezTo>
                  <a:cubicBezTo>
                    <a:pt x="44" y="59"/>
                    <a:pt x="38" y="56"/>
                    <a:pt x="36" y="54"/>
                  </a:cubicBezTo>
                  <a:cubicBezTo>
                    <a:pt x="33" y="53"/>
                    <a:pt x="26" y="51"/>
                    <a:pt x="35" y="45"/>
                  </a:cubicBezTo>
                  <a:cubicBezTo>
                    <a:pt x="44" y="39"/>
                    <a:pt x="46" y="39"/>
                    <a:pt x="46" y="35"/>
                  </a:cubicBezTo>
                  <a:cubicBezTo>
                    <a:pt x="47" y="31"/>
                    <a:pt x="48" y="30"/>
                    <a:pt x="47" y="27"/>
                  </a:cubicBezTo>
                  <a:cubicBezTo>
                    <a:pt x="46" y="25"/>
                    <a:pt x="46" y="23"/>
                    <a:pt x="43" y="23"/>
                  </a:cubicBezTo>
                  <a:cubicBezTo>
                    <a:pt x="40" y="23"/>
                    <a:pt x="35" y="23"/>
                    <a:pt x="31" y="26"/>
                  </a:cubicBezTo>
                  <a:cubicBezTo>
                    <a:pt x="27" y="30"/>
                    <a:pt x="24" y="33"/>
                    <a:pt x="26" y="34"/>
                  </a:cubicBezTo>
                  <a:cubicBezTo>
                    <a:pt x="29" y="35"/>
                    <a:pt x="29" y="37"/>
                    <a:pt x="27" y="38"/>
                  </a:cubicBezTo>
                  <a:cubicBezTo>
                    <a:pt x="24" y="38"/>
                    <a:pt x="21" y="38"/>
                    <a:pt x="21" y="43"/>
                  </a:cubicBezTo>
                  <a:cubicBezTo>
                    <a:pt x="20" y="47"/>
                    <a:pt x="18" y="49"/>
                    <a:pt x="15" y="48"/>
                  </a:cubicBezTo>
                  <a:cubicBezTo>
                    <a:pt x="11" y="46"/>
                    <a:pt x="10" y="44"/>
                    <a:pt x="14" y="40"/>
                  </a:cubicBezTo>
                  <a:cubicBezTo>
                    <a:pt x="18" y="36"/>
                    <a:pt x="19" y="38"/>
                    <a:pt x="21" y="34"/>
                  </a:cubicBezTo>
                  <a:cubicBezTo>
                    <a:pt x="23" y="30"/>
                    <a:pt x="25" y="27"/>
                    <a:pt x="21" y="16"/>
                  </a:cubicBezTo>
                  <a:cubicBezTo>
                    <a:pt x="21" y="16"/>
                    <a:pt x="18" y="14"/>
                    <a:pt x="20" y="10"/>
                  </a:cubicBezTo>
                  <a:cubicBezTo>
                    <a:pt x="23" y="6"/>
                    <a:pt x="27" y="0"/>
                    <a:pt x="21" y="4"/>
                  </a:cubicBezTo>
                  <a:cubicBezTo>
                    <a:pt x="16" y="8"/>
                    <a:pt x="11" y="11"/>
                    <a:pt x="9" y="16"/>
                  </a:cubicBezTo>
                  <a:cubicBezTo>
                    <a:pt x="6" y="21"/>
                    <a:pt x="7" y="24"/>
                    <a:pt x="6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1" name="Freeform 2835"/>
            <p:cNvSpPr>
              <a:spLocks/>
            </p:cNvSpPr>
            <p:nvPr/>
          </p:nvSpPr>
          <p:spPr bwMode="auto">
            <a:xfrm>
              <a:off x="9541900" y="4336415"/>
              <a:ext cx="1611" cy="4135"/>
            </a:xfrm>
            <a:custGeom>
              <a:avLst/>
              <a:gdLst>
                <a:gd name="T0" fmla="*/ 2147483647 w 2"/>
                <a:gd name="T1" fmla="*/ 0 h 5"/>
                <a:gd name="T2" fmla="*/ 0 w 2"/>
                <a:gd name="T3" fmla="*/ 2147483647 h 5"/>
                <a:gd name="T4" fmla="*/ 2147483647 w 2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2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2" name="Freeform 2836"/>
            <p:cNvSpPr>
              <a:spLocks/>
            </p:cNvSpPr>
            <p:nvPr/>
          </p:nvSpPr>
          <p:spPr bwMode="auto">
            <a:xfrm>
              <a:off x="9595063" y="4356261"/>
              <a:ext cx="5638" cy="6615"/>
            </a:xfrm>
            <a:custGeom>
              <a:avLst/>
              <a:gdLst>
                <a:gd name="T0" fmla="*/ 0 w 7"/>
                <a:gd name="T1" fmla="*/ 0 h 8"/>
                <a:gd name="T2" fmla="*/ 2147483647 w 7"/>
                <a:gd name="T3" fmla="*/ 2147483647 h 8"/>
                <a:gd name="T4" fmla="*/ 0 w 7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0" y="0"/>
                    <a:pt x="5" y="7"/>
                    <a:pt x="7" y="8"/>
                  </a:cubicBezTo>
                  <a:cubicBezTo>
                    <a:pt x="7" y="8"/>
                    <a:pt x="6" y="2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3" name="Freeform 2837"/>
            <p:cNvSpPr>
              <a:spLocks/>
            </p:cNvSpPr>
            <p:nvPr/>
          </p:nvSpPr>
          <p:spPr bwMode="auto">
            <a:xfrm>
              <a:off x="9565259" y="4281839"/>
              <a:ext cx="11277" cy="19845"/>
            </a:xfrm>
            <a:custGeom>
              <a:avLst/>
              <a:gdLst>
                <a:gd name="T0" fmla="*/ 2147483647 w 14"/>
                <a:gd name="T1" fmla="*/ 2147483647 h 24"/>
                <a:gd name="T2" fmla="*/ 2147483647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2147483647 h 24"/>
                <a:gd name="T8" fmla="*/ 2147483647 w 1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4">
                  <a:moveTo>
                    <a:pt x="1" y="17"/>
                  </a:moveTo>
                  <a:cubicBezTo>
                    <a:pt x="2" y="24"/>
                    <a:pt x="0" y="24"/>
                    <a:pt x="4" y="23"/>
                  </a:cubicBezTo>
                  <a:cubicBezTo>
                    <a:pt x="4" y="23"/>
                    <a:pt x="14" y="23"/>
                    <a:pt x="13" y="12"/>
                  </a:cubicBezTo>
                  <a:cubicBezTo>
                    <a:pt x="12" y="0"/>
                    <a:pt x="12" y="0"/>
                    <a:pt x="8" y="4"/>
                  </a:cubicBezTo>
                  <a:cubicBezTo>
                    <a:pt x="5" y="7"/>
                    <a:pt x="0" y="9"/>
                    <a:pt x="1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4" name="Freeform 2838"/>
            <p:cNvSpPr>
              <a:spLocks/>
            </p:cNvSpPr>
            <p:nvPr/>
          </p:nvSpPr>
          <p:spPr bwMode="auto">
            <a:xfrm>
              <a:off x="9623256" y="4377761"/>
              <a:ext cx="10472" cy="4962"/>
            </a:xfrm>
            <a:custGeom>
              <a:avLst/>
              <a:gdLst>
                <a:gd name="T0" fmla="*/ 2147483647 w 13"/>
                <a:gd name="T1" fmla="*/ 2147483647 h 6"/>
                <a:gd name="T2" fmla="*/ 2147483647 w 13"/>
                <a:gd name="T3" fmla="*/ 2147483647 h 6"/>
                <a:gd name="T4" fmla="*/ 2147483647 w 13"/>
                <a:gd name="T5" fmla="*/ 2147483647 h 6"/>
                <a:gd name="T6" fmla="*/ 2147483647 w 13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6">
                  <a:moveTo>
                    <a:pt x="3" y="5"/>
                  </a:moveTo>
                  <a:cubicBezTo>
                    <a:pt x="3" y="5"/>
                    <a:pt x="13" y="3"/>
                    <a:pt x="10" y="3"/>
                  </a:cubicBezTo>
                  <a:cubicBezTo>
                    <a:pt x="6" y="2"/>
                    <a:pt x="6" y="5"/>
                    <a:pt x="4" y="2"/>
                  </a:cubicBezTo>
                  <a:cubicBezTo>
                    <a:pt x="2" y="0"/>
                    <a:pt x="0" y="6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5" name="Freeform 2839"/>
            <p:cNvSpPr>
              <a:spLocks/>
            </p:cNvSpPr>
            <p:nvPr/>
          </p:nvSpPr>
          <p:spPr bwMode="auto">
            <a:xfrm>
              <a:off x="9630504" y="4381896"/>
              <a:ext cx="11277" cy="12404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0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8" y="14"/>
                  </a:moveTo>
                  <a:cubicBezTo>
                    <a:pt x="12" y="13"/>
                    <a:pt x="14" y="10"/>
                    <a:pt x="13" y="5"/>
                  </a:cubicBezTo>
                  <a:cubicBezTo>
                    <a:pt x="13" y="0"/>
                    <a:pt x="12" y="0"/>
                    <a:pt x="8" y="0"/>
                  </a:cubicBezTo>
                  <a:cubicBezTo>
                    <a:pt x="5" y="0"/>
                    <a:pt x="0" y="0"/>
                    <a:pt x="2" y="6"/>
                  </a:cubicBezTo>
                  <a:cubicBezTo>
                    <a:pt x="2" y="6"/>
                    <a:pt x="4" y="15"/>
                    <a:pt x="8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6" name="Freeform 2840"/>
            <p:cNvSpPr>
              <a:spLocks/>
            </p:cNvSpPr>
            <p:nvPr/>
          </p:nvSpPr>
          <p:spPr bwMode="auto">
            <a:xfrm>
              <a:off x="9617617" y="4356261"/>
              <a:ext cx="33026" cy="14057"/>
            </a:xfrm>
            <a:custGeom>
              <a:avLst/>
              <a:gdLst>
                <a:gd name="T0" fmla="*/ 2147483647 w 41"/>
                <a:gd name="T1" fmla="*/ 2147483647 h 17"/>
                <a:gd name="T2" fmla="*/ 2147483647 w 41"/>
                <a:gd name="T3" fmla="*/ 2147483647 h 17"/>
                <a:gd name="T4" fmla="*/ 2147483647 w 41"/>
                <a:gd name="T5" fmla="*/ 2147483647 h 17"/>
                <a:gd name="T6" fmla="*/ 2147483647 w 41"/>
                <a:gd name="T7" fmla="*/ 2147483647 h 17"/>
                <a:gd name="T8" fmla="*/ 2147483647 w 41"/>
                <a:gd name="T9" fmla="*/ 2147483647 h 17"/>
                <a:gd name="T10" fmla="*/ 2147483647 w 41"/>
                <a:gd name="T11" fmla="*/ 2147483647 h 17"/>
                <a:gd name="T12" fmla="*/ 2147483647 w 41"/>
                <a:gd name="T13" fmla="*/ 2147483647 h 17"/>
                <a:gd name="T14" fmla="*/ 2147483647 w 41"/>
                <a:gd name="T15" fmla="*/ 2147483647 h 17"/>
                <a:gd name="T16" fmla="*/ 2147483647 w 41"/>
                <a:gd name="T17" fmla="*/ 2147483647 h 17"/>
                <a:gd name="T18" fmla="*/ 2147483647 w 41"/>
                <a:gd name="T19" fmla="*/ 2147483647 h 17"/>
                <a:gd name="T20" fmla="*/ 2147483647 w 41"/>
                <a:gd name="T21" fmla="*/ 2147483647 h 17"/>
                <a:gd name="T22" fmla="*/ 2147483647 w 41"/>
                <a:gd name="T23" fmla="*/ 2147483647 h 17"/>
                <a:gd name="T24" fmla="*/ 2147483647 w 41"/>
                <a:gd name="T25" fmla="*/ 2147483647 h 17"/>
                <a:gd name="T26" fmla="*/ 2147483647 w 41"/>
                <a:gd name="T27" fmla="*/ 2147483647 h 17"/>
                <a:gd name="T28" fmla="*/ 2147483647 w 41"/>
                <a:gd name="T29" fmla="*/ 2147483647 h 17"/>
                <a:gd name="T30" fmla="*/ 2147483647 w 41"/>
                <a:gd name="T31" fmla="*/ 214748364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1" h="17">
                  <a:moveTo>
                    <a:pt x="12" y="11"/>
                  </a:moveTo>
                  <a:cubicBezTo>
                    <a:pt x="12" y="15"/>
                    <a:pt x="13" y="15"/>
                    <a:pt x="14" y="12"/>
                  </a:cubicBezTo>
                  <a:cubicBezTo>
                    <a:pt x="16" y="8"/>
                    <a:pt x="18" y="14"/>
                    <a:pt x="20" y="16"/>
                  </a:cubicBezTo>
                  <a:cubicBezTo>
                    <a:pt x="22" y="17"/>
                    <a:pt x="25" y="15"/>
                    <a:pt x="26" y="13"/>
                  </a:cubicBezTo>
                  <a:cubicBezTo>
                    <a:pt x="26" y="11"/>
                    <a:pt x="27" y="12"/>
                    <a:pt x="29" y="12"/>
                  </a:cubicBezTo>
                  <a:cubicBezTo>
                    <a:pt x="30" y="12"/>
                    <a:pt x="29" y="12"/>
                    <a:pt x="35" y="13"/>
                  </a:cubicBezTo>
                  <a:cubicBezTo>
                    <a:pt x="41" y="14"/>
                    <a:pt x="38" y="7"/>
                    <a:pt x="37" y="5"/>
                  </a:cubicBezTo>
                  <a:cubicBezTo>
                    <a:pt x="35" y="4"/>
                    <a:pt x="30" y="3"/>
                    <a:pt x="27" y="2"/>
                  </a:cubicBezTo>
                  <a:cubicBezTo>
                    <a:pt x="24" y="1"/>
                    <a:pt x="23" y="0"/>
                    <a:pt x="19" y="2"/>
                  </a:cubicBezTo>
                  <a:cubicBezTo>
                    <a:pt x="15" y="3"/>
                    <a:pt x="16" y="3"/>
                    <a:pt x="18" y="4"/>
                  </a:cubicBezTo>
                  <a:cubicBezTo>
                    <a:pt x="20" y="6"/>
                    <a:pt x="25" y="10"/>
                    <a:pt x="23" y="10"/>
                  </a:cubicBezTo>
                  <a:cubicBezTo>
                    <a:pt x="20" y="10"/>
                    <a:pt x="17" y="9"/>
                    <a:pt x="16" y="4"/>
                  </a:cubicBezTo>
                  <a:cubicBezTo>
                    <a:pt x="14" y="0"/>
                    <a:pt x="14" y="3"/>
                    <a:pt x="7" y="5"/>
                  </a:cubicBezTo>
                  <a:cubicBezTo>
                    <a:pt x="0" y="8"/>
                    <a:pt x="5" y="9"/>
                    <a:pt x="5" y="9"/>
                  </a:cubicBezTo>
                  <a:cubicBezTo>
                    <a:pt x="6" y="9"/>
                    <a:pt x="8" y="10"/>
                    <a:pt x="10" y="10"/>
                  </a:cubicBezTo>
                  <a:cubicBezTo>
                    <a:pt x="11" y="9"/>
                    <a:pt x="12" y="7"/>
                    <a:pt x="12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7" name="Freeform 2841"/>
            <p:cNvSpPr>
              <a:spLocks/>
            </p:cNvSpPr>
            <p:nvPr/>
          </p:nvSpPr>
          <p:spPr bwMode="auto">
            <a:xfrm>
              <a:off x="9839936" y="4582835"/>
              <a:ext cx="15305" cy="8269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0">
                  <a:moveTo>
                    <a:pt x="16" y="9"/>
                  </a:moveTo>
                  <a:cubicBezTo>
                    <a:pt x="19" y="9"/>
                    <a:pt x="15" y="2"/>
                    <a:pt x="15" y="2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0" y="9"/>
                    <a:pt x="13" y="10"/>
                    <a:pt x="16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8" name="Freeform 2842"/>
            <p:cNvSpPr>
              <a:spLocks/>
            </p:cNvSpPr>
            <p:nvPr/>
          </p:nvSpPr>
          <p:spPr bwMode="auto">
            <a:xfrm>
              <a:off x="9819798" y="4561335"/>
              <a:ext cx="39470" cy="34730"/>
            </a:xfrm>
            <a:custGeom>
              <a:avLst/>
              <a:gdLst>
                <a:gd name="T0" fmla="*/ 2147483647 w 49"/>
                <a:gd name="T1" fmla="*/ 2147483647 h 42"/>
                <a:gd name="T2" fmla="*/ 2147483647 w 49"/>
                <a:gd name="T3" fmla="*/ 0 h 42"/>
                <a:gd name="T4" fmla="*/ 2147483647 w 49"/>
                <a:gd name="T5" fmla="*/ 2147483647 h 42"/>
                <a:gd name="T6" fmla="*/ 2147483647 w 49"/>
                <a:gd name="T7" fmla="*/ 2147483647 h 42"/>
                <a:gd name="T8" fmla="*/ 2147483647 w 49"/>
                <a:gd name="T9" fmla="*/ 2147483647 h 42"/>
                <a:gd name="T10" fmla="*/ 2147483647 w 49"/>
                <a:gd name="T11" fmla="*/ 2147483647 h 42"/>
                <a:gd name="T12" fmla="*/ 2147483647 w 49"/>
                <a:gd name="T13" fmla="*/ 2147483647 h 42"/>
                <a:gd name="T14" fmla="*/ 2147483647 w 49"/>
                <a:gd name="T15" fmla="*/ 2147483647 h 42"/>
                <a:gd name="T16" fmla="*/ 2147483647 w 49"/>
                <a:gd name="T17" fmla="*/ 2147483647 h 42"/>
                <a:gd name="T18" fmla="*/ 2147483647 w 49"/>
                <a:gd name="T19" fmla="*/ 2147483647 h 42"/>
                <a:gd name="T20" fmla="*/ 2147483647 w 49"/>
                <a:gd name="T21" fmla="*/ 2147483647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42">
                  <a:moveTo>
                    <a:pt x="44" y="7"/>
                  </a:moveTo>
                  <a:cubicBezTo>
                    <a:pt x="44" y="7"/>
                    <a:pt x="38" y="0"/>
                    <a:pt x="35" y="0"/>
                  </a:cubicBezTo>
                  <a:cubicBezTo>
                    <a:pt x="32" y="1"/>
                    <a:pt x="19" y="3"/>
                    <a:pt x="15" y="9"/>
                  </a:cubicBezTo>
                  <a:cubicBezTo>
                    <a:pt x="10" y="15"/>
                    <a:pt x="4" y="24"/>
                    <a:pt x="2" y="33"/>
                  </a:cubicBezTo>
                  <a:cubicBezTo>
                    <a:pt x="0" y="42"/>
                    <a:pt x="0" y="36"/>
                    <a:pt x="6" y="35"/>
                  </a:cubicBezTo>
                  <a:cubicBezTo>
                    <a:pt x="12" y="35"/>
                    <a:pt x="19" y="36"/>
                    <a:pt x="22" y="36"/>
                  </a:cubicBezTo>
                  <a:cubicBezTo>
                    <a:pt x="26" y="36"/>
                    <a:pt x="28" y="35"/>
                    <a:pt x="31" y="32"/>
                  </a:cubicBezTo>
                  <a:cubicBezTo>
                    <a:pt x="34" y="29"/>
                    <a:pt x="35" y="26"/>
                    <a:pt x="38" y="26"/>
                  </a:cubicBezTo>
                  <a:cubicBezTo>
                    <a:pt x="41" y="26"/>
                    <a:pt x="43" y="25"/>
                    <a:pt x="42" y="22"/>
                  </a:cubicBezTo>
                  <a:cubicBezTo>
                    <a:pt x="42" y="20"/>
                    <a:pt x="43" y="19"/>
                    <a:pt x="45" y="16"/>
                  </a:cubicBezTo>
                  <a:cubicBezTo>
                    <a:pt x="46" y="14"/>
                    <a:pt x="49" y="9"/>
                    <a:pt x="4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9" name="Freeform 2843"/>
            <p:cNvSpPr>
              <a:spLocks/>
            </p:cNvSpPr>
            <p:nvPr/>
          </p:nvSpPr>
          <p:spPr bwMode="auto">
            <a:xfrm>
              <a:off x="9743275" y="4381068"/>
              <a:ext cx="6444" cy="6615"/>
            </a:xfrm>
            <a:custGeom>
              <a:avLst/>
              <a:gdLst>
                <a:gd name="T0" fmla="*/ 0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cubicBezTo>
                    <a:pt x="0" y="8"/>
                    <a:pt x="1" y="8"/>
                    <a:pt x="4" y="8"/>
                  </a:cubicBezTo>
                  <a:cubicBezTo>
                    <a:pt x="8" y="8"/>
                    <a:pt x="5" y="5"/>
                    <a:pt x="3" y="3"/>
                  </a:cubicBezTo>
                  <a:cubicBezTo>
                    <a:pt x="0" y="0"/>
                    <a:pt x="0" y="6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0" name="Freeform 2844"/>
            <p:cNvSpPr>
              <a:spLocks/>
            </p:cNvSpPr>
            <p:nvPr/>
          </p:nvSpPr>
          <p:spPr bwMode="auto">
            <a:xfrm>
              <a:off x="9756969" y="4373627"/>
              <a:ext cx="12083" cy="7442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9" y="3"/>
                  </a:moveTo>
                  <a:cubicBezTo>
                    <a:pt x="8" y="2"/>
                    <a:pt x="0" y="0"/>
                    <a:pt x="9" y="5"/>
                  </a:cubicBezTo>
                  <a:cubicBezTo>
                    <a:pt x="9" y="5"/>
                    <a:pt x="15" y="9"/>
                    <a:pt x="14" y="6"/>
                  </a:cubicBezTo>
                  <a:cubicBezTo>
                    <a:pt x="13" y="2"/>
                    <a:pt x="11" y="4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1" name="Freeform 2845"/>
            <p:cNvSpPr>
              <a:spLocks/>
            </p:cNvSpPr>
            <p:nvPr/>
          </p:nvSpPr>
          <p:spPr bwMode="auto">
            <a:xfrm>
              <a:off x="9769052" y="4376934"/>
              <a:ext cx="19332" cy="13231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0 h 16"/>
                <a:gd name="T10" fmla="*/ 2147483647 w 24"/>
                <a:gd name="T11" fmla="*/ 2147483647 h 16"/>
                <a:gd name="T12" fmla="*/ 2147483647 w 24"/>
                <a:gd name="T13" fmla="*/ 2147483647 h 16"/>
                <a:gd name="T14" fmla="*/ 2147483647 w 24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16">
                  <a:moveTo>
                    <a:pt x="7" y="16"/>
                  </a:moveTo>
                  <a:cubicBezTo>
                    <a:pt x="12" y="16"/>
                    <a:pt x="14" y="16"/>
                    <a:pt x="16" y="16"/>
                  </a:cubicBezTo>
                  <a:cubicBezTo>
                    <a:pt x="18" y="15"/>
                    <a:pt x="24" y="14"/>
                    <a:pt x="18" y="12"/>
                  </a:cubicBezTo>
                  <a:cubicBezTo>
                    <a:pt x="13" y="9"/>
                    <a:pt x="12" y="12"/>
                    <a:pt x="11" y="8"/>
                  </a:cubicBezTo>
                  <a:cubicBezTo>
                    <a:pt x="9" y="4"/>
                    <a:pt x="5" y="1"/>
                    <a:pt x="3" y="0"/>
                  </a:cubicBezTo>
                  <a:cubicBezTo>
                    <a:pt x="1" y="0"/>
                    <a:pt x="0" y="1"/>
                    <a:pt x="1" y="5"/>
                  </a:cubicBezTo>
                  <a:cubicBezTo>
                    <a:pt x="3" y="9"/>
                    <a:pt x="3" y="9"/>
                    <a:pt x="3" y="11"/>
                  </a:cubicBezTo>
                  <a:cubicBezTo>
                    <a:pt x="3" y="11"/>
                    <a:pt x="1" y="16"/>
                    <a:pt x="7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2" name="Freeform 2846"/>
            <p:cNvSpPr>
              <a:spLocks/>
            </p:cNvSpPr>
            <p:nvPr/>
          </p:nvSpPr>
          <p:spPr bwMode="auto">
            <a:xfrm>
              <a:off x="9756969" y="4400088"/>
              <a:ext cx="45913" cy="9923"/>
            </a:xfrm>
            <a:custGeom>
              <a:avLst/>
              <a:gdLst>
                <a:gd name="T0" fmla="*/ 2147483647 w 57"/>
                <a:gd name="T1" fmla="*/ 2147483647 h 12"/>
                <a:gd name="T2" fmla="*/ 2147483647 w 57"/>
                <a:gd name="T3" fmla="*/ 2147483647 h 12"/>
                <a:gd name="T4" fmla="*/ 2147483647 w 57"/>
                <a:gd name="T5" fmla="*/ 2147483647 h 12"/>
                <a:gd name="T6" fmla="*/ 2147483647 w 57"/>
                <a:gd name="T7" fmla="*/ 2147483647 h 12"/>
                <a:gd name="T8" fmla="*/ 2147483647 w 57"/>
                <a:gd name="T9" fmla="*/ 2147483647 h 12"/>
                <a:gd name="T10" fmla="*/ 2147483647 w 57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12">
                  <a:moveTo>
                    <a:pt x="14" y="4"/>
                  </a:moveTo>
                  <a:cubicBezTo>
                    <a:pt x="20" y="7"/>
                    <a:pt x="36" y="12"/>
                    <a:pt x="39" y="12"/>
                  </a:cubicBezTo>
                  <a:cubicBezTo>
                    <a:pt x="41" y="12"/>
                    <a:pt x="46" y="11"/>
                    <a:pt x="51" y="8"/>
                  </a:cubicBezTo>
                  <a:cubicBezTo>
                    <a:pt x="57" y="6"/>
                    <a:pt x="46" y="5"/>
                    <a:pt x="42" y="6"/>
                  </a:cubicBezTo>
                  <a:cubicBezTo>
                    <a:pt x="37" y="6"/>
                    <a:pt x="34" y="4"/>
                    <a:pt x="17" y="2"/>
                  </a:cubicBezTo>
                  <a:cubicBezTo>
                    <a:pt x="0" y="0"/>
                    <a:pt x="14" y="4"/>
                    <a:pt x="1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3" name="Freeform 2847"/>
            <p:cNvSpPr>
              <a:spLocks/>
            </p:cNvSpPr>
            <p:nvPr/>
          </p:nvSpPr>
          <p:spPr bwMode="auto">
            <a:xfrm>
              <a:off x="9387242" y="4369491"/>
              <a:ext cx="7250" cy="2481"/>
            </a:xfrm>
            <a:custGeom>
              <a:avLst/>
              <a:gdLst>
                <a:gd name="T0" fmla="*/ 0 w 9"/>
                <a:gd name="T1" fmla="*/ 2147483647 h 3"/>
                <a:gd name="T2" fmla="*/ 2147483647 w 9"/>
                <a:gd name="T3" fmla="*/ 2147483647 h 3"/>
                <a:gd name="T4" fmla="*/ 0 w 9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3" y="3"/>
                    <a:pt x="9" y="1"/>
                    <a:pt x="6" y="1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4" name="Freeform 2848"/>
            <p:cNvSpPr>
              <a:spLocks/>
            </p:cNvSpPr>
            <p:nvPr/>
          </p:nvSpPr>
          <p:spPr bwMode="auto">
            <a:xfrm>
              <a:off x="9388854" y="4496009"/>
              <a:ext cx="8860" cy="13231"/>
            </a:xfrm>
            <a:custGeom>
              <a:avLst/>
              <a:gdLst>
                <a:gd name="T0" fmla="*/ 2147483647 w 11"/>
                <a:gd name="T1" fmla="*/ 2147483647 h 16"/>
                <a:gd name="T2" fmla="*/ 2147483647 w 11"/>
                <a:gd name="T3" fmla="*/ 2147483647 h 16"/>
                <a:gd name="T4" fmla="*/ 2147483647 w 11"/>
                <a:gd name="T5" fmla="*/ 2147483647 h 16"/>
                <a:gd name="T6" fmla="*/ 2147483647 w 11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6">
                  <a:moveTo>
                    <a:pt x="9" y="11"/>
                  </a:moveTo>
                  <a:cubicBezTo>
                    <a:pt x="9" y="7"/>
                    <a:pt x="11" y="0"/>
                    <a:pt x="8" y="2"/>
                  </a:cubicBezTo>
                  <a:cubicBezTo>
                    <a:pt x="5" y="4"/>
                    <a:pt x="0" y="9"/>
                    <a:pt x="8" y="14"/>
                  </a:cubicBezTo>
                  <a:cubicBezTo>
                    <a:pt x="8" y="14"/>
                    <a:pt x="9" y="16"/>
                    <a:pt x="9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5" name="Freeform 2849"/>
            <p:cNvSpPr>
              <a:spLocks/>
            </p:cNvSpPr>
            <p:nvPr/>
          </p:nvSpPr>
          <p:spPr bwMode="auto">
            <a:xfrm>
              <a:off x="9404157" y="4484433"/>
              <a:ext cx="13693" cy="23981"/>
            </a:xfrm>
            <a:custGeom>
              <a:avLst/>
              <a:gdLst>
                <a:gd name="T0" fmla="*/ 2147483647 w 17"/>
                <a:gd name="T1" fmla="*/ 2147483647 h 29"/>
                <a:gd name="T2" fmla="*/ 2147483647 w 17"/>
                <a:gd name="T3" fmla="*/ 2147483647 h 29"/>
                <a:gd name="T4" fmla="*/ 2147483647 w 17"/>
                <a:gd name="T5" fmla="*/ 2147483647 h 29"/>
                <a:gd name="T6" fmla="*/ 2147483647 w 17"/>
                <a:gd name="T7" fmla="*/ 2147483647 h 29"/>
                <a:gd name="T8" fmla="*/ 2147483647 w 17"/>
                <a:gd name="T9" fmla="*/ 2147483647 h 29"/>
                <a:gd name="T10" fmla="*/ 2147483647 w 17"/>
                <a:gd name="T11" fmla="*/ 2147483647 h 29"/>
                <a:gd name="T12" fmla="*/ 2147483647 w 17"/>
                <a:gd name="T13" fmla="*/ 2147483647 h 29"/>
                <a:gd name="T14" fmla="*/ 2147483647 w 17"/>
                <a:gd name="T15" fmla="*/ 2147483647 h 29"/>
                <a:gd name="T16" fmla="*/ 2147483647 w 17"/>
                <a:gd name="T17" fmla="*/ 214748364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29">
                  <a:moveTo>
                    <a:pt x="3" y="27"/>
                  </a:moveTo>
                  <a:cubicBezTo>
                    <a:pt x="7" y="28"/>
                    <a:pt x="11" y="29"/>
                    <a:pt x="11" y="25"/>
                  </a:cubicBezTo>
                  <a:cubicBezTo>
                    <a:pt x="11" y="21"/>
                    <a:pt x="11" y="21"/>
                    <a:pt x="13" y="18"/>
                  </a:cubicBezTo>
                  <a:cubicBezTo>
                    <a:pt x="15" y="14"/>
                    <a:pt x="17" y="9"/>
                    <a:pt x="16" y="6"/>
                  </a:cubicBezTo>
                  <a:cubicBezTo>
                    <a:pt x="15" y="2"/>
                    <a:pt x="14" y="0"/>
                    <a:pt x="11" y="3"/>
                  </a:cubicBezTo>
                  <a:cubicBezTo>
                    <a:pt x="8" y="5"/>
                    <a:pt x="8" y="4"/>
                    <a:pt x="5" y="5"/>
                  </a:cubicBezTo>
                  <a:cubicBezTo>
                    <a:pt x="3" y="6"/>
                    <a:pt x="1" y="8"/>
                    <a:pt x="3" y="12"/>
                  </a:cubicBezTo>
                  <a:cubicBezTo>
                    <a:pt x="5" y="16"/>
                    <a:pt x="3" y="20"/>
                    <a:pt x="1" y="21"/>
                  </a:cubicBezTo>
                  <a:cubicBezTo>
                    <a:pt x="1" y="21"/>
                    <a:pt x="0" y="25"/>
                    <a:pt x="3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6" name="Freeform 2850"/>
            <p:cNvSpPr>
              <a:spLocks/>
            </p:cNvSpPr>
            <p:nvPr/>
          </p:nvSpPr>
          <p:spPr bwMode="auto">
            <a:xfrm>
              <a:off x="9411407" y="4479471"/>
              <a:ext cx="19332" cy="34730"/>
            </a:xfrm>
            <a:custGeom>
              <a:avLst/>
              <a:gdLst>
                <a:gd name="T0" fmla="*/ 2147483647 w 24"/>
                <a:gd name="T1" fmla="*/ 2147483647 h 42"/>
                <a:gd name="T2" fmla="*/ 2147483647 w 24"/>
                <a:gd name="T3" fmla="*/ 2147483647 h 42"/>
                <a:gd name="T4" fmla="*/ 2147483647 w 24"/>
                <a:gd name="T5" fmla="*/ 2147483647 h 42"/>
                <a:gd name="T6" fmla="*/ 2147483647 w 24"/>
                <a:gd name="T7" fmla="*/ 2147483647 h 42"/>
                <a:gd name="T8" fmla="*/ 2147483647 w 24"/>
                <a:gd name="T9" fmla="*/ 2147483647 h 42"/>
                <a:gd name="T10" fmla="*/ 2147483647 w 24"/>
                <a:gd name="T11" fmla="*/ 2147483647 h 42"/>
                <a:gd name="T12" fmla="*/ 2147483647 w 24"/>
                <a:gd name="T13" fmla="*/ 2147483647 h 42"/>
                <a:gd name="T14" fmla="*/ 2147483647 w 24"/>
                <a:gd name="T15" fmla="*/ 2147483647 h 42"/>
                <a:gd name="T16" fmla="*/ 2147483647 w 24"/>
                <a:gd name="T17" fmla="*/ 2147483647 h 42"/>
                <a:gd name="T18" fmla="*/ 2147483647 w 24"/>
                <a:gd name="T19" fmla="*/ 0 h 42"/>
                <a:gd name="T20" fmla="*/ 2147483647 w 24"/>
                <a:gd name="T21" fmla="*/ 2147483647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42">
                  <a:moveTo>
                    <a:pt x="11" y="8"/>
                  </a:moveTo>
                  <a:cubicBezTo>
                    <a:pt x="11" y="13"/>
                    <a:pt x="9" y="24"/>
                    <a:pt x="7" y="27"/>
                  </a:cubicBezTo>
                  <a:cubicBezTo>
                    <a:pt x="5" y="31"/>
                    <a:pt x="0" y="38"/>
                    <a:pt x="3" y="40"/>
                  </a:cubicBezTo>
                  <a:cubicBezTo>
                    <a:pt x="7" y="42"/>
                    <a:pt x="9" y="42"/>
                    <a:pt x="11" y="40"/>
                  </a:cubicBezTo>
                  <a:cubicBezTo>
                    <a:pt x="13" y="37"/>
                    <a:pt x="19" y="35"/>
                    <a:pt x="20" y="34"/>
                  </a:cubicBezTo>
                  <a:cubicBezTo>
                    <a:pt x="22" y="33"/>
                    <a:pt x="24" y="30"/>
                    <a:pt x="21" y="28"/>
                  </a:cubicBezTo>
                  <a:cubicBezTo>
                    <a:pt x="18" y="27"/>
                    <a:pt x="13" y="21"/>
                    <a:pt x="15" y="15"/>
                  </a:cubicBezTo>
                  <a:cubicBezTo>
                    <a:pt x="18" y="9"/>
                    <a:pt x="20" y="12"/>
                    <a:pt x="20" y="12"/>
                  </a:cubicBezTo>
                  <a:cubicBezTo>
                    <a:pt x="20" y="12"/>
                    <a:pt x="23" y="15"/>
                    <a:pt x="23" y="10"/>
                  </a:cubicBezTo>
                  <a:cubicBezTo>
                    <a:pt x="22" y="6"/>
                    <a:pt x="19" y="0"/>
                    <a:pt x="16" y="0"/>
                  </a:cubicBezTo>
                  <a:cubicBezTo>
                    <a:pt x="14" y="1"/>
                    <a:pt x="11" y="2"/>
                    <a:pt x="11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7" name="Freeform 2851"/>
            <p:cNvSpPr>
              <a:spLocks/>
            </p:cNvSpPr>
            <p:nvPr/>
          </p:nvSpPr>
          <p:spPr bwMode="auto">
            <a:xfrm>
              <a:off x="9421879" y="4467067"/>
              <a:ext cx="10472" cy="7442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9">
                  <a:moveTo>
                    <a:pt x="10" y="5"/>
                  </a:moveTo>
                  <a:cubicBezTo>
                    <a:pt x="8" y="0"/>
                    <a:pt x="8" y="1"/>
                    <a:pt x="5" y="1"/>
                  </a:cubicBezTo>
                  <a:cubicBezTo>
                    <a:pt x="2" y="1"/>
                    <a:pt x="0" y="5"/>
                    <a:pt x="6" y="9"/>
                  </a:cubicBezTo>
                  <a:cubicBezTo>
                    <a:pt x="6" y="9"/>
                    <a:pt x="13" y="9"/>
                    <a:pt x="1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8" name="Freeform 2852"/>
            <p:cNvSpPr>
              <a:spLocks/>
            </p:cNvSpPr>
            <p:nvPr/>
          </p:nvSpPr>
          <p:spPr bwMode="auto">
            <a:xfrm>
              <a:off x="9488736" y="4252071"/>
              <a:ext cx="9666" cy="14057"/>
            </a:xfrm>
            <a:custGeom>
              <a:avLst/>
              <a:gdLst>
                <a:gd name="T0" fmla="*/ 2147483647 w 12"/>
                <a:gd name="T1" fmla="*/ 2147483647 h 17"/>
                <a:gd name="T2" fmla="*/ 2147483647 w 12"/>
                <a:gd name="T3" fmla="*/ 2147483647 h 17"/>
                <a:gd name="T4" fmla="*/ 2147483647 w 12"/>
                <a:gd name="T5" fmla="*/ 2147483647 h 17"/>
                <a:gd name="T6" fmla="*/ 2147483647 w 12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">
                  <a:moveTo>
                    <a:pt x="5" y="2"/>
                  </a:moveTo>
                  <a:cubicBezTo>
                    <a:pt x="0" y="0"/>
                    <a:pt x="6" y="9"/>
                    <a:pt x="6" y="9"/>
                  </a:cubicBezTo>
                  <a:cubicBezTo>
                    <a:pt x="10" y="17"/>
                    <a:pt x="12" y="11"/>
                    <a:pt x="8" y="8"/>
                  </a:cubicBezTo>
                  <a:cubicBezTo>
                    <a:pt x="5" y="6"/>
                    <a:pt x="10" y="5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9" name="Freeform 2853"/>
            <p:cNvSpPr>
              <a:spLocks/>
            </p:cNvSpPr>
            <p:nvPr/>
          </p:nvSpPr>
          <p:spPr bwMode="auto">
            <a:xfrm>
              <a:off x="9524178" y="4228917"/>
              <a:ext cx="6444" cy="19845"/>
            </a:xfrm>
            <a:custGeom>
              <a:avLst/>
              <a:gdLst>
                <a:gd name="T0" fmla="*/ 2147483647 w 8"/>
                <a:gd name="T1" fmla="*/ 2147483647 h 24"/>
                <a:gd name="T2" fmla="*/ 2147483647 w 8"/>
                <a:gd name="T3" fmla="*/ 2147483647 h 24"/>
                <a:gd name="T4" fmla="*/ 2147483647 w 8"/>
                <a:gd name="T5" fmla="*/ 2147483647 h 24"/>
                <a:gd name="T6" fmla="*/ 2147483647 w 8"/>
                <a:gd name="T7" fmla="*/ 2147483647 h 24"/>
                <a:gd name="T8" fmla="*/ 2147483647 w 8"/>
                <a:gd name="T9" fmla="*/ 2147483647 h 24"/>
                <a:gd name="T10" fmla="*/ 2147483647 w 8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24">
                  <a:moveTo>
                    <a:pt x="5" y="9"/>
                  </a:moveTo>
                  <a:cubicBezTo>
                    <a:pt x="4" y="8"/>
                    <a:pt x="6" y="8"/>
                    <a:pt x="5" y="4"/>
                  </a:cubicBezTo>
                  <a:cubicBezTo>
                    <a:pt x="4" y="0"/>
                    <a:pt x="1" y="4"/>
                    <a:pt x="1" y="4"/>
                  </a:cubicBezTo>
                  <a:cubicBezTo>
                    <a:pt x="0" y="6"/>
                    <a:pt x="0" y="10"/>
                    <a:pt x="1" y="17"/>
                  </a:cubicBezTo>
                  <a:cubicBezTo>
                    <a:pt x="1" y="24"/>
                    <a:pt x="2" y="18"/>
                    <a:pt x="5" y="14"/>
                  </a:cubicBezTo>
                  <a:cubicBezTo>
                    <a:pt x="8" y="10"/>
                    <a:pt x="7" y="11"/>
                    <a:pt x="5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0" name="Freeform 2854"/>
            <p:cNvSpPr>
              <a:spLocks/>
            </p:cNvSpPr>
            <p:nvPr/>
          </p:nvSpPr>
          <p:spPr bwMode="auto">
            <a:xfrm>
              <a:off x="9234197" y="4445567"/>
              <a:ext cx="8055" cy="26461"/>
            </a:xfrm>
            <a:custGeom>
              <a:avLst/>
              <a:gdLst>
                <a:gd name="T0" fmla="*/ 2147483647 w 10"/>
                <a:gd name="T1" fmla="*/ 2147483647 h 32"/>
                <a:gd name="T2" fmla="*/ 2147483647 w 10"/>
                <a:gd name="T3" fmla="*/ 2147483647 h 32"/>
                <a:gd name="T4" fmla="*/ 2147483647 w 10"/>
                <a:gd name="T5" fmla="*/ 2147483647 h 32"/>
                <a:gd name="T6" fmla="*/ 2147483647 w 10"/>
                <a:gd name="T7" fmla="*/ 2147483647 h 32"/>
                <a:gd name="T8" fmla="*/ 2147483647 w 10"/>
                <a:gd name="T9" fmla="*/ 2147483647 h 32"/>
                <a:gd name="T10" fmla="*/ 2147483647 w 10"/>
                <a:gd name="T11" fmla="*/ 2147483647 h 32"/>
                <a:gd name="T12" fmla="*/ 2147483647 w 10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32">
                  <a:moveTo>
                    <a:pt x="7" y="4"/>
                  </a:moveTo>
                  <a:cubicBezTo>
                    <a:pt x="0" y="8"/>
                    <a:pt x="1" y="17"/>
                    <a:pt x="2" y="20"/>
                  </a:cubicBezTo>
                  <a:cubicBezTo>
                    <a:pt x="2" y="23"/>
                    <a:pt x="3" y="23"/>
                    <a:pt x="2" y="28"/>
                  </a:cubicBezTo>
                  <a:cubicBezTo>
                    <a:pt x="1" y="32"/>
                    <a:pt x="4" y="29"/>
                    <a:pt x="7" y="26"/>
                  </a:cubicBezTo>
                  <a:cubicBezTo>
                    <a:pt x="10" y="24"/>
                    <a:pt x="10" y="23"/>
                    <a:pt x="10" y="21"/>
                  </a:cubicBezTo>
                  <a:cubicBezTo>
                    <a:pt x="10" y="19"/>
                    <a:pt x="9" y="9"/>
                    <a:pt x="10" y="5"/>
                  </a:cubicBezTo>
                  <a:cubicBezTo>
                    <a:pt x="10" y="0"/>
                    <a:pt x="7" y="4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1" name="Freeform 2855"/>
            <p:cNvSpPr>
              <a:spLocks/>
            </p:cNvSpPr>
            <p:nvPr/>
          </p:nvSpPr>
          <p:spPr bwMode="auto">
            <a:xfrm>
              <a:off x="9243057" y="4449702"/>
              <a:ext cx="4028" cy="9923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2">
                  <a:moveTo>
                    <a:pt x="1" y="4"/>
                  </a:moveTo>
                  <a:cubicBezTo>
                    <a:pt x="1" y="4"/>
                    <a:pt x="0" y="12"/>
                    <a:pt x="2" y="10"/>
                  </a:cubicBezTo>
                  <a:cubicBezTo>
                    <a:pt x="3" y="8"/>
                    <a:pt x="5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2" name="Freeform 2856"/>
            <p:cNvSpPr>
              <a:spLocks/>
            </p:cNvSpPr>
            <p:nvPr/>
          </p:nvSpPr>
          <p:spPr bwMode="auto">
            <a:xfrm>
              <a:off x="9268833" y="4256205"/>
              <a:ext cx="5638" cy="4135"/>
            </a:xfrm>
            <a:custGeom>
              <a:avLst/>
              <a:gdLst>
                <a:gd name="T0" fmla="*/ 0 w 7"/>
                <a:gd name="T1" fmla="*/ 2147483647 h 5"/>
                <a:gd name="T2" fmla="*/ 2147483647 w 7"/>
                <a:gd name="T3" fmla="*/ 2147483647 h 5"/>
                <a:gd name="T4" fmla="*/ 0 w 7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0" y="4"/>
                    <a:pt x="7" y="5"/>
                    <a:pt x="7" y="5"/>
                  </a:cubicBezTo>
                  <a:cubicBezTo>
                    <a:pt x="6" y="3"/>
                    <a:pt x="0" y="0"/>
                    <a:pt x="0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3" name="Freeform 2857"/>
            <p:cNvSpPr>
              <a:spLocks/>
            </p:cNvSpPr>
            <p:nvPr/>
          </p:nvSpPr>
          <p:spPr bwMode="auto">
            <a:xfrm>
              <a:off x="9276083" y="4260340"/>
              <a:ext cx="2417" cy="5788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1" y="2"/>
                  </a:moveTo>
                  <a:cubicBezTo>
                    <a:pt x="0" y="3"/>
                    <a:pt x="3" y="7"/>
                    <a:pt x="3" y="7"/>
                  </a:cubicBezTo>
                  <a:cubicBezTo>
                    <a:pt x="3" y="5"/>
                    <a:pt x="1" y="0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4" name="Freeform 2858"/>
            <p:cNvSpPr>
              <a:spLocks/>
            </p:cNvSpPr>
            <p:nvPr/>
          </p:nvSpPr>
          <p:spPr bwMode="auto">
            <a:xfrm>
              <a:off x="9280110" y="4238840"/>
              <a:ext cx="6444" cy="8269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1" y="2"/>
                  </a:moveTo>
                  <a:cubicBezTo>
                    <a:pt x="1" y="4"/>
                    <a:pt x="5" y="10"/>
                    <a:pt x="8" y="3"/>
                  </a:cubicBezTo>
                  <a:cubicBezTo>
                    <a:pt x="8" y="3"/>
                    <a:pt x="0" y="0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5" name="Freeform 2859"/>
            <p:cNvSpPr>
              <a:spLocks/>
            </p:cNvSpPr>
            <p:nvPr/>
          </p:nvSpPr>
          <p:spPr bwMode="auto">
            <a:xfrm>
              <a:off x="9637754" y="4363703"/>
              <a:ext cx="273872" cy="247246"/>
            </a:xfrm>
            <a:custGeom>
              <a:avLst/>
              <a:gdLst>
                <a:gd name="T0" fmla="*/ 2147483647 w 340"/>
                <a:gd name="T1" fmla="*/ 2147483647 h 299"/>
                <a:gd name="T2" fmla="*/ 2147483647 w 340"/>
                <a:gd name="T3" fmla="*/ 2147483647 h 299"/>
                <a:gd name="T4" fmla="*/ 2147483647 w 340"/>
                <a:gd name="T5" fmla="*/ 2147483647 h 299"/>
                <a:gd name="T6" fmla="*/ 2147483647 w 340"/>
                <a:gd name="T7" fmla="*/ 2147483647 h 299"/>
                <a:gd name="T8" fmla="*/ 2147483647 w 340"/>
                <a:gd name="T9" fmla="*/ 2147483647 h 299"/>
                <a:gd name="T10" fmla="*/ 2147483647 w 340"/>
                <a:gd name="T11" fmla="*/ 2147483647 h 299"/>
                <a:gd name="T12" fmla="*/ 2147483647 w 340"/>
                <a:gd name="T13" fmla="*/ 2147483647 h 299"/>
                <a:gd name="T14" fmla="*/ 2147483647 w 340"/>
                <a:gd name="T15" fmla="*/ 2147483647 h 299"/>
                <a:gd name="T16" fmla="*/ 2147483647 w 340"/>
                <a:gd name="T17" fmla="*/ 2147483647 h 299"/>
                <a:gd name="T18" fmla="*/ 2147483647 w 340"/>
                <a:gd name="T19" fmla="*/ 2147483647 h 299"/>
                <a:gd name="T20" fmla="*/ 2147483647 w 340"/>
                <a:gd name="T21" fmla="*/ 2147483647 h 299"/>
                <a:gd name="T22" fmla="*/ 2147483647 w 340"/>
                <a:gd name="T23" fmla="*/ 2147483647 h 299"/>
                <a:gd name="T24" fmla="*/ 2147483647 w 340"/>
                <a:gd name="T25" fmla="*/ 2147483647 h 299"/>
                <a:gd name="T26" fmla="*/ 2147483647 w 340"/>
                <a:gd name="T27" fmla="*/ 2147483647 h 299"/>
                <a:gd name="T28" fmla="*/ 2147483647 w 340"/>
                <a:gd name="T29" fmla="*/ 2147483647 h 299"/>
                <a:gd name="T30" fmla="*/ 2147483647 w 340"/>
                <a:gd name="T31" fmla="*/ 2147483647 h 299"/>
                <a:gd name="T32" fmla="*/ 2147483647 w 340"/>
                <a:gd name="T33" fmla="*/ 2147483647 h 299"/>
                <a:gd name="T34" fmla="*/ 2147483647 w 340"/>
                <a:gd name="T35" fmla="*/ 2147483647 h 299"/>
                <a:gd name="T36" fmla="*/ 2147483647 w 340"/>
                <a:gd name="T37" fmla="*/ 2147483647 h 299"/>
                <a:gd name="T38" fmla="*/ 2147483647 w 340"/>
                <a:gd name="T39" fmla="*/ 2147483647 h 299"/>
                <a:gd name="T40" fmla="*/ 2147483647 w 340"/>
                <a:gd name="T41" fmla="*/ 2147483647 h 299"/>
                <a:gd name="T42" fmla="*/ 2147483647 w 340"/>
                <a:gd name="T43" fmla="*/ 2147483647 h 299"/>
                <a:gd name="T44" fmla="*/ 2147483647 w 340"/>
                <a:gd name="T45" fmla="*/ 2147483647 h 299"/>
                <a:gd name="T46" fmla="*/ 2147483647 w 340"/>
                <a:gd name="T47" fmla="*/ 2147483647 h 299"/>
                <a:gd name="T48" fmla="*/ 2147483647 w 340"/>
                <a:gd name="T49" fmla="*/ 2147483647 h 299"/>
                <a:gd name="T50" fmla="*/ 2147483647 w 340"/>
                <a:gd name="T51" fmla="*/ 2147483647 h 299"/>
                <a:gd name="T52" fmla="*/ 2147483647 w 340"/>
                <a:gd name="T53" fmla="*/ 2147483647 h 299"/>
                <a:gd name="T54" fmla="*/ 2147483647 w 340"/>
                <a:gd name="T55" fmla="*/ 2147483647 h 299"/>
                <a:gd name="T56" fmla="*/ 2147483647 w 340"/>
                <a:gd name="T57" fmla="*/ 2147483647 h 299"/>
                <a:gd name="T58" fmla="*/ 2147483647 w 340"/>
                <a:gd name="T59" fmla="*/ 2147483647 h 299"/>
                <a:gd name="T60" fmla="*/ 2147483647 w 340"/>
                <a:gd name="T61" fmla="*/ 2147483647 h 299"/>
                <a:gd name="T62" fmla="*/ 2147483647 w 340"/>
                <a:gd name="T63" fmla="*/ 2147483647 h 299"/>
                <a:gd name="T64" fmla="*/ 2147483647 w 340"/>
                <a:gd name="T65" fmla="*/ 2147483647 h 299"/>
                <a:gd name="T66" fmla="*/ 2147483647 w 340"/>
                <a:gd name="T67" fmla="*/ 2147483647 h 299"/>
                <a:gd name="T68" fmla="*/ 2147483647 w 340"/>
                <a:gd name="T69" fmla="*/ 2147483647 h 299"/>
                <a:gd name="T70" fmla="*/ 2147483647 w 340"/>
                <a:gd name="T71" fmla="*/ 2147483647 h 299"/>
                <a:gd name="T72" fmla="*/ 2147483647 w 340"/>
                <a:gd name="T73" fmla="*/ 2147483647 h 299"/>
                <a:gd name="T74" fmla="*/ 2147483647 w 340"/>
                <a:gd name="T75" fmla="*/ 2147483647 h 299"/>
                <a:gd name="T76" fmla="*/ 2147483647 w 340"/>
                <a:gd name="T77" fmla="*/ 2147483647 h 299"/>
                <a:gd name="T78" fmla="*/ 2147483647 w 340"/>
                <a:gd name="T79" fmla="*/ 2147483647 h 299"/>
                <a:gd name="T80" fmla="*/ 2147483647 w 340"/>
                <a:gd name="T81" fmla="*/ 2147483647 h 299"/>
                <a:gd name="T82" fmla="*/ 2147483647 w 340"/>
                <a:gd name="T83" fmla="*/ 2147483647 h 299"/>
                <a:gd name="T84" fmla="*/ 2147483647 w 340"/>
                <a:gd name="T85" fmla="*/ 2147483647 h 299"/>
                <a:gd name="T86" fmla="*/ 2147483647 w 340"/>
                <a:gd name="T87" fmla="*/ 2147483647 h 299"/>
                <a:gd name="T88" fmla="*/ 2147483647 w 340"/>
                <a:gd name="T89" fmla="*/ 2147483647 h 299"/>
                <a:gd name="T90" fmla="*/ 2147483647 w 340"/>
                <a:gd name="T91" fmla="*/ 2147483647 h 299"/>
                <a:gd name="T92" fmla="*/ 2147483647 w 340"/>
                <a:gd name="T93" fmla="*/ 2147483647 h 299"/>
                <a:gd name="T94" fmla="*/ 2147483647 w 340"/>
                <a:gd name="T95" fmla="*/ 2147483647 h 299"/>
                <a:gd name="T96" fmla="*/ 2147483647 w 340"/>
                <a:gd name="T97" fmla="*/ 2147483647 h 299"/>
                <a:gd name="T98" fmla="*/ 2147483647 w 340"/>
                <a:gd name="T99" fmla="*/ 2147483647 h 299"/>
                <a:gd name="T100" fmla="*/ 2147483647 w 340"/>
                <a:gd name="T101" fmla="*/ 2147483647 h 299"/>
                <a:gd name="T102" fmla="*/ 2147483647 w 340"/>
                <a:gd name="T103" fmla="*/ 2147483647 h 299"/>
                <a:gd name="T104" fmla="*/ 2147483647 w 340"/>
                <a:gd name="T105" fmla="*/ 2147483647 h 299"/>
                <a:gd name="T106" fmla="*/ 2147483647 w 340"/>
                <a:gd name="T107" fmla="*/ 2147483647 h 299"/>
                <a:gd name="T108" fmla="*/ 2147483647 w 340"/>
                <a:gd name="T109" fmla="*/ 2147483647 h 299"/>
                <a:gd name="T110" fmla="*/ 2147483647 w 340"/>
                <a:gd name="T111" fmla="*/ 2147483647 h 2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0" h="299">
                  <a:moveTo>
                    <a:pt x="335" y="221"/>
                  </a:moveTo>
                  <a:cubicBezTo>
                    <a:pt x="334" y="220"/>
                    <a:pt x="336" y="202"/>
                    <a:pt x="336" y="202"/>
                  </a:cubicBezTo>
                  <a:cubicBezTo>
                    <a:pt x="340" y="179"/>
                    <a:pt x="339" y="98"/>
                    <a:pt x="339" y="80"/>
                  </a:cubicBezTo>
                  <a:cubicBezTo>
                    <a:pt x="335" y="79"/>
                    <a:pt x="333" y="79"/>
                    <a:pt x="332" y="80"/>
                  </a:cubicBezTo>
                  <a:cubicBezTo>
                    <a:pt x="330" y="81"/>
                    <a:pt x="330" y="81"/>
                    <a:pt x="329" y="77"/>
                  </a:cubicBezTo>
                  <a:cubicBezTo>
                    <a:pt x="328" y="74"/>
                    <a:pt x="324" y="74"/>
                    <a:pt x="321" y="74"/>
                  </a:cubicBezTo>
                  <a:cubicBezTo>
                    <a:pt x="318" y="73"/>
                    <a:pt x="311" y="71"/>
                    <a:pt x="306" y="71"/>
                  </a:cubicBezTo>
                  <a:cubicBezTo>
                    <a:pt x="300" y="72"/>
                    <a:pt x="296" y="70"/>
                    <a:pt x="296" y="70"/>
                  </a:cubicBezTo>
                  <a:cubicBezTo>
                    <a:pt x="296" y="70"/>
                    <a:pt x="244" y="46"/>
                    <a:pt x="239" y="42"/>
                  </a:cubicBezTo>
                  <a:cubicBezTo>
                    <a:pt x="234" y="39"/>
                    <a:pt x="224" y="44"/>
                    <a:pt x="222" y="45"/>
                  </a:cubicBezTo>
                  <a:cubicBezTo>
                    <a:pt x="220" y="47"/>
                    <a:pt x="218" y="48"/>
                    <a:pt x="213" y="50"/>
                  </a:cubicBezTo>
                  <a:cubicBezTo>
                    <a:pt x="208" y="51"/>
                    <a:pt x="209" y="55"/>
                    <a:pt x="212" y="59"/>
                  </a:cubicBezTo>
                  <a:cubicBezTo>
                    <a:pt x="215" y="63"/>
                    <a:pt x="203" y="64"/>
                    <a:pt x="199" y="65"/>
                  </a:cubicBezTo>
                  <a:cubicBezTo>
                    <a:pt x="195" y="67"/>
                    <a:pt x="194" y="69"/>
                    <a:pt x="189" y="66"/>
                  </a:cubicBezTo>
                  <a:cubicBezTo>
                    <a:pt x="185" y="62"/>
                    <a:pt x="172" y="82"/>
                    <a:pt x="170" y="86"/>
                  </a:cubicBezTo>
                  <a:cubicBezTo>
                    <a:pt x="167" y="90"/>
                    <a:pt x="169" y="93"/>
                    <a:pt x="165" y="93"/>
                  </a:cubicBezTo>
                  <a:cubicBezTo>
                    <a:pt x="162" y="94"/>
                    <a:pt x="163" y="97"/>
                    <a:pt x="161" y="98"/>
                  </a:cubicBezTo>
                  <a:cubicBezTo>
                    <a:pt x="159" y="99"/>
                    <a:pt x="159" y="99"/>
                    <a:pt x="157" y="103"/>
                  </a:cubicBezTo>
                  <a:cubicBezTo>
                    <a:pt x="154" y="107"/>
                    <a:pt x="146" y="107"/>
                    <a:pt x="138" y="103"/>
                  </a:cubicBezTo>
                  <a:cubicBezTo>
                    <a:pt x="131" y="99"/>
                    <a:pt x="132" y="96"/>
                    <a:pt x="133" y="93"/>
                  </a:cubicBezTo>
                  <a:cubicBezTo>
                    <a:pt x="133" y="91"/>
                    <a:pt x="133" y="89"/>
                    <a:pt x="129" y="91"/>
                  </a:cubicBezTo>
                  <a:cubicBezTo>
                    <a:pt x="125" y="93"/>
                    <a:pt x="125" y="87"/>
                    <a:pt x="127" y="82"/>
                  </a:cubicBezTo>
                  <a:cubicBezTo>
                    <a:pt x="128" y="78"/>
                    <a:pt x="126" y="76"/>
                    <a:pt x="123" y="76"/>
                  </a:cubicBezTo>
                  <a:cubicBezTo>
                    <a:pt x="120" y="76"/>
                    <a:pt x="119" y="79"/>
                    <a:pt x="121" y="83"/>
                  </a:cubicBezTo>
                  <a:cubicBezTo>
                    <a:pt x="123" y="87"/>
                    <a:pt x="122" y="88"/>
                    <a:pt x="121" y="88"/>
                  </a:cubicBezTo>
                  <a:cubicBezTo>
                    <a:pt x="119" y="89"/>
                    <a:pt x="118" y="83"/>
                    <a:pt x="118" y="83"/>
                  </a:cubicBezTo>
                  <a:cubicBezTo>
                    <a:pt x="118" y="83"/>
                    <a:pt x="111" y="65"/>
                    <a:pt x="109" y="57"/>
                  </a:cubicBezTo>
                  <a:cubicBezTo>
                    <a:pt x="106" y="48"/>
                    <a:pt x="110" y="44"/>
                    <a:pt x="110" y="44"/>
                  </a:cubicBezTo>
                  <a:cubicBezTo>
                    <a:pt x="115" y="35"/>
                    <a:pt x="109" y="31"/>
                    <a:pt x="107" y="28"/>
                  </a:cubicBezTo>
                  <a:cubicBezTo>
                    <a:pt x="105" y="25"/>
                    <a:pt x="104" y="22"/>
                    <a:pt x="107" y="21"/>
                  </a:cubicBezTo>
                  <a:cubicBezTo>
                    <a:pt x="111" y="20"/>
                    <a:pt x="104" y="20"/>
                    <a:pt x="104" y="20"/>
                  </a:cubicBezTo>
                  <a:cubicBezTo>
                    <a:pt x="91" y="17"/>
                    <a:pt x="88" y="18"/>
                    <a:pt x="71" y="9"/>
                  </a:cubicBezTo>
                  <a:cubicBezTo>
                    <a:pt x="54" y="0"/>
                    <a:pt x="46" y="5"/>
                    <a:pt x="39" y="10"/>
                  </a:cubicBezTo>
                  <a:cubicBezTo>
                    <a:pt x="32" y="16"/>
                    <a:pt x="24" y="16"/>
                    <a:pt x="17" y="17"/>
                  </a:cubicBezTo>
                  <a:cubicBezTo>
                    <a:pt x="11" y="18"/>
                    <a:pt x="11" y="19"/>
                    <a:pt x="12" y="23"/>
                  </a:cubicBezTo>
                  <a:cubicBezTo>
                    <a:pt x="14" y="26"/>
                    <a:pt x="6" y="33"/>
                    <a:pt x="3" y="37"/>
                  </a:cubicBezTo>
                  <a:cubicBezTo>
                    <a:pt x="0" y="41"/>
                    <a:pt x="4" y="40"/>
                    <a:pt x="4" y="40"/>
                  </a:cubicBezTo>
                  <a:cubicBezTo>
                    <a:pt x="5" y="39"/>
                    <a:pt x="27" y="43"/>
                    <a:pt x="31" y="43"/>
                  </a:cubicBezTo>
                  <a:cubicBezTo>
                    <a:pt x="34" y="43"/>
                    <a:pt x="35" y="43"/>
                    <a:pt x="33" y="45"/>
                  </a:cubicBezTo>
                  <a:cubicBezTo>
                    <a:pt x="32" y="46"/>
                    <a:pt x="34" y="47"/>
                    <a:pt x="35" y="53"/>
                  </a:cubicBezTo>
                  <a:cubicBezTo>
                    <a:pt x="36" y="58"/>
                    <a:pt x="42" y="65"/>
                    <a:pt x="44" y="66"/>
                  </a:cubicBezTo>
                  <a:cubicBezTo>
                    <a:pt x="45" y="68"/>
                    <a:pt x="49" y="68"/>
                    <a:pt x="52" y="67"/>
                  </a:cubicBezTo>
                  <a:cubicBezTo>
                    <a:pt x="54" y="65"/>
                    <a:pt x="59" y="66"/>
                    <a:pt x="64" y="67"/>
                  </a:cubicBezTo>
                  <a:cubicBezTo>
                    <a:pt x="68" y="69"/>
                    <a:pt x="70" y="68"/>
                    <a:pt x="71" y="68"/>
                  </a:cubicBezTo>
                  <a:cubicBezTo>
                    <a:pt x="73" y="67"/>
                    <a:pt x="77" y="66"/>
                    <a:pt x="80" y="67"/>
                  </a:cubicBezTo>
                  <a:cubicBezTo>
                    <a:pt x="82" y="67"/>
                    <a:pt x="86" y="66"/>
                    <a:pt x="89" y="66"/>
                  </a:cubicBezTo>
                  <a:cubicBezTo>
                    <a:pt x="92" y="67"/>
                    <a:pt x="93" y="66"/>
                    <a:pt x="98" y="63"/>
                  </a:cubicBezTo>
                  <a:cubicBezTo>
                    <a:pt x="104" y="60"/>
                    <a:pt x="102" y="62"/>
                    <a:pt x="99" y="66"/>
                  </a:cubicBezTo>
                  <a:cubicBezTo>
                    <a:pt x="96" y="69"/>
                    <a:pt x="99" y="68"/>
                    <a:pt x="101" y="68"/>
                  </a:cubicBezTo>
                  <a:cubicBezTo>
                    <a:pt x="103" y="68"/>
                    <a:pt x="99" y="71"/>
                    <a:pt x="101" y="72"/>
                  </a:cubicBezTo>
                  <a:cubicBezTo>
                    <a:pt x="104" y="74"/>
                    <a:pt x="101" y="72"/>
                    <a:pt x="100" y="76"/>
                  </a:cubicBezTo>
                  <a:cubicBezTo>
                    <a:pt x="98" y="80"/>
                    <a:pt x="99" y="77"/>
                    <a:pt x="97" y="79"/>
                  </a:cubicBezTo>
                  <a:cubicBezTo>
                    <a:pt x="95" y="80"/>
                    <a:pt x="94" y="76"/>
                    <a:pt x="94" y="78"/>
                  </a:cubicBezTo>
                  <a:cubicBezTo>
                    <a:pt x="94" y="81"/>
                    <a:pt x="93" y="81"/>
                    <a:pt x="92" y="79"/>
                  </a:cubicBezTo>
                  <a:cubicBezTo>
                    <a:pt x="92" y="77"/>
                    <a:pt x="92" y="77"/>
                    <a:pt x="89" y="78"/>
                  </a:cubicBezTo>
                  <a:cubicBezTo>
                    <a:pt x="86" y="80"/>
                    <a:pt x="87" y="80"/>
                    <a:pt x="86" y="78"/>
                  </a:cubicBezTo>
                  <a:cubicBezTo>
                    <a:pt x="86" y="76"/>
                    <a:pt x="86" y="76"/>
                    <a:pt x="85" y="79"/>
                  </a:cubicBezTo>
                  <a:cubicBezTo>
                    <a:pt x="84" y="82"/>
                    <a:pt x="83" y="80"/>
                    <a:pt x="83" y="77"/>
                  </a:cubicBezTo>
                  <a:cubicBezTo>
                    <a:pt x="83" y="74"/>
                    <a:pt x="83" y="75"/>
                    <a:pt x="78" y="74"/>
                  </a:cubicBezTo>
                  <a:cubicBezTo>
                    <a:pt x="73" y="72"/>
                    <a:pt x="67" y="82"/>
                    <a:pt x="65" y="84"/>
                  </a:cubicBezTo>
                  <a:cubicBezTo>
                    <a:pt x="63" y="86"/>
                    <a:pt x="59" y="85"/>
                    <a:pt x="58" y="84"/>
                  </a:cubicBezTo>
                  <a:cubicBezTo>
                    <a:pt x="58" y="82"/>
                    <a:pt x="55" y="83"/>
                    <a:pt x="54" y="84"/>
                  </a:cubicBezTo>
                  <a:cubicBezTo>
                    <a:pt x="52" y="84"/>
                    <a:pt x="51" y="83"/>
                    <a:pt x="49" y="82"/>
                  </a:cubicBezTo>
                  <a:cubicBezTo>
                    <a:pt x="46" y="81"/>
                    <a:pt x="43" y="82"/>
                    <a:pt x="39" y="84"/>
                  </a:cubicBezTo>
                  <a:cubicBezTo>
                    <a:pt x="34" y="85"/>
                    <a:pt x="38" y="88"/>
                    <a:pt x="42" y="88"/>
                  </a:cubicBezTo>
                  <a:cubicBezTo>
                    <a:pt x="46" y="89"/>
                    <a:pt x="55" y="97"/>
                    <a:pt x="58" y="101"/>
                  </a:cubicBezTo>
                  <a:cubicBezTo>
                    <a:pt x="62" y="105"/>
                    <a:pt x="61" y="103"/>
                    <a:pt x="63" y="102"/>
                  </a:cubicBezTo>
                  <a:cubicBezTo>
                    <a:pt x="65" y="100"/>
                    <a:pt x="63" y="102"/>
                    <a:pt x="66" y="106"/>
                  </a:cubicBezTo>
                  <a:cubicBezTo>
                    <a:pt x="69" y="111"/>
                    <a:pt x="67" y="112"/>
                    <a:pt x="64" y="113"/>
                  </a:cubicBezTo>
                  <a:cubicBezTo>
                    <a:pt x="60" y="115"/>
                    <a:pt x="63" y="117"/>
                    <a:pt x="64" y="124"/>
                  </a:cubicBezTo>
                  <a:cubicBezTo>
                    <a:pt x="65" y="132"/>
                    <a:pt x="71" y="129"/>
                    <a:pt x="71" y="129"/>
                  </a:cubicBezTo>
                  <a:cubicBezTo>
                    <a:pt x="71" y="129"/>
                    <a:pt x="73" y="129"/>
                    <a:pt x="77" y="129"/>
                  </a:cubicBezTo>
                  <a:cubicBezTo>
                    <a:pt x="81" y="129"/>
                    <a:pt x="83" y="123"/>
                    <a:pt x="84" y="119"/>
                  </a:cubicBezTo>
                  <a:cubicBezTo>
                    <a:pt x="86" y="115"/>
                    <a:pt x="92" y="101"/>
                    <a:pt x="96" y="95"/>
                  </a:cubicBezTo>
                  <a:cubicBezTo>
                    <a:pt x="99" y="90"/>
                    <a:pt x="98" y="97"/>
                    <a:pt x="96" y="98"/>
                  </a:cubicBezTo>
                  <a:cubicBezTo>
                    <a:pt x="93" y="99"/>
                    <a:pt x="94" y="98"/>
                    <a:pt x="94" y="103"/>
                  </a:cubicBezTo>
                  <a:cubicBezTo>
                    <a:pt x="95" y="107"/>
                    <a:pt x="93" y="106"/>
                    <a:pt x="93" y="110"/>
                  </a:cubicBezTo>
                  <a:cubicBezTo>
                    <a:pt x="93" y="115"/>
                    <a:pt x="95" y="114"/>
                    <a:pt x="98" y="113"/>
                  </a:cubicBezTo>
                  <a:cubicBezTo>
                    <a:pt x="100" y="112"/>
                    <a:pt x="101" y="118"/>
                    <a:pt x="103" y="120"/>
                  </a:cubicBezTo>
                  <a:cubicBezTo>
                    <a:pt x="105" y="122"/>
                    <a:pt x="106" y="121"/>
                    <a:pt x="107" y="119"/>
                  </a:cubicBezTo>
                  <a:cubicBezTo>
                    <a:pt x="108" y="117"/>
                    <a:pt x="113" y="123"/>
                    <a:pt x="114" y="125"/>
                  </a:cubicBezTo>
                  <a:cubicBezTo>
                    <a:pt x="115" y="127"/>
                    <a:pt x="115" y="127"/>
                    <a:pt x="116" y="125"/>
                  </a:cubicBezTo>
                  <a:cubicBezTo>
                    <a:pt x="117" y="123"/>
                    <a:pt x="118" y="123"/>
                    <a:pt x="122" y="124"/>
                  </a:cubicBezTo>
                  <a:cubicBezTo>
                    <a:pt x="126" y="125"/>
                    <a:pt x="125" y="124"/>
                    <a:pt x="130" y="123"/>
                  </a:cubicBezTo>
                  <a:cubicBezTo>
                    <a:pt x="136" y="122"/>
                    <a:pt x="135" y="125"/>
                    <a:pt x="132" y="125"/>
                  </a:cubicBezTo>
                  <a:cubicBezTo>
                    <a:pt x="129" y="125"/>
                    <a:pt x="128" y="124"/>
                    <a:pt x="126" y="129"/>
                  </a:cubicBezTo>
                  <a:cubicBezTo>
                    <a:pt x="124" y="133"/>
                    <a:pt x="143" y="139"/>
                    <a:pt x="148" y="140"/>
                  </a:cubicBezTo>
                  <a:cubicBezTo>
                    <a:pt x="153" y="141"/>
                    <a:pt x="205" y="157"/>
                    <a:pt x="218" y="162"/>
                  </a:cubicBezTo>
                  <a:cubicBezTo>
                    <a:pt x="231" y="167"/>
                    <a:pt x="241" y="175"/>
                    <a:pt x="240" y="180"/>
                  </a:cubicBezTo>
                  <a:cubicBezTo>
                    <a:pt x="239" y="186"/>
                    <a:pt x="241" y="184"/>
                    <a:pt x="245" y="183"/>
                  </a:cubicBezTo>
                  <a:cubicBezTo>
                    <a:pt x="249" y="182"/>
                    <a:pt x="249" y="183"/>
                    <a:pt x="246" y="184"/>
                  </a:cubicBezTo>
                  <a:cubicBezTo>
                    <a:pt x="244" y="186"/>
                    <a:pt x="244" y="187"/>
                    <a:pt x="248" y="188"/>
                  </a:cubicBezTo>
                  <a:cubicBezTo>
                    <a:pt x="252" y="188"/>
                    <a:pt x="250" y="188"/>
                    <a:pt x="248" y="191"/>
                  </a:cubicBezTo>
                  <a:cubicBezTo>
                    <a:pt x="247" y="195"/>
                    <a:pt x="251" y="204"/>
                    <a:pt x="259" y="211"/>
                  </a:cubicBezTo>
                  <a:cubicBezTo>
                    <a:pt x="268" y="218"/>
                    <a:pt x="262" y="217"/>
                    <a:pt x="264" y="219"/>
                  </a:cubicBezTo>
                  <a:cubicBezTo>
                    <a:pt x="267" y="221"/>
                    <a:pt x="277" y="222"/>
                    <a:pt x="263" y="223"/>
                  </a:cubicBezTo>
                  <a:cubicBezTo>
                    <a:pt x="248" y="223"/>
                    <a:pt x="264" y="229"/>
                    <a:pt x="273" y="233"/>
                  </a:cubicBezTo>
                  <a:cubicBezTo>
                    <a:pt x="282" y="237"/>
                    <a:pt x="269" y="235"/>
                    <a:pt x="263" y="235"/>
                  </a:cubicBezTo>
                  <a:cubicBezTo>
                    <a:pt x="257" y="235"/>
                    <a:pt x="272" y="245"/>
                    <a:pt x="274" y="247"/>
                  </a:cubicBezTo>
                  <a:cubicBezTo>
                    <a:pt x="276" y="250"/>
                    <a:pt x="273" y="255"/>
                    <a:pt x="271" y="258"/>
                  </a:cubicBezTo>
                  <a:cubicBezTo>
                    <a:pt x="270" y="260"/>
                    <a:pt x="270" y="261"/>
                    <a:pt x="268" y="265"/>
                  </a:cubicBezTo>
                  <a:cubicBezTo>
                    <a:pt x="267" y="268"/>
                    <a:pt x="267" y="267"/>
                    <a:pt x="268" y="269"/>
                  </a:cubicBezTo>
                  <a:cubicBezTo>
                    <a:pt x="269" y="272"/>
                    <a:pt x="270" y="270"/>
                    <a:pt x="272" y="269"/>
                  </a:cubicBezTo>
                  <a:cubicBezTo>
                    <a:pt x="274" y="267"/>
                    <a:pt x="275" y="267"/>
                    <a:pt x="279" y="265"/>
                  </a:cubicBezTo>
                  <a:cubicBezTo>
                    <a:pt x="282" y="262"/>
                    <a:pt x="281" y="262"/>
                    <a:pt x="281" y="266"/>
                  </a:cubicBezTo>
                  <a:cubicBezTo>
                    <a:pt x="281" y="271"/>
                    <a:pt x="288" y="269"/>
                    <a:pt x="291" y="267"/>
                  </a:cubicBezTo>
                  <a:cubicBezTo>
                    <a:pt x="295" y="265"/>
                    <a:pt x="295" y="265"/>
                    <a:pt x="298" y="265"/>
                  </a:cubicBezTo>
                  <a:cubicBezTo>
                    <a:pt x="301" y="266"/>
                    <a:pt x="302" y="266"/>
                    <a:pt x="304" y="265"/>
                  </a:cubicBezTo>
                  <a:cubicBezTo>
                    <a:pt x="306" y="263"/>
                    <a:pt x="309" y="259"/>
                    <a:pt x="306" y="265"/>
                  </a:cubicBezTo>
                  <a:cubicBezTo>
                    <a:pt x="303" y="270"/>
                    <a:pt x="330" y="292"/>
                    <a:pt x="338" y="298"/>
                  </a:cubicBezTo>
                  <a:cubicBezTo>
                    <a:pt x="338" y="299"/>
                    <a:pt x="338" y="299"/>
                    <a:pt x="339" y="299"/>
                  </a:cubicBezTo>
                  <a:cubicBezTo>
                    <a:pt x="339" y="283"/>
                    <a:pt x="339" y="234"/>
                    <a:pt x="339" y="229"/>
                  </a:cubicBezTo>
                  <a:cubicBezTo>
                    <a:pt x="340" y="224"/>
                    <a:pt x="336" y="222"/>
                    <a:pt x="335" y="2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6" name="Freeform 2860"/>
            <p:cNvSpPr>
              <a:spLocks/>
            </p:cNvSpPr>
            <p:nvPr/>
          </p:nvSpPr>
          <p:spPr bwMode="auto">
            <a:xfrm>
              <a:off x="9434767" y="4605989"/>
              <a:ext cx="47525" cy="41345"/>
            </a:xfrm>
            <a:custGeom>
              <a:avLst/>
              <a:gdLst>
                <a:gd name="T0" fmla="*/ 2147483647 w 59"/>
                <a:gd name="T1" fmla="*/ 2147483647 h 50"/>
                <a:gd name="T2" fmla="*/ 2147483647 w 59"/>
                <a:gd name="T3" fmla="*/ 0 h 50"/>
                <a:gd name="T4" fmla="*/ 2147483647 w 59"/>
                <a:gd name="T5" fmla="*/ 2147483647 h 50"/>
                <a:gd name="T6" fmla="*/ 2147483647 w 59"/>
                <a:gd name="T7" fmla="*/ 2147483647 h 50"/>
                <a:gd name="T8" fmla="*/ 2147483647 w 59"/>
                <a:gd name="T9" fmla="*/ 2147483647 h 50"/>
                <a:gd name="T10" fmla="*/ 2147483647 w 59"/>
                <a:gd name="T11" fmla="*/ 2147483647 h 50"/>
                <a:gd name="T12" fmla="*/ 2147483647 w 59"/>
                <a:gd name="T13" fmla="*/ 2147483647 h 50"/>
                <a:gd name="T14" fmla="*/ 2147483647 w 59"/>
                <a:gd name="T15" fmla="*/ 2147483647 h 50"/>
                <a:gd name="T16" fmla="*/ 2147483647 w 59"/>
                <a:gd name="T17" fmla="*/ 2147483647 h 50"/>
                <a:gd name="T18" fmla="*/ 2147483647 w 59"/>
                <a:gd name="T19" fmla="*/ 2147483647 h 50"/>
                <a:gd name="T20" fmla="*/ 2147483647 w 59"/>
                <a:gd name="T21" fmla="*/ 2147483647 h 50"/>
                <a:gd name="T22" fmla="*/ 2147483647 w 59"/>
                <a:gd name="T23" fmla="*/ 2147483647 h 50"/>
                <a:gd name="T24" fmla="*/ 2147483647 w 59"/>
                <a:gd name="T25" fmla="*/ 2147483647 h 50"/>
                <a:gd name="T26" fmla="*/ 2147483647 w 59"/>
                <a:gd name="T27" fmla="*/ 2147483647 h 50"/>
                <a:gd name="T28" fmla="*/ 2147483647 w 59"/>
                <a:gd name="T29" fmla="*/ 2147483647 h 50"/>
                <a:gd name="T30" fmla="*/ 2147483647 w 59"/>
                <a:gd name="T31" fmla="*/ 2147483647 h 50"/>
                <a:gd name="T32" fmla="*/ 2147483647 w 59"/>
                <a:gd name="T33" fmla="*/ 2147483647 h 50"/>
                <a:gd name="T34" fmla="*/ 2147483647 w 59"/>
                <a:gd name="T35" fmla="*/ 2147483647 h 50"/>
                <a:gd name="T36" fmla="*/ 2147483647 w 59"/>
                <a:gd name="T37" fmla="*/ 2147483647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50">
                  <a:moveTo>
                    <a:pt x="59" y="4"/>
                  </a:moveTo>
                  <a:cubicBezTo>
                    <a:pt x="59" y="2"/>
                    <a:pt x="54" y="1"/>
                    <a:pt x="51" y="0"/>
                  </a:cubicBezTo>
                  <a:cubicBezTo>
                    <a:pt x="47" y="3"/>
                    <a:pt x="39" y="7"/>
                    <a:pt x="37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5" y="11"/>
                    <a:pt x="34" y="13"/>
                    <a:pt x="33" y="15"/>
                  </a:cubicBezTo>
                  <a:cubicBezTo>
                    <a:pt x="32" y="18"/>
                    <a:pt x="30" y="19"/>
                    <a:pt x="30" y="19"/>
                  </a:cubicBezTo>
                  <a:lnTo>
                    <a:pt x="20" y="14"/>
                  </a:lnTo>
                  <a:cubicBezTo>
                    <a:pt x="17" y="16"/>
                    <a:pt x="14" y="20"/>
                    <a:pt x="13" y="21"/>
                  </a:cubicBezTo>
                  <a:cubicBezTo>
                    <a:pt x="12" y="22"/>
                    <a:pt x="10" y="22"/>
                    <a:pt x="9" y="25"/>
                  </a:cubicBezTo>
                  <a:cubicBezTo>
                    <a:pt x="8" y="28"/>
                    <a:pt x="9" y="34"/>
                    <a:pt x="11" y="37"/>
                  </a:cubicBezTo>
                  <a:cubicBezTo>
                    <a:pt x="13" y="40"/>
                    <a:pt x="13" y="39"/>
                    <a:pt x="6" y="45"/>
                  </a:cubicBezTo>
                  <a:cubicBezTo>
                    <a:pt x="0" y="50"/>
                    <a:pt x="7" y="47"/>
                    <a:pt x="7" y="47"/>
                  </a:cubicBezTo>
                  <a:cubicBezTo>
                    <a:pt x="7" y="47"/>
                    <a:pt x="13" y="45"/>
                    <a:pt x="15" y="45"/>
                  </a:cubicBezTo>
                  <a:cubicBezTo>
                    <a:pt x="18" y="44"/>
                    <a:pt x="26" y="42"/>
                    <a:pt x="30" y="42"/>
                  </a:cubicBezTo>
                  <a:cubicBezTo>
                    <a:pt x="33" y="43"/>
                    <a:pt x="34" y="41"/>
                    <a:pt x="37" y="40"/>
                  </a:cubicBezTo>
                  <a:cubicBezTo>
                    <a:pt x="39" y="38"/>
                    <a:pt x="53" y="23"/>
                    <a:pt x="54" y="21"/>
                  </a:cubicBezTo>
                  <a:cubicBezTo>
                    <a:pt x="55" y="20"/>
                    <a:pt x="55" y="20"/>
                    <a:pt x="56" y="19"/>
                  </a:cubicBezTo>
                  <a:cubicBezTo>
                    <a:pt x="56" y="16"/>
                    <a:pt x="57" y="11"/>
                    <a:pt x="58" y="9"/>
                  </a:cubicBezTo>
                  <a:cubicBezTo>
                    <a:pt x="58" y="6"/>
                    <a:pt x="59" y="6"/>
                    <a:pt x="59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7" name="Freeform 2861"/>
            <p:cNvSpPr>
              <a:spLocks/>
            </p:cNvSpPr>
            <p:nvPr/>
          </p:nvSpPr>
          <p:spPr bwMode="auto">
            <a:xfrm>
              <a:off x="9040875" y="4234705"/>
              <a:ext cx="276288" cy="239805"/>
            </a:xfrm>
            <a:custGeom>
              <a:avLst/>
              <a:gdLst>
                <a:gd name="T0" fmla="*/ 2147483647 w 343"/>
                <a:gd name="T1" fmla="*/ 0 h 290"/>
                <a:gd name="T2" fmla="*/ 2147483647 w 343"/>
                <a:gd name="T3" fmla="*/ 2147483647 h 290"/>
                <a:gd name="T4" fmla="*/ 2147483647 w 343"/>
                <a:gd name="T5" fmla="*/ 2147483647 h 290"/>
                <a:gd name="T6" fmla="*/ 2147483647 w 343"/>
                <a:gd name="T7" fmla="*/ 2147483647 h 290"/>
                <a:gd name="T8" fmla="*/ 2147483647 w 343"/>
                <a:gd name="T9" fmla="*/ 2147483647 h 290"/>
                <a:gd name="T10" fmla="*/ 2147483647 w 343"/>
                <a:gd name="T11" fmla="*/ 2147483647 h 290"/>
                <a:gd name="T12" fmla="*/ 2147483647 w 343"/>
                <a:gd name="T13" fmla="*/ 2147483647 h 290"/>
                <a:gd name="T14" fmla="*/ 2147483647 w 343"/>
                <a:gd name="T15" fmla="*/ 2147483647 h 290"/>
                <a:gd name="T16" fmla="*/ 2147483647 w 343"/>
                <a:gd name="T17" fmla="*/ 2147483647 h 290"/>
                <a:gd name="T18" fmla="*/ 2147483647 w 343"/>
                <a:gd name="T19" fmla="*/ 2147483647 h 290"/>
                <a:gd name="T20" fmla="*/ 2147483647 w 343"/>
                <a:gd name="T21" fmla="*/ 2147483647 h 290"/>
                <a:gd name="T22" fmla="*/ 2147483647 w 343"/>
                <a:gd name="T23" fmla="*/ 2147483647 h 290"/>
                <a:gd name="T24" fmla="*/ 2147483647 w 343"/>
                <a:gd name="T25" fmla="*/ 2147483647 h 290"/>
                <a:gd name="T26" fmla="*/ 2147483647 w 343"/>
                <a:gd name="T27" fmla="*/ 2147483647 h 290"/>
                <a:gd name="T28" fmla="*/ 2147483647 w 343"/>
                <a:gd name="T29" fmla="*/ 2147483647 h 290"/>
                <a:gd name="T30" fmla="*/ 2147483647 w 343"/>
                <a:gd name="T31" fmla="*/ 2147483647 h 290"/>
                <a:gd name="T32" fmla="*/ 2147483647 w 343"/>
                <a:gd name="T33" fmla="*/ 2147483647 h 290"/>
                <a:gd name="T34" fmla="*/ 2147483647 w 343"/>
                <a:gd name="T35" fmla="*/ 2147483647 h 290"/>
                <a:gd name="T36" fmla="*/ 2147483647 w 343"/>
                <a:gd name="T37" fmla="*/ 2147483647 h 290"/>
                <a:gd name="T38" fmla="*/ 2147483647 w 343"/>
                <a:gd name="T39" fmla="*/ 2147483647 h 290"/>
                <a:gd name="T40" fmla="*/ 2147483647 w 343"/>
                <a:gd name="T41" fmla="*/ 2147483647 h 290"/>
                <a:gd name="T42" fmla="*/ 2147483647 w 343"/>
                <a:gd name="T43" fmla="*/ 2147483647 h 290"/>
                <a:gd name="T44" fmla="*/ 2147483647 w 343"/>
                <a:gd name="T45" fmla="*/ 2147483647 h 290"/>
                <a:gd name="T46" fmla="*/ 2147483647 w 343"/>
                <a:gd name="T47" fmla="*/ 2147483647 h 290"/>
                <a:gd name="T48" fmla="*/ 2147483647 w 343"/>
                <a:gd name="T49" fmla="*/ 2147483647 h 290"/>
                <a:gd name="T50" fmla="*/ 2147483647 w 343"/>
                <a:gd name="T51" fmla="*/ 2147483647 h 290"/>
                <a:gd name="T52" fmla="*/ 2147483647 w 343"/>
                <a:gd name="T53" fmla="*/ 2147483647 h 290"/>
                <a:gd name="T54" fmla="*/ 2147483647 w 343"/>
                <a:gd name="T55" fmla="*/ 2147483647 h 290"/>
                <a:gd name="T56" fmla="*/ 2147483647 w 343"/>
                <a:gd name="T57" fmla="*/ 2147483647 h 290"/>
                <a:gd name="T58" fmla="*/ 2147483647 w 343"/>
                <a:gd name="T59" fmla="*/ 2147483647 h 290"/>
                <a:gd name="T60" fmla="*/ 2147483647 w 343"/>
                <a:gd name="T61" fmla="*/ 2147483647 h 290"/>
                <a:gd name="T62" fmla="*/ 2147483647 w 343"/>
                <a:gd name="T63" fmla="*/ 2147483647 h 290"/>
                <a:gd name="T64" fmla="*/ 2147483647 w 343"/>
                <a:gd name="T65" fmla="*/ 2147483647 h 290"/>
                <a:gd name="T66" fmla="*/ 2147483647 w 343"/>
                <a:gd name="T67" fmla="*/ 2147483647 h 290"/>
                <a:gd name="T68" fmla="*/ 2147483647 w 343"/>
                <a:gd name="T69" fmla="*/ 2147483647 h 290"/>
                <a:gd name="T70" fmla="*/ 2147483647 w 343"/>
                <a:gd name="T71" fmla="*/ 2147483647 h 290"/>
                <a:gd name="T72" fmla="*/ 2147483647 w 343"/>
                <a:gd name="T73" fmla="*/ 2147483647 h 290"/>
                <a:gd name="T74" fmla="*/ 2147483647 w 343"/>
                <a:gd name="T75" fmla="*/ 2147483647 h 290"/>
                <a:gd name="T76" fmla="*/ 2147483647 w 343"/>
                <a:gd name="T77" fmla="*/ 2147483647 h 290"/>
                <a:gd name="T78" fmla="*/ 2147483647 w 343"/>
                <a:gd name="T79" fmla="*/ 2147483647 h 290"/>
                <a:gd name="T80" fmla="*/ 2147483647 w 343"/>
                <a:gd name="T81" fmla="*/ 2147483647 h 290"/>
                <a:gd name="T82" fmla="*/ 2147483647 w 343"/>
                <a:gd name="T83" fmla="*/ 2147483647 h 290"/>
                <a:gd name="T84" fmla="*/ 2147483647 w 343"/>
                <a:gd name="T85" fmla="*/ 2147483647 h 290"/>
                <a:gd name="T86" fmla="*/ 2147483647 w 343"/>
                <a:gd name="T87" fmla="*/ 2147483647 h 290"/>
                <a:gd name="T88" fmla="*/ 2147483647 w 343"/>
                <a:gd name="T89" fmla="*/ 2147483647 h 290"/>
                <a:gd name="T90" fmla="*/ 2147483647 w 343"/>
                <a:gd name="T91" fmla="*/ 2147483647 h 290"/>
                <a:gd name="T92" fmla="*/ 2147483647 w 343"/>
                <a:gd name="T93" fmla="*/ 2147483647 h 290"/>
                <a:gd name="T94" fmla="*/ 2147483647 w 343"/>
                <a:gd name="T95" fmla="*/ 2147483647 h 290"/>
                <a:gd name="T96" fmla="*/ 2147483647 w 343"/>
                <a:gd name="T97" fmla="*/ 2147483647 h 290"/>
                <a:gd name="T98" fmla="*/ 2147483647 w 343"/>
                <a:gd name="T99" fmla="*/ 2147483647 h 290"/>
                <a:gd name="T100" fmla="*/ 2147483647 w 343"/>
                <a:gd name="T101" fmla="*/ 2147483647 h 290"/>
                <a:gd name="T102" fmla="*/ 2147483647 w 343"/>
                <a:gd name="T103" fmla="*/ 2147483647 h 290"/>
                <a:gd name="T104" fmla="*/ 2147483647 w 343"/>
                <a:gd name="T105" fmla="*/ 2147483647 h 290"/>
                <a:gd name="T106" fmla="*/ 2147483647 w 343"/>
                <a:gd name="T107" fmla="*/ 2147483647 h 290"/>
                <a:gd name="T108" fmla="*/ 2147483647 w 343"/>
                <a:gd name="T109" fmla="*/ 2147483647 h 290"/>
                <a:gd name="T110" fmla="*/ 2147483647 w 343"/>
                <a:gd name="T111" fmla="*/ 2147483647 h 290"/>
                <a:gd name="T112" fmla="*/ 2147483647 w 343"/>
                <a:gd name="T113" fmla="*/ 2147483647 h 290"/>
                <a:gd name="T114" fmla="*/ 2147483647 w 343"/>
                <a:gd name="T115" fmla="*/ 2147483647 h 290"/>
                <a:gd name="T116" fmla="*/ 2147483647 w 343"/>
                <a:gd name="T117" fmla="*/ 2147483647 h 290"/>
                <a:gd name="T118" fmla="*/ 2147483647 w 343"/>
                <a:gd name="T119" fmla="*/ 2147483647 h 290"/>
                <a:gd name="T120" fmla="*/ 2147483647 w 343"/>
                <a:gd name="T121" fmla="*/ 2147483647 h 2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3" h="290">
                  <a:moveTo>
                    <a:pt x="271" y="1"/>
                  </a:moveTo>
                  <a:cubicBezTo>
                    <a:pt x="268" y="0"/>
                    <a:pt x="253" y="0"/>
                    <a:pt x="251" y="0"/>
                  </a:cubicBezTo>
                  <a:cubicBezTo>
                    <a:pt x="249" y="0"/>
                    <a:pt x="244" y="0"/>
                    <a:pt x="242" y="1"/>
                  </a:cubicBezTo>
                  <a:cubicBezTo>
                    <a:pt x="239" y="2"/>
                    <a:pt x="239" y="1"/>
                    <a:pt x="237" y="1"/>
                  </a:cubicBezTo>
                  <a:cubicBezTo>
                    <a:pt x="235" y="0"/>
                    <a:pt x="235" y="0"/>
                    <a:pt x="234" y="1"/>
                  </a:cubicBezTo>
                  <a:cubicBezTo>
                    <a:pt x="233" y="3"/>
                    <a:pt x="228" y="10"/>
                    <a:pt x="226" y="13"/>
                  </a:cubicBezTo>
                  <a:cubicBezTo>
                    <a:pt x="224" y="16"/>
                    <a:pt x="226" y="19"/>
                    <a:pt x="226" y="23"/>
                  </a:cubicBezTo>
                  <a:cubicBezTo>
                    <a:pt x="227" y="26"/>
                    <a:pt x="227" y="30"/>
                    <a:pt x="227" y="33"/>
                  </a:cubicBezTo>
                  <a:cubicBezTo>
                    <a:pt x="227" y="35"/>
                    <a:pt x="226" y="39"/>
                    <a:pt x="224" y="42"/>
                  </a:cubicBezTo>
                  <a:cubicBezTo>
                    <a:pt x="223" y="45"/>
                    <a:pt x="221" y="45"/>
                    <a:pt x="218" y="45"/>
                  </a:cubicBezTo>
                  <a:cubicBezTo>
                    <a:pt x="215" y="46"/>
                    <a:pt x="214" y="46"/>
                    <a:pt x="211" y="49"/>
                  </a:cubicBezTo>
                  <a:cubicBezTo>
                    <a:pt x="209" y="52"/>
                    <a:pt x="209" y="57"/>
                    <a:pt x="210" y="58"/>
                  </a:cubicBezTo>
                  <a:cubicBezTo>
                    <a:pt x="210" y="60"/>
                    <a:pt x="211" y="60"/>
                    <a:pt x="213" y="61"/>
                  </a:cubicBezTo>
                  <a:cubicBezTo>
                    <a:pt x="215" y="62"/>
                    <a:pt x="212" y="64"/>
                    <a:pt x="212" y="64"/>
                  </a:cubicBezTo>
                  <a:cubicBezTo>
                    <a:pt x="212" y="64"/>
                    <a:pt x="206" y="68"/>
                    <a:pt x="203" y="69"/>
                  </a:cubicBezTo>
                  <a:cubicBezTo>
                    <a:pt x="200" y="71"/>
                    <a:pt x="199" y="73"/>
                    <a:pt x="201" y="77"/>
                  </a:cubicBezTo>
                  <a:cubicBezTo>
                    <a:pt x="204" y="82"/>
                    <a:pt x="199" y="85"/>
                    <a:pt x="196" y="87"/>
                  </a:cubicBezTo>
                  <a:cubicBezTo>
                    <a:pt x="194" y="89"/>
                    <a:pt x="193" y="96"/>
                    <a:pt x="192" y="98"/>
                  </a:cubicBezTo>
                  <a:cubicBezTo>
                    <a:pt x="192" y="100"/>
                    <a:pt x="190" y="99"/>
                    <a:pt x="184" y="99"/>
                  </a:cubicBezTo>
                  <a:cubicBezTo>
                    <a:pt x="178" y="99"/>
                    <a:pt x="169" y="102"/>
                    <a:pt x="165" y="105"/>
                  </a:cubicBezTo>
                  <a:cubicBezTo>
                    <a:pt x="161" y="108"/>
                    <a:pt x="157" y="104"/>
                    <a:pt x="154" y="104"/>
                  </a:cubicBezTo>
                  <a:cubicBezTo>
                    <a:pt x="151" y="103"/>
                    <a:pt x="144" y="101"/>
                    <a:pt x="142" y="100"/>
                  </a:cubicBezTo>
                  <a:cubicBezTo>
                    <a:pt x="139" y="99"/>
                    <a:pt x="140" y="99"/>
                    <a:pt x="141" y="97"/>
                  </a:cubicBezTo>
                  <a:cubicBezTo>
                    <a:pt x="141" y="94"/>
                    <a:pt x="136" y="94"/>
                    <a:pt x="134" y="95"/>
                  </a:cubicBezTo>
                  <a:cubicBezTo>
                    <a:pt x="132" y="96"/>
                    <a:pt x="115" y="99"/>
                    <a:pt x="113" y="99"/>
                  </a:cubicBezTo>
                  <a:cubicBezTo>
                    <a:pt x="111" y="99"/>
                    <a:pt x="112" y="100"/>
                    <a:pt x="111" y="105"/>
                  </a:cubicBezTo>
                  <a:cubicBezTo>
                    <a:pt x="110" y="111"/>
                    <a:pt x="101" y="112"/>
                    <a:pt x="98" y="113"/>
                  </a:cubicBezTo>
                  <a:cubicBezTo>
                    <a:pt x="95" y="114"/>
                    <a:pt x="84" y="112"/>
                    <a:pt x="80" y="111"/>
                  </a:cubicBezTo>
                  <a:cubicBezTo>
                    <a:pt x="76" y="111"/>
                    <a:pt x="67" y="116"/>
                    <a:pt x="61" y="118"/>
                  </a:cubicBezTo>
                  <a:cubicBezTo>
                    <a:pt x="55" y="120"/>
                    <a:pt x="51" y="116"/>
                    <a:pt x="49" y="113"/>
                  </a:cubicBezTo>
                  <a:cubicBezTo>
                    <a:pt x="47" y="111"/>
                    <a:pt x="34" y="100"/>
                    <a:pt x="32" y="99"/>
                  </a:cubicBezTo>
                  <a:cubicBezTo>
                    <a:pt x="31" y="98"/>
                    <a:pt x="29" y="96"/>
                    <a:pt x="28" y="94"/>
                  </a:cubicBezTo>
                  <a:cubicBezTo>
                    <a:pt x="27" y="92"/>
                    <a:pt x="25" y="89"/>
                    <a:pt x="24" y="85"/>
                  </a:cubicBezTo>
                  <a:cubicBezTo>
                    <a:pt x="24" y="83"/>
                    <a:pt x="25" y="80"/>
                    <a:pt x="26" y="78"/>
                  </a:cubicBezTo>
                  <a:cubicBezTo>
                    <a:pt x="25" y="78"/>
                    <a:pt x="25" y="78"/>
                    <a:pt x="24" y="79"/>
                  </a:cubicBezTo>
                  <a:cubicBezTo>
                    <a:pt x="21" y="81"/>
                    <a:pt x="15" y="83"/>
                    <a:pt x="11" y="91"/>
                  </a:cubicBezTo>
                  <a:cubicBezTo>
                    <a:pt x="8" y="98"/>
                    <a:pt x="8" y="99"/>
                    <a:pt x="8" y="101"/>
                  </a:cubicBezTo>
                  <a:cubicBezTo>
                    <a:pt x="9" y="103"/>
                    <a:pt x="10" y="105"/>
                    <a:pt x="7" y="106"/>
                  </a:cubicBezTo>
                  <a:cubicBezTo>
                    <a:pt x="5" y="107"/>
                    <a:pt x="2" y="108"/>
                    <a:pt x="4" y="110"/>
                  </a:cubicBezTo>
                  <a:cubicBezTo>
                    <a:pt x="6" y="113"/>
                    <a:pt x="4" y="115"/>
                    <a:pt x="3" y="116"/>
                  </a:cubicBezTo>
                  <a:cubicBezTo>
                    <a:pt x="2" y="117"/>
                    <a:pt x="0" y="121"/>
                    <a:pt x="2" y="125"/>
                  </a:cubicBezTo>
                  <a:cubicBezTo>
                    <a:pt x="3" y="129"/>
                    <a:pt x="2" y="132"/>
                    <a:pt x="2" y="134"/>
                  </a:cubicBezTo>
                  <a:cubicBezTo>
                    <a:pt x="1" y="135"/>
                    <a:pt x="2" y="137"/>
                    <a:pt x="5" y="138"/>
                  </a:cubicBezTo>
                  <a:cubicBezTo>
                    <a:pt x="8" y="140"/>
                    <a:pt x="11" y="142"/>
                    <a:pt x="12" y="144"/>
                  </a:cubicBezTo>
                  <a:cubicBezTo>
                    <a:pt x="13" y="146"/>
                    <a:pt x="15" y="148"/>
                    <a:pt x="13" y="148"/>
                  </a:cubicBezTo>
                  <a:cubicBezTo>
                    <a:pt x="11" y="148"/>
                    <a:pt x="11" y="148"/>
                    <a:pt x="11" y="151"/>
                  </a:cubicBezTo>
                  <a:cubicBezTo>
                    <a:pt x="12" y="154"/>
                    <a:pt x="12" y="156"/>
                    <a:pt x="10" y="156"/>
                  </a:cubicBezTo>
                  <a:cubicBezTo>
                    <a:pt x="8" y="155"/>
                    <a:pt x="6" y="155"/>
                    <a:pt x="7" y="159"/>
                  </a:cubicBezTo>
                  <a:cubicBezTo>
                    <a:pt x="8" y="163"/>
                    <a:pt x="13" y="176"/>
                    <a:pt x="18" y="178"/>
                  </a:cubicBezTo>
                  <a:cubicBezTo>
                    <a:pt x="24" y="180"/>
                    <a:pt x="28" y="180"/>
                    <a:pt x="30" y="179"/>
                  </a:cubicBezTo>
                  <a:cubicBezTo>
                    <a:pt x="31" y="178"/>
                    <a:pt x="32" y="177"/>
                    <a:pt x="34" y="181"/>
                  </a:cubicBezTo>
                  <a:cubicBezTo>
                    <a:pt x="36" y="184"/>
                    <a:pt x="42" y="193"/>
                    <a:pt x="40" y="202"/>
                  </a:cubicBezTo>
                  <a:cubicBezTo>
                    <a:pt x="38" y="210"/>
                    <a:pt x="33" y="206"/>
                    <a:pt x="40" y="212"/>
                  </a:cubicBezTo>
                  <a:cubicBezTo>
                    <a:pt x="47" y="217"/>
                    <a:pt x="44" y="224"/>
                    <a:pt x="46" y="227"/>
                  </a:cubicBezTo>
                  <a:cubicBezTo>
                    <a:pt x="47" y="231"/>
                    <a:pt x="46" y="233"/>
                    <a:pt x="45" y="234"/>
                  </a:cubicBezTo>
                  <a:cubicBezTo>
                    <a:pt x="43" y="235"/>
                    <a:pt x="44" y="236"/>
                    <a:pt x="45" y="240"/>
                  </a:cubicBezTo>
                  <a:cubicBezTo>
                    <a:pt x="46" y="244"/>
                    <a:pt x="49" y="250"/>
                    <a:pt x="53" y="250"/>
                  </a:cubicBezTo>
                  <a:cubicBezTo>
                    <a:pt x="56" y="249"/>
                    <a:pt x="60" y="252"/>
                    <a:pt x="64" y="250"/>
                  </a:cubicBezTo>
                  <a:cubicBezTo>
                    <a:pt x="68" y="248"/>
                    <a:pt x="71" y="254"/>
                    <a:pt x="77" y="249"/>
                  </a:cubicBezTo>
                  <a:cubicBezTo>
                    <a:pt x="82" y="245"/>
                    <a:pt x="85" y="246"/>
                    <a:pt x="89" y="248"/>
                  </a:cubicBezTo>
                  <a:cubicBezTo>
                    <a:pt x="92" y="250"/>
                    <a:pt x="94" y="249"/>
                    <a:pt x="96" y="245"/>
                  </a:cubicBezTo>
                  <a:cubicBezTo>
                    <a:pt x="98" y="241"/>
                    <a:pt x="98" y="241"/>
                    <a:pt x="99" y="246"/>
                  </a:cubicBezTo>
                  <a:cubicBezTo>
                    <a:pt x="99" y="246"/>
                    <a:pt x="102" y="255"/>
                    <a:pt x="101" y="261"/>
                  </a:cubicBezTo>
                  <a:cubicBezTo>
                    <a:pt x="100" y="268"/>
                    <a:pt x="100" y="268"/>
                    <a:pt x="104" y="265"/>
                  </a:cubicBezTo>
                  <a:cubicBezTo>
                    <a:pt x="108" y="262"/>
                    <a:pt x="115" y="259"/>
                    <a:pt x="120" y="259"/>
                  </a:cubicBezTo>
                  <a:cubicBezTo>
                    <a:pt x="126" y="258"/>
                    <a:pt x="139" y="259"/>
                    <a:pt x="140" y="250"/>
                  </a:cubicBezTo>
                  <a:cubicBezTo>
                    <a:pt x="140" y="250"/>
                    <a:pt x="139" y="246"/>
                    <a:pt x="143" y="250"/>
                  </a:cubicBezTo>
                  <a:cubicBezTo>
                    <a:pt x="147" y="255"/>
                    <a:pt x="151" y="260"/>
                    <a:pt x="157" y="255"/>
                  </a:cubicBezTo>
                  <a:cubicBezTo>
                    <a:pt x="157" y="255"/>
                    <a:pt x="160" y="253"/>
                    <a:pt x="160" y="257"/>
                  </a:cubicBezTo>
                  <a:cubicBezTo>
                    <a:pt x="161" y="261"/>
                    <a:pt x="164" y="268"/>
                    <a:pt x="171" y="263"/>
                  </a:cubicBezTo>
                  <a:cubicBezTo>
                    <a:pt x="178" y="258"/>
                    <a:pt x="177" y="255"/>
                    <a:pt x="178" y="258"/>
                  </a:cubicBezTo>
                  <a:cubicBezTo>
                    <a:pt x="180" y="261"/>
                    <a:pt x="180" y="261"/>
                    <a:pt x="182" y="259"/>
                  </a:cubicBezTo>
                  <a:cubicBezTo>
                    <a:pt x="183" y="257"/>
                    <a:pt x="183" y="257"/>
                    <a:pt x="183" y="260"/>
                  </a:cubicBezTo>
                  <a:cubicBezTo>
                    <a:pt x="183" y="262"/>
                    <a:pt x="182" y="263"/>
                    <a:pt x="185" y="264"/>
                  </a:cubicBezTo>
                  <a:cubicBezTo>
                    <a:pt x="189" y="265"/>
                    <a:pt x="189" y="264"/>
                    <a:pt x="189" y="263"/>
                  </a:cubicBezTo>
                  <a:cubicBezTo>
                    <a:pt x="190" y="262"/>
                    <a:pt x="191" y="262"/>
                    <a:pt x="191" y="265"/>
                  </a:cubicBezTo>
                  <a:cubicBezTo>
                    <a:pt x="191" y="268"/>
                    <a:pt x="193" y="280"/>
                    <a:pt x="193" y="282"/>
                  </a:cubicBezTo>
                  <a:cubicBezTo>
                    <a:pt x="193" y="285"/>
                    <a:pt x="193" y="290"/>
                    <a:pt x="199" y="286"/>
                  </a:cubicBezTo>
                  <a:cubicBezTo>
                    <a:pt x="206" y="283"/>
                    <a:pt x="231" y="273"/>
                    <a:pt x="234" y="272"/>
                  </a:cubicBezTo>
                  <a:cubicBezTo>
                    <a:pt x="237" y="270"/>
                    <a:pt x="239" y="271"/>
                    <a:pt x="242" y="261"/>
                  </a:cubicBezTo>
                  <a:cubicBezTo>
                    <a:pt x="245" y="252"/>
                    <a:pt x="251" y="254"/>
                    <a:pt x="247" y="246"/>
                  </a:cubicBezTo>
                  <a:cubicBezTo>
                    <a:pt x="247" y="246"/>
                    <a:pt x="245" y="244"/>
                    <a:pt x="249" y="246"/>
                  </a:cubicBezTo>
                  <a:cubicBezTo>
                    <a:pt x="252" y="248"/>
                    <a:pt x="254" y="241"/>
                    <a:pt x="251" y="235"/>
                  </a:cubicBezTo>
                  <a:cubicBezTo>
                    <a:pt x="251" y="235"/>
                    <a:pt x="250" y="233"/>
                    <a:pt x="252" y="232"/>
                  </a:cubicBezTo>
                  <a:cubicBezTo>
                    <a:pt x="255" y="231"/>
                    <a:pt x="266" y="224"/>
                    <a:pt x="252" y="221"/>
                  </a:cubicBezTo>
                  <a:cubicBezTo>
                    <a:pt x="252" y="221"/>
                    <a:pt x="249" y="220"/>
                    <a:pt x="252" y="219"/>
                  </a:cubicBezTo>
                  <a:cubicBezTo>
                    <a:pt x="254" y="217"/>
                    <a:pt x="254" y="215"/>
                    <a:pt x="255" y="212"/>
                  </a:cubicBezTo>
                  <a:cubicBezTo>
                    <a:pt x="255" y="210"/>
                    <a:pt x="256" y="207"/>
                    <a:pt x="252" y="208"/>
                  </a:cubicBezTo>
                  <a:cubicBezTo>
                    <a:pt x="249" y="208"/>
                    <a:pt x="247" y="208"/>
                    <a:pt x="252" y="205"/>
                  </a:cubicBezTo>
                  <a:cubicBezTo>
                    <a:pt x="257" y="203"/>
                    <a:pt x="265" y="199"/>
                    <a:pt x="265" y="188"/>
                  </a:cubicBezTo>
                  <a:cubicBezTo>
                    <a:pt x="265" y="188"/>
                    <a:pt x="265" y="183"/>
                    <a:pt x="268" y="189"/>
                  </a:cubicBezTo>
                  <a:cubicBezTo>
                    <a:pt x="270" y="194"/>
                    <a:pt x="277" y="185"/>
                    <a:pt x="282" y="176"/>
                  </a:cubicBezTo>
                  <a:cubicBezTo>
                    <a:pt x="282" y="176"/>
                    <a:pt x="282" y="175"/>
                    <a:pt x="286" y="176"/>
                  </a:cubicBezTo>
                  <a:cubicBezTo>
                    <a:pt x="289" y="176"/>
                    <a:pt x="291" y="175"/>
                    <a:pt x="293" y="174"/>
                  </a:cubicBezTo>
                  <a:cubicBezTo>
                    <a:pt x="294" y="174"/>
                    <a:pt x="294" y="173"/>
                    <a:pt x="294" y="171"/>
                  </a:cubicBezTo>
                  <a:cubicBezTo>
                    <a:pt x="293" y="168"/>
                    <a:pt x="292" y="167"/>
                    <a:pt x="294" y="165"/>
                  </a:cubicBezTo>
                  <a:cubicBezTo>
                    <a:pt x="296" y="163"/>
                    <a:pt x="296" y="160"/>
                    <a:pt x="293" y="162"/>
                  </a:cubicBezTo>
                  <a:cubicBezTo>
                    <a:pt x="290" y="164"/>
                    <a:pt x="289" y="164"/>
                    <a:pt x="290" y="159"/>
                  </a:cubicBezTo>
                  <a:cubicBezTo>
                    <a:pt x="290" y="155"/>
                    <a:pt x="289" y="135"/>
                    <a:pt x="299" y="123"/>
                  </a:cubicBezTo>
                  <a:cubicBezTo>
                    <a:pt x="299" y="123"/>
                    <a:pt x="301" y="119"/>
                    <a:pt x="305" y="120"/>
                  </a:cubicBezTo>
                  <a:cubicBezTo>
                    <a:pt x="308" y="120"/>
                    <a:pt x="308" y="121"/>
                    <a:pt x="307" y="117"/>
                  </a:cubicBezTo>
                  <a:cubicBezTo>
                    <a:pt x="307" y="114"/>
                    <a:pt x="304" y="107"/>
                    <a:pt x="308" y="113"/>
                  </a:cubicBezTo>
                  <a:cubicBezTo>
                    <a:pt x="312" y="119"/>
                    <a:pt x="321" y="119"/>
                    <a:pt x="324" y="119"/>
                  </a:cubicBezTo>
                  <a:cubicBezTo>
                    <a:pt x="327" y="120"/>
                    <a:pt x="335" y="120"/>
                    <a:pt x="338" y="117"/>
                  </a:cubicBezTo>
                  <a:cubicBezTo>
                    <a:pt x="341" y="113"/>
                    <a:pt x="343" y="113"/>
                    <a:pt x="337" y="110"/>
                  </a:cubicBezTo>
                  <a:cubicBezTo>
                    <a:pt x="331" y="107"/>
                    <a:pt x="305" y="87"/>
                    <a:pt x="300" y="81"/>
                  </a:cubicBezTo>
                  <a:cubicBezTo>
                    <a:pt x="300" y="81"/>
                    <a:pt x="299" y="78"/>
                    <a:pt x="301" y="79"/>
                  </a:cubicBezTo>
                  <a:cubicBezTo>
                    <a:pt x="303" y="79"/>
                    <a:pt x="301" y="77"/>
                    <a:pt x="305" y="76"/>
                  </a:cubicBezTo>
                  <a:cubicBezTo>
                    <a:pt x="308" y="76"/>
                    <a:pt x="310" y="67"/>
                    <a:pt x="305" y="64"/>
                  </a:cubicBezTo>
                  <a:cubicBezTo>
                    <a:pt x="300" y="60"/>
                    <a:pt x="294" y="53"/>
                    <a:pt x="295" y="53"/>
                  </a:cubicBezTo>
                  <a:cubicBezTo>
                    <a:pt x="296" y="52"/>
                    <a:pt x="300" y="50"/>
                    <a:pt x="294" y="49"/>
                  </a:cubicBezTo>
                  <a:cubicBezTo>
                    <a:pt x="288" y="49"/>
                    <a:pt x="299" y="44"/>
                    <a:pt x="291" y="43"/>
                  </a:cubicBezTo>
                  <a:cubicBezTo>
                    <a:pt x="283" y="41"/>
                    <a:pt x="281" y="38"/>
                    <a:pt x="286" y="38"/>
                  </a:cubicBezTo>
                  <a:cubicBezTo>
                    <a:pt x="290" y="38"/>
                    <a:pt x="287" y="32"/>
                    <a:pt x="283" y="31"/>
                  </a:cubicBezTo>
                  <a:cubicBezTo>
                    <a:pt x="279" y="29"/>
                    <a:pt x="277" y="27"/>
                    <a:pt x="283" y="26"/>
                  </a:cubicBezTo>
                  <a:cubicBezTo>
                    <a:pt x="288" y="25"/>
                    <a:pt x="292" y="25"/>
                    <a:pt x="291" y="22"/>
                  </a:cubicBezTo>
                  <a:cubicBezTo>
                    <a:pt x="290" y="19"/>
                    <a:pt x="291" y="20"/>
                    <a:pt x="293" y="21"/>
                  </a:cubicBezTo>
                  <a:cubicBezTo>
                    <a:pt x="296" y="22"/>
                    <a:pt x="303" y="25"/>
                    <a:pt x="298" y="18"/>
                  </a:cubicBezTo>
                  <a:cubicBezTo>
                    <a:pt x="293" y="12"/>
                    <a:pt x="293" y="12"/>
                    <a:pt x="291" y="12"/>
                  </a:cubicBezTo>
                  <a:cubicBezTo>
                    <a:pt x="289" y="11"/>
                    <a:pt x="286" y="8"/>
                    <a:pt x="290" y="8"/>
                  </a:cubicBezTo>
                  <a:cubicBezTo>
                    <a:pt x="292" y="7"/>
                    <a:pt x="292" y="7"/>
                    <a:pt x="293" y="7"/>
                  </a:cubicBezTo>
                  <a:cubicBezTo>
                    <a:pt x="292" y="6"/>
                    <a:pt x="291" y="6"/>
                    <a:pt x="290" y="6"/>
                  </a:cubicBezTo>
                  <a:cubicBezTo>
                    <a:pt x="288" y="6"/>
                    <a:pt x="275" y="2"/>
                    <a:pt x="27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8" name="Freeform 2862"/>
            <p:cNvSpPr>
              <a:spLocks/>
            </p:cNvSpPr>
            <p:nvPr/>
          </p:nvSpPr>
          <p:spPr bwMode="auto">
            <a:xfrm>
              <a:off x="9974455" y="4590277"/>
              <a:ext cx="6444" cy="4962"/>
            </a:xfrm>
            <a:custGeom>
              <a:avLst/>
              <a:gdLst>
                <a:gd name="T0" fmla="*/ 2147483647 w 8"/>
                <a:gd name="T1" fmla="*/ 2147483647 h 6"/>
                <a:gd name="T2" fmla="*/ 0 w 8"/>
                <a:gd name="T3" fmla="*/ 2147483647 h 6"/>
                <a:gd name="T4" fmla="*/ 2147483647 w 8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8" y="0"/>
                    <a:pt x="3" y="0"/>
                    <a:pt x="0" y="1"/>
                  </a:cubicBezTo>
                  <a:cubicBezTo>
                    <a:pt x="0" y="1"/>
                    <a:pt x="8" y="6"/>
                    <a:pt x="8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9" name="Freeform 2863"/>
            <p:cNvSpPr>
              <a:spLocks/>
            </p:cNvSpPr>
            <p:nvPr/>
          </p:nvSpPr>
          <p:spPr bwMode="auto">
            <a:xfrm>
              <a:off x="9971233" y="4591930"/>
              <a:ext cx="12888" cy="10750"/>
            </a:xfrm>
            <a:custGeom>
              <a:avLst/>
              <a:gdLst>
                <a:gd name="T0" fmla="*/ 2147483647 w 16"/>
                <a:gd name="T1" fmla="*/ 2147483647 h 13"/>
                <a:gd name="T2" fmla="*/ 0 w 16"/>
                <a:gd name="T3" fmla="*/ 0 h 13"/>
                <a:gd name="T4" fmla="*/ 2147483647 w 16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3">
                  <a:moveTo>
                    <a:pt x="12" y="9"/>
                  </a:moveTo>
                  <a:cubicBezTo>
                    <a:pt x="9" y="5"/>
                    <a:pt x="8" y="2"/>
                    <a:pt x="0" y="0"/>
                  </a:cubicBezTo>
                  <a:cubicBezTo>
                    <a:pt x="0" y="0"/>
                    <a:pt x="16" y="13"/>
                    <a:pt x="12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0" name="Freeform 2864"/>
            <p:cNvSpPr>
              <a:spLocks/>
            </p:cNvSpPr>
            <p:nvPr/>
          </p:nvSpPr>
          <p:spPr bwMode="auto">
            <a:xfrm>
              <a:off x="10059033" y="4410837"/>
              <a:ext cx="26582" cy="7442"/>
            </a:xfrm>
            <a:custGeom>
              <a:avLst/>
              <a:gdLst>
                <a:gd name="T0" fmla="*/ 2147483647 w 33"/>
                <a:gd name="T1" fmla="*/ 2147483647 h 9"/>
                <a:gd name="T2" fmla="*/ 2147483647 w 33"/>
                <a:gd name="T3" fmla="*/ 2147483647 h 9"/>
                <a:gd name="T4" fmla="*/ 2147483647 w 33"/>
                <a:gd name="T5" fmla="*/ 2147483647 h 9"/>
                <a:gd name="T6" fmla="*/ 2147483647 w 33"/>
                <a:gd name="T7" fmla="*/ 2147483647 h 9"/>
                <a:gd name="T8" fmla="*/ 2147483647 w 33"/>
                <a:gd name="T9" fmla="*/ 2147483647 h 9"/>
                <a:gd name="T10" fmla="*/ 2147483647 w 33"/>
                <a:gd name="T11" fmla="*/ 2147483647 h 9"/>
                <a:gd name="T12" fmla="*/ 2147483647 w 33"/>
                <a:gd name="T13" fmla="*/ 0 h 9"/>
                <a:gd name="T14" fmla="*/ 2147483647 w 33"/>
                <a:gd name="T15" fmla="*/ 2147483647 h 9"/>
                <a:gd name="T16" fmla="*/ 2147483647 w 33"/>
                <a:gd name="T17" fmla="*/ 2147483647 h 9"/>
                <a:gd name="T18" fmla="*/ 2147483647 w 3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9">
                  <a:moveTo>
                    <a:pt x="2" y="8"/>
                  </a:moveTo>
                  <a:cubicBezTo>
                    <a:pt x="3" y="9"/>
                    <a:pt x="5" y="9"/>
                    <a:pt x="8" y="7"/>
                  </a:cubicBezTo>
                  <a:cubicBezTo>
                    <a:pt x="10" y="5"/>
                    <a:pt x="15" y="7"/>
                    <a:pt x="19" y="8"/>
                  </a:cubicBezTo>
                  <a:cubicBezTo>
                    <a:pt x="23" y="8"/>
                    <a:pt x="26" y="7"/>
                    <a:pt x="29" y="5"/>
                  </a:cubicBezTo>
                  <a:cubicBezTo>
                    <a:pt x="33" y="3"/>
                    <a:pt x="28" y="2"/>
                    <a:pt x="27" y="2"/>
                  </a:cubicBezTo>
                  <a:cubicBezTo>
                    <a:pt x="26" y="1"/>
                    <a:pt x="24" y="2"/>
                    <a:pt x="23" y="1"/>
                  </a:cubicBezTo>
                  <a:cubicBezTo>
                    <a:pt x="21" y="0"/>
                    <a:pt x="18" y="0"/>
                    <a:pt x="16" y="0"/>
                  </a:cubicBezTo>
                  <a:cubicBezTo>
                    <a:pt x="13" y="1"/>
                    <a:pt x="11" y="1"/>
                    <a:pt x="5" y="1"/>
                  </a:cubicBezTo>
                  <a:cubicBezTo>
                    <a:pt x="0" y="1"/>
                    <a:pt x="6" y="5"/>
                    <a:pt x="4" y="6"/>
                  </a:cubicBezTo>
                  <a:cubicBezTo>
                    <a:pt x="1" y="6"/>
                    <a:pt x="2" y="8"/>
                    <a:pt x="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1" name="Freeform 2865"/>
            <p:cNvSpPr>
              <a:spLocks/>
            </p:cNvSpPr>
            <p:nvPr/>
          </p:nvSpPr>
          <p:spPr bwMode="auto">
            <a:xfrm>
              <a:off x="10043729" y="4482778"/>
              <a:ext cx="4833" cy="661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cubicBezTo>
                    <a:pt x="2" y="0"/>
                    <a:pt x="0" y="5"/>
                    <a:pt x="2" y="8"/>
                  </a:cubicBezTo>
                  <a:cubicBezTo>
                    <a:pt x="2" y="8"/>
                    <a:pt x="6" y="3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2" name="Freeform 2866"/>
            <p:cNvSpPr>
              <a:spLocks/>
            </p:cNvSpPr>
            <p:nvPr/>
          </p:nvSpPr>
          <p:spPr bwMode="auto">
            <a:xfrm>
              <a:off x="10072728" y="4500971"/>
              <a:ext cx="8055" cy="9096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4" y="1"/>
                  </a:moveTo>
                  <a:cubicBezTo>
                    <a:pt x="2" y="2"/>
                    <a:pt x="0" y="5"/>
                    <a:pt x="3" y="7"/>
                  </a:cubicBezTo>
                  <a:cubicBezTo>
                    <a:pt x="3" y="7"/>
                    <a:pt x="10" y="11"/>
                    <a:pt x="9" y="6"/>
                  </a:cubicBezTo>
                  <a:cubicBezTo>
                    <a:pt x="7" y="1"/>
                    <a:pt x="7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3" name="Freeform 2867"/>
            <p:cNvSpPr>
              <a:spLocks/>
            </p:cNvSpPr>
            <p:nvPr/>
          </p:nvSpPr>
          <p:spPr bwMode="auto">
            <a:xfrm>
              <a:off x="10094476" y="4508413"/>
              <a:ext cx="8860" cy="11576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1" y="4"/>
                  </a:moveTo>
                  <a:cubicBezTo>
                    <a:pt x="2" y="5"/>
                    <a:pt x="3" y="9"/>
                    <a:pt x="5" y="11"/>
                  </a:cubicBezTo>
                  <a:cubicBezTo>
                    <a:pt x="8" y="14"/>
                    <a:pt x="7" y="14"/>
                    <a:pt x="9" y="11"/>
                  </a:cubicBezTo>
                  <a:cubicBezTo>
                    <a:pt x="11" y="8"/>
                    <a:pt x="7" y="3"/>
                    <a:pt x="4" y="2"/>
                  </a:cubicBezTo>
                  <a:cubicBezTo>
                    <a:pt x="0" y="0"/>
                    <a:pt x="1" y="4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4" name="Freeform 2868"/>
            <p:cNvSpPr>
              <a:spLocks/>
            </p:cNvSpPr>
            <p:nvPr/>
          </p:nvSpPr>
          <p:spPr bwMode="auto">
            <a:xfrm>
              <a:off x="10150861" y="4424067"/>
              <a:ext cx="16915" cy="7442"/>
            </a:xfrm>
            <a:custGeom>
              <a:avLst/>
              <a:gdLst>
                <a:gd name="T0" fmla="*/ 2147483647 w 21"/>
                <a:gd name="T1" fmla="*/ 2147483647 h 9"/>
                <a:gd name="T2" fmla="*/ 2147483647 w 21"/>
                <a:gd name="T3" fmla="*/ 2147483647 h 9"/>
                <a:gd name="T4" fmla="*/ 2147483647 w 21"/>
                <a:gd name="T5" fmla="*/ 2147483647 h 9"/>
                <a:gd name="T6" fmla="*/ 2147483647 w 21"/>
                <a:gd name="T7" fmla="*/ 0 h 9"/>
                <a:gd name="T8" fmla="*/ 2147483647 w 21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9">
                  <a:moveTo>
                    <a:pt x="4" y="3"/>
                  </a:moveTo>
                  <a:cubicBezTo>
                    <a:pt x="4" y="3"/>
                    <a:pt x="15" y="7"/>
                    <a:pt x="16" y="8"/>
                  </a:cubicBezTo>
                  <a:cubicBezTo>
                    <a:pt x="18" y="9"/>
                    <a:pt x="20" y="8"/>
                    <a:pt x="20" y="5"/>
                  </a:cubicBezTo>
                  <a:cubicBezTo>
                    <a:pt x="20" y="3"/>
                    <a:pt x="21" y="1"/>
                    <a:pt x="15" y="0"/>
                  </a:cubicBezTo>
                  <a:cubicBezTo>
                    <a:pt x="10" y="0"/>
                    <a:pt x="0" y="1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5" name="Freeform 2869"/>
            <p:cNvSpPr>
              <a:spLocks/>
            </p:cNvSpPr>
            <p:nvPr/>
          </p:nvSpPr>
          <p:spPr bwMode="auto">
            <a:xfrm>
              <a:off x="10106558" y="4472029"/>
              <a:ext cx="112771" cy="62845"/>
            </a:xfrm>
            <a:custGeom>
              <a:avLst/>
              <a:gdLst>
                <a:gd name="T0" fmla="*/ 2147483647 w 140"/>
                <a:gd name="T1" fmla="*/ 2147483647 h 76"/>
                <a:gd name="T2" fmla="*/ 2147483647 w 140"/>
                <a:gd name="T3" fmla="*/ 2147483647 h 76"/>
                <a:gd name="T4" fmla="*/ 2147483647 w 140"/>
                <a:gd name="T5" fmla="*/ 2147483647 h 76"/>
                <a:gd name="T6" fmla="*/ 2147483647 w 140"/>
                <a:gd name="T7" fmla="*/ 2147483647 h 76"/>
                <a:gd name="T8" fmla="*/ 2147483647 w 140"/>
                <a:gd name="T9" fmla="*/ 2147483647 h 76"/>
                <a:gd name="T10" fmla="*/ 2147483647 w 140"/>
                <a:gd name="T11" fmla="*/ 2147483647 h 76"/>
                <a:gd name="T12" fmla="*/ 2147483647 w 140"/>
                <a:gd name="T13" fmla="*/ 2147483647 h 76"/>
                <a:gd name="T14" fmla="*/ 2147483647 w 140"/>
                <a:gd name="T15" fmla="*/ 2147483647 h 76"/>
                <a:gd name="T16" fmla="*/ 2147483647 w 140"/>
                <a:gd name="T17" fmla="*/ 2147483647 h 76"/>
                <a:gd name="T18" fmla="*/ 2147483647 w 140"/>
                <a:gd name="T19" fmla="*/ 2147483647 h 76"/>
                <a:gd name="T20" fmla="*/ 2147483647 w 140"/>
                <a:gd name="T21" fmla="*/ 2147483647 h 76"/>
                <a:gd name="T22" fmla="*/ 2147483647 w 140"/>
                <a:gd name="T23" fmla="*/ 2147483647 h 76"/>
                <a:gd name="T24" fmla="*/ 2147483647 w 140"/>
                <a:gd name="T25" fmla="*/ 2147483647 h 76"/>
                <a:gd name="T26" fmla="*/ 2147483647 w 140"/>
                <a:gd name="T27" fmla="*/ 2147483647 h 76"/>
                <a:gd name="T28" fmla="*/ 2147483647 w 140"/>
                <a:gd name="T29" fmla="*/ 2147483647 h 76"/>
                <a:gd name="T30" fmla="*/ 2147483647 w 140"/>
                <a:gd name="T31" fmla="*/ 2147483647 h 76"/>
                <a:gd name="T32" fmla="*/ 2147483647 w 140"/>
                <a:gd name="T33" fmla="*/ 2147483647 h 76"/>
                <a:gd name="T34" fmla="*/ 2147483647 w 140"/>
                <a:gd name="T35" fmla="*/ 2147483647 h 76"/>
                <a:gd name="T36" fmla="*/ 2147483647 w 140"/>
                <a:gd name="T37" fmla="*/ 2147483647 h 76"/>
                <a:gd name="T38" fmla="*/ 2147483647 w 140"/>
                <a:gd name="T39" fmla="*/ 2147483647 h 76"/>
                <a:gd name="T40" fmla="*/ 2147483647 w 140"/>
                <a:gd name="T41" fmla="*/ 2147483647 h 76"/>
                <a:gd name="T42" fmla="*/ 2147483647 w 140"/>
                <a:gd name="T43" fmla="*/ 2147483647 h 76"/>
                <a:gd name="T44" fmla="*/ 2147483647 w 140"/>
                <a:gd name="T45" fmla="*/ 2147483647 h 76"/>
                <a:gd name="T46" fmla="*/ 2147483647 w 140"/>
                <a:gd name="T47" fmla="*/ 2147483647 h 76"/>
                <a:gd name="T48" fmla="*/ 2147483647 w 140"/>
                <a:gd name="T49" fmla="*/ 2147483647 h 76"/>
                <a:gd name="T50" fmla="*/ 2147483647 w 140"/>
                <a:gd name="T51" fmla="*/ 2147483647 h 76"/>
                <a:gd name="T52" fmla="*/ 2147483647 w 140"/>
                <a:gd name="T53" fmla="*/ 2147483647 h 76"/>
                <a:gd name="T54" fmla="*/ 2147483647 w 140"/>
                <a:gd name="T55" fmla="*/ 2147483647 h 76"/>
                <a:gd name="T56" fmla="*/ 2147483647 w 140"/>
                <a:gd name="T57" fmla="*/ 2147483647 h 76"/>
                <a:gd name="T58" fmla="*/ 2147483647 w 140"/>
                <a:gd name="T59" fmla="*/ 2147483647 h 76"/>
                <a:gd name="T60" fmla="*/ 2147483647 w 140"/>
                <a:gd name="T61" fmla="*/ 2147483647 h 76"/>
                <a:gd name="T62" fmla="*/ 2147483647 w 140"/>
                <a:gd name="T63" fmla="*/ 2147483647 h 76"/>
                <a:gd name="T64" fmla="*/ 2147483647 w 140"/>
                <a:gd name="T65" fmla="*/ 2147483647 h 76"/>
                <a:gd name="T66" fmla="*/ 2147483647 w 140"/>
                <a:gd name="T67" fmla="*/ 2147483647 h 76"/>
                <a:gd name="T68" fmla="*/ 2147483647 w 140"/>
                <a:gd name="T69" fmla="*/ 2147483647 h 76"/>
                <a:gd name="T70" fmla="*/ 2147483647 w 140"/>
                <a:gd name="T71" fmla="*/ 2147483647 h 76"/>
                <a:gd name="T72" fmla="*/ 2147483647 w 140"/>
                <a:gd name="T73" fmla="*/ 2147483647 h 76"/>
                <a:gd name="T74" fmla="*/ 2147483647 w 140"/>
                <a:gd name="T75" fmla="*/ 2147483647 h 76"/>
                <a:gd name="T76" fmla="*/ 2147483647 w 140"/>
                <a:gd name="T77" fmla="*/ 2147483647 h 76"/>
                <a:gd name="T78" fmla="*/ 2147483647 w 140"/>
                <a:gd name="T79" fmla="*/ 2147483647 h 76"/>
                <a:gd name="T80" fmla="*/ 2147483647 w 140"/>
                <a:gd name="T81" fmla="*/ 2147483647 h 76"/>
                <a:gd name="T82" fmla="*/ 2147483647 w 140"/>
                <a:gd name="T83" fmla="*/ 2147483647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0" h="76">
                  <a:moveTo>
                    <a:pt x="32" y="47"/>
                  </a:moveTo>
                  <a:cubicBezTo>
                    <a:pt x="30" y="46"/>
                    <a:pt x="24" y="46"/>
                    <a:pt x="24" y="46"/>
                  </a:cubicBezTo>
                  <a:cubicBezTo>
                    <a:pt x="23" y="46"/>
                    <a:pt x="20" y="48"/>
                    <a:pt x="19" y="47"/>
                  </a:cubicBezTo>
                  <a:cubicBezTo>
                    <a:pt x="17" y="45"/>
                    <a:pt x="15" y="46"/>
                    <a:pt x="14" y="46"/>
                  </a:cubicBezTo>
                  <a:cubicBezTo>
                    <a:pt x="13" y="46"/>
                    <a:pt x="12" y="47"/>
                    <a:pt x="9" y="45"/>
                  </a:cubicBezTo>
                  <a:cubicBezTo>
                    <a:pt x="6" y="43"/>
                    <a:pt x="4" y="47"/>
                    <a:pt x="4" y="47"/>
                  </a:cubicBezTo>
                  <a:cubicBezTo>
                    <a:pt x="0" y="55"/>
                    <a:pt x="8" y="58"/>
                    <a:pt x="15" y="59"/>
                  </a:cubicBezTo>
                  <a:cubicBezTo>
                    <a:pt x="23" y="60"/>
                    <a:pt x="27" y="63"/>
                    <a:pt x="28" y="66"/>
                  </a:cubicBezTo>
                  <a:cubicBezTo>
                    <a:pt x="28" y="68"/>
                    <a:pt x="28" y="68"/>
                    <a:pt x="33" y="67"/>
                  </a:cubicBezTo>
                  <a:cubicBezTo>
                    <a:pt x="37" y="66"/>
                    <a:pt x="40" y="65"/>
                    <a:pt x="45" y="70"/>
                  </a:cubicBezTo>
                  <a:cubicBezTo>
                    <a:pt x="49" y="76"/>
                    <a:pt x="67" y="73"/>
                    <a:pt x="73" y="70"/>
                  </a:cubicBezTo>
                  <a:cubicBezTo>
                    <a:pt x="79" y="68"/>
                    <a:pt x="96" y="64"/>
                    <a:pt x="99" y="62"/>
                  </a:cubicBezTo>
                  <a:cubicBezTo>
                    <a:pt x="101" y="60"/>
                    <a:pt x="106" y="58"/>
                    <a:pt x="109" y="53"/>
                  </a:cubicBezTo>
                  <a:cubicBezTo>
                    <a:pt x="113" y="48"/>
                    <a:pt x="114" y="49"/>
                    <a:pt x="118" y="48"/>
                  </a:cubicBezTo>
                  <a:cubicBezTo>
                    <a:pt x="121" y="47"/>
                    <a:pt x="118" y="51"/>
                    <a:pt x="127" y="47"/>
                  </a:cubicBezTo>
                  <a:cubicBezTo>
                    <a:pt x="135" y="42"/>
                    <a:pt x="130" y="41"/>
                    <a:pt x="126" y="34"/>
                  </a:cubicBezTo>
                  <a:cubicBezTo>
                    <a:pt x="121" y="27"/>
                    <a:pt x="128" y="30"/>
                    <a:pt x="133" y="29"/>
                  </a:cubicBezTo>
                  <a:cubicBezTo>
                    <a:pt x="138" y="28"/>
                    <a:pt x="139" y="22"/>
                    <a:pt x="139" y="19"/>
                  </a:cubicBezTo>
                  <a:cubicBezTo>
                    <a:pt x="139" y="15"/>
                    <a:pt x="140" y="11"/>
                    <a:pt x="140" y="9"/>
                  </a:cubicBezTo>
                  <a:cubicBezTo>
                    <a:pt x="140" y="6"/>
                    <a:pt x="139" y="6"/>
                    <a:pt x="136" y="6"/>
                  </a:cubicBezTo>
                  <a:cubicBezTo>
                    <a:pt x="133" y="5"/>
                    <a:pt x="131" y="4"/>
                    <a:pt x="133" y="3"/>
                  </a:cubicBezTo>
                  <a:cubicBezTo>
                    <a:pt x="135" y="1"/>
                    <a:pt x="134" y="0"/>
                    <a:pt x="132" y="1"/>
                  </a:cubicBezTo>
                  <a:cubicBezTo>
                    <a:pt x="130" y="2"/>
                    <a:pt x="128" y="1"/>
                    <a:pt x="126" y="2"/>
                  </a:cubicBezTo>
                  <a:cubicBezTo>
                    <a:pt x="124" y="4"/>
                    <a:pt x="123" y="4"/>
                    <a:pt x="121" y="3"/>
                  </a:cubicBezTo>
                  <a:cubicBezTo>
                    <a:pt x="120" y="2"/>
                    <a:pt x="117" y="2"/>
                    <a:pt x="114" y="1"/>
                  </a:cubicBezTo>
                  <a:cubicBezTo>
                    <a:pt x="111" y="1"/>
                    <a:pt x="112" y="1"/>
                    <a:pt x="112" y="5"/>
                  </a:cubicBezTo>
                  <a:cubicBezTo>
                    <a:pt x="112" y="8"/>
                    <a:pt x="112" y="17"/>
                    <a:pt x="114" y="22"/>
                  </a:cubicBezTo>
                  <a:cubicBezTo>
                    <a:pt x="116" y="28"/>
                    <a:pt x="113" y="26"/>
                    <a:pt x="113" y="26"/>
                  </a:cubicBezTo>
                  <a:cubicBezTo>
                    <a:pt x="103" y="23"/>
                    <a:pt x="94" y="37"/>
                    <a:pt x="91" y="42"/>
                  </a:cubicBezTo>
                  <a:cubicBezTo>
                    <a:pt x="89" y="46"/>
                    <a:pt x="86" y="44"/>
                    <a:pt x="85" y="46"/>
                  </a:cubicBezTo>
                  <a:cubicBezTo>
                    <a:pt x="84" y="47"/>
                    <a:pt x="82" y="48"/>
                    <a:pt x="79" y="46"/>
                  </a:cubicBezTo>
                  <a:cubicBezTo>
                    <a:pt x="77" y="44"/>
                    <a:pt x="74" y="43"/>
                    <a:pt x="71" y="46"/>
                  </a:cubicBezTo>
                  <a:cubicBezTo>
                    <a:pt x="67" y="49"/>
                    <a:pt x="66" y="47"/>
                    <a:pt x="63" y="45"/>
                  </a:cubicBezTo>
                  <a:cubicBezTo>
                    <a:pt x="60" y="43"/>
                    <a:pt x="62" y="38"/>
                    <a:pt x="62" y="36"/>
                  </a:cubicBezTo>
                  <a:cubicBezTo>
                    <a:pt x="62" y="33"/>
                    <a:pt x="65" y="34"/>
                    <a:pt x="65" y="31"/>
                  </a:cubicBezTo>
                  <a:cubicBezTo>
                    <a:pt x="64" y="27"/>
                    <a:pt x="61" y="30"/>
                    <a:pt x="60" y="32"/>
                  </a:cubicBezTo>
                  <a:cubicBezTo>
                    <a:pt x="60" y="34"/>
                    <a:pt x="60" y="35"/>
                    <a:pt x="58" y="38"/>
                  </a:cubicBezTo>
                  <a:cubicBezTo>
                    <a:pt x="56" y="40"/>
                    <a:pt x="58" y="42"/>
                    <a:pt x="59" y="45"/>
                  </a:cubicBezTo>
                  <a:cubicBezTo>
                    <a:pt x="59" y="47"/>
                    <a:pt x="52" y="47"/>
                    <a:pt x="51" y="47"/>
                  </a:cubicBezTo>
                  <a:cubicBezTo>
                    <a:pt x="50" y="48"/>
                    <a:pt x="49" y="48"/>
                    <a:pt x="49" y="46"/>
                  </a:cubicBezTo>
                  <a:cubicBezTo>
                    <a:pt x="48" y="44"/>
                    <a:pt x="47" y="45"/>
                    <a:pt x="44" y="47"/>
                  </a:cubicBezTo>
                  <a:cubicBezTo>
                    <a:pt x="41" y="49"/>
                    <a:pt x="35" y="49"/>
                    <a:pt x="32" y="4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6" name="Freeform 2870"/>
            <p:cNvSpPr>
              <a:spLocks/>
            </p:cNvSpPr>
            <p:nvPr/>
          </p:nvSpPr>
          <p:spPr bwMode="auto">
            <a:xfrm>
              <a:off x="10174221" y="4427376"/>
              <a:ext cx="66051" cy="65326"/>
            </a:xfrm>
            <a:custGeom>
              <a:avLst/>
              <a:gdLst>
                <a:gd name="T0" fmla="*/ 2147483647 w 82"/>
                <a:gd name="T1" fmla="*/ 2147483647 h 79"/>
                <a:gd name="T2" fmla="*/ 2147483647 w 82"/>
                <a:gd name="T3" fmla="*/ 2147483647 h 79"/>
                <a:gd name="T4" fmla="*/ 2147483647 w 82"/>
                <a:gd name="T5" fmla="*/ 2147483647 h 79"/>
                <a:gd name="T6" fmla="*/ 2147483647 w 82"/>
                <a:gd name="T7" fmla="*/ 2147483647 h 79"/>
                <a:gd name="T8" fmla="*/ 2147483647 w 82"/>
                <a:gd name="T9" fmla="*/ 2147483647 h 79"/>
                <a:gd name="T10" fmla="*/ 2147483647 w 82"/>
                <a:gd name="T11" fmla="*/ 2147483647 h 79"/>
                <a:gd name="T12" fmla="*/ 2147483647 w 82"/>
                <a:gd name="T13" fmla="*/ 2147483647 h 79"/>
                <a:gd name="T14" fmla="*/ 2147483647 w 82"/>
                <a:gd name="T15" fmla="*/ 2147483647 h 79"/>
                <a:gd name="T16" fmla="*/ 2147483647 w 82"/>
                <a:gd name="T17" fmla="*/ 2147483647 h 79"/>
                <a:gd name="T18" fmla="*/ 2147483647 w 82"/>
                <a:gd name="T19" fmla="*/ 2147483647 h 79"/>
                <a:gd name="T20" fmla="*/ 2147483647 w 82"/>
                <a:gd name="T21" fmla="*/ 2147483647 h 79"/>
                <a:gd name="T22" fmla="*/ 2147483647 w 82"/>
                <a:gd name="T23" fmla="*/ 2147483647 h 79"/>
                <a:gd name="T24" fmla="*/ 2147483647 w 82"/>
                <a:gd name="T25" fmla="*/ 2147483647 h 79"/>
                <a:gd name="T26" fmla="*/ 2147483647 w 82"/>
                <a:gd name="T27" fmla="*/ 2147483647 h 79"/>
                <a:gd name="T28" fmla="*/ 2147483647 w 82"/>
                <a:gd name="T29" fmla="*/ 2147483647 h 79"/>
                <a:gd name="T30" fmla="*/ 2147483647 w 82"/>
                <a:gd name="T31" fmla="*/ 2147483647 h 79"/>
                <a:gd name="T32" fmla="*/ 2147483647 w 82"/>
                <a:gd name="T33" fmla="*/ 2147483647 h 79"/>
                <a:gd name="T34" fmla="*/ 2147483647 w 82"/>
                <a:gd name="T35" fmla="*/ 2147483647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" h="79">
                  <a:moveTo>
                    <a:pt x="3" y="6"/>
                  </a:moveTo>
                  <a:cubicBezTo>
                    <a:pt x="0" y="9"/>
                    <a:pt x="5" y="8"/>
                    <a:pt x="5" y="8"/>
                  </a:cubicBezTo>
                  <a:cubicBezTo>
                    <a:pt x="9" y="9"/>
                    <a:pt x="39" y="28"/>
                    <a:pt x="42" y="30"/>
                  </a:cubicBezTo>
                  <a:cubicBezTo>
                    <a:pt x="44" y="31"/>
                    <a:pt x="55" y="38"/>
                    <a:pt x="61" y="45"/>
                  </a:cubicBezTo>
                  <a:cubicBezTo>
                    <a:pt x="66" y="52"/>
                    <a:pt x="66" y="56"/>
                    <a:pt x="66" y="61"/>
                  </a:cubicBezTo>
                  <a:cubicBezTo>
                    <a:pt x="66" y="66"/>
                    <a:pt x="69" y="71"/>
                    <a:pt x="71" y="75"/>
                  </a:cubicBezTo>
                  <a:cubicBezTo>
                    <a:pt x="73" y="79"/>
                    <a:pt x="73" y="77"/>
                    <a:pt x="75" y="75"/>
                  </a:cubicBezTo>
                  <a:cubicBezTo>
                    <a:pt x="76" y="73"/>
                    <a:pt x="80" y="66"/>
                    <a:pt x="81" y="63"/>
                  </a:cubicBezTo>
                  <a:cubicBezTo>
                    <a:pt x="82" y="60"/>
                    <a:pt x="81" y="58"/>
                    <a:pt x="80" y="57"/>
                  </a:cubicBezTo>
                  <a:cubicBezTo>
                    <a:pt x="79" y="56"/>
                    <a:pt x="78" y="55"/>
                    <a:pt x="75" y="50"/>
                  </a:cubicBezTo>
                  <a:cubicBezTo>
                    <a:pt x="72" y="44"/>
                    <a:pt x="69" y="45"/>
                    <a:pt x="66" y="45"/>
                  </a:cubicBezTo>
                  <a:cubicBezTo>
                    <a:pt x="63" y="45"/>
                    <a:pt x="53" y="31"/>
                    <a:pt x="51" y="30"/>
                  </a:cubicBezTo>
                  <a:cubicBezTo>
                    <a:pt x="49" y="29"/>
                    <a:pt x="45" y="24"/>
                    <a:pt x="42" y="24"/>
                  </a:cubicBezTo>
                  <a:cubicBezTo>
                    <a:pt x="39" y="23"/>
                    <a:pt x="32" y="17"/>
                    <a:pt x="29" y="16"/>
                  </a:cubicBezTo>
                  <a:cubicBezTo>
                    <a:pt x="26" y="14"/>
                    <a:pt x="21" y="12"/>
                    <a:pt x="19" y="11"/>
                  </a:cubicBezTo>
                  <a:cubicBezTo>
                    <a:pt x="16" y="11"/>
                    <a:pt x="14" y="8"/>
                    <a:pt x="8" y="4"/>
                  </a:cubicBezTo>
                  <a:cubicBezTo>
                    <a:pt x="2" y="0"/>
                    <a:pt x="3" y="1"/>
                    <a:pt x="4" y="3"/>
                  </a:cubicBezTo>
                  <a:cubicBezTo>
                    <a:pt x="4" y="5"/>
                    <a:pt x="6" y="4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7" name="Freeform 2871"/>
            <p:cNvSpPr>
              <a:spLocks/>
            </p:cNvSpPr>
            <p:nvPr/>
          </p:nvSpPr>
          <p:spPr bwMode="auto">
            <a:xfrm>
              <a:off x="10206440" y="4431510"/>
              <a:ext cx="1611" cy="3307"/>
            </a:xfrm>
            <a:custGeom>
              <a:avLst/>
              <a:gdLst>
                <a:gd name="T0" fmla="*/ 2147483647 w 2"/>
                <a:gd name="T1" fmla="*/ 2147483647 h 4"/>
                <a:gd name="T2" fmla="*/ 2147483647 w 2"/>
                <a:gd name="T3" fmla="*/ 0 h 4"/>
                <a:gd name="T4" fmla="*/ 2147483647 w 2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4"/>
                    <a:pt x="2" y="0"/>
                    <a:pt x="1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8" name="Freeform 2872"/>
            <p:cNvSpPr>
              <a:spLocks/>
            </p:cNvSpPr>
            <p:nvPr/>
          </p:nvSpPr>
          <p:spPr bwMode="auto">
            <a:xfrm>
              <a:off x="10222550" y="4441433"/>
              <a:ext cx="5638" cy="4962"/>
            </a:xfrm>
            <a:custGeom>
              <a:avLst/>
              <a:gdLst>
                <a:gd name="T0" fmla="*/ 2147483647 w 7"/>
                <a:gd name="T1" fmla="*/ 0 h 6"/>
                <a:gd name="T2" fmla="*/ 2147483647 w 7"/>
                <a:gd name="T3" fmla="*/ 2147483647 h 6"/>
                <a:gd name="T4" fmla="*/ 2147483647 w 7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0" y="1"/>
                    <a:pt x="2" y="4"/>
                    <a:pt x="4" y="6"/>
                  </a:cubicBezTo>
                  <a:cubicBezTo>
                    <a:pt x="4" y="6"/>
                    <a:pt x="7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9" name="Freeform 2873"/>
            <p:cNvSpPr>
              <a:spLocks/>
            </p:cNvSpPr>
            <p:nvPr/>
          </p:nvSpPr>
          <p:spPr bwMode="auto">
            <a:xfrm>
              <a:off x="10277325" y="4495183"/>
              <a:ext cx="4833" cy="16538"/>
            </a:xfrm>
            <a:custGeom>
              <a:avLst/>
              <a:gdLst>
                <a:gd name="T0" fmla="*/ 2147483647 w 6"/>
                <a:gd name="T1" fmla="*/ 2147483647 h 20"/>
                <a:gd name="T2" fmla="*/ 2147483647 w 6"/>
                <a:gd name="T3" fmla="*/ 2147483647 h 20"/>
                <a:gd name="T4" fmla="*/ 2147483647 w 6"/>
                <a:gd name="T5" fmla="*/ 2147483647 h 20"/>
                <a:gd name="T6" fmla="*/ 2147483647 w 6"/>
                <a:gd name="T7" fmla="*/ 2147483647 h 20"/>
                <a:gd name="T8" fmla="*/ 2147483647 w 6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0">
                  <a:moveTo>
                    <a:pt x="3" y="2"/>
                  </a:moveTo>
                  <a:cubicBezTo>
                    <a:pt x="1" y="5"/>
                    <a:pt x="0" y="8"/>
                    <a:pt x="1" y="12"/>
                  </a:cubicBezTo>
                  <a:cubicBezTo>
                    <a:pt x="1" y="12"/>
                    <a:pt x="4" y="20"/>
                    <a:pt x="5" y="13"/>
                  </a:cubicBezTo>
                  <a:cubicBezTo>
                    <a:pt x="6" y="7"/>
                    <a:pt x="6" y="10"/>
                    <a:pt x="5" y="6"/>
                  </a:cubicBezTo>
                  <a:cubicBezTo>
                    <a:pt x="5" y="2"/>
                    <a:pt x="4" y="0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0" name="Freeform 2874"/>
            <p:cNvSpPr>
              <a:spLocks/>
            </p:cNvSpPr>
            <p:nvPr/>
          </p:nvSpPr>
          <p:spPr bwMode="auto">
            <a:xfrm>
              <a:off x="10280548" y="4505932"/>
              <a:ext cx="35442" cy="42173"/>
            </a:xfrm>
            <a:custGeom>
              <a:avLst/>
              <a:gdLst>
                <a:gd name="T0" fmla="*/ 2147483647 w 44"/>
                <a:gd name="T1" fmla="*/ 2147483647 h 51"/>
                <a:gd name="T2" fmla="*/ 2147483647 w 44"/>
                <a:gd name="T3" fmla="*/ 2147483647 h 51"/>
                <a:gd name="T4" fmla="*/ 2147483647 w 44"/>
                <a:gd name="T5" fmla="*/ 2147483647 h 51"/>
                <a:gd name="T6" fmla="*/ 2147483647 w 44"/>
                <a:gd name="T7" fmla="*/ 2147483647 h 51"/>
                <a:gd name="T8" fmla="*/ 2147483647 w 44"/>
                <a:gd name="T9" fmla="*/ 2147483647 h 51"/>
                <a:gd name="T10" fmla="*/ 2147483647 w 44"/>
                <a:gd name="T11" fmla="*/ 2147483647 h 51"/>
                <a:gd name="T12" fmla="*/ 2147483647 w 44"/>
                <a:gd name="T13" fmla="*/ 2147483647 h 51"/>
                <a:gd name="T14" fmla="*/ 2147483647 w 44"/>
                <a:gd name="T15" fmla="*/ 2147483647 h 51"/>
                <a:gd name="T16" fmla="*/ 2147483647 w 44"/>
                <a:gd name="T17" fmla="*/ 2147483647 h 51"/>
                <a:gd name="T18" fmla="*/ 2147483647 w 44"/>
                <a:gd name="T19" fmla="*/ 2147483647 h 51"/>
                <a:gd name="T20" fmla="*/ 2147483647 w 44"/>
                <a:gd name="T21" fmla="*/ 2147483647 h 51"/>
                <a:gd name="T22" fmla="*/ 2147483647 w 44"/>
                <a:gd name="T23" fmla="*/ 2147483647 h 51"/>
                <a:gd name="T24" fmla="*/ 2147483647 w 44"/>
                <a:gd name="T25" fmla="*/ 2147483647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51">
                  <a:moveTo>
                    <a:pt x="34" y="31"/>
                  </a:moveTo>
                  <a:cubicBezTo>
                    <a:pt x="33" y="29"/>
                    <a:pt x="31" y="27"/>
                    <a:pt x="28" y="27"/>
                  </a:cubicBezTo>
                  <a:cubicBezTo>
                    <a:pt x="26" y="26"/>
                    <a:pt x="25" y="24"/>
                    <a:pt x="25" y="22"/>
                  </a:cubicBezTo>
                  <a:cubicBezTo>
                    <a:pt x="24" y="20"/>
                    <a:pt x="23" y="19"/>
                    <a:pt x="21" y="18"/>
                  </a:cubicBezTo>
                  <a:cubicBezTo>
                    <a:pt x="19" y="17"/>
                    <a:pt x="17" y="13"/>
                    <a:pt x="16" y="11"/>
                  </a:cubicBezTo>
                  <a:cubicBezTo>
                    <a:pt x="15" y="8"/>
                    <a:pt x="8" y="6"/>
                    <a:pt x="5" y="4"/>
                  </a:cubicBezTo>
                  <a:cubicBezTo>
                    <a:pt x="4" y="4"/>
                    <a:pt x="1" y="0"/>
                    <a:pt x="2" y="5"/>
                  </a:cubicBezTo>
                  <a:cubicBezTo>
                    <a:pt x="2" y="10"/>
                    <a:pt x="0" y="18"/>
                    <a:pt x="6" y="23"/>
                  </a:cubicBezTo>
                  <a:cubicBezTo>
                    <a:pt x="11" y="29"/>
                    <a:pt x="16" y="38"/>
                    <a:pt x="18" y="40"/>
                  </a:cubicBezTo>
                  <a:cubicBezTo>
                    <a:pt x="20" y="43"/>
                    <a:pt x="31" y="51"/>
                    <a:pt x="35" y="50"/>
                  </a:cubicBezTo>
                  <a:cubicBezTo>
                    <a:pt x="39" y="49"/>
                    <a:pt x="40" y="47"/>
                    <a:pt x="42" y="47"/>
                  </a:cubicBezTo>
                  <a:cubicBezTo>
                    <a:pt x="43" y="46"/>
                    <a:pt x="44" y="45"/>
                    <a:pt x="42" y="40"/>
                  </a:cubicBezTo>
                  <a:cubicBezTo>
                    <a:pt x="40" y="35"/>
                    <a:pt x="36" y="33"/>
                    <a:pt x="34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1" name="Freeform 2875"/>
            <p:cNvSpPr>
              <a:spLocks/>
            </p:cNvSpPr>
            <p:nvPr/>
          </p:nvSpPr>
          <p:spPr bwMode="auto">
            <a:xfrm>
              <a:off x="10157305" y="4613430"/>
              <a:ext cx="6444" cy="8269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2147483647 w 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2" y="4"/>
                  </a:moveTo>
                  <a:cubicBezTo>
                    <a:pt x="0" y="8"/>
                    <a:pt x="3" y="8"/>
                    <a:pt x="3" y="8"/>
                  </a:cubicBezTo>
                  <a:cubicBezTo>
                    <a:pt x="5" y="10"/>
                    <a:pt x="8" y="9"/>
                    <a:pt x="8" y="7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0"/>
                    <a:pt x="4" y="0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2" name="Freeform 2876"/>
            <p:cNvSpPr>
              <a:spLocks/>
            </p:cNvSpPr>
            <p:nvPr/>
          </p:nvSpPr>
          <p:spPr bwMode="auto">
            <a:xfrm>
              <a:off x="10165360" y="4616738"/>
              <a:ext cx="13693" cy="12404"/>
            </a:xfrm>
            <a:custGeom>
              <a:avLst/>
              <a:gdLst>
                <a:gd name="T0" fmla="*/ 2147483647 w 17"/>
                <a:gd name="T1" fmla="*/ 2147483647 h 15"/>
                <a:gd name="T2" fmla="*/ 2147483647 w 17"/>
                <a:gd name="T3" fmla="*/ 2147483647 h 15"/>
                <a:gd name="T4" fmla="*/ 2147483647 w 17"/>
                <a:gd name="T5" fmla="*/ 2147483647 h 15"/>
                <a:gd name="T6" fmla="*/ 2147483647 w 17"/>
                <a:gd name="T7" fmla="*/ 2147483647 h 15"/>
                <a:gd name="T8" fmla="*/ 2147483647 w 17"/>
                <a:gd name="T9" fmla="*/ 2147483647 h 15"/>
                <a:gd name="T10" fmla="*/ 2147483647 w 17"/>
                <a:gd name="T11" fmla="*/ 2147483647 h 15"/>
                <a:gd name="T12" fmla="*/ 2147483647 w 17"/>
                <a:gd name="T13" fmla="*/ 2147483647 h 15"/>
                <a:gd name="T14" fmla="*/ 2147483647 w 17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5">
                  <a:moveTo>
                    <a:pt x="2" y="9"/>
                  </a:moveTo>
                  <a:cubicBezTo>
                    <a:pt x="2" y="9"/>
                    <a:pt x="0" y="10"/>
                    <a:pt x="4" y="12"/>
                  </a:cubicBezTo>
                  <a:cubicBezTo>
                    <a:pt x="9" y="13"/>
                    <a:pt x="15" y="15"/>
                    <a:pt x="16" y="13"/>
                  </a:cubicBezTo>
                  <a:cubicBezTo>
                    <a:pt x="17" y="10"/>
                    <a:pt x="15" y="10"/>
                    <a:pt x="16" y="8"/>
                  </a:cubicBezTo>
                  <a:cubicBezTo>
                    <a:pt x="17" y="6"/>
                    <a:pt x="14" y="4"/>
                    <a:pt x="11" y="4"/>
                  </a:cubicBezTo>
                  <a:cubicBezTo>
                    <a:pt x="8" y="4"/>
                    <a:pt x="6" y="4"/>
                    <a:pt x="6" y="2"/>
                  </a:cubicBezTo>
                  <a:cubicBezTo>
                    <a:pt x="5" y="1"/>
                    <a:pt x="0" y="0"/>
                    <a:pt x="2" y="3"/>
                  </a:cubicBezTo>
                  <a:cubicBezTo>
                    <a:pt x="4" y="6"/>
                    <a:pt x="4" y="9"/>
                    <a:pt x="2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3" name="Freeform 2877"/>
            <p:cNvSpPr>
              <a:spLocks/>
            </p:cNvSpPr>
            <p:nvPr/>
          </p:nvSpPr>
          <p:spPr bwMode="auto">
            <a:xfrm>
              <a:off x="10181470" y="4591104"/>
              <a:ext cx="4028" cy="10750"/>
            </a:xfrm>
            <a:custGeom>
              <a:avLst/>
              <a:gdLst>
                <a:gd name="T0" fmla="*/ 2147483647 w 5"/>
                <a:gd name="T1" fmla="*/ 2147483647 h 13"/>
                <a:gd name="T2" fmla="*/ 2147483647 w 5"/>
                <a:gd name="T3" fmla="*/ 2147483647 h 13"/>
                <a:gd name="T4" fmla="*/ 2147483647 w 5"/>
                <a:gd name="T5" fmla="*/ 2147483647 h 13"/>
                <a:gd name="T6" fmla="*/ 2147483647 w 5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3">
                  <a:moveTo>
                    <a:pt x="4" y="3"/>
                  </a:moveTo>
                  <a:cubicBezTo>
                    <a:pt x="4" y="1"/>
                    <a:pt x="4" y="0"/>
                    <a:pt x="2" y="2"/>
                  </a:cubicBezTo>
                  <a:cubicBezTo>
                    <a:pt x="0" y="5"/>
                    <a:pt x="3" y="10"/>
                    <a:pt x="3" y="10"/>
                  </a:cubicBezTo>
                  <a:cubicBezTo>
                    <a:pt x="4" y="13"/>
                    <a:pt x="5" y="6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4" name="Freeform 2878"/>
            <p:cNvSpPr>
              <a:spLocks/>
            </p:cNvSpPr>
            <p:nvPr/>
          </p:nvSpPr>
          <p:spPr bwMode="auto">
            <a:xfrm>
              <a:off x="10175026" y="4626661"/>
              <a:ext cx="16110" cy="15712"/>
            </a:xfrm>
            <a:custGeom>
              <a:avLst/>
              <a:gdLst>
                <a:gd name="T0" fmla="*/ 2147483647 w 20"/>
                <a:gd name="T1" fmla="*/ 2147483647 h 19"/>
                <a:gd name="T2" fmla="*/ 2147483647 w 20"/>
                <a:gd name="T3" fmla="*/ 2147483647 h 19"/>
                <a:gd name="T4" fmla="*/ 2147483647 w 20"/>
                <a:gd name="T5" fmla="*/ 2147483647 h 19"/>
                <a:gd name="T6" fmla="*/ 2147483647 w 20"/>
                <a:gd name="T7" fmla="*/ 2147483647 h 19"/>
                <a:gd name="T8" fmla="*/ 2147483647 w 20"/>
                <a:gd name="T9" fmla="*/ 2147483647 h 19"/>
                <a:gd name="T10" fmla="*/ 2147483647 w 20"/>
                <a:gd name="T11" fmla="*/ 2147483647 h 19"/>
                <a:gd name="T12" fmla="*/ 2147483647 w 20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9">
                  <a:moveTo>
                    <a:pt x="13" y="11"/>
                  </a:moveTo>
                  <a:cubicBezTo>
                    <a:pt x="12" y="13"/>
                    <a:pt x="10" y="10"/>
                    <a:pt x="10" y="10"/>
                  </a:cubicBezTo>
                  <a:cubicBezTo>
                    <a:pt x="10" y="10"/>
                    <a:pt x="9" y="9"/>
                    <a:pt x="5" y="5"/>
                  </a:cubicBezTo>
                  <a:cubicBezTo>
                    <a:pt x="0" y="0"/>
                    <a:pt x="4" y="7"/>
                    <a:pt x="5" y="11"/>
                  </a:cubicBezTo>
                  <a:cubicBezTo>
                    <a:pt x="7" y="16"/>
                    <a:pt x="10" y="15"/>
                    <a:pt x="14" y="17"/>
                  </a:cubicBezTo>
                  <a:cubicBezTo>
                    <a:pt x="18" y="19"/>
                    <a:pt x="17" y="15"/>
                    <a:pt x="18" y="11"/>
                  </a:cubicBezTo>
                  <a:cubicBezTo>
                    <a:pt x="20" y="7"/>
                    <a:pt x="15" y="9"/>
                    <a:pt x="13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5" name="Freeform 2879"/>
            <p:cNvSpPr>
              <a:spLocks/>
            </p:cNvSpPr>
            <p:nvPr/>
          </p:nvSpPr>
          <p:spPr bwMode="auto">
            <a:xfrm>
              <a:off x="10218523" y="4605161"/>
              <a:ext cx="20138" cy="9096"/>
            </a:xfrm>
            <a:custGeom>
              <a:avLst/>
              <a:gdLst>
                <a:gd name="T0" fmla="*/ 2147483647 w 25"/>
                <a:gd name="T1" fmla="*/ 2147483647 h 11"/>
                <a:gd name="T2" fmla="*/ 2147483647 w 25"/>
                <a:gd name="T3" fmla="*/ 2147483647 h 11"/>
                <a:gd name="T4" fmla="*/ 2147483647 w 25"/>
                <a:gd name="T5" fmla="*/ 2147483647 h 11"/>
                <a:gd name="T6" fmla="*/ 2147483647 w 25"/>
                <a:gd name="T7" fmla="*/ 2147483647 h 11"/>
                <a:gd name="T8" fmla="*/ 2147483647 w 25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1">
                  <a:moveTo>
                    <a:pt x="21" y="8"/>
                  </a:moveTo>
                  <a:cubicBezTo>
                    <a:pt x="18" y="5"/>
                    <a:pt x="16" y="0"/>
                    <a:pt x="11" y="1"/>
                  </a:cubicBezTo>
                  <a:cubicBezTo>
                    <a:pt x="7" y="2"/>
                    <a:pt x="0" y="3"/>
                    <a:pt x="10" y="7"/>
                  </a:cubicBezTo>
                  <a:cubicBezTo>
                    <a:pt x="10" y="7"/>
                    <a:pt x="14" y="11"/>
                    <a:pt x="16" y="11"/>
                  </a:cubicBezTo>
                  <a:cubicBezTo>
                    <a:pt x="19" y="10"/>
                    <a:pt x="25" y="11"/>
                    <a:pt x="21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6" name="Freeform 2880"/>
            <p:cNvSpPr>
              <a:spLocks/>
            </p:cNvSpPr>
            <p:nvPr/>
          </p:nvSpPr>
          <p:spPr bwMode="auto">
            <a:xfrm>
              <a:off x="10237050" y="4669660"/>
              <a:ext cx="18527" cy="12404"/>
            </a:xfrm>
            <a:custGeom>
              <a:avLst/>
              <a:gdLst>
                <a:gd name="T0" fmla="*/ 2147483647 w 23"/>
                <a:gd name="T1" fmla="*/ 2147483647 h 15"/>
                <a:gd name="T2" fmla="*/ 2147483647 w 23"/>
                <a:gd name="T3" fmla="*/ 2147483647 h 15"/>
                <a:gd name="T4" fmla="*/ 2147483647 w 23"/>
                <a:gd name="T5" fmla="*/ 2147483647 h 15"/>
                <a:gd name="T6" fmla="*/ 2147483647 w 23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5">
                  <a:moveTo>
                    <a:pt x="19" y="10"/>
                  </a:moveTo>
                  <a:cubicBezTo>
                    <a:pt x="16" y="9"/>
                    <a:pt x="0" y="0"/>
                    <a:pt x="15" y="13"/>
                  </a:cubicBezTo>
                  <a:cubicBezTo>
                    <a:pt x="15" y="13"/>
                    <a:pt x="18" y="15"/>
                    <a:pt x="21" y="14"/>
                  </a:cubicBezTo>
                  <a:cubicBezTo>
                    <a:pt x="23" y="14"/>
                    <a:pt x="23" y="12"/>
                    <a:pt x="19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7" name="Freeform 2881"/>
            <p:cNvSpPr>
              <a:spLocks/>
            </p:cNvSpPr>
            <p:nvPr/>
          </p:nvSpPr>
          <p:spPr bwMode="auto">
            <a:xfrm>
              <a:off x="10262826" y="4671314"/>
              <a:ext cx="8860" cy="4962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4" y="6"/>
                    <a:pt x="11" y="6"/>
                    <a:pt x="9" y="4"/>
                  </a:cubicBezTo>
                  <a:cubicBezTo>
                    <a:pt x="8" y="2"/>
                    <a:pt x="0" y="0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8" name="Freeform 2882"/>
            <p:cNvSpPr>
              <a:spLocks/>
            </p:cNvSpPr>
            <p:nvPr/>
          </p:nvSpPr>
          <p:spPr bwMode="auto">
            <a:xfrm>
              <a:off x="10216912" y="4650641"/>
              <a:ext cx="14500" cy="4962"/>
            </a:xfrm>
            <a:custGeom>
              <a:avLst/>
              <a:gdLst>
                <a:gd name="T0" fmla="*/ 2147483647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14" y="6"/>
                  </a:moveTo>
                  <a:cubicBezTo>
                    <a:pt x="14" y="6"/>
                    <a:pt x="17" y="6"/>
                    <a:pt x="17" y="5"/>
                  </a:cubicBezTo>
                  <a:cubicBezTo>
                    <a:pt x="18" y="5"/>
                    <a:pt x="0" y="0"/>
                    <a:pt x="1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9" name="Freeform 2883"/>
            <p:cNvSpPr>
              <a:spLocks/>
            </p:cNvSpPr>
            <p:nvPr/>
          </p:nvSpPr>
          <p:spPr bwMode="auto">
            <a:xfrm>
              <a:off x="10142001" y="4394299"/>
              <a:ext cx="5638" cy="661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8"/>
                    <a:pt x="7" y="2"/>
                    <a:pt x="3" y="1"/>
                  </a:cubicBezTo>
                  <a:cubicBezTo>
                    <a:pt x="0" y="0"/>
                    <a:pt x="3" y="4"/>
                    <a:pt x="6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0" name="Freeform 2884"/>
            <p:cNvSpPr>
              <a:spLocks/>
            </p:cNvSpPr>
            <p:nvPr/>
          </p:nvSpPr>
          <p:spPr bwMode="auto">
            <a:xfrm>
              <a:off x="9906793" y="4429857"/>
              <a:ext cx="273872" cy="226574"/>
            </a:xfrm>
            <a:custGeom>
              <a:avLst/>
              <a:gdLst>
                <a:gd name="T0" fmla="*/ 2147483647 w 340"/>
                <a:gd name="T1" fmla="*/ 2147483647 h 274"/>
                <a:gd name="T2" fmla="*/ 2147483647 w 340"/>
                <a:gd name="T3" fmla="*/ 2147483647 h 274"/>
                <a:gd name="T4" fmla="*/ 2147483647 w 340"/>
                <a:gd name="T5" fmla="*/ 2147483647 h 274"/>
                <a:gd name="T6" fmla="*/ 2147483647 w 340"/>
                <a:gd name="T7" fmla="*/ 2147483647 h 274"/>
                <a:gd name="T8" fmla="*/ 2147483647 w 340"/>
                <a:gd name="T9" fmla="*/ 2147483647 h 274"/>
                <a:gd name="T10" fmla="*/ 2147483647 w 340"/>
                <a:gd name="T11" fmla="*/ 2147483647 h 274"/>
                <a:gd name="T12" fmla="*/ 2147483647 w 340"/>
                <a:gd name="T13" fmla="*/ 2147483647 h 274"/>
                <a:gd name="T14" fmla="*/ 2147483647 w 340"/>
                <a:gd name="T15" fmla="*/ 2147483647 h 274"/>
                <a:gd name="T16" fmla="*/ 2147483647 w 340"/>
                <a:gd name="T17" fmla="*/ 2147483647 h 274"/>
                <a:gd name="T18" fmla="*/ 2147483647 w 340"/>
                <a:gd name="T19" fmla="*/ 2147483647 h 274"/>
                <a:gd name="T20" fmla="*/ 2147483647 w 340"/>
                <a:gd name="T21" fmla="*/ 2147483647 h 274"/>
                <a:gd name="T22" fmla="*/ 2147483647 w 340"/>
                <a:gd name="T23" fmla="*/ 2147483647 h 274"/>
                <a:gd name="T24" fmla="*/ 2147483647 w 340"/>
                <a:gd name="T25" fmla="*/ 2147483647 h 274"/>
                <a:gd name="T26" fmla="*/ 2147483647 w 340"/>
                <a:gd name="T27" fmla="*/ 2147483647 h 274"/>
                <a:gd name="T28" fmla="*/ 2147483647 w 340"/>
                <a:gd name="T29" fmla="*/ 2147483647 h 274"/>
                <a:gd name="T30" fmla="*/ 2147483647 w 340"/>
                <a:gd name="T31" fmla="*/ 2147483647 h 274"/>
                <a:gd name="T32" fmla="*/ 2147483647 w 340"/>
                <a:gd name="T33" fmla="*/ 2147483647 h 274"/>
                <a:gd name="T34" fmla="*/ 2147483647 w 340"/>
                <a:gd name="T35" fmla="*/ 2147483647 h 274"/>
                <a:gd name="T36" fmla="*/ 2147483647 w 340"/>
                <a:gd name="T37" fmla="*/ 2147483647 h 274"/>
                <a:gd name="T38" fmla="*/ 2147483647 w 340"/>
                <a:gd name="T39" fmla="*/ 2147483647 h 274"/>
                <a:gd name="T40" fmla="*/ 2147483647 w 340"/>
                <a:gd name="T41" fmla="*/ 2147483647 h 274"/>
                <a:gd name="T42" fmla="*/ 2147483647 w 340"/>
                <a:gd name="T43" fmla="*/ 2147483647 h 274"/>
                <a:gd name="T44" fmla="*/ 2147483647 w 340"/>
                <a:gd name="T45" fmla="*/ 2147483647 h 274"/>
                <a:gd name="T46" fmla="*/ 2147483647 w 340"/>
                <a:gd name="T47" fmla="*/ 2147483647 h 274"/>
                <a:gd name="T48" fmla="*/ 2147483647 w 340"/>
                <a:gd name="T49" fmla="*/ 2147483647 h 274"/>
                <a:gd name="T50" fmla="*/ 2147483647 w 340"/>
                <a:gd name="T51" fmla="*/ 2147483647 h 274"/>
                <a:gd name="T52" fmla="*/ 2147483647 w 340"/>
                <a:gd name="T53" fmla="*/ 2147483647 h 274"/>
                <a:gd name="T54" fmla="*/ 2147483647 w 340"/>
                <a:gd name="T55" fmla="*/ 2147483647 h 274"/>
                <a:gd name="T56" fmla="*/ 2147483647 w 340"/>
                <a:gd name="T57" fmla="*/ 2147483647 h 274"/>
                <a:gd name="T58" fmla="*/ 2147483647 w 340"/>
                <a:gd name="T59" fmla="*/ 2147483647 h 274"/>
                <a:gd name="T60" fmla="*/ 2147483647 w 340"/>
                <a:gd name="T61" fmla="*/ 2147483647 h 274"/>
                <a:gd name="T62" fmla="*/ 2147483647 w 340"/>
                <a:gd name="T63" fmla="*/ 2147483647 h 274"/>
                <a:gd name="T64" fmla="*/ 2147483647 w 340"/>
                <a:gd name="T65" fmla="*/ 2147483647 h 274"/>
                <a:gd name="T66" fmla="*/ 2147483647 w 340"/>
                <a:gd name="T67" fmla="*/ 2147483647 h 274"/>
                <a:gd name="T68" fmla="*/ 2147483647 w 340"/>
                <a:gd name="T69" fmla="*/ 2147483647 h 274"/>
                <a:gd name="T70" fmla="*/ 2147483647 w 340"/>
                <a:gd name="T71" fmla="*/ 2147483647 h 274"/>
                <a:gd name="T72" fmla="*/ 2147483647 w 340"/>
                <a:gd name="T73" fmla="*/ 2147483647 h 274"/>
                <a:gd name="T74" fmla="*/ 2147483647 w 340"/>
                <a:gd name="T75" fmla="*/ 2147483647 h 274"/>
                <a:gd name="T76" fmla="*/ 2147483647 w 340"/>
                <a:gd name="T77" fmla="*/ 2147483647 h 274"/>
                <a:gd name="T78" fmla="*/ 2147483647 w 340"/>
                <a:gd name="T79" fmla="*/ 2147483647 h 274"/>
                <a:gd name="T80" fmla="*/ 2147483647 w 340"/>
                <a:gd name="T81" fmla="*/ 2147483647 h 2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0" h="274">
                  <a:moveTo>
                    <a:pt x="325" y="260"/>
                  </a:moveTo>
                  <a:cubicBezTo>
                    <a:pt x="327" y="261"/>
                    <a:pt x="329" y="261"/>
                    <a:pt x="334" y="259"/>
                  </a:cubicBezTo>
                  <a:cubicBezTo>
                    <a:pt x="340" y="257"/>
                    <a:pt x="332" y="258"/>
                    <a:pt x="330" y="257"/>
                  </a:cubicBezTo>
                  <a:cubicBezTo>
                    <a:pt x="328" y="256"/>
                    <a:pt x="324" y="256"/>
                    <a:pt x="323" y="256"/>
                  </a:cubicBezTo>
                  <a:cubicBezTo>
                    <a:pt x="322" y="256"/>
                    <a:pt x="318" y="256"/>
                    <a:pt x="315" y="255"/>
                  </a:cubicBezTo>
                  <a:cubicBezTo>
                    <a:pt x="313" y="254"/>
                    <a:pt x="308" y="249"/>
                    <a:pt x="302" y="246"/>
                  </a:cubicBezTo>
                  <a:cubicBezTo>
                    <a:pt x="295" y="243"/>
                    <a:pt x="300" y="241"/>
                    <a:pt x="303" y="241"/>
                  </a:cubicBezTo>
                  <a:cubicBezTo>
                    <a:pt x="306" y="241"/>
                    <a:pt x="305" y="242"/>
                    <a:pt x="306" y="239"/>
                  </a:cubicBezTo>
                  <a:cubicBezTo>
                    <a:pt x="308" y="236"/>
                    <a:pt x="304" y="237"/>
                    <a:pt x="299" y="237"/>
                  </a:cubicBezTo>
                  <a:cubicBezTo>
                    <a:pt x="294" y="236"/>
                    <a:pt x="285" y="234"/>
                    <a:pt x="282" y="231"/>
                  </a:cubicBezTo>
                  <a:cubicBezTo>
                    <a:pt x="279" y="228"/>
                    <a:pt x="281" y="226"/>
                    <a:pt x="284" y="219"/>
                  </a:cubicBezTo>
                  <a:cubicBezTo>
                    <a:pt x="286" y="212"/>
                    <a:pt x="276" y="217"/>
                    <a:pt x="271" y="219"/>
                  </a:cubicBezTo>
                  <a:cubicBezTo>
                    <a:pt x="265" y="220"/>
                    <a:pt x="261" y="218"/>
                    <a:pt x="259" y="214"/>
                  </a:cubicBezTo>
                  <a:cubicBezTo>
                    <a:pt x="257" y="210"/>
                    <a:pt x="250" y="203"/>
                    <a:pt x="248" y="201"/>
                  </a:cubicBezTo>
                  <a:cubicBezTo>
                    <a:pt x="246" y="198"/>
                    <a:pt x="248" y="196"/>
                    <a:pt x="247" y="192"/>
                  </a:cubicBezTo>
                  <a:cubicBezTo>
                    <a:pt x="245" y="187"/>
                    <a:pt x="234" y="179"/>
                    <a:pt x="231" y="176"/>
                  </a:cubicBezTo>
                  <a:cubicBezTo>
                    <a:pt x="228" y="173"/>
                    <a:pt x="219" y="168"/>
                    <a:pt x="215" y="164"/>
                  </a:cubicBezTo>
                  <a:cubicBezTo>
                    <a:pt x="212" y="160"/>
                    <a:pt x="207" y="150"/>
                    <a:pt x="205" y="143"/>
                  </a:cubicBezTo>
                  <a:cubicBezTo>
                    <a:pt x="202" y="136"/>
                    <a:pt x="218" y="139"/>
                    <a:pt x="227" y="139"/>
                  </a:cubicBezTo>
                  <a:cubicBezTo>
                    <a:pt x="237" y="139"/>
                    <a:pt x="235" y="137"/>
                    <a:pt x="236" y="131"/>
                  </a:cubicBezTo>
                  <a:cubicBezTo>
                    <a:pt x="236" y="125"/>
                    <a:pt x="231" y="123"/>
                    <a:pt x="227" y="118"/>
                  </a:cubicBezTo>
                  <a:cubicBezTo>
                    <a:pt x="224" y="113"/>
                    <a:pt x="218" y="112"/>
                    <a:pt x="216" y="113"/>
                  </a:cubicBezTo>
                  <a:cubicBezTo>
                    <a:pt x="214" y="113"/>
                    <a:pt x="216" y="116"/>
                    <a:pt x="202" y="108"/>
                  </a:cubicBezTo>
                  <a:cubicBezTo>
                    <a:pt x="188" y="101"/>
                    <a:pt x="175" y="98"/>
                    <a:pt x="168" y="97"/>
                  </a:cubicBezTo>
                  <a:cubicBezTo>
                    <a:pt x="162" y="96"/>
                    <a:pt x="163" y="93"/>
                    <a:pt x="166" y="86"/>
                  </a:cubicBezTo>
                  <a:cubicBezTo>
                    <a:pt x="170" y="78"/>
                    <a:pt x="155" y="64"/>
                    <a:pt x="153" y="62"/>
                  </a:cubicBezTo>
                  <a:cubicBezTo>
                    <a:pt x="150" y="60"/>
                    <a:pt x="150" y="60"/>
                    <a:pt x="148" y="59"/>
                  </a:cubicBezTo>
                  <a:cubicBezTo>
                    <a:pt x="146" y="59"/>
                    <a:pt x="144" y="58"/>
                    <a:pt x="144" y="58"/>
                  </a:cubicBezTo>
                  <a:cubicBezTo>
                    <a:pt x="130" y="52"/>
                    <a:pt x="125" y="44"/>
                    <a:pt x="123" y="42"/>
                  </a:cubicBezTo>
                  <a:cubicBezTo>
                    <a:pt x="121" y="39"/>
                    <a:pt x="121" y="40"/>
                    <a:pt x="120" y="40"/>
                  </a:cubicBezTo>
                  <a:cubicBezTo>
                    <a:pt x="118" y="40"/>
                    <a:pt x="115" y="38"/>
                    <a:pt x="115" y="38"/>
                  </a:cubicBezTo>
                  <a:cubicBezTo>
                    <a:pt x="115" y="38"/>
                    <a:pt x="14" y="3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18"/>
                    <a:pt x="6" y="99"/>
                    <a:pt x="2" y="122"/>
                  </a:cubicBezTo>
                  <a:cubicBezTo>
                    <a:pt x="2" y="122"/>
                    <a:pt x="0" y="140"/>
                    <a:pt x="1" y="141"/>
                  </a:cubicBezTo>
                  <a:cubicBezTo>
                    <a:pt x="2" y="142"/>
                    <a:pt x="6" y="144"/>
                    <a:pt x="5" y="149"/>
                  </a:cubicBezTo>
                  <a:cubicBezTo>
                    <a:pt x="5" y="154"/>
                    <a:pt x="5" y="203"/>
                    <a:pt x="5" y="219"/>
                  </a:cubicBezTo>
                  <a:cubicBezTo>
                    <a:pt x="12" y="224"/>
                    <a:pt x="28" y="224"/>
                    <a:pt x="35" y="222"/>
                  </a:cubicBezTo>
                  <a:cubicBezTo>
                    <a:pt x="43" y="220"/>
                    <a:pt x="52" y="223"/>
                    <a:pt x="57" y="225"/>
                  </a:cubicBezTo>
                  <a:cubicBezTo>
                    <a:pt x="62" y="227"/>
                    <a:pt x="66" y="226"/>
                    <a:pt x="69" y="223"/>
                  </a:cubicBezTo>
                  <a:cubicBezTo>
                    <a:pt x="72" y="220"/>
                    <a:pt x="78" y="219"/>
                    <a:pt x="83" y="217"/>
                  </a:cubicBezTo>
                  <a:cubicBezTo>
                    <a:pt x="88" y="215"/>
                    <a:pt x="86" y="212"/>
                    <a:pt x="85" y="207"/>
                  </a:cubicBezTo>
                  <a:cubicBezTo>
                    <a:pt x="83" y="202"/>
                    <a:pt x="78" y="200"/>
                    <a:pt x="75" y="198"/>
                  </a:cubicBezTo>
                  <a:cubicBezTo>
                    <a:pt x="72" y="196"/>
                    <a:pt x="71" y="196"/>
                    <a:pt x="66" y="194"/>
                  </a:cubicBezTo>
                  <a:cubicBezTo>
                    <a:pt x="61" y="193"/>
                    <a:pt x="62" y="191"/>
                    <a:pt x="64" y="191"/>
                  </a:cubicBezTo>
                  <a:cubicBezTo>
                    <a:pt x="66" y="190"/>
                    <a:pt x="67" y="191"/>
                    <a:pt x="69" y="192"/>
                  </a:cubicBezTo>
                  <a:cubicBezTo>
                    <a:pt x="71" y="193"/>
                    <a:pt x="75" y="192"/>
                    <a:pt x="78" y="191"/>
                  </a:cubicBezTo>
                  <a:cubicBezTo>
                    <a:pt x="81" y="190"/>
                    <a:pt x="86" y="189"/>
                    <a:pt x="90" y="189"/>
                  </a:cubicBezTo>
                  <a:cubicBezTo>
                    <a:pt x="94" y="189"/>
                    <a:pt x="94" y="187"/>
                    <a:pt x="91" y="184"/>
                  </a:cubicBezTo>
                  <a:cubicBezTo>
                    <a:pt x="87" y="181"/>
                    <a:pt x="89" y="181"/>
                    <a:pt x="90" y="181"/>
                  </a:cubicBezTo>
                  <a:cubicBezTo>
                    <a:pt x="91" y="181"/>
                    <a:pt x="92" y="181"/>
                    <a:pt x="94" y="181"/>
                  </a:cubicBezTo>
                  <a:cubicBezTo>
                    <a:pt x="97" y="182"/>
                    <a:pt x="96" y="182"/>
                    <a:pt x="101" y="181"/>
                  </a:cubicBezTo>
                  <a:cubicBezTo>
                    <a:pt x="106" y="180"/>
                    <a:pt x="100" y="174"/>
                    <a:pt x="97" y="167"/>
                  </a:cubicBezTo>
                  <a:cubicBezTo>
                    <a:pt x="93" y="160"/>
                    <a:pt x="98" y="166"/>
                    <a:pt x="101" y="170"/>
                  </a:cubicBezTo>
                  <a:cubicBezTo>
                    <a:pt x="104" y="174"/>
                    <a:pt x="107" y="172"/>
                    <a:pt x="111" y="170"/>
                  </a:cubicBezTo>
                  <a:cubicBezTo>
                    <a:pt x="115" y="167"/>
                    <a:pt x="116" y="169"/>
                    <a:pt x="118" y="170"/>
                  </a:cubicBezTo>
                  <a:cubicBezTo>
                    <a:pt x="119" y="171"/>
                    <a:pt x="119" y="172"/>
                    <a:pt x="121" y="174"/>
                  </a:cubicBezTo>
                  <a:cubicBezTo>
                    <a:pt x="123" y="175"/>
                    <a:pt x="123" y="172"/>
                    <a:pt x="121" y="171"/>
                  </a:cubicBezTo>
                  <a:cubicBezTo>
                    <a:pt x="119" y="169"/>
                    <a:pt x="121" y="167"/>
                    <a:pt x="123" y="168"/>
                  </a:cubicBezTo>
                  <a:cubicBezTo>
                    <a:pt x="125" y="168"/>
                    <a:pt x="124" y="166"/>
                    <a:pt x="125" y="167"/>
                  </a:cubicBezTo>
                  <a:cubicBezTo>
                    <a:pt x="127" y="169"/>
                    <a:pt x="129" y="168"/>
                    <a:pt x="132" y="166"/>
                  </a:cubicBezTo>
                  <a:cubicBezTo>
                    <a:pt x="135" y="165"/>
                    <a:pt x="135" y="166"/>
                    <a:pt x="135" y="170"/>
                  </a:cubicBezTo>
                  <a:cubicBezTo>
                    <a:pt x="134" y="174"/>
                    <a:pt x="137" y="174"/>
                    <a:pt x="139" y="174"/>
                  </a:cubicBezTo>
                  <a:cubicBezTo>
                    <a:pt x="142" y="174"/>
                    <a:pt x="160" y="178"/>
                    <a:pt x="163" y="178"/>
                  </a:cubicBezTo>
                  <a:cubicBezTo>
                    <a:pt x="166" y="179"/>
                    <a:pt x="166" y="181"/>
                    <a:pt x="168" y="182"/>
                  </a:cubicBezTo>
                  <a:cubicBezTo>
                    <a:pt x="169" y="183"/>
                    <a:pt x="172" y="184"/>
                    <a:pt x="175" y="184"/>
                  </a:cubicBezTo>
                  <a:cubicBezTo>
                    <a:pt x="178" y="184"/>
                    <a:pt x="175" y="186"/>
                    <a:pt x="177" y="187"/>
                  </a:cubicBezTo>
                  <a:cubicBezTo>
                    <a:pt x="179" y="188"/>
                    <a:pt x="181" y="192"/>
                    <a:pt x="182" y="195"/>
                  </a:cubicBezTo>
                  <a:cubicBezTo>
                    <a:pt x="183" y="198"/>
                    <a:pt x="185" y="201"/>
                    <a:pt x="187" y="203"/>
                  </a:cubicBezTo>
                  <a:cubicBezTo>
                    <a:pt x="190" y="205"/>
                    <a:pt x="193" y="208"/>
                    <a:pt x="193" y="213"/>
                  </a:cubicBezTo>
                  <a:cubicBezTo>
                    <a:pt x="194" y="218"/>
                    <a:pt x="200" y="220"/>
                    <a:pt x="203" y="219"/>
                  </a:cubicBezTo>
                  <a:cubicBezTo>
                    <a:pt x="206" y="217"/>
                    <a:pt x="205" y="218"/>
                    <a:pt x="207" y="225"/>
                  </a:cubicBezTo>
                  <a:cubicBezTo>
                    <a:pt x="208" y="232"/>
                    <a:pt x="212" y="231"/>
                    <a:pt x="215" y="232"/>
                  </a:cubicBezTo>
                  <a:cubicBezTo>
                    <a:pt x="218" y="234"/>
                    <a:pt x="224" y="243"/>
                    <a:pt x="226" y="247"/>
                  </a:cubicBezTo>
                  <a:cubicBezTo>
                    <a:pt x="229" y="252"/>
                    <a:pt x="238" y="254"/>
                    <a:pt x="239" y="254"/>
                  </a:cubicBezTo>
                  <a:cubicBezTo>
                    <a:pt x="241" y="254"/>
                    <a:pt x="245" y="254"/>
                    <a:pt x="248" y="255"/>
                  </a:cubicBezTo>
                  <a:cubicBezTo>
                    <a:pt x="251" y="255"/>
                    <a:pt x="254" y="256"/>
                    <a:pt x="257" y="255"/>
                  </a:cubicBezTo>
                  <a:cubicBezTo>
                    <a:pt x="261" y="255"/>
                    <a:pt x="261" y="255"/>
                    <a:pt x="265" y="257"/>
                  </a:cubicBezTo>
                  <a:cubicBezTo>
                    <a:pt x="268" y="258"/>
                    <a:pt x="274" y="259"/>
                    <a:pt x="287" y="259"/>
                  </a:cubicBezTo>
                  <a:cubicBezTo>
                    <a:pt x="300" y="259"/>
                    <a:pt x="310" y="265"/>
                    <a:pt x="312" y="269"/>
                  </a:cubicBezTo>
                  <a:cubicBezTo>
                    <a:pt x="315" y="274"/>
                    <a:pt x="322" y="272"/>
                    <a:pt x="326" y="271"/>
                  </a:cubicBezTo>
                  <a:cubicBezTo>
                    <a:pt x="331" y="269"/>
                    <a:pt x="326" y="265"/>
                    <a:pt x="322" y="262"/>
                  </a:cubicBezTo>
                  <a:cubicBezTo>
                    <a:pt x="319" y="259"/>
                    <a:pt x="323" y="259"/>
                    <a:pt x="325" y="26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1" name="Freeform 2885"/>
            <p:cNvSpPr>
              <a:spLocks/>
            </p:cNvSpPr>
            <p:nvPr/>
          </p:nvSpPr>
          <p:spPr bwMode="auto">
            <a:xfrm>
              <a:off x="9450877" y="4612603"/>
              <a:ext cx="12888" cy="9096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0 h 11"/>
                <a:gd name="T4" fmla="*/ 2147483647 w 16"/>
                <a:gd name="T5" fmla="*/ 2147483647 h 11"/>
                <a:gd name="T6" fmla="*/ 0 w 16"/>
                <a:gd name="T7" fmla="*/ 2147483647 h 11"/>
                <a:gd name="T8" fmla="*/ 2147483647 w 16"/>
                <a:gd name="T9" fmla="*/ 2147483647 h 11"/>
                <a:gd name="T10" fmla="*/ 2147483647 w 16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1">
                  <a:moveTo>
                    <a:pt x="13" y="7"/>
                  </a:moveTo>
                  <a:cubicBezTo>
                    <a:pt x="14" y="5"/>
                    <a:pt x="15" y="3"/>
                    <a:pt x="16" y="0"/>
                  </a:cubicBezTo>
                  <a:cubicBezTo>
                    <a:pt x="13" y="1"/>
                    <a:pt x="5" y="5"/>
                    <a:pt x="2" y="5"/>
                  </a:cubicBezTo>
                  <a:cubicBezTo>
                    <a:pt x="1" y="5"/>
                    <a:pt x="1" y="5"/>
                    <a:pt x="0" y="6"/>
                  </a:cubicBezTo>
                  <a:lnTo>
                    <a:pt x="10" y="11"/>
                  </a:lnTo>
                  <a:cubicBezTo>
                    <a:pt x="10" y="11"/>
                    <a:pt x="12" y="10"/>
                    <a:pt x="13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2" name="Freeform 2886"/>
            <p:cNvSpPr>
              <a:spLocks/>
            </p:cNvSpPr>
            <p:nvPr/>
          </p:nvSpPr>
          <p:spPr bwMode="auto">
            <a:xfrm>
              <a:off x="9475848" y="4588623"/>
              <a:ext cx="64440" cy="33076"/>
            </a:xfrm>
            <a:custGeom>
              <a:avLst/>
              <a:gdLst>
                <a:gd name="T0" fmla="*/ 2147483647 w 80"/>
                <a:gd name="T1" fmla="*/ 2147483647 h 40"/>
                <a:gd name="T2" fmla="*/ 2147483647 w 80"/>
                <a:gd name="T3" fmla="*/ 0 h 40"/>
                <a:gd name="T4" fmla="*/ 2147483647 w 80"/>
                <a:gd name="T5" fmla="*/ 2147483647 h 40"/>
                <a:gd name="T6" fmla="*/ 2147483647 w 80"/>
                <a:gd name="T7" fmla="*/ 2147483647 h 40"/>
                <a:gd name="T8" fmla="*/ 0 w 80"/>
                <a:gd name="T9" fmla="*/ 2147483647 h 40"/>
                <a:gd name="T10" fmla="*/ 2147483647 w 80"/>
                <a:gd name="T11" fmla="*/ 2147483647 h 40"/>
                <a:gd name="T12" fmla="*/ 2147483647 w 80"/>
                <a:gd name="T13" fmla="*/ 2147483647 h 40"/>
                <a:gd name="T14" fmla="*/ 2147483647 w 80"/>
                <a:gd name="T15" fmla="*/ 2147483647 h 40"/>
                <a:gd name="T16" fmla="*/ 2147483647 w 80"/>
                <a:gd name="T17" fmla="*/ 2147483647 h 40"/>
                <a:gd name="T18" fmla="*/ 2147483647 w 80"/>
                <a:gd name="T19" fmla="*/ 2147483647 h 40"/>
                <a:gd name="T20" fmla="*/ 2147483647 w 80"/>
                <a:gd name="T21" fmla="*/ 2147483647 h 40"/>
                <a:gd name="T22" fmla="*/ 2147483647 w 80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0" h="40">
                  <a:moveTo>
                    <a:pt x="78" y="2"/>
                  </a:moveTo>
                  <a:cubicBezTo>
                    <a:pt x="77" y="0"/>
                    <a:pt x="74" y="0"/>
                    <a:pt x="74" y="0"/>
                  </a:cubicBezTo>
                  <a:cubicBezTo>
                    <a:pt x="74" y="0"/>
                    <a:pt x="24" y="7"/>
                    <a:pt x="16" y="8"/>
                  </a:cubicBezTo>
                  <a:cubicBezTo>
                    <a:pt x="8" y="10"/>
                    <a:pt x="3" y="18"/>
                    <a:pt x="2" y="20"/>
                  </a:cubicBezTo>
                  <a:cubicBezTo>
                    <a:pt x="2" y="20"/>
                    <a:pt x="1" y="21"/>
                    <a:pt x="0" y="21"/>
                  </a:cubicBezTo>
                  <a:cubicBezTo>
                    <a:pt x="3" y="22"/>
                    <a:pt x="8" y="23"/>
                    <a:pt x="8" y="25"/>
                  </a:cubicBezTo>
                  <a:cubicBezTo>
                    <a:pt x="8" y="27"/>
                    <a:pt x="7" y="27"/>
                    <a:pt x="7" y="30"/>
                  </a:cubicBezTo>
                  <a:cubicBezTo>
                    <a:pt x="6" y="32"/>
                    <a:pt x="5" y="37"/>
                    <a:pt x="5" y="40"/>
                  </a:cubicBezTo>
                  <a:cubicBezTo>
                    <a:pt x="7" y="39"/>
                    <a:pt x="11" y="37"/>
                    <a:pt x="14" y="35"/>
                  </a:cubicBezTo>
                  <a:cubicBezTo>
                    <a:pt x="18" y="33"/>
                    <a:pt x="48" y="21"/>
                    <a:pt x="55" y="19"/>
                  </a:cubicBezTo>
                  <a:cubicBezTo>
                    <a:pt x="61" y="17"/>
                    <a:pt x="74" y="9"/>
                    <a:pt x="76" y="8"/>
                  </a:cubicBezTo>
                  <a:cubicBezTo>
                    <a:pt x="78" y="6"/>
                    <a:pt x="80" y="4"/>
                    <a:pt x="78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3" name="Freeform 2887"/>
            <p:cNvSpPr>
              <a:spLocks/>
            </p:cNvSpPr>
            <p:nvPr/>
          </p:nvSpPr>
          <p:spPr bwMode="auto">
            <a:xfrm>
              <a:off x="9264000" y="4035420"/>
              <a:ext cx="70884" cy="89306"/>
            </a:xfrm>
            <a:custGeom>
              <a:avLst/>
              <a:gdLst>
                <a:gd name="T0" fmla="*/ 2147483647 w 88"/>
                <a:gd name="T1" fmla="*/ 2147483647 h 108"/>
                <a:gd name="T2" fmla="*/ 2147483647 w 88"/>
                <a:gd name="T3" fmla="*/ 2147483647 h 108"/>
                <a:gd name="T4" fmla="*/ 2147483647 w 88"/>
                <a:gd name="T5" fmla="*/ 2147483647 h 108"/>
                <a:gd name="T6" fmla="*/ 2147483647 w 88"/>
                <a:gd name="T7" fmla="*/ 2147483647 h 108"/>
                <a:gd name="T8" fmla="*/ 2147483647 w 88"/>
                <a:gd name="T9" fmla="*/ 2147483647 h 108"/>
                <a:gd name="T10" fmla="*/ 2147483647 w 88"/>
                <a:gd name="T11" fmla="*/ 2147483647 h 108"/>
                <a:gd name="T12" fmla="*/ 2147483647 w 88"/>
                <a:gd name="T13" fmla="*/ 2147483647 h 108"/>
                <a:gd name="T14" fmla="*/ 2147483647 w 88"/>
                <a:gd name="T15" fmla="*/ 2147483647 h 108"/>
                <a:gd name="T16" fmla="*/ 2147483647 w 88"/>
                <a:gd name="T17" fmla="*/ 2147483647 h 108"/>
                <a:gd name="T18" fmla="*/ 2147483647 w 88"/>
                <a:gd name="T19" fmla="*/ 2147483647 h 108"/>
                <a:gd name="T20" fmla="*/ 2147483647 w 88"/>
                <a:gd name="T21" fmla="*/ 2147483647 h 108"/>
                <a:gd name="T22" fmla="*/ 2147483647 w 88"/>
                <a:gd name="T23" fmla="*/ 2147483647 h 108"/>
                <a:gd name="T24" fmla="*/ 2147483647 w 88"/>
                <a:gd name="T25" fmla="*/ 2147483647 h 108"/>
                <a:gd name="T26" fmla="*/ 2147483647 w 88"/>
                <a:gd name="T27" fmla="*/ 2147483647 h 108"/>
                <a:gd name="T28" fmla="*/ 2147483647 w 88"/>
                <a:gd name="T29" fmla="*/ 2147483647 h 108"/>
                <a:gd name="T30" fmla="*/ 2147483647 w 88"/>
                <a:gd name="T31" fmla="*/ 2147483647 h 108"/>
                <a:gd name="T32" fmla="*/ 2147483647 w 88"/>
                <a:gd name="T33" fmla="*/ 2147483647 h 108"/>
                <a:gd name="T34" fmla="*/ 2147483647 w 88"/>
                <a:gd name="T35" fmla="*/ 2147483647 h 108"/>
                <a:gd name="T36" fmla="*/ 2147483647 w 88"/>
                <a:gd name="T37" fmla="*/ 2147483647 h 108"/>
                <a:gd name="T38" fmla="*/ 2147483647 w 88"/>
                <a:gd name="T39" fmla="*/ 2147483647 h 108"/>
                <a:gd name="T40" fmla="*/ 2147483647 w 88"/>
                <a:gd name="T41" fmla="*/ 2147483647 h 108"/>
                <a:gd name="T42" fmla="*/ 2147483647 w 88"/>
                <a:gd name="T43" fmla="*/ 2147483647 h 108"/>
                <a:gd name="T44" fmla="*/ 2147483647 w 88"/>
                <a:gd name="T45" fmla="*/ 2147483647 h 108"/>
                <a:gd name="T46" fmla="*/ 2147483647 w 88"/>
                <a:gd name="T47" fmla="*/ 2147483647 h 108"/>
                <a:gd name="T48" fmla="*/ 2147483647 w 88"/>
                <a:gd name="T49" fmla="*/ 2147483647 h 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8" h="108">
                  <a:moveTo>
                    <a:pt x="26" y="77"/>
                  </a:moveTo>
                  <a:cubicBezTo>
                    <a:pt x="22" y="81"/>
                    <a:pt x="16" y="88"/>
                    <a:pt x="14" y="90"/>
                  </a:cubicBezTo>
                  <a:cubicBezTo>
                    <a:pt x="11" y="92"/>
                    <a:pt x="6" y="100"/>
                    <a:pt x="5" y="101"/>
                  </a:cubicBezTo>
                  <a:cubicBezTo>
                    <a:pt x="0" y="108"/>
                    <a:pt x="6" y="106"/>
                    <a:pt x="6" y="106"/>
                  </a:cubicBezTo>
                  <a:cubicBezTo>
                    <a:pt x="6" y="106"/>
                    <a:pt x="22" y="92"/>
                    <a:pt x="29" y="89"/>
                  </a:cubicBezTo>
                  <a:cubicBezTo>
                    <a:pt x="36" y="85"/>
                    <a:pt x="49" y="74"/>
                    <a:pt x="53" y="66"/>
                  </a:cubicBezTo>
                  <a:cubicBezTo>
                    <a:pt x="57" y="58"/>
                    <a:pt x="56" y="53"/>
                    <a:pt x="61" y="52"/>
                  </a:cubicBezTo>
                  <a:cubicBezTo>
                    <a:pt x="67" y="51"/>
                    <a:pt x="70" y="51"/>
                    <a:pt x="73" y="44"/>
                  </a:cubicBezTo>
                  <a:cubicBezTo>
                    <a:pt x="76" y="38"/>
                    <a:pt x="76" y="40"/>
                    <a:pt x="81" y="38"/>
                  </a:cubicBezTo>
                  <a:cubicBezTo>
                    <a:pt x="85" y="36"/>
                    <a:pt x="88" y="34"/>
                    <a:pt x="87" y="32"/>
                  </a:cubicBezTo>
                  <a:cubicBezTo>
                    <a:pt x="86" y="30"/>
                    <a:pt x="86" y="26"/>
                    <a:pt x="85" y="27"/>
                  </a:cubicBezTo>
                  <a:cubicBezTo>
                    <a:pt x="84" y="28"/>
                    <a:pt x="84" y="23"/>
                    <a:pt x="82" y="22"/>
                  </a:cubicBezTo>
                  <a:cubicBezTo>
                    <a:pt x="80" y="21"/>
                    <a:pt x="80" y="19"/>
                    <a:pt x="82" y="17"/>
                  </a:cubicBezTo>
                  <a:cubicBezTo>
                    <a:pt x="84" y="16"/>
                    <a:pt x="83" y="13"/>
                    <a:pt x="82" y="13"/>
                  </a:cubicBezTo>
                  <a:cubicBezTo>
                    <a:pt x="81" y="13"/>
                    <a:pt x="82" y="11"/>
                    <a:pt x="82" y="9"/>
                  </a:cubicBezTo>
                  <a:cubicBezTo>
                    <a:pt x="83" y="7"/>
                    <a:pt x="81" y="0"/>
                    <a:pt x="79" y="4"/>
                  </a:cubicBezTo>
                  <a:cubicBezTo>
                    <a:pt x="77" y="8"/>
                    <a:pt x="72" y="17"/>
                    <a:pt x="76" y="21"/>
                  </a:cubicBezTo>
                  <a:cubicBezTo>
                    <a:pt x="79" y="25"/>
                    <a:pt x="80" y="28"/>
                    <a:pt x="74" y="21"/>
                  </a:cubicBezTo>
                  <a:cubicBezTo>
                    <a:pt x="67" y="14"/>
                    <a:pt x="72" y="29"/>
                    <a:pt x="72" y="29"/>
                  </a:cubicBezTo>
                  <a:cubicBezTo>
                    <a:pt x="72" y="29"/>
                    <a:pt x="72" y="35"/>
                    <a:pt x="70" y="36"/>
                  </a:cubicBezTo>
                  <a:cubicBezTo>
                    <a:pt x="68" y="37"/>
                    <a:pt x="68" y="35"/>
                    <a:pt x="66" y="38"/>
                  </a:cubicBezTo>
                  <a:cubicBezTo>
                    <a:pt x="64" y="42"/>
                    <a:pt x="60" y="48"/>
                    <a:pt x="58" y="49"/>
                  </a:cubicBezTo>
                  <a:cubicBezTo>
                    <a:pt x="55" y="51"/>
                    <a:pt x="55" y="49"/>
                    <a:pt x="54" y="51"/>
                  </a:cubicBezTo>
                  <a:cubicBezTo>
                    <a:pt x="52" y="54"/>
                    <a:pt x="36" y="72"/>
                    <a:pt x="33" y="74"/>
                  </a:cubicBezTo>
                  <a:cubicBezTo>
                    <a:pt x="31" y="76"/>
                    <a:pt x="29" y="74"/>
                    <a:pt x="26" y="7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4" name="Freeform 2888"/>
            <p:cNvSpPr>
              <a:spLocks/>
            </p:cNvSpPr>
            <p:nvPr/>
          </p:nvSpPr>
          <p:spPr bwMode="auto">
            <a:xfrm>
              <a:off x="9339718" y="4020535"/>
              <a:ext cx="5638" cy="11576"/>
            </a:xfrm>
            <a:custGeom>
              <a:avLst/>
              <a:gdLst>
                <a:gd name="T0" fmla="*/ 2147483647 w 7"/>
                <a:gd name="T1" fmla="*/ 2147483647 h 14"/>
                <a:gd name="T2" fmla="*/ 2147483647 w 7"/>
                <a:gd name="T3" fmla="*/ 2147483647 h 14"/>
                <a:gd name="T4" fmla="*/ 2147483647 w 7"/>
                <a:gd name="T5" fmla="*/ 2147483647 h 14"/>
                <a:gd name="T6" fmla="*/ 2147483647 w 7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4">
                  <a:moveTo>
                    <a:pt x="3" y="12"/>
                  </a:moveTo>
                  <a:cubicBezTo>
                    <a:pt x="3" y="12"/>
                    <a:pt x="7" y="5"/>
                    <a:pt x="4" y="4"/>
                  </a:cubicBezTo>
                  <a:cubicBezTo>
                    <a:pt x="2" y="3"/>
                    <a:pt x="0" y="0"/>
                    <a:pt x="1" y="4"/>
                  </a:cubicBezTo>
                  <a:cubicBezTo>
                    <a:pt x="1" y="8"/>
                    <a:pt x="2" y="14"/>
                    <a:pt x="3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5" name="Freeform 2889"/>
            <p:cNvSpPr>
              <a:spLocks/>
            </p:cNvSpPr>
            <p:nvPr/>
          </p:nvSpPr>
          <p:spPr bwMode="auto">
            <a:xfrm>
              <a:off x="9338912" y="4012266"/>
              <a:ext cx="12083" cy="10750"/>
            </a:xfrm>
            <a:custGeom>
              <a:avLst/>
              <a:gdLst>
                <a:gd name="T0" fmla="*/ 2147483647 w 15"/>
                <a:gd name="T1" fmla="*/ 2147483647 h 13"/>
                <a:gd name="T2" fmla="*/ 2147483647 w 15"/>
                <a:gd name="T3" fmla="*/ 2147483647 h 13"/>
                <a:gd name="T4" fmla="*/ 2147483647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2147483647 w 15"/>
                <a:gd name="T11" fmla="*/ 2147483647 h 13"/>
                <a:gd name="T12" fmla="*/ 2147483647 w 15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3">
                  <a:moveTo>
                    <a:pt x="14" y="5"/>
                  </a:moveTo>
                  <a:cubicBezTo>
                    <a:pt x="12" y="3"/>
                    <a:pt x="13" y="5"/>
                    <a:pt x="12" y="5"/>
                  </a:cubicBezTo>
                  <a:cubicBezTo>
                    <a:pt x="11" y="5"/>
                    <a:pt x="8" y="4"/>
                    <a:pt x="4" y="2"/>
                  </a:cubicBezTo>
                  <a:cubicBezTo>
                    <a:pt x="0" y="0"/>
                    <a:pt x="0" y="1"/>
                    <a:pt x="1" y="4"/>
                  </a:cubicBezTo>
                  <a:cubicBezTo>
                    <a:pt x="2" y="6"/>
                    <a:pt x="3" y="10"/>
                    <a:pt x="5" y="11"/>
                  </a:cubicBezTo>
                  <a:cubicBezTo>
                    <a:pt x="7" y="12"/>
                    <a:pt x="9" y="13"/>
                    <a:pt x="13" y="9"/>
                  </a:cubicBezTo>
                  <a:cubicBezTo>
                    <a:pt x="13" y="9"/>
                    <a:pt x="15" y="8"/>
                    <a:pt x="1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6" name="Freeform 2890"/>
            <p:cNvSpPr>
              <a:spLocks/>
            </p:cNvSpPr>
            <p:nvPr/>
          </p:nvSpPr>
          <p:spPr bwMode="auto">
            <a:xfrm>
              <a:off x="9348578" y="3978363"/>
              <a:ext cx="37053" cy="38038"/>
            </a:xfrm>
            <a:custGeom>
              <a:avLst/>
              <a:gdLst>
                <a:gd name="T0" fmla="*/ 2147483647 w 46"/>
                <a:gd name="T1" fmla="*/ 2147483647 h 46"/>
                <a:gd name="T2" fmla="*/ 2147483647 w 46"/>
                <a:gd name="T3" fmla="*/ 2147483647 h 46"/>
                <a:gd name="T4" fmla="*/ 2147483647 w 46"/>
                <a:gd name="T5" fmla="*/ 2147483647 h 46"/>
                <a:gd name="T6" fmla="*/ 2147483647 w 46"/>
                <a:gd name="T7" fmla="*/ 0 h 46"/>
                <a:gd name="T8" fmla="*/ 2147483647 w 46"/>
                <a:gd name="T9" fmla="*/ 2147483647 h 46"/>
                <a:gd name="T10" fmla="*/ 2147483647 w 46"/>
                <a:gd name="T11" fmla="*/ 2147483647 h 46"/>
                <a:gd name="T12" fmla="*/ 2147483647 w 46"/>
                <a:gd name="T13" fmla="*/ 2147483647 h 46"/>
                <a:gd name="T14" fmla="*/ 2147483647 w 46"/>
                <a:gd name="T15" fmla="*/ 2147483647 h 46"/>
                <a:gd name="T16" fmla="*/ 2147483647 w 46"/>
                <a:gd name="T17" fmla="*/ 2147483647 h 46"/>
                <a:gd name="T18" fmla="*/ 2147483647 w 46"/>
                <a:gd name="T19" fmla="*/ 2147483647 h 46"/>
                <a:gd name="T20" fmla="*/ 2147483647 w 46"/>
                <a:gd name="T21" fmla="*/ 2147483647 h 46"/>
                <a:gd name="T22" fmla="*/ 2147483647 w 46"/>
                <a:gd name="T23" fmla="*/ 2147483647 h 46"/>
                <a:gd name="T24" fmla="*/ 2147483647 w 46"/>
                <a:gd name="T25" fmla="*/ 2147483647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46">
                  <a:moveTo>
                    <a:pt x="42" y="12"/>
                  </a:moveTo>
                  <a:cubicBezTo>
                    <a:pt x="39" y="10"/>
                    <a:pt x="27" y="3"/>
                    <a:pt x="25" y="2"/>
                  </a:cubicBezTo>
                  <a:cubicBezTo>
                    <a:pt x="23" y="0"/>
                    <a:pt x="22" y="1"/>
                    <a:pt x="19" y="1"/>
                  </a:cubicBezTo>
                  <a:cubicBezTo>
                    <a:pt x="16" y="1"/>
                    <a:pt x="10" y="0"/>
                    <a:pt x="8" y="0"/>
                  </a:cubicBezTo>
                  <a:cubicBezTo>
                    <a:pt x="7" y="0"/>
                    <a:pt x="0" y="1"/>
                    <a:pt x="4" y="2"/>
                  </a:cubicBezTo>
                  <a:cubicBezTo>
                    <a:pt x="7" y="3"/>
                    <a:pt x="12" y="5"/>
                    <a:pt x="14" y="10"/>
                  </a:cubicBezTo>
                  <a:cubicBezTo>
                    <a:pt x="15" y="15"/>
                    <a:pt x="20" y="29"/>
                    <a:pt x="23" y="33"/>
                  </a:cubicBezTo>
                  <a:cubicBezTo>
                    <a:pt x="27" y="37"/>
                    <a:pt x="33" y="43"/>
                    <a:pt x="33" y="43"/>
                  </a:cubicBezTo>
                  <a:cubicBezTo>
                    <a:pt x="33" y="43"/>
                    <a:pt x="35" y="46"/>
                    <a:pt x="36" y="43"/>
                  </a:cubicBezTo>
                  <a:cubicBezTo>
                    <a:pt x="38" y="41"/>
                    <a:pt x="39" y="38"/>
                    <a:pt x="41" y="36"/>
                  </a:cubicBezTo>
                  <a:cubicBezTo>
                    <a:pt x="42" y="34"/>
                    <a:pt x="46" y="33"/>
                    <a:pt x="44" y="26"/>
                  </a:cubicBezTo>
                  <a:cubicBezTo>
                    <a:pt x="42" y="19"/>
                    <a:pt x="42" y="18"/>
                    <a:pt x="44" y="16"/>
                  </a:cubicBezTo>
                  <a:cubicBezTo>
                    <a:pt x="45" y="15"/>
                    <a:pt x="45" y="15"/>
                    <a:pt x="42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7" name="Freeform 2891"/>
            <p:cNvSpPr>
              <a:spLocks/>
            </p:cNvSpPr>
            <p:nvPr/>
          </p:nvSpPr>
          <p:spPr bwMode="auto">
            <a:xfrm>
              <a:off x="9394492" y="3999862"/>
              <a:ext cx="8055" cy="23981"/>
            </a:xfrm>
            <a:custGeom>
              <a:avLst/>
              <a:gdLst>
                <a:gd name="T0" fmla="*/ 2147483647 w 10"/>
                <a:gd name="T1" fmla="*/ 2147483647 h 29"/>
                <a:gd name="T2" fmla="*/ 2147483647 w 10"/>
                <a:gd name="T3" fmla="*/ 2147483647 h 29"/>
                <a:gd name="T4" fmla="*/ 2147483647 w 10"/>
                <a:gd name="T5" fmla="*/ 2147483647 h 29"/>
                <a:gd name="T6" fmla="*/ 2147483647 w 10"/>
                <a:gd name="T7" fmla="*/ 214748364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9">
                  <a:moveTo>
                    <a:pt x="7" y="3"/>
                  </a:moveTo>
                  <a:cubicBezTo>
                    <a:pt x="4" y="5"/>
                    <a:pt x="0" y="3"/>
                    <a:pt x="2" y="16"/>
                  </a:cubicBezTo>
                  <a:cubicBezTo>
                    <a:pt x="4" y="29"/>
                    <a:pt x="5" y="20"/>
                    <a:pt x="5" y="20"/>
                  </a:cubicBezTo>
                  <a:cubicBezTo>
                    <a:pt x="5" y="20"/>
                    <a:pt x="10" y="0"/>
                    <a:pt x="7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8" name="Freeform 2892"/>
            <p:cNvSpPr>
              <a:spLocks/>
            </p:cNvSpPr>
            <p:nvPr/>
          </p:nvSpPr>
          <p:spPr bwMode="auto">
            <a:xfrm>
              <a:off x="9408186" y="4007304"/>
              <a:ext cx="7250" cy="8269"/>
            </a:xfrm>
            <a:custGeom>
              <a:avLst/>
              <a:gdLst>
                <a:gd name="T0" fmla="*/ 2147483647 w 9"/>
                <a:gd name="T1" fmla="*/ 2147483647 h 10"/>
                <a:gd name="T2" fmla="*/ 2147483647 w 9"/>
                <a:gd name="T3" fmla="*/ 0 h 10"/>
                <a:gd name="T4" fmla="*/ 2147483647 w 9"/>
                <a:gd name="T5" fmla="*/ 2147483647 h 10"/>
                <a:gd name="T6" fmla="*/ 2147483647 w 9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cubicBezTo>
                    <a:pt x="9" y="0"/>
                    <a:pt x="9" y="0"/>
                    <a:pt x="5" y="0"/>
                  </a:cubicBezTo>
                  <a:cubicBezTo>
                    <a:pt x="2" y="1"/>
                    <a:pt x="0" y="0"/>
                    <a:pt x="3" y="5"/>
                  </a:cubicBezTo>
                  <a:cubicBezTo>
                    <a:pt x="3" y="5"/>
                    <a:pt x="9" y="10"/>
                    <a:pt x="9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9" name="Freeform 2893"/>
            <p:cNvSpPr>
              <a:spLocks/>
            </p:cNvSpPr>
            <p:nvPr/>
          </p:nvSpPr>
          <p:spPr bwMode="auto">
            <a:xfrm>
              <a:off x="9391269" y="4023016"/>
              <a:ext cx="37858" cy="43826"/>
            </a:xfrm>
            <a:custGeom>
              <a:avLst/>
              <a:gdLst>
                <a:gd name="T0" fmla="*/ 2147483647 w 47"/>
                <a:gd name="T1" fmla="*/ 2147483647 h 53"/>
                <a:gd name="T2" fmla="*/ 2147483647 w 47"/>
                <a:gd name="T3" fmla="*/ 2147483647 h 53"/>
                <a:gd name="T4" fmla="*/ 2147483647 w 47"/>
                <a:gd name="T5" fmla="*/ 2147483647 h 53"/>
                <a:gd name="T6" fmla="*/ 2147483647 w 47"/>
                <a:gd name="T7" fmla="*/ 2147483647 h 53"/>
                <a:gd name="T8" fmla="*/ 2147483647 w 47"/>
                <a:gd name="T9" fmla="*/ 2147483647 h 53"/>
                <a:gd name="T10" fmla="*/ 2147483647 w 47"/>
                <a:gd name="T11" fmla="*/ 2147483647 h 53"/>
                <a:gd name="T12" fmla="*/ 2147483647 w 47"/>
                <a:gd name="T13" fmla="*/ 2147483647 h 53"/>
                <a:gd name="T14" fmla="*/ 2147483647 w 47"/>
                <a:gd name="T15" fmla="*/ 2147483647 h 53"/>
                <a:gd name="T16" fmla="*/ 2147483647 w 47"/>
                <a:gd name="T17" fmla="*/ 2147483647 h 53"/>
                <a:gd name="T18" fmla="*/ 2147483647 w 47"/>
                <a:gd name="T19" fmla="*/ 2147483647 h 53"/>
                <a:gd name="T20" fmla="*/ 2147483647 w 47"/>
                <a:gd name="T21" fmla="*/ 2147483647 h 53"/>
                <a:gd name="T22" fmla="*/ 2147483647 w 47"/>
                <a:gd name="T23" fmla="*/ 2147483647 h 53"/>
                <a:gd name="T24" fmla="*/ 2147483647 w 47"/>
                <a:gd name="T25" fmla="*/ 214748364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53">
                  <a:moveTo>
                    <a:pt x="3" y="3"/>
                  </a:moveTo>
                  <a:cubicBezTo>
                    <a:pt x="0" y="6"/>
                    <a:pt x="4" y="6"/>
                    <a:pt x="4" y="6"/>
                  </a:cubicBezTo>
                  <a:cubicBezTo>
                    <a:pt x="8" y="6"/>
                    <a:pt x="10" y="10"/>
                    <a:pt x="10" y="11"/>
                  </a:cubicBezTo>
                  <a:cubicBezTo>
                    <a:pt x="11" y="12"/>
                    <a:pt x="9" y="23"/>
                    <a:pt x="8" y="28"/>
                  </a:cubicBezTo>
                  <a:cubicBezTo>
                    <a:pt x="8" y="33"/>
                    <a:pt x="5" y="43"/>
                    <a:pt x="4" y="48"/>
                  </a:cubicBezTo>
                  <a:cubicBezTo>
                    <a:pt x="3" y="53"/>
                    <a:pt x="8" y="50"/>
                    <a:pt x="19" y="45"/>
                  </a:cubicBezTo>
                  <a:cubicBezTo>
                    <a:pt x="30" y="40"/>
                    <a:pt x="40" y="31"/>
                    <a:pt x="43" y="28"/>
                  </a:cubicBezTo>
                  <a:cubicBezTo>
                    <a:pt x="46" y="26"/>
                    <a:pt x="43" y="27"/>
                    <a:pt x="45" y="19"/>
                  </a:cubicBezTo>
                  <a:cubicBezTo>
                    <a:pt x="47" y="12"/>
                    <a:pt x="42" y="15"/>
                    <a:pt x="40" y="16"/>
                  </a:cubicBezTo>
                  <a:cubicBezTo>
                    <a:pt x="39" y="17"/>
                    <a:pt x="37" y="17"/>
                    <a:pt x="35" y="16"/>
                  </a:cubicBezTo>
                  <a:cubicBezTo>
                    <a:pt x="34" y="14"/>
                    <a:pt x="29" y="14"/>
                    <a:pt x="26" y="13"/>
                  </a:cubicBezTo>
                  <a:cubicBezTo>
                    <a:pt x="23" y="13"/>
                    <a:pt x="12" y="5"/>
                    <a:pt x="8" y="2"/>
                  </a:cubicBezTo>
                  <a:cubicBezTo>
                    <a:pt x="4" y="0"/>
                    <a:pt x="5" y="0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0" name="Freeform 2894"/>
            <p:cNvSpPr>
              <a:spLocks/>
            </p:cNvSpPr>
            <p:nvPr/>
          </p:nvSpPr>
          <p:spPr bwMode="auto">
            <a:xfrm>
              <a:off x="9408991" y="4056920"/>
              <a:ext cx="6444" cy="9096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2" y="9"/>
                  </a:moveTo>
                  <a:cubicBezTo>
                    <a:pt x="4" y="11"/>
                    <a:pt x="5" y="11"/>
                    <a:pt x="6" y="6"/>
                  </a:cubicBezTo>
                  <a:cubicBezTo>
                    <a:pt x="8" y="2"/>
                    <a:pt x="7" y="0"/>
                    <a:pt x="5" y="2"/>
                  </a:cubicBezTo>
                  <a:cubicBezTo>
                    <a:pt x="5" y="2"/>
                    <a:pt x="2" y="3"/>
                    <a:pt x="3" y="5"/>
                  </a:cubicBezTo>
                  <a:cubicBezTo>
                    <a:pt x="4" y="7"/>
                    <a:pt x="0" y="7"/>
                    <a:pt x="2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1" name="Freeform 2895"/>
            <p:cNvSpPr>
              <a:spLocks/>
            </p:cNvSpPr>
            <p:nvPr/>
          </p:nvSpPr>
          <p:spPr bwMode="auto">
            <a:xfrm>
              <a:off x="9405769" y="4049477"/>
              <a:ext cx="34637" cy="56230"/>
            </a:xfrm>
            <a:custGeom>
              <a:avLst/>
              <a:gdLst>
                <a:gd name="T0" fmla="*/ 2147483647 w 43"/>
                <a:gd name="T1" fmla="*/ 2147483647 h 68"/>
                <a:gd name="T2" fmla="*/ 2147483647 w 43"/>
                <a:gd name="T3" fmla="*/ 2147483647 h 68"/>
                <a:gd name="T4" fmla="*/ 2147483647 w 43"/>
                <a:gd name="T5" fmla="*/ 2147483647 h 68"/>
                <a:gd name="T6" fmla="*/ 2147483647 w 43"/>
                <a:gd name="T7" fmla="*/ 2147483647 h 68"/>
                <a:gd name="T8" fmla="*/ 2147483647 w 43"/>
                <a:gd name="T9" fmla="*/ 2147483647 h 68"/>
                <a:gd name="T10" fmla="*/ 2147483647 w 43"/>
                <a:gd name="T11" fmla="*/ 2147483647 h 68"/>
                <a:gd name="T12" fmla="*/ 2147483647 w 43"/>
                <a:gd name="T13" fmla="*/ 2147483647 h 68"/>
                <a:gd name="T14" fmla="*/ 2147483647 w 43"/>
                <a:gd name="T15" fmla="*/ 2147483647 h 68"/>
                <a:gd name="T16" fmla="*/ 2147483647 w 43"/>
                <a:gd name="T17" fmla="*/ 2147483647 h 68"/>
                <a:gd name="T18" fmla="*/ 2147483647 w 43"/>
                <a:gd name="T19" fmla="*/ 214748364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68">
                  <a:moveTo>
                    <a:pt x="12" y="26"/>
                  </a:moveTo>
                  <a:cubicBezTo>
                    <a:pt x="10" y="34"/>
                    <a:pt x="7" y="35"/>
                    <a:pt x="7" y="35"/>
                  </a:cubicBezTo>
                  <a:cubicBezTo>
                    <a:pt x="0" y="37"/>
                    <a:pt x="3" y="40"/>
                    <a:pt x="5" y="46"/>
                  </a:cubicBezTo>
                  <a:cubicBezTo>
                    <a:pt x="6" y="53"/>
                    <a:pt x="11" y="55"/>
                    <a:pt x="13" y="55"/>
                  </a:cubicBezTo>
                  <a:cubicBezTo>
                    <a:pt x="15" y="55"/>
                    <a:pt x="17" y="56"/>
                    <a:pt x="18" y="60"/>
                  </a:cubicBezTo>
                  <a:cubicBezTo>
                    <a:pt x="20" y="64"/>
                    <a:pt x="22" y="68"/>
                    <a:pt x="27" y="66"/>
                  </a:cubicBezTo>
                  <a:cubicBezTo>
                    <a:pt x="32" y="65"/>
                    <a:pt x="27" y="51"/>
                    <a:pt x="26" y="45"/>
                  </a:cubicBezTo>
                  <a:cubicBezTo>
                    <a:pt x="26" y="40"/>
                    <a:pt x="38" y="12"/>
                    <a:pt x="40" y="8"/>
                  </a:cubicBezTo>
                  <a:cubicBezTo>
                    <a:pt x="43" y="3"/>
                    <a:pt x="38" y="2"/>
                    <a:pt x="29" y="1"/>
                  </a:cubicBezTo>
                  <a:cubicBezTo>
                    <a:pt x="21" y="0"/>
                    <a:pt x="14" y="18"/>
                    <a:pt x="12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2" name="Freeform 2896"/>
            <p:cNvSpPr>
              <a:spLocks/>
            </p:cNvSpPr>
            <p:nvPr/>
          </p:nvSpPr>
          <p:spPr bwMode="auto">
            <a:xfrm>
              <a:off x="9389659" y="3975883"/>
              <a:ext cx="12083" cy="11576"/>
            </a:xfrm>
            <a:custGeom>
              <a:avLst/>
              <a:gdLst>
                <a:gd name="T0" fmla="*/ 2147483647 w 15"/>
                <a:gd name="T1" fmla="*/ 2147483647 h 14"/>
                <a:gd name="T2" fmla="*/ 2147483647 w 15"/>
                <a:gd name="T3" fmla="*/ 2147483647 h 14"/>
                <a:gd name="T4" fmla="*/ 2147483647 w 15"/>
                <a:gd name="T5" fmla="*/ 2147483647 h 14"/>
                <a:gd name="T6" fmla="*/ 2147483647 w 15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4">
                  <a:moveTo>
                    <a:pt x="8" y="2"/>
                  </a:moveTo>
                  <a:cubicBezTo>
                    <a:pt x="0" y="0"/>
                    <a:pt x="4" y="10"/>
                    <a:pt x="8" y="13"/>
                  </a:cubicBezTo>
                  <a:cubicBezTo>
                    <a:pt x="8" y="13"/>
                    <a:pt x="10" y="14"/>
                    <a:pt x="11" y="11"/>
                  </a:cubicBezTo>
                  <a:cubicBezTo>
                    <a:pt x="12" y="8"/>
                    <a:pt x="15" y="3"/>
                    <a:pt x="8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3" name="Freeform 2897"/>
            <p:cNvSpPr>
              <a:spLocks/>
            </p:cNvSpPr>
            <p:nvPr/>
          </p:nvSpPr>
          <p:spPr bwMode="auto">
            <a:xfrm>
              <a:off x="9378382" y="3809673"/>
              <a:ext cx="5638" cy="5788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3" y="1"/>
                    <a:pt x="0" y="1"/>
                    <a:pt x="4" y="5"/>
                  </a:cubicBezTo>
                  <a:cubicBezTo>
                    <a:pt x="4" y="5"/>
                    <a:pt x="7" y="7"/>
                    <a:pt x="7" y="3"/>
                  </a:cubicBezTo>
                  <a:cubicBezTo>
                    <a:pt x="7" y="0"/>
                    <a:pt x="7" y="0"/>
                    <a:pt x="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4" name="Freeform 2898"/>
            <p:cNvSpPr>
              <a:spLocks/>
            </p:cNvSpPr>
            <p:nvPr/>
          </p:nvSpPr>
          <p:spPr bwMode="auto">
            <a:xfrm>
              <a:off x="9392881" y="3820423"/>
              <a:ext cx="3222" cy="6615"/>
            </a:xfrm>
            <a:custGeom>
              <a:avLst/>
              <a:gdLst>
                <a:gd name="T0" fmla="*/ 0 w 4"/>
                <a:gd name="T1" fmla="*/ 2147483647 h 8"/>
                <a:gd name="T2" fmla="*/ 2147483647 w 4"/>
                <a:gd name="T3" fmla="*/ 2147483647 h 8"/>
                <a:gd name="T4" fmla="*/ 0 w 4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0" y="8"/>
                    <a:pt x="4" y="0"/>
                    <a:pt x="2" y="1"/>
                  </a:cubicBezTo>
                  <a:cubicBezTo>
                    <a:pt x="1" y="2"/>
                    <a:pt x="0" y="4"/>
                    <a:pt x="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5" name="Freeform 2899"/>
            <p:cNvSpPr>
              <a:spLocks/>
            </p:cNvSpPr>
            <p:nvPr/>
          </p:nvSpPr>
          <p:spPr bwMode="auto">
            <a:xfrm>
              <a:off x="9335690" y="3833653"/>
              <a:ext cx="120021" cy="172824"/>
            </a:xfrm>
            <a:custGeom>
              <a:avLst/>
              <a:gdLst>
                <a:gd name="T0" fmla="*/ 2147483647 w 149"/>
                <a:gd name="T1" fmla="*/ 2147483647 h 209"/>
                <a:gd name="T2" fmla="*/ 2147483647 w 149"/>
                <a:gd name="T3" fmla="*/ 2147483647 h 209"/>
                <a:gd name="T4" fmla="*/ 2147483647 w 149"/>
                <a:gd name="T5" fmla="*/ 2147483647 h 209"/>
                <a:gd name="T6" fmla="*/ 2147483647 w 149"/>
                <a:gd name="T7" fmla="*/ 2147483647 h 209"/>
                <a:gd name="T8" fmla="*/ 2147483647 w 149"/>
                <a:gd name="T9" fmla="*/ 2147483647 h 209"/>
                <a:gd name="T10" fmla="*/ 2147483647 w 149"/>
                <a:gd name="T11" fmla="*/ 2147483647 h 209"/>
                <a:gd name="T12" fmla="*/ 2147483647 w 149"/>
                <a:gd name="T13" fmla="*/ 2147483647 h 209"/>
                <a:gd name="T14" fmla="*/ 2147483647 w 149"/>
                <a:gd name="T15" fmla="*/ 2147483647 h 209"/>
                <a:gd name="T16" fmla="*/ 2147483647 w 149"/>
                <a:gd name="T17" fmla="*/ 2147483647 h 209"/>
                <a:gd name="T18" fmla="*/ 2147483647 w 149"/>
                <a:gd name="T19" fmla="*/ 2147483647 h 209"/>
                <a:gd name="T20" fmla="*/ 2147483647 w 149"/>
                <a:gd name="T21" fmla="*/ 2147483647 h 209"/>
                <a:gd name="T22" fmla="*/ 2147483647 w 149"/>
                <a:gd name="T23" fmla="*/ 2147483647 h 209"/>
                <a:gd name="T24" fmla="*/ 2147483647 w 149"/>
                <a:gd name="T25" fmla="*/ 2147483647 h 209"/>
                <a:gd name="T26" fmla="*/ 2147483647 w 149"/>
                <a:gd name="T27" fmla="*/ 2147483647 h 209"/>
                <a:gd name="T28" fmla="*/ 2147483647 w 149"/>
                <a:gd name="T29" fmla="*/ 2147483647 h 209"/>
                <a:gd name="T30" fmla="*/ 2147483647 w 149"/>
                <a:gd name="T31" fmla="*/ 2147483647 h 209"/>
                <a:gd name="T32" fmla="*/ 2147483647 w 149"/>
                <a:gd name="T33" fmla="*/ 2147483647 h 209"/>
                <a:gd name="T34" fmla="*/ 2147483647 w 149"/>
                <a:gd name="T35" fmla="*/ 2147483647 h 209"/>
                <a:gd name="T36" fmla="*/ 2147483647 w 149"/>
                <a:gd name="T37" fmla="*/ 2147483647 h 209"/>
                <a:gd name="T38" fmla="*/ 2147483647 w 149"/>
                <a:gd name="T39" fmla="*/ 2147483647 h 209"/>
                <a:gd name="T40" fmla="*/ 2147483647 w 149"/>
                <a:gd name="T41" fmla="*/ 2147483647 h 209"/>
                <a:gd name="T42" fmla="*/ 2147483647 w 149"/>
                <a:gd name="T43" fmla="*/ 2147483647 h 209"/>
                <a:gd name="T44" fmla="*/ 2147483647 w 149"/>
                <a:gd name="T45" fmla="*/ 2147483647 h 209"/>
                <a:gd name="T46" fmla="*/ 2147483647 w 149"/>
                <a:gd name="T47" fmla="*/ 2147483647 h 209"/>
                <a:gd name="T48" fmla="*/ 2147483647 w 149"/>
                <a:gd name="T49" fmla="*/ 2147483647 h 209"/>
                <a:gd name="T50" fmla="*/ 2147483647 w 149"/>
                <a:gd name="T51" fmla="*/ 2147483647 h 209"/>
                <a:gd name="T52" fmla="*/ 2147483647 w 149"/>
                <a:gd name="T53" fmla="*/ 2147483647 h 209"/>
                <a:gd name="T54" fmla="*/ 2147483647 w 149"/>
                <a:gd name="T55" fmla="*/ 2147483647 h 209"/>
                <a:gd name="T56" fmla="*/ 2147483647 w 149"/>
                <a:gd name="T57" fmla="*/ 2147483647 h 209"/>
                <a:gd name="T58" fmla="*/ 2147483647 w 149"/>
                <a:gd name="T59" fmla="*/ 2147483647 h 209"/>
                <a:gd name="T60" fmla="*/ 2147483647 w 149"/>
                <a:gd name="T61" fmla="*/ 2147483647 h 209"/>
                <a:gd name="T62" fmla="*/ 2147483647 w 149"/>
                <a:gd name="T63" fmla="*/ 2147483647 h 209"/>
                <a:gd name="T64" fmla="*/ 2147483647 w 149"/>
                <a:gd name="T65" fmla="*/ 2147483647 h 209"/>
                <a:gd name="T66" fmla="*/ 2147483647 w 149"/>
                <a:gd name="T67" fmla="*/ 2147483647 h 209"/>
                <a:gd name="T68" fmla="*/ 2147483647 w 149"/>
                <a:gd name="T69" fmla="*/ 2147483647 h 209"/>
                <a:gd name="T70" fmla="*/ 2147483647 w 149"/>
                <a:gd name="T71" fmla="*/ 2147483647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9" h="209">
                  <a:moveTo>
                    <a:pt x="6" y="80"/>
                  </a:moveTo>
                  <a:cubicBezTo>
                    <a:pt x="6" y="78"/>
                    <a:pt x="6" y="75"/>
                    <a:pt x="3" y="76"/>
                  </a:cubicBezTo>
                  <a:cubicBezTo>
                    <a:pt x="0" y="76"/>
                    <a:pt x="1" y="87"/>
                    <a:pt x="4" y="94"/>
                  </a:cubicBezTo>
                  <a:cubicBezTo>
                    <a:pt x="6" y="102"/>
                    <a:pt x="10" y="117"/>
                    <a:pt x="11" y="124"/>
                  </a:cubicBezTo>
                  <a:cubicBezTo>
                    <a:pt x="12" y="131"/>
                    <a:pt x="12" y="131"/>
                    <a:pt x="15" y="131"/>
                  </a:cubicBezTo>
                  <a:cubicBezTo>
                    <a:pt x="18" y="131"/>
                    <a:pt x="19" y="131"/>
                    <a:pt x="18" y="133"/>
                  </a:cubicBezTo>
                  <a:cubicBezTo>
                    <a:pt x="17" y="135"/>
                    <a:pt x="17" y="135"/>
                    <a:pt x="20" y="136"/>
                  </a:cubicBezTo>
                  <a:cubicBezTo>
                    <a:pt x="23" y="137"/>
                    <a:pt x="23" y="138"/>
                    <a:pt x="21" y="140"/>
                  </a:cubicBezTo>
                  <a:cubicBezTo>
                    <a:pt x="20" y="142"/>
                    <a:pt x="23" y="144"/>
                    <a:pt x="26" y="144"/>
                  </a:cubicBezTo>
                  <a:cubicBezTo>
                    <a:pt x="30" y="144"/>
                    <a:pt x="29" y="134"/>
                    <a:pt x="28" y="131"/>
                  </a:cubicBezTo>
                  <a:cubicBezTo>
                    <a:pt x="26" y="128"/>
                    <a:pt x="33" y="133"/>
                    <a:pt x="36" y="135"/>
                  </a:cubicBezTo>
                  <a:cubicBezTo>
                    <a:pt x="39" y="136"/>
                    <a:pt x="41" y="135"/>
                    <a:pt x="41" y="138"/>
                  </a:cubicBezTo>
                  <a:cubicBezTo>
                    <a:pt x="41" y="142"/>
                    <a:pt x="37" y="145"/>
                    <a:pt x="32" y="149"/>
                  </a:cubicBezTo>
                  <a:cubicBezTo>
                    <a:pt x="27" y="152"/>
                    <a:pt x="30" y="155"/>
                    <a:pt x="30" y="161"/>
                  </a:cubicBezTo>
                  <a:cubicBezTo>
                    <a:pt x="30" y="167"/>
                    <a:pt x="31" y="165"/>
                    <a:pt x="32" y="163"/>
                  </a:cubicBezTo>
                  <a:cubicBezTo>
                    <a:pt x="34" y="162"/>
                    <a:pt x="34" y="162"/>
                    <a:pt x="37" y="164"/>
                  </a:cubicBezTo>
                  <a:cubicBezTo>
                    <a:pt x="39" y="166"/>
                    <a:pt x="40" y="167"/>
                    <a:pt x="38" y="168"/>
                  </a:cubicBezTo>
                  <a:cubicBezTo>
                    <a:pt x="37" y="169"/>
                    <a:pt x="39" y="170"/>
                    <a:pt x="45" y="172"/>
                  </a:cubicBezTo>
                  <a:cubicBezTo>
                    <a:pt x="51" y="173"/>
                    <a:pt x="54" y="170"/>
                    <a:pt x="55" y="168"/>
                  </a:cubicBezTo>
                  <a:cubicBezTo>
                    <a:pt x="56" y="166"/>
                    <a:pt x="59" y="164"/>
                    <a:pt x="62" y="162"/>
                  </a:cubicBezTo>
                  <a:cubicBezTo>
                    <a:pt x="64" y="161"/>
                    <a:pt x="69" y="161"/>
                    <a:pt x="71" y="162"/>
                  </a:cubicBezTo>
                  <a:cubicBezTo>
                    <a:pt x="74" y="163"/>
                    <a:pt x="80" y="166"/>
                    <a:pt x="82" y="169"/>
                  </a:cubicBezTo>
                  <a:cubicBezTo>
                    <a:pt x="83" y="171"/>
                    <a:pt x="84" y="173"/>
                    <a:pt x="87" y="173"/>
                  </a:cubicBezTo>
                  <a:cubicBezTo>
                    <a:pt x="90" y="172"/>
                    <a:pt x="91" y="176"/>
                    <a:pt x="93" y="182"/>
                  </a:cubicBezTo>
                  <a:cubicBezTo>
                    <a:pt x="95" y="187"/>
                    <a:pt x="95" y="187"/>
                    <a:pt x="95" y="184"/>
                  </a:cubicBezTo>
                  <a:cubicBezTo>
                    <a:pt x="95" y="181"/>
                    <a:pt x="92" y="166"/>
                    <a:pt x="92" y="164"/>
                  </a:cubicBezTo>
                  <a:cubicBezTo>
                    <a:pt x="92" y="162"/>
                    <a:pt x="88" y="161"/>
                    <a:pt x="93" y="161"/>
                  </a:cubicBezTo>
                  <a:cubicBezTo>
                    <a:pt x="97" y="160"/>
                    <a:pt x="113" y="177"/>
                    <a:pt x="114" y="178"/>
                  </a:cubicBezTo>
                  <a:cubicBezTo>
                    <a:pt x="116" y="179"/>
                    <a:pt x="120" y="182"/>
                    <a:pt x="119" y="187"/>
                  </a:cubicBezTo>
                  <a:cubicBezTo>
                    <a:pt x="119" y="193"/>
                    <a:pt x="135" y="195"/>
                    <a:pt x="138" y="195"/>
                  </a:cubicBezTo>
                  <a:cubicBezTo>
                    <a:pt x="141" y="195"/>
                    <a:pt x="139" y="193"/>
                    <a:pt x="141" y="193"/>
                  </a:cubicBezTo>
                  <a:cubicBezTo>
                    <a:pt x="143" y="193"/>
                    <a:pt x="142" y="197"/>
                    <a:pt x="139" y="197"/>
                  </a:cubicBezTo>
                  <a:cubicBezTo>
                    <a:pt x="137" y="198"/>
                    <a:pt x="141" y="203"/>
                    <a:pt x="145" y="206"/>
                  </a:cubicBezTo>
                  <a:cubicBezTo>
                    <a:pt x="149" y="209"/>
                    <a:pt x="148" y="200"/>
                    <a:pt x="148" y="196"/>
                  </a:cubicBezTo>
                  <a:cubicBezTo>
                    <a:pt x="149" y="191"/>
                    <a:pt x="148" y="190"/>
                    <a:pt x="144" y="189"/>
                  </a:cubicBezTo>
                  <a:cubicBezTo>
                    <a:pt x="141" y="188"/>
                    <a:pt x="139" y="189"/>
                    <a:pt x="136" y="192"/>
                  </a:cubicBezTo>
                  <a:cubicBezTo>
                    <a:pt x="133" y="194"/>
                    <a:pt x="135" y="187"/>
                    <a:pt x="138" y="185"/>
                  </a:cubicBezTo>
                  <a:cubicBezTo>
                    <a:pt x="142" y="184"/>
                    <a:pt x="131" y="176"/>
                    <a:pt x="129" y="172"/>
                  </a:cubicBezTo>
                  <a:cubicBezTo>
                    <a:pt x="127" y="167"/>
                    <a:pt x="131" y="167"/>
                    <a:pt x="132" y="168"/>
                  </a:cubicBezTo>
                  <a:cubicBezTo>
                    <a:pt x="133" y="169"/>
                    <a:pt x="135" y="168"/>
                    <a:pt x="140" y="167"/>
                  </a:cubicBezTo>
                  <a:cubicBezTo>
                    <a:pt x="145" y="166"/>
                    <a:pt x="136" y="162"/>
                    <a:pt x="133" y="161"/>
                  </a:cubicBezTo>
                  <a:cubicBezTo>
                    <a:pt x="129" y="159"/>
                    <a:pt x="126" y="160"/>
                    <a:pt x="124" y="158"/>
                  </a:cubicBezTo>
                  <a:cubicBezTo>
                    <a:pt x="121" y="156"/>
                    <a:pt x="121" y="157"/>
                    <a:pt x="121" y="160"/>
                  </a:cubicBezTo>
                  <a:cubicBezTo>
                    <a:pt x="120" y="163"/>
                    <a:pt x="118" y="166"/>
                    <a:pt x="114" y="168"/>
                  </a:cubicBezTo>
                  <a:cubicBezTo>
                    <a:pt x="110" y="169"/>
                    <a:pt x="112" y="163"/>
                    <a:pt x="112" y="158"/>
                  </a:cubicBezTo>
                  <a:cubicBezTo>
                    <a:pt x="112" y="153"/>
                    <a:pt x="102" y="148"/>
                    <a:pt x="96" y="147"/>
                  </a:cubicBezTo>
                  <a:cubicBezTo>
                    <a:pt x="90" y="146"/>
                    <a:pt x="88" y="154"/>
                    <a:pt x="86" y="157"/>
                  </a:cubicBezTo>
                  <a:cubicBezTo>
                    <a:pt x="83" y="160"/>
                    <a:pt x="84" y="157"/>
                    <a:pt x="84" y="160"/>
                  </a:cubicBezTo>
                  <a:cubicBezTo>
                    <a:pt x="85" y="163"/>
                    <a:pt x="81" y="161"/>
                    <a:pt x="81" y="161"/>
                  </a:cubicBezTo>
                  <a:cubicBezTo>
                    <a:pt x="66" y="157"/>
                    <a:pt x="66" y="143"/>
                    <a:pt x="67" y="138"/>
                  </a:cubicBezTo>
                  <a:cubicBezTo>
                    <a:pt x="67" y="132"/>
                    <a:pt x="58" y="120"/>
                    <a:pt x="56" y="116"/>
                  </a:cubicBezTo>
                  <a:cubicBezTo>
                    <a:pt x="54" y="112"/>
                    <a:pt x="58" y="106"/>
                    <a:pt x="62" y="101"/>
                  </a:cubicBezTo>
                  <a:cubicBezTo>
                    <a:pt x="65" y="96"/>
                    <a:pt x="61" y="100"/>
                    <a:pt x="61" y="95"/>
                  </a:cubicBezTo>
                  <a:cubicBezTo>
                    <a:pt x="62" y="90"/>
                    <a:pt x="74" y="86"/>
                    <a:pt x="77" y="84"/>
                  </a:cubicBezTo>
                  <a:cubicBezTo>
                    <a:pt x="80" y="82"/>
                    <a:pt x="85" y="72"/>
                    <a:pt x="88" y="67"/>
                  </a:cubicBezTo>
                  <a:cubicBezTo>
                    <a:pt x="92" y="61"/>
                    <a:pt x="90" y="58"/>
                    <a:pt x="92" y="55"/>
                  </a:cubicBezTo>
                  <a:cubicBezTo>
                    <a:pt x="94" y="51"/>
                    <a:pt x="86" y="40"/>
                    <a:pt x="84" y="38"/>
                  </a:cubicBezTo>
                  <a:cubicBezTo>
                    <a:pt x="83" y="35"/>
                    <a:pt x="80" y="37"/>
                    <a:pt x="84" y="25"/>
                  </a:cubicBezTo>
                  <a:cubicBezTo>
                    <a:pt x="88" y="13"/>
                    <a:pt x="86" y="9"/>
                    <a:pt x="85" y="6"/>
                  </a:cubicBezTo>
                  <a:cubicBezTo>
                    <a:pt x="84" y="3"/>
                    <a:pt x="82" y="4"/>
                    <a:pt x="80" y="7"/>
                  </a:cubicBezTo>
                  <a:cubicBezTo>
                    <a:pt x="77" y="10"/>
                    <a:pt x="68" y="12"/>
                    <a:pt x="67" y="12"/>
                  </a:cubicBezTo>
                  <a:cubicBezTo>
                    <a:pt x="67" y="12"/>
                    <a:pt x="65" y="12"/>
                    <a:pt x="64" y="9"/>
                  </a:cubicBezTo>
                  <a:cubicBezTo>
                    <a:pt x="62" y="6"/>
                    <a:pt x="51" y="3"/>
                    <a:pt x="48" y="2"/>
                  </a:cubicBezTo>
                  <a:cubicBezTo>
                    <a:pt x="45" y="1"/>
                    <a:pt x="42" y="0"/>
                    <a:pt x="40" y="1"/>
                  </a:cubicBezTo>
                  <a:cubicBezTo>
                    <a:pt x="38" y="2"/>
                    <a:pt x="35" y="2"/>
                    <a:pt x="31" y="2"/>
                  </a:cubicBezTo>
                  <a:cubicBezTo>
                    <a:pt x="26" y="1"/>
                    <a:pt x="27" y="8"/>
                    <a:pt x="26" y="13"/>
                  </a:cubicBezTo>
                  <a:cubicBezTo>
                    <a:pt x="25" y="17"/>
                    <a:pt x="23" y="20"/>
                    <a:pt x="24" y="29"/>
                  </a:cubicBezTo>
                  <a:cubicBezTo>
                    <a:pt x="24" y="39"/>
                    <a:pt x="21" y="62"/>
                    <a:pt x="20" y="66"/>
                  </a:cubicBezTo>
                  <a:cubicBezTo>
                    <a:pt x="19" y="70"/>
                    <a:pt x="20" y="72"/>
                    <a:pt x="20" y="72"/>
                  </a:cubicBezTo>
                  <a:cubicBezTo>
                    <a:pt x="26" y="84"/>
                    <a:pt x="20" y="88"/>
                    <a:pt x="20" y="88"/>
                  </a:cubicBezTo>
                  <a:cubicBezTo>
                    <a:pt x="18" y="88"/>
                    <a:pt x="14" y="88"/>
                    <a:pt x="12" y="86"/>
                  </a:cubicBezTo>
                  <a:cubicBezTo>
                    <a:pt x="9" y="85"/>
                    <a:pt x="7" y="82"/>
                    <a:pt x="6" y="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6" name="Freeform 2900"/>
            <p:cNvSpPr>
              <a:spLocks/>
            </p:cNvSpPr>
            <p:nvPr/>
          </p:nvSpPr>
          <p:spPr bwMode="auto">
            <a:xfrm>
              <a:off x="9389659" y="3932883"/>
              <a:ext cx="8860" cy="14885"/>
            </a:xfrm>
            <a:custGeom>
              <a:avLst/>
              <a:gdLst>
                <a:gd name="T0" fmla="*/ 2147483647 w 11"/>
                <a:gd name="T1" fmla="*/ 2147483647 h 18"/>
                <a:gd name="T2" fmla="*/ 2147483647 w 11"/>
                <a:gd name="T3" fmla="*/ 2147483647 h 18"/>
                <a:gd name="T4" fmla="*/ 2147483647 w 11"/>
                <a:gd name="T5" fmla="*/ 2147483647 h 18"/>
                <a:gd name="T6" fmla="*/ 2147483647 w 11"/>
                <a:gd name="T7" fmla="*/ 2147483647 h 18"/>
                <a:gd name="T8" fmla="*/ 2147483647 w 11"/>
                <a:gd name="T9" fmla="*/ 2147483647 h 18"/>
                <a:gd name="T10" fmla="*/ 2147483647 w 11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8">
                  <a:moveTo>
                    <a:pt x="9" y="6"/>
                  </a:moveTo>
                  <a:cubicBezTo>
                    <a:pt x="9" y="6"/>
                    <a:pt x="11" y="0"/>
                    <a:pt x="5" y="3"/>
                  </a:cubicBezTo>
                  <a:cubicBezTo>
                    <a:pt x="0" y="5"/>
                    <a:pt x="4" y="9"/>
                    <a:pt x="4" y="11"/>
                  </a:cubicBezTo>
                  <a:cubicBezTo>
                    <a:pt x="5" y="12"/>
                    <a:pt x="6" y="18"/>
                    <a:pt x="8" y="16"/>
                  </a:cubicBezTo>
                  <a:cubicBezTo>
                    <a:pt x="10" y="14"/>
                    <a:pt x="11" y="15"/>
                    <a:pt x="9" y="12"/>
                  </a:cubicBezTo>
                  <a:cubicBezTo>
                    <a:pt x="7" y="9"/>
                    <a:pt x="8" y="7"/>
                    <a:pt x="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7" name="Freeform 2901"/>
            <p:cNvSpPr>
              <a:spLocks/>
            </p:cNvSpPr>
            <p:nvPr/>
          </p:nvSpPr>
          <p:spPr bwMode="auto">
            <a:xfrm>
              <a:off x="9421879" y="3989940"/>
              <a:ext cx="3222" cy="330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4"/>
                    <a:pt x="0" y="0"/>
                    <a:pt x="1" y="2"/>
                  </a:cubicBezTo>
                  <a:cubicBezTo>
                    <a:pt x="2" y="4"/>
                    <a:pt x="4" y="4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8" name="Freeform 2902"/>
            <p:cNvSpPr>
              <a:spLocks/>
            </p:cNvSpPr>
            <p:nvPr/>
          </p:nvSpPr>
          <p:spPr bwMode="auto">
            <a:xfrm>
              <a:off x="9451682" y="3959345"/>
              <a:ext cx="10472" cy="19845"/>
            </a:xfrm>
            <a:custGeom>
              <a:avLst/>
              <a:gdLst>
                <a:gd name="T0" fmla="*/ 2147483647 w 13"/>
                <a:gd name="T1" fmla="*/ 2147483647 h 24"/>
                <a:gd name="T2" fmla="*/ 2147483647 w 13"/>
                <a:gd name="T3" fmla="*/ 2147483647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24">
                  <a:moveTo>
                    <a:pt x="4" y="22"/>
                  </a:moveTo>
                  <a:cubicBezTo>
                    <a:pt x="4" y="22"/>
                    <a:pt x="6" y="24"/>
                    <a:pt x="9" y="20"/>
                  </a:cubicBezTo>
                  <a:cubicBezTo>
                    <a:pt x="11" y="17"/>
                    <a:pt x="13" y="9"/>
                    <a:pt x="11" y="9"/>
                  </a:cubicBezTo>
                  <a:cubicBezTo>
                    <a:pt x="9" y="9"/>
                    <a:pt x="9" y="7"/>
                    <a:pt x="8" y="5"/>
                  </a:cubicBezTo>
                  <a:cubicBezTo>
                    <a:pt x="7" y="4"/>
                    <a:pt x="4" y="0"/>
                    <a:pt x="4" y="7"/>
                  </a:cubicBezTo>
                  <a:cubicBezTo>
                    <a:pt x="3" y="13"/>
                    <a:pt x="2" y="16"/>
                    <a:pt x="1" y="17"/>
                  </a:cubicBezTo>
                  <a:cubicBezTo>
                    <a:pt x="0" y="18"/>
                    <a:pt x="0" y="19"/>
                    <a:pt x="4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9" name="Freeform 2903"/>
            <p:cNvSpPr>
              <a:spLocks/>
            </p:cNvSpPr>
            <p:nvPr/>
          </p:nvSpPr>
          <p:spPr bwMode="auto">
            <a:xfrm>
              <a:off x="9437989" y="4002343"/>
              <a:ext cx="7250" cy="9096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4" y="1"/>
                  </a:moveTo>
                  <a:cubicBezTo>
                    <a:pt x="3" y="0"/>
                    <a:pt x="0" y="2"/>
                    <a:pt x="9" y="11"/>
                  </a:cubicBezTo>
                  <a:cubicBezTo>
                    <a:pt x="9" y="11"/>
                    <a:pt x="5" y="2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0" name="Freeform 2904"/>
            <p:cNvSpPr>
              <a:spLocks/>
            </p:cNvSpPr>
            <p:nvPr/>
          </p:nvSpPr>
          <p:spPr bwMode="auto">
            <a:xfrm>
              <a:off x="9427517" y="4003171"/>
              <a:ext cx="26582" cy="28115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2147483647 w 33"/>
                <a:gd name="T23" fmla="*/ 2147483647 h 34"/>
                <a:gd name="T24" fmla="*/ 2147483647 w 33"/>
                <a:gd name="T25" fmla="*/ 214748364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34">
                  <a:moveTo>
                    <a:pt x="2" y="24"/>
                  </a:moveTo>
                  <a:cubicBezTo>
                    <a:pt x="4" y="24"/>
                    <a:pt x="6" y="22"/>
                    <a:pt x="8" y="18"/>
                  </a:cubicBezTo>
                  <a:cubicBezTo>
                    <a:pt x="11" y="14"/>
                    <a:pt x="12" y="13"/>
                    <a:pt x="17" y="20"/>
                  </a:cubicBezTo>
                  <a:cubicBezTo>
                    <a:pt x="22" y="28"/>
                    <a:pt x="24" y="22"/>
                    <a:pt x="28" y="28"/>
                  </a:cubicBezTo>
                  <a:cubicBezTo>
                    <a:pt x="33" y="34"/>
                    <a:pt x="30" y="24"/>
                    <a:pt x="29" y="21"/>
                  </a:cubicBezTo>
                  <a:cubicBezTo>
                    <a:pt x="28" y="18"/>
                    <a:pt x="25" y="14"/>
                    <a:pt x="23" y="14"/>
                  </a:cubicBezTo>
                  <a:cubicBezTo>
                    <a:pt x="21" y="14"/>
                    <a:pt x="21" y="13"/>
                    <a:pt x="18" y="10"/>
                  </a:cubicBezTo>
                  <a:cubicBezTo>
                    <a:pt x="15" y="7"/>
                    <a:pt x="9" y="4"/>
                    <a:pt x="6" y="2"/>
                  </a:cubicBezTo>
                  <a:cubicBezTo>
                    <a:pt x="2" y="0"/>
                    <a:pt x="4" y="4"/>
                    <a:pt x="4" y="4"/>
                  </a:cubicBezTo>
                  <a:cubicBezTo>
                    <a:pt x="6" y="8"/>
                    <a:pt x="6" y="6"/>
                    <a:pt x="5" y="10"/>
                  </a:cubicBezTo>
                  <a:cubicBezTo>
                    <a:pt x="4" y="14"/>
                    <a:pt x="2" y="15"/>
                    <a:pt x="4" y="14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5"/>
                    <a:pt x="0" y="24"/>
                    <a:pt x="2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1" name="Freeform 2905"/>
            <p:cNvSpPr>
              <a:spLocks/>
            </p:cNvSpPr>
            <p:nvPr/>
          </p:nvSpPr>
          <p:spPr bwMode="auto">
            <a:xfrm>
              <a:off x="9431545" y="4036247"/>
              <a:ext cx="20943" cy="63673"/>
            </a:xfrm>
            <a:custGeom>
              <a:avLst/>
              <a:gdLst>
                <a:gd name="T0" fmla="*/ 2147483647 w 26"/>
                <a:gd name="T1" fmla="*/ 2147483647 h 77"/>
                <a:gd name="T2" fmla="*/ 2147483647 w 26"/>
                <a:gd name="T3" fmla="*/ 2147483647 h 77"/>
                <a:gd name="T4" fmla="*/ 2147483647 w 26"/>
                <a:gd name="T5" fmla="*/ 2147483647 h 77"/>
                <a:gd name="T6" fmla="*/ 2147483647 w 26"/>
                <a:gd name="T7" fmla="*/ 2147483647 h 77"/>
                <a:gd name="T8" fmla="*/ 2147483647 w 26"/>
                <a:gd name="T9" fmla="*/ 2147483647 h 77"/>
                <a:gd name="T10" fmla="*/ 2147483647 w 26"/>
                <a:gd name="T11" fmla="*/ 2147483647 h 77"/>
                <a:gd name="T12" fmla="*/ 2147483647 w 26"/>
                <a:gd name="T13" fmla="*/ 2147483647 h 77"/>
                <a:gd name="T14" fmla="*/ 2147483647 w 26"/>
                <a:gd name="T15" fmla="*/ 2147483647 h 77"/>
                <a:gd name="T16" fmla="*/ 2147483647 w 26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77">
                  <a:moveTo>
                    <a:pt x="26" y="9"/>
                  </a:moveTo>
                  <a:cubicBezTo>
                    <a:pt x="26" y="0"/>
                    <a:pt x="20" y="19"/>
                    <a:pt x="18" y="24"/>
                  </a:cubicBezTo>
                  <a:cubicBezTo>
                    <a:pt x="17" y="29"/>
                    <a:pt x="8" y="44"/>
                    <a:pt x="7" y="47"/>
                  </a:cubicBezTo>
                  <a:cubicBezTo>
                    <a:pt x="5" y="50"/>
                    <a:pt x="2" y="52"/>
                    <a:pt x="1" y="65"/>
                  </a:cubicBezTo>
                  <a:cubicBezTo>
                    <a:pt x="0" y="77"/>
                    <a:pt x="5" y="62"/>
                    <a:pt x="8" y="56"/>
                  </a:cubicBezTo>
                  <a:cubicBezTo>
                    <a:pt x="10" y="50"/>
                    <a:pt x="12" y="45"/>
                    <a:pt x="18" y="41"/>
                  </a:cubicBezTo>
                  <a:cubicBezTo>
                    <a:pt x="25" y="37"/>
                    <a:pt x="26" y="33"/>
                    <a:pt x="25" y="29"/>
                  </a:cubicBezTo>
                  <a:cubicBezTo>
                    <a:pt x="24" y="26"/>
                    <a:pt x="24" y="24"/>
                    <a:pt x="25" y="20"/>
                  </a:cubicBezTo>
                  <a:cubicBezTo>
                    <a:pt x="25" y="15"/>
                    <a:pt x="26" y="9"/>
                    <a:pt x="26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2" name="Freeform 2906"/>
            <p:cNvSpPr>
              <a:spLocks/>
            </p:cNvSpPr>
            <p:nvPr/>
          </p:nvSpPr>
          <p:spPr bwMode="auto">
            <a:xfrm>
              <a:off x="9458932" y="4028804"/>
              <a:ext cx="9666" cy="8269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9" y="7"/>
                  </a:moveTo>
                  <a:cubicBezTo>
                    <a:pt x="12" y="5"/>
                    <a:pt x="11" y="3"/>
                    <a:pt x="5" y="2"/>
                  </a:cubicBezTo>
                  <a:cubicBezTo>
                    <a:pt x="0" y="0"/>
                    <a:pt x="4" y="5"/>
                    <a:pt x="4" y="5"/>
                  </a:cubicBezTo>
                  <a:cubicBezTo>
                    <a:pt x="4" y="8"/>
                    <a:pt x="7" y="10"/>
                    <a:pt x="9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3" name="Freeform 2907"/>
            <p:cNvSpPr>
              <a:spLocks/>
            </p:cNvSpPr>
            <p:nvPr/>
          </p:nvSpPr>
          <p:spPr bwMode="auto">
            <a:xfrm>
              <a:off x="9455710" y="4032112"/>
              <a:ext cx="30610" cy="48788"/>
            </a:xfrm>
            <a:custGeom>
              <a:avLst/>
              <a:gdLst>
                <a:gd name="T0" fmla="*/ 2147483647 w 38"/>
                <a:gd name="T1" fmla="*/ 2147483647 h 59"/>
                <a:gd name="T2" fmla="*/ 2147483647 w 38"/>
                <a:gd name="T3" fmla="*/ 2147483647 h 59"/>
                <a:gd name="T4" fmla="*/ 2147483647 w 38"/>
                <a:gd name="T5" fmla="*/ 2147483647 h 59"/>
                <a:gd name="T6" fmla="*/ 2147483647 w 38"/>
                <a:gd name="T7" fmla="*/ 2147483647 h 59"/>
                <a:gd name="T8" fmla="*/ 2147483647 w 38"/>
                <a:gd name="T9" fmla="*/ 2147483647 h 59"/>
                <a:gd name="T10" fmla="*/ 2147483647 w 38"/>
                <a:gd name="T11" fmla="*/ 2147483647 h 59"/>
                <a:gd name="T12" fmla="*/ 2147483647 w 38"/>
                <a:gd name="T13" fmla="*/ 2147483647 h 59"/>
                <a:gd name="T14" fmla="*/ 2147483647 w 38"/>
                <a:gd name="T15" fmla="*/ 2147483647 h 59"/>
                <a:gd name="T16" fmla="*/ 2147483647 w 38"/>
                <a:gd name="T17" fmla="*/ 2147483647 h 59"/>
                <a:gd name="T18" fmla="*/ 2147483647 w 38"/>
                <a:gd name="T19" fmla="*/ 2147483647 h 59"/>
                <a:gd name="T20" fmla="*/ 2147483647 w 38"/>
                <a:gd name="T21" fmla="*/ 2147483647 h 59"/>
                <a:gd name="T22" fmla="*/ 2147483647 w 38"/>
                <a:gd name="T23" fmla="*/ 2147483647 h 59"/>
                <a:gd name="T24" fmla="*/ 2147483647 w 38"/>
                <a:gd name="T25" fmla="*/ 2147483647 h 59"/>
                <a:gd name="T26" fmla="*/ 2147483647 w 38"/>
                <a:gd name="T27" fmla="*/ 2147483647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59">
                  <a:moveTo>
                    <a:pt x="5" y="7"/>
                  </a:moveTo>
                  <a:cubicBezTo>
                    <a:pt x="7" y="10"/>
                    <a:pt x="8" y="14"/>
                    <a:pt x="8" y="19"/>
                  </a:cubicBezTo>
                  <a:cubicBezTo>
                    <a:pt x="7" y="25"/>
                    <a:pt x="8" y="21"/>
                    <a:pt x="9" y="25"/>
                  </a:cubicBezTo>
                  <a:cubicBezTo>
                    <a:pt x="10" y="28"/>
                    <a:pt x="10" y="22"/>
                    <a:pt x="15" y="21"/>
                  </a:cubicBezTo>
                  <a:cubicBezTo>
                    <a:pt x="21" y="21"/>
                    <a:pt x="22" y="40"/>
                    <a:pt x="21" y="45"/>
                  </a:cubicBezTo>
                  <a:cubicBezTo>
                    <a:pt x="19" y="50"/>
                    <a:pt x="24" y="51"/>
                    <a:pt x="25" y="51"/>
                  </a:cubicBezTo>
                  <a:cubicBezTo>
                    <a:pt x="27" y="52"/>
                    <a:pt x="29" y="59"/>
                    <a:pt x="28" y="48"/>
                  </a:cubicBezTo>
                  <a:cubicBezTo>
                    <a:pt x="27" y="36"/>
                    <a:pt x="30" y="44"/>
                    <a:pt x="30" y="47"/>
                  </a:cubicBezTo>
                  <a:cubicBezTo>
                    <a:pt x="31" y="49"/>
                    <a:pt x="33" y="48"/>
                    <a:pt x="36" y="46"/>
                  </a:cubicBezTo>
                  <a:cubicBezTo>
                    <a:pt x="38" y="44"/>
                    <a:pt x="37" y="39"/>
                    <a:pt x="31" y="34"/>
                  </a:cubicBezTo>
                  <a:cubicBezTo>
                    <a:pt x="25" y="28"/>
                    <a:pt x="27" y="14"/>
                    <a:pt x="27" y="11"/>
                  </a:cubicBezTo>
                  <a:cubicBezTo>
                    <a:pt x="27" y="8"/>
                    <a:pt x="27" y="7"/>
                    <a:pt x="25" y="8"/>
                  </a:cubicBezTo>
                  <a:cubicBezTo>
                    <a:pt x="22" y="9"/>
                    <a:pt x="19" y="15"/>
                    <a:pt x="10" y="8"/>
                  </a:cubicBezTo>
                  <a:cubicBezTo>
                    <a:pt x="0" y="0"/>
                    <a:pt x="5" y="7"/>
                    <a:pt x="5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4" name="Freeform 2908"/>
            <p:cNvSpPr>
              <a:spLocks/>
            </p:cNvSpPr>
            <p:nvPr/>
          </p:nvSpPr>
          <p:spPr bwMode="auto">
            <a:xfrm>
              <a:off x="9434767" y="4097439"/>
              <a:ext cx="8055" cy="6615"/>
            </a:xfrm>
            <a:custGeom>
              <a:avLst/>
              <a:gdLst>
                <a:gd name="T0" fmla="*/ 2147483647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cubicBezTo>
                    <a:pt x="4" y="2"/>
                    <a:pt x="0" y="4"/>
                    <a:pt x="4" y="6"/>
                  </a:cubicBezTo>
                  <a:cubicBezTo>
                    <a:pt x="9" y="8"/>
                    <a:pt x="10" y="8"/>
                    <a:pt x="9" y="4"/>
                  </a:cubicBezTo>
                  <a:cubicBezTo>
                    <a:pt x="8" y="0"/>
                    <a:pt x="6" y="1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5" name="Freeform 2909"/>
            <p:cNvSpPr>
              <a:spLocks/>
            </p:cNvSpPr>
            <p:nvPr/>
          </p:nvSpPr>
          <p:spPr bwMode="auto">
            <a:xfrm>
              <a:off x="9444434" y="4070977"/>
              <a:ext cx="21748" cy="19019"/>
            </a:xfrm>
            <a:custGeom>
              <a:avLst/>
              <a:gdLst>
                <a:gd name="T0" fmla="*/ 2147483647 w 27"/>
                <a:gd name="T1" fmla="*/ 2147483647 h 23"/>
                <a:gd name="T2" fmla="*/ 2147483647 w 27"/>
                <a:gd name="T3" fmla="*/ 2147483647 h 23"/>
                <a:gd name="T4" fmla="*/ 2147483647 w 27"/>
                <a:gd name="T5" fmla="*/ 2147483647 h 23"/>
                <a:gd name="T6" fmla="*/ 2147483647 w 27"/>
                <a:gd name="T7" fmla="*/ 2147483647 h 23"/>
                <a:gd name="T8" fmla="*/ 2147483647 w 27"/>
                <a:gd name="T9" fmla="*/ 2147483647 h 23"/>
                <a:gd name="T10" fmla="*/ 2147483647 w 27"/>
                <a:gd name="T11" fmla="*/ 2147483647 h 23"/>
                <a:gd name="T12" fmla="*/ 2147483647 w 27"/>
                <a:gd name="T13" fmla="*/ 2147483647 h 23"/>
                <a:gd name="T14" fmla="*/ 2147483647 w 27"/>
                <a:gd name="T15" fmla="*/ 2147483647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23">
                  <a:moveTo>
                    <a:pt x="12" y="5"/>
                  </a:moveTo>
                  <a:cubicBezTo>
                    <a:pt x="8" y="10"/>
                    <a:pt x="4" y="10"/>
                    <a:pt x="3" y="12"/>
                  </a:cubicBezTo>
                  <a:cubicBezTo>
                    <a:pt x="1" y="13"/>
                    <a:pt x="0" y="16"/>
                    <a:pt x="2" y="18"/>
                  </a:cubicBezTo>
                  <a:cubicBezTo>
                    <a:pt x="5" y="20"/>
                    <a:pt x="9" y="23"/>
                    <a:pt x="14" y="22"/>
                  </a:cubicBezTo>
                  <a:cubicBezTo>
                    <a:pt x="19" y="20"/>
                    <a:pt x="27" y="20"/>
                    <a:pt x="27" y="15"/>
                  </a:cubicBezTo>
                  <a:cubicBezTo>
                    <a:pt x="27" y="15"/>
                    <a:pt x="27" y="15"/>
                    <a:pt x="27" y="12"/>
                  </a:cubicBezTo>
                  <a:cubicBezTo>
                    <a:pt x="27" y="9"/>
                    <a:pt x="27" y="7"/>
                    <a:pt x="23" y="5"/>
                  </a:cubicBezTo>
                  <a:cubicBezTo>
                    <a:pt x="20" y="3"/>
                    <a:pt x="16" y="0"/>
                    <a:pt x="1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6" name="Freeform 2910"/>
            <p:cNvSpPr>
              <a:spLocks/>
            </p:cNvSpPr>
            <p:nvPr/>
          </p:nvSpPr>
          <p:spPr bwMode="auto">
            <a:xfrm>
              <a:off x="9467793" y="4096611"/>
              <a:ext cx="4833" cy="661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5" y="8"/>
                  </a:moveTo>
                  <a:cubicBezTo>
                    <a:pt x="6" y="5"/>
                    <a:pt x="5" y="4"/>
                    <a:pt x="5" y="4"/>
                  </a:cubicBezTo>
                  <a:cubicBezTo>
                    <a:pt x="0" y="0"/>
                    <a:pt x="5" y="8"/>
                    <a:pt x="5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7" name="Freeform 2911"/>
            <p:cNvSpPr>
              <a:spLocks/>
            </p:cNvSpPr>
            <p:nvPr/>
          </p:nvSpPr>
          <p:spPr bwMode="auto">
            <a:xfrm>
              <a:off x="9454905" y="4004824"/>
              <a:ext cx="41081" cy="43826"/>
            </a:xfrm>
            <a:custGeom>
              <a:avLst/>
              <a:gdLst>
                <a:gd name="T0" fmla="*/ 2147483647 w 51"/>
                <a:gd name="T1" fmla="*/ 2147483647 h 53"/>
                <a:gd name="T2" fmla="*/ 2147483647 w 51"/>
                <a:gd name="T3" fmla="*/ 2147483647 h 53"/>
                <a:gd name="T4" fmla="*/ 2147483647 w 51"/>
                <a:gd name="T5" fmla="*/ 2147483647 h 53"/>
                <a:gd name="T6" fmla="*/ 2147483647 w 51"/>
                <a:gd name="T7" fmla="*/ 2147483647 h 53"/>
                <a:gd name="T8" fmla="*/ 2147483647 w 51"/>
                <a:gd name="T9" fmla="*/ 2147483647 h 53"/>
                <a:gd name="T10" fmla="*/ 2147483647 w 51"/>
                <a:gd name="T11" fmla="*/ 2147483647 h 53"/>
                <a:gd name="T12" fmla="*/ 2147483647 w 51"/>
                <a:gd name="T13" fmla="*/ 2147483647 h 53"/>
                <a:gd name="T14" fmla="*/ 2147483647 w 51"/>
                <a:gd name="T15" fmla="*/ 2147483647 h 53"/>
                <a:gd name="T16" fmla="*/ 2147483647 w 51"/>
                <a:gd name="T17" fmla="*/ 2147483647 h 53"/>
                <a:gd name="T18" fmla="*/ 2147483647 w 51"/>
                <a:gd name="T19" fmla="*/ 2147483647 h 53"/>
                <a:gd name="T20" fmla="*/ 2147483647 w 51"/>
                <a:gd name="T21" fmla="*/ 2147483647 h 53"/>
                <a:gd name="T22" fmla="*/ 2147483647 w 51"/>
                <a:gd name="T23" fmla="*/ 2147483647 h 53"/>
                <a:gd name="T24" fmla="*/ 2147483647 w 51"/>
                <a:gd name="T25" fmla="*/ 2147483647 h 53"/>
                <a:gd name="T26" fmla="*/ 2147483647 w 51"/>
                <a:gd name="T27" fmla="*/ 2147483647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3">
                  <a:moveTo>
                    <a:pt x="28" y="1"/>
                  </a:moveTo>
                  <a:cubicBezTo>
                    <a:pt x="25" y="1"/>
                    <a:pt x="14" y="1"/>
                    <a:pt x="7" y="1"/>
                  </a:cubicBezTo>
                  <a:cubicBezTo>
                    <a:pt x="0" y="1"/>
                    <a:pt x="5" y="5"/>
                    <a:pt x="5" y="5"/>
                  </a:cubicBezTo>
                  <a:cubicBezTo>
                    <a:pt x="9" y="12"/>
                    <a:pt x="25" y="24"/>
                    <a:pt x="27" y="26"/>
                  </a:cubicBezTo>
                  <a:cubicBezTo>
                    <a:pt x="29" y="28"/>
                    <a:pt x="31" y="27"/>
                    <a:pt x="29" y="32"/>
                  </a:cubicBezTo>
                  <a:cubicBezTo>
                    <a:pt x="27" y="37"/>
                    <a:pt x="33" y="45"/>
                    <a:pt x="35" y="49"/>
                  </a:cubicBezTo>
                  <a:cubicBezTo>
                    <a:pt x="37" y="53"/>
                    <a:pt x="42" y="50"/>
                    <a:pt x="44" y="51"/>
                  </a:cubicBezTo>
                  <a:cubicBezTo>
                    <a:pt x="47" y="51"/>
                    <a:pt x="50" y="50"/>
                    <a:pt x="48" y="49"/>
                  </a:cubicBezTo>
                  <a:cubicBezTo>
                    <a:pt x="46" y="48"/>
                    <a:pt x="47" y="47"/>
                    <a:pt x="49" y="45"/>
                  </a:cubicBezTo>
                  <a:cubicBezTo>
                    <a:pt x="51" y="43"/>
                    <a:pt x="50" y="39"/>
                    <a:pt x="49" y="34"/>
                  </a:cubicBezTo>
                  <a:cubicBezTo>
                    <a:pt x="48" y="29"/>
                    <a:pt x="46" y="21"/>
                    <a:pt x="46" y="17"/>
                  </a:cubicBezTo>
                  <a:cubicBezTo>
                    <a:pt x="46" y="14"/>
                    <a:pt x="46" y="13"/>
                    <a:pt x="43" y="12"/>
                  </a:cubicBezTo>
                  <a:cubicBezTo>
                    <a:pt x="41" y="11"/>
                    <a:pt x="40" y="11"/>
                    <a:pt x="39" y="5"/>
                  </a:cubicBezTo>
                  <a:cubicBezTo>
                    <a:pt x="38" y="0"/>
                    <a:pt x="30" y="0"/>
                    <a:pt x="2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8" name="Freeform 2912"/>
            <p:cNvSpPr>
              <a:spLocks/>
            </p:cNvSpPr>
            <p:nvPr/>
          </p:nvSpPr>
          <p:spPr bwMode="auto">
            <a:xfrm>
              <a:off x="9391269" y="4080899"/>
              <a:ext cx="129686" cy="123210"/>
            </a:xfrm>
            <a:custGeom>
              <a:avLst/>
              <a:gdLst>
                <a:gd name="T0" fmla="*/ 2147483647 w 161"/>
                <a:gd name="T1" fmla="*/ 2147483647 h 149"/>
                <a:gd name="T2" fmla="*/ 2147483647 w 161"/>
                <a:gd name="T3" fmla="*/ 2147483647 h 149"/>
                <a:gd name="T4" fmla="*/ 2147483647 w 161"/>
                <a:gd name="T5" fmla="*/ 2147483647 h 149"/>
                <a:gd name="T6" fmla="*/ 2147483647 w 161"/>
                <a:gd name="T7" fmla="*/ 2147483647 h 149"/>
                <a:gd name="T8" fmla="*/ 2147483647 w 161"/>
                <a:gd name="T9" fmla="*/ 2147483647 h 149"/>
                <a:gd name="T10" fmla="*/ 2147483647 w 161"/>
                <a:gd name="T11" fmla="*/ 2147483647 h 149"/>
                <a:gd name="T12" fmla="*/ 2147483647 w 161"/>
                <a:gd name="T13" fmla="*/ 2147483647 h 149"/>
                <a:gd name="T14" fmla="*/ 2147483647 w 161"/>
                <a:gd name="T15" fmla="*/ 2147483647 h 149"/>
                <a:gd name="T16" fmla="*/ 2147483647 w 161"/>
                <a:gd name="T17" fmla="*/ 2147483647 h 149"/>
                <a:gd name="T18" fmla="*/ 2147483647 w 161"/>
                <a:gd name="T19" fmla="*/ 2147483647 h 149"/>
                <a:gd name="T20" fmla="*/ 2147483647 w 161"/>
                <a:gd name="T21" fmla="*/ 2147483647 h 149"/>
                <a:gd name="T22" fmla="*/ 2147483647 w 161"/>
                <a:gd name="T23" fmla="*/ 2147483647 h 149"/>
                <a:gd name="T24" fmla="*/ 2147483647 w 161"/>
                <a:gd name="T25" fmla="*/ 2147483647 h 149"/>
                <a:gd name="T26" fmla="*/ 2147483647 w 161"/>
                <a:gd name="T27" fmla="*/ 2147483647 h 149"/>
                <a:gd name="T28" fmla="*/ 2147483647 w 161"/>
                <a:gd name="T29" fmla="*/ 2147483647 h 149"/>
                <a:gd name="T30" fmla="*/ 2147483647 w 161"/>
                <a:gd name="T31" fmla="*/ 2147483647 h 149"/>
                <a:gd name="T32" fmla="*/ 2147483647 w 161"/>
                <a:gd name="T33" fmla="*/ 2147483647 h 149"/>
                <a:gd name="T34" fmla="*/ 2147483647 w 161"/>
                <a:gd name="T35" fmla="*/ 2147483647 h 149"/>
                <a:gd name="T36" fmla="*/ 2147483647 w 161"/>
                <a:gd name="T37" fmla="*/ 2147483647 h 149"/>
                <a:gd name="T38" fmla="*/ 2147483647 w 161"/>
                <a:gd name="T39" fmla="*/ 2147483647 h 149"/>
                <a:gd name="T40" fmla="*/ 2147483647 w 161"/>
                <a:gd name="T41" fmla="*/ 2147483647 h 149"/>
                <a:gd name="T42" fmla="*/ 2147483647 w 161"/>
                <a:gd name="T43" fmla="*/ 2147483647 h 149"/>
                <a:gd name="T44" fmla="*/ 2147483647 w 161"/>
                <a:gd name="T45" fmla="*/ 2147483647 h 149"/>
                <a:gd name="T46" fmla="*/ 2147483647 w 161"/>
                <a:gd name="T47" fmla="*/ 2147483647 h 149"/>
                <a:gd name="T48" fmla="*/ 2147483647 w 161"/>
                <a:gd name="T49" fmla="*/ 2147483647 h 149"/>
                <a:gd name="T50" fmla="*/ 2147483647 w 161"/>
                <a:gd name="T51" fmla="*/ 2147483647 h 149"/>
                <a:gd name="T52" fmla="*/ 2147483647 w 161"/>
                <a:gd name="T53" fmla="*/ 2147483647 h 149"/>
                <a:gd name="T54" fmla="*/ 2147483647 w 161"/>
                <a:gd name="T55" fmla="*/ 2147483647 h 149"/>
                <a:gd name="T56" fmla="*/ 2147483647 w 161"/>
                <a:gd name="T57" fmla="*/ 2147483647 h 149"/>
                <a:gd name="T58" fmla="*/ 2147483647 w 161"/>
                <a:gd name="T59" fmla="*/ 2147483647 h 149"/>
                <a:gd name="T60" fmla="*/ 2147483647 w 161"/>
                <a:gd name="T61" fmla="*/ 2147483647 h 149"/>
                <a:gd name="T62" fmla="*/ 2147483647 w 161"/>
                <a:gd name="T63" fmla="*/ 2147483647 h 149"/>
                <a:gd name="T64" fmla="*/ 2147483647 w 161"/>
                <a:gd name="T65" fmla="*/ 2147483647 h 149"/>
                <a:gd name="T66" fmla="*/ 2147483647 w 161"/>
                <a:gd name="T67" fmla="*/ 2147483647 h 149"/>
                <a:gd name="T68" fmla="*/ 2147483647 w 161"/>
                <a:gd name="T69" fmla="*/ 2147483647 h 1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1" h="149">
                  <a:moveTo>
                    <a:pt x="124" y="2"/>
                  </a:moveTo>
                  <a:cubicBezTo>
                    <a:pt x="119" y="0"/>
                    <a:pt x="124" y="15"/>
                    <a:pt x="125" y="24"/>
                  </a:cubicBezTo>
                  <a:cubicBezTo>
                    <a:pt x="126" y="33"/>
                    <a:pt x="119" y="28"/>
                    <a:pt x="117" y="27"/>
                  </a:cubicBezTo>
                  <a:cubicBezTo>
                    <a:pt x="115" y="26"/>
                    <a:pt x="116" y="26"/>
                    <a:pt x="115" y="31"/>
                  </a:cubicBezTo>
                  <a:cubicBezTo>
                    <a:pt x="114" y="35"/>
                    <a:pt x="110" y="34"/>
                    <a:pt x="106" y="30"/>
                  </a:cubicBezTo>
                  <a:cubicBezTo>
                    <a:pt x="101" y="27"/>
                    <a:pt x="99" y="34"/>
                    <a:pt x="99" y="41"/>
                  </a:cubicBezTo>
                  <a:cubicBezTo>
                    <a:pt x="100" y="49"/>
                    <a:pt x="95" y="45"/>
                    <a:pt x="92" y="44"/>
                  </a:cubicBezTo>
                  <a:cubicBezTo>
                    <a:pt x="88" y="42"/>
                    <a:pt x="88" y="43"/>
                    <a:pt x="85" y="48"/>
                  </a:cubicBezTo>
                  <a:cubicBezTo>
                    <a:pt x="82" y="53"/>
                    <a:pt x="72" y="61"/>
                    <a:pt x="66" y="64"/>
                  </a:cubicBezTo>
                  <a:cubicBezTo>
                    <a:pt x="60" y="66"/>
                    <a:pt x="63" y="63"/>
                    <a:pt x="66" y="61"/>
                  </a:cubicBezTo>
                  <a:cubicBezTo>
                    <a:pt x="70" y="59"/>
                    <a:pt x="70" y="55"/>
                    <a:pt x="69" y="51"/>
                  </a:cubicBezTo>
                  <a:cubicBezTo>
                    <a:pt x="69" y="46"/>
                    <a:pt x="64" y="43"/>
                    <a:pt x="63" y="43"/>
                  </a:cubicBezTo>
                  <a:cubicBezTo>
                    <a:pt x="61" y="43"/>
                    <a:pt x="60" y="42"/>
                    <a:pt x="58" y="41"/>
                  </a:cubicBezTo>
                  <a:cubicBezTo>
                    <a:pt x="55" y="40"/>
                    <a:pt x="55" y="39"/>
                    <a:pt x="52" y="41"/>
                  </a:cubicBezTo>
                  <a:cubicBezTo>
                    <a:pt x="49" y="43"/>
                    <a:pt x="45" y="41"/>
                    <a:pt x="41" y="50"/>
                  </a:cubicBezTo>
                  <a:cubicBezTo>
                    <a:pt x="36" y="59"/>
                    <a:pt x="43" y="57"/>
                    <a:pt x="28" y="61"/>
                  </a:cubicBezTo>
                  <a:cubicBezTo>
                    <a:pt x="12" y="64"/>
                    <a:pt x="11" y="71"/>
                    <a:pt x="10" y="73"/>
                  </a:cubicBezTo>
                  <a:cubicBezTo>
                    <a:pt x="9" y="75"/>
                    <a:pt x="11" y="77"/>
                    <a:pt x="10" y="78"/>
                  </a:cubicBezTo>
                  <a:cubicBezTo>
                    <a:pt x="10" y="79"/>
                    <a:pt x="10" y="79"/>
                    <a:pt x="10" y="81"/>
                  </a:cubicBezTo>
                  <a:cubicBezTo>
                    <a:pt x="9" y="83"/>
                    <a:pt x="6" y="86"/>
                    <a:pt x="6" y="86"/>
                  </a:cubicBezTo>
                  <a:cubicBezTo>
                    <a:pt x="0" y="94"/>
                    <a:pt x="6" y="100"/>
                    <a:pt x="6" y="100"/>
                  </a:cubicBezTo>
                  <a:cubicBezTo>
                    <a:pt x="10" y="103"/>
                    <a:pt x="11" y="100"/>
                    <a:pt x="13" y="97"/>
                  </a:cubicBezTo>
                  <a:cubicBezTo>
                    <a:pt x="14" y="95"/>
                    <a:pt x="17" y="93"/>
                    <a:pt x="16" y="91"/>
                  </a:cubicBezTo>
                  <a:cubicBezTo>
                    <a:pt x="16" y="88"/>
                    <a:pt x="17" y="87"/>
                    <a:pt x="18" y="86"/>
                  </a:cubicBezTo>
                  <a:cubicBezTo>
                    <a:pt x="20" y="85"/>
                    <a:pt x="20" y="83"/>
                    <a:pt x="19" y="82"/>
                  </a:cubicBezTo>
                  <a:cubicBezTo>
                    <a:pt x="17" y="81"/>
                    <a:pt x="19" y="82"/>
                    <a:pt x="21" y="80"/>
                  </a:cubicBezTo>
                  <a:cubicBezTo>
                    <a:pt x="24" y="77"/>
                    <a:pt x="23" y="78"/>
                    <a:pt x="21" y="78"/>
                  </a:cubicBezTo>
                  <a:cubicBezTo>
                    <a:pt x="19" y="77"/>
                    <a:pt x="23" y="75"/>
                    <a:pt x="27" y="73"/>
                  </a:cubicBezTo>
                  <a:cubicBezTo>
                    <a:pt x="32" y="71"/>
                    <a:pt x="34" y="75"/>
                    <a:pt x="34" y="79"/>
                  </a:cubicBezTo>
                  <a:cubicBezTo>
                    <a:pt x="33" y="83"/>
                    <a:pt x="35" y="83"/>
                    <a:pt x="37" y="81"/>
                  </a:cubicBezTo>
                  <a:cubicBezTo>
                    <a:pt x="39" y="79"/>
                    <a:pt x="42" y="75"/>
                    <a:pt x="44" y="74"/>
                  </a:cubicBezTo>
                  <a:cubicBezTo>
                    <a:pt x="46" y="72"/>
                    <a:pt x="48" y="76"/>
                    <a:pt x="45" y="78"/>
                  </a:cubicBezTo>
                  <a:cubicBezTo>
                    <a:pt x="42" y="81"/>
                    <a:pt x="46" y="82"/>
                    <a:pt x="48" y="81"/>
                  </a:cubicBezTo>
                  <a:cubicBezTo>
                    <a:pt x="50" y="81"/>
                    <a:pt x="50" y="80"/>
                    <a:pt x="52" y="84"/>
                  </a:cubicBezTo>
                  <a:cubicBezTo>
                    <a:pt x="54" y="87"/>
                    <a:pt x="54" y="83"/>
                    <a:pt x="52" y="79"/>
                  </a:cubicBezTo>
                  <a:cubicBezTo>
                    <a:pt x="51" y="74"/>
                    <a:pt x="53" y="72"/>
                    <a:pt x="58" y="69"/>
                  </a:cubicBezTo>
                  <a:cubicBezTo>
                    <a:pt x="63" y="67"/>
                    <a:pt x="76" y="80"/>
                    <a:pt x="80" y="83"/>
                  </a:cubicBezTo>
                  <a:cubicBezTo>
                    <a:pt x="84" y="86"/>
                    <a:pt x="80" y="88"/>
                    <a:pt x="77" y="93"/>
                  </a:cubicBezTo>
                  <a:cubicBezTo>
                    <a:pt x="73" y="98"/>
                    <a:pt x="75" y="105"/>
                    <a:pt x="75" y="109"/>
                  </a:cubicBezTo>
                  <a:cubicBezTo>
                    <a:pt x="76" y="114"/>
                    <a:pt x="73" y="113"/>
                    <a:pt x="78" y="120"/>
                  </a:cubicBezTo>
                  <a:cubicBezTo>
                    <a:pt x="82" y="126"/>
                    <a:pt x="102" y="133"/>
                    <a:pt x="106" y="135"/>
                  </a:cubicBezTo>
                  <a:cubicBezTo>
                    <a:pt x="111" y="136"/>
                    <a:pt x="110" y="135"/>
                    <a:pt x="112" y="130"/>
                  </a:cubicBezTo>
                  <a:cubicBezTo>
                    <a:pt x="115" y="125"/>
                    <a:pt x="117" y="129"/>
                    <a:pt x="115" y="133"/>
                  </a:cubicBezTo>
                  <a:cubicBezTo>
                    <a:pt x="114" y="137"/>
                    <a:pt x="115" y="140"/>
                    <a:pt x="118" y="145"/>
                  </a:cubicBezTo>
                  <a:cubicBezTo>
                    <a:pt x="120" y="149"/>
                    <a:pt x="122" y="143"/>
                    <a:pt x="126" y="139"/>
                  </a:cubicBezTo>
                  <a:cubicBezTo>
                    <a:pt x="130" y="136"/>
                    <a:pt x="131" y="132"/>
                    <a:pt x="131" y="127"/>
                  </a:cubicBezTo>
                  <a:cubicBezTo>
                    <a:pt x="131" y="122"/>
                    <a:pt x="126" y="114"/>
                    <a:pt x="123" y="112"/>
                  </a:cubicBezTo>
                  <a:cubicBezTo>
                    <a:pt x="120" y="109"/>
                    <a:pt x="120" y="111"/>
                    <a:pt x="122" y="106"/>
                  </a:cubicBezTo>
                  <a:cubicBezTo>
                    <a:pt x="123" y="100"/>
                    <a:pt x="129" y="91"/>
                    <a:pt x="132" y="87"/>
                  </a:cubicBezTo>
                  <a:cubicBezTo>
                    <a:pt x="136" y="83"/>
                    <a:pt x="138" y="87"/>
                    <a:pt x="138" y="91"/>
                  </a:cubicBezTo>
                  <a:cubicBezTo>
                    <a:pt x="138" y="94"/>
                    <a:pt x="140" y="98"/>
                    <a:pt x="142" y="102"/>
                  </a:cubicBezTo>
                  <a:cubicBezTo>
                    <a:pt x="144" y="105"/>
                    <a:pt x="144" y="106"/>
                    <a:pt x="144" y="109"/>
                  </a:cubicBezTo>
                  <a:cubicBezTo>
                    <a:pt x="144" y="113"/>
                    <a:pt x="144" y="113"/>
                    <a:pt x="146" y="118"/>
                  </a:cubicBezTo>
                  <a:cubicBezTo>
                    <a:pt x="149" y="122"/>
                    <a:pt x="148" y="118"/>
                    <a:pt x="148" y="114"/>
                  </a:cubicBezTo>
                  <a:cubicBezTo>
                    <a:pt x="147" y="111"/>
                    <a:pt x="148" y="108"/>
                    <a:pt x="147" y="103"/>
                  </a:cubicBezTo>
                  <a:cubicBezTo>
                    <a:pt x="147" y="98"/>
                    <a:pt x="149" y="100"/>
                    <a:pt x="151" y="103"/>
                  </a:cubicBezTo>
                  <a:cubicBezTo>
                    <a:pt x="153" y="105"/>
                    <a:pt x="153" y="103"/>
                    <a:pt x="154" y="100"/>
                  </a:cubicBezTo>
                  <a:cubicBezTo>
                    <a:pt x="155" y="98"/>
                    <a:pt x="155" y="100"/>
                    <a:pt x="157" y="97"/>
                  </a:cubicBezTo>
                  <a:cubicBezTo>
                    <a:pt x="160" y="93"/>
                    <a:pt x="160" y="86"/>
                    <a:pt x="161" y="80"/>
                  </a:cubicBezTo>
                  <a:cubicBezTo>
                    <a:pt x="161" y="74"/>
                    <a:pt x="158" y="71"/>
                    <a:pt x="156" y="69"/>
                  </a:cubicBezTo>
                  <a:cubicBezTo>
                    <a:pt x="154" y="67"/>
                    <a:pt x="153" y="67"/>
                    <a:pt x="155" y="66"/>
                  </a:cubicBezTo>
                  <a:cubicBezTo>
                    <a:pt x="156" y="65"/>
                    <a:pt x="156" y="63"/>
                    <a:pt x="157" y="60"/>
                  </a:cubicBezTo>
                  <a:cubicBezTo>
                    <a:pt x="157" y="57"/>
                    <a:pt x="157" y="56"/>
                    <a:pt x="155" y="57"/>
                  </a:cubicBezTo>
                  <a:cubicBezTo>
                    <a:pt x="153" y="57"/>
                    <a:pt x="151" y="58"/>
                    <a:pt x="153" y="52"/>
                  </a:cubicBezTo>
                  <a:cubicBezTo>
                    <a:pt x="156" y="47"/>
                    <a:pt x="153" y="46"/>
                    <a:pt x="148" y="46"/>
                  </a:cubicBezTo>
                  <a:cubicBezTo>
                    <a:pt x="142" y="46"/>
                    <a:pt x="146" y="42"/>
                    <a:pt x="149" y="39"/>
                  </a:cubicBezTo>
                  <a:cubicBezTo>
                    <a:pt x="152" y="36"/>
                    <a:pt x="152" y="31"/>
                    <a:pt x="151" y="29"/>
                  </a:cubicBezTo>
                  <a:cubicBezTo>
                    <a:pt x="149" y="27"/>
                    <a:pt x="148" y="25"/>
                    <a:pt x="149" y="22"/>
                  </a:cubicBezTo>
                  <a:cubicBezTo>
                    <a:pt x="149" y="19"/>
                    <a:pt x="147" y="21"/>
                    <a:pt x="144" y="22"/>
                  </a:cubicBezTo>
                  <a:cubicBezTo>
                    <a:pt x="141" y="22"/>
                    <a:pt x="140" y="17"/>
                    <a:pt x="139" y="14"/>
                  </a:cubicBezTo>
                  <a:cubicBezTo>
                    <a:pt x="138" y="11"/>
                    <a:pt x="128" y="5"/>
                    <a:pt x="12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9" name="Freeform 2913"/>
            <p:cNvSpPr>
              <a:spLocks/>
            </p:cNvSpPr>
            <p:nvPr/>
          </p:nvSpPr>
          <p:spPr bwMode="auto">
            <a:xfrm>
              <a:off x="9490347" y="4063535"/>
              <a:ext cx="4833" cy="14057"/>
            </a:xfrm>
            <a:custGeom>
              <a:avLst/>
              <a:gdLst>
                <a:gd name="T0" fmla="*/ 2147483647 w 6"/>
                <a:gd name="T1" fmla="*/ 2147483647 h 17"/>
                <a:gd name="T2" fmla="*/ 2147483647 w 6"/>
                <a:gd name="T3" fmla="*/ 2147483647 h 17"/>
                <a:gd name="T4" fmla="*/ 2147483647 w 6"/>
                <a:gd name="T5" fmla="*/ 2147483647 h 17"/>
                <a:gd name="T6" fmla="*/ 2147483647 w 6"/>
                <a:gd name="T7" fmla="*/ 2147483647 h 17"/>
                <a:gd name="T8" fmla="*/ 2147483647 w 6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7">
                  <a:moveTo>
                    <a:pt x="4" y="4"/>
                  </a:moveTo>
                  <a:cubicBezTo>
                    <a:pt x="2" y="9"/>
                    <a:pt x="0" y="12"/>
                    <a:pt x="2" y="14"/>
                  </a:cubicBezTo>
                  <a:cubicBezTo>
                    <a:pt x="4" y="16"/>
                    <a:pt x="6" y="17"/>
                    <a:pt x="6" y="13"/>
                  </a:cubicBezTo>
                  <a:cubicBezTo>
                    <a:pt x="6" y="9"/>
                    <a:pt x="6" y="5"/>
                    <a:pt x="6" y="5"/>
                  </a:cubicBezTo>
                  <a:cubicBezTo>
                    <a:pt x="6" y="5"/>
                    <a:pt x="6" y="0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0" name="Freeform 2914"/>
            <p:cNvSpPr>
              <a:spLocks/>
            </p:cNvSpPr>
            <p:nvPr/>
          </p:nvSpPr>
          <p:spPr bwMode="auto">
            <a:xfrm>
              <a:off x="9504040" y="4074285"/>
              <a:ext cx="6444" cy="11576"/>
            </a:xfrm>
            <a:custGeom>
              <a:avLst/>
              <a:gdLst>
                <a:gd name="T0" fmla="*/ 2147483647 w 8"/>
                <a:gd name="T1" fmla="*/ 2147483647 h 14"/>
                <a:gd name="T2" fmla="*/ 2147483647 w 8"/>
                <a:gd name="T3" fmla="*/ 2147483647 h 14"/>
                <a:gd name="T4" fmla="*/ 2147483647 w 8"/>
                <a:gd name="T5" fmla="*/ 2147483647 h 14"/>
                <a:gd name="T6" fmla="*/ 2147483647 w 8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4">
                  <a:moveTo>
                    <a:pt x="1" y="5"/>
                  </a:moveTo>
                  <a:cubicBezTo>
                    <a:pt x="1" y="5"/>
                    <a:pt x="0" y="14"/>
                    <a:pt x="4" y="11"/>
                  </a:cubicBezTo>
                  <a:cubicBezTo>
                    <a:pt x="8" y="9"/>
                    <a:pt x="7" y="10"/>
                    <a:pt x="5" y="6"/>
                  </a:cubicBezTo>
                  <a:cubicBezTo>
                    <a:pt x="3" y="1"/>
                    <a:pt x="3" y="0"/>
                    <a:pt x="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1" name="Freeform 2915"/>
            <p:cNvSpPr>
              <a:spLocks/>
            </p:cNvSpPr>
            <p:nvPr/>
          </p:nvSpPr>
          <p:spPr bwMode="auto">
            <a:xfrm>
              <a:off x="9339718" y="4203283"/>
              <a:ext cx="11277" cy="11576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0 w 14"/>
                <a:gd name="T5" fmla="*/ 2147483647 h 14"/>
                <a:gd name="T6" fmla="*/ 2147483647 w 14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4">
                  <a:moveTo>
                    <a:pt x="8" y="10"/>
                  </a:moveTo>
                  <a:cubicBezTo>
                    <a:pt x="10" y="8"/>
                    <a:pt x="11" y="11"/>
                    <a:pt x="11" y="11"/>
                  </a:cubicBezTo>
                  <a:cubicBezTo>
                    <a:pt x="14" y="0"/>
                    <a:pt x="2" y="11"/>
                    <a:pt x="0" y="14"/>
                  </a:cubicBezTo>
                  <a:cubicBezTo>
                    <a:pt x="1" y="13"/>
                    <a:pt x="7" y="12"/>
                    <a:pt x="8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2" name="Freeform 2916"/>
            <p:cNvSpPr>
              <a:spLocks/>
            </p:cNvSpPr>
            <p:nvPr/>
          </p:nvSpPr>
          <p:spPr bwMode="auto">
            <a:xfrm>
              <a:off x="9366299" y="4185917"/>
              <a:ext cx="16110" cy="9096"/>
            </a:xfrm>
            <a:custGeom>
              <a:avLst/>
              <a:gdLst>
                <a:gd name="T0" fmla="*/ 2147483647 w 20"/>
                <a:gd name="T1" fmla="*/ 2147483647 h 11"/>
                <a:gd name="T2" fmla="*/ 2147483647 w 20"/>
                <a:gd name="T3" fmla="*/ 2147483647 h 11"/>
                <a:gd name="T4" fmla="*/ 2147483647 w 20"/>
                <a:gd name="T5" fmla="*/ 2147483647 h 11"/>
                <a:gd name="T6" fmla="*/ 2147483647 w 20"/>
                <a:gd name="T7" fmla="*/ 2147483647 h 11"/>
                <a:gd name="T8" fmla="*/ 2147483647 w 20"/>
                <a:gd name="T9" fmla="*/ 2147483647 h 11"/>
                <a:gd name="T10" fmla="*/ 2147483647 w 2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1">
                  <a:moveTo>
                    <a:pt x="10" y="3"/>
                  </a:moveTo>
                  <a:cubicBezTo>
                    <a:pt x="8" y="0"/>
                    <a:pt x="7" y="1"/>
                    <a:pt x="3" y="3"/>
                  </a:cubicBezTo>
                  <a:cubicBezTo>
                    <a:pt x="0" y="4"/>
                    <a:pt x="3" y="6"/>
                    <a:pt x="3" y="6"/>
                  </a:cubicBezTo>
                  <a:cubicBezTo>
                    <a:pt x="5" y="7"/>
                    <a:pt x="12" y="11"/>
                    <a:pt x="16" y="9"/>
                  </a:cubicBezTo>
                  <a:cubicBezTo>
                    <a:pt x="20" y="8"/>
                    <a:pt x="18" y="5"/>
                    <a:pt x="16" y="5"/>
                  </a:cubicBezTo>
                  <a:cubicBezTo>
                    <a:pt x="14" y="5"/>
                    <a:pt x="13" y="6"/>
                    <a:pt x="1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3" name="Freeform 2917"/>
            <p:cNvSpPr>
              <a:spLocks/>
            </p:cNvSpPr>
            <p:nvPr/>
          </p:nvSpPr>
          <p:spPr bwMode="auto">
            <a:xfrm>
              <a:off x="9391269" y="4166072"/>
              <a:ext cx="15305" cy="12404"/>
            </a:xfrm>
            <a:custGeom>
              <a:avLst/>
              <a:gdLst>
                <a:gd name="T0" fmla="*/ 2147483647 w 19"/>
                <a:gd name="T1" fmla="*/ 2147483647 h 15"/>
                <a:gd name="T2" fmla="*/ 2147483647 w 19"/>
                <a:gd name="T3" fmla="*/ 2147483647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2147483647 w 19"/>
                <a:gd name="T9" fmla="*/ 2147483647 h 15"/>
                <a:gd name="T10" fmla="*/ 2147483647 w 19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5">
                  <a:moveTo>
                    <a:pt x="2" y="8"/>
                  </a:moveTo>
                  <a:cubicBezTo>
                    <a:pt x="5" y="14"/>
                    <a:pt x="8" y="15"/>
                    <a:pt x="10" y="14"/>
                  </a:cubicBezTo>
                  <a:cubicBezTo>
                    <a:pt x="13" y="14"/>
                    <a:pt x="13" y="11"/>
                    <a:pt x="16" y="9"/>
                  </a:cubicBezTo>
                  <a:cubicBezTo>
                    <a:pt x="19" y="7"/>
                    <a:pt x="15" y="7"/>
                    <a:pt x="12" y="4"/>
                  </a:cubicBezTo>
                  <a:cubicBezTo>
                    <a:pt x="9" y="0"/>
                    <a:pt x="7" y="5"/>
                    <a:pt x="4" y="6"/>
                  </a:cubicBezTo>
                  <a:cubicBezTo>
                    <a:pt x="0" y="6"/>
                    <a:pt x="2" y="8"/>
                    <a:pt x="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4" name="Freeform 2918"/>
            <p:cNvSpPr>
              <a:spLocks/>
            </p:cNvSpPr>
            <p:nvPr/>
          </p:nvSpPr>
          <p:spPr bwMode="auto">
            <a:xfrm>
              <a:off x="9495985" y="4155322"/>
              <a:ext cx="2417" cy="9923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2147483647 h 12"/>
                <a:gd name="T4" fmla="*/ 2147483647 w 3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2">
                  <a:moveTo>
                    <a:pt x="3" y="12"/>
                  </a:moveTo>
                  <a:cubicBezTo>
                    <a:pt x="3" y="12"/>
                    <a:pt x="3" y="6"/>
                    <a:pt x="2" y="3"/>
                  </a:cubicBezTo>
                  <a:cubicBezTo>
                    <a:pt x="1" y="0"/>
                    <a:pt x="0" y="5"/>
                    <a:pt x="3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5" name="Freeform 2919"/>
            <p:cNvSpPr>
              <a:spLocks/>
            </p:cNvSpPr>
            <p:nvPr/>
          </p:nvSpPr>
          <p:spPr bwMode="auto">
            <a:xfrm>
              <a:off x="9259973" y="4131341"/>
              <a:ext cx="5638" cy="8269"/>
            </a:xfrm>
            <a:custGeom>
              <a:avLst/>
              <a:gdLst>
                <a:gd name="T0" fmla="*/ 2147483647 w 7"/>
                <a:gd name="T1" fmla="*/ 0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2147483647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0" y="0"/>
                    <a:pt x="0" y="2"/>
                    <a:pt x="1" y="4"/>
                  </a:cubicBezTo>
                  <a:cubicBezTo>
                    <a:pt x="2" y="5"/>
                    <a:pt x="2" y="10"/>
                    <a:pt x="4" y="8"/>
                  </a:cubicBezTo>
                  <a:cubicBezTo>
                    <a:pt x="4" y="8"/>
                    <a:pt x="7" y="6"/>
                    <a:pt x="5" y="4"/>
                  </a:cubicBezTo>
                  <a:cubicBezTo>
                    <a:pt x="3" y="2"/>
                    <a:pt x="6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6" name="Freeform 2920"/>
            <p:cNvSpPr>
              <a:spLocks/>
            </p:cNvSpPr>
            <p:nvPr/>
          </p:nvSpPr>
          <p:spPr bwMode="auto">
            <a:xfrm>
              <a:off x="9206809" y="4220648"/>
              <a:ext cx="10472" cy="15712"/>
            </a:xfrm>
            <a:custGeom>
              <a:avLst/>
              <a:gdLst>
                <a:gd name="T0" fmla="*/ 2147483647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0 h 19"/>
                <a:gd name="T12" fmla="*/ 2147483647 w 13"/>
                <a:gd name="T13" fmla="*/ 2147483647 h 19"/>
                <a:gd name="T14" fmla="*/ 2147483647 w 13"/>
                <a:gd name="T15" fmla="*/ 2147483647 h 19"/>
                <a:gd name="T16" fmla="*/ 2147483647 w 13"/>
                <a:gd name="T17" fmla="*/ 2147483647 h 19"/>
                <a:gd name="T18" fmla="*/ 2147483647 w 1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9">
                  <a:moveTo>
                    <a:pt x="2" y="12"/>
                  </a:moveTo>
                  <a:cubicBezTo>
                    <a:pt x="3" y="14"/>
                    <a:pt x="4" y="17"/>
                    <a:pt x="5" y="18"/>
                  </a:cubicBezTo>
                  <a:cubicBezTo>
                    <a:pt x="6" y="18"/>
                    <a:pt x="9" y="19"/>
                    <a:pt x="10" y="19"/>
                  </a:cubicBezTo>
                  <a:cubicBezTo>
                    <a:pt x="11" y="19"/>
                    <a:pt x="13" y="19"/>
                    <a:pt x="11" y="16"/>
                  </a:cubicBezTo>
                  <a:cubicBezTo>
                    <a:pt x="9" y="13"/>
                    <a:pt x="9" y="10"/>
                    <a:pt x="9" y="8"/>
                  </a:cubicBezTo>
                  <a:cubicBezTo>
                    <a:pt x="8" y="6"/>
                    <a:pt x="7" y="3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1" y="3"/>
                    <a:pt x="0" y="5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7" name="Freeform 2921"/>
            <p:cNvSpPr>
              <a:spLocks/>
            </p:cNvSpPr>
            <p:nvPr/>
          </p:nvSpPr>
          <p:spPr bwMode="auto">
            <a:xfrm>
              <a:off x="9183449" y="4215686"/>
              <a:ext cx="25776" cy="29769"/>
            </a:xfrm>
            <a:custGeom>
              <a:avLst/>
              <a:gdLst>
                <a:gd name="T0" fmla="*/ 2147483647 w 32"/>
                <a:gd name="T1" fmla="*/ 2147483647 h 36"/>
                <a:gd name="T2" fmla="*/ 2147483647 w 32"/>
                <a:gd name="T3" fmla="*/ 2147483647 h 36"/>
                <a:gd name="T4" fmla="*/ 2147483647 w 32"/>
                <a:gd name="T5" fmla="*/ 2147483647 h 36"/>
                <a:gd name="T6" fmla="*/ 2147483647 w 32"/>
                <a:gd name="T7" fmla="*/ 2147483647 h 36"/>
                <a:gd name="T8" fmla="*/ 2147483647 w 32"/>
                <a:gd name="T9" fmla="*/ 2147483647 h 36"/>
                <a:gd name="T10" fmla="*/ 2147483647 w 32"/>
                <a:gd name="T11" fmla="*/ 2147483647 h 36"/>
                <a:gd name="T12" fmla="*/ 2147483647 w 32"/>
                <a:gd name="T13" fmla="*/ 2147483647 h 36"/>
                <a:gd name="T14" fmla="*/ 2147483647 w 32"/>
                <a:gd name="T15" fmla="*/ 2147483647 h 36"/>
                <a:gd name="T16" fmla="*/ 2147483647 w 32"/>
                <a:gd name="T17" fmla="*/ 2147483647 h 36"/>
                <a:gd name="T18" fmla="*/ 2147483647 w 32"/>
                <a:gd name="T19" fmla="*/ 2147483647 h 36"/>
                <a:gd name="T20" fmla="*/ 2147483647 w 32"/>
                <a:gd name="T21" fmla="*/ 2147483647 h 36"/>
                <a:gd name="T22" fmla="*/ 2147483647 w 32"/>
                <a:gd name="T23" fmla="*/ 2147483647 h 36"/>
                <a:gd name="T24" fmla="*/ 2147483647 w 32"/>
                <a:gd name="T25" fmla="*/ 2147483647 h 36"/>
                <a:gd name="T26" fmla="*/ 0 w 32"/>
                <a:gd name="T27" fmla="*/ 2147483647 h 36"/>
                <a:gd name="T28" fmla="*/ 2147483647 w 32"/>
                <a:gd name="T29" fmla="*/ 2147483647 h 36"/>
                <a:gd name="T30" fmla="*/ 2147483647 w 32"/>
                <a:gd name="T31" fmla="*/ 2147483647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" h="36">
                  <a:moveTo>
                    <a:pt x="9" y="26"/>
                  </a:moveTo>
                  <a:cubicBezTo>
                    <a:pt x="10" y="28"/>
                    <a:pt x="14" y="33"/>
                    <a:pt x="15" y="34"/>
                  </a:cubicBezTo>
                  <a:cubicBezTo>
                    <a:pt x="16" y="34"/>
                    <a:pt x="18" y="36"/>
                    <a:pt x="20" y="34"/>
                  </a:cubicBezTo>
                  <a:cubicBezTo>
                    <a:pt x="22" y="32"/>
                    <a:pt x="23" y="31"/>
                    <a:pt x="23" y="30"/>
                  </a:cubicBezTo>
                  <a:cubicBezTo>
                    <a:pt x="23" y="28"/>
                    <a:pt x="23" y="27"/>
                    <a:pt x="23" y="25"/>
                  </a:cubicBezTo>
                  <a:cubicBezTo>
                    <a:pt x="24" y="23"/>
                    <a:pt x="23" y="22"/>
                    <a:pt x="23" y="19"/>
                  </a:cubicBezTo>
                  <a:cubicBezTo>
                    <a:pt x="22" y="17"/>
                    <a:pt x="23" y="15"/>
                    <a:pt x="22" y="14"/>
                  </a:cubicBezTo>
                  <a:cubicBezTo>
                    <a:pt x="21" y="13"/>
                    <a:pt x="21" y="12"/>
                    <a:pt x="22" y="11"/>
                  </a:cubicBezTo>
                  <a:cubicBezTo>
                    <a:pt x="23" y="10"/>
                    <a:pt x="28" y="8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3"/>
                    <a:pt x="31" y="0"/>
                    <a:pt x="29" y="1"/>
                  </a:cubicBezTo>
                  <a:cubicBezTo>
                    <a:pt x="26" y="3"/>
                    <a:pt x="21" y="5"/>
                    <a:pt x="18" y="8"/>
                  </a:cubicBezTo>
                  <a:cubicBezTo>
                    <a:pt x="15" y="12"/>
                    <a:pt x="8" y="16"/>
                    <a:pt x="4" y="16"/>
                  </a:cubicBezTo>
                  <a:cubicBezTo>
                    <a:pt x="2" y="16"/>
                    <a:pt x="1" y="16"/>
                    <a:pt x="0" y="17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5" y="21"/>
                    <a:pt x="7" y="25"/>
                    <a:pt x="9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8" name="Freeform 2922"/>
            <p:cNvSpPr>
              <a:spLocks/>
            </p:cNvSpPr>
            <p:nvPr/>
          </p:nvSpPr>
          <p:spPr bwMode="auto">
            <a:xfrm>
              <a:off x="8544685" y="3711271"/>
              <a:ext cx="9666" cy="25634"/>
            </a:xfrm>
            <a:custGeom>
              <a:avLst/>
              <a:gdLst>
                <a:gd name="T0" fmla="*/ 2147483647 w 12"/>
                <a:gd name="T1" fmla="*/ 2147483647 h 31"/>
                <a:gd name="T2" fmla="*/ 2147483647 w 12"/>
                <a:gd name="T3" fmla="*/ 2147483647 h 31"/>
                <a:gd name="T4" fmla="*/ 2147483647 w 12"/>
                <a:gd name="T5" fmla="*/ 2147483647 h 31"/>
                <a:gd name="T6" fmla="*/ 2147483647 w 12"/>
                <a:gd name="T7" fmla="*/ 2147483647 h 31"/>
                <a:gd name="T8" fmla="*/ 2147483647 w 12"/>
                <a:gd name="T9" fmla="*/ 2147483647 h 31"/>
                <a:gd name="T10" fmla="*/ 2147483647 w 12"/>
                <a:gd name="T11" fmla="*/ 214748364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1">
                  <a:moveTo>
                    <a:pt x="3" y="5"/>
                  </a:moveTo>
                  <a:cubicBezTo>
                    <a:pt x="5" y="10"/>
                    <a:pt x="7" y="13"/>
                    <a:pt x="6" y="17"/>
                  </a:cubicBezTo>
                  <a:cubicBezTo>
                    <a:pt x="5" y="22"/>
                    <a:pt x="3" y="21"/>
                    <a:pt x="4" y="24"/>
                  </a:cubicBezTo>
                  <a:cubicBezTo>
                    <a:pt x="4" y="24"/>
                    <a:pt x="7" y="31"/>
                    <a:pt x="9" y="22"/>
                  </a:cubicBezTo>
                  <a:cubicBezTo>
                    <a:pt x="12" y="13"/>
                    <a:pt x="12" y="8"/>
                    <a:pt x="9" y="5"/>
                  </a:cubicBezTo>
                  <a:cubicBezTo>
                    <a:pt x="6" y="3"/>
                    <a:pt x="0" y="0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9" name="Freeform 2923"/>
            <p:cNvSpPr>
              <a:spLocks/>
            </p:cNvSpPr>
            <p:nvPr/>
          </p:nvSpPr>
          <p:spPr bwMode="auto">
            <a:xfrm>
              <a:off x="8558378" y="3720367"/>
              <a:ext cx="4833" cy="11576"/>
            </a:xfrm>
            <a:custGeom>
              <a:avLst/>
              <a:gdLst>
                <a:gd name="T0" fmla="*/ 0 w 6"/>
                <a:gd name="T1" fmla="*/ 2147483647 h 14"/>
                <a:gd name="T2" fmla="*/ 2147483647 w 6"/>
                <a:gd name="T3" fmla="*/ 2147483647 h 14"/>
                <a:gd name="T4" fmla="*/ 0 w 6"/>
                <a:gd name="T5" fmla="*/ 214748364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4">
                  <a:moveTo>
                    <a:pt x="0" y="14"/>
                  </a:moveTo>
                  <a:cubicBezTo>
                    <a:pt x="0" y="14"/>
                    <a:pt x="6" y="9"/>
                    <a:pt x="4" y="5"/>
                  </a:cubicBezTo>
                  <a:cubicBezTo>
                    <a:pt x="2" y="0"/>
                    <a:pt x="1" y="8"/>
                    <a:pt x="0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0" name="Freeform 2924"/>
            <p:cNvSpPr>
              <a:spLocks/>
            </p:cNvSpPr>
            <p:nvPr/>
          </p:nvSpPr>
          <p:spPr bwMode="auto">
            <a:xfrm>
              <a:off x="8555156" y="3712098"/>
              <a:ext cx="8055" cy="12404"/>
            </a:xfrm>
            <a:custGeom>
              <a:avLst/>
              <a:gdLst>
                <a:gd name="T0" fmla="*/ 2147483647 w 10"/>
                <a:gd name="T1" fmla="*/ 0 h 15"/>
                <a:gd name="T2" fmla="*/ 2147483647 w 10"/>
                <a:gd name="T3" fmla="*/ 2147483647 h 15"/>
                <a:gd name="T4" fmla="*/ 2147483647 w 10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5">
                  <a:moveTo>
                    <a:pt x="1" y="0"/>
                  </a:moveTo>
                  <a:cubicBezTo>
                    <a:pt x="1" y="0"/>
                    <a:pt x="0" y="1"/>
                    <a:pt x="1" y="5"/>
                  </a:cubicBezTo>
                  <a:cubicBezTo>
                    <a:pt x="1" y="5"/>
                    <a:pt x="10" y="15"/>
                    <a:pt x="1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1" name="Freeform 2925"/>
            <p:cNvSpPr>
              <a:spLocks/>
            </p:cNvSpPr>
            <p:nvPr/>
          </p:nvSpPr>
          <p:spPr bwMode="auto">
            <a:xfrm>
              <a:off x="8568849" y="3715405"/>
              <a:ext cx="4833" cy="12404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2147483647 h 15"/>
                <a:gd name="T4" fmla="*/ 2147483647 w 6"/>
                <a:gd name="T5" fmla="*/ 214748364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5">
                  <a:moveTo>
                    <a:pt x="2" y="6"/>
                  </a:moveTo>
                  <a:cubicBezTo>
                    <a:pt x="2" y="6"/>
                    <a:pt x="6" y="15"/>
                    <a:pt x="5" y="8"/>
                  </a:cubicBezTo>
                  <a:cubicBezTo>
                    <a:pt x="4" y="0"/>
                    <a:pt x="0" y="0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2" name="Freeform 2926"/>
            <p:cNvSpPr>
              <a:spLocks/>
            </p:cNvSpPr>
            <p:nvPr/>
          </p:nvSpPr>
          <p:spPr bwMode="auto">
            <a:xfrm>
              <a:off x="8253092" y="4082554"/>
              <a:ext cx="58801" cy="109152"/>
            </a:xfrm>
            <a:custGeom>
              <a:avLst/>
              <a:gdLst>
                <a:gd name="T0" fmla="*/ 2147483647 w 73"/>
                <a:gd name="T1" fmla="*/ 2147483647 h 132"/>
                <a:gd name="T2" fmla="*/ 2147483647 w 73"/>
                <a:gd name="T3" fmla="*/ 2147483647 h 132"/>
                <a:gd name="T4" fmla="*/ 2147483647 w 73"/>
                <a:gd name="T5" fmla="*/ 2147483647 h 132"/>
                <a:gd name="T6" fmla="*/ 2147483647 w 73"/>
                <a:gd name="T7" fmla="*/ 2147483647 h 132"/>
                <a:gd name="T8" fmla="*/ 2147483647 w 73"/>
                <a:gd name="T9" fmla="*/ 2147483647 h 132"/>
                <a:gd name="T10" fmla="*/ 2147483647 w 73"/>
                <a:gd name="T11" fmla="*/ 2147483647 h 132"/>
                <a:gd name="T12" fmla="*/ 2147483647 w 73"/>
                <a:gd name="T13" fmla="*/ 2147483647 h 132"/>
                <a:gd name="T14" fmla="*/ 2147483647 w 73"/>
                <a:gd name="T15" fmla="*/ 2147483647 h 132"/>
                <a:gd name="T16" fmla="*/ 2147483647 w 73"/>
                <a:gd name="T17" fmla="*/ 2147483647 h 132"/>
                <a:gd name="T18" fmla="*/ 2147483647 w 73"/>
                <a:gd name="T19" fmla="*/ 2147483647 h 132"/>
                <a:gd name="T20" fmla="*/ 2147483647 w 73"/>
                <a:gd name="T21" fmla="*/ 2147483647 h 132"/>
                <a:gd name="T22" fmla="*/ 2147483647 w 73"/>
                <a:gd name="T23" fmla="*/ 2147483647 h 132"/>
                <a:gd name="T24" fmla="*/ 2147483647 w 73"/>
                <a:gd name="T25" fmla="*/ 2147483647 h 132"/>
                <a:gd name="T26" fmla="*/ 2147483647 w 73"/>
                <a:gd name="T27" fmla="*/ 2147483647 h 132"/>
                <a:gd name="T28" fmla="*/ 2147483647 w 73"/>
                <a:gd name="T29" fmla="*/ 2147483647 h 132"/>
                <a:gd name="T30" fmla="*/ 2147483647 w 73"/>
                <a:gd name="T31" fmla="*/ 2147483647 h 132"/>
                <a:gd name="T32" fmla="*/ 2147483647 w 73"/>
                <a:gd name="T33" fmla="*/ 2147483647 h 132"/>
                <a:gd name="T34" fmla="*/ 2147483647 w 73"/>
                <a:gd name="T35" fmla="*/ 2147483647 h 132"/>
                <a:gd name="T36" fmla="*/ 2147483647 w 73"/>
                <a:gd name="T37" fmla="*/ 2147483647 h 132"/>
                <a:gd name="T38" fmla="*/ 2147483647 w 73"/>
                <a:gd name="T39" fmla="*/ 2147483647 h 132"/>
                <a:gd name="T40" fmla="*/ 2147483647 w 73"/>
                <a:gd name="T41" fmla="*/ 2147483647 h 132"/>
                <a:gd name="T42" fmla="*/ 2147483647 w 73"/>
                <a:gd name="T43" fmla="*/ 2147483647 h 1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3" h="132">
                  <a:moveTo>
                    <a:pt x="68" y="80"/>
                  </a:moveTo>
                  <a:cubicBezTo>
                    <a:pt x="64" y="78"/>
                    <a:pt x="63" y="66"/>
                    <a:pt x="58" y="59"/>
                  </a:cubicBezTo>
                  <a:cubicBezTo>
                    <a:pt x="54" y="53"/>
                    <a:pt x="50" y="39"/>
                    <a:pt x="47" y="37"/>
                  </a:cubicBezTo>
                  <a:cubicBezTo>
                    <a:pt x="44" y="35"/>
                    <a:pt x="41" y="29"/>
                    <a:pt x="37" y="23"/>
                  </a:cubicBezTo>
                  <a:cubicBezTo>
                    <a:pt x="32" y="17"/>
                    <a:pt x="29" y="12"/>
                    <a:pt x="24" y="7"/>
                  </a:cubicBezTo>
                  <a:cubicBezTo>
                    <a:pt x="20" y="2"/>
                    <a:pt x="17" y="1"/>
                    <a:pt x="12" y="1"/>
                  </a:cubicBezTo>
                  <a:cubicBezTo>
                    <a:pt x="6" y="0"/>
                    <a:pt x="12" y="4"/>
                    <a:pt x="15" y="6"/>
                  </a:cubicBezTo>
                  <a:cubicBezTo>
                    <a:pt x="18" y="9"/>
                    <a:pt x="14" y="8"/>
                    <a:pt x="21" y="10"/>
                  </a:cubicBezTo>
                  <a:cubicBezTo>
                    <a:pt x="28" y="12"/>
                    <a:pt x="23" y="12"/>
                    <a:pt x="21" y="12"/>
                  </a:cubicBezTo>
                  <a:cubicBezTo>
                    <a:pt x="19" y="13"/>
                    <a:pt x="20" y="10"/>
                    <a:pt x="15" y="9"/>
                  </a:cubicBezTo>
                  <a:cubicBezTo>
                    <a:pt x="11" y="9"/>
                    <a:pt x="15" y="12"/>
                    <a:pt x="13" y="14"/>
                  </a:cubicBezTo>
                  <a:cubicBezTo>
                    <a:pt x="11" y="15"/>
                    <a:pt x="12" y="18"/>
                    <a:pt x="12" y="18"/>
                  </a:cubicBezTo>
                  <a:cubicBezTo>
                    <a:pt x="12" y="23"/>
                    <a:pt x="11" y="23"/>
                    <a:pt x="8" y="26"/>
                  </a:cubicBezTo>
                  <a:cubicBezTo>
                    <a:pt x="6" y="29"/>
                    <a:pt x="6" y="35"/>
                    <a:pt x="6" y="41"/>
                  </a:cubicBezTo>
                  <a:cubicBezTo>
                    <a:pt x="6" y="46"/>
                    <a:pt x="3" y="56"/>
                    <a:pt x="1" y="60"/>
                  </a:cubicBezTo>
                  <a:cubicBezTo>
                    <a:pt x="0" y="63"/>
                    <a:pt x="0" y="70"/>
                    <a:pt x="1" y="73"/>
                  </a:cubicBezTo>
                  <a:cubicBezTo>
                    <a:pt x="2" y="75"/>
                    <a:pt x="9" y="114"/>
                    <a:pt x="11" y="120"/>
                  </a:cubicBezTo>
                  <a:cubicBezTo>
                    <a:pt x="13" y="126"/>
                    <a:pt x="20" y="128"/>
                    <a:pt x="24" y="130"/>
                  </a:cubicBezTo>
                  <a:cubicBezTo>
                    <a:pt x="27" y="132"/>
                    <a:pt x="33" y="131"/>
                    <a:pt x="34" y="130"/>
                  </a:cubicBezTo>
                  <a:cubicBezTo>
                    <a:pt x="35" y="129"/>
                    <a:pt x="61" y="116"/>
                    <a:pt x="66" y="112"/>
                  </a:cubicBezTo>
                  <a:cubicBezTo>
                    <a:pt x="71" y="108"/>
                    <a:pt x="73" y="92"/>
                    <a:pt x="72" y="88"/>
                  </a:cubicBezTo>
                  <a:cubicBezTo>
                    <a:pt x="72" y="85"/>
                    <a:pt x="72" y="81"/>
                    <a:pt x="68" y="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3" name="Freeform 2927"/>
            <p:cNvSpPr>
              <a:spLocks/>
            </p:cNvSpPr>
            <p:nvPr/>
          </p:nvSpPr>
          <p:spPr bwMode="auto">
            <a:xfrm>
              <a:off x="7313873" y="4711005"/>
              <a:ext cx="5638" cy="8269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5" y="8"/>
                  </a:moveTo>
                  <a:cubicBezTo>
                    <a:pt x="5" y="8"/>
                    <a:pt x="7" y="4"/>
                    <a:pt x="4" y="2"/>
                  </a:cubicBezTo>
                  <a:cubicBezTo>
                    <a:pt x="1" y="0"/>
                    <a:pt x="0" y="0"/>
                    <a:pt x="2" y="4"/>
                  </a:cubicBezTo>
                  <a:cubicBezTo>
                    <a:pt x="4" y="7"/>
                    <a:pt x="3" y="10"/>
                    <a:pt x="5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4" name="Freeform 2928"/>
            <p:cNvSpPr>
              <a:spLocks/>
            </p:cNvSpPr>
            <p:nvPr/>
          </p:nvSpPr>
          <p:spPr bwMode="auto">
            <a:xfrm>
              <a:off x="7291318" y="4693641"/>
              <a:ext cx="9666" cy="9096"/>
            </a:xfrm>
            <a:custGeom>
              <a:avLst/>
              <a:gdLst>
                <a:gd name="T0" fmla="*/ 2147483647 w 12"/>
                <a:gd name="T1" fmla="*/ 2147483647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1">
                  <a:moveTo>
                    <a:pt x="11" y="5"/>
                  </a:moveTo>
                  <a:cubicBezTo>
                    <a:pt x="11" y="5"/>
                    <a:pt x="10" y="0"/>
                    <a:pt x="7" y="3"/>
                  </a:cubicBezTo>
                  <a:cubicBezTo>
                    <a:pt x="4" y="5"/>
                    <a:pt x="0" y="4"/>
                    <a:pt x="4" y="7"/>
                  </a:cubicBezTo>
                  <a:cubicBezTo>
                    <a:pt x="8" y="9"/>
                    <a:pt x="12" y="11"/>
                    <a:pt x="1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5" name="Freeform 2929"/>
            <p:cNvSpPr>
              <a:spLocks/>
            </p:cNvSpPr>
            <p:nvPr/>
          </p:nvSpPr>
          <p:spPr bwMode="auto">
            <a:xfrm>
              <a:off x="7264737" y="4672967"/>
              <a:ext cx="7250" cy="20673"/>
            </a:xfrm>
            <a:custGeom>
              <a:avLst/>
              <a:gdLst>
                <a:gd name="T0" fmla="*/ 2147483647 w 9"/>
                <a:gd name="T1" fmla="*/ 2147483647 h 25"/>
                <a:gd name="T2" fmla="*/ 2147483647 w 9"/>
                <a:gd name="T3" fmla="*/ 2147483647 h 25"/>
                <a:gd name="T4" fmla="*/ 2147483647 w 9"/>
                <a:gd name="T5" fmla="*/ 2147483647 h 25"/>
                <a:gd name="T6" fmla="*/ 2147483647 w 9"/>
                <a:gd name="T7" fmla="*/ 2147483647 h 25"/>
                <a:gd name="T8" fmla="*/ 2147483647 w 9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5">
                  <a:moveTo>
                    <a:pt x="5" y="19"/>
                  </a:moveTo>
                  <a:cubicBezTo>
                    <a:pt x="9" y="25"/>
                    <a:pt x="8" y="16"/>
                    <a:pt x="7" y="15"/>
                  </a:cubicBezTo>
                  <a:cubicBezTo>
                    <a:pt x="6" y="13"/>
                    <a:pt x="6" y="8"/>
                    <a:pt x="6" y="4"/>
                  </a:cubicBezTo>
                  <a:cubicBezTo>
                    <a:pt x="6" y="0"/>
                    <a:pt x="3" y="5"/>
                    <a:pt x="1" y="10"/>
                  </a:cubicBezTo>
                  <a:cubicBezTo>
                    <a:pt x="0" y="15"/>
                    <a:pt x="5" y="19"/>
                    <a:pt x="5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6" name="Freeform 2930"/>
            <p:cNvSpPr>
              <a:spLocks/>
            </p:cNvSpPr>
            <p:nvPr/>
          </p:nvSpPr>
          <p:spPr bwMode="auto">
            <a:xfrm>
              <a:off x="6945757" y="2962916"/>
              <a:ext cx="21748" cy="10750"/>
            </a:xfrm>
            <a:custGeom>
              <a:avLst/>
              <a:gdLst>
                <a:gd name="T0" fmla="*/ 2147483647 w 27"/>
                <a:gd name="T1" fmla="*/ 2147483647 h 13"/>
                <a:gd name="T2" fmla="*/ 2147483647 w 27"/>
                <a:gd name="T3" fmla="*/ 2147483647 h 13"/>
                <a:gd name="T4" fmla="*/ 2147483647 w 27"/>
                <a:gd name="T5" fmla="*/ 2147483647 h 13"/>
                <a:gd name="T6" fmla="*/ 2147483647 w 27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3">
                  <a:moveTo>
                    <a:pt x="11" y="10"/>
                  </a:moveTo>
                  <a:cubicBezTo>
                    <a:pt x="16" y="10"/>
                    <a:pt x="27" y="13"/>
                    <a:pt x="18" y="9"/>
                  </a:cubicBezTo>
                  <a:cubicBezTo>
                    <a:pt x="9" y="6"/>
                    <a:pt x="0" y="0"/>
                    <a:pt x="4" y="5"/>
                  </a:cubicBezTo>
                  <a:cubicBezTo>
                    <a:pt x="4" y="5"/>
                    <a:pt x="7" y="10"/>
                    <a:pt x="11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7" name="Freeform 2931"/>
            <p:cNvSpPr>
              <a:spLocks/>
            </p:cNvSpPr>
            <p:nvPr/>
          </p:nvSpPr>
          <p:spPr bwMode="auto">
            <a:xfrm>
              <a:off x="6966700" y="3316008"/>
              <a:ext cx="70079" cy="37211"/>
            </a:xfrm>
            <a:custGeom>
              <a:avLst/>
              <a:gdLst>
                <a:gd name="T0" fmla="*/ 2147483647 w 87"/>
                <a:gd name="T1" fmla="*/ 2147483647 h 45"/>
                <a:gd name="T2" fmla="*/ 2147483647 w 87"/>
                <a:gd name="T3" fmla="*/ 2147483647 h 45"/>
                <a:gd name="T4" fmla="*/ 2147483647 w 87"/>
                <a:gd name="T5" fmla="*/ 2147483647 h 45"/>
                <a:gd name="T6" fmla="*/ 2147483647 w 87"/>
                <a:gd name="T7" fmla="*/ 2147483647 h 45"/>
                <a:gd name="T8" fmla="*/ 2147483647 w 87"/>
                <a:gd name="T9" fmla="*/ 2147483647 h 45"/>
                <a:gd name="T10" fmla="*/ 2147483647 w 87"/>
                <a:gd name="T11" fmla="*/ 2147483647 h 45"/>
                <a:gd name="T12" fmla="*/ 2147483647 w 87"/>
                <a:gd name="T13" fmla="*/ 2147483647 h 45"/>
                <a:gd name="T14" fmla="*/ 2147483647 w 87"/>
                <a:gd name="T15" fmla="*/ 2147483647 h 45"/>
                <a:gd name="T16" fmla="*/ 2147483647 w 87"/>
                <a:gd name="T17" fmla="*/ 2147483647 h 45"/>
                <a:gd name="T18" fmla="*/ 2147483647 w 87"/>
                <a:gd name="T19" fmla="*/ 2147483647 h 45"/>
                <a:gd name="T20" fmla="*/ 2147483647 w 87"/>
                <a:gd name="T21" fmla="*/ 2147483647 h 45"/>
                <a:gd name="T22" fmla="*/ 2147483647 w 87"/>
                <a:gd name="T23" fmla="*/ 2147483647 h 45"/>
                <a:gd name="T24" fmla="*/ 2147483647 w 87"/>
                <a:gd name="T25" fmla="*/ 2147483647 h 45"/>
                <a:gd name="T26" fmla="*/ 2147483647 w 87"/>
                <a:gd name="T27" fmla="*/ 2147483647 h 45"/>
                <a:gd name="T28" fmla="*/ 2147483647 w 87"/>
                <a:gd name="T29" fmla="*/ 2147483647 h 45"/>
                <a:gd name="T30" fmla="*/ 2147483647 w 87"/>
                <a:gd name="T31" fmla="*/ 2147483647 h 45"/>
                <a:gd name="T32" fmla="*/ 2147483647 w 87"/>
                <a:gd name="T33" fmla="*/ 2147483647 h 45"/>
                <a:gd name="T34" fmla="*/ 2147483647 w 87"/>
                <a:gd name="T35" fmla="*/ 2147483647 h 45"/>
                <a:gd name="T36" fmla="*/ 2147483647 w 87"/>
                <a:gd name="T37" fmla="*/ 214748364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7" h="45">
                  <a:moveTo>
                    <a:pt x="21" y="22"/>
                  </a:moveTo>
                  <a:cubicBezTo>
                    <a:pt x="17" y="23"/>
                    <a:pt x="13" y="25"/>
                    <a:pt x="10" y="27"/>
                  </a:cubicBezTo>
                  <a:cubicBezTo>
                    <a:pt x="8" y="29"/>
                    <a:pt x="9" y="31"/>
                    <a:pt x="4" y="28"/>
                  </a:cubicBezTo>
                  <a:cubicBezTo>
                    <a:pt x="0" y="25"/>
                    <a:pt x="3" y="32"/>
                    <a:pt x="3" y="32"/>
                  </a:cubicBezTo>
                  <a:cubicBezTo>
                    <a:pt x="3" y="32"/>
                    <a:pt x="3" y="34"/>
                    <a:pt x="6" y="39"/>
                  </a:cubicBezTo>
                  <a:cubicBezTo>
                    <a:pt x="10" y="44"/>
                    <a:pt x="18" y="44"/>
                    <a:pt x="25" y="44"/>
                  </a:cubicBezTo>
                  <a:cubicBezTo>
                    <a:pt x="31" y="45"/>
                    <a:pt x="41" y="40"/>
                    <a:pt x="44" y="38"/>
                  </a:cubicBezTo>
                  <a:cubicBezTo>
                    <a:pt x="48" y="36"/>
                    <a:pt x="48" y="37"/>
                    <a:pt x="49" y="34"/>
                  </a:cubicBezTo>
                  <a:cubicBezTo>
                    <a:pt x="51" y="31"/>
                    <a:pt x="53" y="32"/>
                    <a:pt x="55" y="32"/>
                  </a:cubicBezTo>
                  <a:cubicBezTo>
                    <a:pt x="57" y="32"/>
                    <a:pt x="59" y="31"/>
                    <a:pt x="62" y="32"/>
                  </a:cubicBezTo>
                  <a:cubicBezTo>
                    <a:pt x="66" y="32"/>
                    <a:pt x="59" y="27"/>
                    <a:pt x="58" y="23"/>
                  </a:cubicBezTo>
                  <a:cubicBezTo>
                    <a:pt x="57" y="20"/>
                    <a:pt x="59" y="18"/>
                    <a:pt x="61" y="18"/>
                  </a:cubicBezTo>
                  <a:cubicBezTo>
                    <a:pt x="64" y="19"/>
                    <a:pt x="63" y="16"/>
                    <a:pt x="65" y="14"/>
                  </a:cubicBezTo>
                  <a:cubicBezTo>
                    <a:pt x="67" y="12"/>
                    <a:pt x="68" y="15"/>
                    <a:pt x="78" y="8"/>
                  </a:cubicBezTo>
                  <a:cubicBezTo>
                    <a:pt x="87" y="0"/>
                    <a:pt x="65" y="10"/>
                    <a:pt x="59" y="13"/>
                  </a:cubicBezTo>
                  <a:cubicBezTo>
                    <a:pt x="54" y="16"/>
                    <a:pt x="48" y="17"/>
                    <a:pt x="44" y="17"/>
                  </a:cubicBezTo>
                  <a:cubicBezTo>
                    <a:pt x="40" y="16"/>
                    <a:pt x="30" y="19"/>
                    <a:pt x="27" y="17"/>
                  </a:cubicBezTo>
                  <a:cubicBezTo>
                    <a:pt x="24" y="15"/>
                    <a:pt x="25" y="17"/>
                    <a:pt x="25" y="19"/>
                  </a:cubicBezTo>
                  <a:cubicBezTo>
                    <a:pt x="25" y="21"/>
                    <a:pt x="25" y="21"/>
                    <a:pt x="21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8" name="Freeform 2932"/>
            <p:cNvSpPr>
              <a:spLocks/>
            </p:cNvSpPr>
            <p:nvPr/>
          </p:nvSpPr>
          <p:spPr bwMode="auto">
            <a:xfrm>
              <a:off x="6825736" y="5173249"/>
              <a:ext cx="66051" cy="63673"/>
            </a:xfrm>
            <a:custGeom>
              <a:avLst/>
              <a:gdLst>
                <a:gd name="T0" fmla="*/ 2147483647 w 82"/>
                <a:gd name="T1" fmla="*/ 2147483647 h 77"/>
                <a:gd name="T2" fmla="*/ 2147483647 w 82"/>
                <a:gd name="T3" fmla="*/ 2147483647 h 77"/>
                <a:gd name="T4" fmla="*/ 2147483647 w 82"/>
                <a:gd name="T5" fmla="*/ 2147483647 h 77"/>
                <a:gd name="T6" fmla="*/ 2147483647 w 82"/>
                <a:gd name="T7" fmla="*/ 2147483647 h 77"/>
                <a:gd name="T8" fmla="*/ 2147483647 w 82"/>
                <a:gd name="T9" fmla="*/ 2147483647 h 77"/>
                <a:gd name="T10" fmla="*/ 2147483647 w 82"/>
                <a:gd name="T11" fmla="*/ 2147483647 h 77"/>
                <a:gd name="T12" fmla="*/ 2147483647 w 82"/>
                <a:gd name="T13" fmla="*/ 2147483647 h 77"/>
                <a:gd name="T14" fmla="*/ 2147483647 w 82"/>
                <a:gd name="T15" fmla="*/ 2147483647 h 77"/>
                <a:gd name="T16" fmla="*/ 2147483647 w 82"/>
                <a:gd name="T17" fmla="*/ 2147483647 h 77"/>
                <a:gd name="T18" fmla="*/ 2147483647 w 82"/>
                <a:gd name="T19" fmla="*/ 2147483647 h 77"/>
                <a:gd name="T20" fmla="*/ 2147483647 w 82"/>
                <a:gd name="T21" fmla="*/ 2147483647 h 77"/>
                <a:gd name="T22" fmla="*/ 2147483647 w 82"/>
                <a:gd name="T23" fmla="*/ 2147483647 h 77"/>
                <a:gd name="T24" fmla="*/ 2147483647 w 82"/>
                <a:gd name="T25" fmla="*/ 2147483647 h 77"/>
                <a:gd name="T26" fmla="*/ 2147483647 w 82"/>
                <a:gd name="T27" fmla="*/ 2147483647 h 77"/>
                <a:gd name="T28" fmla="*/ 2147483647 w 82"/>
                <a:gd name="T29" fmla="*/ 2147483647 h 77"/>
                <a:gd name="T30" fmla="*/ 2147483647 w 82"/>
                <a:gd name="T31" fmla="*/ 2147483647 h 77"/>
                <a:gd name="T32" fmla="*/ 2147483647 w 82"/>
                <a:gd name="T33" fmla="*/ 2147483647 h 77"/>
                <a:gd name="T34" fmla="*/ 2147483647 w 82"/>
                <a:gd name="T35" fmla="*/ 2147483647 h 77"/>
                <a:gd name="T36" fmla="*/ 2147483647 w 82"/>
                <a:gd name="T37" fmla="*/ 2147483647 h 77"/>
                <a:gd name="T38" fmla="*/ 2147483647 w 82"/>
                <a:gd name="T39" fmla="*/ 2147483647 h 77"/>
                <a:gd name="T40" fmla="*/ 2147483647 w 82"/>
                <a:gd name="T41" fmla="*/ 2147483647 h 77"/>
                <a:gd name="T42" fmla="*/ 2147483647 w 82"/>
                <a:gd name="T43" fmla="*/ 2147483647 h 77"/>
                <a:gd name="T44" fmla="*/ 2147483647 w 82"/>
                <a:gd name="T45" fmla="*/ 2147483647 h 77"/>
                <a:gd name="T46" fmla="*/ 2147483647 w 82"/>
                <a:gd name="T47" fmla="*/ 2147483647 h 77"/>
                <a:gd name="T48" fmla="*/ 2147483647 w 82"/>
                <a:gd name="T49" fmla="*/ 2147483647 h 77"/>
                <a:gd name="T50" fmla="*/ 2147483647 w 82"/>
                <a:gd name="T51" fmla="*/ 2147483647 h 77"/>
                <a:gd name="T52" fmla="*/ 2147483647 w 82"/>
                <a:gd name="T53" fmla="*/ 2147483647 h 77"/>
                <a:gd name="T54" fmla="*/ 2147483647 w 82"/>
                <a:gd name="T55" fmla="*/ 2147483647 h 77"/>
                <a:gd name="T56" fmla="*/ 2147483647 w 82"/>
                <a:gd name="T57" fmla="*/ 2147483647 h 77"/>
                <a:gd name="T58" fmla="*/ 2147483647 w 82"/>
                <a:gd name="T59" fmla="*/ 2147483647 h 77"/>
                <a:gd name="T60" fmla="*/ 2147483647 w 82"/>
                <a:gd name="T61" fmla="*/ 2147483647 h 77"/>
                <a:gd name="T62" fmla="*/ 2147483647 w 82"/>
                <a:gd name="T63" fmla="*/ 2147483647 h 77"/>
                <a:gd name="T64" fmla="*/ 2147483647 w 82"/>
                <a:gd name="T65" fmla="*/ 2147483647 h 77"/>
                <a:gd name="T66" fmla="*/ 2147483647 w 82"/>
                <a:gd name="T67" fmla="*/ 2147483647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" h="77">
                  <a:moveTo>
                    <a:pt x="79" y="21"/>
                  </a:moveTo>
                  <a:cubicBezTo>
                    <a:pt x="79" y="20"/>
                    <a:pt x="77" y="19"/>
                    <a:pt x="77" y="19"/>
                  </a:cubicBezTo>
                  <a:cubicBezTo>
                    <a:pt x="76" y="18"/>
                    <a:pt x="66" y="10"/>
                    <a:pt x="65" y="9"/>
                  </a:cubicBezTo>
                  <a:cubicBezTo>
                    <a:pt x="64" y="8"/>
                    <a:pt x="62" y="8"/>
                    <a:pt x="62" y="8"/>
                  </a:cubicBezTo>
                  <a:cubicBezTo>
                    <a:pt x="61" y="7"/>
                    <a:pt x="60" y="6"/>
                    <a:pt x="60" y="6"/>
                  </a:cubicBezTo>
                  <a:cubicBezTo>
                    <a:pt x="60" y="6"/>
                    <a:pt x="57" y="2"/>
                    <a:pt x="56" y="1"/>
                  </a:cubicBezTo>
                  <a:cubicBezTo>
                    <a:pt x="55" y="0"/>
                    <a:pt x="53" y="1"/>
                    <a:pt x="52" y="1"/>
                  </a:cubicBezTo>
                  <a:cubicBezTo>
                    <a:pt x="50" y="2"/>
                    <a:pt x="45" y="4"/>
                    <a:pt x="44" y="4"/>
                  </a:cubicBezTo>
                  <a:cubicBezTo>
                    <a:pt x="42" y="5"/>
                    <a:pt x="41" y="6"/>
                    <a:pt x="40" y="7"/>
                  </a:cubicBezTo>
                  <a:cubicBezTo>
                    <a:pt x="39" y="7"/>
                    <a:pt x="26" y="13"/>
                    <a:pt x="25" y="14"/>
                  </a:cubicBezTo>
                  <a:cubicBezTo>
                    <a:pt x="24" y="14"/>
                    <a:pt x="23" y="16"/>
                    <a:pt x="23" y="16"/>
                  </a:cubicBezTo>
                  <a:cubicBezTo>
                    <a:pt x="23" y="18"/>
                    <a:pt x="18" y="25"/>
                    <a:pt x="17" y="27"/>
                  </a:cubicBezTo>
                  <a:cubicBezTo>
                    <a:pt x="16" y="28"/>
                    <a:pt x="11" y="33"/>
                    <a:pt x="11" y="34"/>
                  </a:cubicBezTo>
                  <a:cubicBezTo>
                    <a:pt x="10" y="35"/>
                    <a:pt x="9" y="36"/>
                    <a:pt x="7" y="37"/>
                  </a:cubicBezTo>
                  <a:cubicBezTo>
                    <a:pt x="5" y="37"/>
                    <a:pt x="2" y="37"/>
                    <a:pt x="1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50"/>
                    <a:pt x="11" y="60"/>
                    <a:pt x="11" y="62"/>
                  </a:cubicBezTo>
                  <a:cubicBezTo>
                    <a:pt x="12" y="64"/>
                    <a:pt x="12" y="64"/>
                    <a:pt x="14" y="66"/>
                  </a:cubicBezTo>
                  <a:cubicBezTo>
                    <a:pt x="17" y="67"/>
                    <a:pt x="30" y="75"/>
                    <a:pt x="31" y="76"/>
                  </a:cubicBezTo>
                  <a:cubicBezTo>
                    <a:pt x="32" y="77"/>
                    <a:pt x="33" y="77"/>
                    <a:pt x="35" y="77"/>
                  </a:cubicBezTo>
                  <a:cubicBezTo>
                    <a:pt x="37" y="77"/>
                    <a:pt x="37" y="76"/>
                    <a:pt x="37" y="76"/>
                  </a:cubicBezTo>
                  <a:cubicBezTo>
                    <a:pt x="37" y="76"/>
                    <a:pt x="44" y="62"/>
                    <a:pt x="45" y="61"/>
                  </a:cubicBezTo>
                  <a:cubicBezTo>
                    <a:pt x="45" y="60"/>
                    <a:pt x="47" y="59"/>
                    <a:pt x="47" y="59"/>
                  </a:cubicBezTo>
                  <a:cubicBezTo>
                    <a:pt x="47" y="59"/>
                    <a:pt x="66" y="53"/>
                    <a:pt x="67" y="53"/>
                  </a:cubicBezTo>
                  <a:cubicBezTo>
                    <a:pt x="68" y="52"/>
                    <a:pt x="71" y="51"/>
                    <a:pt x="72" y="50"/>
                  </a:cubicBezTo>
                  <a:cubicBezTo>
                    <a:pt x="72" y="49"/>
                    <a:pt x="72" y="48"/>
                    <a:pt x="72" y="48"/>
                  </a:cubicBezTo>
                  <a:cubicBezTo>
                    <a:pt x="72" y="48"/>
                    <a:pt x="72" y="46"/>
                    <a:pt x="72" y="45"/>
                  </a:cubicBezTo>
                  <a:cubicBezTo>
                    <a:pt x="71" y="44"/>
                    <a:pt x="72" y="43"/>
                    <a:pt x="72" y="43"/>
                  </a:cubicBezTo>
                  <a:cubicBezTo>
                    <a:pt x="72" y="43"/>
                    <a:pt x="76" y="38"/>
                    <a:pt x="76" y="38"/>
                  </a:cubicBezTo>
                  <a:cubicBezTo>
                    <a:pt x="77" y="37"/>
                    <a:pt x="77" y="36"/>
                    <a:pt x="77" y="35"/>
                  </a:cubicBezTo>
                  <a:cubicBezTo>
                    <a:pt x="77" y="35"/>
                    <a:pt x="78" y="34"/>
                    <a:pt x="78" y="34"/>
                  </a:cubicBezTo>
                  <a:cubicBezTo>
                    <a:pt x="78" y="34"/>
                    <a:pt x="81" y="31"/>
                    <a:pt x="82" y="30"/>
                  </a:cubicBezTo>
                  <a:cubicBezTo>
                    <a:pt x="82" y="29"/>
                    <a:pt x="82" y="27"/>
                    <a:pt x="82" y="27"/>
                  </a:cubicBezTo>
                  <a:cubicBezTo>
                    <a:pt x="82" y="27"/>
                    <a:pt x="79" y="22"/>
                    <a:pt x="79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9" name="Freeform 2933"/>
            <p:cNvSpPr>
              <a:spLocks/>
            </p:cNvSpPr>
            <p:nvPr/>
          </p:nvSpPr>
          <p:spPr bwMode="auto">
            <a:xfrm>
              <a:off x="6928036" y="5088077"/>
              <a:ext cx="36248" cy="47133"/>
            </a:xfrm>
            <a:custGeom>
              <a:avLst/>
              <a:gdLst>
                <a:gd name="T0" fmla="*/ 2147483647 w 45"/>
                <a:gd name="T1" fmla="*/ 2147483647 h 57"/>
                <a:gd name="T2" fmla="*/ 2147483647 w 45"/>
                <a:gd name="T3" fmla="*/ 2147483647 h 57"/>
                <a:gd name="T4" fmla="*/ 2147483647 w 45"/>
                <a:gd name="T5" fmla="*/ 2147483647 h 57"/>
                <a:gd name="T6" fmla="*/ 2147483647 w 45"/>
                <a:gd name="T7" fmla="*/ 2147483647 h 57"/>
                <a:gd name="T8" fmla="*/ 2147483647 w 45"/>
                <a:gd name="T9" fmla="*/ 2147483647 h 57"/>
                <a:gd name="T10" fmla="*/ 2147483647 w 45"/>
                <a:gd name="T11" fmla="*/ 2147483647 h 57"/>
                <a:gd name="T12" fmla="*/ 0 w 45"/>
                <a:gd name="T13" fmla="*/ 2147483647 h 57"/>
                <a:gd name="T14" fmla="*/ 2147483647 w 45"/>
                <a:gd name="T15" fmla="*/ 2147483647 h 57"/>
                <a:gd name="T16" fmla="*/ 2147483647 w 45"/>
                <a:gd name="T17" fmla="*/ 2147483647 h 57"/>
                <a:gd name="T18" fmla="*/ 2147483647 w 45"/>
                <a:gd name="T19" fmla="*/ 2147483647 h 57"/>
                <a:gd name="T20" fmla="*/ 2147483647 w 45"/>
                <a:gd name="T21" fmla="*/ 2147483647 h 57"/>
                <a:gd name="T22" fmla="*/ 2147483647 w 45"/>
                <a:gd name="T23" fmla="*/ 2147483647 h 57"/>
                <a:gd name="T24" fmla="*/ 2147483647 w 45"/>
                <a:gd name="T25" fmla="*/ 2147483647 h 57"/>
                <a:gd name="T26" fmla="*/ 2147483647 w 45"/>
                <a:gd name="T27" fmla="*/ 2147483647 h 57"/>
                <a:gd name="T28" fmla="*/ 2147483647 w 45"/>
                <a:gd name="T29" fmla="*/ 2147483647 h 57"/>
                <a:gd name="T30" fmla="*/ 2147483647 w 45"/>
                <a:gd name="T31" fmla="*/ 2147483647 h 57"/>
                <a:gd name="T32" fmla="*/ 2147483647 w 45"/>
                <a:gd name="T33" fmla="*/ 2147483647 h 57"/>
                <a:gd name="T34" fmla="*/ 2147483647 w 45"/>
                <a:gd name="T35" fmla="*/ 2147483647 h 57"/>
                <a:gd name="T36" fmla="*/ 2147483647 w 45"/>
                <a:gd name="T37" fmla="*/ 2147483647 h 57"/>
                <a:gd name="T38" fmla="*/ 2147483647 w 45"/>
                <a:gd name="T39" fmla="*/ 2147483647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" h="57">
                  <a:moveTo>
                    <a:pt x="39" y="9"/>
                  </a:moveTo>
                  <a:cubicBezTo>
                    <a:pt x="38" y="9"/>
                    <a:pt x="36" y="9"/>
                    <a:pt x="34" y="9"/>
                  </a:cubicBezTo>
                  <a:cubicBezTo>
                    <a:pt x="32" y="9"/>
                    <a:pt x="24" y="3"/>
                    <a:pt x="22" y="2"/>
                  </a:cubicBezTo>
                  <a:cubicBezTo>
                    <a:pt x="21" y="0"/>
                    <a:pt x="20" y="2"/>
                    <a:pt x="20" y="2"/>
                  </a:cubicBezTo>
                  <a:cubicBezTo>
                    <a:pt x="19" y="3"/>
                    <a:pt x="14" y="7"/>
                    <a:pt x="13" y="8"/>
                  </a:cubicBezTo>
                  <a:cubicBezTo>
                    <a:pt x="12" y="9"/>
                    <a:pt x="9" y="12"/>
                    <a:pt x="9" y="12"/>
                  </a:cubicBezTo>
                  <a:cubicBezTo>
                    <a:pt x="9" y="12"/>
                    <a:pt x="1" y="25"/>
                    <a:pt x="0" y="26"/>
                  </a:cubicBezTo>
                  <a:cubicBezTo>
                    <a:pt x="0" y="28"/>
                    <a:pt x="1" y="35"/>
                    <a:pt x="1" y="35"/>
                  </a:cubicBezTo>
                  <a:cubicBezTo>
                    <a:pt x="1" y="36"/>
                    <a:pt x="2" y="38"/>
                    <a:pt x="2" y="38"/>
                  </a:cubicBezTo>
                  <a:cubicBezTo>
                    <a:pt x="3" y="37"/>
                    <a:pt x="5" y="39"/>
                    <a:pt x="5" y="39"/>
                  </a:cubicBezTo>
                  <a:cubicBezTo>
                    <a:pt x="5" y="39"/>
                    <a:pt x="14" y="53"/>
                    <a:pt x="15" y="54"/>
                  </a:cubicBezTo>
                  <a:cubicBezTo>
                    <a:pt x="15" y="55"/>
                    <a:pt x="17" y="55"/>
                    <a:pt x="17" y="55"/>
                  </a:cubicBezTo>
                  <a:cubicBezTo>
                    <a:pt x="17" y="55"/>
                    <a:pt x="37" y="56"/>
                    <a:pt x="39" y="57"/>
                  </a:cubicBezTo>
                  <a:cubicBezTo>
                    <a:pt x="41" y="57"/>
                    <a:pt x="40" y="55"/>
                    <a:pt x="39" y="53"/>
                  </a:cubicBezTo>
                  <a:cubicBezTo>
                    <a:pt x="39" y="51"/>
                    <a:pt x="40" y="42"/>
                    <a:pt x="41" y="41"/>
                  </a:cubicBezTo>
                  <a:cubicBezTo>
                    <a:pt x="41" y="39"/>
                    <a:pt x="42" y="39"/>
                    <a:pt x="44" y="40"/>
                  </a:cubicBezTo>
                  <a:cubicBezTo>
                    <a:pt x="44" y="40"/>
                    <a:pt x="45" y="40"/>
                    <a:pt x="45" y="40"/>
                  </a:cubicBezTo>
                  <a:cubicBezTo>
                    <a:pt x="45" y="33"/>
                    <a:pt x="44" y="19"/>
                    <a:pt x="44" y="17"/>
                  </a:cubicBezTo>
                  <a:cubicBezTo>
                    <a:pt x="44" y="14"/>
                    <a:pt x="44" y="11"/>
                    <a:pt x="42" y="10"/>
                  </a:cubicBezTo>
                  <a:cubicBezTo>
                    <a:pt x="42" y="10"/>
                    <a:pt x="41" y="9"/>
                    <a:pt x="39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0" name="Freeform 2934"/>
            <p:cNvSpPr>
              <a:spLocks/>
            </p:cNvSpPr>
            <p:nvPr/>
          </p:nvSpPr>
          <p:spPr bwMode="auto">
            <a:xfrm>
              <a:off x="6635637" y="4857370"/>
              <a:ext cx="253734" cy="266265"/>
            </a:xfrm>
            <a:custGeom>
              <a:avLst/>
              <a:gdLst>
                <a:gd name="T0" fmla="*/ 2147483647 w 315"/>
                <a:gd name="T1" fmla="*/ 2147483647 h 322"/>
                <a:gd name="T2" fmla="*/ 2147483647 w 315"/>
                <a:gd name="T3" fmla="*/ 2147483647 h 322"/>
                <a:gd name="T4" fmla="*/ 2147483647 w 315"/>
                <a:gd name="T5" fmla="*/ 2147483647 h 322"/>
                <a:gd name="T6" fmla="*/ 2147483647 w 315"/>
                <a:gd name="T7" fmla="*/ 2147483647 h 322"/>
                <a:gd name="T8" fmla="*/ 2147483647 w 315"/>
                <a:gd name="T9" fmla="*/ 2147483647 h 322"/>
                <a:gd name="T10" fmla="*/ 2147483647 w 315"/>
                <a:gd name="T11" fmla="*/ 2147483647 h 322"/>
                <a:gd name="T12" fmla="*/ 2147483647 w 315"/>
                <a:gd name="T13" fmla="*/ 2147483647 h 322"/>
                <a:gd name="T14" fmla="*/ 2147483647 w 315"/>
                <a:gd name="T15" fmla="*/ 2147483647 h 322"/>
                <a:gd name="T16" fmla="*/ 2147483647 w 315"/>
                <a:gd name="T17" fmla="*/ 2147483647 h 322"/>
                <a:gd name="T18" fmla="*/ 2147483647 w 315"/>
                <a:gd name="T19" fmla="*/ 2147483647 h 322"/>
                <a:gd name="T20" fmla="*/ 2147483647 w 315"/>
                <a:gd name="T21" fmla="*/ 2147483647 h 322"/>
                <a:gd name="T22" fmla="*/ 2147483647 w 315"/>
                <a:gd name="T23" fmla="*/ 2147483647 h 322"/>
                <a:gd name="T24" fmla="*/ 2147483647 w 315"/>
                <a:gd name="T25" fmla="*/ 2147483647 h 322"/>
                <a:gd name="T26" fmla="*/ 2147483647 w 315"/>
                <a:gd name="T27" fmla="*/ 2147483647 h 322"/>
                <a:gd name="T28" fmla="*/ 2147483647 w 315"/>
                <a:gd name="T29" fmla="*/ 2147483647 h 322"/>
                <a:gd name="T30" fmla="*/ 2147483647 w 315"/>
                <a:gd name="T31" fmla="*/ 2147483647 h 322"/>
                <a:gd name="T32" fmla="*/ 2147483647 w 315"/>
                <a:gd name="T33" fmla="*/ 2147483647 h 322"/>
                <a:gd name="T34" fmla="*/ 2147483647 w 315"/>
                <a:gd name="T35" fmla="*/ 2147483647 h 322"/>
                <a:gd name="T36" fmla="*/ 2147483647 w 315"/>
                <a:gd name="T37" fmla="*/ 2147483647 h 322"/>
                <a:gd name="T38" fmla="*/ 2147483647 w 315"/>
                <a:gd name="T39" fmla="*/ 2147483647 h 322"/>
                <a:gd name="T40" fmla="*/ 2147483647 w 315"/>
                <a:gd name="T41" fmla="*/ 2147483647 h 322"/>
                <a:gd name="T42" fmla="*/ 2147483647 w 315"/>
                <a:gd name="T43" fmla="*/ 2147483647 h 322"/>
                <a:gd name="T44" fmla="*/ 2147483647 w 315"/>
                <a:gd name="T45" fmla="*/ 2147483647 h 322"/>
                <a:gd name="T46" fmla="*/ 2147483647 w 315"/>
                <a:gd name="T47" fmla="*/ 2147483647 h 322"/>
                <a:gd name="T48" fmla="*/ 2147483647 w 315"/>
                <a:gd name="T49" fmla="*/ 2147483647 h 322"/>
                <a:gd name="T50" fmla="*/ 2147483647 w 315"/>
                <a:gd name="T51" fmla="*/ 2147483647 h 322"/>
                <a:gd name="T52" fmla="*/ 2147483647 w 315"/>
                <a:gd name="T53" fmla="*/ 2147483647 h 322"/>
                <a:gd name="T54" fmla="*/ 2147483647 w 315"/>
                <a:gd name="T55" fmla="*/ 2147483647 h 322"/>
                <a:gd name="T56" fmla="*/ 2147483647 w 315"/>
                <a:gd name="T57" fmla="*/ 2147483647 h 322"/>
                <a:gd name="T58" fmla="*/ 2147483647 w 315"/>
                <a:gd name="T59" fmla="*/ 2147483647 h 322"/>
                <a:gd name="T60" fmla="*/ 2147483647 w 315"/>
                <a:gd name="T61" fmla="*/ 2147483647 h 322"/>
                <a:gd name="T62" fmla="*/ 2147483647 w 315"/>
                <a:gd name="T63" fmla="*/ 2147483647 h 322"/>
                <a:gd name="T64" fmla="*/ 2147483647 w 315"/>
                <a:gd name="T65" fmla="*/ 2147483647 h 322"/>
                <a:gd name="T66" fmla="*/ 2147483647 w 315"/>
                <a:gd name="T67" fmla="*/ 0 h 322"/>
                <a:gd name="T68" fmla="*/ 2147483647 w 315"/>
                <a:gd name="T69" fmla="*/ 2147483647 h 3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5" h="322">
                  <a:moveTo>
                    <a:pt x="141" y="9"/>
                  </a:moveTo>
                  <a:cubicBezTo>
                    <a:pt x="139" y="10"/>
                    <a:pt x="131" y="16"/>
                    <a:pt x="129" y="18"/>
                  </a:cubicBezTo>
                  <a:cubicBezTo>
                    <a:pt x="128" y="19"/>
                    <a:pt x="125" y="21"/>
                    <a:pt x="124" y="23"/>
                  </a:cubicBezTo>
                  <a:cubicBezTo>
                    <a:pt x="123" y="24"/>
                    <a:pt x="122" y="24"/>
                    <a:pt x="120" y="22"/>
                  </a:cubicBezTo>
                  <a:cubicBezTo>
                    <a:pt x="118" y="20"/>
                    <a:pt x="113" y="10"/>
                    <a:pt x="112" y="8"/>
                  </a:cubicBezTo>
                  <a:cubicBezTo>
                    <a:pt x="111" y="6"/>
                    <a:pt x="109" y="7"/>
                    <a:pt x="109" y="7"/>
                  </a:cubicBezTo>
                  <a:cubicBezTo>
                    <a:pt x="109" y="7"/>
                    <a:pt x="37" y="17"/>
                    <a:pt x="36" y="17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92"/>
                    <a:pt x="34" y="96"/>
                  </a:cubicBezTo>
                  <a:cubicBezTo>
                    <a:pt x="34" y="100"/>
                    <a:pt x="35" y="132"/>
                    <a:pt x="35" y="140"/>
                  </a:cubicBezTo>
                  <a:cubicBezTo>
                    <a:pt x="35" y="148"/>
                    <a:pt x="25" y="147"/>
                    <a:pt x="25" y="147"/>
                  </a:cubicBezTo>
                  <a:cubicBezTo>
                    <a:pt x="25" y="147"/>
                    <a:pt x="4" y="147"/>
                    <a:pt x="2" y="147"/>
                  </a:cubicBezTo>
                  <a:cubicBezTo>
                    <a:pt x="0" y="147"/>
                    <a:pt x="0" y="149"/>
                    <a:pt x="0" y="149"/>
                  </a:cubicBezTo>
                  <a:lnTo>
                    <a:pt x="1" y="245"/>
                  </a:lnTo>
                  <a:cubicBezTo>
                    <a:pt x="4" y="248"/>
                    <a:pt x="10" y="251"/>
                    <a:pt x="12" y="253"/>
                  </a:cubicBezTo>
                  <a:cubicBezTo>
                    <a:pt x="14" y="256"/>
                    <a:pt x="19" y="263"/>
                    <a:pt x="22" y="269"/>
                  </a:cubicBezTo>
                  <a:cubicBezTo>
                    <a:pt x="25" y="275"/>
                    <a:pt x="28" y="282"/>
                    <a:pt x="28" y="285"/>
                  </a:cubicBezTo>
                  <a:cubicBezTo>
                    <a:pt x="29" y="287"/>
                    <a:pt x="31" y="294"/>
                    <a:pt x="28" y="297"/>
                  </a:cubicBezTo>
                  <a:cubicBezTo>
                    <a:pt x="25" y="300"/>
                    <a:pt x="22" y="306"/>
                    <a:pt x="22" y="309"/>
                  </a:cubicBezTo>
                  <a:cubicBezTo>
                    <a:pt x="22" y="312"/>
                    <a:pt x="23" y="317"/>
                    <a:pt x="23" y="319"/>
                  </a:cubicBezTo>
                  <a:cubicBezTo>
                    <a:pt x="24" y="321"/>
                    <a:pt x="24" y="322"/>
                    <a:pt x="25" y="321"/>
                  </a:cubicBezTo>
                  <a:cubicBezTo>
                    <a:pt x="27" y="320"/>
                    <a:pt x="31" y="318"/>
                    <a:pt x="35" y="319"/>
                  </a:cubicBezTo>
                  <a:cubicBezTo>
                    <a:pt x="39" y="321"/>
                    <a:pt x="43" y="320"/>
                    <a:pt x="46" y="320"/>
                  </a:cubicBezTo>
                  <a:cubicBezTo>
                    <a:pt x="48" y="320"/>
                    <a:pt x="49" y="319"/>
                    <a:pt x="51" y="319"/>
                  </a:cubicBezTo>
                  <a:cubicBezTo>
                    <a:pt x="52" y="320"/>
                    <a:pt x="56" y="321"/>
                    <a:pt x="59" y="319"/>
                  </a:cubicBezTo>
                  <a:cubicBezTo>
                    <a:pt x="62" y="318"/>
                    <a:pt x="88" y="294"/>
                    <a:pt x="88" y="294"/>
                  </a:cubicBezTo>
                  <a:cubicBezTo>
                    <a:pt x="88" y="294"/>
                    <a:pt x="90" y="292"/>
                    <a:pt x="91" y="289"/>
                  </a:cubicBezTo>
                  <a:cubicBezTo>
                    <a:pt x="92" y="287"/>
                    <a:pt x="94" y="280"/>
                    <a:pt x="94" y="278"/>
                  </a:cubicBezTo>
                  <a:cubicBezTo>
                    <a:pt x="95" y="276"/>
                    <a:pt x="96" y="268"/>
                    <a:pt x="100" y="266"/>
                  </a:cubicBezTo>
                  <a:cubicBezTo>
                    <a:pt x="104" y="263"/>
                    <a:pt x="108" y="262"/>
                    <a:pt x="113" y="265"/>
                  </a:cubicBezTo>
                  <a:cubicBezTo>
                    <a:pt x="118" y="268"/>
                    <a:pt x="143" y="277"/>
                    <a:pt x="146" y="278"/>
                  </a:cubicBezTo>
                  <a:cubicBezTo>
                    <a:pt x="149" y="279"/>
                    <a:pt x="157" y="283"/>
                    <a:pt x="160" y="282"/>
                  </a:cubicBezTo>
                  <a:cubicBezTo>
                    <a:pt x="164" y="281"/>
                    <a:pt x="172" y="280"/>
                    <a:pt x="175" y="281"/>
                  </a:cubicBezTo>
                  <a:cubicBezTo>
                    <a:pt x="177" y="281"/>
                    <a:pt x="180" y="281"/>
                    <a:pt x="183" y="278"/>
                  </a:cubicBezTo>
                  <a:cubicBezTo>
                    <a:pt x="185" y="276"/>
                    <a:pt x="190" y="272"/>
                    <a:pt x="192" y="268"/>
                  </a:cubicBezTo>
                  <a:cubicBezTo>
                    <a:pt x="193" y="264"/>
                    <a:pt x="197" y="250"/>
                    <a:pt x="198" y="249"/>
                  </a:cubicBezTo>
                  <a:cubicBezTo>
                    <a:pt x="199" y="248"/>
                    <a:pt x="198" y="246"/>
                    <a:pt x="198" y="246"/>
                  </a:cubicBezTo>
                  <a:cubicBezTo>
                    <a:pt x="198" y="246"/>
                    <a:pt x="197" y="244"/>
                    <a:pt x="200" y="244"/>
                  </a:cubicBezTo>
                  <a:cubicBezTo>
                    <a:pt x="202" y="243"/>
                    <a:pt x="206" y="242"/>
                    <a:pt x="207" y="242"/>
                  </a:cubicBezTo>
                  <a:cubicBezTo>
                    <a:pt x="208" y="241"/>
                    <a:pt x="212" y="241"/>
                    <a:pt x="213" y="241"/>
                  </a:cubicBezTo>
                  <a:cubicBezTo>
                    <a:pt x="214" y="241"/>
                    <a:pt x="215" y="241"/>
                    <a:pt x="217" y="240"/>
                  </a:cubicBezTo>
                  <a:cubicBezTo>
                    <a:pt x="218" y="238"/>
                    <a:pt x="228" y="231"/>
                    <a:pt x="229" y="228"/>
                  </a:cubicBezTo>
                  <a:cubicBezTo>
                    <a:pt x="230" y="225"/>
                    <a:pt x="233" y="217"/>
                    <a:pt x="233" y="212"/>
                  </a:cubicBezTo>
                  <a:cubicBezTo>
                    <a:pt x="234" y="207"/>
                    <a:pt x="236" y="207"/>
                    <a:pt x="238" y="206"/>
                  </a:cubicBezTo>
                  <a:cubicBezTo>
                    <a:pt x="240" y="204"/>
                    <a:pt x="264" y="186"/>
                    <a:pt x="264" y="186"/>
                  </a:cubicBezTo>
                  <a:cubicBezTo>
                    <a:pt x="264" y="186"/>
                    <a:pt x="266" y="184"/>
                    <a:pt x="267" y="183"/>
                  </a:cubicBezTo>
                  <a:cubicBezTo>
                    <a:pt x="268" y="182"/>
                    <a:pt x="277" y="169"/>
                    <a:pt x="281" y="168"/>
                  </a:cubicBezTo>
                  <a:cubicBezTo>
                    <a:pt x="286" y="167"/>
                    <a:pt x="292" y="166"/>
                    <a:pt x="293" y="165"/>
                  </a:cubicBezTo>
                  <a:cubicBezTo>
                    <a:pt x="295" y="164"/>
                    <a:pt x="299" y="163"/>
                    <a:pt x="299" y="163"/>
                  </a:cubicBezTo>
                  <a:cubicBezTo>
                    <a:pt x="299" y="163"/>
                    <a:pt x="301" y="161"/>
                    <a:pt x="301" y="161"/>
                  </a:cubicBezTo>
                  <a:cubicBezTo>
                    <a:pt x="301" y="160"/>
                    <a:pt x="302" y="156"/>
                    <a:pt x="309" y="154"/>
                  </a:cubicBezTo>
                  <a:cubicBezTo>
                    <a:pt x="311" y="154"/>
                    <a:pt x="313" y="154"/>
                    <a:pt x="315" y="154"/>
                  </a:cubicBezTo>
                  <a:cubicBezTo>
                    <a:pt x="312" y="151"/>
                    <a:pt x="308" y="148"/>
                    <a:pt x="306" y="146"/>
                  </a:cubicBezTo>
                  <a:cubicBezTo>
                    <a:pt x="304" y="144"/>
                    <a:pt x="304" y="143"/>
                    <a:pt x="305" y="141"/>
                  </a:cubicBezTo>
                  <a:cubicBezTo>
                    <a:pt x="306" y="139"/>
                    <a:pt x="300" y="137"/>
                    <a:pt x="296" y="137"/>
                  </a:cubicBezTo>
                  <a:cubicBezTo>
                    <a:pt x="292" y="137"/>
                    <a:pt x="276" y="133"/>
                    <a:pt x="273" y="132"/>
                  </a:cubicBezTo>
                  <a:cubicBezTo>
                    <a:pt x="270" y="132"/>
                    <a:pt x="269" y="130"/>
                    <a:pt x="269" y="130"/>
                  </a:cubicBezTo>
                  <a:cubicBezTo>
                    <a:pt x="269" y="130"/>
                    <a:pt x="260" y="112"/>
                    <a:pt x="260" y="111"/>
                  </a:cubicBezTo>
                  <a:cubicBezTo>
                    <a:pt x="259" y="110"/>
                    <a:pt x="259" y="106"/>
                    <a:pt x="260" y="105"/>
                  </a:cubicBezTo>
                  <a:cubicBezTo>
                    <a:pt x="260" y="103"/>
                    <a:pt x="260" y="98"/>
                    <a:pt x="260" y="96"/>
                  </a:cubicBezTo>
                  <a:cubicBezTo>
                    <a:pt x="260" y="93"/>
                    <a:pt x="248" y="94"/>
                    <a:pt x="246" y="94"/>
                  </a:cubicBezTo>
                  <a:cubicBezTo>
                    <a:pt x="245" y="94"/>
                    <a:pt x="245" y="92"/>
                    <a:pt x="245" y="86"/>
                  </a:cubicBezTo>
                  <a:cubicBezTo>
                    <a:pt x="246" y="80"/>
                    <a:pt x="237" y="76"/>
                    <a:pt x="233" y="75"/>
                  </a:cubicBezTo>
                  <a:cubicBezTo>
                    <a:pt x="228" y="74"/>
                    <a:pt x="220" y="69"/>
                    <a:pt x="213" y="64"/>
                  </a:cubicBezTo>
                  <a:cubicBezTo>
                    <a:pt x="207" y="60"/>
                    <a:pt x="203" y="46"/>
                    <a:pt x="202" y="44"/>
                  </a:cubicBezTo>
                  <a:cubicBezTo>
                    <a:pt x="202" y="42"/>
                    <a:pt x="201" y="40"/>
                    <a:pt x="201" y="40"/>
                  </a:cubicBezTo>
                  <a:cubicBezTo>
                    <a:pt x="201" y="40"/>
                    <a:pt x="180" y="4"/>
                    <a:pt x="178" y="1"/>
                  </a:cubicBezTo>
                  <a:cubicBezTo>
                    <a:pt x="178" y="1"/>
                    <a:pt x="177" y="0"/>
                    <a:pt x="177" y="0"/>
                  </a:cubicBezTo>
                  <a:cubicBezTo>
                    <a:pt x="172" y="0"/>
                    <a:pt x="167" y="1"/>
                    <a:pt x="162" y="2"/>
                  </a:cubicBezTo>
                  <a:cubicBezTo>
                    <a:pt x="157" y="3"/>
                    <a:pt x="143" y="8"/>
                    <a:pt x="141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1" name="Freeform 2935"/>
            <p:cNvSpPr>
              <a:spLocks/>
            </p:cNvSpPr>
            <p:nvPr/>
          </p:nvSpPr>
          <p:spPr bwMode="auto">
            <a:xfrm>
              <a:off x="6911926" y="4648160"/>
              <a:ext cx="289176" cy="473820"/>
            </a:xfrm>
            <a:custGeom>
              <a:avLst/>
              <a:gdLst>
                <a:gd name="T0" fmla="*/ 2147483647 w 359"/>
                <a:gd name="T1" fmla="*/ 2147483647 h 573"/>
                <a:gd name="T2" fmla="*/ 2147483647 w 359"/>
                <a:gd name="T3" fmla="*/ 2147483647 h 573"/>
                <a:gd name="T4" fmla="*/ 2147483647 w 359"/>
                <a:gd name="T5" fmla="*/ 2147483647 h 573"/>
                <a:gd name="T6" fmla="*/ 2147483647 w 359"/>
                <a:gd name="T7" fmla="*/ 2147483647 h 573"/>
                <a:gd name="T8" fmla="*/ 2147483647 w 359"/>
                <a:gd name="T9" fmla="*/ 2147483647 h 573"/>
                <a:gd name="T10" fmla="*/ 2147483647 w 359"/>
                <a:gd name="T11" fmla="*/ 2147483647 h 573"/>
                <a:gd name="T12" fmla="*/ 2147483647 w 359"/>
                <a:gd name="T13" fmla="*/ 2147483647 h 573"/>
                <a:gd name="T14" fmla="*/ 2147483647 w 359"/>
                <a:gd name="T15" fmla="*/ 2147483647 h 573"/>
                <a:gd name="T16" fmla="*/ 2147483647 w 359"/>
                <a:gd name="T17" fmla="*/ 2147483647 h 573"/>
                <a:gd name="T18" fmla="*/ 2147483647 w 359"/>
                <a:gd name="T19" fmla="*/ 2147483647 h 573"/>
                <a:gd name="T20" fmla="*/ 2147483647 w 359"/>
                <a:gd name="T21" fmla="*/ 2147483647 h 573"/>
                <a:gd name="T22" fmla="*/ 2147483647 w 359"/>
                <a:gd name="T23" fmla="*/ 2147483647 h 573"/>
                <a:gd name="T24" fmla="*/ 2147483647 w 359"/>
                <a:gd name="T25" fmla="*/ 2147483647 h 573"/>
                <a:gd name="T26" fmla="*/ 2147483647 w 359"/>
                <a:gd name="T27" fmla="*/ 2147483647 h 573"/>
                <a:gd name="T28" fmla="*/ 2147483647 w 359"/>
                <a:gd name="T29" fmla="*/ 2147483647 h 573"/>
                <a:gd name="T30" fmla="*/ 2147483647 w 359"/>
                <a:gd name="T31" fmla="*/ 2147483647 h 573"/>
                <a:gd name="T32" fmla="*/ 2147483647 w 359"/>
                <a:gd name="T33" fmla="*/ 2147483647 h 573"/>
                <a:gd name="T34" fmla="*/ 2147483647 w 359"/>
                <a:gd name="T35" fmla="*/ 2147483647 h 573"/>
                <a:gd name="T36" fmla="*/ 2147483647 w 359"/>
                <a:gd name="T37" fmla="*/ 2147483647 h 573"/>
                <a:gd name="T38" fmla="*/ 2147483647 w 359"/>
                <a:gd name="T39" fmla="*/ 2147483647 h 573"/>
                <a:gd name="T40" fmla="*/ 2147483647 w 359"/>
                <a:gd name="T41" fmla="*/ 2147483647 h 573"/>
                <a:gd name="T42" fmla="*/ 2147483647 w 359"/>
                <a:gd name="T43" fmla="*/ 2147483647 h 573"/>
                <a:gd name="T44" fmla="*/ 2147483647 w 359"/>
                <a:gd name="T45" fmla="*/ 2147483647 h 573"/>
                <a:gd name="T46" fmla="*/ 2147483647 w 359"/>
                <a:gd name="T47" fmla="*/ 2147483647 h 573"/>
                <a:gd name="T48" fmla="*/ 2147483647 w 359"/>
                <a:gd name="T49" fmla="*/ 2147483647 h 573"/>
                <a:gd name="T50" fmla="*/ 2147483647 w 359"/>
                <a:gd name="T51" fmla="*/ 2147483647 h 573"/>
                <a:gd name="T52" fmla="*/ 2147483647 w 359"/>
                <a:gd name="T53" fmla="*/ 2147483647 h 573"/>
                <a:gd name="T54" fmla="*/ 2147483647 w 359"/>
                <a:gd name="T55" fmla="*/ 2147483647 h 573"/>
                <a:gd name="T56" fmla="*/ 2147483647 w 359"/>
                <a:gd name="T57" fmla="*/ 2147483647 h 573"/>
                <a:gd name="T58" fmla="*/ 2147483647 w 359"/>
                <a:gd name="T59" fmla="*/ 2147483647 h 573"/>
                <a:gd name="T60" fmla="*/ 2147483647 w 359"/>
                <a:gd name="T61" fmla="*/ 2147483647 h 573"/>
                <a:gd name="T62" fmla="*/ 2147483647 w 359"/>
                <a:gd name="T63" fmla="*/ 2147483647 h 573"/>
                <a:gd name="T64" fmla="*/ 2147483647 w 359"/>
                <a:gd name="T65" fmla="*/ 2147483647 h 573"/>
                <a:gd name="T66" fmla="*/ 2147483647 w 359"/>
                <a:gd name="T67" fmla="*/ 2147483647 h 573"/>
                <a:gd name="T68" fmla="*/ 2147483647 w 359"/>
                <a:gd name="T69" fmla="*/ 0 h 573"/>
                <a:gd name="T70" fmla="*/ 2147483647 w 359"/>
                <a:gd name="T71" fmla="*/ 2147483647 h 573"/>
                <a:gd name="T72" fmla="*/ 2147483647 w 359"/>
                <a:gd name="T73" fmla="*/ 2147483647 h 573"/>
                <a:gd name="T74" fmla="*/ 2147483647 w 359"/>
                <a:gd name="T75" fmla="*/ 2147483647 h 573"/>
                <a:gd name="T76" fmla="*/ 2147483647 w 359"/>
                <a:gd name="T77" fmla="*/ 2147483647 h 573"/>
                <a:gd name="T78" fmla="*/ 2147483647 w 359"/>
                <a:gd name="T79" fmla="*/ 2147483647 h 573"/>
                <a:gd name="T80" fmla="*/ 2147483647 w 359"/>
                <a:gd name="T81" fmla="*/ 2147483647 h 573"/>
                <a:gd name="T82" fmla="*/ 2147483647 w 359"/>
                <a:gd name="T83" fmla="*/ 2147483647 h 573"/>
                <a:gd name="T84" fmla="*/ 2147483647 w 359"/>
                <a:gd name="T85" fmla="*/ 2147483647 h 573"/>
                <a:gd name="T86" fmla="*/ 2147483647 w 359"/>
                <a:gd name="T87" fmla="*/ 2147483647 h 573"/>
                <a:gd name="T88" fmla="*/ 2147483647 w 359"/>
                <a:gd name="T89" fmla="*/ 2147483647 h 573"/>
                <a:gd name="T90" fmla="*/ 2147483647 w 359"/>
                <a:gd name="T91" fmla="*/ 2147483647 h 573"/>
                <a:gd name="T92" fmla="*/ 2147483647 w 359"/>
                <a:gd name="T93" fmla="*/ 2147483647 h 573"/>
                <a:gd name="T94" fmla="*/ 2147483647 w 359"/>
                <a:gd name="T95" fmla="*/ 2147483647 h 573"/>
                <a:gd name="T96" fmla="*/ 2147483647 w 359"/>
                <a:gd name="T97" fmla="*/ 2147483647 h 573"/>
                <a:gd name="T98" fmla="*/ 2147483647 w 359"/>
                <a:gd name="T99" fmla="*/ 2147483647 h 573"/>
                <a:gd name="T100" fmla="*/ 2147483647 w 359"/>
                <a:gd name="T101" fmla="*/ 2147483647 h 573"/>
                <a:gd name="T102" fmla="*/ 2147483647 w 359"/>
                <a:gd name="T103" fmla="*/ 2147483647 h 5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9" h="573">
                  <a:moveTo>
                    <a:pt x="7" y="177"/>
                  </a:moveTo>
                  <a:cubicBezTo>
                    <a:pt x="7" y="178"/>
                    <a:pt x="7" y="178"/>
                    <a:pt x="7" y="178"/>
                  </a:cubicBezTo>
                  <a:cubicBezTo>
                    <a:pt x="7" y="181"/>
                    <a:pt x="8" y="187"/>
                    <a:pt x="9" y="189"/>
                  </a:cubicBezTo>
                  <a:cubicBezTo>
                    <a:pt x="11" y="190"/>
                    <a:pt x="15" y="192"/>
                    <a:pt x="20" y="192"/>
                  </a:cubicBezTo>
                  <a:cubicBezTo>
                    <a:pt x="25" y="192"/>
                    <a:pt x="26" y="192"/>
                    <a:pt x="28" y="192"/>
                  </a:cubicBezTo>
                  <a:cubicBezTo>
                    <a:pt x="29" y="192"/>
                    <a:pt x="30" y="192"/>
                    <a:pt x="33" y="193"/>
                  </a:cubicBezTo>
                  <a:cubicBezTo>
                    <a:pt x="35" y="194"/>
                    <a:pt x="84" y="215"/>
                    <a:pt x="84" y="215"/>
                  </a:cubicBezTo>
                  <a:cubicBezTo>
                    <a:pt x="84" y="215"/>
                    <a:pt x="87" y="216"/>
                    <a:pt x="88" y="215"/>
                  </a:cubicBezTo>
                  <a:cubicBezTo>
                    <a:pt x="89" y="215"/>
                    <a:pt x="91" y="215"/>
                    <a:pt x="91" y="215"/>
                  </a:cubicBezTo>
                  <a:cubicBezTo>
                    <a:pt x="91" y="215"/>
                    <a:pt x="93" y="215"/>
                    <a:pt x="93" y="217"/>
                  </a:cubicBezTo>
                  <a:cubicBezTo>
                    <a:pt x="93" y="220"/>
                    <a:pt x="94" y="232"/>
                    <a:pt x="94" y="232"/>
                  </a:cubicBezTo>
                  <a:cubicBezTo>
                    <a:pt x="94" y="232"/>
                    <a:pt x="94" y="234"/>
                    <a:pt x="95" y="236"/>
                  </a:cubicBezTo>
                  <a:cubicBezTo>
                    <a:pt x="95" y="237"/>
                    <a:pt x="96" y="239"/>
                    <a:pt x="96" y="240"/>
                  </a:cubicBezTo>
                  <a:cubicBezTo>
                    <a:pt x="96" y="242"/>
                    <a:pt x="95" y="261"/>
                    <a:pt x="95" y="264"/>
                  </a:cubicBezTo>
                  <a:cubicBezTo>
                    <a:pt x="96" y="266"/>
                    <a:pt x="97" y="272"/>
                    <a:pt x="95" y="273"/>
                  </a:cubicBezTo>
                  <a:cubicBezTo>
                    <a:pt x="94" y="274"/>
                    <a:pt x="90" y="278"/>
                    <a:pt x="90" y="281"/>
                  </a:cubicBezTo>
                  <a:cubicBezTo>
                    <a:pt x="89" y="284"/>
                    <a:pt x="89" y="286"/>
                    <a:pt x="88" y="286"/>
                  </a:cubicBezTo>
                  <a:cubicBezTo>
                    <a:pt x="87" y="287"/>
                    <a:pt x="86" y="288"/>
                    <a:pt x="85" y="288"/>
                  </a:cubicBezTo>
                  <a:cubicBezTo>
                    <a:pt x="85" y="289"/>
                    <a:pt x="83" y="290"/>
                    <a:pt x="85" y="291"/>
                  </a:cubicBezTo>
                  <a:cubicBezTo>
                    <a:pt x="87" y="293"/>
                    <a:pt x="91" y="298"/>
                    <a:pt x="90" y="302"/>
                  </a:cubicBezTo>
                  <a:cubicBezTo>
                    <a:pt x="90" y="305"/>
                    <a:pt x="88" y="317"/>
                    <a:pt x="89" y="318"/>
                  </a:cubicBezTo>
                  <a:cubicBezTo>
                    <a:pt x="90" y="319"/>
                    <a:pt x="91" y="319"/>
                    <a:pt x="92" y="319"/>
                  </a:cubicBezTo>
                  <a:cubicBezTo>
                    <a:pt x="92" y="318"/>
                    <a:pt x="94" y="317"/>
                    <a:pt x="94" y="319"/>
                  </a:cubicBezTo>
                  <a:cubicBezTo>
                    <a:pt x="95" y="321"/>
                    <a:pt x="97" y="326"/>
                    <a:pt x="96" y="328"/>
                  </a:cubicBezTo>
                  <a:cubicBezTo>
                    <a:pt x="95" y="331"/>
                    <a:pt x="89" y="343"/>
                    <a:pt x="85" y="346"/>
                  </a:cubicBezTo>
                  <a:cubicBezTo>
                    <a:pt x="81" y="349"/>
                    <a:pt x="80" y="349"/>
                    <a:pt x="78" y="352"/>
                  </a:cubicBezTo>
                  <a:cubicBezTo>
                    <a:pt x="77" y="354"/>
                    <a:pt x="75" y="362"/>
                    <a:pt x="74" y="363"/>
                  </a:cubicBezTo>
                  <a:cubicBezTo>
                    <a:pt x="73" y="365"/>
                    <a:pt x="72" y="370"/>
                    <a:pt x="74" y="372"/>
                  </a:cubicBezTo>
                  <a:cubicBezTo>
                    <a:pt x="75" y="373"/>
                    <a:pt x="79" y="378"/>
                    <a:pt x="77" y="376"/>
                  </a:cubicBezTo>
                  <a:cubicBezTo>
                    <a:pt x="74" y="375"/>
                    <a:pt x="74" y="375"/>
                    <a:pt x="73" y="376"/>
                  </a:cubicBezTo>
                  <a:cubicBezTo>
                    <a:pt x="72" y="377"/>
                    <a:pt x="46" y="406"/>
                    <a:pt x="37" y="415"/>
                  </a:cubicBezTo>
                  <a:cubicBezTo>
                    <a:pt x="37" y="416"/>
                    <a:pt x="38" y="417"/>
                    <a:pt x="38" y="418"/>
                  </a:cubicBezTo>
                  <a:cubicBezTo>
                    <a:pt x="39" y="421"/>
                    <a:pt x="46" y="441"/>
                    <a:pt x="46" y="444"/>
                  </a:cubicBezTo>
                  <a:cubicBezTo>
                    <a:pt x="46" y="447"/>
                    <a:pt x="45" y="455"/>
                    <a:pt x="50" y="459"/>
                  </a:cubicBezTo>
                  <a:cubicBezTo>
                    <a:pt x="54" y="464"/>
                    <a:pt x="56" y="468"/>
                    <a:pt x="56" y="470"/>
                  </a:cubicBezTo>
                  <a:cubicBezTo>
                    <a:pt x="57" y="472"/>
                    <a:pt x="59" y="477"/>
                    <a:pt x="59" y="481"/>
                  </a:cubicBezTo>
                  <a:cubicBezTo>
                    <a:pt x="60" y="485"/>
                    <a:pt x="61" y="509"/>
                    <a:pt x="61" y="514"/>
                  </a:cubicBezTo>
                  <a:cubicBezTo>
                    <a:pt x="61" y="519"/>
                    <a:pt x="60" y="524"/>
                    <a:pt x="61" y="527"/>
                  </a:cubicBezTo>
                  <a:cubicBezTo>
                    <a:pt x="61" y="529"/>
                    <a:pt x="62" y="531"/>
                    <a:pt x="61" y="533"/>
                  </a:cubicBezTo>
                  <a:cubicBezTo>
                    <a:pt x="61" y="535"/>
                    <a:pt x="60" y="538"/>
                    <a:pt x="59" y="541"/>
                  </a:cubicBezTo>
                  <a:cubicBezTo>
                    <a:pt x="61" y="541"/>
                    <a:pt x="62" y="542"/>
                    <a:pt x="62" y="542"/>
                  </a:cubicBezTo>
                  <a:cubicBezTo>
                    <a:pt x="64" y="543"/>
                    <a:pt x="64" y="546"/>
                    <a:pt x="64" y="549"/>
                  </a:cubicBezTo>
                  <a:cubicBezTo>
                    <a:pt x="64" y="551"/>
                    <a:pt x="65" y="565"/>
                    <a:pt x="65" y="572"/>
                  </a:cubicBezTo>
                  <a:cubicBezTo>
                    <a:pt x="66" y="573"/>
                    <a:pt x="67" y="573"/>
                    <a:pt x="67" y="573"/>
                  </a:cubicBezTo>
                  <a:lnTo>
                    <a:pt x="91" y="573"/>
                  </a:lnTo>
                  <a:cubicBezTo>
                    <a:pt x="92" y="566"/>
                    <a:pt x="93" y="555"/>
                    <a:pt x="93" y="553"/>
                  </a:cubicBezTo>
                  <a:cubicBezTo>
                    <a:pt x="93" y="551"/>
                    <a:pt x="93" y="549"/>
                    <a:pt x="91" y="549"/>
                  </a:cubicBezTo>
                  <a:cubicBezTo>
                    <a:pt x="90" y="549"/>
                    <a:pt x="91" y="551"/>
                    <a:pt x="91" y="551"/>
                  </a:cubicBezTo>
                  <a:cubicBezTo>
                    <a:pt x="91" y="552"/>
                    <a:pt x="89" y="553"/>
                    <a:pt x="88" y="551"/>
                  </a:cubicBezTo>
                  <a:cubicBezTo>
                    <a:pt x="86" y="549"/>
                    <a:pt x="77" y="541"/>
                    <a:pt x="80" y="541"/>
                  </a:cubicBezTo>
                  <a:cubicBezTo>
                    <a:pt x="84" y="540"/>
                    <a:pt x="85" y="538"/>
                    <a:pt x="86" y="534"/>
                  </a:cubicBezTo>
                  <a:cubicBezTo>
                    <a:pt x="86" y="531"/>
                    <a:pt x="93" y="521"/>
                    <a:pt x="109" y="515"/>
                  </a:cubicBezTo>
                  <a:cubicBezTo>
                    <a:pt x="124" y="509"/>
                    <a:pt x="168" y="498"/>
                    <a:pt x="176" y="479"/>
                  </a:cubicBezTo>
                  <a:cubicBezTo>
                    <a:pt x="176" y="479"/>
                    <a:pt x="179" y="472"/>
                    <a:pt x="179" y="467"/>
                  </a:cubicBezTo>
                  <a:cubicBezTo>
                    <a:pt x="179" y="462"/>
                    <a:pt x="177" y="466"/>
                    <a:pt x="177" y="466"/>
                  </a:cubicBezTo>
                  <a:cubicBezTo>
                    <a:pt x="176" y="467"/>
                    <a:pt x="173" y="467"/>
                    <a:pt x="175" y="462"/>
                  </a:cubicBezTo>
                  <a:cubicBezTo>
                    <a:pt x="176" y="458"/>
                    <a:pt x="177" y="450"/>
                    <a:pt x="178" y="441"/>
                  </a:cubicBezTo>
                  <a:cubicBezTo>
                    <a:pt x="179" y="432"/>
                    <a:pt x="181" y="415"/>
                    <a:pt x="180" y="409"/>
                  </a:cubicBezTo>
                  <a:cubicBezTo>
                    <a:pt x="179" y="402"/>
                    <a:pt x="179" y="404"/>
                    <a:pt x="178" y="404"/>
                  </a:cubicBezTo>
                  <a:cubicBezTo>
                    <a:pt x="177" y="404"/>
                    <a:pt x="177" y="406"/>
                    <a:pt x="177" y="407"/>
                  </a:cubicBezTo>
                  <a:cubicBezTo>
                    <a:pt x="177" y="408"/>
                    <a:pt x="175" y="411"/>
                    <a:pt x="174" y="405"/>
                  </a:cubicBezTo>
                  <a:cubicBezTo>
                    <a:pt x="173" y="399"/>
                    <a:pt x="171" y="387"/>
                    <a:pt x="166" y="377"/>
                  </a:cubicBezTo>
                  <a:cubicBezTo>
                    <a:pt x="160" y="367"/>
                    <a:pt x="164" y="367"/>
                    <a:pt x="164" y="366"/>
                  </a:cubicBezTo>
                  <a:cubicBezTo>
                    <a:pt x="165" y="365"/>
                    <a:pt x="166" y="363"/>
                    <a:pt x="163" y="360"/>
                  </a:cubicBezTo>
                  <a:cubicBezTo>
                    <a:pt x="159" y="357"/>
                    <a:pt x="151" y="349"/>
                    <a:pt x="151" y="345"/>
                  </a:cubicBezTo>
                  <a:cubicBezTo>
                    <a:pt x="151" y="341"/>
                    <a:pt x="153" y="339"/>
                    <a:pt x="152" y="337"/>
                  </a:cubicBezTo>
                  <a:cubicBezTo>
                    <a:pt x="150" y="334"/>
                    <a:pt x="152" y="336"/>
                    <a:pt x="153" y="336"/>
                  </a:cubicBezTo>
                  <a:cubicBezTo>
                    <a:pt x="154" y="336"/>
                    <a:pt x="156" y="334"/>
                    <a:pt x="155" y="330"/>
                  </a:cubicBezTo>
                  <a:cubicBezTo>
                    <a:pt x="154" y="326"/>
                    <a:pt x="156" y="325"/>
                    <a:pt x="153" y="323"/>
                  </a:cubicBezTo>
                  <a:cubicBezTo>
                    <a:pt x="151" y="321"/>
                    <a:pt x="150" y="320"/>
                    <a:pt x="151" y="319"/>
                  </a:cubicBezTo>
                  <a:cubicBezTo>
                    <a:pt x="152" y="318"/>
                    <a:pt x="153" y="320"/>
                    <a:pt x="155" y="321"/>
                  </a:cubicBezTo>
                  <a:cubicBezTo>
                    <a:pt x="156" y="322"/>
                    <a:pt x="158" y="326"/>
                    <a:pt x="163" y="322"/>
                  </a:cubicBezTo>
                  <a:cubicBezTo>
                    <a:pt x="168" y="318"/>
                    <a:pt x="183" y="302"/>
                    <a:pt x="188" y="297"/>
                  </a:cubicBezTo>
                  <a:cubicBezTo>
                    <a:pt x="192" y="291"/>
                    <a:pt x="197" y="288"/>
                    <a:pt x="201" y="289"/>
                  </a:cubicBezTo>
                  <a:cubicBezTo>
                    <a:pt x="204" y="290"/>
                    <a:pt x="205" y="290"/>
                    <a:pt x="205" y="288"/>
                  </a:cubicBezTo>
                  <a:cubicBezTo>
                    <a:pt x="206" y="287"/>
                    <a:pt x="207" y="287"/>
                    <a:pt x="208" y="287"/>
                  </a:cubicBezTo>
                  <a:cubicBezTo>
                    <a:pt x="210" y="287"/>
                    <a:pt x="209" y="285"/>
                    <a:pt x="211" y="283"/>
                  </a:cubicBezTo>
                  <a:cubicBezTo>
                    <a:pt x="212" y="281"/>
                    <a:pt x="222" y="270"/>
                    <a:pt x="225" y="267"/>
                  </a:cubicBezTo>
                  <a:cubicBezTo>
                    <a:pt x="229" y="263"/>
                    <a:pt x="229" y="262"/>
                    <a:pt x="227" y="260"/>
                  </a:cubicBezTo>
                  <a:cubicBezTo>
                    <a:pt x="225" y="259"/>
                    <a:pt x="225" y="257"/>
                    <a:pt x="226" y="257"/>
                  </a:cubicBezTo>
                  <a:cubicBezTo>
                    <a:pt x="228" y="257"/>
                    <a:pt x="231" y="256"/>
                    <a:pt x="233" y="254"/>
                  </a:cubicBezTo>
                  <a:cubicBezTo>
                    <a:pt x="235" y="252"/>
                    <a:pt x="247" y="244"/>
                    <a:pt x="253" y="242"/>
                  </a:cubicBezTo>
                  <a:cubicBezTo>
                    <a:pt x="260" y="240"/>
                    <a:pt x="263" y="237"/>
                    <a:pt x="266" y="234"/>
                  </a:cubicBezTo>
                  <a:cubicBezTo>
                    <a:pt x="268" y="231"/>
                    <a:pt x="269" y="229"/>
                    <a:pt x="275" y="228"/>
                  </a:cubicBezTo>
                  <a:cubicBezTo>
                    <a:pt x="282" y="227"/>
                    <a:pt x="318" y="219"/>
                    <a:pt x="331" y="196"/>
                  </a:cubicBezTo>
                  <a:cubicBezTo>
                    <a:pt x="331" y="196"/>
                    <a:pt x="340" y="182"/>
                    <a:pt x="349" y="170"/>
                  </a:cubicBezTo>
                  <a:cubicBezTo>
                    <a:pt x="358" y="159"/>
                    <a:pt x="356" y="157"/>
                    <a:pt x="356" y="156"/>
                  </a:cubicBezTo>
                  <a:cubicBezTo>
                    <a:pt x="355" y="154"/>
                    <a:pt x="354" y="152"/>
                    <a:pt x="356" y="151"/>
                  </a:cubicBezTo>
                  <a:cubicBezTo>
                    <a:pt x="358" y="150"/>
                    <a:pt x="359" y="141"/>
                    <a:pt x="358" y="137"/>
                  </a:cubicBezTo>
                  <a:cubicBezTo>
                    <a:pt x="356" y="133"/>
                    <a:pt x="354" y="138"/>
                    <a:pt x="354" y="134"/>
                  </a:cubicBezTo>
                  <a:cubicBezTo>
                    <a:pt x="354" y="131"/>
                    <a:pt x="354" y="129"/>
                    <a:pt x="352" y="129"/>
                  </a:cubicBezTo>
                  <a:cubicBezTo>
                    <a:pt x="351" y="129"/>
                    <a:pt x="350" y="128"/>
                    <a:pt x="351" y="124"/>
                  </a:cubicBezTo>
                  <a:cubicBezTo>
                    <a:pt x="351" y="121"/>
                    <a:pt x="350" y="117"/>
                    <a:pt x="348" y="109"/>
                  </a:cubicBezTo>
                  <a:cubicBezTo>
                    <a:pt x="346" y="101"/>
                    <a:pt x="348" y="94"/>
                    <a:pt x="349" y="92"/>
                  </a:cubicBezTo>
                  <a:cubicBezTo>
                    <a:pt x="349" y="89"/>
                    <a:pt x="352" y="87"/>
                    <a:pt x="348" y="85"/>
                  </a:cubicBezTo>
                  <a:cubicBezTo>
                    <a:pt x="343" y="84"/>
                    <a:pt x="345" y="84"/>
                    <a:pt x="347" y="82"/>
                  </a:cubicBezTo>
                  <a:cubicBezTo>
                    <a:pt x="350" y="81"/>
                    <a:pt x="351" y="78"/>
                    <a:pt x="350" y="72"/>
                  </a:cubicBezTo>
                  <a:cubicBezTo>
                    <a:pt x="349" y="66"/>
                    <a:pt x="347" y="39"/>
                    <a:pt x="346" y="35"/>
                  </a:cubicBezTo>
                  <a:cubicBezTo>
                    <a:pt x="345" y="31"/>
                    <a:pt x="343" y="31"/>
                    <a:pt x="345" y="27"/>
                  </a:cubicBezTo>
                  <a:cubicBezTo>
                    <a:pt x="347" y="24"/>
                    <a:pt x="346" y="22"/>
                    <a:pt x="347" y="20"/>
                  </a:cubicBezTo>
                  <a:cubicBezTo>
                    <a:pt x="347" y="17"/>
                    <a:pt x="348" y="16"/>
                    <a:pt x="349" y="15"/>
                  </a:cubicBezTo>
                  <a:cubicBezTo>
                    <a:pt x="350" y="14"/>
                    <a:pt x="350" y="13"/>
                    <a:pt x="349" y="13"/>
                  </a:cubicBezTo>
                  <a:cubicBezTo>
                    <a:pt x="348" y="12"/>
                    <a:pt x="348" y="9"/>
                    <a:pt x="349" y="9"/>
                  </a:cubicBezTo>
                  <a:cubicBezTo>
                    <a:pt x="350" y="9"/>
                    <a:pt x="352" y="7"/>
                    <a:pt x="348" y="4"/>
                  </a:cubicBezTo>
                  <a:cubicBezTo>
                    <a:pt x="347" y="2"/>
                    <a:pt x="346" y="1"/>
                    <a:pt x="345" y="0"/>
                  </a:cubicBezTo>
                  <a:cubicBezTo>
                    <a:pt x="335" y="7"/>
                    <a:pt x="317" y="19"/>
                    <a:pt x="312" y="22"/>
                  </a:cubicBezTo>
                  <a:cubicBezTo>
                    <a:pt x="305" y="25"/>
                    <a:pt x="303" y="24"/>
                    <a:pt x="297" y="25"/>
                  </a:cubicBezTo>
                  <a:cubicBezTo>
                    <a:pt x="292" y="25"/>
                    <a:pt x="282" y="30"/>
                    <a:pt x="281" y="32"/>
                  </a:cubicBezTo>
                  <a:cubicBezTo>
                    <a:pt x="279" y="34"/>
                    <a:pt x="277" y="33"/>
                    <a:pt x="277" y="33"/>
                  </a:cubicBezTo>
                  <a:cubicBezTo>
                    <a:pt x="277" y="33"/>
                    <a:pt x="267" y="28"/>
                    <a:pt x="266" y="28"/>
                  </a:cubicBezTo>
                  <a:cubicBezTo>
                    <a:pt x="265" y="28"/>
                    <a:pt x="262" y="30"/>
                    <a:pt x="259" y="32"/>
                  </a:cubicBezTo>
                  <a:cubicBezTo>
                    <a:pt x="256" y="34"/>
                    <a:pt x="257" y="34"/>
                    <a:pt x="256" y="37"/>
                  </a:cubicBezTo>
                  <a:cubicBezTo>
                    <a:pt x="256" y="40"/>
                    <a:pt x="250" y="42"/>
                    <a:pt x="248" y="42"/>
                  </a:cubicBezTo>
                  <a:cubicBezTo>
                    <a:pt x="246" y="42"/>
                    <a:pt x="245" y="43"/>
                    <a:pt x="245" y="43"/>
                  </a:cubicBezTo>
                  <a:cubicBezTo>
                    <a:pt x="244" y="44"/>
                    <a:pt x="243" y="44"/>
                    <a:pt x="241" y="44"/>
                  </a:cubicBezTo>
                  <a:cubicBezTo>
                    <a:pt x="239" y="43"/>
                    <a:pt x="234" y="40"/>
                    <a:pt x="232" y="39"/>
                  </a:cubicBezTo>
                  <a:cubicBezTo>
                    <a:pt x="229" y="38"/>
                    <a:pt x="226" y="40"/>
                    <a:pt x="218" y="43"/>
                  </a:cubicBezTo>
                  <a:cubicBezTo>
                    <a:pt x="210" y="47"/>
                    <a:pt x="196" y="37"/>
                    <a:pt x="194" y="36"/>
                  </a:cubicBezTo>
                  <a:cubicBezTo>
                    <a:pt x="193" y="35"/>
                    <a:pt x="193" y="34"/>
                    <a:pt x="191" y="34"/>
                  </a:cubicBezTo>
                  <a:cubicBezTo>
                    <a:pt x="190" y="33"/>
                    <a:pt x="186" y="37"/>
                    <a:pt x="184" y="39"/>
                  </a:cubicBezTo>
                  <a:cubicBezTo>
                    <a:pt x="182" y="41"/>
                    <a:pt x="172" y="41"/>
                    <a:pt x="169" y="40"/>
                  </a:cubicBezTo>
                  <a:cubicBezTo>
                    <a:pt x="167" y="40"/>
                    <a:pt x="163" y="39"/>
                    <a:pt x="161" y="39"/>
                  </a:cubicBezTo>
                  <a:cubicBezTo>
                    <a:pt x="161" y="39"/>
                    <a:pt x="161" y="40"/>
                    <a:pt x="161" y="40"/>
                  </a:cubicBezTo>
                  <a:cubicBezTo>
                    <a:pt x="160" y="43"/>
                    <a:pt x="157" y="57"/>
                    <a:pt x="155" y="60"/>
                  </a:cubicBezTo>
                  <a:cubicBezTo>
                    <a:pt x="152" y="63"/>
                    <a:pt x="153" y="66"/>
                    <a:pt x="154" y="70"/>
                  </a:cubicBezTo>
                  <a:cubicBezTo>
                    <a:pt x="154" y="74"/>
                    <a:pt x="155" y="92"/>
                    <a:pt x="156" y="96"/>
                  </a:cubicBezTo>
                  <a:cubicBezTo>
                    <a:pt x="157" y="98"/>
                    <a:pt x="157" y="102"/>
                    <a:pt x="158" y="105"/>
                  </a:cubicBezTo>
                  <a:cubicBezTo>
                    <a:pt x="168" y="116"/>
                    <a:pt x="188" y="140"/>
                    <a:pt x="190" y="143"/>
                  </a:cubicBezTo>
                  <a:cubicBezTo>
                    <a:pt x="192" y="147"/>
                    <a:pt x="191" y="154"/>
                    <a:pt x="191" y="155"/>
                  </a:cubicBezTo>
                  <a:cubicBezTo>
                    <a:pt x="191" y="157"/>
                    <a:pt x="191" y="159"/>
                    <a:pt x="189" y="161"/>
                  </a:cubicBezTo>
                  <a:cubicBezTo>
                    <a:pt x="188" y="163"/>
                    <a:pt x="190" y="169"/>
                    <a:pt x="191" y="171"/>
                  </a:cubicBezTo>
                  <a:cubicBezTo>
                    <a:pt x="191" y="172"/>
                    <a:pt x="189" y="186"/>
                    <a:pt x="189" y="189"/>
                  </a:cubicBezTo>
                  <a:cubicBezTo>
                    <a:pt x="188" y="192"/>
                    <a:pt x="186" y="193"/>
                    <a:pt x="186" y="193"/>
                  </a:cubicBezTo>
                  <a:cubicBezTo>
                    <a:pt x="186" y="193"/>
                    <a:pt x="176" y="196"/>
                    <a:pt x="173" y="197"/>
                  </a:cubicBezTo>
                  <a:cubicBezTo>
                    <a:pt x="171" y="199"/>
                    <a:pt x="171" y="202"/>
                    <a:pt x="171" y="203"/>
                  </a:cubicBezTo>
                  <a:cubicBezTo>
                    <a:pt x="170" y="205"/>
                    <a:pt x="168" y="207"/>
                    <a:pt x="167" y="208"/>
                  </a:cubicBezTo>
                  <a:cubicBezTo>
                    <a:pt x="166" y="210"/>
                    <a:pt x="167" y="212"/>
                    <a:pt x="167" y="212"/>
                  </a:cubicBezTo>
                  <a:cubicBezTo>
                    <a:pt x="167" y="212"/>
                    <a:pt x="170" y="226"/>
                    <a:pt x="171" y="228"/>
                  </a:cubicBezTo>
                  <a:cubicBezTo>
                    <a:pt x="171" y="230"/>
                    <a:pt x="170" y="230"/>
                    <a:pt x="170" y="230"/>
                  </a:cubicBezTo>
                  <a:cubicBezTo>
                    <a:pt x="162" y="228"/>
                    <a:pt x="162" y="222"/>
                    <a:pt x="162" y="221"/>
                  </a:cubicBezTo>
                  <a:cubicBezTo>
                    <a:pt x="162" y="219"/>
                    <a:pt x="163" y="219"/>
                    <a:pt x="160" y="216"/>
                  </a:cubicBezTo>
                  <a:cubicBezTo>
                    <a:pt x="157" y="214"/>
                    <a:pt x="143" y="199"/>
                    <a:pt x="139" y="193"/>
                  </a:cubicBezTo>
                  <a:cubicBezTo>
                    <a:pt x="134" y="188"/>
                    <a:pt x="138" y="182"/>
                    <a:pt x="139" y="182"/>
                  </a:cubicBezTo>
                  <a:cubicBezTo>
                    <a:pt x="139" y="182"/>
                    <a:pt x="140" y="181"/>
                    <a:pt x="140" y="181"/>
                  </a:cubicBezTo>
                  <a:cubicBezTo>
                    <a:pt x="140" y="181"/>
                    <a:pt x="146" y="167"/>
                    <a:pt x="146" y="165"/>
                  </a:cubicBezTo>
                  <a:cubicBezTo>
                    <a:pt x="147" y="164"/>
                    <a:pt x="148" y="159"/>
                    <a:pt x="148" y="158"/>
                  </a:cubicBezTo>
                  <a:cubicBezTo>
                    <a:pt x="148" y="157"/>
                    <a:pt x="148" y="155"/>
                    <a:pt x="148" y="155"/>
                  </a:cubicBezTo>
                  <a:cubicBezTo>
                    <a:pt x="148" y="155"/>
                    <a:pt x="142" y="139"/>
                    <a:pt x="142" y="137"/>
                  </a:cubicBezTo>
                  <a:cubicBezTo>
                    <a:pt x="142" y="136"/>
                    <a:pt x="140" y="136"/>
                    <a:pt x="140" y="136"/>
                  </a:cubicBezTo>
                  <a:cubicBezTo>
                    <a:pt x="140" y="136"/>
                    <a:pt x="118" y="140"/>
                    <a:pt x="117" y="140"/>
                  </a:cubicBezTo>
                  <a:cubicBezTo>
                    <a:pt x="116" y="140"/>
                    <a:pt x="115" y="140"/>
                    <a:pt x="115" y="140"/>
                  </a:cubicBezTo>
                  <a:cubicBezTo>
                    <a:pt x="115" y="140"/>
                    <a:pt x="104" y="127"/>
                    <a:pt x="103" y="124"/>
                  </a:cubicBezTo>
                  <a:cubicBezTo>
                    <a:pt x="102" y="123"/>
                    <a:pt x="102" y="123"/>
                    <a:pt x="101" y="122"/>
                  </a:cubicBezTo>
                  <a:lnTo>
                    <a:pt x="2" y="155"/>
                  </a:lnTo>
                  <a:cubicBezTo>
                    <a:pt x="2" y="155"/>
                    <a:pt x="0" y="154"/>
                    <a:pt x="1" y="156"/>
                  </a:cubicBezTo>
                  <a:cubicBezTo>
                    <a:pt x="1" y="158"/>
                    <a:pt x="7" y="173"/>
                    <a:pt x="7" y="17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2" name="Freeform 2936"/>
            <p:cNvSpPr>
              <a:spLocks/>
            </p:cNvSpPr>
            <p:nvPr/>
          </p:nvSpPr>
          <p:spPr bwMode="auto">
            <a:xfrm>
              <a:off x="6778212" y="4794523"/>
              <a:ext cx="211848" cy="196805"/>
            </a:xfrm>
            <a:custGeom>
              <a:avLst/>
              <a:gdLst>
                <a:gd name="T0" fmla="*/ 2147483647 w 263"/>
                <a:gd name="T1" fmla="*/ 2147483647 h 238"/>
                <a:gd name="T2" fmla="*/ 2147483647 w 263"/>
                <a:gd name="T3" fmla="*/ 2147483647 h 238"/>
                <a:gd name="T4" fmla="*/ 2147483647 w 263"/>
                <a:gd name="T5" fmla="*/ 2147483647 h 238"/>
                <a:gd name="T6" fmla="*/ 2147483647 w 263"/>
                <a:gd name="T7" fmla="*/ 2147483647 h 238"/>
                <a:gd name="T8" fmla="*/ 2147483647 w 263"/>
                <a:gd name="T9" fmla="*/ 2147483647 h 238"/>
                <a:gd name="T10" fmla="*/ 2147483647 w 263"/>
                <a:gd name="T11" fmla="*/ 2147483647 h 238"/>
                <a:gd name="T12" fmla="*/ 2147483647 w 263"/>
                <a:gd name="T13" fmla="*/ 2147483647 h 238"/>
                <a:gd name="T14" fmla="*/ 2147483647 w 263"/>
                <a:gd name="T15" fmla="*/ 2147483647 h 238"/>
                <a:gd name="T16" fmla="*/ 2147483647 w 263"/>
                <a:gd name="T17" fmla="*/ 2147483647 h 238"/>
                <a:gd name="T18" fmla="*/ 2147483647 w 263"/>
                <a:gd name="T19" fmla="*/ 2147483647 h 238"/>
                <a:gd name="T20" fmla="*/ 2147483647 w 263"/>
                <a:gd name="T21" fmla="*/ 2147483647 h 238"/>
                <a:gd name="T22" fmla="*/ 2147483647 w 263"/>
                <a:gd name="T23" fmla="*/ 2147483647 h 238"/>
                <a:gd name="T24" fmla="*/ 2147483647 w 263"/>
                <a:gd name="T25" fmla="*/ 2147483647 h 238"/>
                <a:gd name="T26" fmla="*/ 2147483647 w 263"/>
                <a:gd name="T27" fmla="*/ 2147483647 h 238"/>
                <a:gd name="T28" fmla="*/ 2147483647 w 263"/>
                <a:gd name="T29" fmla="*/ 2147483647 h 238"/>
                <a:gd name="T30" fmla="*/ 2147483647 w 263"/>
                <a:gd name="T31" fmla="*/ 2147483647 h 238"/>
                <a:gd name="T32" fmla="*/ 2147483647 w 263"/>
                <a:gd name="T33" fmla="*/ 2147483647 h 238"/>
                <a:gd name="T34" fmla="*/ 2147483647 w 263"/>
                <a:gd name="T35" fmla="*/ 2147483647 h 238"/>
                <a:gd name="T36" fmla="*/ 2147483647 w 263"/>
                <a:gd name="T37" fmla="*/ 2147483647 h 238"/>
                <a:gd name="T38" fmla="*/ 2147483647 w 263"/>
                <a:gd name="T39" fmla="*/ 2147483647 h 238"/>
                <a:gd name="T40" fmla="*/ 2147483647 w 263"/>
                <a:gd name="T41" fmla="*/ 2147483647 h 238"/>
                <a:gd name="T42" fmla="*/ 2147483647 w 263"/>
                <a:gd name="T43" fmla="*/ 2147483647 h 238"/>
                <a:gd name="T44" fmla="*/ 2147483647 w 263"/>
                <a:gd name="T45" fmla="*/ 2147483647 h 238"/>
                <a:gd name="T46" fmla="*/ 2147483647 w 263"/>
                <a:gd name="T47" fmla="*/ 2147483647 h 238"/>
                <a:gd name="T48" fmla="*/ 2147483647 w 263"/>
                <a:gd name="T49" fmla="*/ 0 h 238"/>
                <a:gd name="T50" fmla="*/ 2147483647 w 263"/>
                <a:gd name="T51" fmla="*/ 0 h 238"/>
                <a:gd name="T52" fmla="*/ 2147483647 w 263"/>
                <a:gd name="T53" fmla="*/ 2147483647 h 238"/>
                <a:gd name="T54" fmla="*/ 2147483647 w 263"/>
                <a:gd name="T55" fmla="*/ 2147483647 h 238"/>
                <a:gd name="T56" fmla="*/ 2147483647 w 263"/>
                <a:gd name="T57" fmla="*/ 2147483647 h 238"/>
                <a:gd name="T58" fmla="*/ 2147483647 w 263"/>
                <a:gd name="T59" fmla="*/ 2147483647 h 238"/>
                <a:gd name="T60" fmla="*/ 2147483647 w 263"/>
                <a:gd name="T61" fmla="*/ 2147483647 h 238"/>
                <a:gd name="T62" fmla="*/ 2147483647 w 263"/>
                <a:gd name="T63" fmla="*/ 2147483647 h 238"/>
                <a:gd name="T64" fmla="*/ 2147483647 w 263"/>
                <a:gd name="T65" fmla="*/ 2147483647 h 2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3" h="238">
                  <a:moveTo>
                    <a:pt x="24" y="116"/>
                  </a:moveTo>
                  <a:cubicBezTo>
                    <a:pt x="24" y="116"/>
                    <a:pt x="25" y="118"/>
                    <a:pt x="25" y="120"/>
                  </a:cubicBezTo>
                  <a:cubicBezTo>
                    <a:pt x="26" y="122"/>
                    <a:pt x="30" y="136"/>
                    <a:pt x="36" y="140"/>
                  </a:cubicBezTo>
                  <a:cubicBezTo>
                    <a:pt x="43" y="145"/>
                    <a:pt x="51" y="150"/>
                    <a:pt x="56" y="151"/>
                  </a:cubicBezTo>
                  <a:cubicBezTo>
                    <a:pt x="60" y="152"/>
                    <a:pt x="69" y="156"/>
                    <a:pt x="68" y="162"/>
                  </a:cubicBezTo>
                  <a:cubicBezTo>
                    <a:pt x="68" y="168"/>
                    <a:pt x="68" y="170"/>
                    <a:pt x="69" y="170"/>
                  </a:cubicBezTo>
                  <a:cubicBezTo>
                    <a:pt x="71" y="170"/>
                    <a:pt x="83" y="169"/>
                    <a:pt x="83" y="172"/>
                  </a:cubicBezTo>
                  <a:cubicBezTo>
                    <a:pt x="83" y="174"/>
                    <a:pt x="83" y="179"/>
                    <a:pt x="83" y="181"/>
                  </a:cubicBezTo>
                  <a:cubicBezTo>
                    <a:pt x="82" y="182"/>
                    <a:pt x="82" y="186"/>
                    <a:pt x="83" y="187"/>
                  </a:cubicBezTo>
                  <a:cubicBezTo>
                    <a:pt x="83" y="188"/>
                    <a:pt x="92" y="206"/>
                    <a:pt x="92" y="206"/>
                  </a:cubicBezTo>
                  <a:cubicBezTo>
                    <a:pt x="92" y="206"/>
                    <a:pt x="93" y="208"/>
                    <a:pt x="96" y="208"/>
                  </a:cubicBezTo>
                  <a:cubicBezTo>
                    <a:pt x="99" y="209"/>
                    <a:pt x="115" y="213"/>
                    <a:pt x="119" y="213"/>
                  </a:cubicBezTo>
                  <a:cubicBezTo>
                    <a:pt x="123" y="213"/>
                    <a:pt x="129" y="215"/>
                    <a:pt x="128" y="217"/>
                  </a:cubicBezTo>
                  <a:cubicBezTo>
                    <a:pt x="127" y="219"/>
                    <a:pt x="127" y="220"/>
                    <a:pt x="129" y="222"/>
                  </a:cubicBezTo>
                  <a:cubicBezTo>
                    <a:pt x="131" y="224"/>
                    <a:pt x="135" y="227"/>
                    <a:pt x="138" y="230"/>
                  </a:cubicBezTo>
                  <a:cubicBezTo>
                    <a:pt x="141" y="230"/>
                    <a:pt x="143" y="230"/>
                    <a:pt x="145" y="230"/>
                  </a:cubicBezTo>
                  <a:cubicBezTo>
                    <a:pt x="148" y="230"/>
                    <a:pt x="167" y="232"/>
                    <a:pt x="172" y="232"/>
                  </a:cubicBezTo>
                  <a:cubicBezTo>
                    <a:pt x="178" y="232"/>
                    <a:pt x="190" y="233"/>
                    <a:pt x="192" y="233"/>
                  </a:cubicBezTo>
                  <a:cubicBezTo>
                    <a:pt x="194" y="233"/>
                    <a:pt x="201" y="236"/>
                    <a:pt x="202" y="237"/>
                  </a:cubicBezTo>
                  <a:cubicBezTo>
                    <a:pt x="202" y="237"/>
                    <a:pt x="203" y="237"/>
                    <a:pt x="203" y="238"/>
                  </a:cubicBezTo>
                  <a:cubicBezTo>
                    <a:pt x="212" y="229"/>
                    <a:pt x="238" y="200"/>
                    <a:pt x="239" y="199"/>
                  </a:cubicBezTo>
                  <a:cubicBezTo>
                    <a:pt x="240" y="198"/>
                    <a:pt x="240" y="198"/>
                    <a:pt x="243" y="199"/>
                  </a:cubicBezTo>
                  <a:cubicBezTo>
                    <a:pt x="245" y="201"/>
                    <a:pt x="241" y="196"/>
                    <a:pt x="240" y="195"/>
                  </a:cubicBezTo>
                  <a:cubicBezTo>
                    <a:pt x="238" y="193"/>
                    <a:pt x="239" y="188"/>
                    <a:pt x="240" y="186"/>
                  </a:cubicBezTo>
                  <a:cubicBezTo>
                    <a:pt x="241" y="185"/>
                    <a:pt x="243" y="177"/>
                    <a:pt x="244" y="175"/>
                  </a:cubicBezTo>
                  <a:cubicBezTo>
                    <a:pt x="246" y="172"/>
                    <a:pt x="247" y="172"/>
                    <a:pt x="251" y="169"/>
                  </a:cubicBezTo>
                  <a:cubicBezTo>
                    <a:pt x="255" y="166"/>
                    <a:pt x="261" y="154"/>
                    <a:pt x="262" y="151"/>
                  </a:cubicBezTo>
                  <a:cubicBezTo>
                    <a:pt x="263" y="149"/>
                    <a:pt x="261" y="144"/>
                    <a:pt x="260" y="142"/>
                  </a:cubicBezTo>
                  <a:cubicBezTo>
                    <a:pt x="260" y="140"/>
                    <a:pt x="258" y="141"/>
                    <a:pt x="258" y="142"/>
                  </a:cubicBezTo>
                  <a:cubicBezTo>
                    <a:pt x="257" y="142"/>
                    <a:pt x="256" y="142"/>
                    <a:pt x="255" y="141"/>
                  </a:cubicBezTo>
                  <a:cubicBezTo>
                    <a:pt x="254" y="140"/>
                    <a:pt x="256" y="128"/>
                    <a:pt x="256" y="125"/>
                  </a:cubicBezTo>
                  <a:cubicBezTo>
                    <a:pt x="257" y="121"/>
                    <a:pt x="253" y="116"/>
                    <a:pt x="251" y="114"/>
                  </a:cubicBezTo>
                  <a:cubicBezTo>
                    <a:pt x="249" y="113"/>
                    <a:pt x="251" y="112"/>
                    <a:pt x="251" y="111"/>
                  </a:cubicBezTo>
                  <a:cubicBezTo>
                    <a:pt x="252" y="111"/>
                    <a:pt x="253" y="110"/>
                    <a:pt x="254" y="109"/>
                  </a:cubicBezTo>
                  <a:cubicBezTo>
                    <a:pt x="255" y="109"/>
                    <a:pt x="255" y="107"/>
                    <a:pt x="256" y="104"/>
                  </a:cubicBezTo>
                  <a:cubicBezTo>
                    <a:pt x="256" y="101"/>
                    <a:pt x="260" y="97"/>
                    <a:pt x="261" y="96"/>
                  </a:cubicBezTo>
                  <a:cubicBezTo>
                    <a:pt x="263" y="95"/>
                    <a:pt x="262" y="89"/>
                    <a:pt x="261" y="87"/>
                  </a:cubicBezTo>
                  <a:cubicBezTo>
                    <a:pt x="261" y="84"/>
                    <a:pt x="262" y="65"/>
                    <a:pt x="262" y="63"/>
                  </a:cubicBezTo>
                  <a:cubicBezTo>
                    <a:pt x="262" y="62"/>
                    <a:pt x="261" y="60"/>
                    <a:pt x="261" y="59"/>
                  </a:cubicBezTo>
                  <a:cubicBezTo>
                    <a:pt x="260" y="57"/>
                    <a:pt x="260" y="55"/>
                    <a:pt x="260" y="55"/>
                  </a:cubicBezTo>
                  <a:cubicBezTo>
                    <a:pt x="260" y="55"/>
                    <a:pt x="259" y="43"/>
                    <a:pt x="259" y="40"/>
                  </a:cubicBezTo>
                  <a:cubicBezTo>
                    <a:pt x="259" y="38"/>
                    <a:pt x="257" y="38"/>
                    <a:pt x="257" y="38"/>
                  </a:cubicBezTo>
                  <a:cubicBezTo>
                    <a:pt x="257" y="38"/>
                    <a:pt x="255" y="38"/>
                    <a:pt x="254" y="38"/>
                  </a:cubicBezTo>
                  <a:cubicBezTo>
                    <a:pt x="253" y="39"/>
                    <a:pt x="250" y="38"/>
                    <a:pt x="250" y="38"/>
                  </a:cubicBezTo>
                  <a:cubicBezTo>
                    <a:pt x="250" y="38"/>
                    <a:pt x="201" y="17"/>
                    <a:pt x="199" y="16"/>
                  </a:cubicBezTo>
                  <a:cubicBezTo>
                    <a:pt x="196" y="15"/>
                    <a:pt x="195" y="15"/>
                    <a:pt x="194" y="15"/>
                  </a:cubicBezTo>
                  <a:cubicBezTo>
                    <a:pt x="192" y="15"/>
                    <a:pt x="191" y="15"/>
                    <a:pt x="186" y="15"/>
                  </a:cubicBezTo>
                  <a:cubicBezTo>
                    <a:pt x="181" y="15"/>
                    <a:pt x="177" y="13"/>
                    <a:pt x="175" y="12"/>
                  </a:cubicBezTo>
                  <a:cubicBezTo>
                    <a:pt x="174" y="10"/>
                    <a:pt x="173" y="4"/>
                    <a:pt x="173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2" y="1"/>
                    <a:pt x="171" y="1"/>
                    <a:pt x="171" y="1"/>
                  </a:cubicBezTo>
                  <a:cubicBezTo>
                    <a:pt x="169" y="2"/>
                    <a:pt x="165" y="1"/>
                    <a:pt x="158" y="0"/>
                  </a:cubicBezTo>
                  <a:cubicBezTo>
                    <a:pt x="152" y="0"/>
                    <a:pt x="139" y="4"/>
                    <a:pt x="138" y="5"/>
                  </a:cubicBezTo>
                  <a:cubicBezTo>
                    <a:pt x="137" y="5"/>
                    <a:pt x="128" y="10"/>
                    <a:pt x="127" y="11"/>
                  </a:cubicBezTo>
                  <a:cubicBezTo>
                    <a:pt x="125" y="11"/>
                    <a:pt x="125" y="12"/>
                    <a:pt x="124" y="13"/>
                  </a:cubicBezTo>
                  <a:cubicBezTo>
                    <a:pt x="123" y="15"/>
                    <a:pt x="121" y="19"/>
                    <a:pt x="121" y="24"/>
                  </a:cubicBezTo>
                  <a:cubicBezTo>
                    <a:pt x="120" y="29"/>
                    <a:pt x="121" y="28"/>
                    <a:pt x="118" y="32"/>
                  </a:cubicBezTo>
                  <a:cubicBezTo>
                    <a:pt x="115" y="36"/>
                    <a:pt x="105" y="39"/>
                    <a:pt x="101" y="40"/>
                  </a:cubicBezTo>
                  <a:cubicBezTo>
                    <a:pt x="96" y="42"/>
                    <a:pt x="93" y="44"/>
                    <a:pt x="89" y="46"/>
                  </a:cubicBezTo>
                  <a:cubicBezTo>
                    <a:pt x="86" y="49"/>
                    <a:pt x="81" y="54"/>
                    <a:pt x="79" y="57"/>
                  </a:cubicBezTo>
                  <a:cubicBezTo>
                    <a:pt x="78" y="60"/>
                    <a:pt x="74" y="64"/>
                    <a:pt x="72" y="66"/>
                  </a:cubicBezTo>
                  <a:cubicBezTo>
                    <a:pt x="69" y="69"/>
                    <a:pt x="65" y="75"/>
                    <a:pt x="61" y="80"/>
                  </a:cubicBezTo>
                  <a:cubicBezTo>
                    <a:pt x="57" y="85"/>
                    <a:pt x="46" y="85"/>
                    <a:pt x="43" y="85"/>
                  </a:cubicBezTo>
                  <a:cubicBezTo>
                    <a:pt x="39" y="85"/>
                    <a:pt x="12" y="78"/>
                    <a:pt x="6" y="77"/>
                  </a:cubicBezTo>
                  <a:cubicBezTo>
                    <a:pt x="4" y="76"/>
                    <a:pt x="2" y="76"/>
                    <a:pt x="0" y="76"/>
                  </a:cubicBezTo>
                  <a:cubicBezTo>
                    <a:pt x="0" y="76"/>
                    <a:pt x="1" y="77"/>
                    <a:pt x="1" y="77"/>
                  </a:cubicBezTo>
                  <a:cubicBezTo>
                    <a:pt x="3" y="80"/>
                    <a:pt x="24" y="116"/>
                    <a:pt x="24" y="1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3" name="Freeform 2937"/>
            <p:cNvSpPr>
              <a:spLocks/>
            </p:cNvSpPr>
            <p:nvPr/>
          </p:nvSpPr>
          <p:spPr bwMode="auto">
            <a:xfrm>
              <a:off x="6978782" y="4618392"/>
              <a:ext cx="87800" cy="219958"/>
            </a:xfrm>
            <a:custGeom>
              <a:avLst/>
              <a:gdLst>
                <a:gd name="T0" fmla="*/ 2147483647 w 109"/>
                <a:gd name="T1" fmla="*/ 2147483647 h 266"/>
                <a:gd name="T2" fmla="*/ 2147483647 w 109"/>
                <a:gd name="T3" fmla="*/ 2147483647 h 266"/>
                <a:gd name="T4" fmla="*/ 2147483647 w 109"/>
                <a:gd name="T5" fmla="*/ 2147483647 h 266"/>
                <a:gd name="T6" fmla="*/ 2147483647 w 109"/>
                <a:gd name="T7" fmla="*/ 2147483647 h 266"/>
                <a:gd name="T8" fmla="*/ 2147483647 w 109"/>
                <a:gd name="T9" fmla="*/ 2147483647 h 266"/>
                <a:gd name="T10" fmla="*/ 2147483647 w 109"/>
                <a:gd name="T11" fmla="*/ 2147483647 h 266"/>
                <a:gd name="T12" fmla="*/ 2147483647 w 109"/>
                <a:gd name="T13" fmla="*/ 2147483647 h 266"/>
                <a:gd name="T14" fmla="*/ 2147483647 w 109"/>
                <a:gd name="T15" fmla="*/ 2147483647 h 266"/>
                <a:gd name="T16" fmla="*/ 2147483647 w 109"/>
                <a:gd name="T17" fmla="*/ 2147483647 h 266"/>
                <a:gd name="T18" fmla="*/ 2147483647 w 109"/>
                <a:gd name="T19" fmla="*/ 2147483647 h 266"/>
                <a:gd name="T20" fmla="*/ 2147483647 w 109"/>
                <a:gd name="T21" fmla="*/ 2147483647 h 266"/>
                <a:gd name="T22" fmla="*/ 2147483647 w 109"/>
                <a:gd name="T23" fmla="*/ 2147483647 h 266"/>
                <a:gd name="T24" fmla="*/ 2147483647 w 109"/>
                <a:gd name="T25" fmla="*/ 2147483647 h 266"/>
                <a:gd name="T26" fmla="*/ 2147483647 w 109"/>
                <a:gd name="T27" fmla="*/ 2147483647 h 266"/>
                <a:gd name="T28" fmla="*/ 2147483647 w 109"/>
                <a:gd name="T29" fmla="*/ 2147483647 h 266"/>
                <a:gd name="T30" fmla="*/ 2147483647 w 109"/>
                <a:gd name="T31" fmla="*/ 2147483647 h 266"/>
                <a:gd name="T32" fmla="*/ 2147483647 w 109"/>
                <a:gd name="T33" fmla="*/ 2147483647 h 266"/>
                <a:gd name="T34" fmla="*/ 2147483647 w 109"/>
                <a:gd name="T35" fmla="*/ 2147483647 h 266"/>
                <a:gd name="T36" fmla="*/ 2147483647 w 109"/>
                <a:gd name="T37" fmla="*/ 2147483647 h 266"/>
                <a:gd name="T38" fmla="*/ 2147483647 w 109"/>
                <a:gd name="T39" fmla="*/ 2147483647 h 266"/>
                <a:gd name="T40" fmla="*/ 2147483647 w 109"/>
                <a:gd name="T41" fmla="*/ 2147483647 h 266"/>
                <a:gd name="T42" fmla="*/ 2147483647 w 109"/>
                <a:gd name="T43" fmla="*/ 0 h 266"/>
                <a:gd name="T44" fmla="*/ 2147483647 w 109"/>
                <a:gd name="T45" fmla="*/ 2147483647 h 266"/>
                <a:gd name="T46" fmla="*/ 2147483647 w 109"/>
                <a:gd name="T47" fmla="*/ 2147483647 h 266"/>
                <a:gd name="T48" fmla="*/ 2147483647 w 109"/>
                <a:gd name="T49" fmla="*/ 2147483647 h 266"/>
                <a:gd name="T50" fmla="*/ 2147483647 w 109"/>
                <a:gd name="T51" fmla="*/ 2147483647 h 266"/>
                <a:gd name="T52" fmla="*/ 2147483647 w 109"/>
                <a:gd name="T53" fmla="*/ 2147483647 h 266"/>
                <a:gd name="T54" fmla="*/ 2147483647 w 109"/>
                <a:gd name="T55" fmla="*/ 2147483647 h 266"/>
                <a:gd name="T56" fmla="*/ 2147483647 w 109"/>
                <a:gd name="T57" fmla="*/ 2147483647 h 266"/>
                <a:gd name="T58" fmla="*/ 2147483647 w 109"/>
                <a:gd name="T59" fmla="*/ 2147483647 h 266"/>
                <a:gd name="T60" fmla="*/ 2147483647 w 109"/>
                <a:gd name="T61" fmla="*/ 2147483647 h 266"/>
                <a:gd name="T62" fmla="*/ 2147483647 w 109"/>
                <a:gd name="T63" fmla="*/ 2147483647 h 266"/>
                <a:gd name="T64" fmla="*/ 2147483647 w 109"/>
                <a:gd name="T65" fmla="*/ 2147483647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9" h="266">
                  <a:moveTo>
                    <a:pt x="18" y="158"/>
                  </a:moveTo>
                  <a:cubicBezTo>
                    <a:pt x="19" y="159"/>
                    <a:pt x="19" y="159"/>
                    <a:pt x="20" y="160"/>
                  </a:cubicBezTo>
                  <a:cubicBezTo>
                    <a:pt x="21" y="163"/>
                    <a:pt x="32" y="176"/>
                    <a:pt x="32" y="176"/>
                  </a:cubicBezTo>
                  <a:cubicBezTo>
                    <a:pt x="32" y="176"/>
                    <a:pt x="33" y="176"/>
                    <a:pt x="34" y="176"/>
                  </a:cubicBezTo>
                  <a:cubicBezTo>
                    <a:pt x="35" y="176"/>
                    <a:pt x="57" y="172"/>
                    <a:pt x="57" y="172"/>
                  </a:cubicBezTo>
                  <a:cubicBezTo>
                    <a:pt x="57" y="172"/>
                    <a:pt x="59" y="172"/>
                    <a:pt x="59" y="173"/>
                  </a:cubicBezTo>
                  <a:cubicBezTo>
                    <a:pt x="59" y="175"/>
                    <a:pt x="65" y="191"/>
                    <a:pt x="65" y="191"/>
                  </a:cubicBezTo>
                  <a:cubicBezTo>
                    <a:pt x="65" y="191"/>
                    <a:pt x="65" y="193"/>
                    <a:pt x="65" y="194"/>
                  </a:cubicBezTo>
                  <a:cubicBezTo>
                    <a:pt x="65" y="195"/>
                    <a:pt x="64" y="200"/>
                    <a:pt x="63" y="201"/>
                  </a:cubicBezTo>
                  <a:cubicBezTo>
                    <a:pt x="63" y="203"/>
                    <a:pt x="57" y="217"/>
                    <a:pt x="57" y="217"/>
                  </a:cubicBezTo>
                  <a:cubicBezTo>
                    <a:pt x="57" y="217"/>
                    <a:pt x="56" y="218"/>
                    <a:pt x="56" y="218"/>
                  </a:cubicBezTo>
                  <a:cubicBezTo>
                    <a:pt x="55" y="218"/>
                    <a:pt x="51" y="224"/>
                    <a:pt x="56" y="229"/>
                  </a:cubicBezTo>
                  <a:cubicBezTo>
                    <a:pt x="60" y="235"/>
                    <a:pt x="74" y="250"/>
                    <a:pt x="77" y="252"/>
                  </a:cubicBezTo>
                  <a:cubicBezTo>
                    <a:pt x="80" y="255"/>
                    <a:pt x="79" y="255"/>
                    <a:pt x="79" y="257"/>
                  </a:cubicBezTo>
                  <a:cubicBezTo>
                    <a:pt x="79" y="258"/>
                    <a:pt x="79" y="264"/>
                    <a:pt x="87" y="266"/>
                  </a:cubicBezTo>
                  <a:cubicBezTo>
                    <a:pt x="87" y="266"/>
                    <a:pt x="88" y="266"/>
                    <a:pt x="88" y="264"/>
                  </a:cubicBezTo>
                  <a:cubicBezTo>
                    <a:pt x="87" y="262"/>
                    <a:pt x="84" y="248"/>
                    <a:pt x="84" y="248"/>
                  </a:cubicBezTo>
                  <a:cubicBezTo>
                    <a:pt x="84" y="248"/>
                    <a:pt x="83" y="246"/>
                    <a:pt x="84" y="244"/>
                  </a:cubicBezTo>
                  <a:cubicBezTo>
                    <a:pt x="85" y="243"/>
                    <a:pt x="87" y="241"/>
                    <a:pt x="88" y="239"/>
                  </a:cubicBezTo>
                  <a:cubicBezTo>
                    <a:pt x="88" y="238"/>
                    <a:pt x="88" y="235"/>
                    <a:pt x="90" y="233"/>
                  </a:cubicBezTo>
                  <a:cubicBezTo>
                    <a:pt x="93" y="232"/>
                    <a:pt x="103" y="229"/>
                    <a:pt x="103" y="229"/>
                  </a:cubicBezTo>
                  <a:cubicBezTo>
                    <a:pt x="103" y="229"/>
                    <a:pt x="105" y="228"/>
                    <a:pt x="106" y="225"/>
                  </a:cubicBezTo>
                  <a:cubicBezTo>
                    <a:pt x="106" y="222"/>
                    <a:pt x="108" y="208"/>
                    <a:pt x="108" y="207"/>
                  </a:cubicBezTo>
                  <a:cubicBezTo>
                    <a:pt x="107" y="205"/>
                    <a:pt x="105" y="199"/>
                    <a:pt x="106" y="197"/>
                  </a:cubicBezTo>
                  <a:cubicBezTo>
                    <a:pt x="108" y="195"/>
                    <a:pt x="108" y="193"/>
                    <a:pt x="108" y="191"/>
                  </a:cubicBezTo>
                  <a:cubicBezTo>
                    <a:pt x="108" y="190"/>
                    <a:pt x="109" y="183"/>
                    <a:pt x="107" y="179"/>
                  </a:cubicBezTo>
                  <a:cubicBezTo>
                    <a:pt x="105" y="176"/>
                    <a:pt x="85" y="152"/>
                    <a:pt x="75" y="141"/>
                  </a:cubicBezTo>
                  <a:cubicBezTo>
                    <a:pt x="76" y="144"/>
                    <a:pt x="77" y="147"/>
                    <a:pt x="78" y="147"/>
                  </a:cubicBezTo>
                  <a:cubicBezTo>
                    <a:pt x="81" y="148"/>
                    <a:pt x="81" y="149"/>
                    <a:pt x="83" y="155"/>
                  </a:cubicBezTo>
                  <a:cubicBezTo>
                    <a:pt x="84" y="160"/>
                    <a:pt x="91" y="172"/>
                    <a:pt x="84" y="167"/>
                  </a:cubicBezTo>
                  <a:cubicBezTo>
                    <a:pt x="78" y="161"/>
                    <a:pt x="76" y="155"/>
                    <a:pt x="74" y="160"/>
                  </a:cubicBezTo>
                  <a:cubicBezTo>
                    <a:pt x="72" y="164"/>
                    <a:pt x="70" y="166"/>
                    <a:pt x="68" y="164"/>
                  </a:cubicBezTo>
                  <a:cubicBezTo>
                    <a:pt x="65" y="162"/>
                    <a:pt x="64" y="161"/>
                    <a:pt x="65" y="156"/>
                  </a:cubicBezTo>
                  <a:cubicBezTo>
                    <a:pt x="66" y="151"/>
                    <a:pt x="67" y="147"/>
                    <a:pt x="64" y="144"/>
                  </a:cubicBezTo>
                  <a:cubicBezTo>
                    <a:pt x="61" y="140"/>
                    <a:pt x="57" y="139"/>
                    <a:pt x="57" y="132"/>
                  </a:cubicBezTo>
                  <a:cubicBezTo>
                    <a:pt x="57" y="125"/>
                    <a:pt x="54" y="115"/>
                    <a:pt x="52" y="109"/>
                  </a:cubicBezTo>
                  <a:cubicBezTo>
                    <a:pt x="49" y="102"/>
                    <a:pt x="46" y="96"/>
                    <a:pt x="50" y="89"/>
                  </a:cubicBezTo>
                  <a:cubicBezTo>
                    <a:pt x="53" y="81"/>
                    <a:pt x="59" y="80"/>
                    <a:pt x="55" y="65"/>
                  </a:cubicBezTo>
                  <a:cubicBezTo>
                    <a:pt x="51" y="50"/>
                    <a:pt x="50" y="42"/>
                    <a:pt x="52" y="38"/>
                  </a:cubicBezTo>
                  <a:cubicBezTo>
                    <a:pt x="54" y="35"/>
                    <a:pt x="54" y="35"/>
                    <a:pt x="52" y="29"/>
                  </a:cubicBezTo>
                  <a:cubicBezTo>
                    <a:pt x="49" y="24"/>
                    <a:pt x="44" y="14"/>
                    <a:pt x="44" y="14"/>
                  </a:cubicBezTo>
                  <a:cubicBezTo>
                    <a:pt x="44" y="14"/>
                    <a:pt x="44" y="13"/>
                    <a:pt x="43" y="11"/>
                  </a:cubicBezTo>
                  <a:cubicBezTo>
                    <a:pt x="36" y="9"/>
                    <a:pt x="18" y="3"/>
                    <a:pt x="13" y="1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14" y="4"/>
                    <a:pt x="20" y="10"/>
                    <a:pt x="21" y="11"/>
                  </a:cubicBezTo>
                  <a:cubicBezTo>
                    <a:pt x="21" y="12"/>
                    <a:pt x="23" y="15"/>
                    <a:pt x="23" y="17"/>
                  </a:cubicBezTo>
                  <a:cubicBezTo>
                    <a:pt x="23" y="19"/>
                    <a:pt x="23" y="24"/>
                    <a:pt x="24" y="26"/>
                  </a:cubicBezTo>
                  <a:cubicBezTo>
                    <a:pt x="26" y="29"/>
                    <a:pt x="34" y="39"/>
                    <a:pt x="34" y="39"/>
                  </a:cubicBezTo>
                  <a:cubicBezTo>
                    <a:pt x="34" y="39"/>
                    <a:pt x="35" y="40"/>
                    <a:pt x="34" y="41"/>
                  </a:cubicBezTo>
                  <a:cubicBezTo>
                    <a:pt x="32" y="42"/>
                    <a:pt x="23" y="47"/>
                    <a:pt x="22" y="49"/>
                  </a:cubicBezTo>
                  <a:cubicBezTo>
                    <a:pt x="22" y="51"/>
                    <a:pt x="20" y="52"/>
                    <a:pt x="21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2" y="58"/>
                    <a:pt x="19" y="71"/>
                    <a:pt x="19" y="74"/>
                  </a:cubicBezTo>
                  <a:cubicBezTo>
                    <a:pt x="19" y="78"/>
                    <a:pt x="20" y="83"/>
                    <a:pt x="20" y="85"/>
                  </a:cubicBezTo>
                  <a:cubicBezTo>
                    <a:pt x="20" y="87"/>
                    <a:pt x="20" y="93"/>
                    <a:pt x="23" y="96"/>
                  </a:cubicBezTo>
                  <a:cubicBezTo>
                    <a:pt x="25" y="99"/>
                    <a:pt x="28" y="101"/>
                    <a:pt x="28" y="101"/>
                  </a:cubicBezTo>
                  <a:cubicBezTo>
                    <a:pt x="28" y="101"/>
                    <a:pt x="30" y="102"/>
                    <a:pt x="29" y="103"/>
                  </a:cubicBezTo>
                  <a:cubicBezTo>
                    <a:pt x="28" y="103"/>
                    <a:pt x="21" y="109"/>
                    <a:pt x="19" y="109"/>
                  </a:cubicBezTo>
                  <a:cubicBezTo>
                    <a:pt x="17" y="110"/>
                    <a:pt x="16" y="109"/>
                    <a:pt x="16" y="109"/>
                  </a:cubicBezTo>
                  <a:cubicBezTo>
                    <a:pt x="15" y="109"/>
                    <a:pt x="14" y="109"/>
                    <a:pt x="14" y="110"/>
                  </a:cubicBezTo>
                  <a:cubicBezTo>
                    <a:pt x="14" y="111"/>
                    <a:pt x="9" y="131"/>
                    <a:pt x="9" y="133"/>
                  </a:cubicBezTo>
                  <a:cubicBezTo>
                    <a:pt x="8" y="136"/>
                    <a:pt x="8" y="137"/>
                    <a:pt x="7" y="138"/>
                  </a:cubicBezTo>
                  <a:cubicBezTo>
                    <a:pt x="6" y="139"/>
                    <a:pt x="6" y="141"/>
                    <a:pt x="3" y="142"/>
                  </a:cubicBezTo>
                  <a:cubicBezTo>
                    <a:pt x="0" y="143"/>
                    <a:pt x="1" y="144"/>
                    <a:pt x="2" y="146"/>
                  </a:cubicBezTo>
                  <a:cubicBezTo>
                    <a:pt x="3" y="148"/>
                    <a:pt x="9" y="156"/>
                    <a:pt x="9" y="156"/>
                  </a:cubicBezTo>
                  <a:cubicBezTo>
                    <a:pt x="9" y="156"/>
                    <a:pt x="12" y="159"/>
                    <a:pt x="14" y="158"/>
                  </a:cubicBezTo>
                  <a:cubicBezTo>
                    <a:pt x="16" y="157"/>
                    <a:pt x="17" y="157"/>
                    <a:pt x="18" y="15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4" name="Freeform 2938"/>
            <p:cNvSpPr>
              <a:spLocks/>
            </p:cNvSpPr>
            <p:nvPr/>
          </p:nvSpPr>
          <p:spPr bwMode="auto">
            <a:xfrm>
              <a:off x="6689606" y="4585315"/>
              <a:ext cx="317369" cy="279495"/>
            </a:xfrm>
            <a:custGeom>
              <a:avLst/>
              <a:gdLst>
                <a:gd name="T0" fmla="*/ 2147483647 w 394"/>
                <a:gd name="T1" fmla="*/ 2147483647 h 338"/>
                <a:gd name="T2" fmla="*/ 2147483647 w 394"/>
                <a:gd name="T3" fmla="*/ 2147483647 h 338"/>
                <a:gd name="T4" fmla="*/ 2147483647 w 394"/>
                <a:gd name="T5" fmla="*/ 2147483647 h 338"/>
                <a:gd name="T6" fmla="*/ 2147483647 w 394"/>
                <a:gd name="T7" fmla="*/ 2147483647 h 338"/>
                <a:gd name="T8" fmla="*/ 2147483647 w 394"/>
                <a:gd name="T9" fmla="*/ 2147483647 h 338"/>
                <a:gd name="T10" fmla="*/ 2147483647 w 394"/>
                <a:gd name="T11" fmla="*/ 2147483647 h 338"/>
                <a:gd name="T12" fmla="*/ 2147483647 w 394"/>
                <a:gd name="T13" fmla="*/ 2147483647 h 338"/>
                <a:gd name="T14" fmla="*/ 2147483647 w 394"/>
                <a:gd name="T15" fmla="*/ 2147483647 h 338"/>
                <a:gd name="T16" fmla="*/ 2147483647 w 394"/>
                <a:gd name="T17" fmla="*/ 2147483647 h 338"/>
                <a:gd name="T18" fmla="*/ 2147483647 w 394"/>
                <a:gd name="T19" fmla="*/ 2147483647 h 338"/>
                <a:gd name="T20" fmla="*/ 2147483647 w 394"/>
                <a:gd name="T21" fmla="*/ 2147483647 h 338"/>
                <a:gd name="T22" fmla="*/ 2147483647 w 394"/>
                <a:gd name="T23" fmla="*/ 2147483647 h 338"/>
                <a:gd name="T24" fmla="*/ 2147483647 w 394"/>
                <a:gd name="T25" fmla="*/ 2147483647 h 338"/>
                <a:gd name="T26" fmla="*/ 2147483647 w 394"/>
                <a:gd name="T27" fmla="*/ 2147483647 h 338"/>
                <a:gd name="T28" fmla="*/ 2147483647 w 394"/>
                <a:gd name="T29" fmla="*/ 2147483647 h 338"/>
                <a:gd name="T30" fmla="*/ 2147483647 w 394"/>
                <a:gd name="T31" fmla="*/ 2147483647 h 338"/>
                <a:gd name="T32" fmla="*/ 2147483647 w 394"/>
                <a:gd name="T33" fmla="*/ 2147483647 h 338"/>
                <a:gd name="T34" fmla="*/ 2147483647 w 394"/>
                <a:gd name="T35" fmla="*/ 2147483647 h 338"/>
                <a:gd name="T36" fmla="*/ 2147483647 w 394"/>
                <a:gd name="T37" fmla="*/ 2147483647 h 338"/>
                <a:gd name="T38" fmla="*/ 2147483647 w 394"/>
                <a:gd name="T39" fmla="*/ 2147483647 h 338"/>
                <a:gd name="T40" fmla="*/ 2147483647 w 394"/>
                <a:gd name="T41" fmla="*/ 2147483647 h 338"/>
                <a:gd name="T42" fmla="*/ 2147483647 w 394"/>
                <a:gd name="T43" fmla="*/ 2147483647 h 338"/>
                <a:gd name="T44" fmla="*/ 2147483647 w 394"/>
                <a:gd name="T45" fmla="*/ 2147483647 h 338"/>
                <a:gd name="T46" fmla="*/ 2147483647 w 394"/>
                <a:gd name="T47" fmla="*/ 2147483647 h 338"/>
                <a:gd name="T48" fmla="*/ 2147483647 w 394"/>
                <a:gd name="T49" fmla="*/ 2147483647 h 338"/>
                <a:gd name="T50" fmla="*/ 2147483647 w 394"/>
                <a:gd name="T51" fmla="*/ 2147483647 h 338"/>
                <a:gd name="T52" fmla="*/ 2147483647 w 394"/>
                <a:gd name="T53" fmla="*/ 2147483647 h 338"/>
                <a:gd name="T54" fmla="*/ 2147483647 w 394"/>
                <a:gd name="T55" fmla="*/ 2147483647 h 338"/>
                <a:gd name="T56" fmla="*/ 2147483647 w 394"/>
                <a:gd name="T57" fmla="*/ 2147483647 h 338"/>
                <a:gd name="T58" fmla="*/ 2147483647 w 394"/>
                <a:gd name="T59" fmla="*/ 2147483647 h 338"/>
                <a:gd name="T60" fmla="*/ 2147483647 w 394"/>
                <a:gd name="T61" fmla="*/ 2147483647 h 338"/>
                <a:gd name="T62" fmla="*/ 2147483647 w 394"/>
                <a:gd name="T63" fmla="*/ 2147483647 h 338"/>
                <a:gd name="T64" fmla="*/ 2147483647 w 394"/>
                <a:gd name="T65" fmla="*/ 2147483647 h 338"/>
                <a:gd name="T66" fmla="*/ 2147483647 w 394"/>
                <a:gd name="T67" fmla="*/ 2147483647 h 338"/>
                <a:gd name="T68" fmla="*/ 2147483647 w 394"/>
                <a:gd name="T69" fmla="*/ 2147483647 h 338"/>
                <a:gd name="T70" fmla="*/ 2147483647 w 394"/>
                <a:gd name="T71" fmla="*/ 2147483647 h 338"/>
                <a:gd name="T72" fmla="*/ 2147483647 w 394"/>
                <a:gd name="T73" fmla="*/ 2147483647 h 338"/>
                <a:gd name="T74" fmla="*/ 2147483647 w 394"/>
                <a:gd name="T75" fmla="*/ 2147483647 h 338"/>
                <a:gd name="T76" fmla="*/ 2147483647 w 394"/>
                <a:gd name="T77" fmla="*/ 2147483647 h 338"/>
                <a:gd name="T78" fmla="*/ 2147483647 w 394"/>
                <a:gd name="T79" fmla="*/ 2147483647 h 338"/>
                <a:gd name="T80" fmla="*/ 2147483647 w 394"/>
                <a:gd name="T81" fmla="*/ 2147483647 h 338"/>
                <a:gd name="T82" fmla="*/ 2147483647 w 394"/>
                <a:gd name="T83" fmla="*/ 2147483647 h 338"/>
                <a:gd name="T84" fmla="*/ 2147483647 w 394"/>
                <a:gd name="T85" fmla="*/ 2147483647 h 338"/>
                <a:gd name="T86" fmla="*/ 2147483647 w 394"/>
                <a:gd name="T87" fmla="*/ 2147483647 h 338"/>
                <a:gd name="T88" fmla="*/ 2147483647 w 394"/>
                <a:gd name="T89" fmla="*/ 2147483647 h 338"/>
                <a:gd name="T90" fmla="*/ 2147483647 w 394"/>
                <a:gd name="T91" fmla="*/ 2147483647 h 338"/>
                <a:gd name="T92" fmla="*/ 2147483647 w 394"/>
                <a:gd name="T93" fmla="*/ 2147483647 h 338"/>
                <a:gd name="T94" fmla="*/ 2147483647 w 394"/>
                <a:gd name="T95" fmla="*/ 2147483647 h 338"/>
                <a:gd name="T96" fmla="*/ 2147483647 w 394"/>
                <a:gd name="T97" fmla="*/ 2147483647 h 338"/>
                <a:gd name="T98" fmla="*/ 2147483647 w 394"/>
                <a:gd name="T99" fmla="*/ 2147483647 h 338"/>
                <a:gd name="T100" fmla="*/ 2147483647 w 394"/>
                <a:gd name="T101" fmla="*/ 2147483647 h 338"/>
                <a:gd name="T102" fmla="*/ 2147483647 w 394"/>
                <a:gd name="T103" fmla="*/ 2147483647 h 338"/>
                <a:gd name="T104" fmla="*/ 2147483647 w 394"/>
                <a:gd name="T105" fmla="*/ 2147483647 h 338"/>
                <a:gd name="T106" fmla="*/ 2147483647 w 394"/>
                <a:gd name="T107" fmla="*/ 2147483647 h 338"/>
                <a:gd name="T108" fmla="*/ 2147483647 w 394"/>
                <a:gd name="T109" fmla="*/ 2147483647 h 338"/>
                <a:gd name="T110" fmla="*/ 2147483647 w 394"/>
                <a:gd name="T111" fmla="*/ 2147483647 h 338"/>
                <a:gd name="T112" fmla="*/ 2147483647 w 394"/>
                <a:gd name="T113" fmla="*/ 2147483647 h 338"/>
                <a:gd name="T114" fmla="*/ 2147483647 w 394"/>
                <a:gd name="T115" fmla="*/ 2147483647 h 338"/>
                <a:gd name="T116" fmla="*/ 2147483647 w 394"/>
                <a:gd name="T117" fmla="*/ 2147483647 h 338"/>
                <a:gd name="T118" fmla="*/ 2147483647 w 394"/>
                <a:gd name="T119" fmla="*/ 2147483647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4" h="338">
                  <a:moveTo>
                    <a:pt x="234" y="12"/>
                  </a:moveTo>
                  <a:cubicBezTo>
                    <a:pt x="235" y="14"/>
                    <a:pt x="234" y="17"/>
                    <a:pt x="232" y="19"/>
                  </a:cubicBezTo>
                  <a:cubicBezTo>
                    <a:pt x="231" y="20"/>
                    <a:pt x="219" y="31"/>
                    <a:pt x="216" y="35"/>
                  </a:cubicBezTo>
                  <a:cubicBezTo>
                    <a:pt x="213" y="38"/>
                    <a:pt x="216" y="38"/>
                    <a:pt x="218" y="38"/>
                  </a:cubicBezTo>
                  <a:cubicBezTo>
                    <a:pt x="219" y="38"/>
                    <a:pt x="220" y="41"/>
                    <a:pt x="220" y="42"/>
                  </a:cubicBezTo>
                  <a:cubicBezTo>
                    <a:pt x="221" y="44"/>
                    <a:pt x="222" y="47"/>
                    <a:pt x="223" y="48"/>
                  </a:cubicBezTo>
                  <a:cubicBezTo>
                    <a:pt x="224" y="49"/>
                    <a:pt x="225" y="52"/>
                    <a:pt x="225" y="54"/>
                  </a:cubicBezTo>
                  <a:cubicBezTo>
                    <a:pt x="225" y="55"/>
                    <a:pt x="224" y="59"/>
                    <a:pt x="223" y="62"/>
                  </a:cubicBezTo>
                  <a:cubicBezTo>
                    <a:pt x="222" y="65"/>
                    <a:pt x="222" y="71"/>
                    <a:pt x="224" y="74"/>
                  </a:cubicBezTo>
                  <a:cubicBezTo>
                    <a:pt x="225" y="77"/>
                    <a:pt x="223" y="83"/>
                    <a:pt x="223" y="83"/>
                  </a:cubicBezTo>
                  <a:cubicBezTo>
                    <a:pt x="223" y="83"/>
                    <a:pt x="216" y="107"/>
                    <a:pt x="215" y="110"/>
                  </a:cubicBezTo>
                  <a:cubicBezTo>
                    <a:pt x="215" y="112"/>
                    <a:pt x="215" y="113"/>
                    <a:pt x="216" y="115"/>
                  </a:cubicBezTo>
                  <a:cubicBezTo>
                    <a:pt x="216" y="116"/>
                    <a:pt x="216" y="116"/>
                    <a:pt x="218" y="120"/>
                  </a:cubicBezTo>
                  <a:cubicBezTo>
                    <a:pt x="220" y="124"/>
                    <a:pt x="222" y="127"/>
                    <a:pt x="224" y="127"/>
                  </a:cubicBezTo>
                  <a:cubicBezTo>
                    <a:pt x="225" y="128"/>
                    <a:pt x="227" y="129"/>
                    <a:pt x="229" y="131"/>
                  </a:cubicBezTo>
                  <a:cubicBezTo>
                    <a:pt x="232" y="133"/>
                    <a:pt x="234" y="138"/>
                    <a:pt x="236" y="140"/>
                  </a:cubicBezTo>
                  <a:cubicBezTo>
                    <a:pt x="239" y="143"/>
                    <a:pt x="241" y="143"/>
                    <a:pt x="243" y="142"/>
                  </a:cubicBezTo>
                  <a:cubicBezTo>
                    <a:pt x="244" y="142"/>
                    <a:pt x="248" y="143"/>
                    <a:pt x="250" y="144"/>
                  </a:cubicBezTo>
                  <a:cubicBezTo>
                    <a:pt x="251" y="144"/>
                    <a:pt x="251" y="142"/>
                    <a:pt x="251" y="139"/>
                  </a:cubicBezTo>
                  <a:cubicBezTo>
                    <a:pt x="251" y="136"/>
                    <a:pt x="255" y="136"/>
                    <a:pt x="257" y="136"/>
                  </a:cubicBezTo>
                  <a:cubicBezTo>
                    <a:pt x="258" y="136"/>
                    <a:pt x="259" y="135"/>
                    <a:pt x="262" y="135"/>
                  </a:cubicBezTo>
                  <a:cubicBezTo>
                    <a:pt x="264" y="134"/>
                    <a:pt x="263" y="136"/>
                    <a:pt x="263" y="136"/>
                  </a:cubicBezTo>
                  <a:cubicBezTo>
                    <a:pt x="263" y="136"/>
                    <a:pt x="263" y="157"/>
                    <a:pt x="263" y="160"/>
                  </a:cubicBezTo>
                  <a:cubicBezTo>
                    <a:pt x="263" y="162"/>
                    <a:pt x="264" y="172"/>
                    <a:pt x="264" y="176"/>
                  </a:cubicBezTo>
                  <a:cubicBezTo>
                    <a:pt x="265" y="179"/>
                    <a:pt x="262" y="179"/>
                    <a:pt x="260" y="179"/>
                  </a:cubicBezTo>
                  <a:cubicBezTo>
                    <a:pt x="258" y="179"/>
                    <a:pt x="258" y="177"/>
                    <a:pt x="258" y="175"/>
                  </a:cubicBezTo>
                  <a:cubicBezTo>
                    <a:pt x="259" y="174"/>
                    <a:pt x="258" y="172"/>
                    <a:pt x="257" y="172"/>
                  </a:cubicBezTo>
                  <a:cubicBezTo>
                    <a:pt x="255" y="171"/>
                    <a:pt x="247" y="175"/>
                    <a:pt x="245" y="177"/>
                  </a:cubicBezTo>
                  <a:cubicBezTo>
                    <a:pt x="242" y="178"/>
                    <a:pt x="241" y="177"/>
                    <a:pt x="239" y="177"/>
                  </a:cubicBezTo>
                  <a:cubicBezTo>
                    <a:pt x="238" y="177"/>
                    <a:pt x="237" y="175"/>
                    <a:pt x="237" y="175"/>
                  </a:cubicBezTo>
                  <a:cubicBezTo>
                    <a:pt x="237" y="175"/>
                    <a:pt x="215" y="146"/>
                    <a:pt x="215" y="144"/>
                  </a:cubicBezTo>
                  <a:cubicBezTo>
                    <a:pt x="214" y="143"/>
                    <a:pt x="209" y="143"/>
                    <a:pt x="208" y="143"/>
                  </a:cubicBezTo>
                  <a:cubicBezTo>
                    <a:pt x="206" y="142"/>
                    <a:pt x="202" y="140"/>
                    <a:pt x="200" y="139"/>
                  </a:cubicBezTo>
                  <a:cubicBezTo>
                    <a:pt x="199" y="137"/>
                    <a:pt x="191" y="138"/>
                    <a:pt x="190" y="138"/>
                  </a:cubicBezTo>
                  <a:cubicBezTo>
                    <a:pt x="189" y="137"/>
                    <a:pt x="189" y="138"/>
                    <a:pt x="187" y="134"/>
                  </a:cubicBezTo>
                  <a:cubicBezTo>
                    <a:pt x="185" y="129"/>
                    <a:pt x="178" y="119"/>
                    <a:pt x="177" y="117"/>
                  </a:cubicBezTo>
                  <a:cubicBezTo>
                    <a:pt x="176" y="114"/>
                    <a:pt x="173" y="114"/>
                    <a:pt x="171" y="115"/>
                  </a:cubicBezTo>
                  <a:cubicBezTo>
                    <a:pt x="170" y="115"/>
                    <a:pt x="170" y="115"/>
                    <a:pt x="170" y="121"/>
                  </a:cubicBezTo>
                  <a:cubicBezTo>
                    <a:pt x="170" y="126"/>
                    <a:pt x="166" y="127"/>
                    <a:pt x="164" y="128"/>
                  </a:cubicBezTo>
                  <a:cubicBezTo>
                    <a:pt x="162" y="130"/>
                    <a:pt x="153" y="127"/>
                    <a:pt x="150" y="126"/>
                  </a:cubicBezTo>
                  <a:cubicBezTo>
                    <a:pt x="148" y="125"/>
                    <a:pt x="137" y="125"/>
                    <a:pt x="123" y="122"/>
                  </a:cubicBezTo>
                  <a:cubicBezTo>
                    <a:pt x="110" y="119"/>
                    <a:pt x="112" y="107"/>
                    <a:pt x="112" y="104"/>
                  </a:cubicBezTo>
                  <a:cubicBezTo>
                    <a:pt x="113" y="100"/>
                    <a:pt x="110" y="102"/>
                    <a:pt x="109" y="102"/>
                  </a:cubicBezTo>
                  <a:cubicBezTo>
                    <a:pt x="108" y="103"/>
                    <a:pt x="101" y="104"/>
                    <a:pt x="99" y="105"/>
                  </a:cubicBezTo>
                  <a:cubicBezTo>
                    <a:pt x="97" y="105"/>
                    <a:pt x="93" y="107"/>
                    <a:pt x="90" y="108"/>
                  </a:cubicBezTo>
                  <a:cubicBezTo>
                    <a:pt x="88" y="110"/>
                    <a:pt x="86" y="110"/>
                    <a:pt x="81" y="110"/>
                  </a:cubicBezTo>
                  <a:cubicBezTo>
                    <a:pt x="75" y="109"/>
                    <a:pt x="80" y="107"/>
                    <a:pt x="82" y="105"/>
                  </a:cubicBezTo>
                  <a:cubicBezTo>
                    <a:pt x="84" y="103"/>
                    <a:pt x="80" y="101"/>
                    <a:pt x="78" y="99"/>
                  </a:cubicBezTo>
                  <a:cubicBezTo>
                    <a:pt x="76" y="98"/>
                    <a:pt x="71" y="93"/>
                    <a:pt x="69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9"/>
                    <a:pt x="69" y="120"/>
                    <a:pt x="69" y="122"/>
                  </a:cubicBezTo>
                  <a:cubicBezTo>
                    <a:pt x="69" y="124"/>
                    <a:pt x="71" y="135"/>
                    <a:pt x="70" y="139"/>
                  </a:cubicBezTo>
                  <a:cubicBezTo>
                    <a:pt x="69" y="143"/>
                    <a:pt x="68" y="149"/>
                    <a:pt x="66" y="152"/>
                  </a:cubicBezTo>
                  <a:cubicBezTo>
                    <a:pt x="65" y="155"/>
                    <a:pt x="64" y="157"/>
                    <a:pt x="65" y="159"/>
                  </a:cubicBezTo>
                  <a:cubicBezTo>
                    <a:pt x="67" y="161"/>
                    <a:pt x="68" y="163"/>
                    <a:pt x="67" y="163"/>
                  </a:cubicBezTo>
                  <a:cubicBezTo>
                    <a:pt x="65" y="164"/>
                    <a:pt x="45" y="163"/>
                    <a:pt x="42" y="163"/>
                  </a:cubicBezTo>
                  <a:cubicBezTo>
                    <a:pt x="39" y="164"/>
                    <a:pt x="20" y="164"/>
                    <a:pt x="17" y="163"/>
                  </a:cubicBezTo>
                  <a:cubicBezTo>
                    <a:pt x="13" y="163"/>
                    <a:pt x="1" y="162"/>
                    <a:pt x="1" y="166"/>
                  </a:cubicBezTo>
                  <a:cubicBezTo>
                    <a:pt x="0" y="169"/>
                    <a:pt x="1" y="184"/>
                    <a:pt x="1" y="188"/>
                  </a:cubicBezTo>
                  <a:cubicBezTo>
                    <a:pt x="1" y="192"/>
                    <a:pt x="1" y="269"/>
                    <a:pt x="1" y="269"/>
                  </a:cubicBezTo>
                  <a:cubicBezTo>
                    <a:pt x="1" y="269"/>
                    <a:pt x="1" y="273"/>
                    <a:pt x="3" y="278"/>
                  </a:cubicBezTo>
                  <a:cubicBezTo>
                    <a:pt x="4" y="282"/>
                    <a:pt x="10" y="288"/>
                    <a:pt x="12" y="290"/>
                  </a:cubicBezTo>
                  <a:cubicBezTo>
                    <a:pt x="14" y="292"/>
                    <a:pt x="31" y="307"/>
                    <a:pt x="33" y="308"/>
                  </a:cubicBezTo>
                  <a:cubicBezTo>
                    <a:pt x="35" y="309"/>
                    <a:pt x="44" y="318"/>
                    <a:pt x="49" y="323"/>
                  </a:cubicBezTo>
                  <a:cubicBezTo>
                    <a:pt x="57" y="321"/>
                    <a:pt x="63" y="320"/>
                    <a:pt x="65" y="319"/>
                  </a:cubicBezTo>
                  <a:cubicBezTo>
                    <a:pt x="69" y="318"/>
                    <a:pt x="78" y="318"/>
                    <a:pt x="88" y="319"/>
                  </a:cubicBezTo>
                  <a:cubicBezTo>
                    <a:pt x="97" y="320"/>
                    <a:pt x="101" y="320"/>
                    <a:pt x="101" y="321"/>
                  </a:cubicBezTo>
                  <a:cubicBezTo>
                    <a:pt x="102" y="322"/>
                    <a:pt x="108" y="326"/>
                    <a:pt x="110" y="329"/>
                  </a:cubicBezTo>
                  <a:cubicBezTo>
                    <a:pt x="112" y="329"/>
                    <a:pt x="114" y="329"/>
                    <a:pt x="116" y="330"/>
                  </a:cubicBezTo>
                  <a:cubicBezTo>
                    <a:pt x="122" y="331"/>
                    <a:pt x="149" y="338"/>
                    <a:pt x="153" y="338"/>
                  </a:cubicBezTo>
                  <a:cubicBezTo>
                    <a:pt x="156" y="338"/>
                    <a:pt x="167" y="338"/>
                    <a:pt x="171" y="333"/>
                  </a:cubicBezTo>
                  <a:cubicBezTo>
                    <a:pt x="175" y="328"/>
                    <a:pt x="179" y="322"/>
                    <a:pt x="182" y="319"/>
                  </a:cubicBezTo>
                  <a:cubicBezTo>
                    <a:pt x="184" y="317"/>
                    <a:pt x="188" y="313"/>
                    <a:pt x="189" y="310"/>
                  </a:cubicBezTo>
                  <a:cubicBezTo>
                    <a:pt x="191" y="307"/>
                    <a:pt x="196" y="302"/>
                    <a:pt x="199" y="299"/>
                  </a:cubicBezTo>
                  <a:cubicBezTo>
                    <a:pt x="203" y="297"/>
                    <a:pt x="206" y="295"/>
                    <a:pt x="211" y="293"/>
                  </a:cubicBezTo>
                  <a:cubicBezTo>
                    <a:pt x="215" y="292"/>
                    <a:pt x="225" y="289"/>
                    <a:pt x="228" y="285"/>
                  </a:cubicBezTo>
                  <a:cubicBezTo>
                    <a:pt x="231" y="281"/>
                    <a:pt x="230" y="282"/>
                    <a:pt x="231" y="277"/>
                  </a:cubicBezTo>
                  <a:cubicBezTo>
                    <a:pt x="231" y="272"/>
                    <a:pt x="233" y="268"/>
                    <a:pt x="234" y="266"/>
                  </a:cubicBezTo>
                  <a:cubicBezTo>
                    <a:pt x="235" y="265"/>
                    <a:pt x="235" y="264"/>
                    <a:pt x="237" y="264"/>
                  </a:cubicBezTo>
                  <a:cubicBezTo>
                    <a:pt x="238" y="263"/>
                    <a:pt x="247" y="258"/>
                    <a:pt x="248" y="258"/>
                  </a:cubicBezTo>
                  <a:cubicBezTo>
                    <a:pt x="249" y="257"/>
                    <a:pt x="262" y="253"/>
                    <a:pt x="268" y="253"/>
                  </a:cubicBezTo>
                  <a:cubicBezTo>
                    <a:pt x="275" y="254"/>
                    <a:pt x="279" y="255"/>
                    <a:pt x="281" y="254"/>
                  </a:cubicBezTo>
                  <a:cubicBezTo>
                    <a:pt x="281" y="254"/>
                    <a:pt x="282" y="254"/>
                    <a:pt x="283" y="253"/>
                  </a:cubicBezTo>
                  <a:cubicBezTo>
                    <a:pt x="283" y="249"/>
                    <a:pt x="277" y="234"/>
                    <a:pt x="277" y="232"/>
                  </a:cubicBezTo>
                  <a:cubicBezTo>
                    <a:pt x="276" y="230"/>
                    <a:pt x="278" y="231"/>
                    <a:pt x="278" y="231"/>
                  </a:cubicBezTo>
                  <a:lnTo>
                    <a:pt x="377" y="198"/>
                  </a:lnTo>
                  <a:cubicBezTo>
                    <a:pt x="376" y="197"/>
                    <a:pt x="375" y="197"/>
                    <a:pt x="373" y="198"/>
                  </a:cubicBezTo>
                  <a:cubicBezTo>
                    <a:pt x="371" y="199"/>
                    <a:pt x="368" y="196"/>
                    <a:pt x="368" y="196"/>
                  </a:cubicBezTo>
                  <a:cubicBezTo>
                    <a:pt x="368" y="196"/>
                    <a:pt x="362" y="188"/>
                    <a:pt x="361" y="186"/>
                  </a:cubicBezTo>
                  <a:cubicBezTo>
                    <a:pt x="360" y="184"/>
                    <a:pt x="359" y="183"/>
                    <a:pt x="362" y="182"/>
                  </a:cubicBezTo>
                  <a:cubicBezTo>
                    <a:pt x="365" y="181"/>
                    <a:pt x="365" y="179"/>
                    <a:pt x="366" y="178"/>
                  </a:cubicBezTo>
                  <a:cubicBezTo>
                    <a:pt x="367" y="177"/>
                    <a:pt x="367" y="176"/>
                    <a:pt x="368" y="173"/>
                  </a:cubicBezTo>
                  <a:cubicBezTo>
                    <a:pt x="368" y="171"/>
                    <a:pt x="373" y="151"/>
                    <a:pt x="373" y="150"/>
                  </a:cubicBezTo>
                  <a:cubicBezTo>
                    <a:pt x="373" y="149"/>
                    <a:pt x="374" y="149"/>
                    <a:pt x="375" y="149"/>
                  </a:cubicBezTo>
                  <a:cubicBezTo>
                    <a:pt x="375" y="149"/>
                    <a:pt x="376" y="150"/>
                    <a:pt x="378" y="149"/>
                  </a:cubicBezTo>
                  <a:cubicBezTo>
                    <a:pt x="380" y="149"/>
                    <a:pt x="387" y="143"/>
                    <a:pt x="388" y="143"/>
                  </a:cubicBezTo>
                  <a:cubicBezTo>
                    <a:pt x="389" y="142"/>
                    <a:pt x="387" y="141"/>
                    <a:pt x="387" y="141"/>
                  </a:cubicBezTo>
                  <a:cubicBezTo>
                    <a:pt x="387" y="141"/>
                    <a:pt x="384" y="139"/>
                    <a:pt x="382" y="136"/>
                  </a:cubicBezTo>
                  <a:cubicBezTo>
                    <a:pt x="379" y="133"/>
                    <a:pt x="379" y="127"/>
                    <a:pt x="379" y="125"/>
                  </a:cubicBezTo>
                  <a:cubicBezTo>
                    <a:pt x="379" y="123"/>
                    <a:pt x="378" y="118"/>
                    <a:pt x="378" y="114"/>
                  </a:cubicBezTo>
                  <a:cubicBezTo>
                    <a:pt x="378" y="111"/>
                    <a:pt x="381" y="98"/>
                    <a:pt x="381" y="97"/>
                  </a:cubicBezTo>
                  <a:cubicBezTo>
                    <a:pt x="381" y="96"/>
                    <a:pt x="381" y="95"/>
                    <a:pt x="380" y="94"/>
                  </a:cubicBezTo>
                  <a:cubicBezTo>
                    <a:pt x="379" y="92"/>
                    <a:pt x="381" y="91"/>
                    <a:pt x="381" y="89"/>
                  </a:cubicBezTo>
                  <a:cubicBezTo>
                    <a:pt x="382" y="87"/>
                    <a:pt x="391" y="82"/>
                    <a:pt x="393" y="81"/>
                  </a:cubicBezTo>
                  <a:cubicBezTo>
                    <a:pt x="394" y="80"/>
                    <a:pt x="393" y="79"/>
                    <a:pt x="393" y="79"/>
                  </a:cubicBezTo>
                  <a:cubicBezTo>
                    <a:pt x="393" y="79"/>
                    <a:pt x="385" y="69"/>
                    <a:pt x="383" y="66"/>
                  </a:cubicBezTo>
                  <a:cubicBezTo>
                    <a:pt x="382" y="64"/>
                    <a:pt x="382" y="59"/>
                    <a:pt x="382" y="57"/>
                  </a:cubicBezTo>
                  <a:cubicBezTo>
                    <a:pt x="382" y="55"/>
                    <a:pt x="380" y="52"/>
                    <a:pt x="380" y="51"/>
                  </a:cubicBezTo>
                  <a:cubicBezTo>
                    <a:pt x="379" y="50"/>
                    <a:pt x="373" y="44"/>
                    <a:pt x="369" y="40"/>
                  </a:cubicBezTo>
                  <a:cubicBezTo>
                    <a:pt x="363" y="38"/>
                    <a:pt x="354" y="35"/>
                    <a:pt x="352" y="34"/>
                  </a:cubicBezTo>
                  <a:cubicBezTo>
                    <a:pt x="349" y="32"/>
                    <a:pt x="340" y="29"/>
                    <a:pt x="340" y="29"/>
                  </a:cubicBezTo>
                  <a:cubicBezTo>
                    <a:pt x="340" y="29"/>
                    <a:pt x="332" y="24"/>
                    <a:pt x="326" y="19"/>
                  </a:cubicBezTo>
                  <a:cubicBezTo>
                    <a:pt x="321" y="15"/>
                    <a:pt x="313" y="14"/>
                    <a:pt x="309" y="14"/>
                  </a:cubicBezTo>
                  <a:cubicBezTo>
                    <a:pt x="309" y="16"/>
                    <a:pt x="309" y="18"/>
                    <a:pt x="308" y="18"/>
                  </a:cubicBezTo>
                  <a:cubicBezTo>
                    <a:pt x="306" y="20"/>
                    <a:pt x="296" y="14"/>
                    <a:pt x="293" y="12"/>
                  </a:cubicBezTo>
                  <a:cubicBezTo>
                    <a:pt x="291" y="9"/>
                    <a:pt x="289" y="12"/>
                    <a:pt x="287" y="12"/>
                  </a:cubicBezTo>
                  <a:cubicBezTo>
                    <a:pt x="284" y="11"/>
                    <a:pt x="286" y="7"/>
                    <a:pt x="286" y="7"/>
                  </a:cubicBezTo>
                  <a:cubicBezTo>
                    <a:pt x="287" y="4"/>
                    <a:pt x="288" y="3"/>
                    <a:pt x="288" y="3"/>
                  </a:cubicBezTo>
                  <a:cubicBezTo>
                    <a:pt x="289" y="1"/>
                    <a:pt x="290" y="1"/>
                    <a:pt x="289" y="0"/>
                  </a:cubicBezTo>
                  <a:cubicBezTo>
                    <a:pt x="275" y="2"/>
                    <a:pt x="236" y="9"/>
                    <a:pt x="234" y="9"/>
                  </a:cubicBezTo>
                  <a:cubicBezTo>
                    <a:pt x="233" y="10"/>
                    <a:pt x="232" y="10"/>
                    <a:pt x="234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5" name="Freeform 2939"/>
            <p:cNvSpPr>
              <a:spLocks/>
            </p:cNvSpPr>
            <p:nvPr/>
          </p:nvSpPr>
          <p:spPr bwMode="auto">
            <a:xfrm>
              <a:off x="6414124" y="4833389"/>
              <a:ext cx="364088" cy="351437"/>
            </a:xfrm>
            <a:custGeom>
              <a:avLst/>
              <a:gdLst>
                <a:gd name="T0" fmla="*/ 2147483647 w 452"/>
                <a:gd name="T1" fmla="*/ 2147483647 h 425"/>
                <a:gd name="T2" fmla="*/ 2147483647 w 452"/>
                <a:gd name="T3" fmla="*/ 2147483647 h 425"/>
                <a:gd name="T4" fmla="*/ 2147483647 w 452"/>
                <a:gd name="T5" fmla="*/ 2147483647 h 425"/>
                <a:gd name="T6" fmla="*/ 2147483647 w 452"/>
                <a:gd name="T7" fmla="*/ 2147483647 h 425"/>
                <a:gd name="T8" fmla="*/ 2147483647 w 452"/>
                <a:gd name="T9" fmla="*/ 2147483647 h 425"/>
                <a:gd name="T10" fmla="*/ 2147483647 w 452"/>
                <a:gd name="T11" fmla="*/ 2147483647 h 425"/>
                <a:gd name="T12" fmla="*/ 2147483647 w 452"/>
                <a:gd name="T13" fmla="*/ 2147483647 h 425"/>
                <a:gd name="T14" fmla="*/ 2147483647 w 452"/>
                <a:gd name="T15" fmla="*/ 2147483647 h 425"/>
                <a:gd name="T16" fmla="*/ 2147483647 w 452"/>
                <a:gd name="T17" fmla="*/ 2147483647 h 425"/>
                <a:gd name="T18" fmla="*/ 2147483647 w 452"/>
                <a:gd name="T19" fmla="*/ 2147483647 h 425"/>
                <a:gd name="T20" fmla="*/ 2147483647 w 452"/>
                <a:gd name="T21" fmla="*/ 2147483647 h 425"/>
                <a:gd name="T22" fmla="*/ 2147483647 w 452"/>
                <a:gd name="T23" fmla="*/ 2147483647 h 425"/>
                <a:gd name="T24" fmla="*/ 2147483647 w 452"/>
                <a:gd name="T25" fmla="*/ 2147483647 h 425"/>
                <a:gd name="T26" fmla="*/ 2147483647 w 452"/>
                <a:gd name="T27" fmla="*/ 2147483647 h 425"/>
                <a:gd name="T28" fmla="*/ 2147483647 w 452"/>
                <a:gd name="T29" fmla="*/ 2147483647 h 425"/>
                <a:gd name="T30" fmla="*/ 2147483647 w 452"/>
                <a:gd name="T31" fmla="*/ 0 h 425"/>
                <a:gd name="T32" fmla="*/ 2147483647 w 452"/>
                <a:gd name="T33" fmla="*/ 2147483647 h 425"/>
                <a:gd name="T34" fmla="*/ 2147483647 w 452"/>
                <a:gd name="T35" fmla="*/ 2147483647 h 425"/>
                <a:gd name="T36" fmla="*/ 2147483647 w 452"/>
                <a:gd name="T37" fmla="*/ 2147483647 h 425"/>
                <a:gd name="T38" fmla="*/ 2147483647 w 452"/>
                <a:gd name="T39" fmla="*/ 2147483647 h 425"/>
                <a:gd name="T40" fmla="*/ 2147483647 w 452"/>
                <a:gd name="T41" fmla="*/ 2147483647 h 425"/>
                <a:gd name="T42" fmla="*/ 2147483647 w 452"/>
                <a:gd name="T43" fmla="*/ 2147483647 h 425"/>
                <a:gd name="T44" fmla="*/ 2147483647 w 452"/>
                <a:gd name="T45" fmla="*/ 2147483647 h 425"/>
                <a:gd name="T46" fmla="*/ 2147483647 w 452"/>
                <a:gd name="T47" fmla="*/ 2147483647 h 425"/>
                <a:gd name="T48" fmla="*/ 2147483647 w 452"/>
                <a:gd name="T49" fmla="*/ 2147483647 h 425"/>
                <a:gd name="T50" fmla="*/ 2147483647 w 452"/>
                <a:gd name="T51" fmla="*/ 2147483647 h 425"/>
                <a:gd name="T52" fmla="*/ 2147483647 w 452"/>
                <a:gd name="T53" fmla="*/ 2147483647 h 425"/>
                <a:gd name="T54" fmla="*/ 2147483647 w 452"/>
                <a:gd name="T55" fmla="*/ 2147483647 h 425"/>
                <a:gd name="T56" fmla="*/ 2147483647 w 452"/>
                <a:gd name="T57" fmla="*/ 2147483647 h 425"/>
                <a:gd name="T58" fmla="*/ 2147483647 w 452"/>
                <a:gd name="T59" fmla="*/ 2147483647 h 425"/>
                <a:gd name="T60" fmla="*/ 2147483647 w 452"/>
                <a:gd name="T61" fmla="*/ 2147483647 h 425"/>
                <a:gd name="T62" fmla="*/ 2147483647 w 452"/>
                <a:gd name="T63" fmla="*/ 2147483647 h 425"/>
                <a:gd name="T64" fmla="*/ 2147483647 w 452"/>
                <a:gd name="T65" fmla="*/ 2147483647 h 4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2" h="425">
                  <a:moveTo>
                    <a:pt x="276" y="274"/>
                  </a:moveTo>
                  <a:lnTo>
                    <a:pt x="275" y="178"/>
                  </a:lnTo>
                  <a:cubicBezTo>
                    <a:pt x="275" y="178"/>
                    <a:pt x="275" y="176"/>
                    <a:pt x="277" y="176"/>
                  </a:cubicBezTo>
                  <a:cubicBezTo>
                    <a:pt x="279" y="176"/>
                    <a:pt x="300" y="176"/>
                    <a:pt x="300" y="176"/>
                  </a:cubicBezTo>
                  <a:cubicBezTo>
                    <a:pt x="300" y="176"/>
                    <a:pt x="310" y="177"/>
                    <a:pt x="310" y="169"/>
                  </a:cubicBezTo>
                  <a:cubicBezTo>
                    <a:pt x="310" y="161"/>
                    <a:pt x="309" y="129"/>
                    <a:pt x="309" y="125"/>
                  </a:cubicBezTo>
                  <a:cubicBezTo>
                    <a:pt x="309" y="121"/>
                    <a:pt x="309" y="48"/>
                    <a:pt x="309" y="48"/>
                  </a:cubicBezTo>
                  <a:cubicBezTo>
                    <a:pt x="309" y="48"/>
                    <a:pt x="309" y="47"/>
                    <a:pt x="311" y="46"/>
                  </a:cubicBezTo>
                  <a:cubicBezTo>
                    <a:pt x="312" y="46"/>
                    <a:pt x="384" y="36"/>
                    <a:pt x="384" y="36"/>
                  </a:cubicBezTo>
                  <a:cubicBezTo>
                    <a:pt x="384" y="36"/>
                    <a:pt x="386" y="35"/>
                    <a:pt x="387" y="37"/>
                  </a:cubicBezTo>
                  <a:cubicBezTo>
                    <a:pt x="388" y="39"/>
                    <a:pt x="393" y="49"/>
                    <a:pt x="395" y="51"/>
                  </a:cubicBezTo>
                  <a:cubicBezTo>
                    <a:pt x="397" y="53"/>
                    <a:pt x="398" y="53"/>
                    <a:pt x="399" y="52"/>
                  </a:cubicBezTo>
                  <a:cubicBezTo>
                    <a:pt x="400" y="50"/>
                    <a:pt x="403" y="48"/>
                    <a:pt x="404" y="47"/>
                  </a:cubicBezTo>
                  <a:cubicBezTo>
                    <a:pt x="406" y="45"/>
                    <a:pt x="414" y="39"/>
                    <a:pt x="416" y="38"/>
                  </a:cubicBezTo>
                  <a:cubicBezTo>
                    <a:pt x="418" y="37"/>
                    <a:pt x="432" y="32"/>
                    <a:pt x="437" y="31"/>
                  </a:cubicBezTo>
                  <a:cubicBezTo>
                    <a:pt x="442" y="30"/>
                    <a:pt x="447" y="29"/>
                    <a:pt x="452" y="29"/>
                  </a:cubicBezTo>
                  <a:cubicBezTo>
                    <a:pt x="450" y="26"/>
                    <a:pt x="444" y="22"/>
                    <a:pt x="443" y="21"/>
                  </a:cubicBezTo>
                  <a:cubicBezTo>
                    <a:pt x="443" y="20"/>
                    <a:pt x="439" y="20"/>
                    <a:pt x="430" y="19"/>
                  </a:cubicBezTo>
                  <a:cubicBezTo>
                    <a:pt x="420" y="18"/>
                    <a:pt x="411" y="18"/>
                    <a:pt x="407" y="19"/>
                  </a:cubicBezTo>
                  <a:cubicBezTo>
                    <a:pt x="405" y="20"/>
                    <a:pt x="399" y="21"/>
                    <a:pt x="391" y="23"/>
                  </a:cubicBezTo>
                  <a:cubicBezTo>
                    <a:pt x="379" y="25"/>
                    <a:pt x="365" y="28"/>
                    <a:pt x="363" y="29"/>
                  </a:cubicBezTo>
                  <a:cubicBezTo>
                    <a:pt x="360" y="29"/>
                    <a:pt x="338" y="33"/>
                    <a:pt x="334" y="34"/>
                  </a:cubicBezTo>
                  <a:cubicBezTo>
                    <a:pt x="330" y="35"/>
                    <a:pt x="311" y="35"/>
                    <a:pt x="308" y="34"/>
                  </a:cubicBezTo>
                  <a:cubicBezTo>
                    <a:pt x="304" y="34"/>
                    <a:pt x="266" y="30"/>
                    <a:pt x="264" y="30"/>
                  </a:cubicBezTo>
                  <a:cubicBezTo>
                    <a:pt x="262" y="30"/>
                    <a:pt x="251" y="30"/>
                    <a:pt x="245" y="30"/>
                  </a:cubicBezTo>
                  <a:cubicBezTo>
                    <a:pt x="239" y="31"/>
                    <a:pt x="230" y="23"/>
                    <a:pt x="226" y="18"/>
                  </a:cubicBezTo>
                  <a:cubicBezTo>
                    <a:pt x="223" y="14"/>
                    <a:pt x="213" y="15"/>
                    <a:pt x="213" y="15"/>
                  </a:cubicBezTo>
                  <a:cubicBezTo>
                    <a:pt x="213" y="15"/>
                    <a:pt x="85" y="14"/>
                    <a:pt x="83" y="14"/>
                  </a:cubicBezTo>
                  <a:cubicBezTo>
                    <a:pt x="81" y="14"/>
                    <a:pt x="78" y="14"/>
                    <a:pt x="76" y="15"/>
                  </a:cubicBezTo>
                  <a:cubicBezTo>
                    <a:pt x="74" y="16"/>
                    <a:pt x="72" y="15"/>
                    <a:pt x="70" y="14"/>
                  </a:cubicBezTo>
                  <a:cubicBezTo>
                    <a:pt x="68" y="13"/>
                    <a:pt x="55" y="2"/>
                    <a:pt x="53" y="1"/>
                  </a:cubicBezTo>
                  <a:cubicBezTo>
                    <a:pt x="52" y="0"/>
                    <a:pt x="53" y="0"/>
                    <a:pt x="50" y="0"/>
                  </a:cubicBezTo>
                  <a:cubicBezTo>
                    <a:pt x="47" y="0"/>
                    <a:pt x="39" y="2"/>
                    <a:pt x="36" y="4"/>
                  </a:cubicBezTo>
                  <a:cubicBezTo>
                    <a:pt x="32" y="6"/>
                    <a:pt x="25" y="9"/>
                    <a:pt x="21" y="11"/>
                  </a:cubicBezTo>
                  <a:cubicBezTo>
                    <a:pt x="19" y="12"/>
                    <a:pt x="5" y="10"/>
                    <a:pt x="0" y="10"/>
                  </a:cubicBezTo>
                  <a:cubicBezTo>
                    <a:pt x="0" y="19"/>
                    <a:pt x="0" y="27"/>
                    <a:pt x="1" y="33"/>
                  </a:cubicBezTo>
                  <a:cubicBezTo>
                    <a:pt x="3" y="48"/>
                    <a:pt x="17" y="61"/>
                    <a:pt x="17" y="61"/>
                  </a:cubicBezTo>
                  <a:cubicBezTo>
                    <a:pt x="17" y="61"/>
                    <a:pt x="25" y="71"/>
                    <a:pt x="30" y="83"/>
                  </a:cubicBezTo>
                  <a:cubicBezTo>
                    <a:pt x="36" y="94"/>
                    <a:pt x="72" y="165"/>
                    <a:pt x="72" y="165"/>
                  </a:cubicBezTo>
                  <a:cubicBezTo>
                    <a:pt x="72" y="165"/>
                    <a:pt x="87" y="191"/>
                    <a:pt x="90" y="197"/>
                  </a:cubicBezTo>
                  <a:cubicBezTo>
                    <a:pt x="93" y="203"/>
                    <a:pt x="92" y="207"/>
                    <a:pt x="92" y="211"/>
                  </a:cubicBezTo>
                  <a:cubicBezTo>
                    <a:pt x="91" y="215"/>
                    <a:pt x="88" y="249"/>
                    <a:pt x="93" y="259"/>
                  </a:cubicBezTo>
                  <a:cubicBezTo>
                    <a:pt x="97" y="270"/>
                    <a:pt x="97" y="271"/>
                    <a:pt x="101" y="278"/>
                  </a:cubicBezTo>
                  <a:cubicBezTo>
                    <a:pt x="105" y="286"/>
                    <a:pt x="104" y="295"/>
                    <a:pt x="103" y="299"/>
                  </a:cubicBezTo>
                  <a:cubicBezTo>
                    <a:pt x="102" y="303"/>
                    <a:pt x="104" y="320"/>
                    <a:pt x="107" y="332"/>
                  </a:cubicBezTo>
                  <a:cubicBezTo>
                    <a:pt x="111" y="343"/>
                    <a:pt x="120" y="377"/>
                    <a:pt x="139" y="397"/>
                  </a:cubicBezTo>
                  <a:cubicBezTo>
                    <a:pt x="139" y="397"/>
                    <a:pt x="147" y="407"/>
                    <a:pt x="156" y="411"/>
                  </a:cubicBezTo>
                  <a:cubicBezTo>
                    <a:pt x="156" y="411"/>
                    <a:pt x="157" y="412"/>
                    <a:pt x="157" y="412"/>
                  </a:cubicBezTo>
                  <a:cubicBezTo>
                    <a:pt x="160" y="409"/>
                    <a:pt x="166" y="401"/>
                    <a:pt x="168" y="399"/>
                  </a:cubicBezTo>
                  <a:cubicBezTo>
                    <a:pt x="170" y="396"/>
                    <a:pt x="171" y="396"/>
                    <a:pt x="171" y="395"/>
                  </a:cubicBezTo>
                  <a:cubicBezTo>
                    <a:pt x="171" y="394"/>
                    <a:pt x="172" y="392"/>
                    <a:pt x="174" y="393"/>
                  </a:cubicBezTo>
                  <a:cubicBezTo>
                    <a:pt x="175" y="393"/>
                    <a:pt x="177" y="394"/>
                    <a:pt x="178" y="394"/>
                  </a:cubicBezTo>
                  <a:cubicBezTo>
                    <a:pt x="179" y="394"/>
                    <a:pt x="181" y="394"/>
                    <a:pt x="181" y="395"/>
                  </a:cubicBezTo>
                  <a:cubicBezTo>
                    <a:pt x="181" y="396"/>
                    <a:pt x="182" y="398"/>
                    <a:pt x="184" y="399"/>
                  </a:cubicBezTo>
                  <a:cubicBezTo>
                    <a:pt x="186" y="400"/>
                    <a:pt x="189" y="402"/>
                    <a:pt x="188" y="404"/>
                  </a:cubicBezTo>
                  <a:cubicBezTo>
                    <a:pt x="188" y="406"/>
                    <a:pt x="188" y="407"/>
                    <a:pt x="187" y="407"/>
                  </a:cubicBezTo>
                  <a:cubicBezTo>
                    <a:pt x="186" y="408"/>
                    <a:pt x="186" y="409"/>
                    <a:pt x="187" y="410"/>
                  </a:cubicBezTo>
                  <a:cubicBezTo>
                    <a:pt x="188" y="412"/>
                    <a:pt x="188" y="412"/>
                    <a:pt x="188" y="414"/>
                  </a:cubicBezTo>
                  <a:cubicBezTo>
                    <a:pt x="189" y="416"/>
                    <a:pt x="189" y="418"/>
                    <a:pt x="192" y="419"/>
                  </a:cubicBezTo>
                  <a:cubicBezTo>
                    <a:pt x="196" y="420"/>
                    <a:pt x="208" y="422"/>
                    <a:pt x="210" y="422"/>
                  </a:cubicBezTo>
                  <a:cubicBezTo>
                    <a:pt x="213" y="423"/>
                    <a:pt x="246" y="425"/>
                    <a:pt x="247" y="425"/>
                  </a:cubicBezTo>
                  <a:cubicBezTo>
                    <a:pt x="249" y="424"/>
                    <a:pt x="249" y="423"/>
                    <a:pt x="250" y="422"/>
                  </a:cubicBezTo>
                  <a:cubicBezTo>
                    <a:pt x="250" y="421"/>
                    <a:pt x="257" y="409"/>
                    <a:pt x="273" y="407"/>
                  </a:cubicBezTo>
                  <a:cubicBezTo>
                    <a:pt x="273" y="407"/>
                    <a:pt x="275" y="406"/>
                    <a:pt x="275" y="405"/>
                  </a:cubicBezTo>
                  <a:cubicBezTo>
                    <a:pt x="276" y="403"/>
                    <a:pt x="276" y="398"/>
                    <a:pt x="276" y="398"/>
                  </a:cubicBezTo>
                  <a:lnTo>
                    <a:pt x="276" y="27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6" name="Freeform 2940"/>
            <p:cNvSpPr>
              <a:spLocks/>
            </p:cNvSpPr>
            <p:nvPr/>
          </p:nvSpPr>
          <p:spPr bwMode="auto">
            <a:xfrm>
              <a:off x="6412512" y="4519990"/>
              <a:ext cx="334284" cy="342342"/>
            </a:xfrm>
            <a:custGeom>
              <a:avLst/>
              <a:gdLst>
                <a:gd name="T0" fmla="*/ 2147483647 w 415"/>
                <a:gd name="T1" fmla="*/ 2147483647 h 414"/>
                <a:gd name="T2" fmla="*/ 2147483647 w 415"/>
                <a:gd name="T3" fmla="*/ 2147483647 h 414"/>
                <a:gd name="T4" fmla="*/ 2147483647 w 415"/>
                <a:gd name="T5" fmla="*/ 2147483647 h 414"/>
                <a:gd name="T6" fmla="*/ 2147483647 w 415"/>
                <a:gd name="T7" fmla="*/ 2147483647 h 414"/>
                <a:gd name="T8" fmla="*/ 2147483647 w 415"/>
                <a:gd name="T9" fmla="*/ 2147483647 h 414"/>
                <a:gd name="T10" fmla="*/ 2147483647 w 415"/>
                <a:gd name="T11" fmla="*/ 2147483647 h 414"/>
                <a:gd name="T12" fmla="*/ 2147483647 w 415"/>
                <a:gd name="T13" fmla="*/ 2147483647 h 414"/>
                <a:gd name="T14" fmla="*/ 2147483647 w 415"/>
                <a:gd name="T15" fmla="*/ 2147483647 h 414"/>
                <a:gd name="T16" fmla="*/ 2147483647 w 415"/>
                <a:gd name="T17" fmla="*/ 2147483647 h 414"/>
                <a:gd name="T18" fmla="*/ 2147483647 w 415"/>
                <a:gd name="T19" fmla="*/ 2147483647 h 414"/>
                <a:gd name="T20" fmla="*/ 2147483647 w 415"/>
                <a:gd name="T21" fmla="*/ 2147483647 h 414"/>
                <a:gd name="T22" fmla="*/ 2147483647 w 415"/>
                <a:gd name="T23" fmla="*/ 2147483647 h 414"/>
                <a:gd name="T24" fmla="*/ 2147483647 w 415"/>
                <a:gd name="T25" fmla="*/ 2147483647 h 414"/>
                <a:gd name="T26" fmla="*/ 2147483647 w 415"/>
                <a:gd name="T27" fmla="*/ 2147483647 h 414"/>
                <a:gd name="T28" fmla="*/ 2147483647 w 415"/>
                <a:gd name="T29" fmla="*/ 2147483647 h 414"/>
                <a:gd name="T30" fmla="*/ 2147483647 w 415"/>
                <a:gd name="T31" fmla="*/ 2147483647 h 414"/>
                <a:gd name="T32" fmla="*/ 2147483647 w 415"/>
                <a:gd name="T33" fmla="*/ 2147483647 h 414"/>
                <a:gd name="T34" fmla="*/ 2147483647 w 415"/>
                <a:gd name="T35" fmla="*/ 2147483647 h 414"/>
                <a:gd name="T36" fmla="*/ 2147483647 w 415"/>
                <a:gd name="T37" fmla="*/ 2147483647 h 414"/>
                <a:gd name="T38" fmla="*/ 2147483647 w 415"/>
                <a:gd name="T39" fmla="*/ 2147483647 h 414"/>
                <a:gd name="T40" fmla="*/ 2147483647 w 415"/>
                <a:gd name="T41" fmla="*/ 2147483647 h 414"/>
                <a:gd name="T42" fmla="*/ 2147483647 w 415"/>
                <a:gd name="T43" fmla="*/ 2147483647 h 414"/>
                <a:gd name="T44" fmla="*/ 2147483647 w 415"/>
                <a:gd name="T45" fmla="*/ 2147483647 h 414"/>
                <a:gd name="T46" fmla="*/ 2147483647 w 415"/>
                <a:gd name="T47" fmla="*/ 2147483647 h 414"/>
                <a:gd name="T48" fmla="*/ 2147483647 w 415"/>
                <a:gd name="T49" fmla="*/ 2147483647 h 414"/>
                <a:gd name="T50" fmla="*/ 2147483647 w 415"/>
                <a:gd name="T51" fmla="*/ 2147483647 h 414"/>
                <a:gd name="T52" fmla="*/ 2147483647 w 415"/>
                <a:gd name="T53" fmla="*/ 2147483647 h 414"/>
                <a:gd name="T54" fmla="*/ 2147483647 w 415"/>
                <a:gd name="T55" fmla="*/ 2147483647 h 414"/>
                <a:gd name="T56" fmla="*/ 2147483647 w 415"/>
                <a:gd name="T57" fmla="*/ 2147483647 h 414"/>
                <a:gd name="T58" fmla="*/ 2147483647 w 415"/>
                <a:gd name="T59" fmla="*/ 2147483647 h 414"/>
                <a:gd name="T60" fmla="*/ 2147483647 w 415"/>
                <a:gd name="T61" fmla="*/ 2147483647 h 414"/>
                <a:gd name="T62" fmla="*/ 2147483647 w 415"/>
                <a:gd name="T63" fmla="*/ 2147483647 h 414"/>
                <a:gd name="T64" fmla="*/ 2147483647 w 415"/>
                <a:gd name="T65" fmla="*/ 2147483647 h 414"/>
                <a:gd name="T66" fmla="*/ 2147483647 w 415"/>
                <a:gd name="T67" fmla="*/ 0 h 414"/>
                <a:gd name="T68" fmla="*/ 2147483647 w 415"/>
                <a:gd name="T69" fmla="*/ 2147483647 h 414"/>
                <a:gd name="T70" fmla="*/ 2147483647 w 415"/>
                <a:gd name="T71" fmla="*/ 2147483647 h 414"/>
                <a:gd name="T72" fmla="*/ 2147483647 w 415"/>
                <a:gd name="T73" fmla="*/ 2147483647 h 414"/>
                <a:gd name="T74" fmla="*/ 2147483647 w 415"/>
                <a:gd name="T75" fmla="*/ 2147483647 h 414"/>
                <a:gd name="T76" fmla="*/ 2147483647 w 415"/>
                <a:gd name="T77" fmla="*/ 2147483647 h 414"/>
                <a:gd name="T78" fmla="*/ 2147483647 w 415"/>
                <a:gd name="T79" fmla="*/ 2147483647 h 414"/>
                <a:gd name="T80" fmla="*/ 2147483647 w 415"/>
                <a:gd name="T81" fmla="*/ 2147483647 h 414"/>
                <a:gd name="T82" fmla="*/ 2147483647 w 415"/>
                <a:gd name="T83" fmla="*/ 2147483647 h 414"/>
                <a:gd name="T84" fmla="*/ 2147483647 w 415"/>
                <a:gd name="T85" fmla="*/ 2147483647 h 414"/>
                <a:gd name="T86" fmla="*/ 2147483647 w 415"/>
                <a:gd name="T87" fmla="*/ 2147483647 h 4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15" h="414">
                  <a:moveTo>
                    <a:pt x="23" y="390"/>
                  </a:moveTo>
                  <a:cubicBezTo>
                    <a:pt x="27" y="388"/>
                    <a:pt x="34" y="385"/>
                    <a:pt x="38" y="383"/>
                  </a:cubicBezTo>
                  <a:cubicBezTo>
                    <a:pt x="41" y="381"/>
                    <a:pt x="49" y="379"/>
                    <a:pt x="52" y="379"/>
                  </a:cubicBezTo>
                  <a:cubicBezTo>
                    <a:pt x="55" y="379"/>
                    <a:pt x="54" y="379"/>
                    <a:pt x="55" y="380"/>
                  </a:cubicBezTo>
                  <a:cubicBezTo>
                    <a:pt x="57" y="381"/>
                    <a:pt x="70" y="392"/>
                    <a:pt x="72" y="393"/>
                  </a:cubicBezTo>
                  <a:cubicBezTo>
                    <a:pt x="74" y="394"/>
                    <a:pt x="76" y="395"/>
                    <a:pt x="78" y="394"/>
                  </a:cubicBezTo>
                  <a:cubicBezTo>
                    <a:pt x="80" y="393"/>
                    <a:pt x="83" y="393"/>
                    <a:pt x="85" y="393"/>
                  </a:cubicBezTo>
                  <a:cubicBezTo>
                    <a:pt x="87" y="393"/>
                    <a:pt x="215" y="394"/>
                    <a:pt x="215" y="394"/>
                  </a:cubicBezTo>
                  <a:cubicBezTo>
                    <a:pt x="215" y="394"/>
                    <a:pt x="225" y="393"/>
                    <a:pt x="228" y="397"/>
                  </a:cubicBezTo>
                  <a:cubicBezTo>
                    <a:pt x="232" y="402"/>
                    <a:pt x="241" y="410"/>
                    <a:pt x="247" y="409"/>
                  </a:cubicBezTo>
                  <a:cubicBezTo>
                    <a:pt x="253" y="409"/>
                    <a:pt x="264" y="409"/>
                    <a:pt x="266" y="409"/>
                  </a:cubicBezTo>
                  <a:cubicBezTo>
                    <a:pt x="268" y="409"/>
                    <a:pt x="306" y="413"/>
                    <a:pt x="310" y="413"/>
                  </a:cubicBezTo>
                  <a:cubicBezTo>
                    <a:pt x="313" y="414"/>
                    <a:pt x="332" y="414"/>
                    <a:pt x="336" y="413"/>
                  </a:cubicBezTo>
                  <a:cubicBezTo>
                    <a:pt x="340" y="412"/>
                    <a:pt x="362" y="408"/>
                    <a:pt x="365" y="408"/>
                  </a:cubicBezTo>
                  <a:cubicBezTo>
                    <a:pt x="367" y="407"/>
                    <a:pt x="381" y="404"/>
                    <a:pt x="393" y="402"/>
                  </a:cubicBezTo>
                  <a:cubicBezTo>
                    <a:pt x="388" y="397"/>
                    <a:pt x="379" y="388"/>
                    <a:pt x="377" y="387"/>
                  </a:cubicBezTo>
                  <a:cubicBezTo>
                    <a:pt x="375" y="386"/>
                    <a:pt x="358" y="371"/>
                    <a:pt x="356" y="369"/>
                  </a:cubicBezTo>
                  <a:cubicBezTo>
                    <a:pt x="354" y="367"/>
                    <a:pt x="348" y="361"/>
                    <a:pt x="347" y="357"/>
                  </a:cubicBezTo>
                  <a:cubicBezTo>
                    <a:pt x="345" y="352"/>
                    <a:pt x="345" y="348"/>
                    <a:pt x="345" y="348"/>
                  </a:cubicBezTo>
                  <a:cubicBezTo>
                    <a:pt x="345" y="348"/>
                    <a:pt x="345" y="271"/>
                    <a:pt x="345" y="267"/>
                  </a:cubicBezTo>
                  <a:cubicBezTo>
                    <a:pt x="345" y="263"/>
                    <a:pt x="344" y="248"/>
                    <a:pt x="345" y="245"/>
                  </a:cubicBezTo>
                  <a:cubicBezTo>
                    <a:pt x="345" y="241"/>
                    <a:pt x="357" y="242"/>
                    <a:pt x="361" y="242"/>
                  </a:cubicBezTo>
                  <a:cubicBezTo>
                    <a:pt x="364" y="243"/>
                    <a:pt x="383" y="243"/>
                    <a:pt x="386" y="242"/>
                  </a:cubicBezTo>
                  <a:cubicBezTo>
                    <a:pt x="389" y="242"/>
                    <a:pt x="409" y="243"/>
                    <a:pt x="411" y="242"/>
                  </a:cubicBezTo>
                  <a:cubicBezTo>
                    <a:pt x="412" y="242"/>
                    <a:pt x="411" y="240"/>
                    <a:pt x="409" y="238"/>
                  </a:cubicBezTo>
                  <a:cubicBezTo>
                    <a:pt x="408" y="236"/>
                    <a:pt x="409" y="234"/>
                    <a:pt x="410" y="231"/>
                  </a:cubicBezTo>
                  <a:cubicBezTo>
                    <a:pt x="412" y="228"/>
                    <a:pt x="413" y="222"/>
                    <a:pt x="414" y="218"/>
                  </a:cubicBezTo>
                  <a:cubicBezTo>
                    <a:pt x="415" y="214"/>
                    <a:pt x="413" y="203"/>
                    <a:pt x="413" y="201"/>
                  </a:cubicBezTo>
                  <a:cubicBezTo>
                    <a:pt x="413" y="199"/>
                    <a:pt x="412" y="178"/>
                    <a:pt x="412" y="170"/>
                  </a:cubicBezTo>
                  <a:cubicBezTo>
                    <a:pt x="410" y="170"/>
                    <a:pt x="408" y="173"/>
                    <a:pt x="406" y="174"/>
                  </a:cubicBezTo>
                  <a:cubicBezTo>
                    <a:pt x="404" y="175"/>
                    <a:pt x="366" y="177"/>
                    <a:pt x="363" y="178"/>
                  </a:cubicBezTo>
                  <a:cubicBezTo>
                    <a:pt x="359" y="178"/>
                    <a:pt x="357" y="180"/>
                    <a:pt x="354" y="182"/>
                  </a:cubicBezTo>
                  <a:cubicBezTo>
                    <a:pt x="352" y="183"/>
                    <a:pt x="352" y="179"/>
                    <a:pt x="352" y="179"/>
                  </a:cubicBezTo>
                  <a:cubicBezTo>
                    <a:pt x="352" y="179"/>
                    <a:pt x="352" y="179"/>
                    <a:pt x="351" y="174"/>
                  </a:cubicBezTo>
                  <a:cubicBezTo>
                    <a:pt x="350" y="168"/>
                    <a:pt x="353" y="165"/>
                    <a:pt x="354" y="163"/>
                  </a:cubicBezTo>
                  <a:cubicBezTo>
                    <a:pt x="356" y="161"/>
                    <a:pt x="355" y="159"/>
                    <a:pt x="355" y="159"/>
                  </a:cubicBezTo>
                  <a:cubicBezTo>
                    <a:pt x="355" y="159"/>
                    <a:pt x="351" y="143"/>
                    <a:pt x="351" y="140"/>
                  </a:cubicBezTo>
                  <a:cubicBezTo>
                    <a:pt x="350" y="138"/>
                    <a:pt x="347" y="136"/>
                    <a:pt x="347" y="136"/>
                  </a:cubicBezTo>
                  <a:cubicBezTo>
                    <a:pt x="339" y="128"/>
                    <a:pt x="339" y="117"/>
                    <a:pt x="339" y="113"/>
                  </a:cubicBezTo>
                  <a:cubicBezTo>
                    <a:pt x="340" y="109"/>
                    <a:pt x="341" y="89"/>
                    <a:pt x="341" y="88"/>
                  </a:cubicBezTo>
                  <a:cubicBezTo>
                    <a:pt x="342" y="87"/>
                    <a:pt x="341" y="83"/>
                    <a:pt x="340" y="82"/>
                  </a:cubicBezTo>
                  <a:cubicBezTo>
                    <a:pt x="339" y="80"/>
                    <a:pt x="338" y="76"/>
                    <a:pt x="337" y="74"/>
                  </a:cubicBezTo>
                  <a:cubicBezTo>
                    <a:pt x="335" y="71"/>
                    <a:pt x="336" y="65"/>
                    <a:pt x="338" y="62"/>
                  </a:cubicBezTo>
                  <a:cubicBezTo>
                    <a:pt x="339" y="59"/>
                    <a:pt x="338" y="55"/>
                    <a:pt x="338" y="52"/>
                  </a:cubicBezTo>
                  <a:cubicBezTo>
                    <a:pt x="338" y="49"/>
                    <a:pt x="335" y="48"/>
                    <a:pt x="334" y="48"/>
                  </a:cubicBezTo>
                  <a:cubicBezTo>
                    <a:pt x="333" y="49"/>
                    <a:pt x="319" y="47"/>
                    <a:pt x="317" y="48"/>
                  </a:cubicBezTo>
                  <a:cubicBezTo>
                    <a:pt x="314" y="48"/>
                    <a:pt x="299" y="48"/>
                    <a:pt x="298" y="48"/>
                  </a:cubicBezTo>
                  <a:cubicBezTo>
                    <a:pt x="296" y="48"/>
                    <a:pt x="295" y="46"/>
                    <a:pt x="295" y="44"/>
                  </a:cubicBezTo>
                  <a:cubicBezTo>
                    <a:pt x="295" y="42"/>
                    <a:pt x="297" y="40"/>
                    <a:pt x="298" y="38"/>
                  </a:cubicBezTo>
                  <a:cubicBezTo>
                    <a:pt x="298" y="36"/>
                    <a:pt x="297" y="36"/>
                    <a:pt x="295" y="36"/>
                  </a:cubicBezTo>
                  <a:cubicBezTo>
                    <a:pt x="293" y="36"/>
                    <a:pt x="287" y="37"/>
                    <a:pt x="285" y="37"/>
                  </a:cubicBezTo>
                  <a:cubicBezTo>
                    <a:pt x="283" y="37"/>
                    <a:pt x="268" y="40"/>
                    <a:pt x="265" y="40"/>
                  </a:cubicBezTo>
                  <a:cubicBezTo>
                    <a:pt x="263" y="40"/>
                    <a:pt x="263" y="42"/>
                    <a:pt x="263" y="42"/>
                  </a:cubicBezTo>
                  <a:cubicBezTo>
                    <a:pt x="263" y="42"/>
                    <a:pt x="258" y="65"/>
                    <a:pt x="258" y="68"/>
                  </a:cubicBezTo>
                  <a:cubicBezTo>
                    <a:pt x="257" y="72"/>
                    <a:pt x="254" y="72"/>
                    <a:pt x="254" y="72"/>
                  </a:cubicBezTo>
                  <a:cubicBezTo>
                    <a:pt x="254" y="72"/>
                    <a:pt x="244" y="72"/>
                    <a:pt x="235" y="70"/>
                  </a:cubicBezTo>
                  <a:cubicBezTo>
                    <a:pt x="227" y="69"/>
                    <a:pt x="217" y="73"/>
                    <a:pt x="216" y="74"/>
                  </a:cubicBezTo>
                  <a:cubicBezTo>
                    <a:pt x="215" y="75"/>
                    <a:pt x="213" y="76"/>
                    <a:pt x="213" y="76"/>
                  </a:cubicBezTo>
                  <a:cubicBezTo>
                    <a:pt x="213" y="76"/>
                    <a:pt x="199" y="75"/>
                    <a:pt x="196" y="76"/>
                  </a:cubicBezTo>
                  <a:cubicBezTo>
                    <a:pt x="194" y="76"/>
                    <a:pt x="193" y="73"/>
                    <a:pt x="193" y="72"/>
                  </a:cubicBezTo>
                  <a:cubicBezTo>
                    <a:pt x="193" y="72"/>
                    <a:pt x="191" y="68"/>
                    <a:pt x="190" y="66"/>
                  </a:cubicBezTo>
                  <a:cubicBezTo>
                    <a:pt x="188" y="63"/>
                    <a:pt x="187" y="59"/>
                    <a:pt x="185" y="57"/>
                  </a:cubicBezTo>
                  <a:cubicBezTo>
                    <a:pt x="183" y="55"/>
                    <a:pt x="180" y="49"/>
                    <a:pt x="179" y="48"/>
                  </a:cubicBezTo>
                  <a:cubicBezTo>
                    <a:pt x="178" y="46"/>
                    <a:pt x="173" y="34"/>
                    <a:pt x="172" y="32"/>
                  </a:cubicBezTo>
                  <a:cubicBezTo>
                    <a:pt x="171" y="30"/>
                    <a:pt x="170" y="26"/>
                    <a:pt x="169" y="17"/>
                  </a:cubicBezTo>
                  <a:cubicBezTo>
                    <a:pt x="169" y="9"/>
                    <a:pt x="164" y="2"/>
                    <a:pt x="164" y="2"/>
                  </a:cubicBezTo>
                  <a:cubicBezTo>
                    <a:pt x="162" y="1"/>
                    <a:pt x="158" y="1"/>
                    <a:pt x="156" y="0"/>
                  </a:cubicBezTo>
                  <a:cubicBezTo>
                    <a:pt x="154" y="0"/>
                    <a:pt x="147" y="0"/>
                    <a:pt x="144" y="0"/>
                  </a:cubicBezTo>
                  <a:cubicBezTo>
                    <a:pt x="141" y="0"/>
                    <a:pt x="108" y="0"/>
                    <a:pt x="106" y="0"/>
                  </a:cubicBezTo>
                  <a:cubicBezTo>
                    <a:pt x="105" y="0"/>
                    <a:pt x="89" y="1"/>
                    <a:pt x="83" y="1"/>
                  </a:cubicBezTo>
                  <a:cubicBezTo>
                    <a:pt x="78" y="0"/>
                    <a:pt x="55" y="0"/>
                    <a:pt x="52" y="0"/>
                  </a:cubicBezTo>
                  <a:cubicBezTo>
                    <a:pt x="50" y="0"/>
                    <a:pt x="44" y="0"/>
                    <a:pt x="41" y="1"/>
                  </a:cubicBezTo>
                  <a:cubicBezTo>
                    <a:pt x="41" y="2"/>
                    <a:pt x="40" y="2"/>
                    <a:pt x="37" y="3"/>
                  </a:cubicBezTo>
                  <a:cubicBezTo>
                    <a:pt x="31" y="5"/>
                    <a:pt x="17" y="6"/>
                    <a:pt x="20" y="12"/>
                  </a:cubicBezTo>
                  <a:cubicBezTo>
                    <a:pt x="22" y="17"/>
                    <a:pt x="38" y="43"/>
                    <a:pt x="40" y="48"/>
                  </a:cubicBezTo>
                  <a:cubicBezTo>
                    <a:pt x="42" y="52"/>
                    <a:pt x="49" y="70"/>
                    <a:pt x="54" y="79"/>
                  </a:cubicBezTo>
                  <a:cubicBezTo>
                    <a:pt x="58" y="87"/>
                    <a:pt x="55" y="100"/>
                    <a:pt x="49" y="103"/>
                  </a:cubicBezTo>
                  <a:cubicBezTo>
                    <a:pt x="44" y="105"/>
                    <a:pt x="41" y="109"/>
                    <a:pt x="44" y="113"/>
                  </a:cubicBezTo>
                  <a:cubicBezTo>
                    <a:pt x="47" y="117"/>
                    <a:pt x="50" y="122"/>
                    <a:pt x="51" y="127"/>
                  </a:cubicBezTo>
                  <a:cubicBezTo>
                    <a:pt x="52" y="131"/>
                    <a:pt x="61" y="154"/>
                    <a:pt x="64" y="158"/>
                  </a:cubicBezTo>
                  <a:cubicBezTo>
                    <a:pt x="66" y="163"/>
                    <a:pt x="74" y="183"/>
                    <a:pt x="69" y="202"/>
                  </a:cubicBezTo>
                  <a:cubicBezTo>
                    <a:pt x="63" y="220"/>
                    <a:pt x="58" y="226"/>
                    <a:pt x="55" y="227"/>
                  </a:cubicBezTo>
                  <a:cubicBezTo>
                    <a:pt x="52" y="228"/>
                    <a:pt x="35" y="235"/>
                    <a:pt x="28" y="259"/>
                  </a:cubicBezTo>
                  <a:cubicBezTo>
                    <a:pt x="21" y="282"/>
                    <a:pt x="13" y="322"/>
                    <a:pt x="13" y="322"/>
                  </a:cubicBezTo>
                  <a:cubicBezTo>
                    <a:pt x="13" y="322"/>
                    <a:pt x="10" y="330"/>
                    <a:pt x="5" y="334"/>
                  </a:cubicBezTo>
                  <a:cubicBezTo>
                    <a:pt x="0" y="339"/>
                    <a:pt x="0" y="341"/>
                    <a:pt x="2" y="343"/>
                  </a:cubicBezTo>
                  <a:cubicBezTo>
                    <a:pt x="3" y="346"/>
                    <a:pt x="3" y="350"/>
                    <a:pt x="3" y="354"/>
                  </a:cubicBezTo>
                  <a:cubicBezTo>
                    <a:pt x="3" y="356"/>
                    <a:pt x="2" y="373"/>
                    <a:pt x="2" y="389"/>
                  </a:cubicBezTo>
                  <a:cubicBezTo>
                    <a:pt x="7" y="389"/>
                    <a:pt x="21" y="391"/>
                    <a:pt x="23" y="3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7" name="Freeform 2941"/>
            <p:cNvSpPr>
              <a:spLocks/>
            </p:cNvSpPr>
            <p:nvPr/>
          </p:nvSpPr>
          <p:spPr bwMode="auto">
            <a:xfrm>
              <a:off x="6880511" y="4419933"/>
              <a:ext cx="49941" cy="60364"/>
            </a:xfrm>
            <a:custGeom>
              <a:avLst/>
              <a:gdLst>
                <a:gd name="T0" fmla="*/ 2147483647 w 62"/>
                <a:gd name="T1" fmla="*/ 2147483647 h 73"/>
                <a:gd name="T2" fmla="*/ 2147483647 w 62"/>
                <a:gd name="T3" fmla="*/ 2147483647 h 73"/>
                <a:gd name="T4" fmla="*/ 2147483647 w 62"/>
                <a:gd name="T5" fmla="*/ 2147483647 h 73"/>
                <a:gd name="T6" fmla="*/ 2147483647 w 62"/>
                <a:gd name="T7" fmla="*/ 2147483647 h 73"/>
                <a:gd name="T8" fmla="*/ 2147483647 w 62"/>
                <a:gd name="T9" fmla="*/ 2147483647 h 73"/>
                <a:gd name="T10" fmla="*/ 2147483647 w 62"/>
                <a:gd name="T11" fmla="*/ 2147483647 h 73"/>
                <a:gd name="T12" fmla="*/ 2147483647 w 62"/>
                <a:gd name="T13" fmla="*/ 2147483647 h 73"/>
                <a:gd name="T14" fmla="*/ 2147483647 w 62"/>
                <a:gd name="T15" fmla="*/ 2147483647 h 73"/>
                <a:gd name="T16" fmla="*/ 2147483647 w 62"/>
                <a:gd name="T17" fmla="*/ 2147483647 h 73"/>
                <a:gd name="T18" fmla="*/ 2147483647 w 62"/>
                <a:gd name="T19" fmla="*/ 2147483647 h 73"/>
                <a:gd name="T20" fmla="*/ 0 w 62"/>
                <a:gd name="T21" fmla="*/ 2147483647 h 73"/>
                <a:gd name="T22" fmla="*/ 2147483647 w 62"/>
                <a:gd name="T23" fmla="*/ 2147483647 h 73"/>
                <a:gd name="T24" fmla="*/ 2147483647 w 62"/>
                <a:gd name="T25" fmla="*/ 2147483647 h 73"/>
                <a:gd name="T26" fmla="*/ 2147483647 w 62"/>
                <a:gd name="T27" fmla="*/ 2147483647 h 73"/>
                <a:gd name="T28" fmla="*/ 2147483647 w 62"/>
                <a:gd name="T29" fmla="*/ 2147483647 h 73"/>
                <a:gd name="T30" fmla="*/ 2147483647 w 62"/>
                <a:gd name="T31" fmla="*/ 2147483647 h 73"/>
                <a:gd name="T32" fmla="*/ 2147483647 w 62"/>
                <a:gd name="T33" fmla="*/ 2147483647 h 73"/>
                <a:gd name="T34" fmla="*/ 2147483647 w 62"/>
                <a:gd name="T35" fmla="*/ 2147483647 h 73"/>
                <a:gd name="T36" fmla="*/ 2147483647 w 62"/>
                <a:gd name="T37" fmla="*/ 2147483647 h 73"/>
                <a:gd name="T38" fmla="*/ 2147483647 w 62"/>
                <a:gd name="T39" fmla="*/ 2147483647 h 73"/>
                <a:gd name="T40" fmla="*/ 2147483647 w 62"/>
                <a:gd name="T41" fmla="*/ 2147483647 h 73"/>
                <a:gd name="T42" fmla="*/ 2147483647 w 62"/>
                <a:gd name="T43" fmla="*/ 2147483647 h 73"/>
                <a:gd name="T44" fmla="*/ 2147483647 w 62"/>
                <a:gd name="T45" fmla="*/ 2147483647 h 73"/>
                <a:gd name="T46" fmla="*/ 2147483647 w 62"/>
                <a:gd name="T47" fmla="*/ 2147483647 h 73"/>
                <a:gd name="T48" fmla="*/ 2147483647 w 62"/>
                <a:gd name="T49" fmla="*/ 2147483647 h 73"/>
                <a:gd name="T50" fmla="*/ 2147483647 w 62"/>
                <a:gd name="T51" fmla="*/ 2147483647 h 73"/>
                <a:gd name="T52" fmla="*/ 2147483647 w 62"/>
                <a:gd name="T53" fmla="*/ 2147483647 h 73"/>
                <a:gd name="T54" fmla="*/ 2147483647 w 62"/>
                <a:gd name="T55" fmla="*/ 2147483647 h 73"/>
                <a:gd name="T56" fmla="*/ 2147483647 w 62"/>
                <a:gd name="T57" fmla="*/ 2147483647 h 73"/>
                <a:gd name="T58" fmla="*/ 2147483647 w 62"/>
                <a:gd name="T59" fmla="*/ 2147483647 h 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2" h="73">
                  <a:moveTo>
                    <a:pt x="42" y="3"/>
                  </a:moveTo>
                  <a:cubicBezTo>
                    <a:pt x="40" y="4"/>
                    <a:pt x="36" y="4"/>
                    <a:pt x="33" y="2"/>
                  </a:cubicBezTo>
                  <a:cubicBezTo>
                    <a:pt x="31" y="0"/>
                    <a:pt x="31" y="3"/>
                    <a:pt x="31" y="3"/>
                  </a:cubicBezTo>
                  <a:cubicBezTo>
                    <a:pt x="31" y="3"/>
                    <a:pt x="30" y="7"/>
                    <a:pt x="30" y="10"/>
                  </a:cubicBezTo>
                  <a:cubicBezTo>
                    <a:pt x="30" y="12"/>
                    <a:pt x="28" y="14"/>
                    <a:pt x="28" y="14"/>
                  </a:cubicBezTo>
                  <a:cubicBezTo>
                    <a:pt x="28" y="14"/>
                    <a:pt x="24" y="15"/>
                    <a:pt x="22" y="16"/>
                  </a:cubicBezTo>
                  <a:cubicBezTo>
                    <a:pt x="19" y="18"/>
                    <a:pt x="16" y="17"/>
                    <a:pt x="15" y="17"/>
                  </a:cubicBezTo>
                  <a:cubicBezTo>
                    <a:pt x="14" y="17"/>
                    <a:pt x="13" y="17"/>
                    <a:pt x="12" y="16"/>
                  </a:cubicBezTo>
                  <a:cubicBezTo>
                    <a:pt x="11" y="14"/>
                    <a:pt x="9" y="12"/>
                    <a:pt x="9" y="12"/>
                  </a:cubicBezTo>
                  <a:cubicBezTo>
                    <a:pt x="9" y="12"/>
                    <a:pt x="7" y="12"/>
                    <a:pt x="4" y="11"/>
                  </a:cubicBezTo>
                  <a:cubicBezTo>
                    <a:pt x="3" y="10"/>
                    <a:pt x="1" y="13"/>
                    <a:pt x="0" y="15"/>
                  </a:cubicBezTo>
                  <a:cubicBezTo>
                    <a:pt x="3" y="20"/>
                    <a:pt x="6" y="24"/>
                    <a:pt x="6" y="24"/>
                  </a:cubicBezTo>
                  <a:cubicBezTo>
                    <a:pt x="6" y="24"/>
                    <a:pt x="7" y="27"/>
                    <a:pt x="7" y="29"/>
                  </a:cubicBezTo>
                  <a:cubicBezTo>
                    <a:pt x="7" y="31"/>
                    <a:pt x="7" y="32"/>
                    <a:pt x="6" y="34"/>
                  </a:cubicBezTo>
                  <a:cubicBezTo>
                    <a:pt x="6" y="35"/>
                    <a:pt x="6" y="38"/>
                    <a:pt x="7" y="40"/>
                  </a:cubicBezTo>
                  <a:cubicBezTo>
                    <a:pt x="7" y="39"/>
                    <a:pt x="7" y="37"/>
                    <a:pt x="8" y="37"/>
                  </a:cubicBezTo>
                  <a:cubicBezTo>
                    <a:pt x="10" y="33"/>
                    <a:pt x="11" y="40"/>
                    <a:pt x="11" y="45"/>
                  </a:cubicBezTo>
                  <a:cubicBezTo>
                    <a:pt x="11" y="50"/>
                    <a:pt x="15" y="58"/>
                    <a:pt x="19" y="66"/>
                  </a:cubicBezTo>
                  <a:cubicBezTo>
                    <a:pt x="20" y="69"/>
                    <a:pt x="21" y="71"/>
                    <a:pt x="21" y="73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36" y="62"/>
                    <a:pt x="37" y="61"/>
                  </a:cubicBezTo>
                  <a:cubicBezTo>
                    <a:pt x="38" y="60"/>
                    <a:pt x="40" y="59"/>
                    <a:pt x="40" y="59"/>
                  </a:cubicBezTo>
                  <a:cubicBezTo>
                    <a:pt x="40" y="59"/>
                    <a:pt x="49" y="44"/>
                    <a:pt x="51" y="40"/>
                  </a:cubicBezTo>
                  <a:cubicBezTo>
                    <a:pt x="53" y="37"/>
                    <a:pt x="54" y="37"/>
                    <a:pt x="58" y="35"/>
                  </a:cubicBezTo>
                  <a:cubicBezTo>
                    <a:pt x="62" y="32"/>
                    <a:pt x="60" y="24"/>
                    <a:pt x="60" y="24"/>
                  </a:cubicBezTo>
                  <a:lnTo>
                    <a:pt x="49" y="23"/>
                  </a:lnTo>
                  <a:cubicBezTo>
                    <a:pt x="49" y="23"/>
                    <a:pt x="51" y="8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0" y="4"/>
                    <a:pt x="48" y="3"/>
                    <a:pt x="47" y="3"/>
                  </a:cubicBezTo>
                  <a:cubicBezTo>
                    <a:pt x="45" y="1"/>
                    <a:pt x="45" y="3"/>
                    <a:pt x="4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8" name="Freeform 2942"/>
            <p:cNvSpPr>
              <a:spLocks/>
            </p:cNvSpPr>
            <p:nvPr/>
          </p:nvSpPr>
          <p:spPr bwMode="auto">
            <a:xfrm>
              <a:off x="6875678" y="4386030"/>
              <a:ext cx="55580" cy="48788"/>
            </a:xfrm>
            <a:custGeom>
              <a:avLst/>
              <a:gdLst>
                <a:gd name="T0" fmla="*/ 2147483647 w 69"/>
                <a:gd name="T1" fmla="*/ 2147483647 h 59"/>
                <a:gd name="T2" fmla="*/ 2147483647 w 69"/>
                <a:gd name="T3" fmla="*/ 2147483647 h 59"/>
                <a:gd name="T4" fmla="*/ 2147483647 w 69"/>
                <a:gd name="T5" fmla="*/ 2147483647 h 59"/>
                <a:gd name="T6" fmla="*/ 2147483647 w 69"/>
                <a:gd name="T7" fmla="*/ 2147483647 h 59"/>
                <a:gd name="T8" fmla="*/ 2147483647 w 69"/>
                <a:gd name="T9" fmla="*/ 2147483647 h 59"/>
                <a:gd name="T10" fmla="*/ 2147483647 w 69"/>
                <a:gd name="T11" fmla="*/ 2147483647 h 59"/>
                <a:gd name="T12" fmla="*/ 2147483647 w 69"/>
                <a:gd name="T13" fmla="*/ 2147483647 h 59"/>
                <a:gd name="T14" fmla="*/ 2147483647 w 69"/>
                <a:gd name="T15" fmla="*/ 2147483647 h 59"/>
                <a:gd name="T16" fmla="*/ 2147483647 w 69"/>
                <a:gd name="T17" fmla="*/ 2147483647 h 59"/>
                <a:gd name="T18" fmla="*/ 2147483647 w 69"/>
                <a:gd name="T19" fmla="*/ 2147483647 h 59"/>
                <a:gd name="T20" fmla="*/ 2147483647 w 69"/>
                <a:gd name="T21" fmla="*/ 2147483647 h 59"/>
                <a:gd name="T22" fmla="*/ 2147483647 w 69"/>
                <a:gd name="T23" fmla="*/ 2147483647 h 59"/>
                <a:gd name="T24" fmla="*/ 2147483647 w 69"/>
                <a:gd name="T25" fmla="*/ 2147483647 h 59"/>
                <a:gd name="T26" fmla="*/ 2147483647 w 69"/>
                <a:gd name="T27" fmla="*/ 2147483647 h 59"/>
                <a:gd name="T28" fmla="*/ 2147483647 w 69"/>
                <a:gd name="T29" fmla="*/ 2147483647 h 59"/>
                <a:gd name="T30" fmla="*/ 2147483647 w 69"/>
                <a:gd name="T31" fmla="*/ 2147483647 h 59"/>
                <a:gd name="T32" fmla="*/ 2147483647 w 69"/>
                <a:gd name="T33" fmla="*/ 2147483647 h 59"/>
                <a:gd name="T34" fmla="*/ 2147483647 w 69"/>
                <a:gd name="T35" fmla="*/ 2147483647 h 59"/>
                <a:gd name="T36" fmla="*/ 2147483647 w 69"/>
                <a:gd name="T37" fmla="*/ 2147483647 h 59"/>
                <a:gd name="T38" fmla="*/ 2147483647 w 69"/>
                <a:gd name="T39" fmla="*/ 2147483647 h 59"/>
                <a:gd name="T40" fmla="*/ 2147483647 w 69"/>
                <a:gd name="T41" fmla="*/ 2147483647 h 59"/>
                <a:gd name="T42" fmla="*/ 2147483647 w 69"/>
                <a:gd name="T43" fmla="*/ 2147483647 h 59"/>
                <a:gd name="T44" fmla="*/ 2147483647 w 69"/>
                <a:gd name="T45" fmla="*/ 2147483647 h 59"/>
                <a:gd name="T46" fmla="*/ 2147483647 w 69"/>
                <a:gd name="T47" fmla="*/ 2147483647 h 59"/>
                <a:gd name="T48" fmla="*/ 2147483647 w 69"/>
                <a:gd name="T49" fmla="*/ 2147483647 h 59"/>
                <a:gd name="T50" fmla="*/ 2147483647 w 69"/>
                <a:gd name="T51" fmla="*/ 2147483647 h 59"/>
                <a:gd name="T52" fmla="*/ 2147483647 w 69"/>
                <a:gd name="T53" fmla="*/ 2147483647 h 59"/>
                <a:gd name="T54" fmla="*/ 2147483647 w 69"/>
                <a:gd name="T55" fmla="*/ 2147483647 h 59"/>
                <a:gd name="T56" fmla="*/ 2147483647 w 69"/>
                <a:gd name="T57" fmla="*/ 2147483647 h 59"/>
                <a:gd name="T58" fmla="*/ 2147483647 w 69"/>
                <a:gd name="T59" fmla="*/ 2147483647 h 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59">
                  <a:moveTo>
                    <a:pt x="25" y="11"/>
                  </a:moveTo>
                  <a:cubicBezTo>
                    <a:pt x="24" y="12"/>
                    <a:pt x="23" y="12"/>
                    <a:pt x="23" y="13"/>
                  </a:cubicBezTo>
                  <a:cubicBezTo>
                    <a:pt x="21" y="15"/>
                    <a:pt x="15" y="19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2" y="26"/>
                    <a:pt x="13" y="39"/>
                    <a:pt x="3" y="46"/>
                  </a:cubicBezTo>
                  <a:cubicBezTo>
                    <a:pt x="3" y="46"/>
                    <a:pt x="0" y="48"/>
                    <a:pt x="1" y="49"/>
                  </a:cubicBezTo>
                  <a:cubicBezTo>
                    <a:pt x="2" y="49"/>
                    <a:pt x="4" y="53"/>
                    <a:pt x="6" y="56"/>
                  </a:cubicBezTo>
                  <a:cubicBezTo>
                    <a:pt x="7" y="54"/>
                    <a:pt x="9" y="51"/>
                    <a:pt x="10" y="52"/>
                  </a:cubicBezTo>
                  <a:cubicBezTo>
                    <a:pt x="13" y="53"/>
                    <a:pt x="15" y="53"/>
                    <a:pt x="15" y="53"/>
                  </a:cubicBezTo>
                  <a:cubicBezTo>
                    <a:pt x="15" y="53"/>
                    <a:pt x="17" y="55"/>
                    <a:pt x="18" y="57"/>
                  </a:cubicBezTo>
                  <a:cubicBezTo>
                    <a:pt x="19" y="58"/>
                    <a:pt x="20" y="58"/>
                    <a:pt x="21" y="58"/>
                  </a:cubicBezTo>
                  <a:cubicBezTo>
                    <a:pt x="22" y="58"/>
                    <a:pt x="25" y="59"/>
                    <a:pt x="28" y="57"/>
                  </a:cubicBezTo>
                  <a:cubicBezTo>
                    <a:pt x="30" y="56"/>
                    <a:pt x="34" y="55"/>
                    <a:pt x="34" y="55"/>
                  </a:cubicBezTo>
                  <a:cubicBezTo>
                    <a:pt x="34" y="55"/>
                    <a:pt x="36" y="53"/>
                    <a:pt x="36" y="51"/>
                  </a:cubicBezTo>
                  <a:cubicBezTo>
                    <a:pt x="36" y="48"/>
                    <a:pt x="37" y="44"/>
                    <a:pt x="37" y="44"/>
                  </a:cubicBezTo>
                  <a:cubicBezTo>
                    <a:pt x="37" y="44"/>
                    <a:pt x="37" y="41"/>
                    <a:pt x="39" y="43"/>
                  </a:cubicBezTo>
                  <a:cubicBezTo>
                    <a:pt x="42" y="45"/>
                    <a:pt x="46" y="45"/>
                    <a:pt x="48" y="44"/>
                  </a:cubicBezTo>
                  <a:cubicBezTo>
                    <a:pt x="51" y="44"/>
                    <a:pt x="51" y="42"/>
                    <a:pt x="53" y="44"/>
                  </a:cubicBezTo>
                  <a:cubicBezTo>
                    <a:pt x="54" y="44"/>
                    <a:pt x="56" y="45"/>
                    <a:pt x="58" y="46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7" y="43"/>
                    <a:pt x="68" y="40"/>
                    <a:pt x="68" y="38"/>
                  </a:cubicBezTo>
                  <a:cubicBezTo>
                    <a:pt x="69" y="36"/>
                    <a:pt x="69" y="34"/>
                    <a:pt x="68" y="33"/>
                  </a:cubicBezTo>
                  <a:cubicBezTo>
                    <a:pt x="67" y="32"/>
                    <a:pt x="67" y="30"/>
                    <a:pt x="67" y="30"/>
                  </a:cubicBezTo>
                  <a:lnTo>
                    <a:pt x="66" y="20"/>
                  </a:lnTo>
                  <a:lnTo>
                    <a:pt x="55" y="1"/>
                  </a:lnTo>
                  <a:cubicBezTo>
                    <a:pt x="54" y="0"/>
                    <a:pt x="52" y="1"/>
                    <a:pt x="51" y="2"/>
                  </a:cubicBezTo>
                  <a:cubicBezTo>
                    <a:pt x="49" y="4"/>
                    <a:pt x="47" y="6"/>
                    <a:pt x="45" y="8"/>
                  </a:cubicBezTo>
                  <a:cubicBezTo>
                    <a:pt x="43" y="10"/>
                    <a:pt x="36" y="15"/>
                    <a:pt x="35" y="13"/>
                  </a:cubicBezTo>
                  <a:cubicBezTo>
                    <a:pt x="34" y="11"/>
                    <a:pt x="33" y="9"/>
                    <a:pt x="32" y="10"/>
                  </a:cubicBezTo>
                  <a:cubicBezTo>
                    <a:pt x="31" y="10"/>
                    <a:pt x="28" y="10"/>
                    <a:pt x="25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9" name="Freeform 2943"/>
            <p:cNvSpPr>
              <a:spLocks/>
            </p:cNvSpPr>
            <p:nvPr/>
          </p:nvSpPr>
          <p:spPr bwMode="auto">
            <a:xfrm>
              <a:off x="6895010" y="4239667"/>
              <a:ext cx="147407" cy="158767"/>
            </a:xfrm>
            <a:custGeom>
              <a:avLst/>
              <a:gdLst>
                <a:gd name="T0" fmla="*/ 2147483647 w 183"/>
                <a:gd name="T1" fmla="*/ 2147483647 h 192"/>
                <a:gd name="T2" fmla="*/ 2147483647 w 183"/>
                <a:gd name="T3" fmla="*/ 2147483647 h 192"/>
                <a:gd name="T4" fmla="*/ 2147483647 w 183"/>
                <a:gd name="T5" fmla="*/ 2147483647 h 192"/>
                <a:gd name="T6" fmla="*/ 2147483647 w 183"/>
                <a:gd name="T7" fmla="*/ 2147483647 h 192"/>
                <a:gd name="T8" fmla="*/ 2147483647 w 183"/>
                <a:gd name="T9" fmla="*/ 2147483647 h 192"/>
                <a:gd name="T10" fmla="*/ 2147483647 w 183"/>
                <a:gd name="T11" fmla="*/ 2147483647 h 192"/>
                <a:gd name="T12" fmla="*/ 2147483647 w 183"/>
                <a:gd name="T13" fmla="*/ 2147483647 h 192"/>
                <a:gd name="T14" fmla="*/ 2147483647 w 183"/>
                <a:gd name="T15" fmla="*/ 2147483647 h 192"/>
                <a:gd name="T16" fmla="*/ 2147483647 w 183"/>
                <a:gd name="T17" fmla="*/ 2147483647 h 192"/>
                <a:gd name="T18" fmla="*/ 2147483647 w 183"/>
                <a:gd name="T19" fmla="*/ 2147483647 h 192"/>
                <a:gd name="T20" fmla="*/ 2147483647 w 183"/>
                <a:gd name="T21" fmla="*/ 2147483647 h 192"/>
                <a:gd name="T22" fmla="*/ 2147483647 w 183"/>
                <a:gd name="T23" fmla="*/ 2147483647 h 192"/>
                <a:gd name="T24" fmla="*/ 2147483647 w 183"/>
                <a:gd name="T25" fmla="*/ 2147483647 h 192"/>
                <a:gd name="T26" fmla="*/ 2147483647 w 183"/>
                <a:gd name="T27" fmla="*/ 2147483647 h 192"/>
                <a:gd name="T28" fmla="*/ 2147483647 w 183"/>
                <a:gd name="T29" fmla="*/ 2147483647 h 192"/>
                <a:gd name="T30" fmla="*/ 2147483647 w 183"/>
                <a:gd name="T31" fmla="*/ 2147483647 h 192"/>
                <a:gd name="T32" fmla="*/ 2147483647 w 183"/>
                <a:gd name="T33" fmla="*/ 2147483647 h 192"/>
                <a:gd name="T34" fmla="*/ 2147483647 w 183"/>
                <a:gd name="T35" fmla="*/ 2147483647 h 192"/>
                <a:gd name="T36" fmla="*/ 2147483647 w 183"/>
                <a:gd name="T37" fmla="*/ 2147483647 h 192"/>
                <a:gd name="T38" fmla="*/ 2147483647 w 183"/>
                <a:gd name="T39" fmla="*/ 2147483647 h 192"/>
                <a:gd name="T40" fmla="*/ 2147483647 w 183"/>
                <a:gd name="T41" fmla="*/ 2147483647 h 192"/>
                <a:gd name="T42" fmla="*/ 2147483647 w 183"/>
                <a:gd name="T43" fmla="*/ 2147483647 h 192"/>
                <a:gd name="T44" fmla="*/ 2147483647 w 183"/>
                <a:gd name="T45" fmla="*/ 2147483647 h 192"/>
                <a:gd name="T46" fmla="*/ 2147483647 w 183"/>
                <a:gd name="T47" fmla="*/ 2147483647 h 192"/>
                <a:gd name="T48" fmla="*/ 2147483647 w 183"/>
                <a:gd name="T49" fmla="*/ 2147483647 h 192"/>
                <a:gd name="T50" fmla="*/ 2147483647 w 183"/>
                <a:gd name="T51" fmla="*/ 2147483647 h 192"/>
                <a:gd name="T52" fmla="*/ 2147483647 w 183"/>
                <a:gd name="T53" fmla="*/ 2147483647 h 192"/>
                <a:gd name="T54" fmla="*/ 2147483647 w 183"/>
                <a:gd name="T55" fmla="*/ 2147483647 h 192"/>
                <a:gd name="T56" fmla="*/ 2147483647 w 183"/>
                <a:gd name="T57" fmla="*/ 2147483647 h 192"/>
                <a:gd name="T58" fmla="*/ 2147483647 w 183"/>
                <a:gd name="T59" fmla="*/ 2147483647 h 192"/>
                <a:gd name="T60" fmla="*/ 2147483647 w 183"/>
                <a:gd name="T61" fmla="*/ 2147483647 h 192"/>
                <a:gd name="T62" fmla="*/ 2147483647 w 183"/>
                <a:gd name="T63" fmla="*/ 2147483647 h 192"/>
                <a:gd name="T64" fmla="*/ 2147483647 w 183"/>
                <a:gd name="T65" fmla="*/ 2147483647 h 192"/>
                <a:gd name="T66" fmla="*/ 2147483647 w 183"/>
                <a:gd name="T67" fmla="*/ 2147483647 h 192"/>
                <a:gd name="T68" fmla="*/ 2147483647 w 183"/>
                <a:gd name="T69" fmla="*/ 2147483647 h 192"/>
                <a:gd name="T70" fmla="*/ 2147483647 w 183"/>
                <a:gd name="T71" fmla="*/ 2147483647 h 192"/>
                <a:gd name="T72" fmla="*/ 2147483647 w 183"/>
                <a:gd name="T73" fmla="*/ 2147483647 h 192"/>
                <a:gd name="T74" fmla="*/ 2147483647 w 183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3" h="192">
                  <a:moveTo>
                    <a:pt x="44" y="24"/>
                  </a:moveTo>
                  <a:cubicBezTo>
                    <a:pt x="43" y="25"/>
                    <a:pt x="45" y="28"/>
                    <a:pt x="45" y="29"/>
                  </a:cubicBezTo>
                  <a:cubicBezTo>
                    <a:pt x="45" y="29"/>
                    <a:pt x="42" y="33"/>
                    <a:pt x="41" y="35"/>
                  </a:cubicBezTo>
                  <a:cubicBezTo>
                    <a:pt x="40" y="37"/>
                    <a:pt x="41" y="44"/>
                    <a:pt x="41" y="47"/>
                  </a:cubicBezTo>
                  <a:cubicBezTo>
                    <a:pt x="41" y="49"/>
                    <a:pt x="41" y="49"/>
                    <a:pt x="40" y="55"/>
                  </a:cubicBezTo>
                  <a:cubicBezTo>
                    <a:pt x="39" y="60"/>
                    <a:pt x="42" y="62"/>
                    <a:pt x="43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6" y="62"/>
                    <a:pt x="47" y="62"/>
                    <a:pt x="48" y="63"/>
                  </a:cubicBezTo>
                  <a:cubicBezTo>
                    <a:pt x="48" y="63"/>
                    <a:pt x="56" y="67"/>
                    <a:pt x="57" y="68"/>
                  </a:cubicBezTo>
                  <a:cubicBezTo>
                    <a:pt x="58" y="69"/>
                    <a:pt x="57" y="70"/>
                    <a:pt x="57" y="70"/>
                  </a:cubicBezTo>
                  <a:cubicBezTo>
                    <a:pt x="57" y="70"/>
                    <a:pt x="53" y="76"/>
                    <a:pt x="53" y="77"/>
                  </a:cubicBezTo>
                  <a:cubicBezTo>
                    <a:pt x="52" y="79"/>
                    <a:pt x="35" y="96"/>
                    <a:pt x="34" y="97"/>
                  </a:cubicBezTo>
                  <a:cubicBezTo>
                    <a:pt x="33" y="98"/>
                    <a:pt x="18" y="110"/>
                    <a:pt x="15" y="112"/>
                  </a:cubicBezTo>
                  <a:cubicBezTo>
                    <a:pt x="13" y="113"/>
                    <a:pt x="14" y="115"/>
                    <a:pt x="14" y="115"/>
                  </a:cubicBezTo>
                  <a:cubicBezTo>
                    <a:pt x="14" y="115"/>
                    <a:pt x="12" y="124"/>
                    <a:pt x="12" y="126"/>
                  </a:cubicBezTo>
                  <a:cubicBezTo>
                    <a:pt x="11" y="129"/>
                    <a:pt x="6" y="142"/>
                    <a:pt x="5" y="143"/>
                  </a:cubicBezTo>
                  <a:cubicBezTo>
                    <a:pt x="4" y="145"/>
                    <a:pt x="3" y="155"/>
                    <a:pt x="3" y="157"/>
                  </a:cubicBezTo>
                  <a:cubicBezTo>
                    <a:pt x="3" y="159"/>
                    <a:pt x="1" y="170"/>
                    <a:pt x="1" y="173"/>
                  </a:cubicBezTo>
                  <a:cubicBezTo>
                    <a:pt x="0" y="175"/>
                    <a:pt x="0" y="178"/>
                    <a:pt x="0" y="178"/>
                  </a:cubicBezTo>
                  <a:lnTo>
                    <a:pt x="1" y="188"/>
                  </a:lnTo>
                  <a:cubicBezTo>
                    <a:pt x="4" y="187"/>
                    <a:pt x="7" y="187"/>
                    <a:pt x="8" y="187"/>
                  </a:cubicBezTo>
                  <a:cubicBezTo>
                    <a:pt x="9" y="186"/>
                    <a:pt x="10" y="188"/>
                    <a:pt x="11" y="190"/>
                  </a:cubicBezTo>
                  <a:cubicBezTo>
                    <a:pt x="12" y="192"/>
                    <a:pt x="19" y="187"/>
                    <a:pt x="21" y="185"/>
                  </a:cubicBezTo>
                  <a:cubicBezTo>
                    <a:pt x="23" y="183"/>
                    <a:pt x="25" y="181"/>
                    <a:pt x="27" y="179"/>
                  </a:cubicBezTo>
                  <a:cubicBezTo>
                    <a:pt x="28" y="178"/>
                    <a:pt x="30" y="177"/>
                    <a:pt x="31" y="178"/>
                  </a:cubicBezTo>
                  <a:cubicBezTo>
                    <a:pt x="31" y="178"/>
                    <a:pt x="51" y="176"/>
                    <a:pt x="52" y="176"/>
                  </a:cubicBezTo>
                  <a:cubicBezTo>
                    <a:pt x="53" y="175"/>
                    <a:pt x="59" y="175"/>
                    <a:pt x="59" y="175"/>
                  </a:cubicBezTo>
                  <a:lnTo>
                    <a:pt x="76" y="175"/>
                  </a:lnTo>
                  <a:cubicBezTo>
                    <a:pt x="76" y="175"/>
                    <a:pt x="76" y="175"/>
                    <a:pt x="76" y="175"/>
                  </a:cubicBezTo>
                  <a:cubicBezTo>
                    <a:pt x="75" y="172"/>
                    <a:pt x="73" y="166"/>
                    <a:pt x="75" y="164"/>
                  </a:cubicBezTo>
                  <a:cubicBezTo>
                    <a:pt x="77" y="162"/>
                    <a:pt x="85" y="152"/>
                    <a:pt x="82" y="149"/>
                  </a:cubicBezTo>
                  <a:cubicBezTo>
                    <a:pt x="82" y="149"/>
                    <a:pt x="78" y="143"/>
                    <a:pt x="84" y="143"/>
                  </a:cubicBezTo>
                  <a:cubicBezTo>
                    <a:pt x="90" y="142"/>
                    <a:pt x="94" y="140"/>
                    <a:pt x="97" y="140"/>
                  </a:cubicBezTo>
                  <a:cubicBezTo>
                    <a:pt x="100" y="140"/>
                    <a:pt x="102" y="139"/>
                    <a:pt x="103" y="137"/>
                  </a:cubicBezTo>
                  <a:cubicBezTo>
                    <a:pt x="103" y="135"/>
                    <a:pt x="104" y="130"/>
                    <a:pt x="105" y="136"/>
                  </a:cubicBezTo>
                  <a:cubicBezTo>
                    <a:pt x="106" y="142"/>
                    <a:pt x="110" y="140"/>
                    <a:pt x="115" y="138"/>
                  </a:cubicBezTo>
                  <a:cubicBezTo>
                    <a:pt x="119" y="135"/>
                    <a:pt x="124" y="131"/>
                    <a:pt x="124" y="129"/>
                  </a:cubicBezTo>
                  <a:cubicBezTo>
                    <a:pt x="124" y="128"/>
                    <a:pt x="124" y="126"/>
                    <a:pt x="126" y="127"/>
                  </a:cubicBezTo>
                  <a:cubicBezTo>
                    <a:pt x="129" y="128"/>
                    <a:pt x="129" y="127"/>
                    <a:pt x="131" y="130"/>
                  </a:cubicBezTo>
                  <a:cubicBezTo>
                    <a:pt x="133" y="134"/>
                    <a:pt x="133" y="138"/>
                    <a:pt x="136" y="135"/>
                  </a:cubicBezTo>
                  <a:cubicBezTo>
                    <a:pt x="138" y="132"/>
                    <a:pt x="139" y="130"/>
                    <a:pt x="140" y="133"/>
                  </a:cubicBezTo>
                  <a:cubicBezTo>
                    <a:pt x="141" y="135"/>
                    <a:pt x="143" y="137"/>
                    <a:pt x="146" y="136"/>
                  </a:cubicBezTo>
                  <a:cubicBezTo>
                    <a:pt x="147" y="134"/>
                    <a:pt x="149" y="133"/>
                    <a:pt x="149" y="133"/>
                  </a:cubicBezTo>
                  <a:cubicBezTo>
                    <a:pt x="151" y="130"/>
                    <a:pt x="153" y="125"/>
                    <a:pt x="153" y="124"/>
                  </a:cubicBezTo>
                  <a:cubicBezTo>
                    <a:pt x="154" y="123"/>
                    <a:pt x="157" y="119"/>
                    <a:pt x="159" y="118"/>
                  </a:cubicBezTo>
                  <a:cubicBezTo>
                    <a:pt x="161" y="117"/>
                    <a:pt x="160" y="115"/>
                    <a:pt x="161" y="114"/>
                  </a:cubicBezTo>
                  <a:cubicBezTo>
                    <a:pt x="161" y="112"/>
                    <a:pt x="165" y="107"/>
                    <a:pt x="166" y="106"/>
                  </a:cubicBezTo>
                  <a:cubicBezTo>
                    <a:pt x="166" y="105"/>
                    <a:pt x="167" y="104"/>
                    <a:pt x="167" y="104"/>
                  </a:cubicBezTo>
                  <a:cubicBezTo>
                    <a:pt x="167" y="104"/>
                    <a:pt x="169" y="104"/>
                    <a:pt x="169" y="103"/>
                  </a:cubicBezTo>
                  <a:cubicBezTo>
                    <a:pt x="170" y="101"/>
                    <a:pt x="169" y="103"/>
                    <a:pt x="172" y="102"/>
                  </a:cubicBezTo>
                  <a:cubicBezTo>
                    <a:pt x="174" y="102"/>
                    <a:pt x="175" y="98"/>
                    <a:pt x="175" y="98"/>
                  </a:cubicBezTo>
                  <a:cubicBezTo>
                    <a:pt x="175" y="98"/>
                    <a:pt x="182" y="79"/>
                    <a:pt x="182" y="78"/>
                  </a:cubicBezTo>
                  <a:cubicBezTo>
                    <a:pt x="183" y="76"/>
                    <a:pt x="182" y="73"/>
                    <a:pt x="182" y="73"/>
                  </a:cubicBezTo>
                  <a:cubicBezTo>
                    <a:pt x="182" y="73"/>
                    <a:pt x="182" y="70"/>
                    <a:pt x="181" y="68"/>
                  </a:cubicBezTo>
                  <a:cubicBezTo>
                    <a:pt x="179" y="65"/>
                    <a:pt x="180" y="62"/>
                    <a:pt x="180" y="60"/>
                  </a:cubicBezTo>
                  <a:cubicBezTo>
                    <a:pt x="181" y="58"/>
                    <a:pt x="180" y="56"/>
                    <a:pt x="180" y="56"/>
                  </a:cubicBezTo>
                  <a:cubicBezTo>
                    <a:pt x="180" y="56"/>
                    <a:pt x="169" y="40"/>
                    <a:pt x="168" y="38"/>
                  </a:cubicBezTo>
                  <a:cubicBezTo>
                    <a:pt x="167" y="36"/>
                    <a:pt x="165" y="24"/>
                    <a:pt x="165" y="21"/>
                  </a:cubicBezTo>
                  <a:cubicBezTo>
                    <a:pt x="165" y="18"/>
                    <a:pt x="163" y="17"/>
                    <a:pt x="158" y="16"/>
                  </a:cubicBezTo>
                  <a:cubicBezTo>
                    <a:pt x="154" y="15"/>
                    <a:pt x="150" y="6"/>
                    <a:pt x="149" y="0"/>
                  </a:cubicBezTo>
                  <a:cubicBezTo>
                    <a:pt x="142" y="7"/>
                    <a:pt x="134" y="15"/>
                    <a:pt x="133" y="15"/>
                  </a:cubicBezTo>
                  <a:cubicBezTo>
                    <a:pt x="132" y="16"/>
                    <a:pt x="127" y="15"/>
                    <a:pt x="125" y="15"/>
                  </a:cubicBezTo>
                  <a:cubicBezTo>
                    <a:pt x="124" y="15"/>
                    <a:pt x="120" y="14"/>
                    <a:pt x="118" y="12"/>
                  </a:cubicBezTo>
                  <a:cubicBezTo>
                    <a:pt x="116" y="11"/>
                    <a:pt x="113" y="11"/>
                    <a:pt x="113" y="11"/>
                  </a:cubicBezTo>
                  <a:cubicBezTo>
                    <a:pt x="100" y="11"/>
                    <a:pt x="89" y="22"/>
                    <a:pt x="89" y="23"/>
                  </a:cubicBezTo>
                  <a:cubicBezTo>
                    <a:pt x="88" y="24"/>
                    <a:pt x="86" y="22"/>
                    <a:pt x="85" y="21"/>
                  </a:cubicBezTo>
                  <a:cubicBezTo>
                    <a:pt x="84" y="20"/>
                    <a:pt x="82" y="21"/>
                    <a:pt x="81" y="21"/>
                  </a:cubicBezTo>
                  <a:cubicBezTo>
                    <a:pt x="80" y="21"/>
                    <a:pt x="80" y="20"/>
                    <a:pt x="80" y="20"/>
                  </a:cubicBezTo>
                  <a:cubicBezTo>
                    <a:pt x="80" y="20"/>
                    <a:pt x="76" y="14"/>
                    <a:pt x="76" y="13"/>
                  </a:cubicBezTo>
                  <a:cubicBezTo>
                    <a:pt x="75" y="12"/>
                    <a:pt x="74" y="14"/>
                    <a:pt x="74" y="14"/>
                  </a:cubicBezTo>
                  <a:cubicBezTo>
                    <a:pt x="74" y="14"/>
                    <a:pt x="69" y="16"/>
                    <a:pt x="68" y="17"/>
                  </a:cubicBezTo>
                  <a:cubicBezTo>
                    <a:pt x="67" y="18"/>
                    <a:pt x="65" y="18"/>
                    <a:pt x="65" y="18"/>
                  </a:cubicBezTo>
                  <a:cubicBezTo>
                    <a:pt x="65" y="18"/>
                    <a:pt x="56" y="16"/>
                    <a:pt x="54" y="15"/>
                  </a:cubicBezTo>
                  <a:cubicBezTo>
                    <a:pt x="52" y="14"/>
                    <a:pt x="52" y="16"/>
                    <a:pt x="52" y="16"/>
                  </a:cubicBezTo>
                  <a:cubicBezTo>
                    <a:pt x="52" y="16"/>
                    <a:pt x="45" y="22"/>
                    <a:pt x="44" y="23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0" name="Freeform 2944"/>
            <p:cNvSpPr>
              <a:spLocks/>
            </p:cNvSpPr>
            <p:nvPr/>
          </p:nvSpPr>
          <p:spPr bwMode="auto">
            <a:xfrm>
              <a:off x="7015030" y="4228090"/>
              <a:ext cx="214264" cy="259650"/>
            </a:xfrm>
            <a:custGeom>
              <a:avLst/>
              <a:gdLst>
                <a:gd name="T0" fmla="*/ 2147483647 w 266"/>
                <a:gd name="T1" fmla="*/ 2147483647 h 314"/>
                <a:gd name="T2" fmla="*/ 2147483647 w 266"/>
                <a:gd name="T3" fmla="*/ 2147483647 h 314"/>
                <a:gd name="T4" fmla="*/ 2147483647 w 266"/>
                <a:gd name="T5" fmla="*/ 2147483647 h 314"/>
                <a:gd name="T6" fmla="*/ 2147483647 w 266"/>
                <a:gd name="T7" fmla="*/ 2147483647 h 314"/>
                <a:gd name="T8" fmla="*/ 2147483647 w 266"/>
                <a:gd name="T9" fmla="*/ 2147483647 h 314"/>
                <a:gd name="T10" fmla="*/ 2147483647 w 266"/>
                <a:gd name="T11" fmla="*/ 2147483647 h 314"/>
                <a:gd name="T12" fmla="*/ 2147483647 w 266"/>
                <a:gd name="T13" fmla="*/ 2147483647 h 314"/>
                <a:gd name="T14" fmla="*/ 2147483647 w 266"/>
                <a:gd name="T15" fmla="*/ 2147483647 h 314"/>
                <a:gd name="T16" fmla="*/ 2147483647 w 266"/>
                <a:gd name="T17" fmla="*/ 2147483647 h 314"/>
                <a:gd name="T18" fmla="*/ 2147483647 w 266"/>
                <a:gd name="T19" fmla="*/ 2147483647 h 314"/>
                <a:gd name="T20" fmla="*/ 2147483647 w 266"/>
                <a:gd name="T21" fmla="*/ 2147483647 h 314"/>
                <a:gd name="T22" fmla="*/ 2147483647 w 266"/>
                <a:gd name="T23" fmla="*/ 0 h 314"/>
                <a:gd name="T24" fmla="*/ 0 w 266"/>
                <a:gd name="T25" fmla="*/ 2147483647 h 314"/>
                <a:gd name="T26" fmla="*/ 2147483647 w 266"/>
                <a:gd name="T27" fmla="*/ 2147483647 h 314"/>
                <a:gd name="T28" fmla="*/ 2147483647 w 266"/>
                <a:gd name="T29" fmla="*/ 2147483647 h 314"/>
                <a:gd name="T30" fmla="*/ 2147483647 w 266"/>
                <a:gd name="T31" fmla="*/ 2147483647 h 314"/>
                <a:gd name="T32" fmla="*/ 2147483647 w 266"/>
                <a:gd name="T33" fmla="*/ 2147483647 h 314"/>
                <a:gd name="T34" fmla="*/ 2147483647 w 266"/>
                <a:gd name="T35" fmla="*/ 2147483647 h 314"/>
                <a:gd name="T36" fmla="*/ 2147483647 w 266"/>
                <a:gd name="T37" fmla="*/ 2147483647 h 314"/>
                <a:gd name="T38" fmla="*/ 2147483647 w 266"/>
                <a:gd name="T39" fmla="*/ 2147483647 h 314"/>
                <a:gd name="T40" fmla="*/ 2147483647 w 266"/>
                <a:gd name="T41" fmla="*/ 2147483647 h 314"/>
                <a:gd name="T42" fmla="*/ 0 w 266"/>
                <a:gd name="T43" fmla="*/ 2147483647 h 314"/>
                <a:gd name="T44" fmla="*/ 2147483647 w 266"/>
                <a:gd name="T45" fmla="*/ 2147483647 h 314"/>
                <a:gd name="T46" fmla="*/ 2147483647 w 266"/>
                <a:gd name="T47" fmla="*/ 2147483647 h 314"/>
                <a:gd name="T48" fmla="*/ 2147483647 w 266"/>
                <a:gd name="T49" fmla="*/ 2147483647 h 314"/>
                <a:gd name="T50" fmla="*/ 2147483647 w 266"/>
                <a:gd name="T51" fmla="*/ 2147483647 h 314"/>
                <a:gd name="T52" fmla="*/ 2147483647 w 266"/>
                <a:gd name="T53" fmla="*/ 2147483647 h 314"/>
                <a:gd name="T54" fmla="*/ 2147483647 w 266"/>
                <a:gd name="T55" fmla="*/ 2147483647 h 314"/>
                <a:gd name="T56" fmla="*/ 2147483647 w 266"/>
                <a:gd name="T57" fmla="*/ 2147483647 h 314"/>
                <a:gd name="T58" fmla="*/ 2147483647 w 266"/>
                <a:gd name="T59" fmla="*/ 2147483647 h 314"/>
                <a:gd name="T60" fmla="*/ 2147483647 w 266"/>
                <a:gd name="T61" fmla="*/ 2147483647 h 314"/>
                <a:gd name="T62" fmla="*/ 2147483647 w 266"/>
                <a:gd name="T63" fmla="*/ 2147483647 h 314"/>
                <a:gd name="T64" fmla="*/ 2147483647 w 266"/>
                <a:gd name="T65" fmla="*/ 2147483647 h 314"/>
                <a:gd name="T66" fmla="*/ 2147483647 w 266"/>
                <a:gd name="T67" fmla="*/ 2147483647 h 314"/>
                <a:gd name="T68" fmla="*/ 2147483647 w 266"/>
                <a:gd name="T69" fmla="*/ 2147483647 h 314"/>
                <a:gd name="T70" fmla="*/ 2147483647 w 266"/>
                <a:gd name="T71" fmla="*/ 2147483647 h 314"/>
                <a:gd name="T72" fmla="*/ 2147483647 w 266"/>
                <a:gd name="T73" fmla="*/ 2147483647 h 314"/>
                <a:gd name="T74" fmla="*/ 2147483647 w 266"/>
                <a:gd name="T75" fmla="*/ 2147483647 h 314"/>
                <a:gd name="T76" fmla="*/ 2147483647 w 266"/>
                <a:gd name="T77" fmla="*/ 2147483647 h 314"/>
                <a:gd name="T78" fmla="*/ 2147483647 w 266"/>
                <a:gd name="T79" fmla="*/ 2147483647 h 314"/>
                <a:gd name="T80" fmla="*/ 2147483647 w 266"/>
                <a:gd name="T81" fmla="*/ 2147483647 h 3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6" h="314">
                  <a:moveTo>
                    <a:pt x="237" y="188"/>
                  </a:moveTo>
                  <a:cubicBezTo>
                    <a:pt x="235" y="186"/>
                    <a:pt x="235" y="182"/>
                    <a:pt x="235" y="182"/>
                  </a:cubicBezTo>
                  <a:cubicBezTo>
                    <a:pt x="235" y="182"/>
                    <a:pt x="235" y="68"/>
                    <a:pt x="234" y="64"/>
                  </a:cubicBezTo>
                  <a:cubicBezTo>
                    <a:pt x="234" y="60"/>
                    <a:pt x="237" y="56"/>
                    <a:pt x="238" y="55"/>
                  </a:cubicBezTo>
                  <a:cubicBezTo>
                    <a:pt x="239" y="55"/>
                    <a:pt x="243" y="50"/>
                    <a:pt x="243" y="50"/>
                  </a:cubicBezTo>
                  <a:cubicBezTo>
                    <a:pt x="243" y="50"/>
                    <a:pt x="259" y="31"/>
                    <a:pt x="266" y="22"/>
                  </a:cubicBezTo>
                  <a:cubicBezTo>
                    <a:pt x="260" y="22"/>
                    <a:pt x="250" y="22"/>
                    <a:pt x="245" y="23"/>
                  </a:cubicBezTo>
                  <a:cubicBezTo>
                    <a:pt x="238" y="23"/>
                    <a:pt x="229" y="13"/>
                    <a:pt x="229" y="12"/>
                  </a:cubicBezTo>
                  <a:cubicBezTo>
                    <a:pt x="228" y="11"/>
                    <a:pt x="226" y="12"/>
                    <a:pt x="226" y="12"/>
                  </a:cubicBezTo>
                  <a:cubicBezTo>
                    <a:pt x="226" y="12"/>
                    <a:pt x="222" y="13"/>
                    <a:pt x="220" y="15"/>
                  </a:cubicBezTo>
                  <a:cubicBezTo>
                    <a:pt x="217" y="17"/>
                    <a:pt x="206" y="21"/>
                    <a:pt x="202" y="22"/>
                  </a:cubicBezTo>
                  <a:cubicBezTo>
                    <a:pt x="198" y="24"/>
                    <a:pt x="196" y="27"/>
                    <a:pt x="194" y="30"/>
                  </a:cubicBezTo>
                  <a:cubicBezTo>
                    <a:pt x="192" y="34"/>
                    <a:pt x="188" y="39"/>
                    <a:pt x="187" y="40"/>
                  </a:cubicBezTo>
                  <a:cubicBezTo>
                    <a:pt x="186" y="41"/>
                    <a:pt x="184" y="40"/>
                    <a:pt x="182" y="39"/>
                  </a:cubicBezTo>
                  <a:cubicBezTo>
                    <a:pt x="180" y="39"/>
                    <a:pt x="172" y="38"/>
                    <a:pt x="170" y="38"/>
                  </a:cubicBezTo>
                  <a:cubicBezTo>
                    <a:pt x="167" y="38"/>
                    <a:pt x="145" y="35"/>
                    <a:pt x="142" y="34"/>
                  </a:cubicBezTo>
                  <a:cubicBezTo>
                    <a:pt x="140" y="34"/>
                    <a:pt x="135" y="31"/>
                    <a:pt x="133" y="29"/>
                  </a:cubicBezTo>
                  <a:cubicBezTo>
                    <a:pt x="131" y="28"/>
                    <a:pt x="124" y="23"/>
                    <a:pt x="121" y="21"/>
                  </a:cubicBezTo>
                  <a:cubicBezTo>
                    <a:pt x="118" y="19"/>
                    <a:pt x="95" y="8"/>
                    <a:pt x="93" y="7"/>
                  </a:cubicBezTo>
                  <a:cubicBezTo>
                    <a:pt x="92" y="6"/>
                    <a:pt x="90" y="7"/>
                    <a:pt x="90" y="7"/>
                  </a:cubicBezTo>
                  <a:cubicBezTo>
                    <a:pt x="90" y="7"/>
                    <a:pt x="71" y="6"/>
                    <a:pt x="70" y="6"/>
                  </a:cubicBezTo>
                  <a:cubicBezTo>
                    <a:pt x="68" y="6"/>
                    <a:pt x="68" y="5"/>
                    <a:pt x="68" y="5"/>
                  </a:cubicBezTo>
                  <a:cubicBezTo>
                    <a:pt x="68" y="4"/>
                    <a:pt x="66" y="2"/>
                    <a:pt x="65" y="0"/>
                  </a:cubicBezTo>
                  <a:cubicBezTo>
                    <a:pt x="52" y="0"/>
                    <a:pt x="15" y="0"/>
                    <a:pt x="14" y="0"/>
                  </a:cubicBezTo>
                  <a:cubicBezTo>
                    <a:pt x="13" y="0"/>
                    <a:pt x="12" y="2"/>
                    <a:pt x="12" y="2"/>
                  </a:cubicBezTo>
                  <a:cubicBezTo>
                    <a:pt x="12" y="2"/>
                    <a:pt x="6" y="7"/>
                    <a:pt x="0" y="14"/>
                  </a:cubicBezTo>
                  <a:cubicBezTo>
                    <a:pt x="1" y="20"/>
                    <a:pt x="5" y="29"/>
                    <a:pt x="9" y="30"/>
                  </a:cubicBezTo>
                  <a:cubicBezTo>
                    <a:pt x="14" y="31"/>
                    <a:pt x="16" y="32"/>
                    <a:pt x="16" y="35"/>
                  </a:cubicBezTo>
                  <a:cubicBezTo>
                    <a:pt x="16" y="38"/>
                    <a:pt x="18" y="50"/>
                    <a:pt x="19" y="52"/>
                  </a:cubicBezTo>
                  <a:cubicBezTo>
                    <a:pt x="20" y="54"/>
                    <a:pt x="31" y="70"/>
                    <a:pt x="31" y="70"/>
                  </a:cubicBezTo>
                  <a:cubicBezTo>
                    <a:pt x="31" y="70"/>
                    <a:pt x="32" y="72"/>
                    <a:pt x="31" y="74"/>
                  </a:cubicBezTo>
                  <a:cubicBezTo>
                    <a:pt x="31" y="76"/>
                    <a:pt x="30" y="79"/>
                    <a:pt x="32" y="82"/>
                  </a:cubicBezTo>
                  <a:cubicBezTo>
                    <a:pt x="33" y="84"/>
                    <a:pt x="33" y="87"/>
                    <a:pt x="33" y="87"/>
                  </a:cubicBezTo>
                  <a:cubicBezTo>
                    <a:pt x="33" y="87"/>
                    <a:pt x="34" y="90"/>
                    <a:pt x="33" y="92"/>
                  </a:cubicBezTo>
                  <a:cubicBezTo>
                    <a:pt x="33" y="93"/>
                    <a:pt x="26" y="112"/>
                    <a:pt x="26" y="112"/>
                  </a:cubicBezTo>
                  <a:cubicBezTo>
                    <a:pt x="26" y="112"/>
                    <a:pt x="25" y="116"/>
                    <a:pt x="23" y="116"/>
                  </a:cubicBezTo>
                  <a:cubicBezTo>
                    <a:pt x="20" y="117"/>
                    <a:pt x="21" y="115"/>
                    <a:pt x="20" y="117"/>
                  </a:cubicBezTo>
                  <a:cubicBezTo>
                    <a:pt x="20" y="118"/>
                    <a:pt x="18" y="118"/>
                    <a:pt x="18" y="118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6" y="121"/>
                    <a:pt x="12" y="126"/>
                    <a:pt x="12" y="128"/>
                  </a:cubicBezTo>
                  <a:cubicBezTo>
                    <a:pt x="11" y="129"/>
                    <a:pt x="12" y="131"/>
                    <a:pt x="10" y="132"/>
                  </a:cubicBezTo>
                  <a:cubicBezTo>
                    <a:pt x="8" y="133"/>
                    <a:pt x="5" y="137"/>
                    <a:pt x="4" y="138"/>
                  </a:cubicBezTo>
                  <a:cubicBezTo>
                    <a:pt x="4" y="139"/>
                    <a:pt x="2" y="144"/>
                    <a:pt x="0" y="147"/>
                  </a:cubicBezTo>
                  <a:cubicBezTo>
                    <a:pt x="0" y="148"/>
                    <a:pt x="0" y="148"/>
                    <a:pt x="0" y="149"/>
                  </a:cubicBezTo>
                  <a:cubicBezTo>
                    <a:pt x="0" y="152"/>
                    <a:pt x="1" y="157"/>
                    <a:pt x="4" y="160"/>
                  </a:cubicBezTo>
                  <a:cubicBezTo>
                    <a:pt x="7" y="163"/>
                    <a:pt x="9" y="168"/>
                    <a:pt x="11" y="166"/>
                  </a:cubicBezTo>
                  <a:cubicBezTo>
                    <a:pt x="12" y="164"/>
                    <a:pt x="12" y="163"/>
                    <a:pt x="14" y="162"/>
                  </a:cubicBezTo>
                  <a:cubicBezTo>
                    <a:pt x="17" y="161"/>
                    <a:pt x="23" y="159"/>
                    <a:pt x="25" y="160"/>
                  </a:cubicBezTo>
                  <a:cubicBezTo>
                    <a:pt x="26" y="161"/>
                    <a:pt x="30" y="165"/>
                    <a:pt x="27" y="165"/>
                  </a:cubicBezTo>
                  <a:cubicBezTo>
                    <a:pt x="25" y="165"/>
                    <a:pt x="26" y="167"/>
                    <a:pt x="24" y="167"/>
                  </a:cubicBezTo>
                  <a:cubicBezTo>
                    <a:pt x="23" y="167"/>
                    <a:pt x="17" y="165"/>
                    <a:pt x="18" y="168"/>
                  </a:cubicBezTo>
                  <a:cubicBezTo>
                    <a:pt x="18" y="171"/>
                    <a:pt x="17" y="174"/>
                    <a:pt x="15" y="172"/>
                  </a:cubicBezTo>
                  <a:cubicBezTo>
                    <a:pt x="13" y="171"/>
                    <a:pt x="12" y="171"/>
                    <a:pt x="11" y="171"/>
                  </a:cubicBezTo>
                  <a:cubicBezTo>
                    <a:pt x="10" y="172"/>
                    <a:pt x="9" y="169"/>
                    <a:pt x="7" y="172"/>
                  </a:cubicBezTo>
                  <a:cubicBezTo>
                    <a:pt x="6" y="174"/>
                    <a:pt x="1" y="179"/>
                    <a:pt x="3" y="181"/>
                  </a:cubicBezTo>
                  <a:cubicBezTo>
                    <a:pt x="5" y="182"/>
                    <a:pt x="7" y="184"/>
                    <a:pt x="5" y="187"/>
                  </a:cubicBezTo>
                  <a:cubicBezTo>
                    <a:pt x="4" y="188"/>
                    <a:pt x="3" y="189"/>
                    <a:pt x="2" y="191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3" y="191"/>
                    <a:pt x="103" y="247"/>
                    <a:pt x="105" y="248"/>
                  </a:cubicBezTo>
                  <a:cubicBezTo>
                    <a:pt x="107" y="249"/>
                    <a:pt x="109" y="251"/>
                    <a:pt x="109" y="251"/>
                  </a:cubicBezTo>
                  <a:cubicBezTo>
                    <a:pt x="109" y="251"/>
                    <a:pt x="121" y="260"/>
                    <a:pt x="123" y="262"/>
                  </a:cubicBezTo>
                  <a:cubicBezTo>
                    <a:pt x="124" y="263"/>
                    <a:pt x="124" y="264"/>
                    <a:pt x="124" y="264"/>
                  </a:cubicBezTo>
                  <a:lnTo>
                    <a:pt x="123" y="267"/>
                  </a:lnTo>
                  <a:cubicBezTo>
                    <a:pt x="121" y="276"/>
                    <a:pt x="126" y="278"/>
                    <a:pt x="126" y="278"/>
                  </a:cubicBezTo>
                  <a:lnTo>
                    <a:pt x="177" y="314"/>
                  </a:lnTo>
                  <a:cubicBezTo>
                    <a:pt x="178" y="313"/>
                    <a:pt x="179" y="312"/>
                    <a:pt x="179" y="311"/>
                  </a:cubicBezTo>
                  <a:cubicBezTo>
                    <a:pt x="184" y="307"/>
                    <a:pt x="188" y="301"/>
                    <a:pt x="189" y="298"/>
                  </a:cubicBezTo>
                  <a:cubicBezTo>
                    <a:pt x="190" y="295"/>
                    <a:pt x="190" y="293"/>
                    <a:pt x="190" y="292"/>
                  </a:cubicBezTo>
                  <a:cubicBezTo>
                    <a:pt x="189" y="291"/>
                    <a:pt x="190" y="289"/>
                    <a:pt x="191" y="289"/>
                  </a:cubicBezTo>
                  <a:cubicBezTo>
                    <a:pt x="193" y="289"/>
                    <a:pt x="198" y="285"/>
                    <a:pt x="197" y="281"/>
                  </a:cubicBezTo>
                  <a:cubicBezTo>
                    <a:pt x="195" y="277"/>
                    <a:pt x="194" y="274"/>
                    <a:pt x="198" y="272"/>
                  </a:cubicBezTo>
                  <a:cubicBezTo>
                    <a:pt x="201" y="270"/>
                    <a:pt x="209" y="263"/>
                    <a:pt x="209" y="255"/>
                  </a:cubicBezTo>
                  <a:cubicBezTo>
                    <a:pt x="209" y="247"/>
                    <a:pt x="214" y="243"/>
                    <a:pt x="218" y="241"/>
                  </a:cubicBezTo>
                  <a:cubicBezTo>
                    <a:pt x="222" y="240"/>
                    <a:pt x="226" y="236"/>
                    <a:pt x="226" y="235"/>
                  </a:cubicBezTo>
                  <a:cubicBezTo>
                    <a:pt x="226" y="234"/>
                    <a:pt x="230" y="230"/>
                    <a:pt x="233" y="231"/>
                  </a:cubicBezTo>
                  <a:cubicBezTo>
                    <a:pt x="235" y="233"/>
                    <a:pt x="235" y="231"/>
                    <a:pt x="234" y="230"/>
                  </a:cubicBezTo>
                  <a:cubicBezTo>
                    <a:pt x="234" y="229"/>
                    <a:pt x="231" y="224"/>
                    <a:pt x="233" y="223"/>
                  </a:cubicBezTo>
                  <a:cubicBezTo>
                    <a:pt x="234" y="222"/>
                    <a:pt x="235" y="221"/>
                    <a:pt x="235" y="222"/>
                  </a:cubicBezTo>
                  <a:cubicBezTo>
                    <a:pt x="235" y="223"/>
                    <a:pt x="236" y="224"/>
                    <a:pt x="238" y="223"/>
                  </a:cubicBezTo>
                  <a:cubicBezTo>
                    <a:pt x="240" y="222"/>
                    <a:pt x="248" y="218"/>
                    <a:pt x="253" y="212"/>
                  </a:cubicBezTo>
                  <a:cubicBezTo>
                    <a:pt x="251" y="208"/>
                    <a:pt x="247" y="201"/>
                    <a:pt x="246" y="199"/>
                  </a:cubicBezTo>
                  <a:cubicBezTo>
                    <a:pt x="244" y="197"/>
                    <a:pt x="239" y="191"/>
                    <a:pt x="237" y="18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1" name="Freeform 2945"/>
            <p:cNvSpPr>
              <a:spLocks/>
            </p:cNvSpPr>
            <p:nvPr/>
          </p:nvSpPr>
          <p:spPr bwMode="auto">
            <a:xfrm>
              <a:off x="7203519" y="4019709"/>
              <a:ext cx="283538" cy="383687"/>
            </a:xfrm>
            <a:custGeom>
              <a:avLst/>
              <a:gdLst>
                <a:gd name="T0" fmla="*/ 2147483647 w 352"/>
                <a:gd name="T1" fmla="*/ 2147483647 h 464"/>
                <a:gd name="T2" fmla="*/ 2147483647 w 352"/>
                <a:gd name="T3" fmla="*/ 2147483647 h 464"/>
                <a:gd name="T4" fmla="*/ 2147483647 w 352"/>
                <a:gd name="T5" fmla="*/ 2147483647 h 464"/>
                <a:gd name="T6" fmla="*/ 0 w 352"/>
                <a:gd name="T7" fmla="*/ 2147483647 h 464"/>
                <a:gd name="T8" fmla="*/ 2147483647 w 352"/>
                <a:gd name="T9" fmla="*/ 2147483647 h 464"/>
                <a:gd name="T10" fmla="*/ 2147483647 w 352"/>
                <a:gd name="T11" fmla="*/ 2147483647 h 464"/>
                <a:gd name="T12" fmla="*/ 2147483647 w 352"/>
                <a:gd name="T13" fmla="*/ 2147483647 h 464"/>
                <a:gd name="T14" fmla="*/ 2147483647 w 352"/>
                <a:gd name="T15" fmla="*/ 2147483647 h 464"/>
                <a:gd name="T16" fmla="*/ 2147483647 w 352"/>
                <a:gd name="T17" fmla="*/ 2147483647 h 464"/>
                <a:gd name="T18" fmla="*/ 2147483647 w 352"/>
                <a:gd name="T19" fmla="*/ 2147483647 h 464"/>
                <a:gd name="T20" fmla="*/ 2147483647 w 352"/>
                <a:gd name="T21" fmla="*/ 2147483647 h 464"/>
                <a:gd name="T22" fmla="*/ 2147483647 w 352"/>
                <a:gd name="T23" fmla="*/ 2147483647 h 464"/>
                <a:gd name="T24" fmla="*/ 2147483647 w 352"/>
                <a:gd name="T25" fmla="*/ 2147483647 h 464"/>
                <a:gd name="T26" fmla="*/ 2147483647 w 352"/>
                <a:gd name="T27" fmla="*/ 2147483647 h 464"/>
                <a:gd name="T28" fmla="*/ 2147483647 w 352"/>
                <a:gd name="T29" fmla="*/ 2147483647 h 464"/>
                <a:gd name="T30" fmla="*/ 2147483647 w 352"/>
                <a:gd name="T31" fmla="*/ 2147483647 h 464"/>
                <a:gd name="T32" fmla="*/ 2147483647 w 352"/>
                <a:gd name="T33" fmla="*/ 2147483647 h 464"/>
                <a:gd name="T34" fmla="*/ 2147483647 w 352"/>
                <a:gd name="T35" fmla="*/ 2147483647 h 464"/>
                <a:gd name="T36" fmla="*/ 2147483647 w 352"/>
                <a:gd name="T37" fmla="*/ 2147483647 h 464"/>
                <a:gd name="T38" fmla="*/ 2147483647 w 352"/>
                <a:gd name="T39" fmla="*/ 2147483647 h 464"/>
                <a:gd name="T40" fmla="*/ 2147483647 w 352"/>
                <a:gd name="T41" fmla="*/ 2147483647 h 464"/>
                <a:gd name="T42" fmla="*/ 2147483647 w 352"/>
                <a:gd name="T43" fmla="*/ 2147483647 h 464"/>
                <a:gd name="T44" fmla="*/ 2147483647 w 352"/>
                <a:gd name="T45" fmla="*/ 2147483647 h 464"/>
                <a:gd name="T46" fmla="*/ 2147483647 w 352"/>
                <a:gd name="T47" fmla="*/ 2147483647 h 464"/>
                <a:gd name="T48" fmla="*/ 2147483647 w 352"/>
                <a:gd name="T49" fmla="*/ 2147483647 h 464"/>
                <a:gd name="T50" fmla="*/ 2147483647 w 352"/>
                <a:gd name="T51" fmla="*/ 2147483647 h 464"/>
                <a:gd name="T52" fmla="*/ 2147483647 w 352"/>
                <a:gd name="T53" fmla="*/ 2147483647 h 464"/>
                <a:gd name="T54" fmla="*/ 2147483647 w 352"/>
                <a:gd name="T55" fmla="*/ 2147483647 h 464"/>
                <a:gd name="T56" fmla="*/ 2147483647 w 352"/>
                <a:gd name="T57" fmla="*/ 2147483647 h 464"/>
                <a:gd name="T58" fmla="*/ 2147483647 w 352"/>
                <a:gd name="T59" fmla="*/ 2147483647 h 464"/>
                <a:gd name="T60" fmla="*/ 2147483647 w 352"/>
                <a:gd name="T61" fmla="*/ 2147483647 h 464"/>
                <a:gd name="T62" fmla="*/ 2147483647 w 352"/>
                <a:gd name="T63" fmla="*/ 2147483647 h 464"/>
                <a:gd name="T64" fmla="*/ 2147483647 w 352"/>
                <a:gd name="T65" fmla="*/ 2147483647 h 464"/>
                <a:gd name="T66" fmla="*/ 2147483647 w 352"/>
                <a:gd name="T67" fmla="*/ 2147483647 h 464"/>
                <a:gd name="T68" fmla="*/ 2147483647 w 352"/>
                <a:gd name="T69" fmla="*/ 2147483647 h 464"/>
                <a:gd name="T70" fmla="*/ 2147483647 w 352"/>
                <a:gd name="T71" fmla="*/ 2147483647 h 464"/>
                <a:gd name="T72" fmla="*/ 2147483647 w 352"/>
                <a:gd name="T73" fmla="*/ 2147483647 h 464"/>
                <a:gd name="T74" fmla="*/ 2147483647 w 352"/>
                <a:gd name="T75" fmla="*/ 2147483647 h 464"/>
                <a:gd name="T76" fmla="*/ 2147483647 w 352"/>
                <a:gd name="T77" fmla="*/ 2147483647 h 464"/>
                <a:gd name="T78" fmla="*/ 2147483647 w 352"/>
                <a:gd name="T79" fmla="*/ 2147483647 h 464"/>
                <a:gd name="T80" fmla="*/ 2147483647 w 352"/>
                <a:gd name="T81" fmla="*/ 2147483647 h 464"/>
                <a:gd name="T82" fmla="*/ 2147483647 w 352"/>
                <a:gd name="T83" fmla="*/ 2147483647 h 464"/>
                <a:gd name="T84" fmla="*/ 2147483647 w 352"/>
                <a:gd name="T85" fmla="*/ 2147483647 h 464"/>
                <a:gd name="T86" fmla="*/ 2147483647 w 352"/>
                <a:gd name="T87" fmla="*/ 2147483647 h 464"/>
                <a:gd name="T88" fmla="*/ 2147483647 w 352"/>
                <a:gd name="T89" fmla="*/ 2147483647 h 464"/>
                <a:gd name="T90" fmla="*/ 2147483647 w 352"/>
                <a:gd name="T91" fmla="*/ 2147483647 h 464"/>
                <a:gd name="T92" fmla="*/ 2147483647 w 352"/>
                <a:gd name="T93" fmla="*/ 2147483647 h 464"/>
                <a:gd name="T94" fmla="*/ 2147483647 w 352"/>
                <a:gd name="T95" fmla="*/ 2147483647 h 464"/>
                <a:gd name="T96" fmla="*/ 2147483647 w 352"/>
                <a:gd name="T97" fmla="*/ 2147483647 h 464"/>
                <a:gd name="T98" fmla="*/ 2147483647 w 352"/>
                <a:gd name="T99" fmla="*/ 2147483647 h 464"/>
                <a:gd name="T100" fmla="*/ 2147483647 w 352"/>
                <a:gd name="T101" fmla="*/ 2147483647 h 464"/>
                <a:gd name="T102" fmla="*/ 2147483647 w 352"/>
                <a:gd name="T103" fmla="*/ 2147483647 h 464"/>
                <a:gd name="T104" fmla="*/ 2147483647 w 352"/>
                <a:gd name="T105" fmla="*/ 2147483647 h 464"/>
                <a:gd name="T106" fmla="*/ 2147483647 w 352"/>
                <a:gd name="T107" fmla="*/ 2147483647 h 464"/>
                <a:gd name="T108" fmla="*/ 2147483647 w 352"/>
                <a:gd name="T109" fmla="*/ 2147483647 h 464"/>
                <a:gd name="T110" fmla="*/ 2147483647 w 352"/>
                <a:gd name="T111" fmla="*/ 2147483647 h 464"/>
                <a:gd name="T112" fmla="*/ 2147483647 w 352"/>
                <a:gd name="T113" fmla="*/ 2147483647 h 464"/>
                <a:gd name="T114" fmla="*/ 2147483647 w 352"/>
                <a:gd name="T115" fmla="*/ 2147483647 h 464"/>
                <a:gd name="T116" fmla="*/ 2147483647 w 352"/>
                <a:gd name="T117" fmla="*/ 2147483647 h 464"/>
                <a:gd name="T118" fmla="*/ 2147483647 w 352"/>
                <a:gd name="T119" fmla="*/ 2147483647 h 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2" h="464">
                  <a:moveTo>
                    <a:pt x="32" y="274"/>
                  </a:moveTo>
                  <a:cubicBezTo>
                    <a:pt x="25" y="283"/>
                    <a:pt x="9" y="302"/>
                    <a:pt x="9" y="302"/>
                  </a:cubicBezTo>
                  <a:cubicBezTo>
                    <a:pt x="9" y="302"/>
                    <a:pt x="5" y="307"/>
                    <a:pt x="4" y="307"/>
                  </a:cubicBezTo>
                  <a:cubicBezTo>
                    <a:pt x="3" y="308"/>
                    <a:pt x="0" y="312"/>
                    <a:pt x="0" y="316"/>
                  </a:cubicBezTo>
                  <a:cubicBezTo>
                    <a:pt x="1" y="320"/>
                    <a:pt x="1" y="434"/>
                    <a:pt x="1" y="434"/>
                  </a:cubicBezTo>
                  <a:cubicBezTo>
                    <a:pt x="1" y="434"/>
                    <a:pt x="1" y="438"/>
                    <a:pt x="3" y="440"/>
                  </a:cubicBezTo>
                  <a:cubicBezTo>
                    <a:pt x="5" y="443"/>
                    <a:pt x="10" y="449"/>
                    <a:pt x="12" y="451"/>
                  </a:cubicBezTo>
                  <a:cubicBezTo>
                    <a:pt x="13" y="453"/>
                    <a:pt x="17" y="460"/>
                    <a:pt x="19" y="464"/>
                  </a:cubicBezTo>
                  <a:cubicBezTo>
                    <a:pt x="21" y="462"/>
                    <a:pt x="22" y="460"/>
                    <a:pt x="23" y="458"/>
                  </a:cubicBezTo>
                  <a:cubicBezTo>
                    <a:pt x="28" y="447"/>
                    <a:pt x="34" y="439"/>
                    <a:pt x="37" y="436"/>
                  </a:cubicBezTo>
                  <a:cubicBezTo>
                    <a:pt x="40" y="433"/>
                    <a:pt x="61" y="413"/>
                    <a:pt x="63" y="409"/>
                  </a:cubicBezTo>
                  <a:cubicBezTo>
                    <a:pt x="66" y="405"/>
                    <a:pt x="102" y="372"/>
                    <a:pt x="115" y="363"/>
                  </a:cubicBezTo>
                  <a:cubicBezTo>
                    <a:pt x="128" y="353"/>
                    <a:pt x="147" y="339"/>
                    <a:pt x="153" y="335"/>
                  </a:cubicBezTo>
                  <a:cubicBezTo>
                    <a:pt x="159" y="331"/>
                    <a:pt x="200" y="294"/>
                    <a:pt x="212" y="282"/>
                  </a:cubicBezTo>
                  <a:cubicBezTo>
                    <a:pt x="224" y="271"/>
                    <a:pt x="241" y="249"/>
                    <a:pt x="248" y="237"/>
                  </a:cubicBezTo>
                  <a:cubicBezTo>
                    <a:pt x="256" y="225"/>
                    <a:pt x="280" y="187"/>
                    <a:pt x="285" y="172"/>
                  </a:cubicBezTo>
                  <a:cubicBezTo>
                    <a:pt x="290" y="158"/>
                    <a:pt x="300" y="138"/>
                    <a:pt x="305" y="132"/>
                  </a:cubicBezTo>
                  <a:cubicBezTo>
                    <a:pt x="310" y="126"/>
                    <a:pt x="317" y="117"/>
                    <a:pt x="318" y="113"/>
                  </a:cubicBezTo>
                  <a:cubicBezTo>
                    <a:pt x="320" y="109"/>
                    <a:pt x="325" y="102"/>
                    <a:pt x="327" y="98"/>
                  </a:cubicBezTo>
                  <a:cubicBezTo>
                    <a:pt x="330" y="95"/>
                    <a:pt x="332" y="86"/>
                    <a:pt x="332" y="84"/>
                  </a:cubicBezTo>
                  <a:cubicBezTo>
                    <a:pt x="332" y="82"/>
                    <a:pt x="333" y="59"/>
                    <a:pt x="336" y="58"/>
                  </a:cubicBezTo>
                  <a:cubicBezTo>
                    <a:pt x="339" y="57"/>
                    <a:pt x="343" y="55"/>
                    <a:pt x="346" y="55"/>
                  </a:cubicBezTo>
                  <a:cubicBezTo>
                    <a:pt x="349" y="55"/>
                    <a:pt x="352" y="55"/>
                    <a:pt x="348" y="53"/>
                  </a:cubicBezTo>
                  <a:cubicBezTo>
                    <a:pt x="344" y="51"/>
                    <a:pt x="344" y="52"/>
                    <a:pt x="343" y="52"/>
                  </a:cubicBezTo>
                  <a:cubicBezTo>
                    <a:pt x="341" y="52"/>
                    <a:pt x="342" y="50"/>
                    <a:pt x="342" y="47"/>
                  </a:cubicBezTo>
                  <a:cubicBezTo>
                    <a:pt x="342" y="45"/>
                    <a:pt x="338" y="26"/>
                    <a:pt x="343" y="16"/>
                  </a:cubicBezTo>
                  <a:cubicBezTo>
                    <a:pt x="348" y="7"/>
                    <a:pt x="347" y="8"/>
                    <a:pt x="343" y="6"/>
                  </a:cubicBezTo>
                  <a:cubicBezTo>
                    <a:pt x="339" y="5"/>
                    <a:pt x="326" y="0"/>
                    <a:pt x="323" y="5"/>
                  </a:cubicBezTo>
                  <a:cubicBezTo>
                    <a:pt x="320" y="11"/>
                    <a:pt x="316" y="13"/>
                    <a:pt x="310" y="14"/>
                  </a:cubicBezTo>
                  <a:cubicBezTo>
                    <a:pt x="304" y="16"/>
                    <a:pt x="282" y="22"/>
                    <a:pt x="278" y="24"/>
                  </a:cubicBezTo>
                  <a:cubicBezTo>
                    <a:pt x="278" y="24"/>
                    <a:pt x="270" y="28"/>
                    <a:pt x="255" y="28"/>
                  </a:cubicBezTo>
                  <a:cubicBezTo>
                    <a:pt x="240" y="28"/>
                    <a:pt x="217" y="30"/>
                    <a:pt x="209" y="35"/>
                  </a:cubicBezTo>
                  <a:cubicBezTo>
                    <a:pt x="202" y="39"/>
                    <a:pt x="185" y="50"/>
                    <a:pt x="180" y="45"/>
                  </a:cubicBezTo>
                  <a:cubicBezTo>
                    <a:pt x="175" y="41"/>
                    <a:pt x="165" y="41"/>
                    <a:pt x="158" y="45"/>
                  </a:cubicBezTo>
                  <a:cubicBezTo>
                    <a:pt x="151" y="48"/>
                    <a:pt x="124" y="64"/>
                    <a:pt x="108" y="52"/>
                  </a:cubicBezTo>
                  <a:cubicBezTo>
                    <a:pt x="92" y="40"/>
                    <a:pt x="90" y="36"/>
                    <a:pt x="88" y="32"/>
                  </a:cubicBezTo>
                  <a:cubicBezTo>
                    <a:pt x="87" y="29"/>
                    <a:pt x="82" y="23"/>
                    <a:pt x="77" y="19"/>
                  </a:cubicBezTo>
                  <a:cubicBezTo>
                    <a:pt x="75" y="23"/>
                    <a:pt x="70" y="30"/>
                    <a:pt x="66" y="36"/>
                  </a:cubicBezTo>
                  <a:cubicBezTo>
                    <a:pt x="63" y="40"/>
                    <a:pt x="61" y="43"/>
                    <a:pt x="61" y="44"/>
                  </a:cubicBezTo>
                  <a:cubicBezTo>
                    <a:pt x="60" y="45"/>
                    <a:pt x="60" y="47"/>
                    <a:pt x="59" y="47"/>
                  </a:cubicBezTo>
                  <a:cubicBezTo>
                    <a:pt x="58" y="48"/>
                    <a:pt x="57" y="49"/>
                    <a:pt x="58" y="50"/>
                  </a:cubicBezTo>
                  <a:cubicBezTo>
                    <a:pt x="59" y="51"/>
                    <a:pt x="73" y="74"/>
                    <a:pt x="74" y="76"/>
                  </a:cubicBezTo>
                  <a:cubicBezTo>
                    <a:pt x="75" y="77"/>
                    <a:pt x="80" y="86"/>
                    <a:pt x="81" y="87"/>
                  </a:cubicBezTo>
                  <a:cubicBezTo>
                    <a:pt x="82" y="88"/>
                    <a:pt x="83" y="90"/>
                    <a:pt x="86" y="91"/>
                  </a:cubicBezTo>
                  <a:cubicBezTo>
                    <a:pt x="88" y="93"/>
                    <a:pt x="96" y="98"/>
                    <a:pt x="98" y="100"/>
                  </a:cubicBezTo>
                  <a:cubicBezTo>
                    <a:pt x="100" y="102"/>
                    <a:pt x="106" y="105"/>
                    <a:pt x="114" y="108"/>
                  </a:cubicBezTo>
                  <a:cubicBezTo>
                    <a:pt x="123" y="110"/>
                    <a:pt x="151" y="120"/>
                    <a:pt x="152" y="120"/>
                  </a:cubicBezTo>
                  <a:cubicBezTo>
                    <a:pt x="153" y="120"/>
                    <a:pt x="202" y="137"/>
                    <a:pt x="202" y="137"/>
                  </a:cubicBezTo>
                  <a:cubicBezTo>
                    <a:pt x="202" y="137"/>
                    <a:pt x="203" y="138"/>
                    <a:pt x="204" y="138"/>
                  </a:cubicBezTo>
                  <a:cubicBezTo>
                    <a:pt x="205" y="138"/>
                    <a:pt x="236" y="138"/>
                    <a:pt x="236" y="138"/>
                  </a:cubicBezTo>
                  <a:cubicBezTo>
                    <a:pt x="236" y="138"/>
                    <a:pt x="236" y="138"/>
                    <a:pt x="235" y="139"/>
                  </a:cubicBezTo>
                  <a:cubicBezTo>
                    <a:pt x="233" y="140"/>
                    <a:pt x="175" y="198"/>
                    <a:pt x="173" y="200"/>
                  </a:cubicBezTo>
                  <a:cubicBezTo>
                    <a:pt x="171" y="201"/>
                    <a:pt x="143" y="233"/>
                    <a:pt x="140" y="237"/>
                  </a:cubicBezTo>
                  <a:cubicBezTo>
                    <a:pt x="136" y="240"/>
                    <a:pt x="134" y="243"/>
                    <a:pt x="128" y="242"/>
                  </a:cubicBezTo>
                  <a:cubicBezTo>
                    <a:pt x="121" y="242"/>
                    <a:pt x="98" y="240"/>
                    <a:pt x="93" y="242"/>
                  </a:cubicBezTo>
                  <a:cubicBezTo>
                    <a:pt x="87" y="245"/>
                    <a:pt x="86" y="244"/>
                    <a:pt x="84" y="247"/>
                  </a:cubicBezTo>
                  <a:cubicBezTo>
                    <a:pt x="82" y="249"/>
                    <a:pt x="62" y="262"/>
                    <a:pt x="62" y="263"/>
                  </a:cubicBezTo>
                  <a:cubicBezTo>
                    <a:pt x="61" y="263"/>
                    <a:pt x="59" y="264"/>
                    <a:pt x="57" y="264"/>
                  </a:cubicBezTo>
                  <a:cubicBezTo>
                    <a:pt x="54" y="264"/>
                    <a:pt x="39" y="265"/>
                    <a:pt x="35" y="270"/>
                  </a:cubicBezTo>
                  <a:cubicBezTo>
                    <a:pt x="34" y="271"/>
                    <a:pt x="33" y="272"/>
                    <a:pt x="32" y="27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2" name="Freeform 2946"/>
            <p:cNvSpPr>
              <a:spLocks/>
            </p:cNvSpPr>
            <p:nvPr/>
          </p:nvSpPr>
          <p:spPr bwMode="auto">
            <a:xfrm>
              <a:off x="6987643" y="3938671"/>
              <a:ext cx="405974" cy="323323"/>
            </a:xfrm>
            <a:custGeom>
              <a:avLst/>
              <a:gdLst>
                <a:gd name="T0" fmla="*/ 2147483647 w 504"/>
                <a:gd name="T1" fmla="*/ 2147483647 h 391"/>
                <a:gd name="T2" fmla="*/ 2147483647 w 504"/>
                <a:gd name="T3" fmla="*/ 2147483647 h 391"/>
                <a:gd name="T4" fmla="*/ 2147483647 w 504"/>
                <a:gd name="T5" fmla="*/ 2147483647 h 391"/>
                <a:gd name="T6" fmla="*/ 2147483647 w 504"/>
                <a:gd name="T7" fmla="*/ 2147483647 h 391"/>
                <a:gd name="T8" fmla="*/ 2147483647 w 504"/>
                <a:gd name="T9" fmla="*/ 2147483647 h 391"/>
                <a:gd name="T10" fmla="*/ 2147483647 w 504"/>
                <a:gd name="T11" fmla="*/ 2147483647 h 391"/>
                <a:gd name="T12" fmla="*/ 2147483647 w 504"/>
                <a:gd name="T13" fmla="*/ 2147483647 h 391"/>
                <a:gd name="T14" fmla="*/ 2147483647 w 504"/>
                <a:gd name="T15" fmla="*/ 2147483647 h 391"/>
                <a:gd name="T16" fmla="*/ 2147483647 w 504"/>
                <a:gd name="T17" fmla="*/ 2147483647 h 391"/>
                <a:gd name="T18" fmla="*/ 2147483647 w 504"/>
                <a:gd name="T19" fmla="*/ 2147483647 h 391"/>
                <a:gd name="T20" fmla="*/ 2147483647 w 504"/>
                <a:gd name="T21" fmla="*/ 2147483647 h 391"/>
                <a:gd name="T22" fmla="*/ 2147483647 w 504"/>
                <a:gd name="T23" fmla="*/ 2147483647 h 391"/>
                <a:gd name="T24" fmla="*/ 2147483647 w 504"/>
                <a:gd name="T25" fmla="*/ 2147483647 h 391"/>
                <a:gd name="T26" fmla="*/ 2147483647 w 504"/>
                <a:gd name="T27" fmla="*/ 2147483647 h 391"/>
                <a:gd name="T28" fmla="*/ 2147483647 w 504"/>
                <a:gd name="T29" fmla="*/ 2147483647 h 391"/>
                <a:gd name="T30" fmla="*/ 2147483647 w 504"/>
                <a:gd name="T31" fmla="*/ 2147483647 h 391"/>
                <a:gd name="T32" fmla="*/ 2147483647 w 504"/>
                <a:gd name="T33" fmla="*/ 2147483647 h 391"/>
                <a:gd name="T34" fmla="*/ 2147483647 w 504"/>
                <a:gd name="T35" fmla="*/ 2147483647 h 391"/>
                <a:gd name="T36" fmla="*/ 2147483647 w 504"/>
                <a:gd name="T37" fmla="*/ 2147483647 h 391"/>
                <a:gd name="T38" fmla="*/ 2147483647 w 504"/>
                <a:gd name="T39" fmla="*/ 2147483647 h 391"/>
                <a:gd name="T40" fmla="*/ 2147483647 w 504"/>
                <a:gd name="T41" fmla="*/ 2147483647 h 391"/>
                <a:gd name="T42" fmla="*/ 2147483647 w 504"/>
                <a:gd name="T43" fmla="*/ 2147483647 h 391"/>
                <a:gd name="T44" fmla="*/ 2147483647 w 504"/>
                <a:gd name="T45" fmla="*/ 2147483647 h 391"/>
                <a:gd name="T46" fmla="*/ 2147483647 w 504"/>
                <a:gd name="T47" fmla="*/ 2147483647 h 391"/>
                <a:gd name="T48" fmla="*/ 2147483647 w 504"/>
                <a:gd name="T49" fmla="*/ 2147483647 h 391"/>
                <a:gd name="T50" fmla="*/ 2147483647 w 504"/>
                <a:gd name="T51" fmla="*/ 2147483647 h 391"/>
                <a:gd name="T52" fmla="*/ 2147483647 w 504"/>
                <a:gd name="T53" fmla="*/ 2147483647 h 391"/>
                <a:gd name="T54" fmla="*/ 2147483647 w 504"/>
                <a:gd name="T55" fmla="*/ 2147483647 h 391"/>
                <a:gd name="T56" fmla="*/ 2147483647 w 504"/>
                <a:gd name="T57" fmla="*/ 2147483647 h 391"/>
                <a:gd name="T58" fmla="*/ 2147483647 w 504"/>
                <a:gd name="T59" fmla="*/ 2147483647 h 391"/>
                <a:gd name="T60" fmla="*/ 2147483647 w 504"/>
                <a:gd name="T61" fmla="*/ 2147483647 h 391"/>
                <a:gd name="T62" fmla="*/ 2147483647 w 504"/>
                <a:gd name="T63" fmla="*/ 2147483647 h 391"/>
                <a:gd name="T64" fmla="*/ 2147483647 w 504"/>
                <a:gd name="T65" fmla="*/ 2147483647 h 391"/>
                <a:gd name="T66" fmla="*/ 2147483647 w 504"/>
                <a:gd name="T67" fmla="*/ 2147483647 h 391"/>
                <a:gd name="T68" fmla="*/ 2147483647 w 504"/>
                <a:gd name="T69" fmla="*/ 2147483647 h 391"/>
                <a:gd name="T70" fmla="*/ 2147483647 w 504"/>
                <a:gd name="T71" fmla="*/ 2147483647 h 391"/>
                <a:gd name="T72" fmla="*/ 2147483647 w 504"/>
                <a:gd name="T73" fmla="*/ 2147483647 h 391"/>
                <a:gd name="T74" fmla="*/ 2147483647 w 504"/>
                <a:gd name="T75" fmla="*/ 2147483647 h 391"/>
                <a:gd name="T76" fmla="*/ 2147483647 w 504"/>
                <a:gd name="T77" fmla="*/ 2147483647 h 391"/>
                <a:gd name="T78" fmla="*/ 2147483647 w 504"/>
                <a:gd name="T79" fmla="*/ 2147483647 h 391"/>
                <a:gd name="T80" fmla="*/ 2147483647 w 504"/>
                <a:gd name="T81" fmla="*/ 2147483647 h 391"/>
                <a:gd name="T82" fmla="*/ 2147483647 w 504"/>
                <a:gd name="T83" fmla="*/ 2147483647 h 391"/>
                <a:gd name="T84" fmla="*/ 2147483647 w 504"/>
                <a:gd name="T85" fmla="*/ 2147483647 h 391"/>
                <a:gd name="T86" fmla="*/ 2147483647 w 504"/>
                <a:gd name="T87" fmla="*/ 2147483647 h 391"/>
                <a:gd name="T88" fmla="*/ 2147483647 w 504"/>
                <a:gd name="T89" fmla="*/ 2147483647 h 391"/>
                <a:gd name="T90" fmla="*/ 2147483647 w 504"/>
                <a:gd name="T91" fmla="*/ 2147483647 h 391"/>
                <a:gd name="T92" fmla="*/ 2147483647 w 504"/>
                <a:gd name="T93" fmla="*/ 2147483647 h 391"/>
                <a:gd name="T94" fmla="*/ 2147483647 w 504"/>
                <a:gd name="T95" fmla="*/ 2147483647 h 391"/>
                <a:gd name="T96" fmla="*/ 2147483647 w 504"/>
                <a:gd name="T97" fmla="*/ 2147483647 h 391"/>
                <a:gd name="T98" fmla="*/ 2147483647 w 504"/>
                <a:gd name="T99" fmla="*/ 2147483647 h 391"/>
                <a:gd name="T100" fmla="*/ 2147483647 w 504"/>
                <a:gd name="T101" fmla="*/ 2147483647 h 391"/>
                <a:gd name="T102" fmla="*/ 2147483647 w 504"/>
                <a:gd name="T103" fmla="*/ 2147483647 h 391"/>
                <a:gd name="T104" fmla="*/ 2147483647 w 504"/>
                <a:gd name="T105" fmla="*/ 2147483647 h 391"/>
                <a:gd name="T106" fmla="*/ 2147483647 w 504"/>
                <a:gd name="T107" fmla="*/ 2147483647 h 3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04" h="391">
                  <a:moveTo>
                    <a:pt x="99" y="350"/>
                  </a:moveTo>
                  <a:cubicBezTo>
                    <a:pt x="100" y="352"/>
                    <a:pt x="102" y="354"/>
                    <a:pt x="102" y="355"/>
                  </a:cubicBezTo>
                  <a:cubicBezTo>
                    <a:pt x="102" y="355"/>
                    <a:pt x="102" y="356"/>
                    <a:pt x="104" y="356"/>
                  </a:cubicBezTo>
                  <a:cubicBezTo>
                    <a:pt x="105" y="356"/>
                    <a:pt x="124" y="357"/>
                    <a:pt x="124" y="357"/>
                  </a:cubicBezTo>
                  <a:cubicBezTo>
                    <a:pt x="124" y="357"/>
                    <a:pt x="126" y="356"/>
                    <a:pt x="127" y="357"/>
                  </a:cubicBezTo>
                  <a:cubicBezTo>
                    <a:pt x="129" y="358"/>
                    <a:pt x="152" y="369"/>
                    <a:pt x="155" y="371"/>
                  </a:cubicBezTo>
                  <a:cubicBezTo>
                    <a:pt x="158" y="373"/>
                    <a:pt x="165" y="378"/>
                    <a:pt x="167" y="379"/>
                  </a:cubicBezTo>
                  <a:cubicBezTo>
                    <a:pt x="169" y="381"/>
                    <a:pt x="174" y="384"/>
                    <a:pt x="176" y="384"/>
                  </a:cubicBezTo>
                  <a:cubicBezTo>
                    <a:pt x="179" y="385"/>
                    <a:pt x="201" y="388"/>
                    <a:pt x="204" y="388"/>
                  </a:cubicBezTo>
                  <a:cubicBezTo>
                    <a:pt x="206" y="388"/>
                    <a:pt x="214" y="389"/>
                    <a:pt x="216" y="389"/>
                  </a:cubicBezTo>
                  <a:cubicBezTo>
                    <a:pt x="218" y="390"/>
                    <a:pt x="220" y="391"/>
                    <a:pt x="221" y="390"/>
                  </a:cubicBezTo>
                  <a:cubicBezTo>
                    <a:pt x="222" y="389"/>
                    <a:pt x="226" y="384"/>
                    <a:pt x="228" y="380"/>
                  </a:cubicBezTo>
                  <a:cubicBezTo>
                    <a:pt x="230" y="377"/>
                    <a:pt x="232" y="374"/>
                    <a:pt x="236" y="372"/>
                  </a:cubicBezTo>
                  <a:cubicBezTo>
                    <a:pt x="240" y="371"/>
                    <a:pt x="251" y="367"/>
                    <a:pt x="254" y="365"/>
                  </a:cubicBezTo>
                  <a:cubicBezTo>
                    <a:pt x="256" y="363"/>
                    <a:pt x="260" y="362"/>
                    <a:pt x="260" y="362"/>
                  </a:cubicBezTo>
                  <a:cubicBezTo>
                    <a:pt x="260" y="362"/>
                    <a:pt x="262" y="361"/>
                    <a:pt x="263" y="362"/>
                  </a:cubicBezTo>
                  <a:cubicBezTo>
                    <a:pt x="263" y="363"/>
                    <a:pt x="272" y="373"/>
                    <a:pt x="279" y="373"/>
                  </a:cubicBezTo>
                  <a:cubicBezTo>
                    <a:pt x="284" y="372"/>
                    <a:pt x="294" y="372"/>
                    <a:pt x="300" y="372"/>
                  </a:cubicBezTo>
                  <a:cubicBezTo>
                    <a:pt x="301" y="370"/>
                    <a:pt x="302" y="369"/>
                    <a:pt x="303" y="368"/>
                  </a:cubicBezTo>
                  <a:cubicBezTo>
                    <a:pt x="307" y="363"/>
                    <a:pt x="322" y="362"/>
                    <a:pt x="325" y="362"/>
                  </a:cubicBezTo>
                  <a:cubicBezTo>
                    <a:pt x="327" y="362"/>
                    <a:pt x="329" y="361"/>
                    <a:pt x="330" y="361"/>
                  </a:cubicBezTo>
                  <a:cubicBezTo>
                    <a:pt x="330" y="360"/>
                    <a:pt x="350" y="347"/>
                    <a:pt x="352" y="345"/>
                  </a:cubicBezTo>
                  <a:cubicBezTo>
                    <a:pt x="354" y="342"/>
                    <a:pt x="355" y="343"/>
                    <a:pt x="361" y="340"/>
                  </a:cubicBezTo>
                  <a:cubicBezTo>
                    <a:pt x="366" y="338"/>
                    <a:pt x="389" y="340"/>
                    <a:pt x="396" y="340"/>
                  </a:cubicBezTo>
                  <a:cubicBezTo>
                    <a:pt x="402" y="341"/>
                    <a:pt x="404" y="338"/>
                    <a:pt x="408" y="335"/>
                  </a:cubicBezTo>
                  <a:cubicBezTo>
                    <a:pt x="411" y="331"/>
                    <a:pt x="439" y="299"/>
                    <a:pt x="441" y="298"/>
                  </a:cubicBezTo>
                  <a:cubicBezTo>
                    <a:pt x="443" y="296"/>
                    <a:pt x="501" y="238"/>
                    <a:pt x="503" y="237"/>
                  </a:cubicBezTo>
                  <a:cubicBezTo>
                    <a:pt x="504" y="236"/>
                    <a:pt x="504" y="236"/>
                    <a:pt x="504" y="236"/>
                  </a:cubicBezTo>
                  <a:cubicBezTo>
                    <a:pt x="504" y="236"/>
                    <a:pt x="473" y="236"/>
                    <a:pt x="472" y="236"/>
                  </a:cubicBezTo>
                  <a:cubicBezTo>
                    <a:pt x="471" y="236"/>
                    <a:pt x="470" y="235"/>
                    <a:pt x="470" y="235"/>
                  </a:cubicBezTo>
                  <a:cubicBezTo>
                    <a:pt x="470" y="235"/>
                    <a:pt x="421" y="218"/>
                    <a:pt x="420" y="218"/>
                  </a:cubicBezTo>
                  <a:cubicBezTo>
                    <a:pt x="419" y="218"/>
                    <a:pt x="391" y="208"/>
                    <a:pt x="382" y="206"/>
                  </a:cubicBezTo>
                  <a:cubicBezTo>
                    <a:pt x="374" y="203"/>
                    <a:pt x="368" y="200"/>
                    <a:pt x="366" y="198"/>
                  </a:cubicBezTo>
                  <a:cubicBezTo>
                    <a:pt x="364" y="196"/>
                    <a:pt x="356" y="191"/>
                    <a:pt x="354" y="189"/>
                  </a:cubicBezTo>
                  <a:cubicBezTo>
                    <a:pt x="351" y="188"/>
                    <a:pt x="350" y="186"/>
                    <a:pt x="349" y="185"/>
                  </a:cubicBezTo>
                  <a:cubicBezTo>
                    <a:pt x="348" y="184"/>
                    <a:pt x="343" y="175"/>
                    <a:pt x="342" y="174"/>
                  </a:cubicBezTo>
                  <a:cubicBezTo>
                    <a:pt x="341" y="172"/>
                    <a:pt x="327" y="149"/>
                    <a:pt x="326" y="148"/>
                  </a:cubicBezTo>
                  <a:cubicBezTo>
                    <a:pt x="325" y="147"/>
                    <a:pt x="326" y="146"/>
                    <a:pt x="327" y="145"/>
                  </a:cubicBezTo>
                  <a:cubicBezTo>
                    <a:pt x="328" y="145"/>
                    <a:pt x="328" y="143"/>
                    <a:pt x="329" y="142"/>
                  </a:cubicBezTo>
                  <a:cubicBezTo>
                    <a:pt x="329" y="141"/>
                    <a:pt x="331" y="138"/>
                    <a:pt x="334" y="134"/>
                  </a:cubicBezTo>
                  <a:cubicBezTo>
                    <a:pt x="331" y="133"/>
                    <a:pt x="326" y="132"/>
                    <a:pt x="325" y="131"/>
                  </a:cubicBezTo>
                  <a:cubicBezTo>
                    <a:pt x="323" y="131"/>
                    <a:pt x="322" y="131"/>
                    <a:pt x="322" y="131"/>
                  </a:cubicBezTo>
                  <a:cubicBezTo>
                    <a:pt x="317" y="134"/>
                    <a:pt x="302" y="136"/>
                    <a:pt x="299" y="136"/>
                  </a:cubicBezTo>
                  <a:cubicBezTo>
                    <a:pt x="295" y="135"/>
                    <a:pt x="295" y="132"/>
                    <a:pt x="296" y="131"/>
                  </a:cubicBezTo>
                  <a:cubicBezTo>
                    <a:pt x="296" y="130"/>
                    <a:pt x="296" y="130"/>
                    <a:pt x="295" y="122"/>
                  </a:cubicBezTo>
                  <a:cubicBezTo>
                    <a:pt x="294" y="114"/>
                    <a:pt x="300" y="106"/>
                    <a:pt x="300" y="106"/>
                  </a:cubicBezTo>
                  <a:cubicBezTo>
                    <a:pt x="301" y="105"/>
                    <a:pt x="303" y="103"/>
                    <a:pt x="303" y="103"/>
                  </a:cubicBezTo>
                  <a:cubicBezTo>
                    <a:pt x="303" y="103"/>
                    <a:pt x="314" y="86"/>
                    <a:pt x="315" y="85"/>
                  </a:cubicBezTo>
                  <a:cubicBezTo>
                    <a:pt x="315" y="85"/>
                    <a:pt x="316" y="85"/>
                    <a:pt x="316" y="84"/>
                  </a:cubicBezTo>
                  <a:cubicBezTo>
                    <a:pt x="312" y="79"/>
                    <a:pt x="303" y="68"/>
                    <a:pt x="301" y="65"/>
                  </a:cubicBezTo>
                  <a:cubicBezTo>
                    <a:pt x="297" y="60"/>
                    <a:pt x="268" y="29"/>
                    <a:pt x="266" y="26"/>
                  </a:cubicBezTo>
                  <a:cubicBezTo>
                    <a:pt x="263" y="24"/>
                    <a:pt x="253" y="21"/>
                    <a:pt x="251" y="20"/>
                  </a:cubicBezTo>
                  <a:cubicBezTo>
                    <a:pt x="249" y="19"/>
                    <a:pt x="244" y="17"/>
                    <a:pt x="242" y="14"/>
                  </a:cubicBezTo>
                  <a:cubicBezTo>
                    <a:pt x="240" y="11"/>
                    <a:pt x="235" y="14"/>
                    <a:pt x="233" y="15"/>
                  </a:cubicBezTo>
                  <a:cubicBezTo>
                    <a:pt x="231" y="16"/>
                    <a:pt x="230" y="15"/>
                    <a:pt x="230" y="15"/>
                  </a:cubicBezTo>
                  <a:cubicBezTo>
                    <a:pt x="230" y="15"/>
                    <a:pt x="226" y="12"/>
                    <a:pt x="225" y="11"/>
                  </a:cubicBezTo>
                  <a:cubicBezTo>
                    <a:pt x="224" y="11"/>
                    <a:pt x="222" y="12"/>
                    <a:pt x="221" y="13"/>
                  </a:cubicBezTo>
                  <a:cubicBezTo>
                    <a:pt x="220" y="13"/>
                    <a:pt x="218" y="14"/>
                    <a:pt x="217" y="14"/>
                  </a:cubicBezTo>
                  <a:cubicBezTo>
                    <a:pt x="215" y="14"/>
                    <a:pt x="214" y="15"/>
                    <a:pt x="212" y="16"/>
                  </a:cubicBezTo>
                  <a:cubicBezTo>
                    <a:pt x="210" y="17"/>
                    <a:pt x="211" y="17"/>
                    <a:pt x="211" y="12"/>
                  </a:cubicBezTo>
                  <a:cubicBezTo>
                    <a:pt x="210" y="8"/>
                    <a:pt x="204" y="11"/>
                    <a:pt x="202" y="12"/>
                  </a:cubicBezTo>
                  <a:cubicBezTo>
                    <a:pt x="200" y="13"/>
                    <a:pt x="197" y="14"/>
                    <a:pt x="195" y="14"/>
                  </a:cubicBezTo>
                  <a:cubicBezTo>
                    <a:pt x="193" y="15"/>
                    <a:pt x="189" y="16"/>
                    <a:pt x="187" y="17"/>
                  </a:cubicBezTo>
                  <a:cubicBezTo>
                    <a:pt x="186" y="18"/>
                    <a:pt x="185" y="16"/>
                    <a:pt x="185" y="16"/>
                  </a:cubicBezTo>
                  <a:cubicBezTo>
                    <a:pt x="185" y="16"/>
                    <a:pt x="178" y="9"/>
                    <a:pt x="177" y="8"/>
                  </a:cubicBezTo>
                  <a:cubicBezTo>
                    <a:pt x="177" y="8"/>
                    <a:pt x="175" y="7"/>
                    <a:pt x="172" y="7"/>
                  </a:cubicBezTo>
                  <a:cubicBezTo>
                    <a:pt x="169" y="6"/>
                    <a:pt x="167" y="3"/>
                    <a:pt x="166" y="2"/>
                  </a:cubicBezTo>
                  <a:cubicBezTo>
                    <a:pt x="165" y="0"/>
                    <a:pt x="164" y="4"/>
                    <a:pt x="164" y="4"/>
                  </a:cubicBezTo>
                  <a:cubicBezTo>
                    <a:pt x="164" y="4"/>
                    <a:pt x="158" y="15"/>
                    <a:pt x="157" y="18"/>
                  </a:cubicBezTo>
                  <a:cubicBezTo>
                    <a:pt x="155" y="20"/>
                    <a:pt x="151" y="22"/>
                    <a:pt x="149" y="22"/>
                  </a:cubicBezTo>
                  <a:cubicBezTo>
                    <a:pt x="148" y="22"/>
                    <a:pt x="147" y="19"/>
                    <a:pt x="146" y="17"/>
                  </a:cubicBezTo>
                  <a:cubicBezTo>
                    <a:pt x="146" y="15"/>
                    <a:pt x="143" y="18"/>
                    <a:pt x="142" y="19"/>
                  </a:cubicBezTo>
                  <a:cubicBezTo>
                    <a:pt x="140" y="20"/>
                    <a:pt x="138" y="22"/>
                    <a:pt x="134" y="23"/>
                  </a:cubicBezTo>
                  <a:cubicBezTo>
                    <a:pt x="131" y="24"/>
                    <a:pt x="123" y="23"/>
                    <a:pt x="119" y="23"/>
                  </a:cubicBezTo>
                  <a:cubicBezTo>
                    <a:pt x="119" y="25"/>
                    <a:pt x="118" y="28"/>
                    <a:pt x="118" y="31"/>
                  </a:cubicBezTo>
                  <a:cubicBezTo>
                    <a:pt x="116" y="40"/>
                    <a:pt x="107" y="74"/>
                    <a:pt x="107" y="74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93" y="77"/>
                    <a:pt x="93" y="77"/>
                  </a:cubicBezTo>
                  <a:cubicBezTo>
                    <a:pt x="93" y="77"/>
                    <a:pt x="91" y="76"/>
                    <a:pt x="89" y="79"/>
                  </a:cubicBezTo>
                  <a:cubicBezTo>
                    <a:pt x="88" y="81"/>
                    <a:pt x="78" y="99"/>
                    <a:pt x="77" y="100"/>
                  </a:cubicBezTo>
                  <a:cubicBezTo>
                    <a:pt x="76" y="101"/>
                    <a:pt x="72" y="104"/>
                    <a:pt x="72" y="106"/>
                  </a:cubicBezTo>
                  <a:cubicBezTo>
                    <a:pt x="72" y="108"/>
                    <a:pt x="68" y="128"/>
                    <a:pt x="67" y="129"/>
                  </a:cubicBezTo>
                  <a:cubicBezTo>
                    <a:pt x="66" y="131"/>
                    <a:pt x="65" y="133"/>
                    <a:pt x="66" y="135"/>
                  </a:cubicBezTo>
                  <a:cubicBezTo>
                    <a:pt x="66" y="137"/>
                    <a:pt x="67" y="138"/>
                    <a:pt x="65" y="140"/>
                  </a:cubicBezTo>
                  <a:cubicBezTo>
                    <a:pt x="63" y="141"/>
                    <a:pt x="59" y="143"/>
                    <a:pt x="58" y="141"/>
                  </a:cubicBezTo>
                  <a:cubicBezTo>
                    <a:pt x="56" y="139"/>
                    <a:pt x="53" y="138"/>
                    <a:pt x="51" y="140"/>
                  </a:cubicBezTo>
                  <a:cubicBezTo>
                    <a:pt x="49" y="141"/>
                    <a:pt x="43" y="146"/>
                    <a:pt x="44" y="150"/>
                  </a:cubicBezTo>
                  <a:cubicBezTo>
                    <a:pt x="44" y="155"/>
                    <a:pt x="46" y="161"/>
                    <a:pt x="44" y="164"/>
                  </a:cubicBezTo>
                  <a:cubicBezTo>
                    <a:pt x="43" y="167"/>
                    <a:pt x="38" y="184"/>
                    <a:pt x="38" y="184"/>
                  </a:cubicBezTo>
                  <a:cubicBezTo>
                    <a:pt x="38" y="184"/>
                    <a:pt x="37" y="187"/>
                    <a:pt x="37" y="188"/>
                  </a:cubicBezTo>
                  <a:cubicBezTo>
                    <a:pt x="37" y="190"/>
                    <a:pt x="38" y="210"/>
                    <a:pt x="38" y="211"/>
                  </a:cubicBezTo>
                  <a:cubicBezTo>
                    <a:pt x="38" y="212"/>
                    <a:pt x="38" y="214"/>
                    <a:pt x="36" y="217"/>
                  </a:cubicBezTo>
                  <a:cubicBezTo>
                    <a:pt x="34" y="220"/>
                    <a:pt x="31" y="222"/>
                    <a:pt x="28" y="221"/>
                  </a:cubicBezTo>
                  <a:cubicBezTo>
                    <a:pt x="25" y="220"/>
                    <a:pt x="18" y="219"/>
                    <a:pt x="16" y="220"/>
                  </a:cubicBezTo>
                  <a:cubicBezTo>
                    <a:pt x="13" y="221"/>
                    <a:pt x="11" y="221"/>
                    <a:pt x="9" y="221"/>
                  </a:cubicBezTo>
                  <a:cubicBezTo>
                    <a:pt x="8" y="221"/>
                    <a:pt x="7" y="221"/>
                    <a:pt x="6" y="223"/>
                  </a:cubicBezTo>
                  <a:cubicBezTo>
                    <a:pt x="5" y="225"/>
                    <a:pt x="3" y="232"/>
                    <a:pt x="3" y="233"/>
                  </a:cubicBezTo>
                  <a:cubicBezTo>
                    <a:pt x="2" y="234"/>
                    <a:pt x="1" y="235"/>
                    <a:pt x="1" y="236"/>
                  </a:cubicBezTo>
                  <a:cubicBezTo>
                    <a:pt x="0" y="237"/>
                    <a:pt x="0" y="239"/>
                    <a:pt x="2" y="239"/>
                  </a:cubicBezTo>
                  <a:cubicBezTo>
                    <a:pt x="3" y="239"/>
                    <a:pt x="24" y="246"/>
                    <a:pt x="26" y="249"/>
                  </a:cubicBezTo>
                  <a:cubicBezTo>
                    <a:pt x="28" y="251"/>
                    <a:pt x="38" y="262"/>
                    <a:pt x="39" y="265"/>
                  </a:cubicBezTo>
                  <a:cubicBezTo>
                    <a:pt x="40" y="268"/>
                    <a:pt x="43" y="268"/>
                    <a:pt x="44" y="269"/>
                  </a:cubicBezTo>
                  <a:cubicBezTo>
                    <a:pt x="45" y="269"/>
                    <a:pt x="59" y="280"/>
                    <a:pt x="60" y="285"/>
                  </a:cubicBezTo>
                  <a:cubicBezTo>
                    <a:pt x="62" y="290"/>
                    <a:pt x="70" y="313"/>
                    <a:pt x="74" y="317"/>
                  </a:cubicBezTo>
                  <a:cubicBezTo>
                    <a:pt x="78" y="321"/>
                    <a:pt x="79" y="322"/>
                    <a:pt x="83" y="323"/>
                  </a:cubicBezTo>
                  <a:cubicBezTo>
                    <a:pt x="86" y="323"/>
                    <a:pt x="93" y="325"/>
                    <a:pt x="94" y="326"/>
                  </a:cubicBezTo>
                  <a:cubicBezTo>
                    <a:pt x="96" y="326"/>
                    <a:pt x="95" y="328"/>
                    <a:pt x="95" y="330"/>
                  </a:cubicBezTo>
                  <a:cubicBezTo>
                    <a:pt x="95" y="332"/>
                    <a:pt x="92" y="340"/>
                    <a:pt x="95" y="344"/>
                  </a:cubicBezTo>
                  <a:cubicBezTo>
                    <a:pt x="96" y="346"/>
                    <a:pt x="97" y="348"/>
                    <a:pt x="99" y="35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3" name="Freeform 2947"/>
            <p:cNvSpPr>
              <a:spLocks/>
            </p:cNvSpPr>
            <p:nvPr/>
          </p:nvSpPr>
          <p:spPr bwMode="auto">
            <a:xfrm>
              <a:off x="7224462" y="4001516"/>
              <a:ext cx="45913" cy="49614"/>
            </a:xfrm>
            <a:custGeom>
              <a:avLst/>
              <a:gdLst>
                <a:gd name="T0" fmla="*/ 2147483647 w 57"/>
                <a:gd name="T1" fmla="*/ 2147483647 h 60"/>
                <a:gd name="T2" fmla="*/ 2147483647 w 57"/>
                <a:gd name="T3" fmla="*/ 2147483647 h 60"/>
                <a:gd name="T4" fmla="*/ 2147483647 w 57"/>
                <a:gd name="T5" fmla="*/ 2147483647 h 60"/>
                <a:gd name="T6" fmla="*/ 2147483647 w 57"/>
                <a:gd name="T7" fmla="*/ 2147483647 h 60"/>
                <a:gd name="T8" fmla="*/ 2147483647 w 57"/>
                <a:gd name="T9" fmla="*/ 2147483647 h 60"/>
                <a:gd name="T10" fmla="*/ 2147483647 w 57"/>
                <a:gd name="T11" fmla="*/ 2147483647 h 60"/>
                <a:gd name="T12" fmla="*/ 2147483647 w 57"/>
                <a:gd name="T13" fmla="*/ 2147483647 h 60"/>
                <a:gd name="T14" fmla="*/ 2147483647 w 57"/>
                <a:gd name="T15" fmla="*/ 2147483647 h 60"/>
                <a:gd name="T16" fmla="*/ 2147483647 w 57"/>
                <a:gd name="T17" fmla="*/ 2147483647 h 60"/>
                <a:gd name="T18" fmla="*/ 2147483647 w 57"/>
                <a:gd name="T19" fmla="*/ 2147483647 h 60"/>
                <a:gd name="T20" fmla="*/ 2147483647 w 57"/>
                <a:gd name="T21" fmla="*/ 2147483647 h 60"/>
                <a:gd name="T22" fmla="*/ 2147483647 w 57"/>
                <a:gd name="T23" fmla="*/ 2147483647 h 60"/>
                <a:gd name="T24" fmla="*/ 2147483647 w 57"/>
                <a:gd name="T25" fmla="*/ 2147483647 h 60"/>
                <a:gd name="T26" fmla="*/ 2147483647 w 57"/>
                <a:gd name="T27" fmla="*/ 2147483647 h 60"/>
                <a:gd name="T28" fmla="*/ 2147483647 w 57"/>
                <a:gd name="T29" fmla="*/ 2147483647 h 60"/>
                <a:gd name="T30" fmla="*/ 2147483647 w 57"/>
                <a:gd name="T31" fmla="*/ 0 h 60"/>
                <a:gd name="T32" fmla="*/ 2147483647 w 57"/>
                <a:gd name="T33" fmla="*/ 2147483647 h 60"/>
                <a:gd name="T34" fmla="*/ 2147483647 w 57"/>
                <a:gd name="T35" fmla="*/ 2147483647 h 60"/>
                <a:gd name="T36" fmla="*/ 2147483647 w 57"/>
                <a:gd name="T37" fmla="*/ 2147483647 h 60"/>
                <a:gd name="T38" fmla="*/ 2147483647 w 57"/>
                <a:gd name="T39" fmla="*/ 2147483647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60">
                  <a:moveTo>
                    <a:pt x="22" y="8"/>
                  </a:moveTo>
                  <a:cubicBezTo>
                    <a:pt x="22" y="9"/>
                    <a:pt x="21" y="9"/>
                    <a:pt x="21" y="9"/>
                  </a:cubicBezTo>
                  <a:cubicBezTo>
                    <a:pt x="20" y="10"/>
                    <a:pt x="9" y="27"/>
                    <a:pt x="9" y="27"/>
                  </a:cubicBezTo>
                  <a:cubicBezTo>
                    <a:pt x="9" y="27"/>
                    <a:pt x="7" y="29"/>
                    <a:pt x="6" y="30"/>
                  </a:cubicBezTo>
                  <a:cubicBezTo>
                    <a:pt x="6" y="30"/>
                    <a:pt x="0" y="38"/>
                    <a:pt x="1" y="46"/>
                  </a:cubicBezTo>
                  <a:cubicBezTo>
                    <a:pt x="2" y="54"/>
                    <a:pt x="2" y="54"/>
                    <a:pt x="2" y="55"/>
                  </a:cubicBezTo>
                  <a:cubicBezTo>
                    <a:pt x="1" y="56"/>
                    <a:pt x="1" y="59"/>
                    <a:pt x="5" y="60"/>
                  </a:cubicBezTo>
                  <a:cubicBezTo>
                    <a:pt x="8" y="60"/>
                    <a:pt x="23" y="58"/>
                    <a:pt x="28" y="55"/>
                  </a:cubicBezTo>
                  <a:cubicBezTo>
                    <a:pt x="28" y="55"/>
                    <a:pt x="29" y="55"/>
                    <a:pt x="31" y="55"/>
                  </a:cubicBezTo>
                  <a:cubicBezTo>
                    <a:pt x="32" y="56"/>
                    <a:pt x="37" y="57"/>
                    <a:pt x="40" y="58"/>
                  </a:cubicBezTo>
                  <a:cubicBezTo>
                    <a:pt x="44" y="52"/>
                    <a:pt x="49" y="45"/>
                    <a:pt x="51" y="41"/>
                  </a:cubicBezTo>
                  <a:cubicBezTo>
                    <a:pt x="49" y="40"/>
                    <a:pt x="46" y="38"/>
                    <a:pt x="43" y="38"/>
                  </a:cubicBezTo>
                  <a:cubicBezTo>
                    <a:pt x="35" y="38"/>
                    <a:pt x="29" y="39"/>
                    <a:pt x="39" y="33"/>
                  </a:cubicBezTo>
                  <a:cubicBezTo>
                    <a:pt x="50" y="28"/>
                    <a:pt x="57" y="23"/>
                    <a:pt x="57" y="19"/>
                  </a:cubicBezTo>
                  <a:cubicBezTo>
                    <a:pt x="56" y="15"/>
                    <a:pt x="56" y="7"/>
                    <a:pt x="51" y="4"/>
                  </a:cubicBezTo>
                  <a:cubicBezTo>
                    <a:pt x="48" y="2"/>
                    <a:pt x="47" y="1"/>
                    <a:pt x="46" y="0"/>
                  </a:cubicBezTo>
                  <a:lnTo>
                    <a:pt x="33" y="11"/>
                  </a:lnTo>
                  <a:cubicBezTo>
                    <a:pt x="33" y="11"/>
                    <a:pt x="32" y="12"/>
                    <a:pt x="31" y="11"/>
                  </a:cubicBezTo>
                  <a:cubicBezTo>
                    <a:pt x="30" y="11"/>
                    <a:pt x="23" y="8"/>
                    <a:pt x="23" y="8"/>
                  </a:cubicBezTo>
                  <a:cubicBezTo>
                    <a:pt x="23" y="8"/>
                    <a:pt x="23" y="8"/>
                    <a:pt x="2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4" name="Freeform 2948"/>
            <p:cNvSpPr>
              <a:spLocks/>
            </p:cNvSpPr>
            <p:nvPr/>
          </p:nvSpPr>
          <p:spPr bwMode="auto">
            <a:xfrm>
              <a:off x="7174520" y="3910556"/>
              <a:ext cx="13693" cy="9923"/>
            </a:xfrm>
            <a:custGeom>
              <a:avLst/>
              <a:gdLst>
                <a:gd name="T0" fmla="*/ 2147483647 w 17"/>
                <a:gd name="T1" fmla="*/ 2147483647 h 12"/>
                <a:gd name="T2" fmla="*/ 2147483647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2147483647 w 17"/>
                <a:gd name="T9" fmla="*/ 2147483647 h 12"/>
                <a:gd name="T10" fmla="*/ 2147483647 w 17"/>
                <a:gd name="T11" fmla="*/ 2147483647 h 12"/>
                <a:gd name="T12" fmla="*/ 2147483647 w 17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2">
                  <a:moveTo>
                    <a:pt x="8" y="5"/>
                  </a:moveTo>
                  <a:cubicBezTo>
                    <a:pt x="8" y="2"/>
                    <a:pt x="6" y="1"/>
                    <a:pt x="3" y="1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3" y="9"/>
                    <a:pt x="6" y="11"/>
                    <a:pt x="10" y="11"/>
                  </a:cubicBezTo>
                  <a:cubicBezTo>
                    <a:pt x="15" y="12"/>
                    <a:pt x="17" y="10"/>
                    <a:pt x="17" y="9"/>
                  </a:cubicBezTo>
                  <a:cubicBezTo>
                    <a:pt x="16" y="8"/>
                    <a:pt x="12" y="8"/>
                    <a:pt x="11" y="9"/>
                  </a:cubicBezTo>
                  <a:cubicBezTo>
                    <a:pt x="10" y="10"/>
                    <a:pt x="8" y="8"/>
                    <a:pt x="8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5" name="Freeform 2949"/>
            <p:cNvSpPr>
              <a:spLocks/>
            </p:cNvSpPr>
            <p:nvPr/>
          </p:nvSpPr>
          <p:spPr bwMode="auto">
            <a:xfrm>
              <a:off x="7081081" y="3850192"/>
              <a:ext cx="180434" cy="161248"/>
            </a:xfrm>
            <a:custGeom>
              <a:avLst/>
              <a:gdLst>
                <a:gd name="T0" fmla="*/ 2147483647 w 224"/>
                <a:gd name="T1" fmla="*/ 2147483647 h 195"/>
                <a:gd name="T2" fmla="*/ 2147483647 w 224"/>
                <a:gd name="T3" fmla="*/ 2147483647 h 195"/>
                <a:gd name="T4" fmla="*/ 2147483647 w 224"/>
                <a:gd name="T5" fmla="*/ 2147483647 h 195"/>
                <a:gd name="T6" fmla="*/ 2147483647 w 224"/>
                <a:gd name="T7" fmla="*/ 2147483647 h 195"/>
                <a:gd name="T8" fmla="*/ 2147483647 w 224"/>
                <a:gd name="T9" fmla="*/ 2147483647 h 195"/>
                <a:gd name="T10" fmla="*/ 2147483647 w 224"/>
                <a:gd name="T11" fmla="*/ 2147483647 h 195"/>
                <a:gd name="T12" fmla="*/ 2147483647 w 224"/>
                <a:gd name="T13" fmla="*/ 2147483647 h 195"/>
                <a:gd name="T14" fmla="*/ 2147483647 w 224"/>
                <a:gd name="T15" fmla="*/ 2147483647 h 195"/>
                <a:gd name="T16" fmla="*/ 2147483647 w 224"/>
                <a:gd name="T17" fmla="*/ 2147483647 h 195"/>
                <a:gd name="T18" fmla="*/ 2147483647 w 224"/>
                <a:gd name="T19" fmla="*/ 2147483647 h 195"/>
                <a:gd name="T20" fmla="*/ 2147483647 w 224"/>
                <a:gd name="T21" fmla="*/ 2147483647 h 195"/>
                <a:gd name="T22" fmla="*/ 2147483647 w 224"/>
                <a:gd name="T23" fmla="*/ 2147483647 h 195"/>
                <a:gd name="T24" fmla="*/ 2147483647 w 224"/>
                <a:gd name="T25" fmla="*/ 2147483647 h 195"/>
                <a:gd name="T26" fmla="*/ 2147483647 w 224"/>
                <a:gd name="T27" fmla="*/ 2147483647 h 195"/>
                <a:gd name="T28" fmla="*/ 2147483647 w 224"/>
                <a:gd name="T29" fmla="*/ 2147483647 h 195"/>
                <a:gd name="T30" fmla="*/ 2147483647 w 224"/>
                <a:gd name="T31" fmla="*/ 2147483647 h 195"/>
                <a:gd name="T32" fmla="*/ 2147483647 w 224"/>
                <a:gd name="T33" fmla="*/ 2147483647 h 195"/>
                <a:gd name="T34" fmla="*/ 2147483647 w 224"/>
                <a:gd name="T35" fmla="*/ 2147483647 h 195"/>
                <a:gd name="T36" fmla="*/ 2147483647 w 224"/>
                <a:gd name="T37" fmla="*/ 2147483647 h 195"/>
                <a:gd name="T38" fmla="*/ 2147483647 w 224"/>
                <a:gd name="T39" fmla="*/ 2147483647 h 195"/>
                <a:gd name="T40" fmla="*/ 2147483647 w 224"/>
                <a:gd name="T41" fmla="*/ 2147483647 h 195"/>
                <a:gd name="T42" fmla="*/ 2147483647 w 224"/>
                <a:gd name="T43" fmla="*/ 2147483647 h 195"/>
                <a:gd name="T44" fmla="*/ 2147483647 w 224"/>
                <a:gd name="T45" fmla="*/ 2147483647 h 195"/>
                <a:gd name="T46" fmla="*/ 2147483647 w 224"/>
                <a:gd name="T47" fmla="*/ 2147483647 h 195"/>
                <a:gd name="T48" fmla="*/ 2147483647 w 224"/>
                <a:gd name="T49" fmla="*/ 2147483647 h 195"/>
                <a:gd name="T50" fmla="*/ 2147483647 w 224"/>
                <a:gd name="T51" fmla="*/ 2147483647 h 195"/>
                <a:gd name="T52" fmla="*/ 2147483647 w 224"/>
                <a:gd name="T53" fmla="*/ 2147483647 h 195"/>
                <a:gd name="T54" fmla="*/ 2147483647 w 224"/>
                <a:gd name="T55" fmla="*/ 2147483647 h 195"/>
                <a:gd name="T56" fmla="*/ 2147483647 w 224"/>
                <a:gd name="T57" fmla="*/ 2147483647 h 195"/>
                <a:gd name="T58" fmla="*/ 2147483647 w 224"/>
                <a:gd name="T59" fmla="*/ 2147483647 h 195"/>
                <a:gd name="T60" fmla="*/ 2147483647 w 224"/>
                <a:gd name="T61" fmla="*/ 2147483647 h 195"/>
                <a:gd name="T62" fmla="*/ 2147483647 w 224"/>
                <a:gd name="T63" fmla="*/ 2147483647 h 195"/>
                <a:gd name="T64" fmla="*/ 2147483647 w 224"/>
                <a:gd name="T65" fmla="*/ 2147483647 h 195"/>
                <a:gd name="T66" fmla="*/ 2147483647 w 224"/>
                <a:gd name="T67" fmla="*/ 2147483647 h 195"/>
                <a:gd name="T68" fmla="*/ 2147483647 w 224"/>
                <a:gd name="T69" fmla="*/ 2147483647 h 195"/>
                <a:gd name="T70" fmla="*/ 2147483647 w 224"/>
                <a:gd name="T71" fmla="*/ 2147483647 h 195"/>
                <a:gd name="T72" fmla="*/ 2147483647 w 224"/>
                <a:gd name="T73" fmla="*/ 2147483647 h 195"/>
                <a:gd name="T74" fmla="*/ 2147483647 w 224"/>
                <a:gd name="T75" fmla="*/ 2147483647 h 195"/>
                <a:gd name="T76" fmla="*/ 2147483647 w 224"/>
                <a:gd name="T77" fmla="*/ 2147483647 h 195"/>
                <a:gd name="T78" fmla="*/ 2147483647 w 224"/>
                <a:gd name="T79" fmla="*/ 2147483647 h 195"/>
                <a:gd name="T80" fmla="*/ 2147483647 w 224"/>
                <a:gd name="T81" fmla="*/ 2147483647 h 195"/>
                <a:gd name="T82" fmla="*/ 2147483647 w 224"/>
                <a:gd name="T83" fmla="*/ 2147483647 h 195"/>
                <a:gd name="T84" fmla="*/ 2147483647 w 224"/>
                <a:gd name="T85" fmla="*/ 2147483647 h 195"/>
                <a:gd name="T86" fmla="*/ 2147483647 w 224"/>
                <a:gd name="T87" fmla="*/ 2147483647 h 195"/>
                <a:gd name="T88" fmla="*/ 2147483647 w 224"/>
                <a:gd name="T89" fmla="*/ 2147483647 h 195"/>
                <a:gd name="T90" fmla="*/ 2147483647 w 224"/>
                <a:gd name="T91" fmla="*/ 2147483647 h 195"/>
                <a:gd name="T92" fmla="*/ 2147483647 w 224"/>
                <a:gd name="T93" fmla="*/ 2147483647 h 195"/>
                <a:gd name="T94" fmla="*/ 2147483647 w 224"/>
                <a:gd name="T95" fmla="*/ 2147483647 h 195"/>
                <a:gd name="T96" fmla="*/ 2147483647 w 224"/>
                <a:gd name="T97" fmla="*/ 2147483647 h 195"/>
                <a:gd name="T98" fmla="*/ 2147483647 w 224"/>
                <a:gd name="T99" fmla="*/ 2147483647 h 195"/>
                <a:gd name="T100" fmla="*/ 2147483647 w 224"/>
                <a:gd name="T101" fmla="*/ 2147483647 h 195"/>
                <a:gd name="T102" fmla="*/ 2147483647 w 224"/>
                <a:gd name="T103" fmla="*/ 2147483647 h 195"/>
                <a:gd name="T104" fmla="*/ 2147483647 w 224"/>
                <a:gd name="T105" fmla="*/ 2147483647 h 195"/>
                <a:gd name="T106" fmla="*/ 2147483647 w 224"/>
                <a:gd name="T107" fmla="*/ 2147483647 h 195"/>
                <a:gd name="T108" fmla="*/ 2147483647 w 224"/>
                <a:gd name="T109" fmla="*/ 2147483647 h 195"/>
                <a:gd name="T110" fmla="*/ 2147483647 w 224"/>
                <a:gd name="T111" fmla="*/ 2147483647 h 195"/>
                <a:gd name="T112" fmla="*/ 2147483647 w 224"/>
                <a:gd name="T113" fmla="*/ 2147483647 h 195"/>
                <a:gd name="T114" fmla="*/ 2147483647 w 224"/>
                <a:gd name="T115" fmla="*/ 2147483647 h 195"/>
                <a:gd name="T116" fmla="*/ 2147483647 w 224"/>
                <a:gd name="T117" fmla="*/ 2147483647 h 195"/>
                <a:gd name="T118" fmla="*/ 2147483647 w 224"/>
                <a:gd name="T119" fmla="*/ 0 h 195"/>
                <a:gd name="T120" fmla="*/ 2147483647 w 224"/>
                <a:gd name="T121" fmla="*/ 2147483647 h 195"/>
                <a:gd name="T122" fmla="*/ 2147483647 w 224"/>
                <a:gd name="T123" fmla="*/ 2147483647 h 1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4" h="195">
                  <a:moveTo>
                    <a:pt x="57" y="17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2" y="17"/>
                    <a:pt x="51" y="18"/>
                  </a:cubicBezTo>
                  <a:cubicBezTo>
                    <a:pt x="51" y="19"/>
                    <a:pt x="39" y="25"/>
                    <a:pt x="37" y="28"/>
                  </a:cubicBezTo>
                  <a:cubicBezTo>
                    <a:pt x="36" y="30"/>
                    <a:pt x="34" y="33"/>
                    <a:pt x="31" y="33"/>
                  </a:cubicBezTo>
                  <a:cubicBezTo>
                    <a:pt x="29" y="34"/>
                    <a:pt x="20" y="33"/>
                    <a:pt x="20" y="33"/>
                  </a:cubicBezTo>
                  <a:cubicBezTo>
                    <a:pt x="20" y="33"/>
                    <a:pt x="18" y="33"/>
                    <a:pt x="18" y="35"/>
                  </a:cubicBezTo>
                  <a:cubicBezTo>
                    <a:pt x="18" y="36"/>
                    <a:pt x="17" y="52"/>
                    <a:pt x="17" y="52"/>
                  </a:cubicBezTo>
                  <a:cubicBezTo>
                    <a:pt x="17" y="52"/>
                    <a:pt x="17" y="55"/>
                    <a:pt x="17" y="56"/>
                  </a:cubicBezTo>
                  <a:cubicBezTo>
                    <a:pt x="16" y="57"/>
                    <a:pt x="4" y="91"/>
                    <a:pt x="3" y="93"/>
                  </a:cubicBezTo>
                  <a:cubicBezTo>
                    <a:pt x="2" y="95"/>
                    <a:pt x="0" y="106"/>
                    <a:pt x="1" y="113"/>
                  </a:cubicBezTo>
                  <a:cubicBezTo>
                    <a:pt x="2" y="118"/>
                    <a:pt x="3" y="124"/>
                    <a:pt x="3" y="130"/>
                  </a:cubicBezTo>
                  <a:cubicBezTo>
                    <a:pt x="7" y="130"/>
                    <a:pt x="15" y="131"/>
                    <a:pt x="18" y="130"/>
                  </a:cubicBezTo>
                  <a:cubicBezTo>
                    <a:pt x="22" y="129"/>
                    <a:pt x="24" y="127"/>
                    <a:pt x="26" y="126"/>
                  </a:cubicBezTo>
                  <a:cubicBezTo>
                    <a:pt x="27" y="125"/>
                    <a:pt x="30" y="122"/>
                    <a:pt x="30" y="124"/>
                  </a:cubicBezTo>
                  <a:cubicBezTo>
                    <a:pt x="31" y="126"/>
                    <a:pt x="32" y="129"/>
                    <a:pt x="33" y="129"/>
                  </a:cubicBezTo>
                  <a:cubicBezTo>
                    <a:pt x="35" y="129"/>
                    <a:pt x="39" y="127"/>
                    <a:pt x="41" y="125"/>
                  </a:cubicBezTo>
                  <a:cubicBezTo>
                    <a:pt x="42" y="122"/>
                    <a:pt x="48" y="111"/>
                    <a:pt x="48" y="111"/>
                  </a:cubicBezTo>
                  <a:cubicBezTo>
                    <a:pt x="48" y="111"/>
                    <a:pt x="49" y="107"/>
                    <a:pt x="50" y="109"/>
                  </a:cubicBezTo>
                  <a:cubicBezTo>
                    <a:pt x="51" y="110"/>
                    <a:pt x="53" y="113"/>
                    <a:pt x="56" y="114"/>
                  </a:cubicBezTo>
                  <a:cubicBezTo>
                    <a:pt x="59" y="114"/>
                    <a:pt x="61" y="115"/>
                    <a:pt x="61" y="115"/>
                  </a:cubicBezTo>
                  <a:cubicBezTo>
                    <a:pt x="62" y="116"/>
                    <a:pt x="69" y="123"/>
                    <a:pt x="69" y="123"/>
                  </a:cubicBezTo>
                  <a:cubicBezTo>
                    <a:pt x="69" y="123"/>
                    <a:pt x="70" y="125"/>
                    <a:pt x="71" y="124"/>
                  </a:cubicBezTo>
                  <a:cubicBezTo>
                    <a:pt x="73" y="123"/>
                    <a:pt x="77" y="122"/>
                    <a:pt x="79" y="121"/>
                  </a:cubicBezTo>
                  <a:cubicBezTo>
                    <a:pt x="81" y="121"/>
                    <a:pt x="84" y="120"/>
                    <a:pt x="86" y="119"/>
                  </a:cubicBezTo>
                  <a:cubicBezTo>
                    <a:pt x="88" y="118"/>
                    <a:pt x="94" y="115"/>
                    <a:pt x="95" y="119"/>
                  </a:cubicBezTo>
                  <a:cubicBezTo>
                    <a:pt x="95" y="124"/>
                    <a:pt x="94" y="124"/>
                    <a:pt x="96" y="123"/>
                  </a:cubicBezTo>
                  <a:cubicBezTo>
                    <a:pt x="98" y="122"/>
                    <a:pt x="99" y="121"/>
                    <a:pt x="101" y="121"/>
                  </a:cubicBezTo>
                  <a:cubicBezTo>
                    <a:pt x="102" y="121"/>
                    <a:pt x="104" y="120"/>
                    <a:pt x="105" y="120"/>
                  </a:cubicBezTo>
                  <a:cubicBezTo>
                    <a:pt x="106" y="119"/>
                    <a:pt x="108" y="118"/>
                    <a:pt x="109" y="118"/>
                  </a:cubicBezTo>
                  <a:cubicBezTo>
                    <a:pt x="110" y="119"/>
                    <a:pt x="114" y="122"/>
                    <a:pt x="114" y="122"/>
                  </a:cubicBezTo>
                  <a:cubicBezTo>
                    <a:pt x="114" y="122"/>
                    <a:pt x="115" y="123"/>
                    <a:pt x="117" y="122"/>
                  </a:cubicBezTo>
                  <a:cubicBezTo>
                    <a:pt x="119" y="121"/>
                    <a:pt x="124" y="118"/>
                    <a:pt x="126" y="121"/>
                  </a:cubicBezTo>
                  <a:cubicBezTo>
                    <a:pt x="128" y="124"/>
                    <a:pt x="133" y="126"/>
                    <a:pt x="135" y="127"/>
                  </a:cubicBezTo>
                  <a:cubicBezTo>
                    <a:pt x="137" y="128"/>
                    <a:pt x="147" y="131"/>
                    <a:pt x="150" y="133"/>
                  </a:cubicBezTo>
                  <a:cubicBezTo>
                    <a:pt x="152" y="136"/>
                    <a:pt x="181" y="167"/>
                    <a:pt x="185" y="172"/>
                  </a:cubicBezTo>
                  <a:cubicBezTo>
                    <a:pt x="187" y="175"/>
                    <a:pt x="196" y="186"/>
                    <a:pt x="200" y="191"/>
                  </a:cubicBezTo>
                  <a:cubicBezTo>
                    <a:pt x="201" y="191"/>
                    <a:pt x="201" y="191"/>
                    <a:pt x="201" y="191"/>
                  </a:cubicBezTo>
                  <a:cubicBezTo>
                    <a:pt x="201" y="191"/>
                    <a:pt x="208" y="194"/>
                    <a:pt x="209" y="194"/>
                  </a:cubicBezTo>
                  <a:cubicBezTo>
                    <a:pt x="210" y="195"/>
                    <a:pt x="211" y="194"/>
                    <a:pt x="211" y="194"/>
                  </a:cubicBezTo>
                  <a:lnTo>
                    <a:pt x="224" y="183"/>
                  </a:lnTo>
                  <a:cubicBezTo>
                    <a:pt x="224" y="181"/>
                    <a:pt x="223" y="180"/>
                    <a:pt x="223" y="179"/>
                  </a:cubicBezTo>
                  <a:cubicBezTo>
                    <a:pt x="222" y="178"/>
                    <a:pt x="222" y="176"/>
                    <a:pt x="218" y="177"/>
                  </a:cubicBezTo>
                  <a:cubicBezTo>
                    <a:pt x="214" y="179"/>
                    <a:pt x="211" y="174"/>
                    <a:pt x="209" y="172"/>
                  </a:cubicBezTo>
                  <a:cubicBezTo>
                    <a:pt x="207" y="169"/>
                    <a:pt x="205" y="167"/>
                    <a:pt x="203" y="166"/>
                  </a:cubicBezTo>
                  <a:cubicBezTo>
                    <a:pt x="201" y="165"/>
                    <a:pt x="200" y="164"/>
                    <a:pt x="199" y="161"/>
                  </a:cubicBezTo>
                  <a:cubicBezTo>
                    <a:pt x="198" y="158"/>
                    <a:pt x="193" y="145"/>
                    <a:pt x="183" y="142"/>
                  </a:cubicBezTo>
                  <a:cubicBezTo>
                    <a:pt x="173" y="139"/>
                    <a:pt x="170" y="134"/>
                    <a:pt x="167" y="128"/>
                  </a:cubicBezTo>
                  <a:cubicBezTo>
                    <a:pt x="164" y="123"/>
                    <a:pt x="145" y="106"/>
                    <a:pt x="133" y="105"/>
                  </a:cubicBezTo>
                  <a:cubicBezTo>
                    <a:pt x="121" y="104"/>
                    <a:pt x="122" y="98"/>
                    <a:pt x="121" y="95"/>
                  </a:cubicBezTo>
                  <a:cubicBezTo>
                    <a:pt x="119" y="92"/>
                    <a:pt x="117" y="87"/>
                    <a:pt x="115" y="88"/>
                  </a:cubicBezTo>
                  <a:cubicBezTo>
                    <a:pt x="113" y="90"/>
                    <a:pt x="112" y="91"/>
                    <a:pt x="114" y="94"/>
                  </a:cubicBezTo>
                  <a:cubicBezTo>
                    <a:pt x="116" y="96"/>
                    <a:pt x="114" y="99"/>
                    <a:pt x="112" y="99"/>
                  </a:cubicBezTo>
                  <a:cubicBezTo>
                    <a:pt x="111" y="99"/>
                    <a:pt x="110" y="97"/>
                    <a:pt x="111" y="96"/>
                  </a:cubicBezTo>
                  <a:cubicBezTo>
                    <a:pt x="111" y="94"/>
                    <a:pt x="110" y="93"/>
                    <a:pt x="108" y="91"/>
                  </a:cubicBezTo>
                  <a:cubicBezTo>
                    <a:pt x="105" y="90"/>
                    <a:pt x="102" y="86"/>
                    <a:pt x="102" y="84"/>
                  </a:cubicBezTo>
                  <a:cubicBezTo>
                    <a:pt x="102" y="81"/>
                    <a:pt x="100" y="75"/>
                    <a:pt x="98" y="73"/>
                  </a:cubicBezTo>
                  <a:cubicBezTo>
                    <a:pt x="95" y="71"/>
                    <a:pt x="94" y="58"/>
                    <a:pt x="92" y="49"/>
                  </a:cubicBezTo>
                  <a:cubicBezTo>
                    <a:pt x="91" y="39"/>
                    <a:pt x="81" y="14"/>
                    <a:pt x="75" y="5"/>
                  </a:cubicBezTo>
                  <a:cubicBezTo>
                    <a:pt x="74" y="3"/>
                    <a:pt x="73" y="1"/>
                    <a:pt x="72" y="0"/>
                  </a:cubicBezTo>
                  <a:cubicBezTo>
                    <a:pt x="70" y="4"/>
                    <a:pt x="65" y="11"/>
                    <a:pt x="64" y="13"/>
                  </a:cubicBezTo>
                  <a:cubicBezTo>
                    <a:pt x="62" y="15"/>
                    <a:pt x="59" y="17"/>
                    <a:pt x="57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6" name="Freeform 2950"/>
            <p:cNvSpPr>
              <a:spLocks/>
            </p:cNvSpPr>
            <p:nvPr/>
          </p:nvSpPr>
          <p:spPr bwMode="auto">
            <a:xfrm>
              <a:off x="6427012" y="4207417"/>
              <a:ext cx="514718" cy="525916"/>
            </a:xfrm>
            <a:custGeom>
              <a:avLst/>
              <a:gdLst>
                <a:gd name="T0" fmla="*/ 2147483647 w 639"/>
                <a:gd name="T1" fmla="*/ 2147483647 h 636"/>
                <a:gd name="T2" fmla="*/ 2147483647 w 639"/>
                <a:gd name="T3" fmla="*/ 2147483647 h 636"/>
                <a:gd name="T4" fmla="*/ 2147483647 w 639"/>
                <a:gd name="T5" fmla="*/ 2147483647 h 636"/>
                <a:gd name="T6" fmla="*/ 2147483647 w 639"/>
                <a:gd name="T7" fmla="*/ 2147483647 h 636"/>
                <a:gd name="T8" fmla="*/ 2147483647 w 639"/>
                <a:gd name="T9" fmla="*/ 2147483647 h 636"/>
                <a:gd name="T10" fmla="*/ 2147483647 w 639"/>
                <a:gd name="T11" fmla="*/ 2147483647 h 636"/>
                <a:gd name="T12" fmla="*/ 2147483647 w 639"/>
                <a:gd name="T13" fmla="*/ 2147483647 h 636"/>
                <a:gd name="T14" fmla="*/ 2147483647 w 639"/>
                <a:gd name="T15" fmla="*/ 2147483647 h 636"/>
                <a:gd name="T16" fmla="*/ 2147483647 w 639"/>
                <a:gd name="T17" fmla="*/ 2147483647 h 636"/>
                <a:gd name="T18" fmla="*/ 2147483647 w 639"/>
                <a:gd name="T19" fmla="*/ 2147483647 h 636"/>
                <a:gd name="T20" fmla="*/ 2147483647 w 639"/>
                <a:gd name="T21" fmla="*/ 2147483647 h 636"/>
                <a:gd name="T22" fmla="*/ 2147483647 w 639"/>
                <a:gd name="T23" fmla="*/ 2147483647 h 636"/>
                <a:gd name="T24" fmla="*/ 2147483647 w 639"/>
                <a:gd name="T25" fmla="*/ 2147483647 h 636"/>
                <a:gd name="T26" fmla="*/ 2147483647 w 639"/>
                <a:gd name="T27" fmla="*/ 2147483647 h 636"/>
                <a:gd name="T28" fmla="*/ 2147483647 w 639"/>
                <a:gd name="T29" fmla="*/ 2147483647 h 636"/>
                <a:gd name="T30" fmla="*/ 2147483647 w 639"/>
                <a:gd name="T31" fmla="*/ 2147483647 h 636"/>
                <a:gd name="T32" fmla="*/ 2147483647 w 639"/>
                <a:gd name="T33" fmla="*/ 2147483647 h 636"/>
                <a:gd name="T34" fmla="*/ 2147483647 w 639"/>
                <a:gd name="T35" fmla="*/ 2147483647 h 636"/>
                <a:gd name="T36" fmla="*/ 2147483647 w 639"/>
                <a:gd name="T37" fmla="*/ 2147483647 h 636"/>
                <a:gd name="T38" fmla="*/ 2147483647 w 639"/>
                <a:gd name="T39" fmla="*/ 2147483647 h 636"/>
                <a:gd name="T40" fmla="*/ 2147483647 w 639"/>
                <a:gd name="T41" fmla="*/ 2147483647 h 636"/>
                <a:gd name="T42" fmla="*/ 2147483647 w 639"/>
                <a:gd name="T43" fmla="*/ 2147483647 h 636"/>
                <a:gd name="T44" fmla="*/ 2147483647 w 639"/>
                <a:gd name="T45" fmla="*/ 2147483647 h 636"/>
                <a:gd name="T46" fmla="*/ 2147483647 w 639"/>
                <a:gd name="T47" fmla="*/ 2147483647 h 636"/>
                <a:gd name="T48" fmla="*/ 2147483647 w 639"/>
                <a:gd name="T49" fmla="*/ 2147483647 h 636"/>
                <a:gd name="T50" fmla="*/ 2147483647 w 639"/>
                <a:gd name="T51" fmla="*/ 2147483647 h 636"/>
                <a:gd name="T52" fmla="*/ 2147483647 w 639"/>
                <a:gd name="T53" fmla="*/ 2147483647 h 636"/>
                <a:gd name="T54" fmla="*/ 2147483647 w 639"/>
                <a:gd name="T55" fmla="*/ 2147483647 h 636"/>
                <a:gd name="T56" fmla="*/ 2147483647 w 639"/>
                <a:gd name="T57" fmla="*/ 2147483647 h 636"/>
                <a:gd name="T58" fmla="*/ 2147483647 w 639"/>
                <a:gd name="T59" fmla="*/ 2147483647 h 636"/>
                <a:gd name="T60" fmla="*/ 2147483647 w 639"/>
                <a:gd name="T61" fmla="*/ 2147483647 h 636"/>
                <a:gd name="T62" fmla="*/ 2147483647 w 639"/>
                <a:gd name="T63" fmla="*/ 2147483647 h 636"/>
                <a:gd name="T64" fmla="*/ 2147483647 w 639"/>
                <a:gd name="T65" fmla="*/ 2147483647 h 636"/>
                <a:gd name="T66" fmla="*/ 2147483647 w 639"/>
                <a:gd name="T67" fmla="*/ 2147483647 h 636"/>
                <a:gd name="T68" fmla="*/ 2147483647 w 639"/>
                <a:gd name="T69" fmla="*/ 2147483647 h 636"/>
                <a:gd name="T70" fmla="*/ 2147483647 w 639"/>
                <a:gd name="T71" fmla="*/ 2147483647 h 636"/>
                <a:gd name="T72" fmla="*/ 2147483647 w 639"/>
                <a:gd name="T73" fmla="*/ 2147483647 h 636"/>
                <a:gd name="T74" fmla="*/ 2147483647 w 639"/>
                <a:gd name="T75" fmla="*/ 2147483647 h 636"/>
                <a:gd name="T76" fmla="*/ 2147483647 w 639"/>
                <a:gd name="T77" fmla="*/ 2147483647 h 636"/>
                <a:gd name="T78" fmla="*/ 2147483647 w 639"/>
                <a:gd name="T79" fmla="*/ 2147483647 h 636"/>
                <a:gd name="T80" fmla="*/ 2147483647 w 639"/>
                <a:gd name="T81" fmla="*/ 2147483647 h 636"/>
                <a:gd name="T82" fmla="*/ 2147483647 w 639"/>
                <a:gd name="T83" fmla="*/ 2147483647 h 636"/>
                <a:gd name="T84" fmla="*/ 2147483647 w 639"/>
                <a:gd name="T85" fmla="*/ 2147483647 h 636"/>
                <a:gd name="T86" fmla="*/ 2147483647 w 639"/>
                <a:gd name="T87" fmla="*/ 2147483647 h 636"/>
                <a:gd name="T88" fmla="*/ 2147483647 w 639"/>
                <a:gd name="T89" fmla="*/ 2147483647 h 636"/>
                <a:gd name="T90" fmla="*/ 2147483647 w 639"/>
                <a:gd name="T91" fmla="*/ 2147483647 h 636"/>
                <a:gd name="T92" fmla="*/ 2147483647 w 639"/>
                <a:gd name="T93" fmla="*/ 2147483647 h 636"/>
                <a:gd name="T94" fmla="*/ 2147483647 w 639"/>
                <a:gd name="T95" fmla="*/ 2147483647 h 636"/>
                <a:gd name="T96" fmla="*/ 2147483647 w 639"/>
                <a:gd name="T97" fmla="*/ 2147483647 h 636"/>
                <a:gd name="T98" fmla="*/ 2147483647 w 639"/>
                <a:gd name="T99" fmla="*/ 2147483647 h 636"/>
                <a:gd name="T100" fmla="*/ 2147483647 w 639"/>
                <a:gd name="T101" fmla="*/ 2147483647 h 636"/>
                <a:gd name="T102" fmla="*/ 2147483647 w 639"/>
                <a:gd name="T103" fmla="*/ 2147483647 h 636"/>
                <a:gd name="T104" fmla="*/ 2147483647 w 639"/>
                <a:gd name="T105" fmla="*/ 2147483647 h 636"/>
                <a:gd name="T106" fmla="*/ 2147483647 w 639"/>
                <a:gd name="T107" fmla="*/ 2147483647 h 636"/>
                <a:gd name="T108" fmla="*/ 2147483647 w 639"/>
                <a:gd name="T109" fmla="*/ 2147483647 h 636"/>
                <a:gd name="T110" fmla="*/ 2147483647 w 639"/>
                <a:gd name="T111" fmla="*/ 2147483647 h 636"/>
                <a:gd name="T112" fmla="*/ 2147483647 w 639"/>
                <a:gd name="T113" fmla="*/ 2147483647 h 6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9" h="636">
                  <a:moveTo>
                    <a:pt x="394" y="548"/>
                  </a:moveTo>
                  <a:cubicBezTo>
                    <a:pt x="394" y="548"/>
                    <a:pt x="394" y="548"/>
                    <a:pt x="395" y="548"/>
                  </a:cubicBezTo>
                  <a:cubicBezTo>
                    <a:pt x="397" y="550"/>
                    <a:pt x="402" y="555"/>
                    <a:pt x="404" y="556"/>
                  </a:cubicBezTo>
                  <a:cubicBezTo>
                    <a:pt x="406" y="558"/>
                    <a:pt x="410" y="560"/>
                    <a:pt x="408" y="562"/>
                  </a:cubicBezTo>
                  <a:cubicBezTo>
                    <a:pt x="406" y="564"/>
                    <a:pt x="401" y="566"/>
                    <a:pt x="407" y="567"/>
                  </a:cubicBezTo>
                  <a:cubicBezTo>
                    <a:pt x="412" y="567"/>
                    <a:pt x="414" y="567"/>
                    <a:pt x="416" y="565"/>
                  </a:cubicBezTo>
                  <a:cubicBezTo>
                    <a:pt x="419" y="564"/>
                    <a:pt x="423" y="562"/>
                    <a:pt x="425" y="562"/>
                  </a:cubicBezTo>
                  <a:cubicBezTo>
                    <a:pt x="427" y="561"/>
                    <a:pt x="434" y="560"/>
                    <a:pt x="435" y="559"/>
                  </a:cubicBezTo>
                  <a:cubicBezTo>
                    <a:pt x="436" y="559"/>
                    <a:pt x="439" y="557"/>
                    <a:pt x="438" y="561"/>
                  </a:cubicBezTo>
                  <a:cubicBezTo>
                    <a:pt x="438" y="564"/>
                    <a:pt x="436" y="576"/>
                    <a:pt x="449" y="579"/>
                  </a:cubicBezTo>
                  <a:cubicBezTo>
                    <a:pt x="463" y="582"/>
                    <a:pt x="474" y="582"/>
                    <a:pt x="476" y="583"/>
                  </a:cubicBezTo>
                  <a:cubicBezTo>
                    <a:pt x="479" y="584"/>
                    <a:pt x="488" y="587"/>
                    <a:pt x="490" y="585"/>
                  </a:cubicBezTo>
                  <a:cubicBezTo>
                    <a:pt x="492" y="584"/>
                    <a:pt x="496" y="583"/>
                    <a:pt x="496" y="578"/>
                  </a:cubicBezTo>
                  <a:cubicBezTo>
                    <a:pt x="496" y="572"/>
                    <a:pt x="496" y="572"/>
                    <a:pt x="497" y="572"/>
                  </a:cubicBezTo>
                  <a:cubicBezTo>
                    <a:pt x="499" y="571"/>
                    <a:pt x="502" y="571"/>
                    <a:pt x="503" y="574"/>
                  </a:cubicBezTo>
                  <a:cubicBezTo>
                    <a:pt x="504" y="576"/>
                    <a:pt x="511" y="586"/>
                    <a:pt x="513" y="591"/>
                  </a:cubicBezTo>
                  <a:cubicBezTo>
                    <a:pt x="515" y="595"/>
                    <a:pt x="515" y="594"/>
                    <a:pt x="516" y="595"/>
                  </a:cubicBezTo>
                  <a:cubicBezTo>
                    <a:pt x="517" y="595"/>
                    <a:pt x="525" y="594"/>
                    <a:pt x="526" y="596"/>
                  </a:cubicBezTo>
                  <a:cubicBezTo>
                    <a:pt x="528" y="597"/>
                    <a:pt x="532" y="599"/>
                    <a:pt x="534" y="600"/>
                  </a:cubicBezTo>
                  <a:cubicBezTo>
                    <a:pt x="535" y="600"/>
                    <a:pt x="540" y="600"/>
                    <a:pt x="541" y="601"/>
                  </a:cubicBezTo>
                  <a:cubicBezTo>
                    <a:pt x="541" y="603"/>
                    <a:pt x="563" y="632"/>
                    <a:pt x="563" y="632"/>
                  </a:cubicBezTo>
                  <a:cubicBezTo>
                    <a:pt x="563" y="632"/>
                    <a:pt x="564" y="634"/>
                    <a:pt x="565" y="634"/>
                  </a:cubicBezTo>
                  <a:cubicBezTo>
                    <a:pt x="567" y="634"/>
                    <a:pt x="568" y="635"/>
                    <a:pt x="571" y="634"/>
                  </a:cubicBezTo>
                  <a:cubicBezTo>
                    <a:pt x="573" y="632"/>
                    <a:pt x="581" y="628"/>
                    <a:pt x="583" y="629"/>
                  </a:cubicBezTo>
                  <a:cubicBezTo>
                    <a:pt x="584" y="629"/>
                    <a:pt x="585" y="631"/>
                    <a:pt x="584" y="632"/>
                  </a:cubicBezTo>
                  <a:cubicBezTo>
                    <a:pt x="584" y="634"/>
                    <a:pt x="584" y="636"/>
                    <a:pt x="586" y="636"/>
                  </a:cubicBezTo>
                  <a:cubicBezTo>
                    <a:pt x="588" y="636"/>
                    <a:pt x="591" y="636"/>
                    <a:pt x="590" y="633"/>
                  </a:cubicBezTo>
                  <a:cubicBezTo>
                    <a:pt x="590" y="629"/>
                    <a:pt x="589" y="619"/>
                    <a:pt x="589" y="617"/>
                  </a:cubicBezTo>
                  <a:cubicBezTo>
                    <a:pt x="589" y="614"/>
                    <a:pt x="589" y="593"/>
                    <a:pt x="589" y="593"/>
                  </a:cubicBezTo>
                  <a:cubicBezTo>
                    <a:pt x="589" y="593"/>
                    <a:pt x="590" y="591"/>
                    <a:pt x="588" y="592"/>
                  </a:cubicBezTo>
                  <a:cubicBezTo>
                    <a:pt x="585" y="592"/>
                    <a:pt x="584" y="593"/>
                    <a:pt x="583" y="593"/>
                  </a:cubicBezTo>
                  <a:cubicBezTo>
                    <a:pt x="581" y="593"/>
                    <a:pt x="577" y="593"/>
                    <a:pt x="577" y="596"/>
                  </a:cubicBezTo>
                  <a:cubicBezTo>
                    <a:pt x="577" y="599"/>
                    <a:pt x="577" y="601"/>
                    <a:pt x="576" y="601"/>
                  </a:cubicBezTo>
                  <a:cubicBezTo>
                    <a:pt x="574" y="600"/>
                    <a:pt x="570" y="599"/>
                    <a:pt x="569" y="599"/>
                  </a:cubicBezTo>
                  <a:cubicBezTo>
                    <a:pt x="567" y="600"/>
                    <a:pt x="565" y="600"/>
                    <a:pt x="562" y="597"/>
                  </a:cubicBezTo>
                  <a:cubicBezTo>
                    <a:pt x="560" y="595"/>
                    <a:pt x="558" y="590"/>
                    <a:pt x="555" y="588"/>
                  </a:cubicBezTo>
                  <a:cubicBezTo>
                    <a:pt x="553" y="586"/>
                    <a:pt x="551" y="585"/>
                    <a:pt x="550" y="584"/>
                  </a:cubicBezTo>
                  <a:cubicBezTo>
                    <a:pt x="548" y="584"/>
                    <a:pt x="546" y="581"/>
                    <a:pt x="544" y="577"/>
                  </a:cubicBezTo>
                  <a:cubicBezTo>
                    <a:pt x="542" y="573"/>
                    <a:pt x="542" y="573"/>
                    <a:pt x="542" y="572"/>
                  </a:cubicBezTo>
                  <a:cubicBezTo>
                    <a:pt x="541" y="570"/>
                    <a:pt x="541" y="569"/>
                    <a:pt x="541" y="567"/>
                  </a:cubicBezTo>
                  <a:cubicBezTo>
                    <a:pt x="542" y="564"/>
                    <a:pt x="549" y="540"/>
                    <a:pt x="549" y="540"/>
                  </a:cubicBezTo>
                  <a:cubicBezTo>
                    <a:pt x="549" y="540"/>
                    <a:pt x="551" y="534"/>
                    <a:pt x="550" y="531"/>
                  </a:cubicBezTo>
                  <a:cubicBezTo>
                    <a:pt x="548" y="528"/>
                    <a:pt x="548" y="522"/>
                    <a:pt x="549" y="519"/>
                  </a:cubicBezTo>
                  <a:cubicBezTo>
                    <a:pt x="550" y="516"/>
                    <a:pt x="551" y="512"/>
                    <a:pt x="551" y="511"/>
                  </a:cubicBezTo>
                  <a:cubicBezTo>
                    <a:pt x="551" y="509"/>
                    <a:pt x="550" y="506"/>
                    <a:pt x="549" y="505"/>
                  </a:cubicBezTo>
                  <a:cubicBezTo>
                    <a:pt x="548" y="504"/>
                    <a:pt x="547" y="501"/>
                    <a:pt x="546" y="499"/>
                  </a:cubicBezTo>
                  <a:cubicBezTo>
                    <a:pt x="546" y="498"/>
                    <a:pt x="545" y="495"/>
                    <a:pt x="544" y="495"/>
                  </a:cubicBezTo>
                  <a:cubicBezTo>
                    <a:pt x="542" y="495"/>
                    <a:pt x="539" y="495"/>
                    <a:pt x="542" y="492"/>
                  </a:cubicBezTo>
                  <a:cubicBezTo>
                    <a:pt x="545" y="488"/>
                    <a:pt x="557" y="477"/>
                    <a:pt x="558" y="476"/>
                  </a:cubicBezTo>
                  <a:cubicBezTo>
                    <a:pt x="560" y="474"/>
                    <a:pt x="561" y="471"/>
                    <a:pt x="560" y="469"/>
                  </a:cubicBezTo>
                  <a:cubicBezTo>
                    <a:pt x="558" y="467"/>
                    <a:pt x="559" y="467"/>
                    <a:pt x="560" y="466"/>
                  </a:cubicBezTo>
                  <a:cubicBezTo>
                    <a:pt x="562" y="466"/>
                    <a:pt x="601" y="459"/>
                    <a:pt x="615" y="457"/>
                  </a:cubicBezTo>
                  <a:cubicBezTo>
                    <a:pt x="614" y="456"/>
                    <a:pt x="612" y="455"/>
                    <a:pt x="609" y="451"/>
                  </a:cubicBezTo>
                  <a:cubicBezTo>
                    <a:pt x="604" y="444"/>
                    <a:pt x="604" y="435"/>
                    <a:pt x="602" y="429"/>
                  </a:cubicBezTo>
                  <a:cubicBezTo>
                    <a:pt x="601" y="423"/>
                    <a:pt x="580" y="399"/>
                    <a:pt x="574" y="392"/>
                  </a:cubicBezTo>
                  <a:cubicBezTo>
                    <a:pt x="567" y="385"/>
                    <a:pt x="568" y="382"/>
                    <a:pt x="573" y="378"/>
                  </a:cubicBezTo>
                  <a:cubicBezTo>
                    <a:pt x="577" y="375"/>
                    <a:pt x="572" y="364"/>
                    <a:pt x="568" y="355"/>
                  </a:cubicBezTo>
                  <a:cubicBezTo>
                    <a:pt x="565" y="345"/>
                    <a:pt x="570" y="333"/>
                    <a:pt x="571" y="323"/>
                  </a:cubicBezTo>
                  <a:cubicBezTo>
                    <a:pt x="572" y="313"/>
                    <a:pt x="570" y="319"/>
                    <a:pt x="569" y="322"/>
                  </a:cubicBezTo>
                  <a:cubicBezTo>
                    <a:pt x="569" y="326"/>
                    <a:pt x="568" y="327"/>
                    <a:pt x="566" y="326"/>
                  </a:cubicBezTo>
                  <a:cubicBezTo>
                    <a:pt x="564" y="325"/>
                    <a:pt x="566" y="318"/>
                    <a:pt x="566" y="317"/>
                  </a:cubicBezTo>
                  <a:cubicBezTo>
                    <a:pt x="566" y="316"/>
                    <a:pt x="568" y="304"/>
                    <a:pt x="570" y="297"/>
                  </a:cubicBezTo>
                  <a:cubicBezTo>
                    <a:pt x="569" y="295"/>
                    <a:pt x="569" y="292"/>
                    <a:pt x="569" y="291"/>
                  </a:cubicBezTo>
                  <a:cubicBezTo>
                    <a:pt x="570" y="289"/>
                    <a:pt x="570" y="288"/>
                    <a:pt x="570" y="286"/>
                  </a:cubicBezTo>
                  <a:cubicBezTo>
                    <a:pt x="570" y="284"/>
                    <a:pt x="569" y="281"/>
                    <a:pt x="569" y="281"/>
                  </a:cubicBezTo>
                  <a:cubicBezTo>
                    <a:pt x="569" y="281"/>
                    <a:pt x="566" y="277"/>
                    <a:pt x="563" y="272"/>
                  </a:cubicBezTo>
                  <a:cubicBezTo>
                    <a:pt x="561" y="269"/>
                    <a:pt x="559" y="265"/>
                    <a:pt x="558" y="265"/>
                  </a:cubicBezTo>
                  <a:cubicBezTo>
                    <a:pt x="557" y="264"/>
                    <a:pt x="560" y="262"/>
                    <a:pt x="560" y="262"/>
                  </a:cubicBezTo>
                  <a:cubicBezTo>
                    <a:pt x="570" y="255"/>
                    <a:pt x="569" y="242"/>
                    <a:pt x="569" y="240"/>
                  </a:cubicBezTo>
                  <a:cubicBezTo>
                    <a:pt x="569" y="238"/>
                    <a:pt x="570" y="237"/>
                    <a:pt x="571" y="236"/>
                  </a:cubicBezTo>
                  <a:cubicBezTo>
                    <a:pt x="572" y="235"/>
                    <a:pt x="578" y="231"/>
                    <a:pt x="580" y="229"/>
                  </a:cubicBezTo>
                  <a:cubicBezTo>
                    <a:pt x="580" y="228"/>
                    <a:pt x="581" y="228"/>
                    <a:pt x="582" y="227"/>
                  </a:cubicBezTo>
                  <a:lnTo>
                    <a:pt x="581" y="217"/>
                  </a:lnTo>
                  <a:cubicBezTo>
                    <a:pt x="581" y="217"/>
                    <a:pt x="581" y="214"/>
                    <a:pt x="582" y="212"/>
                  </a:cubicBezTo>
                  <a:cubicBezTo>
                    <a:pt x="582" y="209"/>
                    <a:pt x="584" y="198"/>
                    <a:pt x="584" y="196"/>
                  </a:cubicBezTo>
                  <a:cubicBezTo>
                    <a:pt x="584" y="194"/>
                    <a:pt x="585" y="184"/>
                    <a:pt x="586" y="182"/>
                  </a:cubicBezTo>
                  <a:cubicBezTo>
                    <a:pt x="587" y="181"/>
                    <a:pt x="592" y="168"/>
                    <a:pt x="593" y="165"/>
                  </a:cubicBezTo>
                  <a:cubicBezTo>
                    <a:pt x="593" y="163"/>
                    <a:pt x="595" y="154"/>
                    <a:pt x="595" y="154"/>
                  </a:cubicBezTo>
                  <a:cubicBezTo>
                    <a:pt x="595" y="154"/>
                    <a:pt x="594" y="152"/>
                    <a:pt x="596" y="151"/>
                  </a:cubicBezTo>
                  <a:cubicBezTo>
                    <a:pt x="599" y="149"/>
                    <a:pt x="614" y="137"/>
                    <a:pt x="615" y="136"/>
                  </a:cubicBezTo>
                  <a:cubicBezTo>
                    <a:pt x="616" y="135"/>
                    <a:pt x="633" y="118"/>
                    <a:pt x="634" y="116"/>
                  </a:cubicBezTo>
                  <a:cubicBezTo>
                    <a:pt x="634" y="115"/>
                    <a:pt x="638" y="109"/>
                    <a:pt x="638" y="109"/>
                  </a:cubicBezTo>
                  <a:cubicBezTo>
                    <a:pt x="638" y="109"/>
                    <a:pt x="639" y="108"/>
                    <a:pt x="638" y="107"/>
                  </a:cubicBezTo>
                  <a:cubicBezTo>
                    <a:pt x="637" y="106"/>
                    <a:pt x="629" y="102"/>
                    <a:pt x="629" y="102"/>
                  </a:cubicBezTo>
                  <a:cubicBezTo>
                    <a:pt x="628" y="101"/>
                    <a:pt x="627" y="101"/>
                    <a:pt x="627" y="101"/>
                  </a:cubicBezTo>
                  <a:cubicBezTo>
                    <a:pt x="626" y="102"/>
                    <a:pt x="625" y="102"/>
                    <a:pt x="624" y="102"/>
                  </a:cubicBezTo>
                  <a:cubicBezTo>
                    <a:pt x="623" y="101"/>
                    <a:pt x="620" y="99"/>
                    <a:pt x="621" y="94"/>
                  </a:cubicBezTo>
                  <a:cubicBezTo>
                    <a:pt x="622" y="88"/>
                    <a:pt x="622" y="88"/>
                    <a:pt x="622" y="86"/>
                  </a:cubicBezTo>
                  <a:cubicBezTo>
                    <a:pt x="622" y="83"/>
                    <a:pt x="621" y="76"/>
                    <a:pt x="622" y="74"/>
                  </a:cubicBezTo>
                  <a:cubicBezTo>
                    <a:pt x="623" y="72"/>
                    <a:pt x="626" y="68"/>
                    <a:pt x="626" y="68"/>
                  </a:cubicBezTo>
                  <a:cubicBezTo>
                    <a:pt x="626" y="67"/>
                    <a:pt x="624" y="64"/>
                    <a:pt x="625" y="63"/>
                  </a:cubicBezTo>
                  <a:cubicBezTo>
                    <a:pt x="623" y="62"/>
                    <a:pt x="620" y="61"/>
                    <a:pt x="618" y="61"/>
                  </a:cubicBezTo>
                  <a:cubicBezTo>
                    <a:pt x="614" y="59"/>
                    <a:pt x="615" y="56"/>
                    <a:pt x="614" y="53"/>
                  </a:cubicBezTo>
                  <a:cubicBezTo>
                    <a:pt x="614" y="50"/>
                    <a:pt x="609" y="48"/>
                    <a:pt x="605" y="47"/>
                  </a:cubicBezTo>
                  <a:cubicBezTo>
                    <a:pt x="601" y="46"/>
                    <a:pt x="596" y="42"/>
                    <a:pt x="593" y="37"/>
                  </a:cubicBezTo>
                  <a:cubicBezTo>
                    <a:pt x="589" y="33"/>
                    <a:pt x="590" y="29"/>
                    <a:pt x="590" y="28"/>
                  </a:cubicBezTo>
                  <a:cubicBezTo>
                    <a:pt x="589" y="27"/>
                    <a:pt x="589" y="27"/>
                    <a:pt x="588" y="27"/>
                  </a:cubicBezTo>
                  <a:cubicBezTo>
                    <a:pt x="587" y="27"/>
                    <a:pt x="583" y="27"/>
                    <a:pt x="580" y="28"/>
                  </a:cubicBezTo>
                  <a:cubicBezTo>
                    <a:pt x="577" y="28"/>
                    <a:pt x="576" y="29"/>
                    <a:pt x="574" y="31"/>
                  </a:cubicBezTo>
                  <a:cubicBezTo>
                    <a:pt x="572" y="33"/>
                    <a:pt x="572" y="33"/>
                    <a:pt x="569" y="34"/>
                  </a:cubicBezTo>
                  <a:cubicBezTo>
                    <a:pt x="566" y="35"/>
                    <a:pt x="556" y="32"/>
                    <a:pt x="552" y="31"/>
                  </a:cubicBezTo>
                  <a:cubicBezTo>
                    <a:pt x="549" y="31"/>
                    <a:pt x="547" y="33"/>
                    <a:pt x="544" y="36"/>
                  </a:cubicBezTo>
                  <a:cubicBezTo>
                    <a:pt x="541" y="39"/>
                    <a:pt x="527" y="30"/>
                    <a:pt x="525" y="28"/>
                  </a:cubicBezTo>
                  <a:cubicBezTo>
                    <a:pt x="523" y="27"/>
                    <a:pt x="521" y="23"/>
                    <a:pt x="520" y="20"/>
                  </a:cubicBezTo>
                  <a:cubicBezTo>
                    <a:pt x="519" y="18"/>
                    <a:pt x="515" y="15"/>
                    <a:pt x="510" y="11"/>
                  </a:cubicBezTo>
                  <a:cubicBezTo>
                    <a:pt x="508" y="10"/>
                    <a:pt x="506" y="9"/>
                    <a:pt x="504" y="8"/>
                  </a:cubicBezTo>
                  <a:cubicBezTo>
                    <a:pt x="495" y="4"/>
                    <a:pt x="491" y="8"/>
                    <a:pt x="488" y="9"/>
                  </a:cubicBezTo>
                  <a:cubicBezTo>
                    <a:pt x="485" y="9"/>
                    <a:pt x="481" y="11"/>
                    <a:pt x="473" y="7"/>
                  </a:cubicBezTo>
                  <a:cubicBezTo>
                    <a:pt x="465" y="3"/>
                    <a:pt x="461" y="5"/>
                    <a:pt x="459" y="6"/>
                  </a:cubicBezTo>
                  <a:cubicBezTo>
                    <a:pt x="456" y="6"/>
                    <a:pt x="452" y="3"/>
                    <a:pt x="450" y="2"/>
                  </a:cubicBezTo>
                  <a:cubicBezTo>
                    <a:pt x="447" y="0"/>
                    <a:pt x="445" y="0"/>
                    <a:pt x="442" y="1"/>
                  </a:cubicBezTo>
                  <a:cubicBezTo>
                    <a:pt x="439" y="1"/>
                    <a:pt x="438" y="4"/>
                    <a:pt x="439" y="6"/>
                  </a:cubicBezTo>
                  <a:cubicBezTo>
                    <a:pt x="439" y="7"/>
                    <a:pt x="440" y="10"/>
                    <a:pt x="437" y="12"/>
                  </a:cubicBezTo>
                  <a:cubicBezTo>
                    <a:pt x="434" y="14"/>
                    <a:pt x="420" y="15"/>
                    <a:pt x="417" y="15"/>
                  </a:cubicBezTo>
                  <a:cubicBezTo>
                    <a:pt x="415" y="15"/>
                    <a:pt x="416" y="14"/>
                    <a:pt x="415" y="13"/>
                  </a:cubicBezTo>
                  <a:cubicBezTo>
                    <a:pt x="414" y="12"/>
                    <a:pt x="411" y="10"/>
                    <a:pt x="410" y="10"/>
                  </a:cubicBezTo>
                  <a:cubicBezTo>
                    <a:pt x="409" y="9"/>
                    <a:pt x="408" y="11"/>
                    <a:pt x="406" y="12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04" y="12"/>
                    <a:pt x="386" y="21"/>
                    <a:pt x="384" y="21"/>
                  </a:cubicBezTo>
                  <a:cubicBezTo>
                    <a:pt x="382" y="22"/>
                    <a:pt x="378" y="26"/>
                    <a:pt x="375" y="26"/>
                  </a:cubicBezTo>
                  <a:cubicBezTo>
                    <a:pt x="371" y="27"/>
                    <a:pt x="366" y="22"/>
                    <a:pt x="365" y="21"/>
                  </a:cubicBezTo>
                  <a:cubicBezTo>
                    <a:pt x="364" y="21"/>
                    <a:pt x="360" y="19"/>
                    <a:pt x="358" y="18"/>
                  </a:cubicBezTo>
                  <a:cubicBezTo>
                    <a:pt x="356" y="18"/>
                    <a:pt x="355" y="20"/>
                    <a:pt x="353" y="23"/>
                  </a:cubicBezTo>
                  <a:cubicBezTo>
                    <a:pt x="351" y="25"/>
                    <a:pt x="343" y="38"/>
                    <a:pt x="343" y="40"/>
                  </a:cubicBezTo>
                  <a:cubicBezTo>
                    <a:pt x="342" y="41"/>
                    <a:pt x="342" y="41"/>
                    <a:pt x="342" y="41"/>
                  </a:cubicBezTo>
                  <a:cubicBezTo>
                    <a:pt x="342" y="41"/>
                    <a:pt x="333" y="40"/>
                    <a:pt x="330" y="39"/>
                  </a:cubicBezTo>
                  <a:cubicBezTo>
                    <a:pt x="328" y="38"/>
                    <a:pt x="309" y="37"/>
                    <a:pt x="308" y="37"/>
                  </a:cubicBezTo>
                  <a:cubicBezTo>
                    <a:pt x="307" y="37"/>
                    <a:pt x="305" y="36"/>
                    <a:pt x="305" y="36"/>
                  </a:cubicBezTo>
                  <a:cubicBezTo>
                    <a:pt x="305" y="36"/>
                    <a:pt x="278" y="29"/>
                    <a:pt x="277" y="29"/>
                  </a:cubicBezTo>
                  <a:cubicBezTo>
                    <a:pt x="276" y="28"/>
                    <a:pt x="275" y="28"/>
                    <a:pt x="275" y="28"/>
                  </a:cubicBezTo>
                  <a:cubicBezTo>
                    <a:pt x="275" y="28"/>
                    <a:pt x="261" y="15"/>
                    <a:pt x="261" y="14"/>
                  </a:cubicBezTo>
                  <a:cubicBezTo>
                    <a:pt x="260" y="13"/>
                    <a:pt x="258" y="12"/>
                    <a:pt x="257" y="12"/>
                  </a:cubicBezTo>
                  <a:cubicBezTo>
                    <a:pt x="256" y="12"/>
                    <a:pt x="256" y="11"/>
                    <a:pt x="255" y="10"/>
                  </a:cubicBezTo>
                  <a:cubicBezTo>
                    <a:pt x="255" y="10"/>
                    <a:pt x="253" y="9"/>
                    <a:pt x="247" y="8"/>
                  </a:cubicBezTo>
                  <a:cubicBezTo>
                    <a:pt x="241" y="8"/>
                    <a:pt x="233" y="12"/>
                    <a:pt x="231" y="13"/>
                  </a:cubicBezTo>
                  <a:cubicBezTo>
                    <a:pt x="230" y="14"/>
                    <a:pt x="229" y="16"/>
                    <a:pt x="229" y="17"/>
                  </a:cubicBezTo>
                  <a:cubicBezTo>
                    <a:pt x="228" y="17"/>
                    <a:pt x="221" y="29"/>
                    <a:pt x="219" y="31"/>
                  </a:cubicBezTo>
                  <a:cubicBezTo>
                    <a:pt x="217" y="33"/>
                    <a:pt x="215" y="33"/>
                    <a:pt x="213" y="34"/>
                  </a:cubicBezTo>
                  <a:cubicBezTo>
                    <a:pt x="210" y="35"/>
                    <a:pt x="210" y="36"/>
                    <a:pt x="212" y="38"/>
                  </a:cubicBezTo>
                  <a:cubicBezTo>
                    <a:pt x="213" y="39"/>
                    <a:pt x="213" y="41"/>
                    <a:pt x="213" y="42"/>
                  </a:cubicBezTo>
                  <a:cubicBezTo>
                    <a:pt x="214" y="44"/>
                    <a:pt x="213" y="49"/>
                    <a:pt x="213" y="61"/>
                  </a:cubicBezTo>
                  <a:cubicBezTo>
                    <a:pt x="213" y="62"/>
                    <a:pt x="213" y="62"/>
                    <a:pt x="213" y="63"/>
                  </a:cubicBezTo>
                  <a:cubicBezTo>
                    <a:pt x="213" y="73"/>
                    <a:pt x="211" y="79"/>
                    <a:pt x="210" y="80"/>
                  </a:cubicBezTo>
                  <a:cubicBezTo>
                    <a:pt x="209" y="81"/>
                    <a:pt x="204" y="91"/>
                    <a:pt x="200" y="97"/>
                  </a:cubicBezTo>
                  <a:cubicBezTo>
                    <a:pt x="197" y="103"/>
                    <a:pt x="195" y="107"/>
                    <a:pt x="195" y="114"/>
                  </a:cubicBezTo>
                  <a:cubicBezTo>
                    <a:pt x="195" y="121"/>
                    <a:pt x="192" y="130"/>
                    <a:pt x="189" y="139"/>
                  </a:cubicBezTo>
                  <a:cubicBezTo>
                    <a:pt x="187" y="148"/>
                    <a:pt x="190" y="161"/>
                    <a:pt x="190" y="164"/>
                  </a:cubicBezTo>
                  <a:cubicBezTo>
                    <a:pt x="191" y="166"/>
                    <a:pt x="190" y="171"/>
                    <a:pt x="189" y="173"/>
                  </a:cubicBezTo>
                  <a:cubicBezTo>
                    <a:pt x="189" y="176"/>
                    <a:pt x="179" y="204"/>
                    <a:pt x="178" y="205"/>
                  </a:cubicBezTo>
                  <a:cubicBezTo>
                    <a:pt x="178" y="206"/>
                    <a:pt x="177" y="207"/>
                    <a:pt x="176" y="207"/>
                  </a:cubicBezTo>
                  <a:cubicBezTo>
                    <a:pt x="175" y="207"/>
                    <a:pt x="173" y="209"/>
                    <a:pt x="162" y="216"/>
                  </a:cubicBezTo>
                  <a:cubicBezTo>
                    <a:pt x="152" y="223"/>
                    <a:pt x="150" y="230"/>
                    <a:pt x="149" y="231"/>
                  </a:cubicBezTo>
                  <a:cubicBezTo>
                    <a:pt x="149" y="233"/>
                    <a:pt x="145" y="239"/>
                    <a:pt x="144" y="242"/>
                  </a:cubicBezTo>
                  <a:cubicBezTo>
                    <a:pt x="142" y="244"/>
                    <a:pt x="138" y="248"/>
                    <a:pt x="134" y="251"/>
                  </a:cubicBezTo>
                  <a:cubicBezTo>
                    <a:pt x="131" y="254"/>
                    <a:pt x="131" y="260"/>
                    <a:pt x="132" y="262"/>
                  </a:cubicBezTo>
                  <a:cubicBezTo>
                    <a:pt x="132" y="263"/>
                    <a:pt x="132" y="271"/>
                    <a:pt x="132" y="273"/>
                  </a:cubicBezTo>
                  <a:cubicBezTo>
                    <a:pt x="131" y="275"/>
                    <a:pt x="132" y="278"/>
                    <a:pt x="132" y="282"/>
                  </a:cubicBezTo>
                  <a:cubicBezTo>
                    <a:pt x="132" y="286"/>
                    <a:pt x="133" y="292"/>
                    <a:pt x="131" y="295"/>
                  </a:cubicBezTo>
                  <a:cubicBezTo>
                    <a:pt x="130" y="299"/>
                    <a:pt x="123" y="311"/>
                    <a:pt x="122" y="312"/>
                  </a:cubicBezTo>
                  <a:cubicBezTo>
                    <a:pt x="121" y="313"/>
                    <a:pt x="121" y="314"/>
                    <a:pt x="121" y="314"/>
                  </a:cubicBezTo>
                  <a:cubicBezTo>
                    <a:pt x="121" y="314"/>
                    <a:pt x="100" y="328"/>
                    <a:pt x="99" y="328"/>
                  </a:cubicBezTo>
                  <a:cubicBezTo>
                    <a:pt x="98" y="329"/>
                    <a:pt x="97" y="329"/>
                    <a:pt x="96" y="331"/>
                  </a:cubicBezTo>
                  <a:cubicBezTo>
                    <a:pt x="95" y="332"/>
                    <a:pt x="88" y="341"/>
                    <a:pt x="85" y="344"/>
                  </a:cubicBezTo>
                  <a:cubicBezTo>
                    <a:pt x="82" y="347"/>
                    <a:pt x="75" y="346"/>
                    <a:pt x="73" y="345"/>
                  </a:cubicBezTo>
                  <a:cubicBezTo>
                    <a:pt x="72" y="345"/>
                    <a:pt x="72" y="344"/>
                    <a:pt x="72" y="344"/>
                  </a:cubicBezTo>
                  <a:cubicBezTo>
                    <a:pt x="72" y="344"/>
                    <a:pt x="72" y="326"/>
                    <a:pt x="72" y="325"/>
                  </a:cubicBezTo>
                  <a:cubicBezTo>
                    <a:pt x="72" y="324"/>
                    <a:pt x="68" y="326"/>
                    <a:pt x="67" y="327"/>
                  </a:cubicBezTo>
                  <a:cubicBezTo>
                    <a:pt x="66" y="327"/>
                    <a:pt x="64" y="328"/>
                    <a:pt x="62" y="328"/>
                  </a:cubicBezTo>
                  <a:cubicBezTo>
                    <a:pt x="60" y="328"/>
                    <a:pt x="58" y="331"/>
                    <a:pt x="57" y="331"/>
                  </a:cubicBezTo>
                  <a:cubicBezTo>
                    <a:pt x="55" y="332"/>
                    <a:pt x="54" y="332"/>
                    <a:pt x="54" y="332"/>
                  </a:cubicBezTo>
                  <a:cubicBezTo>
                    <a:pt x="54" y="332"/>
                    <a:pt x="51" y="331"/>
                    <a:pt x="50" y="331"/>
                  </a:cubicBezTo>
                  <a:cubicBezTo>
                    <a:pt x="48" y="330"/>
                    <a:pt x="49" y="331"/>
                    <a:pt x="49" y="333"/>
                  </a:cubicBezTo>
                  <a:cubicBezTo>
                    <a:pt x="49" y="334"/>
                    <a:pt x="45" y="339"/>
                    <a:pt x="44" y="340"/>
                  </a:cubicBezTo>
                  <a:cubicBezTo>
                    <a:pt x="44" y="342"/>
                    <a:pt x="41" y="343"/>
                    <a:pt x="39" y="344"/>
                  </a:cubicBezTo>
                  <a:cubicBezTo>
                    <a:pt x="37" y="345"/>
                    <a:pt x="33" y="341"/>
                    <a:pt x="32" y="340"/>
                  </a:cubicBezTo>
                  <a:cubicBezTo>
                    <a:pt x="32" y="340"/>
                    <a:pt x="30" y="339"/>
                    <a:pt x="27" y="337"/>
                  </a:cubicBezTo>
                  <a:cubicBezTo>
                    <a:pt x="24" y="338"/>
                    <a:pt x="19" y="341"/>
                    <a:pt x="18" y="341"/>
                  </a:cubicBezTo>
                  <a:cubicBezTo>
                    <a:pt x="17" y="342"/>
                    <a:pt x="11" y="348"/>
                    <a:pt x="8" y="350"/>
                  </a:cubicBezTo>
                  <a:cubicBezTo>
                    <a:pt x="6" y="351"/>
                    <a:pt x="7" y="352"/>
                    <a:pt x="7" y="355"/>
                  </a:cubicBezTo>
                  <a:cubicBezTo>
                    <a:pt x="7" y="357"/>
                    <a:pt x="9" y="370"/>
                    <a:pt x="9" y="372"/>
                  </a:cubicBezTo>
                  <a:cubicBezTo>
                    <a:pt x="8" y="373"/>
                    <a:pt x="3" y="374"/>
                    <a:pt x="0" y="375"/>
                  </a:cubicBezTo>
                  <a:cubicBezTo>
                    <a:pt x="0" y="378"/>
                    <a:pt x="2" y="380"/>
                    <a:pt x="3" y="380"/>
                  </a:cubicBezTo>
                  <a:cubicBezTo>
                    <a:pt x="6" y="383"/>
                    <a:pt x="8" y="383"/>
                    <a:pt x="10" y="382"/>
                  </a:cubicBezTo>
                  <a:cubicBezTo>
                    <a:pt x="12" y="380"/>
                    <a:pt x="19" y="377"/>
                    <a:pt x="21" y="377"/>
                  </a:cubicBezTo>
                  <a:cubicBezTo>
                    <a:pt x="22" y="377"/>
                    <a:pt x="23" y="378"/>
                    <a:pt x="23" y="379"/>
                  </a:cubicBezTo>
                  <a:cubicBezTo>
                    <a:pt x="26" y="378"/>
                    <a:pt x="32" y="378"/>
                    <a:pt x="34" y="378"/>
                  </a:cubicBezTo>
                  <a:cubicBezTo>
                    <a:pt x="37" y="378"/>
                    <a:pt x="60" y="378"/>
                    <a:pt x="65" y="379"/>
                  </a:cubicBezTo>
                  <a:cubicBezTo>
                    <a:pt x="71" y="379"/>
                    <a:pt x="87" y="378"/>
                    <a:pt x="88" y="378"/>
                  </a:cubicBezTo>
                  <a:cubicBezTo>
                    <a:pt x="90" y="378"/>
                    <a:pt x="123" y="378"/>
                    <a:pt x="126" y="378"/>
                  </a:cubicBezTo>
                  <a:cubicBezTo>
                    <a:pt x="129" y="378"/>
                    <a:pt x="136" y="378"/>
                    <a:pt x="138" y="378"/>
                  </a:cubicBezTo>
                  <a:cubicBezTo>
                    <a:pt x="140" y="379"/>
                    <a:pt x="144" y="379"/>
                    <a:pt x="146" y="380"/>
                  </a:cubicBezTo>
                  <a:cubicBezTo>
                    <a:pt x="146" y="380"/>
                    <a:pt x="151" y="387"/>
                    <a:pt x="151" y="395"/>
                  </a:cubicBezTo>
                  <a:cubicBezTo>
                    <a:pt x="152" y="404"/>
                    <a:pt x="153" y="408"/>
                    <a:pt x="154" y="410"/>
                  </a:cubicBezTo>
                  <a:cubicBezTo>
                    <a:pt x="155" y="412"/>
                    <a:pt x="160" y="424"/>
                    <a:pt x="161" y="426"/>
                  </a:cubicBezTo>
                  <a:cubicBezTo>
                    <a:pt x="162" y="427"/>
                    <a:pt x="165" y="433"/>
                    <a:pt x="167" y="435"/>
                  </a:cubicBezTo>
                  <a:cubicBezTo>
                    <a:pt x="169" y="437"/>
                    <a:pt x="170" y="441"/>
                    <a:pt x="172" y="444"/>
                  </a:cubicBezTo>
                  <a:cubicBezTo>
                    <a:pt x="173" y="446"/>
                    <a:pt x="175" y="450"/>
                    <a:pt x="175" y="450"/>
                  </a:cubicBezTo>
                  <a:cubicBezTo>
                    <a:pt x="175" y="451"/>
                    <a:pt x="176" y="454"/>
                    <a:pt x="178" y="454"/>
                  </a:cubicBezTo>
                  <a:cubicBezTo>
                    <a:pt x="181" y="453"/>
                    <a:pt x="195" y="454"/>
                    <a:pt x="195" y="454"/>
                  </a:cubicBezTo>
                  <a:cubicBezTo>
                    <a:pt x="195" y="454"/>
                    <a:pt x="197" y="453"/>
                    <a:pt x="198" y="452"/>
                  </a:cubicBezTo>
                  <a:cubicBezTo>
                    <a:pt x="199" y="451"/>
                    <a:pt x="209" y="447"/>
                    <a:pt x="217" y="448"/>
                  </a:cubicBezTo>
                  <a:cubicBezTo>
                    <a:pt x="226" y="450"/>
                    <a:pt x="236" y="450"/>
                    <a:pt x="236" y="450"/>
                  </a:cubicBezTo>
                  <a:cubicBezTo>
                    <a:pt x="236" y="450"/>
                    <a:pt x="239" y="450"/>
                    <a:pt x="240" y="446"/>
                  </a:cubicBezTo>
                  <a:cubicBezTo>
                    <a:pt x="240" y="443"/>
                    <a:pt x="245" y="420"/>
                    <a:pt x="245" y="420"/>
                  </a:cubicBezTo>
                  <a:cubicBezTo>
                    <a:pt x="245" y="420"/>
                    <a:pt x="245" y="418"/>
                    <a:pt x="247" y="418"/>
                  </a:cubicBezTo>
                  <a:cubicBezTo>
                    <a:pt x="250" y="418"/>
                    <a:pt x="265" y="415"/>
                    <a:pt x="267" y="415"/>
                  </a:cubicBezTo>
                  <a:cubicBezTo>
                    <a:pt x="269" y="415"/>
                    <a:pt x="275" y="414"/>
                    <a:pt x="277" y="414"/>
                  </a:cubicBezTo>
                  <a:cubicBezTo>
                    <a:pt x="279" y="414"/>
                    <a:pt x="280" y="414"/>
                    <a:pt x="280" y="416"/>
                  </a:cubicBezTo>
                  <a:cubicBezTo>
                    <a:pt x="279" y="418"/>
                    <a:pt x="277" y="420"/>
                    <a:pt x="277" y="422"/>
                  </a:cubicBezTo>
                  <a:cubicBezTo>
                    <a:pt x="277" y="424"/>
                    <a:pt x="278" y="426"/>
                    <a:pt x="280" y="426"/>
                  </a:cubicBezTo>
                  <a:cubicBezTo>
                    <a:pt x="281" y="426"/>
                    <a:pt x="296" y="426"/>
                    <a:pt x="299" y="426"/>
                  </a:cubicBezTo>
                  <a:cubicBezTo>
                    <a:pt x="301" y="425"/>
                    <a:pt x="315" y="427"/>
                    <a:pt x="316" y="426"/>
                  </a:cubicBezTo>
                  <a:cubicBezTo>
                    <a:pt x="317" y="426"/>
                    <a:pt x="320" y="427"/>
                    <a:pt x="320" y="430"/>
                  </a:cubicBezTo>
                  <a:cubicBezTo>
                    <a:pt x="320" y="433"/>
                    <a:pt x="321" y="437"/>
                    <a:pt x="320" y="440"/>
                  </a:cubicBezTo>
                  <a:cubicBezTo>
                    <a:pt x="318" y="443"/>
                    <a:pt x="317" y="449"/>
                    <a:pt x="319" y="452"/>
                  </a:cubicBezTo>
                  <a:cubicBezTo>
                    <a:pt x="320" y="454"/>
                    <a:pt x="321" y="458"/>
                    <a:pt x="322" y="460"/>
                  </a:cubicBezTo>
                  <a:cubicBezTo>
                    <a:pt x="323" y="461"/>
                    <a:pt x="324" y="465"/>
                    <a:pt x="323" y="466"/>
                  </a:cubicBezTo>
                  <a:cubicBezTo>
                    <a:pt x="323" y="467"/>
                    <a:pt x="322" y="487"/>
                    <a:pt x="321" y="491"/>
                  </a:cubicBezTo>
                  <a:cubicBezTo>
                    <a:pt x="321" y="495"/>
                    <a:pt x="321" y="506"/>
                    <a:pt x="329" y="514"/>
                  </a:cubicBezTo>
                  <a:cubicBezTo>
                    <a:pt x="329" y="514"/>
                    <a:pt x="332" y="516"/>
                    <a:pt x="333" y="518"/>
                  </a:cubicBezTo>
                  <a:cubicBezTo>
                    <a:pt x="333" y="521"/>
                    <a:pt x="337" y="537"/>
                    <a:pt x="337" y="537"/>
                  </a:cubicBezTo>
                  <a:cubicBezTo>
                    <a:pt x="337" y="537"/>
                    <a:pt x="338" y="539"/>
                    <a:pt x="336" y="541"/>
                  </a:cubicBezTo>
                  <a:cubicBezTo>
                    <a:pt x="335" y="543"/>
                    <a:pt x="332" y="546"/>
                    <a:pt x="333" y="552"/>
                  </a:cubicBezTo>
                  <a:cubicBezTo>
                    <a:pt x="334" y="557"/>
                    <a:pt x="334" y="557"/>
                    <a:pt x="334" y="557"/>
                  </a:cubicBezTo>
                  <a:cubicBezTo>
                    <a:pt x="334" y="557"/>
                    <a:pt x="334" y="561"/>
                    <a:pt x="336" y="560"/>
                  </a:cubicBezTo>
                  <a:cubicBezTo>
                    <a:pt x="339" y="558"/>
                    <a:pt x="341" y="556"/>
                    <a:pt x="345" y="556"/>
                  </a:cubicBezTo>
                  <a:cubicBezTo>
                    <a:pt x="348" y="555"/>
                    <a:pt x="386" y="553"/>
                    <a:pt x="388" y="552"/>
                  </a:cubicBezTo>
                  <a:cubicBezTo>
                    <a:pt x="390" y="551"/>
                    <a:pt x="392" y="548"/>
                    <a:pt x="394" y="54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7" name="Freeform 2951"/>
            <p:cNvSpPr>
              <a:spLocks/>
            </p:cNvSpPr>
            <p:nvPr/>
          </p:nvSpPr>
          <p:spPr bwMode="auto">
            <a:xfrm>
              <a:off x="6420567" y="4478644"/>
              <a:ext cx="28193" cy="38864"/>
            </a:xfrm>
            <a:custGeom>
              <a:avLst/>
              <a:gdLst>
                <a:gd name="T0" fmla="*/ 2147483647 w 35"/>
                <a:gd name="T1" fmla="*/ 2147483647 h 47"/>
                <a:gd name="T2" fmla="*/ 2147483647 w 35"/>
                <a:gd name="T3" fmla="*/ 2147483647 h 47"/>
                <a:gd name="T4" fmla="*/ 2147483647 w 35"/>
                <a:gd name="T5" fmla="*/ 2147483647 h 47"/>
                <a:gd name="T6" fmla="*/ 2147483647 w 35"/>
                <a:gd name="T7" fmla="*/ 2147483647 h 47"/>
                <a:gd name="T8" fmla="*/ 2147483647 w 35"/>
                <a:gd name="T9" fmla="*/ 2147483647 h 47"/>
                <a:gd name="T10" fmla="*/ 2147483647 w 35"/>
                <a:gd name="T11" fmla="*/ 2147483647 h 47"/>
                <a:gd name="T12" fmla="*/ 2147483647 w 35"/>
                <a:gd name="T13" fmla="*/ 2147483647 h 47"/>
                <a:gd name="T14" fmla="*/ 2147483647 w 35"/>
                <a:gd name="T15" fmla="*/ 2147483647 h 47"/>
                <a:gd name="T16" fmla="*/ 2147483647 w 35"/>
                <a:gd name="T17" fmla="*/ 2147483647 h 47"/>
                <a:gd name="T18" fmla="*/ 2147483647 w 35"/>
                <a:gd name="T19" fmla="*/ 2147483647 h 47"/>
                <a:gd name="T20" fmla="*/ 0 w 35"/>
                <a:gd name="T21" fmla="*/ 2147483647 h 47"/>
                <a:gd name="T22" fmla="*/ 2147483647 w 35"/>
                <a:gd name="T23" fmla="*/ 2147483647 h 47"/>
                <a:gd name="T24" fmla="*/ 2147483647 w 35"/>
                <a:gd name="T25" fmla="*/ 2147483647 h 47"/>
                <a:gd name="T26" fmla="*/ 2147483647 w 35"/>
                <a:gd name="T27" fmla="*/ 2147483647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" h="47">
                  <a:moveTo>
                    <a:pt x="17" y="44"/>
                  </a:moveTo>
                  <a:cubicBezTo>
                    <a:pt x="17" y="42"/>
                    <a:pt x="15" y="29"/>
                    <a:pt x="15" y="27"/>
                  </a:cubicBezTo>
                  <a:cubicBezTo>
                    <a:pt x="15" y="24"/>
                    <a:pt x="14" y="23"/>
                    <a:pt x="16" y="22"/>
                  </a:cubicBezTo>
                  <a:cubicBezTo>
                    <a:pt x="19" y="20"/>
                    <a:pt x="25" y="14"/>
                    <a:pt x="26" y="13"/>
                  </a:cubicBezTo>
                  <a:cubicBezTo>
                    <a:pt x="27" y="13"/>
                    <a:pt x="32" y="10"/>
                    <a:pt x="35" y="9"/>
                  </a:cubicBezTo>
                  <a:cubicBezTo>
                    <a:pt x="32" y="6"/>
                    <a:pt x="27" y="2"/>
                    <a:pt x="26" y="1"/>
                  </a:cubicBezTo>
                  <a:cubicBezTo>
                    <a:pt x="25" y="0"/>
                    <a:pt x="24" y="1"/>
                    <a:pt x="24" y="1"/>
                  </a:cubicBezTo>
                  <a:cubicBezTo>
                    <a:pt x="24" y="1"/>
                    <a:pt x="22" y="5"/>
                    <a:pt x="21" y="5"/>
                  </a:cubicBezTo>
                  <a:cubicBezTo>
                    <a:pt x="20" y="6"/>
                    <a:pt x="18" y="8"/>
                    <a:pt x="16" y="9"/>
                  </a:cubicBezTo>
                  <a:cubicBezTo>
                    <a:pt x="15" y="10"/>
                    <a:pt x="9" y="14"/>
                    <a:pt x="8" y="15"/>
                  </a:cubicBezTo>
                  <a:cubicBezTo>
                    <a:pt x="7" y="16"/>
                    <a:pt x="3" y="19"/>
                    <a:pt x="0" y="21"/>
                  </a:cubicBezTo>
                  <a:cubicBezTo>
                    <a:pt x="3" y="26"/>
                    <a:pt x="6" y="31"/>
                    <a:pt x="6" y="34"/>
                  </a:cubicBezTo>
                  <a:cubicBezTo>
                    <a:pt x="6" y="38"/>
                    <a:pt x="6" y="43"/>
                    <a:pt x="8" y="47"/>
                  </a:cubicBezTo>
                  <a:cubicBezTo>
                    <a:pt x="11" y="46"/>
                    <a:pt x="16" y="45"/>
                    <a:pt x="17" y="4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8" name="Freeform 2952"/>
            <p:cNvSpPr>
              <a:spLocks/>
            </p:cNvSpPr>
            <p:nvPr/>
          </p:nvSpPr>
          <p:spPr bwMode="auto">
            <a:xfrm>
              <a:off x="6396402" y="4253724"/>
              <a:ext cx="202182" cy="242285"/>
            </a:xfrm>
            <a:custGeom>
              <a:avLst/>
              <a:gdLst>
                <a:gd name="T0" fmla="*/ 2147483647 w 251"/>
                <a:gd name="T1" fmla="*/ 2147483647 h 293"/>
                <a:gd name="T2" fmla="*/ 2147483647 w 251"/>
                <a:gd name="T3" fmla="*/ 2147483647 h 293"/>
                <a:gd name="T4" fmla="*/ 2147483647 w 251"/>
                <a:gd name="T5" fmla="*/ 2147483647 h 293"/>
                <a:gd name="T6" fmla="*/ 2147483647 w 251"/>
                <a:gd name="T7" fmla="*/ 2147483647 h 293"/>
                <a:gd name="T8" fmla="*/ 2147483647 w 251"/>
                <a:gd name="T9" fmla="*/ 2147483647 h 293"/>
                <a:gd name="T10" fmla="*/ 2147483647 w 251"/>
                <a:gd name="T11" fmla="*/ 2147483647 h 293"/>
                <a:gd name="T12" fmla="*/ 2147483647 w 251"/>
                <a:gd name="T13" fmla="*/ 2147483647 h 293"/>
                <a:gd name="T14" fmla="*/ 2147483647 w 251"/>
                <a:gd name="T15" fmla="*/ 2147483647 h 293"/>
                <a:gd name="T16" fmla="*/ 2147483647 w 251"/>
                <a:gd name="T17" fmla="*/ 2147483647 h 293"/>
                <a:gd name="T18" fmla="*/ 2147483647 w 251"/>
                <a:gd name="T19" fmla="*/ 2147483647 h 293"/>
                <a:gd name="T20" fmla="*/ 2147483647 w 251"/>
                <a:gd name="T21" fmla="*/ 2147483647 h 293"/>
                <a:gd name="T22" fmla="*/ 2147483647 w 251"/>
                <a:gd name="T23" fmla="*/ 2147483647 h 293"/>
                <a:gd name="T24" fmla="*/ 2147483647 w 251"/>
                <a:gd name="T25" fmla="*/ 2147483647 h 293"/>
                <a:gd name="T26" fmla="*/ 2147483647 w 251"/>
                <a:gd name="T27" fmla="*/ 2147483647 h 293"/>
                <a:gd name="T28" fmla="*/ 2147483647 w 251"/>
                <a:gd name="T29" fmla="*/ 2147483647 h 293"/>
                <a:gd name="T30" fmla="*/ 2147483647 w 251"/>
                <a:gd name="T31" fmla="*/ 2147483647 h 293"/>
                <a:gd name="T32" fmla="*/ 2147483647 w 251"/>
                <a:gd name="T33" fmla="*/ 2147483647 h 293"/>
                <a:gd name="T34" fmla="*/ 2147483647 w 251"/>
                <a:gd name="T35" fmla="*/ 2147483647 h 293"/>
                <a:gd name="T36" fmla="*/ 2147483647 w 251"/>
                <a:gd name="T37" fmla="*/ 2147483647 h 293"/>
                <a:gd name="T38" fmla="*/ 2147483647 w 251"/>
                <a:gd name="T39" fmla="*/ 2147483647 h 293"/>
                <a:gd name="T40" fmla="*/ 2147483647 w 251"/>
                <a:gd name="T41" fmla="*/ 2147483647 h 293"/>
                <a:gd name="T42" fmla="*/ 2147483647 w 251"/>
                <a:gd name="T43" fmla="*/ 2147483647 h 293"/>
                <a:gd name="T44" fmla="*/ 2147483647 w 251"/>
                <a:gd name="T45" fmla="*/ 2147483647 h 293"/>
                <a:gd name="T46" fmla="*/ 2147483647 w 251"/>
                <a:gd name="T47" fmla="*/ 2147483647 h 293"/>
                <a:gd name="T48" fmla="*/ 2147483647 w 251"/>
                <a:gd name="T49" fmla="*/ 2147483647 h 293"/>
                <a:gd name="T50" fmla="*/ 2147483647 w 251"/>
                <a:gd name="T51" fmla="*/ 2147483647 h 293"/>
                <a:gd name="T52" fmla="*/ 2147483647 w 251"/>
                <a:gd name="T53" fmla="*/ 2147483647 h 293"/>
                <a:gd name="T54" fmla="*/ 2147483647 w 251"/>
                <a:gd name="T55" fmla="*/ 2147483647 h 293"/>
                <a:gd name="T56" fmla="*/ 2147483647 w 251"/>
                <a:gd name="T57" fmla="*/ 2147483647 h 293"/>
                <a:gd name="T58" fmla="*/ 2147483647 w 251"/>
                <a:gd name="T59" fmla="*/ 2147483647 h 293"/>
                <a:gd name="T60" fmla="*/ 2147483647 w 251"/>
                <a:gd name="T61" fmla="*/ 2147483647 h 293"/>
                <a:gd name="T62" fmla="*/ 2147483647 w 251"/>
                <a:gd name="T63" fmla="*/ 2147483647 h 293"/>
                <a:gd name="T64" fmla="*/ 2147483647 w 251"/>
                <a:gd name="T65" fmla="*/ 2147483647 h 293"/>
                <a:gd name="T66" fmla="*/ 2147483647 w 251"/>
                <a:gd name="T67" fmla="*/ 2147483647 h 293"/>
                <a:gd name="T68" fmla="*/ 2147483647 w 251"/>
                <a:gd name="T69" fmla="*/ 2147483647 h 293"/>
                <a:gd name="T70" fmla="*/ 2147483647 w 251"/>
                <a:gd name="T71" fmla="*/ 2147483647 h 293"/>
                <a:gd name="T72" fmla="*/ 2147483647 w 251"/>
                <a:gd name="T73" fmla="*/ 2147483647 h 293"/>
                <a:gd name="T74" fmla="*/ 2147483647 w 251"/>
                <a:gd name="T75" fmla="*/ 2147483647 h 293"/>
                <a:gd name="T76" fmla="*/ 2147483647 w 251"/>
                <a:gd name="T77" fmla="*/ 2147483647 h 293"/>
                <a:gd name="T78" fmla="*/ 2147483647 w 251"/>
                <a:gd name="T79" fmla="*/ 2147483647 h 293"/>
                <a:gd name="T80" fmla="*/ 2147483647 w 251"/>
                <a:gd name="T81" fmla="*/ 2147483647 h 293"/>
                <a:gd name="T82" fmla="*/ 2147483647 w 251"/>
                <a:gd name="T83" fmla="*/ 2147483647 h 293"/>
                <a:gd name="T84" fmla="*/ 2147483647 w 251"/>
                <a:gd name="T85" fmla="*/ 2147483647 h 293"/>
                <a:gd name="T86" fmla="*/ 2147483647 w 251"/>
                <a:gd name="T87" fmla="*/ 2147483647 h 293"/>
                <a:gd name="T88" fmla="*/ 2147483647 w 251"/>
                <a:gd name="T89" fmla="*/ 2147483647 h 293"/>
                <a:gd name="T90" fmla="*/ 2147483647 w 251"/>
                <a:gd name="T91" fmla="*/ 2147483647 h 293"/>
                <a:gd name="T92" fmla="*/ 2147483647 w 251"/>
                <a:gd name="T93" fmla="*/ 2147483647 h 293"/>
                <a:gd name="T94" fmla="*/ 2147483647 w 251"/>
                <a:gd name="T95" fmla="*/ 2147483647 h 293"/>
                <a:gd name="T96" fmla="*/ 2147483647 w 251"/>
                <a:gd name="T97" fmla="*/ 2147483647 h 293"/>
                <a:gd name="T98" fmla="*/ 2147483647 w 251"/>
                <a:gd name="T99" fmla="*/ 2147483647 h 293"/>
                <a:gd name="T100" fmla="*/ 2147483647 w 251"/>
                <a:gd name="T101" fmla="*/ 2147483647 h 293"/>
                <a:gd name="T102" fmla="*/ 2147483647 w 251"/>
                <a:gd name="T103" fmla="*/ 2147483647 h 293"/>
                <a:gd name="T104" fmla="*/ 2147483647 w 251"/>
                <a:gd name="T105" fmla="*/ 2147483647 h 293"/>
                <a:gd name="T106" fmla="*/ 2147483647 w 251"/>
                <a:gd name="T107" fmla="*/ 2147483647 h 293"/>
                <a:gd name="T108" fmla="*/ 2147483647 w 251"/>
                <a:gd name="T109" fmla="*/ 2147483647 h 293"/>
                <a:gd name="T110" fmla="*/ 0 w 251"/>
                <a:gd name="T111" fmla="*/ 2147483647 h 293"/>
                <a:gd name="T112" fmla="*/ 2147483647 w 251"/>
                <a:gd name="T113" fmla="*/ 2147483647 h 293"/>
                <a:gd name="T114" fmla="*/ 2147483647 w 251"/>
                <a:gd name="T115" fmla="*/ 2147483647 h 293"/>
                <a:gd name="T116" fmla="*/ 2147483647 w 251"/>
                <a:gd name="T117" fmla="*/ 2147483647 h 293"/>
                <a:gd name="T118" fmla="*/ 2147483647 w 251"/>
                <a:gd name="T119" fmla="*/ 2147483647 h 2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1" h="293">
                  <a:moveTo>
                    <a:pt x="65" y="281"/>
                  </a:moveTo>
                  <a:cubicBezTo>
                    <a:pt x="68" y="283"/>
                    <a:pt x="70" y="284"/>
                    <a:pt x="70" y="284"/>
                  </a:cubicBezTo>
                  <a:cubicBezTo>
                    <a:pt x="71" y="285"/>
                    <a:pt x="75" y="289"/>
                    <a:pt x="77" y="288"/>
                  </a:cubicBezTo>
                  <a:cubicBezTo>
                    <a:pt x="79" y="287"/>
                    <a:pt x="82" y="286"/>
                    <a:pt x="82" y="284"/>
                  </a:cubicBezTo>
                  <a:cubicBezTo>
                    <a:pt x="83" y="283"/>
                    <a:pt x="87" y="278"/>
                    <a:pt x="87" y="277"/>
                  </a:cubicBezTo>
                  <a:cubicBezTo>
                    <a:pt x="87" y="275"/>
                    <a:pt x="86" y="274"/>
                    <a:pt x="88" y="275"/>
                  </a:cubicBezTo>
                  <a:cubicBezTo>
                    <a:pt x="89" y="275"/>
                    <a:pt x="92" y="276"/>
                    <a:pt x="92" y="276"/>
                  </a:cubicBezTo>
                  <a:cubicBezTo>
                    <a:pt x="92" y="276"/>
                    <a:pt x="93" y="276"/>
                    <a:pt x="95" y="275"/>
                  </a:cubicBezTo>
                  <a:cubicBezTo>
                    <a:pt x="96" y="275"/>
                    <a:pt x="98" y="272"/>
                    <a:pt x="100" y="272"/>
                  </a:cubicBezTo>
                  <a:cubicBezTo>
                    <a:pt x="102" y="272"/>
                    <a:pt x="104" y="271"/>
                    <a:pt x="105" y="271"/>
                  </a:cubicBezTo>
                  <a:cubicBezTo>
                    <a:pt x="106" y="270"/>
                    <a:pt x="110" y="268"/>
                    <a:pt x="110" y="269"/>
                  </a:cubicBezTo>
                  <a:cubicBezTo>
                    <a:pt x="110" y="270"/>
                    <a:pt x="110" y="288"/>
                    <a:pt x="110" y="288"/>
                  </a:cubicBezTo>
                  <a:cubicBezTo>
                    <a:pt x="110" y="288"/>
                    <a:pt x="110" y="289"/>
                    <a:pt x="111" y="289"/>
                  </a:cubicBezTo>
                  <a:cubicBezTo>
                    <a:pt x="113" y="290"/>
                    <a:pt x="120" y="291"/>
                    <a:pt x="123" y="288"/>
                  </a:cubicBezTo>
                  <a:cubicBezTo>
                    <a:pt x="126" y="285"/>
                    <a:pt x="133" y="276"/>
                    <a:pt x="134" y="275"/>
                  </a:cubicBezTo>
                  <a:cubicBezTo>
                    <a:pt x="135" y="273"/>
                    <a:pt x="136" y="273"/>
                    <a:pt x="137" y="272"/>
                  </a:cubicBezTo>
                  <a:cubicBezTo>
                    <a:pt x="138" y="272"/>
                    <a:pt x="159" y="258"/>
                    <a:pt x="159" y="258"/>
                  </a:cubicBezTo>
                  <a:cubicBezTo>
                    <a:pt x="159" y="258"/>
                    <a:pt x="159" y="257"/>
                    <a:pt x="160" y="256"/>
                  </a:cubicBezTo>
                  <a:cubicBezTo>
                    <a:pt x="161" y="255"/>
                    <a:pt x="168" y="243"/>
                    <a:pt x="169" y="239"/>
                  </a:cubicBezTo>
                  <a:cubicBezTo>
                    <a:pt x="171" y="236"/>
                    <a:pt x="170" y="230"/>
                    <a:pt x="170" y="226"/>
                  </a:cubicBezTo>
                  <a:cubicBezTo>
                    <a:pt x="170" y="222"/>
                    <a:pt x="169" y="219"/>
                    <a:pt x="170" y="217"/>
                  </a:cubicBezTo>
                  <a:cubicBezTo>
                    <a:pt x="170" y="215"/>
                    <a:pt x="170" y="207"/>
                    <a:pt x="170" y="206"/>
                  </a:cubicBezTo>
                  <a:cubicBezTo>
                    <a:pt x="169" y="204"/>
                    <a:pt x="169" y="198"/>
                    <a:pt x="172" y="195"/>
                  </a:cubicBezTo>
                  <a:cubicBezTo>
                    <a:pt x="176" y="192"/>
                    <a:pt x="180" y="188"/>
                    <a:pt x="182" y="186"/>
                  </a:cubicBezTo>
                  <a:cubicBezTo>
                    <a:pt x="183" y="183"/>
                    <a:pt x="187" y="177"/>
                    <a:pt x="187" y="175"/>
                  </a:cubicBezTo>
                  <a:cubicBezTo>
                    <a:pt x="188" y="174"/>
                    <a:pt x="190" y="167"/>
                    <a:pt x="200" y="160"/>
                  </a:cubicBezTo>
                  <a:cubicBezTo>
                    <a:pt x="211" y="153"/>
                    <a:pt x="213" y="151"/>
                    <a:pt x="214" y="151"/>
                  </a:cubicBezTo>
                  <a:cubicBezTo>
                    <a:pt x="215" y="151"/>
                    <a:pt x="216" y="150"/>
                    <a:pt x="216" y="149"/>
                  </a:cubicBezTo>
                  <a:cubicBezTo>
                    <a:pt x="217" y="148"/>
                    <a:pt x="227" y="120"/>
                    <a:pt x="227" y="117"/>
                  </a:cubicBezTo>
                  <a:cubicBezTo>
                    <a:pt x="228" y="115"/>
                    <a:pt x="229" y="110"/>
                    <a:pt x="228" y="108"/>
                  </a:cubicBezTo>
                  <a:cubicBezTo>
                    <a:pt x="228" y="105"/>
                    <a:pt x="225" y="92"/>
                    <a:pt x="227" y="83"/>
                  </a:cubicBezTo>
                  <a:cubicBezTo>
                    <a:pt x="230" y="74"/>
                    <a:pt x="233" y="65"/>
                    <a:pt x="233" y="58"/>
                  </a:cubicBezTo>
                  <a:cubicBezTo>
                    <a:pt x="233" y="51"/>
                    <a:pt x="235" y="47"/>
                    <a:pt x="238" y="41"/>
                  </a:cubicBezTo>
                  <a:cubicBezTo>
                    <a:pt x="242" y="35"/>
                    <a:pt x="247" y="25"/>
                    <a:pt x="248" y="24"/>
                  </a:cubicBezTo>
                  <a:cubicBezTo>
                    <a:pt x="249" y="23"/>
                    <a:pt x="251" y="17"/>
                    <a:pt x="251" y="7"/>
                  </a:cubicBezTo>
                  <a:cubicBezTo>
                    <a:pt x="249" y="5"/>
                    <a:pt x="247" y="3"/>
                    <a:pt x="247" y="2"/>
                  </a:cubicBezTo>
                  <a:cubicBezTo>
                    <a:pt x="246" y="1"/>
                    <a:pt x="246" y="3"/>
                    <a:pt x="245" y="3"/>
                  </a:cubicBezTo>
                  <a:cubicBezTo>
                    <a:pt x="244" y="4"/>
                    <a:pt x="241" y="3"/>
                    <a:pt x="239" y="3"/>
                  </a:cubicBezTo>
                  <a:cubicBezTo>
                    <a:pt x="237" y="3"/>
                    <a:pt x="212" y="1"/>
                    <a:pt x="211" y="1"/>
                  </a:cubicBezTo>
                  <a:cubicBezTo>
                    <a:pt x="210" y="0"/>
                    <a:pt x="207" y="1"/>
                    <a:pt x="203" y="2"/>
                  </a:cubicBezTo>
                  <a:cubicBezTo>
                    <a:pt x="199" y="2"/>
                    <a:pt x="191" y="4"/>
                    <a:pt x="186" y="6"/>
                  </a:cubicBezTo>
                  <a:cubicBezTo>
                    <a:pt x="182" y="8"/>
                    <a:pt x="182" y="11"/>
                    <a:pt x="181" y="12"/>
                  </a:cubicBezTo>
                  <a:cubicBezTo>
                    <a:pt x="181" y="13"/>
                    <a:pt x="181" y="15"/>
                    <a:pt x="180" y="17"/>
                  </a:cubicBezTo>
                  <a:cubicBezTo>
                    <a:pt x="180" y="19"/>
                    <a:pt x="179" y="27"/>
                    <a:pt x="178" y="31"/>
                  </a:cubicBezTo>
                  <a:cubicBezTo>
                    <a:pt x="178" y="35"/>
                    <a:pt x="171" y="47"/>
                    <a:pt x="171" y="49"/>
                  </a:cubicBezTo>
                  <a:cubicBezTo>
                    <a:pt x="171" y="49"/>
                    <a:pt x="170" y="49"/>
                    <a:pt x="170" y="50"/>
                  </a:cubicBezTo>
                  <a:cubicBezTo>
                    <a:pt x="169" y="50"/>
                    <a:pt x="168" y="51"/>
                    <a:pt x="167" y="52"/>
                  </a:cubicBezTo>
                  <a:cubicBezTo>
                    <a:pt x="164" y="55"/>
                    <a:pt x="166" y="64"/>
                    <a:pt x="166" y="66"/>
                  </a:cubicBezTo>
                  <a:cubicBezTo>
                    <a:pt x="165" y="68"/>
                    <a:pt x="165" y="68"/>
                    <a:pt x="164" y="67"/>
                  </a:cubicBezTo>
                  <a:cubicBezTo>
                    <a:pt x="164" y="66"/>
                    <a:pt x="163" y="66"/>
                    <a:pt x="161" y="65"/>
                  </a:cubicBezTo>
                  <a:cubicBezTo>
                    <a:pt x="160" y="64"/>
                    <a:pt x="157" y="62"/>
                    <a:pt x="157" y="62"/>
                  </a:cubicBezTo>
                  <a:cubicBezTo>
                    <a:pt x="154" y="58"/>
                    <a:pt x="146" y="60"/>
                    <a:pt x="144" y="60"/>
                  </a:cubicBezTo>
                  <a:cubicBezTo>
                    <a:pt x="143" y="60"/>
                    <a:pt x="141" y="59"/>
                    <a:pt x="141" y="59"/>
                  </a:cubicBezTo>
                  <a:cubicBezTo>
                    <a:pt x="140" y="58"/>
                    <a:pt x="139" y="58"/>
                    <a:pt x="137" y="58"/>
                  </a:cubicBezTo>
                  <a:cubicBezTo>
                    <a:pt x="135" y="58"/>
                    <a:pt x="130" y="58"/>
                    <a:pt x="128" y="58"/>
                  </a:cubicBezTo>
                  <a:cubicBezTo>
                    <a:pt x="127" y="58"/>
                    <a:pt x="126" y="57"/>
                    <a:pt x="126" y="56"/>
                  </a:cubicBezTo>
                  <a:cubicBezTo>
                    <a:pt x="127" y="55"/>
                    <a:pt x="126" y="55"/>
                    <a:pt x="126" y="55"/>
                  </a:cubicBezTo>
                  <a:cubicBezTo>
                    <a:pt x="123" y="55"/>
                    <a:pt x="118" y="52"/>
                    <a:pt x="117" y="52"/>
                  </a:cubicBezTo>
                  <a:cubicBezTo>
                    <a:pt x="116" y="51"/>
                    <a:pt x="115" y="51"/>
                    <a:pt x="115" y="51"/>
                  </a:cubicBezTo>
                  <a:cubicBezTo>
                    <a:pt x="108" y="51"/>
                    <a:pt x="81" y="52"/>
                    <a:pt x="72" y="52"/>
                  </a:cubicBezTo>
                  <a:cubicBezTo>
                    <a:pt x="72" y="52"/>
                    <a:pt x="72" y="52"/>
                    <a:pt x="72" y="53"/>
                  </a:cubicBezTo>
                  <a:cubicBezTo>
                    <a:pt x="72" y="54"/>
                    <a:pt x="67" y="69"/>
                    <a:pt x="68" y="82"/>
                  </a:cubicBezTo>
                  <a:cubicBezTo>
                    <a:pt x="68" y="82"/>
                    <a:pt x="68" y="84"/>
                    <a:pt x="70" y="83"/>
                  </a:cubicBezTo>
                  <a:cubicBezTo>
                    <a:pt x="72" y="82"/>
                    <a:pt x="87" y="76"/>
                    <a:pt x="95" y="77"/>
                  </a:cubicBezTo>
                  <a:lnTo>
                    <a:pt x="103" y="79"/>
                  </a:lnTo>
                  <a:cubicBezTo>
                    <a:pt x="103" y="79"/>
                    <a:pt x="104" y="79"/>
                    <a:pt x="104" y="80"/>
                  </a:cubicBezTo>
                  <a:cubicBezTo>
                    <a:pt x="105" y="81"/>
                    <a:pt x="108" y="87"/>
                    <a:pt x="109" y="90"/>
                  </a:cubicBezTo>
                  <a:cubicBezTo>
                    <a:pt x="110" y="93"/>
                    <a:pt x="112" y="97"/>
                    <a:pt x="111" y="99"/>
                  </a:cubicBezTo>
                  <a:cubicBezTo>
                    <a:pt x="109" y="100"/>
                    <a:pt x="107" y="104"/>
                    <a:pt x="105" y="105"/>
                  </a:cubicBezTo>
                  <a:cubicBezTo>
                    <a:pt x="103" y="106"/>
                    <a:pt x="100" y="106"/>
                    <a:pt x="99" y="110"/>
                  </a:cubicBezTo>
                  <a:cubicBezTo>
                    <a:pt x="97" y="114"/>
                    <a:pt x="93" y="125"/>
                    <a:pt x="93" y="128"/>
                  </a:cubicBezTo>
                  <a:cubicBezTo>
                    <a:pt x="92" y="130"/>
                    <a:pt x="93" y="133"/>
                    <a:pt x="94" y="134"/>
                  </a:cubicBezTo>
                  <a:cubicBezTo>
                    <a:pt x="95" y="135"/>
                    <a:pt x="101" y="138"/>
                    <a:pt x="103" y="139"/>
                  </a:cubicBezTo>
                  <a:cubicBezTo>
                    <a:pt x="105" y="140"/>
                    <a:pt x="111" y="144"/>
                    <a:pt x="112" y="144"/>
                  </a:cubicBezTo>
                  <a:cubicBezTo>
                    <a:pt x="113" y="145"/>
                    <a:pt x="113" y="146"/>
                    <a:pt x="113" y="148"/>
                  </a:cubicBezTo>
                  <a:cubicBezTo>
                    <a:pt x="112" y="150"/>
                    <a:pt x="112" y="150"/>
                    <a:pt x="112" y="152"/>
                  </a:cubicBezTo>
                  <a:cubicBezTo>
                    <a:pt x="112" y="154"/>
                    <a:pt x="111" y="157"/>
                    <a:pt x="111" y="157"/>
                  </a:cubicBezTo>
                  <a:cubicBezTo>
                    <a:pt x="111" y="158"/>
                    <a:pt x="111" y="161"/>
                    <a:pt x="112" y="164"/>
                  </a:cubicBezTo>
                  <a:cubicBezTo>
                    <a:pt x="113" y="167"/>
                    <a:pt x="113" y="174"/>
                    <a:pt x="110" y="183"/>
                  </a:cubicBezTo>
                  <a:cubicBezTo>
                    <a:pt x="108" y="192"/>
                    <a:pt x="103" y="202"/>
                    <a:pt x="102" y="204"/>
                  </a:cubicBezTo>
                  <a:cubicBezTo>
                    <a:pt x="100" y="206"/>
                    <a:pt x="100" y="208"/>
                    <a:pt x="100" y="208"/>
                  </a:cubicBezTo>
                  <a:cubicBezTo>
                    <a:pt x="100" y="208"/>
                    <a:pt x="100" y="208"/>
                    <a:pt x="99" y="208"/>
                  </a:cubicBezTo>
                  <a:cubicBezTo>
                    <a:pt x="98" y="209"/>
                    <a:pt x="92" y="209"/>
                    <a:pt x="90" y="203"/>
                  </a:cubicBezTo>
                  <a:cubicBezTo>
                    <a:pt x="90" y="203"/>
                    <a:pt x="89" y="198"/>
                    <a:pt x="89" y="197"/>
                  </a:cubicBezTo>
                  <a:cubicBezTo>
                    <a:pt x="88" y="196"/>
                    <a:pt x="88" y="195"/>
                    <a:pt x="87" y="196"/>
                  </a:cubicBezTo>
                  <a:cubicBezTo>
                    <a:pt x="87" y="198"/>
                    <a:pt x="82" y="205"/>
                    <a:pt x="72" y="204"/>
                  </a:cubicBezTo>
                  <a:lnTo>
                    <a:pt x="63" y="204"/>
                  </a:lnTo>
                  <a:cubicBezTo>
                    <a:pt x="63" y="204"/>
                    <a:pt x="62" y="204"/>
                    <a:pt x="62" y="204"/>
                  </a:cubicBezTo>
                  <a:cubicBezTo>
                    <a:pt x="61" y="203"/>
                    <a:pt x="54" y="189"/>
                    <a:pt x="54" y="189"/>
                  </a:cubicBezTo>
                  <a:cubicBezTo>
                    <a:pt x="54" y="189"/>
                    <a:pt x="54" y="188"/>
                    <a:pt x="53" y="188"/>
                  </a:cubicBezTo>
                  <a:cubicBezTo>
                    <a:pt x="52" y="188"/>
                    <a:pt x="45" y="188"/>
                    <a:pt x="45" y="188"/>
                  </a:cubicBezTo>
                  <a:cubicBezTo>
                    <a:pt x="45" y="188"/>
                    <a:pt x="44" y="188"/>
                    <a:pt x="44" y="189"/>
                  </a:cubicBezTo>
                  <a:cubicBezTo>
                    <a:pt x="43" y="190"/>
                    <a:pt x="42" y="197"/>
                    <a:pt x="42" y="197"/>
                  </a:cubicBezTo>
                  <a:cubicBezTo>
                    <a:pt x="42" y="197"/>
                    <a:pt x="41" y="201"/>
                    <a:pt x="37" y="203"/>
                  </a:cubicBezTo>
                  <a:cubicBezTo>
                    <a:pt x="37" y="203"/>
                    <a:pt x="34" y="204"/>
                    <a:pt x="33" y="204"/>
                  </a:cubicBezTo>
                  <a:cubicBezTo>
                    <a:pt x="33" y="204"/>
                    <a:pt x="31" y="205"/>
                    <a:pt x="30" y="205"/>
                  </a:cubicBezTo>
                  <a:cubicBezTo>
                    <a:pt x="30" y="205"/>
                    <a:pt x="25" y="204"/>
                    <a:pt x="23" y="205"/>
                  </a:cubicBezTo>
                  <a:cubicBezTo>
                    <a:pt x="21" y="206"/>
                    <a:pt x="20" y="205"/>
                    <a:pt x="16" y="204"/>
                  </a:cubicBezTo>
                  <a:cubicBezTo>
                    <a:pt x="12" y="203"/>
                    <a:pt x="15" y="205"/>
                    <a:pt x="16" y="206"/>
                  </a:cubicBezTo>
                  <a:cubicBezTo>
                    <a:pt x="16" y="207"/>
                    <a:pt x="16" y="213"/>
                    <a:pt x="14" y="218"/>
                  </a:cubicBezTo>
                  <a:cubicBezTo>
                    <a:pt x="14" y="218"/>
                    <a:pt x="13" y="219"/>
                    <a:pt x="14" y="221"/>
                  </a:cubicBezTo>
                  <a:cubicBezTo>
                    <a:pt x="16" y="222"/>
                    <a:pt x="21" y="225"/>
                    <a:pt x="21" y="225"/>
                  </a:cubicBezTo>
                  <a:cubicBezTo>
                    <a:pt x="21" y="225"/>
                    <a:pt x="22" y="226"/>
                    <a:pt x="21" y="227"/>
                  </a:cubicBezTo>
                  <a:cubicBezTo>
                    <a:pt x="19" y="228"/>
                    <a:pt x="18" y="231"/>
                    <a:pt x="21" y="233"/>
                  </a:cubicBezTo>
                  <a:cubicBezTo>
                    <a:pt x="24" y="235"/>
                    <a:pt x="28" y="236"/>
                    <a:pt x="27" y="238"/>
                  </a:cubicBezTo>
                  <a:cubicBezTo>
                    <a:pt x="26" y="240"/>
                    <a:pt x="25" y="241"/>
                    <a:pt x="25" y="243"/>
                  </a:cubicBezTo>
                  <a:cubicBezTo>
                    <a:pt x="26" y="246"/>
                    <a:pt x="27" y="247"/>
                    <a:pt x="24" y="249"/>
                  </a:cubicBezTo>
                  <a:cubicBezTo>
                    <a:pt x="24" y="249"/>
                    <a:pt x="23" y="250"/>
                    <a:pt x="22" y="249"/>
                  </a:cubicBezTo>
                  <a:cubicBezTo>
                    <a:pt x="21" y="248"/>
                    <a:pt x="16" y="244"/>
                    <a:pt x="14" y="244"/>
                  </a:cubicBezTo>
                  <a:cubicBezTo>
                    <a:pt x="12" y="243"/>
                    <a:pt x="12" y="242"/>
                    <a:pt x="11" y="243"/>
                  </a:cubicBezTo>
                  <a:cubicBezTo>
                    <a:pt x="11" y="244"/>
                    <a:pt x="11" y="244"/>
                    <a:pt x="10" y="244"/>
                  </a:cubicBezTo>
                  <a:cubicBezTo>
                    <a:pt x="10" y="245"/>
                    <a:pt x="4" y="245"/>
                    <a:pt x="0" y="256"/>
                  </a:cubicBezTo>
                  <a:cubicBezTo>
                    <a:pt x="7" y="263"/>
                    <a:pt x="13" y="269"/>
                    <a:pt x="15" y="271"/>
                  </a:cubicBezTo>
                  <a:cubicBezTo>
                    <a:pt x="19" y="274"/>
                    <a:pt x="26" y="284"/>
                    <a:pt x="30" y="293"/>
                  </a:cubicBezTo>
                  <a:cubicBezTo>
                    <a:pt x="33" y="291"/>
                    <a:pt x="37" y="288"/>
                    <a:pt x="38" y="287"/>
                  </a:cubicBezTo>
                  <a:cubicBezTo>
                    <a:pt x="39" y="286"/>
                    <a:pt x="45" y="282"/>
                    <a:pt x="46" y="281"/>
                  </a:cubicBezTo>
                  <a:cubicBezTo>
                    <a:pt x="48" y="280"/>
                    <a:pt x="50" y="278"/>
                    <a:pt x="51" y="277"/>
                  </a:cubicBezTo>
                  <a:cubicBezTo>
                    <a:pt x="52" y="277"/>
                    <a:pt x="54" y="273"/>
                    <a:pt x="54" y="273"/>
                  </a:cubicBezTo>
                  <a:cubicBezTo>
                    <a:pt x="54" y="273"/>
                    <a:pt x="55" y="272"/>
                    <a:pt x="56" y="273"/>
                  </a:cubicBezTo>
                  <a:cubicBezTo>
                    <a:pt x="57" y="274"/>
                    <a:pt x="62" y="278"/>
                    <a:pt x="65" y="28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9" name="Freeform 2953"/>
            <p:cNvSpPr>
              <a:spLocks/>
            </p:cNvSpPr>
            <p:nvPr/>
          </p:nvSpPr>
          <p:spPr bwMode="auto">
            <a:xfrm>
              <a:off x="6485008" y="4050304"/>
              <a:ext cx="352811" cy="244766"/>
            </a:xfrm>
            <a:custGeom>
              <a:avLst/>
              <a:gdLst>
                <a:gd name="T0" fmla="*/ 2147483647 w 438"/>
                <a:gd name="T1" fmla="*/ 2147483647 h 296"/>
                <a:gd name="T2" fmla="*/ 2147483647 w 438"/>
                <a:gd name="T3" fmla="*/ 2147483647 h 296"/>
                <a:gd name="T4" fmla="*/ 2147483647 w 438"/>
                <a:gd name="T5" fmla="*/ 2147483647 h 296"/>
                <a:gd name="T6" fmla="*/ 2147483647 w 438"/>
                <a:gd name="T7" fmla="*/ 2147483647 h 296"/>
                <a:gd name="T8" fmla="*/ 2147483647 w 438"/>
                <a:gd name="T9" fmla="*/ 2147483647 h 296"/>
                <a:gd name="T10" fmla="*/ 2147483647 w 438"/>
                <a:gd name="T11" fmla="*/ 2147483647 h 296"/>
                <a:gd name="T12" fmla="*/ 2147483647 w 438"/>
                <a:gd name="T13" fmla="*/ 2147483647 h 296"/>
                <a:gd name="T14" fmla="*/ 2147483647 w 438"/>
                <a:gd name="T15" fmla="*/ 2147483647 h 296"/>
                <a:gd name="T16" fmla="*/ 2147483647 w 438"/>
                <a:gd name="T17" fmla="*/ 2147483647 h 296"/>
                <a:gd name="T18" fmla="*/ 2147483647 w 438"/>
                <a:gd name="T19" fmla="*/ 2147483647 h 296"/>
                <a:gd name="T20" fmla="*/ 2147483647 w 438"/>
                <a:gd name="T21" fmla="*/ 2147483647 h 296"/>
                <a:gd name="T22" fmla="*/ 2147483647 w 438"/>
                <a:gd name="T23" fmla="*/ 2147483647 h 296"/>
                <a:gd name="T24" fmla="*/ 2147483647 w 438"/>
                <a:gd name="T25" fmla="*/ 2147483647 h 296"/>
                <a:gd name="T26" fmla="*/ 2147483647 w 438"/>
                <a:gd name="T27" fmla="*/ 2147483647 h 296"/>
                <a:gd name="T28" fmla="*/ 2147483647 w 438"/>
                <a:gd name="T29" fmla="*/ 2147483647 h 296"/>
                <a:gd name="T30" fmla="*/ 2147483647 w 438"/>
                <a:gd name="T31" fmla="*/ 2147483647 h 296"/>
                <a:gd name="T32" fmla="*/ 2147483647 w 438"/>
                <a:gd name="T33" fmla="*/ 2147483647 h 296"/>
                <a:gd name="T34" fmla="*/ 2147483647 w 438"/>
                <a:gd name="T35" fmla="*/ 2147483647 h 296"/>
                <a:gd name="T36" fmla="*/ 2147483647 w 438"/>
                <a:gd name="T37" fmla="*/ 2147483647 h 296"/>
                <a:gd name="T38" fmla="*/ 2147483647 w 438"/>
                <a:gd name="T39" fmla="*/ 2147483647 h 296"/>
                <a:gd name="T40" fmla="*/ 2147483647 w 438"/>
                <a:gd name="T41" fmla="*/ 2147483647 h 296"/>
                <a:gd name="T42" fmla="*/ 2147483647 w 438"/>
                <a:gd name="T43" fmla="*/ 2147483647 h 296"/>
                <a:gd name="T44" fmla="*/ 2147483647 w 438"/>
                <a:gd name="T45" fmla="*/ 2147483647 h 296"/>
                <a:gd name="T46" fmla="*/ 2147483647 w 438"/>
                <a:gd name="T47" fmla="*/ 2147483647 h 296"/>
                <a:gd name="T48" fmla="*/ 2147483647 w 438"/>
                <a:gd name="T49" fmla="*/ 2147483647 h 296"/>
                <a:gd name="T50" fmla="*/ 2147483647 w 438"/>
                <a:gd name="T51" fmla="*/ 2147483647 h 296"/>
                <a:gd name="T52" fmla="*/ 2147483647 w 438"/>
                <a:gd name="T53" fmla="*/ 2147483647 h 296"/>
                <a:gd name="T54" fmla="*/ 2147483647 w 438"/>
                <a:gd name="T55" fmla="*/ 2147483647 h 296"/>
                <a:gd name="T56" fmla="*/ 2147483647 w 438"/>
                <a:gd name="T57" fmla="*/ 2147483647 h 296"/>
                <a:gd name="T58" fmla="*/ 2147483647 w 438"/>
                <a:gd name="T59" fmla="*/ 2147483647 h 296"/>
                <a:gd name="T60" fmla="*/ 2147483647 w 438"/>
                <a:gd name="T61" fmla="*/ 2147483647 h 296"/>
                <a:gd name="T62" fmla="*/ 2147483647 w 438"/>
                <a:gd name="T63" fmla="*/ 2147483647 h 296"/>
                <a:gd name="T64" fmla="*/ 2147483647 w 438"/>
                <a:gd name="T65" fmla="*/ 2147483647 h 296"/>
                <a:gd name="T66" fmla="*/ 2147483647 w 438"/>
                <a:gd name="T67" fmla="*/ 2147483647 h 296"/>
                <a:gd name="T68" fmla="*/ 2147483647 w 438"/>
                <a:gd name="T69" fmla="*/ 2147483647 h 296"/>
                <a:gd name="T70" fmla="*/ 2147483647 w 438"/>
                <a:gd name="T71" fmla="*/ 2147483647 h 296"/>
                <a:gd name="T72" fmla="*/ 2147483647 w 438"/>
                <a:gd name="T73" fmla="*/ 2147483647 h 296"/>
                <a:gd name="T74" fmla="*/ 2147483647 w 438"/>
                <a:gd name="T75" fmla="*/ 2147483647 h 296"/>
                <a:gd name="T76" fmla="*/ 2147483647 w 438"/>
                <a:gd name="T77" fmla="*/ 2147483647 h 296"/>
                <a:gd name="T78" fmla="*/ 2147483647 w 438"/>
                <a:gd name="T79" fmla="*/ 2147483647 h 296"/>
                <a:gd name="T80" fmla="*/ 2147483647 w 438"/>
                <a:gd name="T81" fmla="*/ 2147483647 h 296"/>
                <a:gd name="T82" fmla="*/ 2147483647 w 438"/>
                <a:gd name="T83" fmla="*/ 2147483647 h 2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8" h="296">
                  <a:moveTo>
                    <a:pt x="432" y="184"/>
                  </a:moveTo>
                  <a:cubicBezTo>
                    <a:pt x="432" y="179"/>
                    <a:pt x="424" y="176"/>
                    <a:pt x="423" y="175"/>
                  </a:cubicBezTo>
                  <a:cubicBezTo>
                    <a:pt x="422" y="174"/>
                    <a:pt x="420" y="174"/>
                    <a:pt x="418" y="171"/>
                  </a:cubicBezTo>
                  <a:cubicBezTo>
                    <a:pt x="415" y="169"/>
                    <a:pt x="411" y="167"/>
                    <a:pt x="409" y="167"/>
                  </a:cubicBezTo>
                  <a:cubicBezTo>
                    <a:pt x="407" y="167"/>
                    <a:pt x="404" y="165"/>
                    <a:pt x="401" y="160"/>
                  </a:cubicBezTo>
                  <a:cubicBezTo>
                    <a:pt x="399" y="156"/>
                    <a:pt x="401" y="149"/>
                    <a:pt x="402" y="148"/>
                  </a:cubicBezTo>
                  <a:cubicBezTo>
                    <a:pt x="403" y="147"/>
                    <a:pt x="402" y="146"/>
                    <a:pt x="402" y="146"/>
                  </a:cubicBezTo>
                  <a:cubicBezTo>
                    <a:pt x="402" y="146"/>
                    <a:pt x="367" y="116"/>
                    <a:pt x="366" y="115"/>
                  </a:cubicBezTo>
                  <a:cubicBezTo>
                    <a:pt x="366" y="114"/>
                    <a:pt x="365" y="115"/>
                    <a:pt x="365" y="112"/>
                  </a:cubicBezTo>
                  <a:cubicBezTo>
                    <a:pt x="366" y="109"/>
                    <a:pt x="363" y="103"/>
                    <a:pt x="357" y="100"/>
                  </a:cubicBezTo>
                  <a:cubicBezTo>
                    <a:pt x="352" y="96"/>
                    <a:pt x="333" y="92"/>
                    <a:pt x="331" y="92"/>
                  </a:cubicBezTo>
                  <a:cubicBezTo>
                    <a:pt x="330" y="92"/>
                    <a:pt x="330" y="90"/>
                    <a:pt x="330" y="90"/>
                  </a:cubicBezTo>
                  <a:cubicBezTo>
                    <a:pt x="330" y="90"/>
                    <a:pt x="328" y="80"/>
                    <a:pt x="328" y="79"/>
                  </a:cubicBezTo>
                  <a:cubicBezTo>
                    <a:pt x="328" y="78"/>
                    <a:pt x="327" y="77"/>
                    <a:pt x="327" y="77"/>
                  </a:cubicBezTo>
                  <a:cubicBezTo>
                    <a:pt x="327" y="77"/>
                    <a:pt x="321" y="77"/>
                    <a:pt x="317" y="77"/>
                  </a:cubicBezTo>
                  <a:cubicBezTo>
                    <a:pt x="313" y="76"/>
                    <a:pt x="308" y="76"/>
                    <a:pt x="307" y="76"/>
                  </a:cubicBezTo>
                  <a:cubicBezTo>
                    <a:pt x="307" y="77"/>
                    <a:pt x="306" y="76"/>
                    <a:pt x="306" y="75"/>
                  </a:cubicBezTo>
                  <a:cubicBezTo>
                    <a:pt x="306" y="74"/>
                    <a:pt x="304" y="65"/>
                    <a:pt x="304" y="64"/>
                  </a:cubicBezTo>
                  <a:cubicBezTo>
                    <a:pt x="304" y="63"/>
                    <a:pt x="306" y="62"/>
                    <a:pt x="306" y="62"/>
                  </a:cubicBezTo>
                  <a:cubicBezTo>
                    <a:pt x="312" y="58"/>
                    <a:pt x="310" y="50"/>
                    <a:pt x="310" y="48"/>
                  </a:cubicBezTo>
                  <a:cubicBezTo>
                    <a:pt x="309" y="47"/>
                    <a:pt x="311" y="45"/>
                    <a:pt x="312" y="43"/>
                  </a:cubicBezTo>
                  <a:cubicBezTo>
                    <a:pt x="313" y="40"/>
                    <a:pt x="310" y="35"/>
                    <a:pt x="307" y="32"/>
                  </a:cubicBezTo>
                  <a:cubicBezTo>
                    <a:pt x="304" y="29"/>
                    <a:pt x="284" y="2"/>
                    <a:pt x="284" y="2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78" y="1"/>
                    <a:pt x="268" y="1"/>
                    <a:pt x="268" y="0"/>
                  </a:cubicBezTo>
                  <a:cubicBezTo>
                    <a:pt x="267" y="0"/>
                    <a:pt x="266" y="1"/>
                    <a:pt x="266" y="1"/>
                  </a:cubicBezTo>
                  <a:cubicBezTo>
                    <a:pt x="266" y="1"/>
                    <a:pt x="257" y="5"/>
                    <a:pt x="255" y="6"/>
                  </a:cubicBezTo>
                  <a:cubicBezTo>
                    <a:pt x="253" y="7"/>
                    <a:pt x="249" y="9"/>
                    <a:pt x="247" y="10"/>
                  </a:cubicBezTo>
                  <a:cubicBezTo>
                    <a:pt x="246" y="11"/>
                    <a:pt x="245" y="12"/>
                    <a:pt x="245" y="15"/>
                  </a:cubicBezTo>
                  <a:cubicBezTo>
                    <a:pt x="245" y="18"/>
                    <a:pt x="242" y="22"/>
                    <a:pt x="242" y="22"/>
                  </a:cubicBezTo>
                  <a:cubicBezTo>
                    <a:pt x="242" y="22"/>
                    <a:pt x="218" y="50"/>
                    <a:pt x="216" y="52"/>
                  </a:cubicBezTo>
                  <a:cubicBezTo>
                    <a:pt x="214" y="54"/>
                    <a:pt x="209" y="57"/>
                    <a:pt x="204" y="60"/>
                  </a:cubicBezTo>
                  <a:cubicBezTo>
                    <a:pt x="199" y="64"/>
                    <a:pt x="197" y="64"/>
                    <a:pt x="196" y="64"/>
                  </a:cubicBezTo>
                  <a:cubicBezTo>
                    <a:pt x="195" y="65"/>
                    <a:pt x="176" y="65"/>
                    <a:pt x="169" y="65"/>
                  </a:cubicBezTo>
                  <a:cubicBezTo>
                    <a:pt x="162" y="65"/>
                    <a:pt x="154" y="68"/>
                    <a:pt x="153" y="68"/>
                  </a:cubicBezTo>
                  <a:cubicBezTo>
                    <a:pt x="151" y="69"/>
                    <a:pt x="150" y="70"/>
                    <a:pt x="150" y="71"/>
                  </a:cubicBezTo>
                  <a:cubicBezTo>
                    <a:pt x="150" y="73"/>
                    <a:pt x="152" y="74"/>
                    <a:pt x="154" y="76"/>
                  </a:cubicBezTo>
                  <a:cubicBezTo>
                    <a:pt x="156" y="77"/>
                    <a:pt x="157" y="78"/>
                    <a:pt x="156" y="79"/>
                  </a:cubicBezTo>
                  <a:cubicBezTo>
                    <a:pt x="156" y="80"/>
                    <a:pt x="156" y="81"/>
                    <a:pt x="156" y="81"/>
                  </a:cubicBezTo>
                  <a:cubicBezTo>
                    <a:pt x="156" y="81"/>
                    <a:pt x="147" y="93"/>
                    <a:pt x="144" y="96"/>
                  </a:cubicBezTo>
                  <a:cubicBezTo>
                    <a:pt x="142" y="98"/>
                    <a:pt x="138" y="101"/>
                    <a:pt x="133" y="100"/>
                  </a:cubicBezTo>
                  <a:cubicBezTo>
                    <a:pt x="128" y="100"/>
                    <a:pt x="120" y="101"/>
                    <a:pt x="119" y="101"/>
                  </a:cubicBezTo>
                  <a:cubicBezTo>
                    <a:pt x="118" y="101"/>
                    <a:pt x="106" y="104"/>
                    <a:pt x="105" y="105"/>
                  </a:cubicBezTo>
                  <a:cubicBezTo>
                    <a:pt x="103" y="105"/>
                    <a:pt x="98" y="107"/>
                    <a:pt x="96" y="107"/>
                  </a:cubicBezTo>
                  <a:cubicBezTo>
                    <a:pt x="95" y="107"/>
                    <a:pt x="93" y="108"/>
                    <a:pt x="93" y="108"/>
                  </a:cubicBezTo>
                  <a:cubicBezTo>
                    <a:pt x="93" y="108"/>
                    <a:pt x="83" y="115"/>
                    <a:pt x="82" y="116"/>
                  </a:cubicBezTo>
                  <a:cubicBezTo>
                    <a:pt x="80" y="116"/>
                    <a:pt x="80" y="115"/>
                    <a:pt x="80" y="115"/>
                  </a:cubicBezTo>
                  <a:cubicBezTo>
                    <a:pt x="77" y="111"/>
                    <a:pt x="74" y="107"/>
                    <a:pt x="73" y="106"/>
                  </a:cubicBezTo>
                  <a:cubicBezTo>
                    <a:pt x="71" y="105"/>
                    <a:pt x="69" y="106"/>
                    <a:pt x="68" y="107"/>
                  </a:cubicBezTo>
                  <a:cubicBezTo>
                    <a:pt x="68" y="107"/>
                    <a:pt x="67" y="110"/>
                    <a:pt x="67" y="111"/>
                  </a:cubicBezTo>
                  <a:cubicBezTo>
                    <a:pt x="67" y="112"/>
                    <a:pt x="66" y="112"/>
                    <a:pt x="64" y="112"/>
                  </a:cubicBezTo>
                  <a:cubicBezTo>
                    <a:pt x="62" y="113"/>
                    <a:pt x="55" y="115"/>
                    <a:pt x="50" y="115"/>
                  </a:cubicBezTo>
                  <a:cubicBezTo>
                    <a:pt x="47" y="116"/>
                    <a:pt x="40" y="116"/>
                    <a:pt x="36" y="117"/>
                  </a:cubicBezTo>
                  <a:cubicBezTo>
                    <a:pt x="36" y="117"/>
                    <a:pt x="35" y="118"/>
                    <a:pt x="35" y="119"/>
                  </a:cubicBezTo>
                  <a:cubicBezTo>
                    <a:pt x="33" y="121"/>
                    <a:pt x="30" y="124"/>
                    <a:pt x="29" y="125"/>
                  </a:cubicBezTo>
                  <a:cubicBezTo>
                    <a:pt x="29" y="126"/>
                    <a:pt x="28" y="127"/>
                    <a:pt x="27" y="128"/>
                  </a:cubicBezTo>
                  <a:cubicBezTo>
                    <a:pt x="27" y="129"/>
                    <a:pt x="21" y="140"/>
                    <a:pt x="20" y="141"/>
                  </a:cubicBezTo>
                  <a:cubicBezTo>
                    <a:pt x="19" y="142"/>
                    <a:pt x="17" y="148"/>
                    <a:pt x="16" y="150"/>
                  </a:cubicBezTo>
                  <a:cubicBezTo>
                    <a:pt x="15" y="152"/>
                    <a:pt x="13" y="159"/>
                    <a:pt x="9" y="161"/>
                  </a:cubicBezTo>
                  <a:cubicBezTo>
                    <a:pt x="4" y="163"/>
                    <a:pt x="3" y="164"/>
                    <a:pt x="1" y="165"/>
                  </a:cubicBezTo>
                  <a:cubicBezTo>
                    <a:pt x="1" y="165"/>
                    <a:pt x="0" y="165"/>
                    <a:pt x="1" y="167"/>
                  </a:cubicBezTo>
                  <a:cubicBezTo>
                    <a:pt x="3" y="168"/>
                    <a:pt x="7" y="172"/>
                    <a:pt x="7" y="176"/>
                  </a:cubicBezTo>
                  <a:cubicBezTo>
                    <a:pt x="7" y="179"/>
                    <a:pt x="6" y="186"/>
                    <a:pt x="5" y="190"/>
                  </a:cubicBezTo>
                  <a:cubicBezTo>
                    <a:pt x="5" y="190"/>
                    <a:pt x="5" y="191"/>
                    <a:pt x="5" y="192"/>
                  </a:cubicBezTo>
                  <a:cubicBezTo>
                    <a:pt x="5" y="193"/>
                    <a:pt x="9" y="203"/>
                    <a:pt x="9" y="203"/>
                  </a:cubicBezTo>
                  <a:cubicBezTo>
                    <a:pt x="9" y="204"/>
                    <a:pt x="11" y="215"/>
                    <a:pt x="11" y="215"/>
                  </a:cubicBezTo>
                  <a:cubicBezTo>
                    <a:pt x="11" y="215"/>
                    <a:pt x="11" y="216"/>
                    <a:pt x="12" y="217"/>
                  </a:cubicBezTo>
                  <a:cubicBezTo>
                    <a:pt x="13" y="217"/>
                    <a:pt x="15" y="219"/>
                    <a:pt x="16" y="220"/>
                  </a:cubicBezTo>
                  <a:cubicBezTo>
                    <a:pt x="17" y="222"/>
                    <a:pt x="25" y="232"/>
                    <a:pt x="26" y="233"/>
                  </a:cubicBezTo>
                  <a:cubicBezTo>
                    <a:pt x="26" y="234"/>
                    <a:pt x="26" y="235"/>
                    <a:pt x="25" y="235"/>
                  </a:cubicBezTo>
                  <a:cubicBezTo>
                    <a:pt x="24" y="235"/>
                    <a:pt x="23" y="235"/>
                    <a:pt x="22" y="235"/>
                  </a:cubicBezTo>
                  <a:cubicBezTo>
                    <a:pt x="22" y="235"/>
                    <a:pt x="21" y="236"/>
                    <a:pt x="22" y="236"/>
                  </a:cubicBezTo>
                  <a:cubicBezTo>
                    <a:pt x="22" y="237"/>
                    <a:pt x="28" y="247"/>
                    <a:pt x="29" y="248"/>
                  </a:cubicBezTo>
                  <a:cubicBezTo>
                    <a:pt x="30" y="248"/>
                    <a:pt x="34" y="253"/>
                    <a:pt x="35" y="254"/>
                  </a:cubicBezTo>
                  <a:cubicBezTo>
                    <a:pt x="37" y="256"/>
                    <a:pt x="46" y="262"/>
                    <a:pt x="48" y="263"/>
                  </a:cubicBezTo>
                  <a:cubicBezTo>
                    <a:pt x="50" y="265"/>
                    <a:pt x="57" y="271"/>
                    <a:pt x="57" y="278"/>
                  </a:cubicBezTo>
                  <a:cubicBezTo>
                    <a:pt x="57" y="278"/>
                    <a:pt x="56" y="280"/>
                    <a:pt x="57" y="281"/>
                  </a:cubicBezTo>
                  <a:cubicBezTo>
                    <a:pt x="57" y="282"/>
                    <a:pt x="59" y="291"/>
                    <a:pt x="60" y="296"/>
                  </a:cubicBezTo>
                  <a:cubicBezTo>
                    <a:pt x="60" y="295"/>
                    <a:pt x="61" y="295"/>
                    <a:pt x="61" y="295"/>
                  </a:cubicBezTo>
                  <a:cubicBezTo>
                    <a:pt x="61" y="293"/>
                    <a:pt x="68" y="281"/>
                    <a:pt x="68" y="277"/>
                  </a:cubicBezTo>
                  <a:cubicBezTo>
                    <a:pt x="69" y="273"/>
                    <a:pt x="70" y="265"/>
                    <a:pt x="70" y="263"/>
                  </a:cubicBezTo>
                  <a:cubicBezTo>
                    <a:pt x="71" y="261"/>
                    <a:pt x="71" y="259"/>
                    <a:pt x="71" y="258"/>
                  </a:cubicBezTo>
                  <a:cubicBezTo>
                    <a:pt x="72" y="257"/>
                    <a:pt x="72" y="254"/>
                    <a:pt x="76" y="252"/>
                  </a:cubicBezTo>
                  <a:cubicBezTo>
                    <a:pt x="81" y="250"/>
                    <a:pt x="89" y="248"/>
                    <a:pt x="93" y="248"/>
                  </a:cubicBezTo>
                  <a:cubicBezTo>
                    <a:pt x="97" y="247"/>
                    <a:pt x="100" y="246"/>
                    <a:pt x="101" y="247"/>
                  </a:cubicBezTo>
                  <a:cubicBezTo>
                    <a:pt x="102" y="247"/>
                    <a:pt x="127" y="249"/>
                    <a:pt x="129" y="249"/>
                  </a:cubicBezTo>
                  <a:cubicBezTo>
                    <a:pt x="131" y="249"/>
                    <a:pt x="134" y="250"/>
                    <a:pt x="135" y="249"/>
                  </a:cubicBezTo>
                  <a:cubicBezTo>
                    <a:pt x="136" y="249"/>
                    <a:pt x="136" y="247"/>
                    <a:pt x="137" y="248"/>
                  </a:cubicBezTo>
                  <a:cubicBezTo>
                    <a:pt x="137" y="249"/>
                    <a:pt x="139" y="251"/>
                    <a:pt x="141" y="253"/>
                  </a:cubicBezTo>
                  <a:cubicBezTo>
                    <a:pt x="141" y="252"/>
                    <a:pt x="141" y="252"/>
                    <a:pt x="141" y="251"/>
                  </a:cubicBezTo>
                  <a:cubicBezTo>
                    <a:pt x="141" y="239"/>
                    <a:pt x="142" y="234"/>
                    <a:pt x="141" y="232"/>
                  </a:cubicBezTo>
                  <a:cubicBezTo>
                    <a:pt x="141" y="231"/>
                    <a:pt x="141" y="229"/>
                    <a:pt x="140" y="228"/>
                  </a:cubicBezTo>
                  <a:cubicBezTo>
                    <a:pt x="138" y="226"/>
                    <a:pt x="138" y="225"/>
                    <a:pt x="141" y="224"/>
                  </a:cubicBezTo>
                  <a:cubicBezTo>
                    <a:pt x="143" y="223"/>
                    <a:pt x="145" y="223"/>
                    <a:pt x="147" y="221"/>
                  </a:cubicBezTo>
                  <a:cubicBezTo>
                    <a:pt x="149" y="219"/>
                    <a:pt x="156" y="207"/>
                    <a:pt x="157" y="207"/>
                  </a:cubicBezTo>
                  <a:cubicBezTo>
                    <a:pt x="157" y="206"/>
                    <a:pt x="158" y="204"/>
                    <a:pt x="159" y="203"/>
                  </a:cubicBezTo>
                  <a:cubicBezTo>
                    <a:pt x="161" y="202"/>
                    <a:pt x="169" y="198"/>
                    <a:pt x="175" y="198"/>
                  </a:cubicBezTo>
                  <a:cubicBezTo>
                    <a:pt x="181" y="199"/>
                    <a:pt x="183" y="200"/>
                    <a:pt x="183" y="200"/>
                  </a:cubicBezTo>
                  <a:cubicBezTo>
                    <a:pt x="184" y="201"/>
                    <a:pt x="184" y="202"/>
                    <a:pt x="185" y="202"/>
                  </a:cubicBezTo>
                  <a:cubicBezTo>
                    <a:pt x="186" y="202"/>
                    <a:pt x="188" y="203"/>
                    <a:pt x="189" y="204"/>
                  </a:cubicBezTo>
                  <a:cubicBezTo>
                    <a:pt x="189" y="205"/>
                    <a:pt x="203" y="218"/>
                    <a:pt x="203" y="218"/>
                  </a:cubicBezTo>
                  <a:cubicBezTo>
                    <a:pt x="203" y="218"/>
                    <a:pt x="204" y="218"/>
                    <a:pt x="205" y="219"/>
                  </a:cubicBezTo>
                  <a:cubicBezTo>
                    <a:pt x="206" y="219"/>
                    <a:pt x="233" y="226"/>
                    <a:pt x="233" y="226"/>
                  </a:cubicBezTo>
                  <a:cubicBezTo>
                    <a:pt x="233" y="226"/>
                    <a:pt x="235" y="227"/>
                    <a:pt x="236" y="227"/>
                  </a:cubicBezTo>
                  <a:cubicBezTo>
                    <a:pt x="237" y="227"/>
                    <a:pt x="256" y="228"/>
                    <a:pt x="258" y="229"/>
                  </a:cubicBezTo>
                  <a:cubicBezTo>
                    <a:pt x="261" y="230"/>
                    <a:pt x="270" y="231"/>
                    <a:pt x="270" y="231"/>
                  </a:cubicBezTo>
                  <a:cubicBezTo>
                    <a:pt x="270" y="231"/>
                    <a:pt x="270" y="231"/>
                    <a:pt x="271" y="230"/>
                  </a:cubicBezTo>
                  <a:cubicBezTo>
                    <a:pt x="271" y="228"/>
                    <a:pt x="279" y="215"/>
                    <a:pt x="281" y="213"/>
                  </a:cubicBezTo>
                  <a:cubicBezTo>
                    <a:pt x="283" y="210"/>
                    <a:pt x="284" y="208"/>
                    <a:pt x="286" y="208"/>
                  </a:cubicBezTo>
                  <a:cubicBezTo>
                    <a:pt x="288" y="209"/>
                    <a:pt x="292" y="211"/>
                    <a:pt x="293" y="211"/>
                  </a:cubicBezTo>
                  <a:cubicBezTo>
                    <a:pt x="294" y="212"/>
                    <a:pt x="299" y="217"/>
                    <a:pt x="303" y="216"/>
                  </a:cubicBezTo>
                  <a:cubicBezTo>
                    <a:pt x="306" y="216"/>
                    <a:pt x="310" y="212"/>
                    <a:pt x="312" y="211"/>
                  </a:cubicBezTo>
                  <a:cubicBezTo>
                    <a:pt x="314" y="211"/>
                    <a:pt x="332" y="202"/>
                    <a:pt x="332" y="202"/>
                  </a:cubicBezTo>
                  <a:cubicBezTo>
                    <a:pt x="332" y="202"/>
                    <a:pt x="332" y="202"/>
                    <a:pt x="334" y="202"/>
                  </a:cubicBezTo>
                  <a:cubicBezTo>
                    <a:pt x="336" y="201"/>
                    <a:pt x="337" y="199"/>
                    <a:pt x="338" y="200"/>
                  </a:cubicBezTo>
                  <a:cubicBezTo>
                    <a:pt x="339" y="200"/>
                    <a:pt x="342" y="202"/>
                    <a:pt x="343" y="203"/>
                  </a:cubicBezTo>
                  <a:cubicBezTo>
                    <a:pt x="344" y="204"/>
                    <a:pt x="343" y="205"/>
                    <a:pt x="345" y="205"/>
                  </a:cubicBezTo>
                  <a:cubicBezTo>
                    <a:pt x="348" y="205"/>
                    <a:pt x="362" y="204"/>
                    <a:pt x="365" y="202"/>
                  </a:cubicBezTo>
                  <a:cubicBezTo>
                    <a:pt x="368" y="200"/>
                    <a:pt x="367" y="197"/>
                    <a:pt x="367" y="196"/>
                  </a:cubicBezTo>
                  <a:cubicBezTo>
                    <a:pt x="366" y="194"/>
                    <a:pt x="367" y="191"/>
                    <a:pt x="370" y="191"/>
                  </a:cubicBezTo>
                  <a:cubicBezTo>
                    <a:pt x="373" y="190"/>
                    <a:pt x="375" y="190"/>
                    <a:pt x="378" y="192"/>
                  </a:cubicBezTo>
                  <a:cubicBezTo>
                    <a:pt x="380" y="193"/>
                    <a:pt x="384" y="196"/>
                    <a:pt x="387" y="196"/>
                  </a:cubicBezTo>
                  <a:cubicBezTo>
                    <a:pt x="389" y="195"/>
                    <a:pt x="393" y="193"/>
                    <a:pt x="401" y="197"/>
                  </a:cubicBezTo>
                  <a:cubicBezTo>
                    <a:pt x="409" y="201"/>
                    <a:pt x="413" y="199"/>
                    <a:pt x="416" y="199"/>
                  </a:cubicBezTo>
                  <a:cubicBezTo>
                    <a:pt x="419" y="198"/>
                    <a:pt x="423" y="194"/>
                    <a:pt x="432" y="198"/>
                  </a:cubicBezTo>
                  <a:cubicBezTo>
                    <a:pt x="434" y="199"/>
                    <a:pt x="436" y="200"/>
                    <a:pt x="438" y="201"/>
                  </a:cubicBezTo>
                  <a:cubicBezTo>
                    <a:pt x="437" y="199"/>
                    <a:pt x="436" y="196"/>
                    <a:pt x="435" y="195"/>
                  </a:cubicBezTo>
                  <a:cubicBezTo>
                    <a:pt x="435" y="193"/>
                    <a:pt x="432" y="188"/>
                    <a:pt x="432" y="18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0" name="Freeform 2954"/>
            <p:cNvSpPr>
              <a:spLocks/>
            </p:cNvSpPr>
            <p:nvPr/>
          </p:nvSpPr>
          <p:spPr bwMode="auto">
            <a:xfrm>
              <a:off x="6684774" y="3701348"/>
              <a:ext cx="454305" cy="558164"/>
            </a:xfrm>
            <a:custGeom>
              <a:avLst/>
              <a:gdLst>
                <a:gd name="T0" fmla="*/ 2147483647 w 564"/>
                <a:gd name="T1" fmla="*/ 2147483647 h 675"/>
                <a:gd name="T2" fmla="*/ 2147483647 w 564"/>
                <a:gd name="T3" fmla="*/ 2147483647 h 675"/>
                <a:gd name="T4" fmla="*/ 2147483647 w 564"/>
                <a:gd name="T5" fmla="*/ 2147483647 h 675"/>
                <a:gd name="T6" fmla="*/ 2147483647 w 564"/>
                <a:gd name="T7" fmla="*/ 2147483647 h 675"/>
                <a:gd name="T8" fmla="*/ 2147483647 w 564"/>
                <a:gd name="T9" fmla="*/ 2147483647 h 675"/>
                <a:gd name="T10" fmla="*/ 2147483647 w 564"/>
                <a:gd name="T11" fmla="*/ 2147483647 h 675"/>
                <a:gd name="T12" fmla="*/ 2147483647 w 564"/>
                <a:gd name="T13" fmla="*/ 0 h 675"/>
                <a:gd name="T14" fmla="*/ 2147483647 w 564"/>
                <a:gd name="T15" fmla="*/ 2147483647 h 675"/>
                <a:gd name="T16" fmla="*/ 2147483647 w 564"/>
                <a:gd name="T17" fmla="*/ 2147483647 h 675"/>
                <a:gd name="T18" fmla="*/ 2147483647 w 564"/>
                <a:gd name="T19" fmla="*/ 2147483647 h 675"/>
                <a:gd name="T20" fmla="*/ 2147483647 w 564"/>
                <a:gd name="T21" fmla="*/ 2147483647 h 675"/>
                <a:gd name="T22" fmla="*/ 2147483647 w 564"/>
                <a:gd name="T23" fmla="*/ 2147483647 h 675"/>
                <a:gd name="T24" fmla="*/ 2147483647 w 564"/>
                <a:gd name="T25" fmla="*/ 2147483647 h 675"/>
                <a:gd name="T26" fmla="*/ 2147483647 w 564"/>
                <a:gd name="T27" fmla="*/ 2147483647 h 675"/>
                <a:gd name="T28" fmla="*/ 2147483647 w 564"/>
                <a:gd name="T29" fmla="*/ 2147483647 h 675"/>
                <a:gd name="T30" fmla="*/ 2147483647 w 564"/>
                <a:gd name="T31" fmla="*/ 2147483647 h 675"/>
                <a:gd name="T32" fmla="*/ 2147483647 w 564"/>
                <a:gd name="T33" fmla="*/ 2147483647 h 675"/>
                <a:gd name="T34" fmla="*/ 2147483647 w 564"/>
                <a:gd name="T35" fmla="*/ 2147483647 h 675"/>
                <a:gd name="T36" fmla="*/ 2147483647 w 564"/>
                <a:gd name="T37" fmla="*/ 2147483647 h 675"/>
                <a:gd name="T38" fmla="*/ 2147483647 w 564"/>
                <a:gd name="T39" fmla="*/ 2147483647 h 675"/>
                <a:gd name="T40" fmla="*/ 2147483647 w 564"/>
                <a:gd name="T41" fmla="*/ 2147483647 h 675"/>
                <a:gd name="T42" fmla="*/ 2147483647 w 564"/>
                <a:gd name="T43" fmla="*/ 2147483647 h 675"/>
                <a:gd name="T44" fmla="*/ 2147483647 w 564"/>
                <a:gd name="T45" fmla="*/ 2147483647 h 675"/>
                <a:gd name="T46" fmla="*/ 2147483647 w 564"/>
                <a:gd name="T47" fmla="*/ 2147483647 h 675"/>
                <a:gd name="T48" fmla="*/ 2147483647 w 564"/>
                <a:gd name="T49" fmla="*/ 2147483647 h 675"/>
                <a:gd name="T50" fmla="*/ 2147483647 w 564"/>
                <a:gd name="T51" fmla="*/ 2147483647 h 675"/>
                <a:gd name="T52" fmla="*/ 2147483647 w 564"/>
                <a:gd name="T53" fmla="*/ 2147483647 h 675"/>
                <a:gd name="T54" fmla="*/ 2147483647 w 564"/>
                <a:gd name="T55" fmla="*/ 2147483647 h 675"/>
                <a:gd name="T56" fmla="*/ 2147483647 w 564"/>
                <a:gd name="T57" fmla="*/ 2147483647 h 675"/>
                <a:gd name="T58" fmla="*/ 2147483647 w 564"/>
                <a:gd name="T59" fmla="*/ 2147483647 h 675"/>
                <a:gd name="T60" fmla="*/ 2147483647 w 564"/>
                <a:gd name="T61" fmla="*/ 2147483647 h 675"/>
                <a:gd name="T62" fmla="*/ 2147483647 w 564"/>
                <a:gd name="T63" fmla="*/ 2147483647 h 675"/>
                <a:gd name="T64" fmla="*/ 2147483647 w 564"/>
                <a:gd name="T65" fmla="*/ 2147483647 h 675"/>
                <a:gd name="T66" fmla="*/ 2147483647 w 564"/>
                <a:gd name="T67" fmla="*/ 2147483647 h 675"/>
                <a:gd name="T68" fmla="*/ 2147483647 w 564"/>
                <a:gd name="T69" fmla="*/ 2147483647 h 675"/>
                <a:gd name="T70" fmla="*/ 2147483647 w 564"/>
                <a:gd name="T71" fmla="*/ 2147483647 h 675"/>
                <a:gd name="T72" fmla="*/ 2147483647 w 564"/>
                <a:gd name="T73" fmla="*/ 2147483647 h 675"/>
                <a:gd name="T74" fmla="*/ 2147483647 w 564"/>
                <a:gd name="T75" fmla="*/ 2147483647 h 675"/>
                <a:gd name="T76" fmla="*/ 2147483647 w 564"/>
                <a:gd name="T77" fmla="*/ 2147483647 h 675"/>
                <a:gd name="T78" fmla="*/ 2147483647 w 564"/>
                <a:gd name="T79" fmla="*/ 2147483647 h 675"/>
                <a:gd name="T80" fmla="*/ 2147483647 w 564"/>
                <a:gd name="T81" fmla="*/ 2147483647 h 675"/>
                <a:gd name="T82" fmla="*/ 2147483647 w 564"/>
                <a:gd name="T83" fmla="*/ 2147483647 h 675"/>
                <a:gd name="T84" fmla="*/ 2147483647 w 564"/>
                <a:gd name="T85" fmla="*/ 2147483647 h 675"/>
                <a:gd name="T86" fmla="*/ 2147483647 w 564"/>
                <a:gd name="T87" fmla="*/ 2147483647 h 675"/>
                <a:gd name="T88" fmla="*/ 2147483647 w 564"/>
                <a:gd name="T89" fmla="*/ 2147483647 h 675"/>
                <a:gd name="T90" fmla="*/ 2147483647 w 564"/>
                <a:gd name="T91" fmla="*/ 2147483647 h 675"/>
                <a:gd name="T92" fmla="*/ 2147483647 w 564"/>
                <a:gd name="T93" fmla="*/ 2147483647 h 675"/>
                <a:gd name="T94" fmla="*/ 2147483647 w 564"/>
                <a:gd name="T95" fmla="*/ 2147483647 h 675"/>
                <a:gd name="T96" fmla="*/ 2147483647 w 564"/>
                <a:gd name="T97" fmla="*/ 2147483647 h 675"/>
                <a:gd name="T98" fmla="*/ 2147483647 w 564"/>
                <a:gd name="T99" fmla="*/ 2147483647 h 675"/>
                <a:gd name="T100" fmla="*/ 2147483647 w 564"/>
                <a:gd name="T101" fmla="*/ 2147483647 h 675"/>
                <a:gd name="T102" fmla="*/ 2147483647 w 564"/>
                <a:gd name="T103" fmla="*/ 2147483647 h 675"/>
                <a:gd name="T104" fmla="*/ 2147483647 w 564"/>
                <a:gd name="T105" fmla="*/ 2147483647 h 675"/>
                <a:gd name="T106" fmla="*/ 2147483647 w 564"/>
                <a:gd name="T107" fmla="*/ 2147483647 h 6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4" h="675">
                  <a:moveTo>
                    <a:pt x="495" y="310"/>
                  </a:moveTo>
                  <a:cubicBezTo>
                    <a:pt x="495" y="304"/>
                    <a:pt x="494" y="298"/>
                    <a:pt x="493" y="293"/>
                  </a:cubicBezTo>
                  <a:cubicBezTo>
                    <a:pt x="492" y="286"/>
                    <a:pt x="494" y="275"/>
                    <a:pt x="495" y="273"/>
                  </a:cubicBezTo>
                  <a:cubicBezTo>
                    <a:pt x="496" y="271"/>
                    <a:pt x="508" y="237"/>
                    <a:pt x="509" y="236"/>
                  </a:cubicBezTo>
                  <a:cubicBezTo>
                    <a:pt x="509" y="235"/>
                    <a:pt x="509" y="232"/>
                    <a:pt x="509" y="232"/>
                  </a:cubicBezTo>
                  <a:cubicBezTo>
                    <a:pt x="509" y="232"/>
                    <a:pt x="510" y="216"/>
                    <a:pt x="510" y="215"/>
                  </a:cubicBezTo>
                  <a:cubicBezTo>
                    <a:pt x="510" y="213"/>
                    <a:pt x="512" y="213"/>
                    <a:pt x="512" y="213"/>
                  </a:cubicBezTo>
                  <a:cubicBezTo>
                    <a:pt x="512" y="213"/>
                    <a:pt x="521" y="214"/>
                    <a:pt x="523" y="213"/>
                  </a:cubicBezTo>
                  <a:cubicBezTo>
                    <a:pt x="526" y="213"/>
                    <a:pt x="528" y="210"/>
                    <a:pt x="529" y="208"/>
                  </a:cubicBezTo>
                  <a:cubicBezTo>
                    <a:pt x="531" y="205"/>
                    <a:pt x="543" y="199"/>
                    <a:pt x="543" y="198"/>
                  </a:cubicBezTo>
                  <a:cubicBezTo>
                    <a:pt x="544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9" y="197"/>
                  </a:cubicBezTo>
                  <a:cubicBezTo>
                    <a:pt x="551" y="197"/>
                    <a:pt x="554" y="195"/>
                    <a:pt x="556" y="193"/>
                  </a:cubicBezTo>
                  <a:cubicBezTo>
                    <a:pt x="557" y="191"/>
                    <a:pt x="562" y="184"/>
                    <a:pt x="564" y="180"/>
                  </a:cubicBezTo>
                  <a:cubicBezTo>
                    <a:pt x="560" y="175"/>
                    <a:pt x="558" y="176"/>
                    <a:pt x="556" y="174"/>
                  </a:cubicBezTo>
                  <a:cubicBezTo>
                    <a:pt x="555" y="173"/>
                    <a:pt x="522" y="155"/>
                    <a:pt x="521" y="136"/>
                  </a:cubicBezTo>
                  <a:cubicBezTo>
                    <a:pt x="520" y="118"/>
                    <a:pt x="518" y="82"/>
                    <a:pt x="518" y="78"/>
                  </a:cubicBezTo>
                  <a:cubicBezTo>
                    <a:pt x="518" y="74"/>
                    <a:pt x="517" y="69"/>
                    <a:pt x="515" y="66"/>
                  </a:cubicBezTo>
                  <a:cubicBezTo>
                    <a:pt x="513" y="64"/>
                    <a:pt x="507" y="56"/>
                    <a:pt x="508" y="45"/>
                  </a:cubicBezTo>
                  <a:cubicBezTo>
                    <a:pt x="508" y="45"/>
                    <a:pt x="509" y="41"/>
                    <a:pt x="506" y="38"/>
                  </a:cubicBezTo>
                  <a:cubicBezTo>
                    <a:pt x="503" y="36"/>
                    <a:pt x="472" y="18"/>
                    <a:pt x="465" y="0"/>
                  </a:cubicBezTo>
                  <a:cubicBezTo>
                    <a:pt x="461" y="2"/>
                    <a:pt x="456" y="5"/>
                    <a:pt x="455" y="6"/>
                  </a:cubicBezTo>
                  <a:cubicBezTo>
                    <a:pt x="453" y="7"/>
                    <a:pt x="449" y="9"/>
                    <a:pt x="446" y="10"/>
                  </a:cubicBezTo>
                  <a:cubicBezTo>
                    <a:pt x="443" y="10"/>
                    <a:pt x="441" y="11"/>
                    <a:pt x="438" y="19"/>
                  </a:cubicBezTo>
                  <a:cubicBezTo>
                    <a:pt x="436" y="28"/>
                    <a:pt x="432" y="30"/>
                    <a:pt x="430" y="30"/>
                  </a:cubicBezTo>
                  <a:cubicBezTo>
                    <a:pt x="429" y="31"/>
                    <a:pt x="420" y="32"/>
                    <a:pt x="417" y="34"/>
                  </a:cubicBezTo>
                  <a:cubicBezTo>
                    <a:pt x="414" y="35"/>
                    <a:pt x="413" y="43"/>
                    <a:pt x="411" y="47"/>
                  </a:cubicBezTo>
                  <a:cubicBezTo>
                    <a:pt x="409" y="50"/>
                    <a:pt x="400" y="50"/>
                    <a:pt x="397" y="50"/>
                  </a:cubicBezTo>
                  <a:cubicBezTo>
                    <a:pt x="395" y="50"/>
                    <a:pt x="395" y="50"/>
                    <a:pt x="395" y="50"/>
                  </a:cubicBezTo>
                  <a:cubicBezTo>
                    <a:pt x="395" y="50"/>
                    <a:pt x="385" y="42"/>
                    <a:pt x="384" y="41"/>
                  </a:cubicBezTo>
                  <a:cubicBezTo>
                    <a:pt x="383" y="40"/>
                    <a:pt x="381" y="41"/>
                    <a:pt x="381" y="41"/>
                  </a:cubicBezTo>
                  <a:cubicBezTo>
                    <a:pt x="381" y="41"/>
                    <a:pt x="328" y="40"/>
                    <a:pt x="327" y="40"/>
                  </a:cubicBezTo>
                  <a:cubicBezTo>
                    <a:pt x="326" y="41"/>
                    <a:pt x="326" y="39"/>
                    <a:pt x="326" y="39"/>
                  </a:cubicBezTo>
                  <a:cubicBezTo>
                    <a:pt x="326" y="39"/>
                    <a:pt x="326" y="39"/>
                    <a:pt x="326" y="35"/>
                  </a:cubicBezTo>
                  <a:cubicBezTo>
                    <a:pt x="326" y="31"/>
                    <a:pt x="321" y="36"/>
                    <a:pt x="321" y="37"/>
                  </a:cubicBezTo>
                  <a:cubicBezTo>
                    <a:pt x="320" y="38"/>
                    <a:pt x="318" y="38"/>
                    <a:pt x="318" y="38"/>
                  </a:cubicBezTo>
                  <a:lnTo>
                    <a:pt x="108" y="40"/>
                  </a:lnTo>
                  <a:lnTo>
                    <a:pt x="108" y="109"/>
                  </a:lnTo>
                  <a:cubicBezTo>
                    <a:pt x="108" y="109"/>
                    <a:pt x="108" y="111"/>
                    <a:pt x="107" y="111"/>
                  </a:cubicBezTo>
                  <a:cubicBezTo>
                    <a:pt x="106" y="111"/>
                    <a:pt x="90" y="110"/>
                    <a:pt x="88" y="110"/>
                  </a:cubicBezTo>
                  <a:cubicBezTo>
                    <a:pt x="85" y="110"/>
                    <a:pt x="79" y="110"/>
                    <a:pt x="77" y="112"/>
                  </a:cubicBezTo>
                  <a:cubicBezTo>
                    <a:pt x="75" y="113"/>
                    <a:pt x="74" y="116"/>
                    <a:pt x="74" y="118"/>
                  </a:cubicBezTo>
                  <a:cubicBezTo>
                    <a:pt x="74" y="119"/>
                    <a:pt x="74" y="123"/>
                    <a:pt x="74" y="128"/>
                  </a:cubicBezTo>
                  <a:cubicBezTo>
                    <a:pt x="74" y="139"/>
                    <a:pt x="74" y="157"/>
                    <a:pt x="74" y="157"/>
                  </a:cubicBezTo>
                  <a:lnTo>
                    <a:pt x="74" y="258"/>
                  </a:lnTo>
                  <a:cubicBezTo>
                    <a:pt x="74" y="258"/>
                    <a:pt x="74" y="260"/>
                    <a:pt x="73" y="260"/>
                  </a:cubicBezTo>
                  <a:cubicBezTo>
                    <a:pt x="71" y="261"/>
                    <a:pt x="47" y="260"/>
                    <a:pt x="47" y="260"/>
                  </a:cubicBezTo>
                  <a:cubicBezTo>
                    <a:pt x="47" y="260"/>
                    <a:pt x="45" y="259"/>
                    <a:pt x="43" y="261"/>
                  </a:cubicBezTo>
                  <a:cubicBezTo>
                    <a:pt x="42" y="262"/>
                    <a:pt x="38" y="266"/>
                    <a:pt x="37" y="269"/>
                  </a:cubicBezTo>
                  <a:cubicBezTo>
                    <a:pt x="36" y="272"/>
                    <a:pt x="33" y="286"/>
                    <a:pt x="32" y="288"/>
                  </a:cubicBezTo>
                  <a:cubicBezTo>
                    <a:pt x="32" y="289"/>
                    <a:pt x="30" y="295"/>
                    <a:pt x="26" y="297"/>
                  </a:cubicBezTo>
                  <a:cubicBezTo>
                    <a:pt x="21" y="299"/>
                    <a:pt x="19" y="299"/>
                    <a:pt x="20" y="301"/>
                  </a:cubicBezTo>
                  <a:cubicBezTo>
                    <a:pt x="21" y="303"/>
                    <a:pt x="22" y="305"/>
                    <a:pt x="22" y="306"/>
                  </a:cubicBezTo>
                  <a:cubicBezTo>
                    <a:pt x="21" y="307"/>
                    <a:pt x="22" y="310"/>
                    <a:pt x="23" y="311"/>
                  </a:cubicBezTo>
                  <a:cubicBezTo>
                    <a:pt x="24" y="312"/>
                    <a:pt x="26" y="314"/>
                    <a:pt x="24" y="314"/>
                  </a:cubicBezTo>
                  <a:cubicBezTo>
                    <a:pt x="23" y="315"/>
                    <a:pt x="19" y="317"/>
                    <a:pt x="18" y="318"/>
                  </a:cubicBezTo>
                  <a:cubicBezTo>
                    <a:pt x="17" y="319"/>
                    <a:pt x="13" y="321"/>
                    <a:pt x="11" y="324"/>
                  </a:cubicBezTo>
                  <a:cubicBezTo>
                    <a:pt x="10" y="327"/>
                    <a:pt x="11" y="329"/>
                    <a:pt x="12" y="331"/>
                  </a:cubicBezTo>
                  <a:cubicBezTo>
                    <a:pt x="13" y="333"/>
                    <a:pt x="18" y="340"/>
                    <a:pt x="16" y="342"/>
                  </a:cubicBezTo>
                  <a:cubicBezTo>
                    <a:pt x="14" y="344"/>
                    <a:pt x="11" y="347"/>
                    <a:pt x="9" y="349"/>
                  </a:cubicBezTo>
                  <a:cubicBezTo>
                    <a:pt x="7" y="351"/>
                    <a:pt x="0" y="359"/>
                    <a:pt x="3" y="363"/>
                  </a:cubicBezTo>
                  <a:cubicBezTo>
                    <a:pt x="5" y="367"/>
                    <a:pt x="10" y="366"/>
                    <a:pt x="11" y="365"/>
                  </a:cubicBezTo>
                  <a:cubicBezTo>
                    <a:pt x="13" y="363"/>
                    <a:pt x="15" y="360"/>
                    <a:pt x="17" y="363"/>
                  </a:cubicBezTo>
                  <a:cubicBezTo>
                    <a:pt x="18" y="365"/>
                    <a:pt x="22" y="380"/>
                    <a:pt x="22" y="381"/>
                  </a:cubicBezTo>
                  <a:cubicBezTo>
                    <a:pt x="22" y="382"/>
                    <a:pt x="23" y="385"/>
                    <a:pt x="23" y="385"/>
                  </a:cubicBezTo>
                  <a:cubicBezTo>
                    <a:pt x="23" y="385"/>
                    <a:pt x="23" y="386"/>
                    <a:pt x="24" y="385"/>
                  </a:cubicBezTo>
                  <a:cubicBezTo>
                    <a:pt x="26" y="384"/>
                    <a:pt x="29" y="384"/>
                    <a:pt x="28" y="386"/>
                  </a:cubicBezTo>
                  <a:cubicBezTo>
                    <a:pt x="27" y="388"/>
                    <a:pt x="20" y="398"/>
                    <a:pt x="38" y="411"/>
                  </a:cubicBezTo>
                  <a:cubicBezTo>
                    <a:pt x="38" y="411"/>
                    <a:pt x="39" y="412"/>
                    <a:pt x="39" y="413"/>
                  </a:cubicBezTo>
                  <a:cubicBezTo>
                    <a:pt x="39" y="413"/>
                    <a:pt x="37" y="423"/>
                    <a:pt x="36" y="424"/>
                  </a:cubicBezTo>
                  <a:cubicBezTo>
                    <a:pt x="36" y="424"/>
                    <a:pt x="36" y="424"/>
                    <a:pt x="36" y="424"/>
                  </a:cubicBezTo>
                  <a:cubicBezTo>
                    <a:pt x="36" y="424"/>
                    <a:pt x="56" y="451"/>
                    <a:pt x="59" y="454"/>
                  </a:cubicBezTo>
                  <a:cubicBezTo>
                    <a:pt x="62" y="457"/>
                    <a:pt x="65" y="462"/>
                    <a:pt x="64" y="465"/>
                  </a:cubicBezTo>
                  <a:cubicBezTo>
                    <a:pt x="63" y="467"/>
                    <a:pt x="61" y="469"/>
                    <a:pt x="62" y="470"/>
                  </a:cubicBezTo>
                  <a:cubicBezTo>
                    <a:pt x="62" y="472"/>
                    <a:pt x="64" y="480"/>
                    <a:pt x="58" y="484"/>
                  </a:cubicBezTo>
                  <a:cubicBezTo>
                    <a:pt x="58" y="484"/>
                    <a:pt x="56" y="485"/>
                    <a:pt x="56" y="486"/>
                  </a:cubicBezTo>
                  <a:cubicBezTo>
                    <a:pt x="56" y="487"/>
                    <a:pt x="58" y="496"/>
                    <a:pt x="58" y="497"/>
                  </a:cubicBezTo>
                  <a:cubicBezTo>
                    <a:pt x="58" y="498"/>
                    <a:pt x="59" y="499"/>
                    <a:pt x="59" y="498"/>
                  </a:cubicBezTo>
                  <a:cubicBezTo>
                    <a:pt x="60" y="498"/>
                    <a:pt x="65" y="498"/>
                    <a:pt x="69" y="499"/>
                  </a:cubicBezTo>
                  <a:cubicBezTo>
                    <a:pt x="73" y="499"/>
                    <a:pt x="79" y="499"/>
                    <a:pt x="79" y="499"/>
                  </a:cubicBezTo>
                  <a:cubicBezTo>
                    <a:pt x="79" y="499"/>
                    <a:pt x="80" y="500"/>
                    <a:pt x="80" y="501"/>
                  </a:cubicBezTo>
                  <a:cubicBezTo>
                    <a:pt x="80" y="502"/>
                    <a:pt x="82" y="512"/>
                    <a:pt x="82" y="512"/>
                  </a:cubicBezTo>
                  <a:cubicBezTo>
                    <a:pt x="82" y="512"/>
                    <a:pt x="82" y="514"/>
                    <a:pt x="83" y="514"/>
                  </a:cubicBezTo>
                  <a:cubicBezTo>
                    <a:pt x="85" y="514"/>
                    <a:pt x="104" y="518"/>
                    <a:pt x="109" y="522"/>
                  </a:cubicBezTo>
                  <a:cubicBezTo>
                    <a:pt x="115" y="525"/>
                    <a:pt x="118" y="531"/>
                    <a:pt x="117" y="534"/>
                  </a:cubicBezTo>
                  <a:cubicBezTo>
                    <a:pt x="117" y="537"/>
                    <a:pt x="118" y="536"/>
                    <a:pt x="118" y="537"/>
                  </a:cubicBezTo>
                  <a:cubicBezTo>
                    <a:pt x="119" y="538"/>
                    <a:pt x="154" y="568"/>
                    <a:pt x="154" y="568"/>
                  </a:cubicBezTo>
                  <a:cubicBezTo>
                    <a:pt x="154" y="568"/>
                    <a:pt x="155" y="569"/>
                    <a:pt x="154" y="570"/>
                  </a:cubicBezTo>
                  <a:cubicBezTo>
                    <a:pt x="153" y="571"/>
                    <a:pt x="151" y="578"/>
                    <a:pt x="153" y="582"/>
                  </a:cubicBezTo>
                  <a:cubicBezTo>
                    <a:pt x="156" y="587"/>
                    <a:pt x="159" y="589"/>
                    <a:pt x="161" y="589"/>
                  </a:cubicBezTo>
                  <a:cubicBezTo>
                    <a:pt x="163" y="589"/>
                    <a:pt x="167" y="591"/>
                    <a:pt x="170" y="593"/>
                  </a:cubicBezTo>
                  <a:cubicBezTo>
                    <a:pt x="172" y="596"/>
                    <a:pt x="174" y="596"/>
                    <a:pt x="175" y="597"/>
                  </a:cubicBezTo>
                  <a:cubicBezTo>
                    <a:pt x="176" y="598"/>
                    <a:pt x="184" y="601"/>
                    <a:pt x="184" y="606"/>
                  </a:cubicBezTo>
                  <a:cubicBezTo>
                    <a:pt x="184" y="610"/>
                    <a:pt x="187" y="615"/>
                    <a:pt x="187" y="617"/>
                  </a:cubicBezTo>
                  <a:cubicBezTo>
                    <a:pt x="188" y="618"/>
                    <a:pt x="189" y="621"/>
                    <a:pt x="190" y="623"/>
                  </a:cubicBezTo>
                  <a:cubicBezTo>
                    <a:pt x="195" y="627"/>
                    <a:pt x="199" y="630"/>
                    <a:pt x="200" y="632"/>
                  </a:cubicBezTo>
                  <a:cubicBezTo>
                    <a:pt x="201" y="635"/>
                    <a:pt x="203" y="639"/>
                    <a:pt x="205" y="640"/>
                  </a:cubicBezTo>
                  <a:cubicBezTo>
                    <a:pt x="207" y="642"/>
                    <a:pt x="221" y="651"/>
                    <a:pt x="224" y="648"/>
                  </a:cubicBezTo>
                  <a:cubicBezTo>
                    <a:pt x="227" y="645"/>
                    <a:pt x="229" y="643"/>
                    <a:pt x="232" y="643"/>
                  </a:cubicBezTo>
                  <a:cubicBezTo>
                    <a:pt x="236" y="644"/>
                    <a:pt x="246" y="647"/>
                    <a:pt x="249" y="646"/>
                  </a:cubicBezTo>
                  <a:cubicBezTo>
                    <a:pt x="252" y="645"/>
                    <a:pt x="252" y="645"/>
                    <a:pt x="254" y="643"/>
                  </a:cubicBezTo>
                  <a:cubicBezTo>
                    <a:pt x="256" y="641"/>
                    <a:pt x="257" y="640"/>
                    <a:pt x="260" y="640"/>
                  </a:cubicBezTo>
                  <a:cubicBezTo>
                    <a:pt x="263" y="639"/>
                    <a:pt x="267" y="639"/>
                    <a:pt x="268" y="639"/>
                  </a:cubicBezTo>
                  <a:cubicBezTo>
                    <a:pt x="269" y="639"/>
                    <a:pt x="269" y="639"/>
                    <a:pt x="270" y="640"/>
                  </a:cubicBezTo>
                  <a:cubicBezTo>
                    <a:pt x="270" y="641"/>
                    <a:pt x="269" y="645"/>
                    <a:pt x="273" y="649"/>
                  </a:cubicBezTo>
                  <a:cubicBezTo>
                    <a:pt x="276" y="654"/>
                    <a:pt x="281" y="658"/>
                    <a:pt x="285" y="659"/>
                  </a:cubicBezTo>
                  <a:cubicBezTo>
                    <a:pt x="289" y="660"/>
                    <a:pt x="294" y="662"/>
                    <a:pt x="294" y="665"/>
                  </a:cubicBezTo>
                  <a:cubicBezTo>
                    <a:pt x="295" y="668"/>
                    <a:pt x="294" y="671"/>
                    <a:pt x="298" y="673"/>
                  </a:cubicBezTo>
                  <a:cubicBezTo>
                    <a:pt x="300" y="673"/>
                    <a:pt x="303" y="674"/>
                    <a:pt x="305" y="675"/>
                  </a:cubicBezTo>
                  <a:cubicBezTo>
                    <a:pt x="305" y="675"/>
                    <a:pt x="305" y="674"/>
                    <a:pt x="305" y="674"/>
                  </a:cubicBezTo>
                  <a:cubicBezTo>
                    <a:pt x="306" y="673"/>
                    <a:pt x="313" y="667"/>
                    <a:pt x="313" y="667"/>
                  </a:cubicBezTo>
                  <a:cubicBezTo>
                    <a:pt x="313" y="667"/>
                    <a:pt x="313" y="665"/>
                    <a:pt x="315" y="666"/>
                  </a:cubicBezTo>
                  <a:cubicBezTo>
                    <a:pt x="317" y="667"/>
                    <a:pt x="326" y="669"/>
                    <a:pt x="326" y="669"/>
                  </a:cubicBezTo>
                  <a:cubicBezTo>
                    <a:pt x="326" y="669"/>
                    <a:pt x="328" y="669"/>
                    <a:pt x="329" y="668"/>
                  </a:cubicBezTo>
                  <a:cubicBezTo>
                    <a:pt x="330" y="667"/>
                    <a:pt x="335" y="665"/>
                    <a:pt x="335" y="665"/>
                  </a:cubicBezTo>
                  <a:cubicBezTo>
                    <a:pt x="335" y="665"/>
                    <a:pt x="336" y="663"/>
                    <a:pt x="337" y="664"/>
                  </a:cubicBezTo>
                  <a:cubicBezTo>
                    <a:pt x="337" y="665"/>
                    <a:pt x="341" y="671"/>
                    <a:pt x="341" y="671"/>
                  </a:cubicBezTo>
                  <a:cubicBezTo>
                    <a:pt x="341" y="671"/>
                    <a:pt x="341" y="672"/>
                    <a:pt x="342" y="672"/>
                  </a:cubicBezTo>
                  <a:cubicBezTo>
                    <a:pt x="343" y="672"/>
                    <a:pt x="345" y="671"/>
                    <a:pt x="346" y="672"/>
                  </a:cubicBezTo>
                  <a:cubicBezTo>
                    <a:pt x="347" y="673"/>
                    <a:pt x="349" y="675"/>
                    <a:pt x="350" y="674"/>
                  </a:cubicBezTo>
                  <a:cubicBezTo>
                    <a:pt x="350" y="673"/>
                    <a:pt x="361" y="662"/>
                    <a:pt x="374" y="662"/>
                  </a:cubicBezTo>
                  <a:cubicBezTo>
                    <a:pt x="374" y="662"/>
                    <a:pt x="377" y="662"/>
                    <a:pt x="379" y="663"/>
                  </a:cubicBezTo>
                  <a:cubicBezTo>
                    <a:pt x="381" y="665"/>
                    <a:pt x="385" y="666"/>
                    <a:pt x="386" y="666"/>
                  </a:cubicBezTo>
                  <a:cubicBezTo>
                    <a:pt x="388" y="666"/>
                    <a:pt x="393" y="667"/>
                    <a:pt x="394" y="666"/>
                  </a:cubicBezTo>
                  <a:cubicBezTo>
                    <a:pt x="395" y="666"/>
                    <a:pt x="403" y="658"/>
                    <a:pt x="410" y="651"/>
                  </a:cubicBezTo>
                  <a:cubicBezTo>
                    <a:pt x="416" y="644"/>
                    <a:pt x="422" y="639"/>
                    <a:pt x="422" y="639"/>
                  </a:cubicBezTo>
                  <a:cubicBezTo>
                    <a:pt x="422" y="639"/>
                    <a:pt x="423" y="637"/>
                    <a:pt x="424" y="637"/>
                  </a:cubicBezTo>
                  <a:cubicBezTo>
                    <a:pt x="425" y="637"/>
                    <a:pt x="462" y="637"/>
                    <a:pt x="475" y="637"/>
                  </a:cubicBezTo>
                  <a:cubicBezTo>
                    <a:pt x="473" y="635"/>
                    <a:pt x="472" y="633"/>
                    <a:pt x="471" y="631"/>
                  </a:cubicBezTo>
                  <a:cubicBezTo>
                    <a:pt x="468" y="627"/>
                    <a:pt x="471" y="619"/>
                    <a:pt x="471" y="617"/>
                  </a:cubicBezTo>
                  <a:cubicBezTo>
                    <a:pt x="471" y="615"/>
                    <a:pt x="472" y="613"/>
                    <a:pt x="470" y="613"/>
                  </a:cubicBezTo>
                  <a:cubicBezTo>
                    <a:pt x="469" y="612"/>
                    <a:pt x="462" y="610"/>
                    <a:pt x="459" y="610"/>
                  </a:cubicBezTo>
                  <a:cubicBezTo>
                    <a:pt x="455" y="609"/>
                    <a:pt x="454" y="608"/>
                    <a:pt x="450" y="604"/>
                  </a:cubicBezTo>
                  <a:cubicBezTo>
                    <a:pt x="446" y="600"/>
                    <a:pt x="438" y="577"/>
                    <a:pt x="436" y="572"/>
                  </a:cubicBezTo>
                  <a:cubicBezTo>
                    <a:pt x="435" y="567"/>
                    <a:pt x="421" y="556"/>
                    <a:pt x="420" y="556"/>
                  </a:cubicBezTo>
                  <a:cubicBezTo>
                    <a:pt x="419" y="555"/>
                    <a:pt x="416" y="555"/>
                    <a:pt x="415" y="552"/>
                  </a:cubicBezTo>
                  <a:cubicBezTo>
                    <a:pt x="414" y="549"/>
                    <a:pt x="404" y="538"/>
                    <a:pt x="402" y="536"/>
                  </a:cubicBezTo>
                  <a:cubicBezTo>
                    <a:pt x="400" y="533"/>
                    <a:pt x="379" y="526"/>
                    <a:pt x="378" y="526"/>
                  </a:cubicBezTo>
                  <a:cubicBezTo>
                    <a:pt x="376" y="526"/>
                    <a:pt x="376" y="524"/>
                    <a:pt x="377" y="523"/>
                  </a:cubicBezTo>
                  <a:cubicBezTo>
                    <a:pt x="377" y="522"/>
                    <a:pt x="378" y="521"/>
                    <a:pt x="379" y="520"/>
                  </a:cubicBezTo>
                  <a:cubicBezTo>
                    <a:pt x="379" y="519"/>
                    <a:pt x="381" y="512"/>
                    <a:pt x="382" y="510"/>
                  </a:cubicBezTo>
                  <a:cubicBezTo>
                    <a:pt x="383" y="508"/>
                    <a:pt x="384" y="508"/>
                    <a:pt x="385" y="508"/>
                  </a:cubicBezTo>
                  <a:cubicBezTo>
                    <a:pt x="387" y="508"/>
                    <a:pt x="389" y="508"/>
                    <a:pt x="392" y="507"/>
                  </a:cubicBezTo>
                  <a:cubicBezTo>
                    <a:pt x="394" y="506"/>
                    <a:pt x="401" y="507"/>
                    <a:pt x="404" y="508"/>
                  </a:cubicBezTo>
                  <a:cubicBezTo>
                    <a:pt x="407" y="509"/>
                    <a:pt x="410" y="507"/>
                    <a:pt x="412" y="504"/>
                  </a:cubicBezTo>
                  <a:cubicBezTo>
                    <a:pt x="414" y="501"/>
                    <a:pt x="414" y="499"/>
                    <a:pt x="414" y="498"/>
                  </a:cubicBezTo>
                  <a:cubicBezTo>
                    <a:pt x="414" y="497"/>
                    <a:pt x="413" y="477"/>
                    <a:pt x="413" y="475"/>
                  </a:cubicBezTo>
                  <a:cubicBezTo>
                    <a:pt x="413" y="474"/>
                    <a:pt x="414" y="471"/>
                    <a:pt x="414" y="471"/>
                  </a:cubicBezTo>
                  <a:cubicBezTo>
                    <a:pt x="414" y="471"/>
                    <a:pt x="419" y="454"/>
                    <a:pt x="420" y="451"/>
                  </a:cubicBezTo>
                  <a:cubicBezTo>
                    <a:pt x="422" y="448"/>
                    <a:pt x="420" y="442"/>
                    <a:pt x="420" y="437"/>
                  </a:cubicBezTo>
                  <a:cubicBezTo>
                    <a:pt x="419" y="433"/>
                    <a:pt x="425" y="428"/>
                    <a:pt x="427" y="427"/>
                  </a:cubicBezTo>
                  <a:cubicBezTo>
                    <a:pt x="429" y="425"/>
                    <a:pt x="432" y="426"/>
                    <a:pt x="434" y="428"/>
                  </a:cubicBezTo>
                  <a:cubicBezTo>
                    <a:pt x="435" y="430"/>
                    <a:pt x="439" y="428"/>
                    <a:pt x="441" y="427"/>
                  </a:cubicBezTo>
                  <a:cubicBezTo>
                    <a:pt x="443" y="425"/>
                    <a:pt x="442" y="424"/>
                    <a:pt x="442" y="422"/>
                  </a:cubicBezTo>
                  <a:cubicBezTo>
                    <a:pt x="441" y="420"/>
                    <a:pt x="442" y="418"/>
                    <a:pt x="443" y="416"/>
                  </a:cubicBezTo>
                  <a:cubicBezTo>
                    <a:pt x="444" y="415"/>
                    <a:pt x="448" y="395"/>
                    <a:pt x="448" y="393"/>
                  </a:cubicBezTo>
                  <a:cubicBezTo>
                    <a:pt x="448" y="391"/>
                    <a:pt x="452" y="388"/>
                    <a:pt x="453" y="387"/>
                  </a:cubicBezTo>
                  <a:cubicBezTo>
                    <a:pt x="454" y="386"/>
                    <a:pt x="464" y="368"/>
                    <a:pt x="465" y="366"/>
                  </a:cubicBezTo>
                  <a:cubicBezTo>
                    <a:pt x="467" y="363"/>
                    <a:pt x="469" y="364"/>
                    <a:pt x="469" y="364"/>
                  </a:cubicBezTo>
                  <a:cubicBezTo>
                    <a:pt x="469" y="364"/>
                    <a:pt x="479" y="363"/>
                    <a:pt x="481" y="363"/>
                  </a:cubicBezTo>
                  <a:cubicBezTo>
                    <a:pt x="482" y="363"/>
                    <a:pt x="483" y="361"/>
                    <a:pt x="483" y="361"/>
                  </a:cubicBezTo>
                  <a:cubicBezTo>
                    <a:pt x="483" y="361"/>
                    <a:pt x="492" y="327"/>
                    <a:pt x="494" y="318"/>
                  </a:cubicBezTo>
                  <a:cubicBezTo>
                    <a:pt x="494" y="315"/>
                    <a:pt x="495" y="312"/>
                    <a:pt x="495" y="3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1" name="Freeform 2955"/>
            <p:cNvSpPr>
              <a:spLocks/>
            </p:cNvSpPr>
            <p:nvPr/>
          </p:nvSpPr>
          <p:spPr bwMode="auto">
            <a:xfrm>
              <a:off x="6324713" y="3990766"/>
              <a:ext cx="208625" cy="319188"/>
            </a:xfrm>
            <a:custGeom>
              <a:avLst/>
              <a:gdLst>
                <a:gd name="T0" fmla="*/ 2147483647 w 259"/>
                <a:gd name="T1" fmla="*/ 2147483647 h 386"/>
                <a:gd name="T2" fmla="*/ 2147483647 w 259"/>
                <a:gd name="T3" fmla="*/ 2147483647 h 386"/>
                <a:gd name="T4" fmla="*/ 2147483647 w 259"/>
                <a:gd name="T5" fmla="*/ 2147483647 h 386"/>
                <a:gd name="T6" fmla="*/ 2147483647 w 259"/>
                <a:gd name="T7" fmla="*/ 2147483647 h 386"/>
                <a:gd name="T8" fmla="*/ 2147483647 w 259"/>
                <a:gd name="T9" fmla="*/ 2147483647 h 386"/>
                <a:gd name="T10" fmla="*/ 2147483647 w 259"/>
                <a:gd name="T11" fmla="*/ 2147483647 h 386"/>
                <a:gd name="T12" fmla="*/ 2147483647 w 259"/>
                <a:gd name="T13" fmla="*/ 2147483647 h 386"/>
                <a:gd name="T14" fmla="*/ 2147483647 w 259"/>
                <a:gd name="T15" fmla="*/ 2147483647 h 386"/>
                <a:gd name="T16" fmla="*/ 2147483647 w 259"/>
                <a:gd name="T17" fmla="*/ 2147483647 h 386"/>
                <a:gd name="T18" fmla="*/ 2147483647 w 259"/>
                <a:gd name="T19" fmla="*/ 2147483647 h 386"/>
                <a:gd name="T20" fmla="*/ 2147483647 w 259"/>
                <a:gd name="T21" fmla="*/ 2147483647 h 386"/>
                <a:gd name="T22" fmla="*/ 2147483647 w 259"/>
                <a:gd name="T23" fmla="*/ 0 h 386"/>
                <a:gd name="T24" fmla="*/ 2147483647 w 259"/>
                <a:gd name="T25" fmla="*/ 2147483647 h 386"/>
                <a:gd name="T26" fmla="*/ 2147483647 w 259"/>
                <a:gd name="T27" fmla="*/ 2147483647 h 386"/>
                <a:gd name="T28" fmla="*/ 2147483647 w 259"/>
                <a:gd name="T29" fmla="*/ 2147483647 h 386"/>
                <a:gd name="T30" fmla="*/ 2147483647 w 259"/>
                <a:gd name="T31" fmla="*/ 2147483647 h 386"/>
                <a:gd name="T32" fmla="*/ 2147483647 w 259"/>
                <a:gd name="T33" fmla="*/ 2147483647 h 386"/>
                <a:gd name="T34" fmla="*/ 2147483647 w 259"/>
                <a:gd name="T35" fmla="*/ 2147483647 h 386"/>
                <a:gd name="T36" fmla="*/ 2147483647 w 259"/>
                <a:gd name="T37" fmla="*/ 2147483647 h 386"/>
                <a:gd name="T38" fmla="*/ 2147483647 w 259"/>
                <a:gd name="T39" fmla="*/ 2147483647 h 386"/>
                <a:gd name="T40" fmla="*/ 2147483647 w 259"/>
                <a:gd name="T41" fmla="*/ 2147483647 h 386"/>
                <a:gd name="T42" fmla="*/ 2147483647 w 259"/>
                <a:gd name="T43" fmla="*/ 2147483647 h 386"/>
                <a:gd name="T44" fmla="*/ 2147483647 w 259"/>
                <a:gd name="T45" fmla="*/ 2147483647 h 386"/>
                <a:gd name="T46" fmla="*/ 2147483647 w 259"/>
                <a:gd name="T47" fmla="*/ 2147483647 h 386"/>
                <a:gd name="T48" fmla="*/ 2147483647 w 259"/>
                <a:gd name="T49" fmla="*/ 2147483647 h 386"/>
                <a:gd name="T50" fmla="*/ 2147483647 w 259"/>
                <a:gd name="T51" fmla="*/ 2147483647 h 386"/>
                <a:gd name="T52" fmla="*/ 2147483647 w 259"/>
                <a:gd name="T53" fmla="*/ 2147483647 h 386"/>
                <a:gd name="T54" fmla="*/ 2147483647 w 259"/>
                <a:gd name="T55" fmla="*/ 2147483647 h 386"/>
                <a:gd name="T56" fmla="*/ 2147483647 w 259"/>
                <a:gd name="T57" fmla="*/ 2147483647 h 386"/>
                <a:gd name="T58" fmla="*/ 2147483647 w 259"/>
                <a:gd name="T59" fmla="*/ 2147483647 h 386"/>
                <a:gd name="T60" fmla="*/ 0 w 259"/>
                <a:gd name="T61" fmla="*/ 2147483647 h 386"/>
                <a:gd name="T62" fmla="*/ 2147483647 w 259"/>
                <a:gd name="T63" fmla="*/ 2147483647 h 386"/>
                <a:gd name="T64" fmla="*/ 2147483647 w 259"/>
                <a:gd name="T65" fmla="*/ 2147483647 h 386"/>
                <a:gd name="T66" fmla="*/ 2147483647 w 259"/>
                <a:gd name="T67" fmla="*/ 2147483647 h 386"/>
                <a:gd name="T68" fmla="*/ 2147483647 w 259"/>
                <a:gd name="T69" fmla="*/ 2147483647 h 386"/>
                <a:gd name="T70" fmla="*/ 2147483647 w 259"/>
                <a:gd name="T71" fmla="*/ 2147483647 h 386"/>
                <a:gd name="T72" fmla="*/ 2147483647 w 259"/>
                <a:gd name="T73" fmla="*/ 2147483647 h 386"/>
                <a:gd name="T74" fmla="*/ 2147483647 w 259"/>
                <a:gd name="T75" fmla="*/ 2147483647 h 386"/>
                <a:gd name="T76" fmla="*/ 2147483647 w 259"/>
                <a:gd name="T77" fmla="*/ 2147483647 h 386"/>
                <a:gd name="T78" fmla="*/ 2147483647 w 259"/>
                <a:gd name="T79" fmla="*/ 2147483647 h 386"/>
                <a:gd name="T80" fmla="*/ 2147483647 w 259"/>
                <a:gd name="T81" fmla="*/ 2147483647 h 386"/>
                <a:gd name="T82" fmla="*/ 2147483647 w 259"/>
                <a:gd name="T83" fmla="*/ 2147483647 h 386"/>
                <a:gd name="T84" fmla="*/ 2147483647 w 259"/>
                <a:gd name="T85" fmla="*/ 2147483647 h 386"/>
                <a:gd name="T86" fmla="*/ 2147483647 w 259"/>
                <a:gd name="T87" fmla="*/ 2147483647 h 386"/>
                <a:gd name="T88" fmla="*/ 2147483647 w 259"/>
                <a:gd name="T89" fmla="*/ 2147483647 h 386"/>
                <a:gd name="T90" fmla="*/ 2147483647 w 259"/>
                <a:gd name="T91" fmla="*/ 2147483647 h 386"/>
                <a:gd name="T92" fmla="*/ 2147483647 w 259"/>
                <a:gd name="T93" fmla="*/ 2147483647 h 386"/>
                <a:gd name="T94" fmla="*/ 2147483647 w 259"/>
                <a:gd name="T95" fmla="*/ 2147483647 h 386"/>
                <a:gd name="T96" fmla="*/ 2147483647 w 259"/>
                <a:gd name="T97" fmla="*/ 2147483647 h 386"/>
                <a:gd name="T98" fmla="*/ 2147483647 w 259"/>
                <a:gd name="T99" fmla="*/ 2147483647 h 386"/>
                <a:gd name="T100" fmla="*/ 2147483647 w 259"/>
                <a:gd name="T101" fmla="*/ 2147483647 h 386"/>
                <a:gd name="T102" fmla="*/ 2147483647 w 259"/>
                <a:gd name="T103" fmla="*/ 2147483647 h 3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9" h="386">
                  <a:moveTo>
                    <a:pt x="235" y="189"/>
                  </a:moveTo>
                  <a:cubicBezTo>
                    <a:pt x="237" y="186"/>
                    <a:pt x="238" y="183"/>
                    <a:pt x="238" y="182"/>
                  </a:cubicBezTo>
                  <a:cubicBezTo>
                    <a:pt x="239" y="182"/>
                    <a:pt x="237" y="181"/>
                    <a:pt x="237" y="181"/>
                  </a:cubicBezTo>
                  <a:cubicBezTo>
                    <a:pt x="236" y="180"/>
                    <a:pt x="234" y="176"/>
                    <a:pt x="233" y="175"/>
                  </a:cubicBezTo>
                  <a:cubicBezTo>
                    <a:pt x="232" y="173"/>
                    <a:pt x="227" y="160"/>
                    <a:pt x="227" y="159"/>
                  </a:cubicBezTo>
                  <a:cubicBezTo>
                    <a:pt x="227" y="158"/>
                    <a:pt x="224" y="155"/>
                    <a:pt x="223" y="155"/>
                  </a:cubicBezTo>
                  <a:cubicBezTo>
                    <a:pt x="223" y="154"/>
                    <a:pt x="221" y="153"/>
                    <a:pt x="221" y="153"/>
                  </a:cubicBezTo>
                  <a:cubicBezTo>
                    <a:pt x="221" y="153"/>
                    <a:pt x="197" y="130"/>
                    <a:pt x="196" y="129"/>
                  </a:cubicBezTo>
                  <a:cubicBezTo>
                    <a:pt x="194" y="129"/>
                    <a:pt x="190" y="123"/>
                    <a:pt x="189" y="122"/>
                  </a:cubicBezTo>
                  <a:cubicBezTo>
                    <a:pt x="188" y="122"/>
                    <a:pt x="188" y="120"/>
                    <a:pt x="186" y="119"/>
                  </a:cubicBezTo>
                  <a:cubicBezTo>
                    <a:pt x="184" y="118"/>
                    <a:pt x="184" y="116"/>
                    <a:pt x="185" y="114"/>
                  </a:cubicBezTo>
                  <a:cubicBezTo>
                    <a:pt x="186" y="113"/>
                    <a:pt x="191" y="107"/>
                    <a:pt x="191" y="107"/>
                  </a:cubicBezTo>
                  <a:cubicBezTo>
                    <a:pt x="191" y="106"/>
                    <a:pt x="193" y="106"/>
                    <a:pt x="193" y="106"/>
                  </a:cubicBezTo>
                  <a:cubicBezTo>
                    <a:pt x="193" y="106"/>
                    <a:pt x="200" y="105"/>
                    <a:pt x="201" y="105"/>
                  </a:cubicBezTo>
                  <a:cubicBezTo>
                    <a:pt x="202" y="105"/>
                    <a:pt x="210" y="107"/>
                    <a:pt x="211" y="107"/>
                  </a:cubicBezTo>
                  <a:cubicBezTo>
                    <a:pt x="212" y="108"/>
                    <a:pt x="213" y="107"/>
                    <a:pt x="215" y="107"/>
                  </a:cubicBezTo>
                  <a:cubicBezTo>
                    <a:pt x="216" y="106"/>
                    <a:pt x="222" y="106"/>
                    <a:pt x="223" y="106"/>
                  </a:cubicBezTo>
                  <a:cubicBezTo>
                    <a:pt x="224" y="105"/>
                    <a:pt x="227" y="106"/>
                    <a:pt x="228" y="106"/>
                  </a:cubicBezTo>
                  <a:cubicBezTo>
                    <a:pt x="229" y="106"/>
                    <a:pt x="236" y="106"/>
                    <a:pt x="240" y="106"/>
                  </a:cubicBezTo>
                  <a:cubicBezTo>
                    <a:pt x="243" y="105"/>
                    <a:pt x="240" y="104"/>
                    <a:pt x="240" y="104"/>
                  </a:cubicBezTo>
                  <a:cubicBezTo>
                    <a:pt x="240" y="104"/>
                    <a:pt x="236" y="101"/>
                    <a:pt x="234" y="100"/>
                  </a:cubicBezTo>
                  <a:cubicBezTo>
                    <a:pt x="232" y="99"/>
                    <a:pt x="227" y="90"/>
                    <a:pt x="227" y="90"/>
                  </a:cubicBezTo>
                  <a:cubicBezTo>
                    <a:pt x="226" y="90"/>
                    <a:pt x="223" y="82"/>
                    <a:pt x="222" y="81"/>
                  </a:cubicBezTo>
                  <a:cubicBezTo>
                    <a:pt x="222" y="80"/>
                    <a:pt x="221" y="80"/>
                    <a:pt x="221" y="78"/>
                  </a:cubicBezTo>
                  <a:cubicBezTo>
                    <a:pt x="221" y="77"/>
                    <a:pt x="220" y="71"/>
                    <a:pt x="220" y="70"/>
                  </a:cubicBezTo>
                  <a:cubicBezTo>
                    <a:pt x="219" y="68"/>
                    <a:pt x="220" y="67"/>
                    <a:pt x="220" y="67"/>
                  </a:cubicBezTo>
                  <a:cubicBezTo>
                    <a:pt x="224" y="56"/>
                    <a:pt x="221" y="44"/>
                    <a:pt x="221" y="43"/>
                  </a:cubicBezTo>
                  <a:cubicBezTo>
                    <a:pt x="221" y="42"/>
                    <a:pt x="220" y="39"/>
                    <a:pt x="220" y="39"/>
                  </a:cubicBezTo>
                  <a:cubicBezTo>
                    <a:pt x="220" y="39"/>
                    <a:pt x="217" y="35"/>
                    <a:pt x="216" y="33"/>
                  </a:cubicBezTo>
                  <a:cubicBezTo>
                    <a:pt x="216" y="31"/>
                    <a:pt x="215" y="27"/>
                    <a:pt x="215" y="27"/>
                  </a:cubicBezTo>
                  <a:cubicBezTo>
                    <a:pt x="215" y="20"/>
                    <a:pt x="211" y="16"/>
                    <a:pt x="210" y="15"/>
                  </a:cubicBezTo>
                  <a:cubicBezTo>
                    <a:pt x="209" y="14"/>
                    <a:pt x="205" y="11"/>
                    <a:pt x="205" y="11"/>
                  </a:cubicBezTo>
                  <a:cubicBezTo>
                    <a:pt x="204" y="10"/>
                    <a:pt x="203" y="9"/>
                    <a:pt x="203" y="9"/>
                  </a:cubicBezTo>
                  <a:cubicBezTo>
                    <a:pt x="203" y="9"/>
                    <a:pt x="202" y="5"/>
                    <a:pt x="202" y="4"/>
                  </a:cubicBezTo>
                  <a:cubicBezTo>
                    <a:pt x="202" y="3"/>
                    <a:pt x="201" y="3"/>
                    <a:pt x="201" y="3"/>
                  </a:cubicBezTo>
                  <a:lnTo>
                    <a:pt x="187" y="0"/>
                  </a:lnTo>
                  <a:cubicBezTo>
                    <a:pt x="188" y="1"/>
                    <a:pt x="188" y="2"/>
                    <a:pt x="188" y="4"/>
                  </a:cubicBezTo>
                  <a:cubicBezTo>
                    <a:pt x="188" y="8"/>
                    <a:pt x="191" y="21"/>
                    <a:pt x="191" y="21"/>
                  </a:cubicBezTo>
                  <a:cubicBezTo>
                    <a:pt x="191" y="21"/>
                    <a:pt x="191" y="23"/>
                    <a:pt x="192" y="23"/>
                  </a:cubicBezTo>
                  <a:cubicBezTo>
                    <a:pt x="193" y="24"/>
                    <a:pt x="201" y="25"/>
                    <a:pt x="206" y="32"/>
                  </a:cubicBezTo>
                  <a:cubicBezTo>
                    <a:pt x="206" y="32"/>
                    <a:pt x="207" y="33"/>
                    <a:pt x="207" y="35"/>
                  </a:cubicBezTo>
                  <a:cubicBezTo>
                    <a:pt x="206" y="36"/>
                    <a:pt x="205" y="43"/>
                    <a:pt x="206" y="45"/>
                  </a:cubicBezTo>
                  <a:cubicBezTo>
                    <a:pt x="206" y="46"/>
                    <a:pt x="207" y="51"/>
                    <a:pt x="204" y="54"/>
                  </a:cubicBezTo>
                  <a:cubicBezTo>
                    <a:pt x="202" y="56"/>
                    <a:pt x="192" y="62"/>
                    <a:pt x="192" y="62"/>
                  </a:cubicBezTo>
                  <a:cubicBezTo>
                    <a:pt x="192" y="62"/>
                    <a:pt x="191" y="63"/>
                    <a:pt x="190" y="62"/>
                  </a:cubicBezTo>
                  <a:cubicBezTo>
                    <a:pt x="189" y="62"/>
                    <a:pt x="185" y="61"/>
                    <a:pt x="182" y="65"/>
                  </a:cubicBezTo>
                  <a:cubicBezTo>
                    <a:pt x="179" y="70"/>
                    <a:pt x="179" y="71"/>
                    <a:pt x="178" y="72"/>
                  </a:cubicBezTo>
                  <a:cubicBezTo>
                    <a:pt x="178" y="72"/>
                    <a:pt x="176" y="74"/>
                    <a:pt x="175" y="75"/>
                  </a:cubicBezTo>
                  <a:cubicBezTo>
                    <a:pt x="174" y="76"/>
                    <a:pt x="171" y="81"/>
                    <a:pt x="170" y="83"/>
                  </a:cubicBezTo>
                  <a:cubicBezTo>
                    <a:pt x="170" y="84"/>
                    <a:pt x="167" y="96"/>
                    <a:pt x="165" y="100"/>
                  </a:cubicBezTo>
                  <a:cubicBezTo>
                    <a:pt x="165" y="100"/>
                    <a:pt x="165" y="101"/>
                    <a:pt x="164" y="102"/>
                  </a:cubicBezTo>
                  <a:cubicBezTo>
                    <a:pt x="163" y="103"/>
                    <a:pt x="161" y="105"/>
                    <a:pt x="161" y="105"/>
                  </a:cubicBezTo>
                  <a:cubicBezTo>
                    <a:pt x="161" y="105"/>
                    <a:pt x="160" y="105"/>
                    <a:pt x="160" y="107"/>
                  </a:cubicBezTo>
                  <a:cubicBezTo>
                    <a:pt x="160" y="108"/>
                    <a:pt x="160" y="114"/>
                    <a:pt x="160" y="116"/>
                  </a:cubicBezTo>
                  <a:cubicBezTo>
                    <a:pt x="160" y="117"/>
                    <a:pt x="159" y="122"/>
                    <a:pt x="157" y="122"/>
                  </a:cubicBezTo>
                  <a:cubicBezTo>
                    <a:pt x="155" y="122"/>
                    <a:pt x="154" y="122"/>
                    <a:pt x="153" y="123"/>
                  </a:cubicBezTo>
                  <a:cubicBezTo>
                    <a:pt x="152" y="123"/>
                    <a:pt x="149" y="126"/>
                    <a:pt x="148" y="129"/>
                  </a:cubicBezTo>
                  <a:cubicBezTo>
                    <a:pt x="148" y="132"/>
                    <a:pt x="146" y="145"/>
                    <a:pt x="144" y="147"/>
                  </a:cubicBezTo>
                  <a:cubicBezTo>
                    <a:pt x="141" y="149"/>
                    <a:pt x="138" y="151"/>
                    <a:pt x="133" y="154"/>
                  </a:cubicBezTo>
                  <a:cubicBezTo>
                    <a:pt x="127" y="157"/>
                    <a:pt x="126" y="161"/>
                    <a:pt x="126" y="165"/>
                  </a:cubicBezTo>
                  <a:cubicBezTo>
                    <a:pt x="126" y="165"/>
                    <a:pt x="126" y="167"/>
                    <a:pt x="126" y="168"/>
                  </a:cubicBezTo>
                  <a:cubicBezTo>
                    <a:pt x="125" y="170"/>
                    <a:pt x="111" y="197"/>
                    <a:pt x="111" y="197"/>
                  </a:cubicBezTo>
                  <a:cubicBezTo>
                    <a:pt x="111" y="197"/>
                    <a:pt x="110" y="198"/>
                    <a:pt x="111" y="200"/>
                  </a:cubicBezTo>
                  <a:cubicBezTo>
                    <a:pt x="113" y="201"/>
                    <a:pt x="113" y="203"/>
                    <a:pt x="113" y="203"/>
                  </a:cubicBezTo>
                  <a:cubicBezTo>
                    <a:pt x="113" y="203"/>
                    <a:pt x="114" y="205"/>
                    <a:pt x="113" y="204"/>
                  </a:cubicBezTo>
                  <a:cubicBezTo>
                    <a:pt x="112" y="204"/>
                    <a:pt x="109" y="207"/>
                    <a:pt x="106" y="211"/>
                  </a:cubicBezTo>
                  <a:cubicBezTo>
                    <a:pt x="104" y="214"/>
                    <a:pt x="99" y="222"/>
                    <a:pt x="99" y="223"/>
                  </a:cubicBezTo>
                  <a:cubicBezTo>
                    <a:pt x="98" y="224"/>
                    <a:pt x="98" y="224"/>
                    <a:pt x="97" y="224"/>
                  </a:cubicBezTo>
                  <a:cubicBezTo>
                    <a:pt x="96" y="225"/>
                    <a:pt x="92" y="226"/>
                    <a:pt x="92" y="226"/>
                  </a:cubicBezTo>
                  <a:cubicBezTo>
                    <a:pt x="92" y="226"/>
                    <a:pt x="91" y="226"/>
                    <a:pt x="90" y="225"/>
                  </a:cubicBezTo>
                  <a:cubicBezTo>
                    <a:pt x="90" y="224"/>
                    <a:pt x="81" y="211"/>
                    <a:pt x="81" y="211"/>
                  </a:cubicBezTo>
                  <a:cubicBezTo>
                    <a:pt x="81" y="211"/>
                    <a:pt x="79" y="210"/>
                    <a:pt x="79" y="209"/>
                  </a:cubicBezTo>
                  <a:cubicBezTo>
                    <a:pt x="78" y="209"/>
                    <a:pt x="72" y="204"/>
                    <a:pt x="71" y="203"/>
                  </a:cubicBezTo>
                  <a:cubicBezTo>
                    <a:pt x="70" y="202"/>
                    <a:pt x="70" y="203"/>
                    <a:pt x="70" y="204"/>
                  </a:cubicBezTo>
                  <a:cubicBezTo>
                    <a:pt x="70" y="206"/>
                    <a:pt x="69" y="209"/>
                    <a:pt x="69" y="209"/>
                  </a:cubicBezTo>
                  <a:cubicBezTo>
                    <a:pt x="69" y="209"/>
                    <a:pt x="68" y="210"/>
                    <a:pt x="67" y="210"/>
                  </a:cubicBezTo>
                  <a:cubicBezTo>
                    <a:pt x="67" y="210"/>
                    <a:pt x="65" y="211"/>
                    <a:pt x="65" y="211"/>
                  </a:cubicBezTo>
                  <a:cubicBezTo>
                    <a:pt x="65" y="211"/>
                    <a:pt x="64" y="211"/>
                    <a:pt x="63" y="210"/>
                  </a:cubicBezTo>
                  <a:cubicBezTo>
                    <a:pt x="63" y="210"/>
                    <a:pt x="57" y="206"/>
                    <a:pt x="54" y="208"/>
                  </a:cubicBezTo>
                  <a:cubicBezTo>
                    <a:pt x="51" y="210"/>
                    <a:pt x="43" y="218"/>
                    <a:pt x="43" y="218"/>
                  </a:cubicBezTo>
                  <a:cubicBezTo>
                    <a:pt x="43" y="218"/>
                    <a:pt x="42" y="220"/>
                    <a:pt x="42" y="220"/>
                  </a:cubicBezTo>
                  <a:cubicBezTo>
                    <a:pt x="42" y="221"/>
                    <a:pt x="41" y="222"/>
                    <a:pt x="41" y="222"/>
                  </a:cubicBezTo>
                  <a:cubicBezTo>
                    <a:pt x="41" y="222"/>
                    <a:pt x="41" y="223"/>
                    <a:pt x="40" y="223"/>
                  </a:cubicBezTo>
                  <a:cubicBezTo>
                    <a:pt x="38" y="223"/>
                    <a:pt x="38" y="223"/>
                    <a:pt x="37" y="224"/>
                  </a:cubicBezTo>
                  <a:cubicBezTo>
                    <a:pt x="36" y="224"/>
                    <a:pt x="33" y="227"/>
                    <a:pt x="32" y="227"/>
                  </a:cubicBezTo>
                  <a:cubicBezTo>
                    <a:pt x="31" y="228"/>
                    <a:pt x="28" y="232"/>
                    <a:pt x="26" y="234"/>
                  </a:cubicBezTo>
                  <a:cubicBezTo>
                    <a:pt x="23" y="236"/>
                    <a:pt x="18" y="244"/>
                    <a:pt x="18" y="244"/>
                  </a:cubicBezTo>
                  <a:cubicBezTo>
                    <a:pt x="18" y="244"/>
                    <a:pt x="16" y="244"/>
                    <a:pt x="16" y="245"/>
                  </a:cubicBezTo>
                  <a:cubicBezTo>
                    <a:pt x="15" y="245"/>
                    <a:pt x="11" y="247"/>
                    <a:pt x="11" y="252"/>
                  </a:cubicBezTo>
                  <a:cubicBezTo>
                    <a:pt x="11" y="256"/>
                    <a:pt x="11" y="260"/>
                    <a:pt x="11" y="260"/>
                  </a:cubicBezTo>
                  <a:cubicBezTo>
                    <a:pt x="11" y="260"/>
                    <a:pt x="11" y="264"/>
                    <a:pt x="10" y="266"/>
                  </a:cubicBezTo>
                  <a:cubicBezTo>
                    <a:pt x="9" y="268"/>
                    <a:pt x="6" y="275"/>
                    <a:pt x="4" y="279"/>
                  </a:cubicBezTo>
                  <a:cubicBezTo>
                    <a:pt x="3" y="281"/>
                    <a:pt x="1" y="283"/>
                    <a:pt x="0" y="285"/>
                  </a:cubicBezTo>
                  <a:cubicBezTo>
                    <a:pt x="1" y="286"/>
                    <a:pt x="1" y="287"/>
                    <a:pt x="1" y="287"/>
                  </a:cubicBezTo>
                  <a:cubicBezTo>
                    <a:pt x="1" y="289"/>
                    <a:pt x="2" y="291"/>
                    <a:pt x="4" y="291"/>
                  </a:cubicBezTo>
                  <a:cubicBezTo>
                    <a:pt x="6" y="291"/>
                    <a:pt x="6" y="288"/>
                    <a:pt x="6" y="288"/>
                  </a:cubicBezTo>
                  <a:cubicBezTo>
                    <a:pt x="6" y="288"/>
                    <a:pt x="7" y="286"/>
                    <a:pt x="10" y="287"/>
                  </a:cubicBezTo>
                  <a:cubicBezTo>
                    <a:pt x="13" y="289"/>
                    <a:pt x="12" y="290"/>
                    <a:pt x="13" y="293"/>
                  </a:cubicBezTo>
                  <a:cubicBezTo>
                    <a:pt x="13" y="293"/>
                    <a:pt x="15" y="304"/>
                    <a:pt x="21" y="307"/>
                  </a:cubicBezTo>
                  <a:cubicBezTo>
                    <a:pt x="28" y="310"/>
                    <a:pt x="33" y="311"/>
                    <a:pt x="34" y="309"/>
                  </a:cubicBezTo>
                  <a:cubicBezTo>
                    <a:pt x="36" y="307"/>
                    <a:pt x="33" y="306"/>
                    <a:pt x="36" y="305"/>
                  </a:cubicBezTo>
                  <a:cubicBezTo>
                    <a:pt x="38" y="305"/>
                    <a:pt x="40" y="306"/>
                    <a:pt x="39" y="309"/>
                  </a:cubicBezTo>
                  <a:cubicBezTo>
                    <a:pt x="37" y="311"/>
                    <a:pt x="40" y="311"/>
                    <a:pt x="41" y="311"/>
                  </a:cubicBezTo>
                  <a:cubicBezTo>
                    <a:pt x="41" y="311"/>
                    <a:pt x="43" y="312"/>
                    <a:pt x="40" y="313"/>
                  </a:cubicBezTo>
                  <a:cubicBezTo>
                    <a:pt x="37" y="315"/>
                    <a:pt x="36" y="315"/>
                    <a:pt x="38" y="318"/>
                  </a:cubicBezTo>
                  <a:cubicBezTo>
                    <a:pt x="39" y="321"/>
                    <a:pt x="41" y="325"/>
                    <a:pt x="44" y="328"/>
                  </a:cubicBezTo>
                  <a:cubicBezTo>
                    <a:pt x="47" y="331"/>
                    <a:pt x="49" y="333"/>
                    <a:pt x="48" y="339"/>
                  </a:cubicBezTo>
                  <a:cubicBezTo>
                    <a:pt x="47" y="344"/>
                    <a:pt x="45" y="357"/>
                    <a:pt x="45" y="364"/>
                  </a:cubicBezTo>
                  <a:lnTo>
                    <a:pt x="55" y="369"/>
                  </a:lnTo>
                  <a:cubicBezTo>
                    <a:pt x="55" y="369"/>
                    <a:pt x="56" y="370"/>
                    <a:pt x="57" y="370"/>
                  </a:cubicBezTo>
                  <a:cubicBezTo>
                    <a:pt x="57" y="370"/>
                    <a:pt x="86" y="370"/>
                    <a:pt x="96" y="369"/>
                  </a:cubicBezTo>
                  <a:cubicBezTo>
                    <a:pt x="96" y="368"/>
                    <a:pt x="96" y="365"/>
                    <a:pt x="101" y="365"/>
                  </a:cubicBezTo>
                  <a:cubicBezTo>
                    <a:pt x="107" y="365"/>
                    <a:pt x="115" y="365"/>
                    <a:pt x="118" y="365"/>
                  </a:cubicBezTo>
                  <a:cubicBezTo>
                    <a:pt x="120" y="365"/>
                    <a:pt x="130" y="365"/>
                    <a:pt x="131" y="365"/>
                  </a:cubicBezTo>
                  <a:cubicBezTo>
                    <a:pt x="133" y="365"/>
                    <a:pt x="158" y="366"/>
                    <a:pt x="158" y="366"/>
                  </a:cubicBezTo>
                  <a:cubicBezTo>
                    <a:pt x="158" y="366"/>
                    <a:pt x="159" y="366"/>
                    <a:pt x="160" y="367"/>
                  </a:cubicBezTo>
                  <a:cubicBezTo>
                    <a:pt x="161" y="368"/>
                    <a:pt x="161" y="369"/>
                    <a:pt x="161" y="370"/>
                  </a:cubicBezTo>
                  <a:cubicBezTo>
                    <a:pt x="170" y="370"/>
                    <a:pt x="197" y="369"/>
                    <a:pt x="204" y="369"/>
                  </a:cubicBezTo>
                  <a:cubicBezTo>
                    <a:pt x="204" y="369"/>
                    <a:pt x="205" y="369"/>
                    <a:pt x="206" y="370"/>
                  </a:cubicBezTo>
                  <a:cubicBezTo>
                    <a:pt x="207" y="370"/>
                    <a:pt x="212" y="373"/>
                    <a:pt x="215" y="373"/>
                  </a:cubicBezTo>
                  <a:cubicBezTo>
                    <a:pt x="215" y="373"/>
                    <a:pt x="216" y="373"/>
                    <a:pt x="215" y="374"/>
                  </a:cubicBezTo>
                  <a:cubicBezTo>
                    <a:pt x="215" y="375"/>
                    <a:pt x="216" y="376"/>
                    <a:pt x="217" y="376"/>
                  </a:cubicBezTo>
                  <a:cubicBezTo>
                    <a:pt x="219" y="376"/>
                    <a:pt x="224" y="376"/>
                    <a:pt x="226" y="376"/>
                  </a:cubicBezTo>
                  <a:cubicBezTo>
                    <a:pt x="228" y="376"/>
                    <a:pt x="229" y="376"/>
                    <a:pt x="230" y="377"/>
                  </a:cubicBezTo>
                  <a:cubicBezTo>
                    <a:pt x="230" y="377"/>
                    <a:pt x="232" y="378"/>
                    <a:pt x="233" y="378"/>
                  </a:cubicBezTo>
                  <a:cubicBezTo>
                    <a:pt x="235" y="378"/>
                    <a:pt x="243" y="376"/>
                    <a:pt x="246" y="380"/>
                  </a:cubicBezTo>
                  <a:cubicBezTo>
                    <a:pt x="246" y="380"/>
                    <a:pt x="249" y="382"/>
                    <a:pt x="250" y="383"/>
                  </a:cubicBezTo>
                  <a:cubicBezTo>
                    <a:pt x="252" y="384"/>
                    <a:pt x="253" y="384"/>
                    <a:pt x="253" y="385"/>
                  </a:cubicBezTo>
                  <a:cubicBezTo>
                    <a:pt x="254" y="386"/>
                    <a:pt x="254" y="386"/>
                    <a:pt x="255" y="384"/>
                  </a:cubicBezTo>
                  <a:cubicBezTo>
                    <a:pt x="255" y="382"/>
                    <a:pt x="253" y="373"/>
                    <a:pt x="256" y="370"/>
                  </a:cubicBezTo>
                  <a:cubicBezTo>
                    <a:pt x="257" y="369"/>
                    <a:pt x="258" y="368"/>
                    <a:pt x="259" y="368"/>
                  </a:cubicBezTo>
                  <a:cubicBezTo>
                    <a:pt x="258" y="363"/>
                    <a:pt x="256" y="354"/>
                    <a:pt x="256" y="353"/>
                  </a:cubicBezTo>
                  <a:cubicBezTo>
                    <a:pt x="255" y="352"/>
                    <a:pt x="256" y="350"/>
                    <a:pt x="256" y="350"/>
                  </a:cubicBezTo>
                  <a:cubicBezTo>
                    <a:pt x="256" y="343"/>
                    <a:pt x="249" y="337"/>
                    <a:pt x="247" y="335"/>
                  </a:cubicBezTo>
                  <a:cubicBezTo>
                    <a:pt x="245" y="334"/>
                    <a:pt x="236" y="328"/>
                    <a:pt x="234" y="326"/>
                  </a:cubicBezTo>
                  <a:cubicBezTo>
                    <a:pt x="233" y="325"/>
                    <a:pt x="229" y="320"/>
                    <a:pt x="228" y="320"/>
                  </a:cubicBezTo>
                  <a:cubicBezTo>
                    <a:pt x="227" y="319"/>
                    <a:pt x="221" y="309"/>
                    <a:pt x="221" y="308"/>
                  </a:cubicBezTo>
                  <a:cubicBezTo>
                    <a:pt x="220" y="308"/>
                    <a:pt x="221" y="307"/>
                    <a:pt x="221" y="307"/>
                  </a:cubicBezTo>
                  <a:cubicBezTo>
                    <a:pt x="222" y="307"/>
                    <a:pt x="223" y="307"/>
                    <a:pt x="224" y="307"/>
                  </a:cubicBezTo>
                  <a:cubicBezTo>
                    <a:pt x="225" y="307"/>
                    <a:pt x="225" y="306"/>
                    <a:pt x="225" y="305"/>
                  </a:cubicBezTo>
                  <a:cubicBezTo>
                    <a:pt x="224" y="304"/>
                    <a:pt x="216" y="294"/>
                    <a:pt x="215" y="292"/>
                  </a:cubicBezTo>
                  <a:cubicBezTo>
                    <a:pt x="214" y="291"/>
                    <a:pt x="212" y="289"/>
                    <a:pt x="211" y="289"/>
                  </a:cubicBezTo>
                  <a:cubicBezTo>
                    <a:pt x="210" y="288"/>
                    <a:pt x="210" y="287"/>
                    <a:pt x="210" y="287"/>
                  </a:cubicBezTo>
                  <a:cubicBezTo>
                    <a:pt x="210" y="287"/>
                    <a:pt x="208" y="276"/>
                    <a:pt x="208" y="275"/>
                  </a:cubicBezTo>
                  <a:cubicBezTo>
                    <a:pt x="208" y="275"/>
                    <a:pt x="204" y="265"/>
                    <a:pt x="204" y="264"/>
                  </a:cubicBezTo>
                  <a:cubicBezTo>
                    <a:pt x="204" y="263"/>
                    <a:pt x="204" y="262"/>
                    <a:pt x="204" y="262"/>
                  </a:cubicBezTo>
                  <a:cubicBezTo>
                    <a:pt x="205" y="258"/>
                    <a:pt x="206" y="251"/>
                    <a:pt x="206" y="248"/>
                  </a:cubicBezTo>
                  <a:cubicBezTo>
                    <a:pt x="206" y="244"/>
                    <a:pt x="202" y="240"/>
                    <a:pt x="200" y="239"/>
                  </a:cubicBezTo>
                  <a:cubicBezTo>
                    <a:pt x="199" y="237"/>
                    <a:pt x="200" y="237"/>
                    <a:pt x="200" y="237"/>
                  </a:cubicBezTo>
                  <a:cubicBezTo>
                    <a:pt x="202" y="236"/>
                    <a:pt x="203" y="235"/>
                    <a:pt x="208" y="233"/>
                  </a:cubicBezTo>
                  <a:cubicBezTo>
                    <a:pt x="212" y="231"/>
                    <a:pt x="214" y="224"/>
                    <a:pt x="215" y="222"/>
                  </a:cubicBezTo>
                  <a:cubicBezTo>
                    <a:pt x="216" y="220"/>
                    <a:pt x="218" y="214"/>
                    <a:pt x="219" y="213"/>
                  </a:cubicBezTo>
                  <a:cubicBezTo>
                    <a:pt x="220" y="212"/>
                    <a:pt x="226" y="201"/>
                    <a:pt x="226" y="200"/>
                  </a:cubicBezTo>
                  <a:cubicBezTo>
                    <a:pt x="227" y="199"/>
                    <a:pt x="228" y="198"/>
                    <a:pt x="228" y="197"/>
                  </a:cubicBezTo>
                  <a:cubicBezTo>
                    <a:pt x="229" y="196"/>
                    <a:pt x="232" y="193"/>
                    <a:pt x="234" y="191"/>
                  </a:cubicBezTo>
                  <a:cubicBezTo>
                    <a:pt x="234" y="190"/>
                    <a:pt x="235" y="189"/>
                    <a:pt x="235" y="18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2" name="Freeform 2956"/>
            <p:cNvSpPr>
              <a:spLocks/>
            </p:cNvSpPr>
            <p:nvPr/>
          </p:nvSpPr>
          <p:spPr bwMode="auto">
            <a:xfrm>
              <a:off x="6459232" y="3692252"/>
              <a:ext cx="285148" cy="454801"/>
            </a:xfrm>
            <a:custGeom>
              <a:avLst/>
              <a:gdLst>
                <a:gd name="T0" fmla="*/ 2147483647 w 354"/>
                <a:gd name="T1" fmla="*/ 2147483647 h 550"/>
                <a:gd name="T2" fmla="*/ 2147483647 w 354"/>
                <a:gd name="T3" fmla="*/ 2147483647 h 550"/>
                <a:gd name="T4" fmla="*/ 2147483647 w 354"/>
                <a:gd name="T5" fmla="*/ 2147483647 h 550"/>
                <a:gd name="T6" fmla="*/ 2147483647 w 354"/>
                <a:gd name="T7" fmla="*/ 2147483647 h 550"/>
                <a:gd name="T8" fmla="*/ 2147483647 w 354"/>
                <a:gd name="T9" fmla="*/ 2147483647 h 550"/>
                <a:gd name="T10" fmla="*/ 2147483647 w 354"/>
                <a:gd name="T11" fmla="*/ 2147483647 h 550"/>
                <a:gd name="T12" fmla="*/ 2147483647 w 354"/>
                <a:gd name="T13" fmla="*/ 2147483647 h 550"/>
                <a:gd name="T14" fmla="*/ 2147483647 w 354"/>
                <a:gd name="T15" fmla="*/ 2147483647 h 550"/>
                <a:gd name="T16" fmla="*/ 2147483647 w 354"/>
                <a:gd name="T17" fmla="*/ 2147483647 h 550"/>
                <a:gd name="T18" fmla="*/ 2147483647 w 354"/>
                <a:gd name="T19" fmla="*/ 2147483647 h 550"/>
                <a:gd name="T20" fmla="*/ 2147483647 w 354"/>
                <a:gd name="T21" fmla="*/ 2147483647 h 550"/>
                <a:gd name="T22" fmla="*/ 2147483647 w 354"/>
                <a:gd name="T23" fmla="*/ 2147483647 h 550"/>
                <a:gd name="T24" fmla="*/ 2147483647 w 354"/>
                <a:gd name="T25" fmla="*/ 2147483647 h 550"/>
                <a:gd name="T26" fmla="*/ 2147483647 w 354"/>
                <a:gd name="T27" fmla="*/ 2147483647 h 550"/>
                <a:gd name="T28" fmla="*/ 2147483647 w 354"/>
                <a:gd name="T29" fmla="*/ 2147483647 h 550"/>
                <a:gd name="T30" fmla="*/ 2147483647 w 354"/>
                <a:gd name="T31" fmla="*/ 2147483647 h 550"/>
                <a:gd name="T32" fmla="*/ 2147483647 w 354"/>
                <a:gd name="T33" fmla="*/ 2147483647 h 550"/>
                <a:gd name="T34" fmla="*/ 2147483647 w 354"/>
                <a:gd name="T35" fmla="*/ 2147483647 h 550"/>
                <a:gd name="T36" fmla="*/ 2147483647 w 354"/>
                <a:gd name="T37" fmla="*/ 2147483647 h 550"/>
                <a:gd name="T38" fmla="*/ 2147483647 w 354"/>
                <a:gd name="T39" fmla="*/ 2147483647 h 550"/>
                <a:gd name="T40" fmla="*/ 2147483647 w 354"/>
                <a:gd name="T41" fmla="*/ 2147483647 h 550"/>
                <a:gd name="T42" fmla="*/ 2147483647 w 354"/>
                <a:gd name="T43" fmla="*/ 2147483647 h 550"/>
                <a:gd name="T44" fmla="*/ 2147483647 w 354"/>
                <a:gd name="T45" fmla="*/ 2147483647 h 550"/>
                <a:gd name="T46" fmla="*/ 2147483647 w 354"/>
                <a:gd name="T47" fmla="*/ 2147483647 h 550"/>
                <a:gd name="T48" fmla="*/ 2147483647 w 354"/>
                <a:gd name="T49" fmla="*/ 2147483647 h 550"/>
                <a:gd name="T50" fmla="*/ 2147483647 w 354"/>
                <a:gd name="T51" fmla="*/ 2147483647 h 550"/>
                <a:gd name="T52" fmla="*/ 2147483647 w 354"/>
                <a:gd name="T53" fmla="*/ 2147483647 h 550"/>
                <a:gd name="T54" fmla="*/ 2147483647 w 354"/>
                <a:gd name="T55" fmla="*/ 2147483647 h 550"/>
                <a:gd name="T56" fmla="*/ 2147483647 w 354"/>
                <a:gd name="T57" fmla="*/ 2147483647 h 550"/>
                <a:gd name="T58" fmla="*/ 2147483647 w 354"/>
                <a:gd name="T59" fmla="*/ 2147483647 h 550"/>
                <a:gd name="T60" fmla="*/ 2147483647 w 354"/>
                <a:gd name="T61" fmla="*/ 2147483647 h 550"/>
                <a:gd name="T62" fmla="*/ 2147483647 w 354"/>
                <a:gd name="T63" fmla="*/ 2147483647 h 550"/>
                <a:gd name="T64" fmla="*/ 2147483647 w 354"/>
                <a:gd name="T65" fmla="*/ 2147483647 h 550"/>
                <a:gd name="T66" fmla="*/ 2147483647 w 354"/>
                <a:gd name="T67" fmla="*/ 2147483647 h 550"/>
                <a:gd name="T68" fmla="*/ 2147483647 w 354"/>
                <a:gd name="T69" fmla="*/ 2147483647 h 550"/>
                <a:gd name="T70" fmla="*/ 2147483647 w 354"/>
                <a:gd name="T71" fmla="*/ 2147483647 h 550"/>
                <a:gd name="T72" fmla="*/ 2147483647 w 354"/>
                <a:gd name="T73" fmla="*/ 2147483647 h 550"/>
                <a:gd name="T74" fmla="*/ 2147483647 w 354"/>
                <a:gd name="T75" fmla="*/ 2147483647 h 550"/>
                <a:gd name="T76" fmla="*/ 2147483647 w 354"/>
                <a:gd name="T77" fmla="*/ 2147483647 h 550"/>
                <a:gd name="T78" fmla="*/ 2147483647 w 354"/>
                <a:gd name="T79" fmla="*/ 2147483647 h 550"/>
                <a:gd name="T80" fmla="*/ 2147483647 w 354"/>
                <a:gd name="T81" fmla="*/ 2147483647 h 550"/>
                <a:gd name="T82" fmla="*/ 2147483647 w 354"/>
                <a:gd name="T83" fmla="*/ 2147483647 h 550"/>
                <a:gd name="T84" fmla="*/ 2147483647 w 354"/>
                <a:gd name="T85" fmla="*/ 2147483647 h 550"/>
                <a:gd name="T86" fmla="*/ 2147483647 w 354"/>
                <a:gd name="T87" fmla="*/ 2147483647 h 550"/>
                <a:gd name="T88" fmla="*/ 2147483647 w 354"/>
                <a:gd name="T89" fmla="*/ 2147483647 h 550"/>
                <a:gd name="T90" fmla="*/ 2147483647 w 354"/>
                <a:gd name="T91" fmla="*/ 2147483647 h 550"/>
                <a:gd name="T92" fmla="*/ 2147483647 w 354"/>
                <a:gd name="T93" fmla="*/ 2147483647 h 550"/>
                <a:gd name="T94" fmla="*/ 2147483647 w 354"/>
                <a:gd name="T95" fmla="*/ 2147483647 h 550"/>
                <a:gd name="T96" fmla="*/ 2147483647 w 354"/>
                <a:gd name="T97" fmla="*/ 2147483647 h 550"/>
                <a:gd name="T98" fmla="*/ 2147483647 w 354"/>
                <a:gd name="T99" fmla="*/ 2147483647 h 550"/>
                <a:gd name="T100" fmla="*/ 2147483647 w 354"/>
                <a:gd name="T101" fmla="*/ 2147483647 h 550"/>
                <a:gd name="T102" fmla="*/ 2147483647 w 354"/>
                <a:gd name="T103" fmla="*/ 2147483647 h 550"/>
                <a:gd name="T104" fmla="*/ 2147483647 w 354"/>
                <a:gd name="T105" fmla="*/ 2147483647 h 550"/>
                <a:gd name="T106" fmla="*/ 2147483647 w 354"/>
                <a:gd name="T107" fmla="*/ 2147483647 h 550"/>
                <a:gd name="T108" fmla="*/ 2147483647 w 354"/>
                <a:gd name="T109" fmla="*/ 2147483647 h 550"/>
                <a:gd name="T110" fmla="*/ 2147483647 w 354"/>
                <a:gd name="T111" fmla="*/ 2147483647 h 550"/>
                <a:gd name="T112" fmla="*/ 0 w 354"/>
                <a:gd name="T113" fmla="*/ 2147483647 h 550"/>
                <a:gd name="T114" fmla="*/ 2147483647 w 354"/>
                <a:gd name="T115" fmla="*/ 2147483647 h 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4" h="550">
                  <a:moveTo>
                    <a:pt x="5" y="339"/>
                  </a:moveTo>
                  <a:cubicBezTo>
                    <a:pt x="5" y="340"/>
                    <a:pt x="6" y="341"/>
                    <a:pt x="6" y="341"/>
                  </a:cubicBezTo>
                  <a:cubicBezTo>
                    <a:pt x="8" y="343"/>
                    <a:pt x="18" y="358"/>
                    <a:pt x="19" y="359"/>
                  </a:cubicBezTo>
                  <a:cubicBezTo>
                    <a:pt x="20" y="360"/>
                    <a:pt x="20" y="360"/>
                    <a:pt x="20" y="361"/>
                  </a:cubicBezTo>
                  <a:lnTo>
                    <a:pt x="34" y="364"/>
                  </a:lnTo>
                  <a:cubicBezTo>
                    <a:pt x="34" y="364"/>
                    <a:pt x="35" y="364"/>
                    <a:pt x="35" y="365"/>
                  </a:cubicBezTo>
                  <a:cubicBezTo>
                    <a:pt x="35" y="366"/>
                    <a:pt x="36" y="370"/>
                    <a:pt x="36" y="370"/>
                  </a:cubicBezTo>
                  <a:cubicBezTo>
                    <a:pt x="36" y="370"/>
                    <a:pt x="37" y="371"/>
                    <a:pt x="38" y="372"/>
                  </a:cubicBezTo>
                  <a:cubicBezTo>
                    <a:pt x="38" y="372"/>
                    <a:pt x="42" y="375"/>
                    <a:pt x="43" y="376"/>
                  </a:cubicBezTo>
                  <a:cubicBezTo>
                    <a:pt x="44" y="377"/>
                    <a:pt x="48" y="381"/>
                    <a:pt x="48" y="388"/>
                  </a:cubicBezTo>
                  <a:cubicBezTo>
                    <a:pt x="48" y="388"/>
                    <a:pt x="49" y="392"/>
                    <a:pt x="49" y="394"/>
                  </a:cubicBezTo>
                  <a:cubicBezTo>
                    <a:pt x="50" y="396"/>
                    <a:pt x="53" y="400"/>
                    <a:pt x="53" y="400"/>
                  </a:cubicBezTo>
                  <a:cubicBezTo>
                    <a:pt x="53" y="400"/>
                    <a:pt x="54" y="403"/>
                    <a:pt x="54" y="404"/>
                  </a:cubicBezTo>
                  <a:cubicBezTo>
                    <a:pt x="54" y="405"/>
                    <a:pt x="57" y="417"/>
                    <a:pt x="53" y="428"/>
                  </a:cubicBezTo>
                  <a:cubicBezTo>
                    <a:pt x="53" y="428"/>
                    <a:pt x="52" y="429"/>
                    <a:pt x="53" y="431"/>
                  </a:cubicBezTo>
                  <a:cubicBezTo>
                    <a:pt x="53" y="432"/>
                    <a:pt x="54" y="438"/>
                    <a:pt x="54" y="439"/>
                  </a:cubicBezTo>
                  <a:cubicBezTo>
                    <a:pt x="54" y="441"/>
                    <a:pt x="55" y="441"/>
                    <a:pt x="55" y="442"/>
                  </a:cubicBezTo>
                  <a:cubicBezTo>
                    <a:pt x="56" y="443"/>
                    <a:pt x="59" y="451"/>
                    <a:pt x="60" y="451"/>
                  </a:cubicBezTo>
                  <a:cubicBezTo>
                    <a:pt x="60" y="451"/>
                    <a:pt x="65" y="460"/>
                    <a:pt x="67" y="461"/>
                  </a:cubicBezTo>
                  <a:cubicBezTo>
                    <a:pt x="69" y="462"/>
                    <a:pt x="73" y="465"/>
                    <a:pt x="73" y="465"/>
                  </a:cubicBezTo>
                  <a:cubicBezTo>
                    <a:pt x="73" y="465"/>
                    <a:pt x="76" y="466"/>
                    <a:pt x="73" y="467"/>
                  </a:cubicBezTo>
                  <a:cubicBezTo>
                    <a:pt x="69" y="467"/>
                    <a:pt x="62" y="467"/>
                    <a:pt x="61" y="467"/>
                  </a:cubicBezTo>
                  <a:cubicBezTo>
                    <a:pt x="60" y="467"/>
                    <a:pt x="57" y="466"/>
                    <a:pt x="56" y="467"/>
                  </a:cubicBezTo>
                  <a:cubicBezTo>
                    <a:pt x="55" y="467"/>
                    <a:pt x="49" y="467"/>
                    <a:pt x="48" y="468"/>
                  </a:cubicBezTo>
                  <a:cubicBezTo>
                    <a:pt x="46" y="468"/>
                    <a:pt x="45" y="469"/>
                    <a:pt x="44" y="468"/>
                  </a:cubicBezTo>
                  <a:cubicBezTo>
                    <a:pt x="43" y="468"/>
                    <a:pt x="35" y="466"/>
                    <a:pt x="34" y="466"/>
                  </a:cubicBezTo>
                  <a:cubicBezTo>
                    <a:pt x="33" y="466"/>
                    <a:pt x="26" y="467"/>
                    <a:pt x="26" y="467"/>
                  </a:cubicBezTo>
                  <a:cubicBezTo>
                    <a:pt x="26" y="467"/>
                    <a:pt x="24" y="467"/>
                    <a:pt x="24" y="468"/>
                  </a:cubicBezTo>
                  <a:cubicBezTo>
                    <a:pt x="24" y="468"/>
                    <a:pt x="19" y="474"/>
                    <a:pt x="18" y="475"/>
                  </a:cubicBezTo>
                  <a:cubicBezTo>
                    <a:pt x="17" y="477"/>
                    <a:pt x="17" y="479"/>
                    <a:pt x="19" y="480"/>
                  </a:cubicBezTo>
                  <a:cubicBezTo>
                    <a:pt x="21" y="481"/>
                    <a:pt x="21" y="483"/>
                    <a:pt x="22" y="483"/>
                  </a:cubicBezTo>
                  <a:cubicBezTo>
                    <a:pt x="23" y="484"/>
                    <a:pt x="27" y="490"/>
                    <a:pt x="29" y="490"/>
                  </a:cubicBezTo>
                  <a:cubicBezTo>
                    <a:pt x="30" y="491"/>
                    <a:pt x="54" y="514"/>
                    <a:pt x="54" y="514"/>
                  </a:cubicBezTo>
                  <a:cubicBezTo>
                    <a:pt x="54" y="514"/>
                    <a:pt x="56" y="515"/>
                    <a:pt x="56" y="516"/>
                  </a:cubicBezTo>
                  <a:cubicBezTo>
                    <a:pt x="57" y="516"/>
                    <a:pt x="60" y="519"/>
                    <a:pt x="60" y="520"/>
                  </a:cubicBezTo>
                  <a:cubicBezTo>
                    <a:pt x="60" y="521"/>
                    <a:pt x="65" y="534"/>
                    <a:pt x="66" y="536"/>
                  </a:cubicBezTo>
                  <a:cubicBezTo>
                    <a:pt x="67" y="537"/>
                    <a:pt x="69" y="541"/>
                    <a:pt x="70" y="542"/>
                  </a:cubicBezTo>
                  <a:cubicBezTo>
                    <a:pt x="70" y="542"/>
                    <a:pt x="72" y="543"/>
                    <a:pt x="71" y="543"/>
                  </a:cubicBezTo>
                  <a:cubicBezTo>
                    <a:pt x="71" y="544"/>
                    <a:pt x="70" y="547"/>
                    <a:pt x="68" y="550"/>
                  </a:cubicBezTo>
                  <a:cubicBezTo>
                    <a:pt x="72" y="549"/>
                    <a:pt x="79" y="549"/>
                    <a:pt x="82" y="548"/>
                  </a:cubicBezTo>
                  <a:cubicBezTo>
                    <a:pt x="87" y="548"/>
                    <a:pt x="94" y="546"/>
                    <a:pt x="96" y="545"/>
                  </a:cubicBezTo>
                  <a:cubicBezTo>
                    <a:pt x="98" y="545"/>
                    <a:pt x="99" y="545"/>
                    <a:pt x="99" y="544"/>
                  </a:cubicBezTo>
                  <a:cubicBezTo>
                    <a:pt x="99" y="543"/>
                    <a:pt x="100" y="540"/>
                    <a:pt x="100" y="540"/>
                  </a:cubicBezTo>
                  <a:cubicBezTo>
                    <a:pt x="101" y="539"/>
                    <a:pt x="103" y="538"/>
                    <a:pt x="105" y="539"/>
                  </a:cubicBezTo>
                  <a:cubicBezTo>
                    <a:pt x="106" y="540"/>
                    <a:pt x="109" y="544"/>
                    <a:pt x="112" y="548"/>
                  </a:cubicBezTo>
                  <a:cubicBezTo>
                    <a:pt x="112" y="548"/>
                    <a:pt x="112" y="549"/>
                    <a:pt x="114" y="549"/>
                  </a:cubicBezTo>
                  <a:cubicBezTo>
                    <a:pt x="115" y="548"/>
                    <a:pt x="125" y="541"/>
                    <a:pt x="125" y="541"/>
                  </a:cubicBezTo>
                  <a:cubicBezTo>
                    <a:pt x="125" y="541"/>
                    <a:pt x="127" y="540"/>
                    <a:pt x="128" y="540"/>
                  </a:cubicBezTo>
                  <a:cubicBezTo>
                    <a:pt x="130" y="540"/>
                    <a:pt x="135" y="538"/>
                    <a:pt x="137" y="538"/>
                  </a:cubicBezTo>
                  <a:cubicBezTo>
                    <a:pt x="138" y="537"/>
                    <a:pt x="150" y="534"/>
                    <a:pt x="151" y="534"/>
                  </a:cubicBezTo>
                  <a:cubicBezTo>
                    <a:pt x="152" y="534"/>
                    <a:pt x="160" y="533"/>
                    <a:pt x="165" y="533"/>
                  </a:cubicBezTo>
                  <a:cubicBezTo>
                    <a:pt x="170" y="534"/>
                    <a:pt x="174" y="531"/>
                    <a:pt x="176" y="529"/>
                  </a:cubicBezTo>
                  <a:cubicBezTo>
                    <a:pt x="179" y="526"/>
                    <a:pt x="188" y="514"/>
                    <a:pt x="188" y="514"/>
                  </a:cubicBezTo>
                  <a:cubicBezTo>
                    <a:pt x="188" y="514"/>
                    <a:pt x="188" y="513"/>
                    <a:pt x="188" y="512"/>
                  </a:cubicBezTo>
                  <a:cubicBezTo>
                    <a:pt x="189" y="511"/>
                    <a:pt x="188" y="510"/>
                    <a:pt x="186" y="509"/>
                  </a:cubicBezTo>
                  <a:cubicBezTo>
                    <a:pt x="184" y="507"/>
                    <a:pt x="182" y="506"/>
                    <a:pt x="182" y="504"/>
                  </a:cubicBezTo>
                  <a:cubicBezTo>
                    <a:pt x="182" y="503"/>
                    <a:pt x="183" y="502"/>
                    <a:pt x="185" y="501"/>
                  </a:cubicBezTo>
                  <a:cubicBezTo>
                    <a:pt x="186" y="501"/>
                    <a:pt x="194" y="498"/>
                    <a:pt x="201" y="498"/>
                  </a:cubicBezTo>
                  <a:cubicBezTo>
                    <a:pt x="208" y="498"/>
                    <a:pt x="227" y="498"/>
                    <a:pt x="228" y="497"/>
                  </a:cubicBezTo>
                  <a:cubicBezTo>
                    <a:pt x="229" y="497"/>
                    <a:pt x="231" y="497"/>
                    <a:pt x="236" y="493"/>
                  </a:cubicBezTo>
                  <a:cubicBezTo>
                    <a:pt x="241" y="490"/>
                    <a:pt x="246" y="487"/>
                    <a:pt x="248" y="485"/>
                  </a:cubicBezTo>
                  <a:cubicBezTo>
                    <a:pt x="250" y="483"/>
                    <a:pt x="274" y="455"/>
                    <a:pt x="274" y="455"/>
                  </a:cubicBezTo>
                  <a:cubicBezTo>
                    <a:pt x="274" y="455"/>
                    <a:pt x="277" y="451"/>
                    <a:pt x="277" y="448"/>
                  </a:cubicBezTo>
                  <a:cubicBezTo>
                    <a:pt x="277" y="445"/>
                    <a:pt x="278" y="444"/>
                    <a:pt x="279" y="443"/>
                  </a:cubicBezTo>
                  <a:cubicBezTo>
                    <a:pt x="281" y="442"/>
                    <a:pt x="285" y="440"/>
                    <a:pt x="287" y="439"/>
                  </a:cubicBezTo>
                  <a:cubicBezTo>
                    <a:pt x="289" y="438"/>
                    <a:pt x="298" y="434"/>
                    <a:pt x="298" y="434"/>
                  </a:cubicBezTo>
                  <a:cubicBezTo>
                    <a:pt x="298" y="434"/>
                    <a:pt x="299" y="433"/>
                    <a:pt x="300" y="433"/>
                  </a:cubicBezTo>
                  <a:cubicBezTo>
                    <a:pt x="300" y="434"/>
                    <a:pt x="310" y="434"/>
                    <a:pt x="316" y="435"/>
                  </a:cubicBezTo>
                  <a:cubicBezTo>
                    <a:pt x="317" y="434"/>
                    <a:pt x="319" y="424"/>
                    <a:pt x="319" y="424"/>
                  </a:cubicBezTo>
                  <a:cubicBezTo>
                    <a:pt x="319" y="423"/>
                    <a:pt x="318" y="422"/>
                    <a:pt x="318" y="422"/>
                  </a:cubicBezTo>
                  <a:cubicBezTo>
                    <a:pt x="300" y="409"/>
                    <a:pt x="307" y="399"/>
                    <a:pt x="308" y="397"/>
                  </a:cubicBezTo>
                  <a:cubicBezTo>
                    <a:pt x="309" y="395"/>
                    <a:pt x="306" y="395"/>
                    <a:pt x="304" y="396"/>
                  </a:cubicBezTo>
                  <a:cubicBezTo>
                    <a:pt x="303" y="397"/>
                    <a:pt x="303" y="396"/>
                    <a:pt x="303" y="396"/>
                  </a:cubicBezTo>
                  <a:cubicBezTo>
                    <a:pt x="303" y="396"/>
                    <a:pt x="302" y="393"/>
                    <a:pt x="302" y="392"/>
                  </a:cubicBezTo>
                  <a:cubicBezTo>
                    <a:pt x="302" y="391"/>
                    <a:pt x="298" y="376"/>
                    <a:pt x="297" y="374"/>
                  </a:cubicBezTo>
                  <a:cubicBezTo>
                    <a:pt x="295" y="371"/>
                    <a:pt x="293" y="374"/>
                    <a:pt x="291" y="376"/>
                  </a:cubicBezTo>
                  <a:cubicBezTo>
                    <a:pt x="290" y="377"/>
                    <a:pt x="285" y="378"/>
                    <a:pt x="283" y="374"/>
                  </a:cubicBezTo>
                  <a:cubicBezTo>
                    <a:pt x="280" y="370"/>
                    <a:pt x="287" y="362"/>
                    <a:pt x="289" y="360"/>
                  </a:cubicBezTo>
                  <a:cubicBezTo>
                    <a:pt x="291" y="358"/>
                    <a:pt x="294" y="355"/>
                    <a:pt x="296" y="353"/>
                  </a:cubicBezTo>
                  <a:cubicBezTo>
                    <a:pt x="298" y="351"/>
                    <a:pt x="293" y="344"/>
                    <a:pt x="292" y="342"/>
                  </a:cubicBezTo>
                  <a:cubicBezTo>
                    <a:pt x="291" y="340"/>
                    <a:pt x="290" y="338"/>
                    <a:pt x="291" y="335"/>
                  </a:cubicBezTo>
                  <a:cubicBezTo>
                    <a:pt x="293" y="332"/>
                    <a:pt x="297" y="330"/>
                    <a:pt x="298" y="329"/>
                  </a:cubicBezTo>
                  <a:cubicBezTo>
                    <a:pt x="299" y="328"/>
                    <a:pt x="303" y="326"/>
                    <a:pt x="304" y="325"/>
                  </a:cubicBezTo>
                  <a:cubicBezTo>
                    <a:pt x="306" y="325"/>
                    <a:pt x="304" y="323"/>
                    <a:pt x="303" y="322"/>
                  </a:cubicBezTo>
                  <a:cubicBezTo>
                    <a:pt x="302" y="321"/>
                    <a:pt x="301" y="318"/>
                    <a:pt x="302" y="317"/>
                  </a:cubicBezTo>
                  <a:cubicBezTo>
                    <a:pt x="302" y="316"/>
                    <a:pt x="301" y="314"/>
                    <a:pt x="300" y="312"/>
                  </a:cubicBezTo>
                  <a:cubicBezTo>
                    <a:pt x="299" y="310"/>
                    <a:pt x="301" y="310"/>
                    <a:pt x="306" y="308"/>
                  </a:cubicBezTo>
                  <a:cubicBezTo>
                    <a:pt x="310" y="306"/>
                    <a:pt x="312" y="300"/>
                    <a:pt x="312" y="299"/>
                  </a:cubicBezTo>
                  <a:cubicBezTo>
                    <a:pt x="313" y="297"/>
                    <a:pt x="316" y="283"/>
                    <a:pt x="317" y="280"/>
                  </a:cubicBezTo>
                  <a:cubicBezTo>
                    <a:pt x="318" y="277"/>
                    <a:pt x="322" y="273"/>
                    <a:pt x="323" y="272"/>
                  </a:cubicBezTo>
                  <a:cubicBezTo>
                    <a:pt x="325" y="270"/>
                    <a:pt x="327" y="271"/>
                    <a:pt x="327" y="271"/>
                  </a:cubicBezTo>
                  <a:cubicBezTo>
                    <a:pt x="327" y="271"/>
                    <a:pt x="351" y="272"/>
                    <a:pt x="353" y="271"/>
                  </a:cubicBezTo>
                  <a:cubicBezTo>
                    <a:pt x="354" y="271"/>
                    <a:pt x="354" y="269"/>
                    <a:pt x="354" y="269"/>
                  </a:cubicBezTo>
                  <a:lnTo>
                    <a:pt x="354" y="168"/>
                  </a:lnTo>
                  <a:cubicBezTo>
                    <a:pt x="354" y="168"/>
                    <a:pt x="354" y="150"/>
                    <a:pt x="354" y="139"/>
                  </a:cubicBezTo>
                  <a:cubicBezTo>
                    <a:pt x="324" y="123"/>
                    <a:pt x="101" y="8"/>
                    <a:pt x="93" y="4"/>
                  </a:cubicBezTo>
                  <a:cubicBezTo>
                    <a:pt x="85" y="0"/>
                    <a:pt x="78" y="2"/>
                    <a:pt x="76" y="4"/>
                  </a:cubicBezTo>
                  <a:cubicBezTo>
                    <a:pt x="75" y="4"/>
                    <a:pt x="63" y="11"/>
                    <a:pt x="52" y="16"/>
                  </a:cubicBezTo>
                  <a:cubicBezTo>
                    <a:pt x="53" y="24"/>
                    <a:pt x="56" y="41"/>
                    <a:pt x="57" y="42"/>
                  </a:cubicBezTo>
                  <a:cubicBezTo>
                    <a:pt x="57" y="44"/>
                    <a:pt x="57" y="47"/>
                    <a:pt x="57" y="49"/>
                  </a:cubicBezTo>
                  <a:cubicBezTo>
                    <a:pt x="57" y="51"/>
                    <a:pt x="57" y="65"/>
                    <a:pt x="61" y="71"/>
                  </a:cubicBezTo>
                  <a:cubicBezTo>
                    <a:pt x="65" y="77"/>
                    <a:pt x="71" y="85"/>
                    <a:pt x="71" y="87"/>
                  </a:cubicBezTo>
                  <a:cubicBezTo>
                    <a:pt x="71" y="90"/>
                    <a:pt x="71" y="94"/>
                    <a:pt x="74" y="98"/>
                  </a:cubicBezTo>
                  <a:cubicBezTo>
                    <a:pt x="78" y="102"/>
                    <a:pt x="87" y="109"/>
                    <a:pt x="84" y="113"/>
                  </a:cubicBezTo>
                  <a:cubicBezTo>
                    <a:pt x="81" y="118"/>
                    <a:pt x="77" y="123"/>
                    <a:pt x="76" y="128"/>
                  </a:cubicBezTo>
                  <a:cubicBezTo>
                    <a:pt x="75" y="133"/>
                    <a:pt x="71" y="174"/>
                    <a:pt x="71" y="177"/>
                  </a:cubicBezTo>
                  <a:cubicBezTo>
                    <a:pt x="71" y="180"/>
                    <a:pt x="68" y="223"/>
                    <a:pt x="68" y="225"/>
                  </a:cubicBezTo>
                  <a:cubicBezTo>
                    <a:pt x="68" y="227"/>
                    <a:pt x="68" y="229"/>
                    <a:pt x="68" y="229"/>
                  </a:cubicBezTo>
                  <a:cubicBezTo>
                    <a:pt x="68" y="229"/>
                    <a:pt x="68" y="230"/>
                    <a:pt x="67" y="231"/>
                  </a:cubicBezTo>
                  <a:cubicBezTo>
                    <a:pt x="66" y="232"/>
                    <a:pt x="54" y="245"/>
                    <a:pt x="52" y="247"/>
                  </a:cubicBezTo>
                  <a:cubicBezTo>
                    <a:pt x="50" y="248"/>
                    <a:pt x="31" y="269"/>
                    <a:pt x="26" y="277"/>
                  </a:cubicBezTo>
                  <a:cubicBezTo>
                    <a:pt x="21" y="284"/>
                    <a:pt x="7" y="309"/>
                    <a:pt x="6" y="311"/>
                  </a:cubicBezTo>
                  <a:cubicBezTo>
                    <a:pt x="5" y="312"/>
                    <a:pt x="4" y="312"/>
                    <a:pt x="4" y="312"/>
                  </a:cubicBezTo>
                  <a:cubicBezTo>
                    <a:pt x="3" y="313"/>
                    <a:pt x="0" y="312"/>
                    <a:pt x="0" y="316"/>
                  </a:cubicBezTo>
                  <a:cubicBezTo>
                    <a:pt x="0" y="319"/>
                    <a:pt x="3" y="329"/>
                    <a:pt x="4" y="332"/>
                  </a:cubicBezTo>
                  <a:cubicBezTo>
                    <a:pt x="4" y="333"/>
                    <a:pt x="4" y="337"/>
                    <a:pt x="5" y="33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3" name="Freeform 2957"/>
            <p:cNvSpPr>
              <a:spLocks/>
            </p:cNvSpPr>
            <p:nvPr/>
          </p:nvSpPr>
          <p:spPr bwMode="auto">
            <a:xfrm>
              <a:off x="6166834" y="3967614"/>
              <a:ext cx="324618" cy="270400"/>
            </a:xfrm>
            <a:custGeom>
              <a:avLst/>
              <a:gdLst>
                <a:gd name="T0" fmla="*/ 2147483647 w 403"/>
                <a:gd name="T1" fmla="*/ 2147483647 h 327"/>
                <a:gd name="T2" fmla="*/ 2147483647 w 403"/>
                <a:gd name="T3" fmla="*/ 2147483647 h 327"/>
                <a:gd name="T4" fmla="*/ 2147483647 w 403"/>
                <a:gd name="T5" fmla="*/ 2147483647 h 327"/>
                <a:gd name="T6" fmla="*/ 2147483647 w 403"/>
                <a:gd name="T7" fmla="*/ 2147483647 h 327"/>
                <a:gd name="T8" fmla="*/ 2147483647 w 403"/>
                <a:gd name="T9" fmla="*/ 2147483647 h 327"/>
                <a:gd name="T10" fmla="*/ 2147483647 w 403"/>
                <a:gd name="T11" fmla="*/ 2147483647 h 327"/>
                <a:gd name="T12" fmla="*/ 2147483647 w 403"/>
                <a:gd name="T13" fmla="*/ 2147483647 h 327"/>
                <a:gd name="T14" fmla="*/ 2147483647 w 403"/>
                <a:gd name="T15" fmla="*/ 2147483647 h 327"/>
                <a:gd name="T16" fmla="*/ 2147483647 w 403"/>
                <a:gd name="T17" fmla="*/ 2147483647 h 327"/>
                <a:gd name="T18" fmla="*/ 2147483647 w 403"/>
                <a:gd name="T19" fmla="*/ 2147483647 h 327"/>
                <a:gd name="T20" fmla="*/ 2147483647 w 403"/>
                <a:gd name="T21" fmla="*/ 2147483647 h 327"/>
                <a:gd name="T22" fmla="*/ 2147483647 w 403"/>
                <a:gd name="T23" fmla="*/ 2147483647 h 327"/>
                <a:gd name="T24" fmla="*/ 2147483647 w 403"/>
                <a:gd name="T25" fmla="*/ 2147483647 h 327"/>
                <a:gd name="T26" fmla="*/ 2147483647 w 403"/>
                <a:gd name="T27" fmla="*/ 2147483647 h 327"/>
                <a:gd name="T28" fmla="*/ 2147483647 w 403"/>
                <a:gd name="T29" fmla="*/ 2147483647 h 327"/>
                <a:gd name="T30" fmla="*/ 2147483647 w 403"/>
                <a:gd name="T31" fmla="*/ 2147483647 h 327"/>
                <a:gd name="T32" fmla="*/ 2147483647 w 403"/>
                <a:gd name="T33" fmla="*/ 2147483647 h 327"/>
                <a:gd name="T34" fmla="*/ 2147483647 w 403"/>
                <a:gd name="T35" fmla="*/ 2147483647 h 327"/>
                <a:gd name="T36" fmla="*/ 2147483647 w 403"/>
                <a:gd name="T37" fmla="*/ 2147483647 h 327"/>
                <a:gd name="T38" fmla="*/ 2147483647 w 403"/>
                <a:gd name="T39" fmla="*/ 2147483647 h 327"/>
                <a:gd name="T40" fmla="*/ 2147483647 w 403"/>
                <a:gd name="T41" fmla="*/ 2147483647 h 327"/>
                <a:gd name="T42" fmla="*/ 2147483647 w 403"/>
                <a:gd name="T43" fmla="*/ 2147483647 h 327"/>
                <a:gd name="T44" fmla="*/ 2147483647 w 403"/>
                <a:gd name="T45" fmla="*/ 2147483647 h 327"/>
                <a:gd name="T46" fmla="*/ 2147483647 w 403"/>
                <a:gd name="T47" fmla="*/ 2147483647 h 327"/>
                <a:gd name="T48" fmla="*/ 2147483647 w 403"/>
                <a:gd name="T49" fmla="*/ 2147483647 h 327"/>
                <a:gd name="T50" fmla="*/ 2147483647 w 403"/>
                <a:gd name="T51" fmla="*/ 2147483647 h 327"/>
                <a:gd name="T52" fmla="*/ 2147483647 w 403"/>
                <a:gd name="T53" fmla="*/ 2147483647 h 327"/>
                <a:gd name="T54" fmla="*/ 2147483647 w 403"/>
                <a:gd name="T55" fmla="*/ 2147483647 h 327"/>
                <a:gd name="T56" fmla="*/ 2147483647 w 403"/>
                <a:gd name="T57" fmla="*/ 2147483647 h 327"/>
                <a:gd name="T58" fmla="*/ 2147483647 w 403"/>
                <a:gd name="T59" fmla="*/ 2147483647 h 327"/>
                <a:gd name="T60" fmla="*/ 2147483647 w 403"/>
                <a:gd name="T61" fmla="*/ 2147483647 h 327"/>
                <a:gd name="T62" fmla="*/ 2147483647 w 403"/>
                <a:gd name="T63" fmla="*/ 2147483647 h 327"/>
                <a:gd name="T64" fmla="*/ 2147483647 w 403"/>
                <a:gd name="T65" fmla="*/ 2147483647 h 327"/>
                <a:gd name="T66" fmla="*/ 2147483647 w 403"/>
                <a:gd name="T67" fmla="*/ 2147483647 h 327"/>
                <a:gd name="T68" fmla="*/ 2147483647 w 403"/>
                <a:gd name="T69" fmla="*/ 2147483647 h 327"/>
                <a:gd name="T70" fmla="*/ 2147483647 w 403"/>
                <a:gd name="T71" fmla="*/ 2147483647 h 327"/>
                <a:gd name="T72" fmla="*/ 2147483647 w 403"/>
                <a:gd name="T73" fmla="*/ 2147483647 h 327"/>
                <a:gd name="T74" fmla="*/ 2147483647 w 403"/>
                <a:gd name="T75" fmla="*/ 2147483647 h 327"/>
                <a:gd name="T76" fmla="*/ 2147483647 w 403"/>
                <a:gd name="T77" fmla="*/ 2147483647 h 327"/>
                <a:gd name="T78" fmla="*/ 2147483647 w 403"/>
                <a:gd name="T79" fmla="*/ 2147483647 h 327"/>
                <a:gd name="T80" fmla="*/ 2147483647 w 403"/>
                <a:gd name="T81" fmla="*/ 2147483647 h 327"/>
                <a:gd name="T82" fmla="*/ 2147483647 w 403"/>
                <a:gd name="T83" fmla="*/ 2147483647 h 327"/>
                <a:gd name="T84" fmla="*/ 2147483647 w 403"/>
                <a:gd name="T85" fmla="*/ 2147483647 h 327"/>
                <a:gd name="T86" fmla="*/ 2147483647 w 403"/>
                <a:gd name="T87" fmla="*/ 2147483647 h 327"/>
                <a:gd name="T88" fmla="*/ 2147483647 w 403"/>
                <a:gd name="T89" fmla="*/ 2147483647 h 327"/>
                <a:gd name="T90" fmla="*/ 2147483647 w 403"/>
                <a:gd name="T91" fmla="*/ 2147483647 h 327"/>
                <a:gd name="T92" fmla="*/ 2147483647 w 403"/>
                <a:gd name="T93" fmla="*/ 2147483647 h 327"/>
                <a:gd name="T94" fmla="*/ 2147483647 w 403"/>
                <a:gd name="T95" fmla="*/ 2147483647 h 327"/>
                <a:gd name="T96" fmla="*/ 2147483647 w 403"/>
                <a:gd name="T97" fmla="*/ 2147483647 h 327"/>
                <a:gd name="T98" fmla="*/ 2147483647 w 403"/>
                <a:gd name="T99" fmla="*/ 2147483647 h 327"/>
                <a:gd name="T100" fmla="*/ 2147483647 w 403"/>
                <a:gd name="T101" fmla="*/ 2147483647 h 327"/>
                <a:gd name="T102" fmla="*/ 2147483647 w 403"/>
                <a:gd name="T103" fmla="*/ 2147483647 h 3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03" h="327">
                  <a:moveTo>
                    <a:pt x="383" y="28"/>
                  </a:moveTo>
                  <a:cubicBezTo>
                    <a:pt x="383" y="27"/>
                    <a:pt x="383" y="27"/>
                    <a:pt x="382" y="26"/>
                  </a:cubicBezTo>
                  <a:cubicBezTo>
                    <a:pt x="381" y="25"/>
                    <a:pt x="371" y="10"/>
                    <a:pt x="369" y="8"/>
                  </a:cubicBezTo>
                  <a:cubicBezTo>
                    <a:pt x="369" y="8"/>
                    <a:pt x="368" y="7"/>
                    <a:pt x="368" y="6"/>
                  </a:cubicBezTo>
                  <a:cubicBezTo>
                    <a:pt x="366" y="6"/>
                    <a:pt x="363" y="6"/>
                    <a:pt x="362" y="6"/>
                  </a:cubicBezTo>
                  <a:cubicBezTo>
                    <a:pt x="361" y="7"/>
                    <a:pt x="355" y="9"/>
                    <a:pt x="354" y="9"/>
                  </a:cubicBezTo>
                  <a:cubicBezTo>
                    <a:pt x="353" y="10"/>
                    <a:pt x="349" y="12"/>
                    <a:pt x="346" y="13"/>
                  </a:cubicBezTo>
                  <a:cubicBezTo>
                    <a:pt x="342" y="14"/>
                    <a:pt x="339" y="17"/>
                    <a:pt x="339" y="17"/>
                  </a:cubicBezTo>
                  <a:cubicBezTo>
                    <a:pt x="339" y="17"/>
                    <a:pt x="329" y="26"/>
                    <a:pt x="328" y="27"/>
                  </a:cubicBezTo>
                  <a:cubicBezTo>
                    <a:pt x="328" y="28"/>
                    <a:pt x="327" y="28"/>
                    <a:pt x="327" y="28"/>
                  </a:cubicBezTo>
                  <a:cubicBezTo>
                    <a:pt x="327" y="28"/>
                    <a:pt x="323" y="26"/>
                    <a:pt x="317" y="25"/>
                  </a:cubicBezTo>
                  <a:cubicBezTo>
                    <a:pt x="311" y="23"/>
                    <a:pt x="298" y="18"/>
                    <a:pt x="294" y="18"/>
                  </a:cubicBezTo>
                  <a:cubicBezTo>
                    <a:pt x="289" y="18"/>
                    <a:pt x="271" y="18"/>
                    <a:pt x="270" y="18"/>
                  </a:cubicBezTo>
                  <a:cubicBezTo>
                    <a:pt x="268" y="18"/>
                    <a:pt x="267" y="18"/>
                    <a:pt x="263" y="19"/>
                  </a:cubicBezTo>
                  <a:cubicBezTo>
                    <a:pt x="259" y="20"/>
                    <a:pt x="251" y="22"/>
                    <a:pt x="248" y="24"/>
                  </a:cubicBezTo>
                  <a:cubicBezTo>
                    <a:pt x="245" y="25"/>
                    <a:pt x="236" y="36"/>
                    <a:pt x="235" y="37"/>
                  </a:cubicBezTo>
                  <a:cubicBezTo>
                    <a:pt x="235" y="37"/>
                    <a:pt x="233" y="38"/>
                    <a:pt x="233" y="38"/>
                  </a:cubicBezTo>
                  <a:cubicBezTo>
                    <a:pt x="233" y="38"/>
                    <a:pt x="216" y="36"/>
                    <a:pt x="215" y="36"/>
                  </a:cubicBezTo>
                  <a:cubicBezTo>
                    <a:pt x="214" y="36"/>
                    <a:pt x="212" y="36"/>
                    <a:pt x="212" y="36"/>
                  </a:cubicBezTo>
                  <a:cubicBezTo>
                    <a:pt x="212" y="36"/>
                    <a:pt x="200" y="29"/>
                    <a:pt x="199" y="29"/>
                  </a:cubicBezTo>
                  <a:cubicBezTo>
                    <a:pt x="197" y="28"/>
                    <a:pt x="195" y="26"/>
                    <a:pt x="187" y="22"/>
                  </a:cubicBezTo>
                  <a:cubicBezTo>
                    <a:pt x="179" y="18"/>
                    <a:pt x="170" y="20"/>
                    <a:pt x="167" y="21"/>
                  </a:cubicBezTo>
                  <a:cubicBezTo>
                    <a:pt x="165" y="22"/>
                    <a:pt x="149" y="30"/>
                    <a:pt x="148" y="30"/>
                  </a:cubicBezTo>
                  <a:cubicBezTo>
                    <a:pt x="147" y="31"/>
                    <a:pt x="146" y="30"/>
                    <a:pt x="146" y="30"/>
                  </a:cubicBezTo>
                  <a:cubicBezTo>
                    <a:pt x="146" y="30"/>
                    <a:pt x="134" y="18"/>
                    <a:pt x="132" y="16"/>
                  </a:cubicBezTo>
                  <a:cubicBezTo>
                    <a:pt x="130" y="14"/>
                    <a:pt x="124" y="8"/>
                    <a:pt x="122" y="8"/>
                  </a:cubicBezTo>
                  <a:cubicBezTo>
                    <a:pt x="121" y="7"/>
                    <a:pt x="116" y="6"/>
                    <a:pt x="112" y="5"/>
                  </a:cubicBezTo>
                  <a:cubicBezTo>
                    <a:pt x="108" y="5"/>
                    <a:pt x="102" y="2"/>
                    <a:pt x="99" y="1"/>
                  </a:cubicBezTo>
                  <a:cubicBezTo>
                    <a:pt x="97" y="0"/>
                    <a:pt x="90" y="2"/>
                    <a:pt x="89" y="2"/>
                  </a:cubicBezTo>
                  <a:cubicBezTo>
                    <a:pt x="87" y="3"/>
                    <a:pt x="68" y="6"/>
                    <a:pt x="67" y="6"/>
                  </a:cubicBezTo>
                  <a:cubicBezTo>
                    <a:pt x="66" y="6"/>
                    <a:pt x="65" y="7"/>
                    <a:pt x="65" y="7"/>
                  </a:cubicBezTo>
                  <a:cubicBezTo>
                    <a:pt x="65" y="8"/>
                    <a:pt x="56" y="11"/>
                    <a:pt x="53" y="13"/>
                  </a:cubicBezTo>
                  <a:cubicBezTo>
                    <a:pt x="49" y="15"/>
                    <a:pt x="50" y="19"/>
                    <a:pt x="50" y="20"/>
                  </a:cubicBezTo>
                  <a:cubicBezTo>
                    <a:pt x="50" y="21"/>
                    <a:pt x="50" y="22"/>
                    <a:pt x="49" y="23"/>
                  </a:cubicBezTo>
                  <a:cubicBezTo>
                    <a:pt x="49" y="24"/>
                    <a:pt x="41" y="39"/>
                    <a:pt x="40" y="40"/>
                  </a:cubicBezTo>
                  <a:cubicBezTo>
                    <a:pt x="40" y="41"/>
                    <a:pt x="37" y="44"/>
                    <a:pt x="36" y="45"/>
                  </a:cubicBezTo>
                  <a:cubicBezTo>
                    <a:pt x="34" y="47"/>
                    <a:pt x="34" y="50"/>
                    <a:pt x="33" y="53"/>
                  </a:cubicBezTo>
                  <a:cubicBezTo>
                    <a:pt x="33" y="56"/>
                    <a:pt x="32" y="70"/>
                    <a:pt x="32" y="73"/>
                  </a:cubicBezTo>
                  <a:cubicBezTo>
                    <a:pt x="32" y="73"/>
                    <a:pt x="32" y="74"/>
                    <a:pt x="32" y="75"/>
                  </a:cubicBezTo>
                  <a:cubicBezTo>
                    <a:pt x="31" y="78"/>
                    <a:pt x="29" y="82"/>
                    <a:pt x="29" y="83"/>
                  </a:cubicBezTo>
                  <a:cubicBezTo>
                    <a:pt x="28" y="85"/>
                    <a:pt x="29" y="86"/>
                    <a:pt x="29" y="86"/>
                  </a:cubicBezTo>
                  <a:cubicBezTo>
                    <a:pt x="29" y="86"/>
                    <a:pt x="35" y="93"/>
                    <a:pt x="35" y="94"/>
                  </a:cubicBezTo>
                  <a:cubicBezTo>
                    <a:pt x="36" y="94"/>
                    <a:pt x="36" y="96"/>
                    <a:pt x="36" y="96"/>
                  </a:cubicBezTo>
                  <a:cubicBezTo>
                    <a:pt x="36" y="96"/>
                    <a:pt x="39" y="108"/>
                    <a:pt x="40" y="110"/>
                  </a:cubicBezTo>
                  <a:cubicBezTo>
                    <a:pt x="40" y="112"/>
                    <a:pt x="39" y="113"/>
                    <a:pt x="39" y="113"/>
                  </a:cubicBezTo>
                  <a:cubicBezTo>
                    <a:pt x="39" y="113"/>
                    <a:pt x="38" y="113"/>
                    <a:pt x="35" y="118"/>
                  </a:cubicBezTo>
                  <a:cubicBezTo>
                    <a:pt x="31" y="122"/>
                    <a:pt x="33" y="128"/>
                    <a:pt x="33" y="129"/>
                  </a:cubicBezTo>
                  <a:cubicBezTo>
                    <a:pt x="33" y="130"/>
                    <a:pt x="33" y="131"/>
                    <a:pt x="32" y="131"/>
                  </a:cubicBezTo>
                  <a:cubicBezTo>
                    <a:pt x="32" y="131"/>
                    <a:pt x="23" y="142"/>
                    <a:pt x="22" y="143"/>
                  </a:cubicBezTo>
                  <a:cubicBezTo>
                    <a:pt x="22" y="144"/>
                    <a:pt x="20" y="147"/>
                    <a:pt x="20" y="147"/>
                  </a:cubicBezTo>
                  <a:cubicBezTo>
                    <a:pt x="20" y="147"/>
                    <a:pt x="18" y="153"/>
                    <a:pt x="16" y="159"/>
                  </a:cubicBezTo>
                  <a:cubicBezTo>
                    <a:pt x="14" y="166"/>
                    <a:pt x="6" y="165"/>
                    <a:pt x="5" y="165"/>
                  </a:cubicBezTo>
                  <a:cubicBezTo>
                    <a:pt x="4" y="165"/>
                    <a:pt x="4" y="166"/>
                    <a:pt x="4" y="166"/>
                  </a:cubicBezTo>
                  <a:cubicBezTo>
                    <a:pt x="4" y="166"/>
                    <a:pt x="4" y="170"/>
                    <a:pt x="3" y="171"/>
                  </a:cubicBezTo>
                  <a:cubicBezTo>
                    <a:pt x="3" y="172"/>
                    <a:pt x="3" y="174"/>
                    <a:pt x="3" y="175"/>
                  </a:cubicBezTo>
                  <a:cubicBezTo>
                    <a:pt x="3" y="176"/>
                    <a:pt x="3" y="181"/>
                    <a:pt x="3" y="182"/>
                  </a:cubicBezTo>
                  <a:cubicBezTo>
                    <a:pt x="3" y="183"/>
                    <a:pt x="3" y="185"/>
                    <a:pt x="2" y="187"/>
                  </a:cubicBezTo>
                  <a:cubicBezTo>
                    <a:pt x="2" y="189"/>
                    <a:pt x="1" y="190"/>
                    <a:pt x="1" y="191"/>
                  </a:cubicBezTo>
                  <a:cubicBezTo>
                    <a:pt x="1" y="191"/>
                    <a:pt x="1" y="201"/>
                    <a:pt x="1" y="202"/>
                  </a:cubicBezTo>
                  <a:cubicBezTo>
                    <a:pt x="0" y="203"/>
                    <a:pt x="1" y="204"/>
                    <a:pt x="1" y="205"/>
                  </a:cubicBezTo>
                  <a:cubicBezTo>
                    <a:pt x="1" y="205"/>
                    <a:pt x="2" y="206"/>
                    <a:pt x="2" y="206"/>
                  </a:cubicBezTo>
                  <a:cubicBezTo>
                    <a:pt x="2" y="206"/>
                    <a:pt x="3" y="223"/>
                    <a:pt x="4" y="224"/>
                  </a:cubicBezTo>
                  <a:cubicBezTo>
                    <a:pt x="4" y="225"/>
                    <a:pt x="4" y="227"/>
                    <a:pt x="4" y="228"/>
                  </a:cubicBezTo>
                  <a:cubicBezTo>
                    <a:pt x="4" y="229"/>
                    <a:pt x="3" y="235"/>
                    <a:pt x="2" y="236"/>
                  </a:cubicBezTo>
                  <a:cubicBezTo>
                    <a:pt x="2" y="237"/>
                    <a:pt x="3" y="237"/>
                    <a:pt x="3" y="238"/>
                  </a:cubicBezTo>
                  <a:cubicBezTo>
                    <a:pt x="3" y="238"/>
                    <a:pt x="4" y="242"/>
                    <a:pt x="4" y="243"/>
                  </a:cubicBezTo>
                  <a:cubicBezTo>
                    <a:pt x="4" y="244"/>
                    <a:pt x="3" y="251"/>
                    <a:pt x="2" y="252"/>
                  </a:cubicBezTo>
                  <a:cubicBezTo>
                    <a:pt x="2" y="253"/>
                    <a:pt x="2" y="255"/>
                    <a:pt x="2" y="255"/>
                  </a:cubicBezTo>
                  <a:lnTo>
                    <a:pt x="2" y="257"/>
                  </a:lnTo>
                  <a:cubicBezTo>
                    <a:pt x="6" y="257"/>
                    <a:pt x="11" y="257"/>
                    <a:pt x="13" y="257"/>
                  </a:cubicBezTo>
                  <a:cubicBezTo>
                    <a:pt x="18" y="257"/>
                    <a:pt x="23" y="256"/>
                    <a:pt x="26" y="255"/>
                  </a:cubicBezTo>
                  <a:cubicBezTo>
                    <a:pt x="28" y="254"/>
                    <a:pt x="32" y="249"/>
                    <a:pt x="33" y="250"/>
                  </a:cubicBezTo>
                  <a:cubicBezTo>
                    <a:pt x="33" y="252"/>
                    <a:pt x="36" y="254"/>
                    <a:pt x="39" y="254"/>
                  </a:cubicBezTo>
                  <a:cubicBezTo>
                    <a:pt x="43" y="254"/>
                    <a:pt x="62" y="256"/>
                    <a:pt x="74" y="269"/>
                  </a:cubicBezTo>
                  <a:cubicBezTo>
                    <a:pt x="74" y="269"/>
                    <a:pt x="79" y="276"/>
                    <a:pt x="81" y="276"/>
                  </a:cubicBezTo>
                  <a:cubicBezTo>
                    <a:pt x="83" y="276"/>
                    <a:pt x="82" y="278"/>
                    <a:pt x="82" y="278"/>
                  </a:cubicBezTo>
                  <a:cubicBezTo>
                    <a:pt x="82" y="279"/>
                    <a:pt x="85" y="281"/>
                    <a:pt x="87" y="280"/>
                  </a:cubicBezTo>
                  <a:cubicBezTo>
                    <a:pt x="90" y="279"/>
                    <a:pt x="92" y="279"/>
                    <a:pt x="92" y="280"/>
                  </a:cubicBezTo>
                  <a:cubicBezTo>
                    <a:pt x="92" y="281"/>
                    <a:pt x="91" y="281"/>
                    <a:pt x="87" y="283"/>
                  </a:cubicBezTo>
                  <a:cubicBezTo>
                    <a:pt x="84" y="285"/>
                    <a:pt x="88" y="286"/>
                    <a:pt x="89" y="287"/>
                  </a:cubicBezTo>
                  <a:cubicBezTo>
                    <a:pt x="89" y="288"/>
                    <a:pt x="91" y="288"/>
                    <a:pt x="95" y="287"/>
                  </a:cubicBezTo>
                  <a:cubicBezTo>
                    <a:pt x="98" y="286"/>
                    <a:pt x="97" y="289"/>
                    <a:pt x="96" y="290"/>
                  </a:cubicBezTo>
                  <a:cubicBezTo>
                    <a:pt x="95" y="292"/>
                    <a:pt x="94" y="301"/>
                    <a:pt x="96" y="307"/>
                  </a:cubicBezTo>
                  <a:cubicBezTo>
                    <a:pt x="98" y="313"/>
                    <a:pt x="108" y="327"/>
                    <a:pt x="119" y="327"/>
                  </a:cubicBezTo>
                  <a:cubicBezTo>
                    <a:pt x="119" y="327"/>
                    <a:pt x="123" y="326"/>
                    <a:pt x="124" y="326"/>
                  </a:cubicBezTo>
                  <a:cubicBezTo>
                    <a:pt x="126" y="326"/>
                    <a:pt x="129" y="326"/>
                    <a:pt x="130" y="324"/>
                  </a:cubicBezTo>
                  <a:cubicBezTo>
                    <a:pt x="131" y="321"/>
                    <a:pt x="132" y="322"/>
                    <a:pt x="133" y="323"/>
                  </a:cubicBezTo>
                  <a:cubicBezTo>
                    <a:pt x="135" y="324"/>
                    <a:pt x="136" y="322"/>
                    <a:pt x="136" y="322"/>
                  </a:cubicBezTo>
                  <a:cubicBezTo>
                    <a:pt x="136" y="321"/>
                    <a:pt x="138" y="320"/>
                    <a:pt x="139" y="320"/>
                  </a:cubicBezTo>
                  <a:cubicBezTo>
                    <a:pt x="140" y="320"/>
                    <a:pt x="145" y="322"/>
                    <a:pt x="145" y="320"/>
                  </a:cubicBezTo>
                  <a:cubicBezTo>
                    <a:pt x="145" y="318"/>
                    <a:pt x="146" y="316"/>
                    <a:pt x="147" y="317"/>
                  </a:cubicBezTo>
                  <a:cubicBezTo>
                    <a:pt x="149" y="317"/>
                    <a:pt x="152" y="319"/>
                    <a:pt x="152" y="317"/>
                  </a:cubicBezTo>
                  <a:cubicBezTo>
                    <a:pt x="152" y="315"/>
                    <a:pt x="154" y="315"/>
                    <a:pt x="155" y="315"/>
                  </a:cubicBezTo>
                  <a:cubicBezTo>
                    <a:pt x="156" y="316"/>
                    <a:pt x="161" y="317"/>
                    <a:pt x="163" y="316"/>
                  </a:cubicBezTo>
                  <a:cubicBezTo>
                    <a:pt x="165" y="314"/>
                    <a:pt x="167" y="315"/>
                    <a:pt x="168" y="317"/>
                  </a:cubicBezTo>
                  <a:cubicBezTo>
                    <a:pt x="169" y="318"/>
                    <a:pt x="173" y="318"/>
                    <a:pt x="177" y="318"/>
                  </a:cubicBezTo>
                  <a:cubicBezTo>
                    <a:pt x="181" y="318"/>
                    <a:pt x="193" y="319"/>
                    <a:pt x="190" y="312"/>
                  </a:cubicBezTo>
                  <a:cubicBezTo>
                    <a:pt x="187" y="305"/>
                    <a:pt x="192" y="309"/>
                    <a:pt x="193" y="310"/>
                  </a:cubicBezTo>
                  <a:cubicBezTo>
                    <a:pt x="194" y="311"/>
                    <a:pt x="195" y="312"/>
                    <a:pt x="196" y="313"/>
                  </a:cubicBezTo>
                  <a:cubicBezTo>
                    <a:pt x="197" y="311"/>
                    <a:pt x="199" y="309"/>
                    <a:pt x="200" y="307"/>
                  </a:cubicBezTo>
                  <a:cubicBezTo>
                    <a:pt x="202" y="303"/>
                    <a:pt x="205" y="296"/>
                    <a:pt x="206" y="294"/>
                  </a:cubicBezTo>
                  <a:cubicBezTo>
                    <a:pt x="207" y="292"/>
                    <a:pt x="207" y="288"/>
                    <a:pt x="207" y="288"/>
                  </a:cubicBezTo>
                  <a:cubicBezTo>
                    <a:pt x="207" y="288"/>
                    <a:pt x="207" y="284"/>
                    <a:pt x="207" y="280"/>
                  </a:cubicBezTo>
                  <a:cubicBezTo>
                    <a:pt x="207" y="275"/>
                    <a:pt x="211" y="273"/>
                    <a:pt x="212" y="273"/>
                  </a:cubicBezTo>
                  <a:cubicBezTo>
                    <a:pt x="212" y="272"/>
                    <a:pt x="214" y="272"/>
                    <a:pt x="214" y="272"/>
                  </a:cubicBezTo>
                  <a:cubicBezTo>
                    <a:pt x="214" y="272"/>
                    <a:pt x="219" y="264"/>
                    <a:pt x="222" y="262"/>
                  </a:cubicBezTo>
                  <a:cubicBezTo>
                    <a:pt x="224" y="260"/>
                    <a:pt x="227" y="256"/>
                    <a:pt x="228" y="255"/>
                  </a:cubicBezTo>
                  <a:cubicBezTo>
                    <a:pt x="229" y="255"/>
                    <a:pt x="232" y="252"/>
                    <a:pt x="233" y="252"/>
                  </a:cubicBezTo>
                  <a:cubicBezTo>
                    <a:pt x="234" y="251"/>
                    <a:pt x="234" y="251"/>
                    <a:pt x="236" y="251"/>
                  </a:cubicBezTo>
                  <a:cubicBezTo>
                    <a:pt x="237" y="251"/>
                    <a:pt x="237" y="250"/>
                    <a:pt x="237" y="250"/>
                  </a:cubicBezTo>
                  <a:cubicBezTo>
                    <a:pt x="237" y="250"/>
                    <a:pt x="238" y="249"/>
                    <a:pt x="238" y="248"/>
                  </a:cubicBezTo>
                  <a:cubicBezTo>
                    <a:pt x="238" y="248"/>
                    <a:pt x="239" y="246"/>
                    <a:pt x="239" y="246"/>
                  </a:cubicBezTo>
                  <a:cubicBezTo>
                    <a:pt x="239" y="246"/>
                    <a:pt x="247" y="238"/>
                    <a:pt x="250" y="236"/>
                  </a:cubicBezTo>
                  <a:cubicBezTo>
                    <a:pt x="253" y="234"/>
                    <a:pt x="259" y="238"/>
                    <a:pt x="259" y="238"/>
                  </a:cubicBezTo>
                  <a:cubicBezTo>
                    <a:pt x="260" y="239"/>
                    <a:pt x="261" y="239"/>
                    <a:pt x="261" y="239"/>
                  </a:cubicBezTo>
                  <a:cubicBezTo>
                    <a:pt x="261" y="239"/>
                    <a:pt x="263" y="238"/>
                    <a:pt x="263" y="238"/>
                  </a:cubicBezTo>
                  <a:cubicBezTo>
                    <a:pt x="264" y="238"/>
                    <a:pt x="265" y="237"/>
                    <a:pt x="265" y="237"/>
                  </a:cubicBezTo>
                  <a:cubicBezTo>
                    <a:pt x="265" y="237"/>
                    <a:pt x="266" y="234"/>
                    <a:pt x="266" y="232"/>
                  </a:cubicBezTo>
                  <a:cubicBezTo>
                    <a:pt x="266" y="231"/>
                    <a:pt x="266" y="230"/>
                    <a:pt x="267" y="231"/>
                  </a:cubicBezTo>
                  <a:cubicBezTo>
                    <a:pt x="268" y="232"/>
                    <a:pt x="274" y="237"/>
                    <a:pt x="275" y="237"/>
                  </a:cubicBezTo>
                  <a:cubicBezTo>
                    <a:pt x="275" y="238"/>
                    <a:pt x="277" y="239"/>
                    <a:pt x="277" y="239"/>
                  </a:cubicBezTo>
                  <a:cubicBezTo>
                    <a:pt x="277" y="239"/>
                    <a:pt x="286" y="252"/>
                    <a:pt x="286" y="253"/>
                  </a:cubicBezTo>
                  <a:cubicBezTo>
                    <a:pt x="287" y="254"/>
                    <a:pt x="288" y="254"/>
                    <a:pt x="288" y="254"/>
                  </a:cubicBezTo>
                  <a:cubicBezTo>
                    <a:pt x="288" y="254"/>
                    <a:pt x="292" y="253"/>
                    <a:pt x="293" y="252"/>
                  </a:cubicBezTo>
                  <a:cubicBezTo>
                    <a:pt x="294" y="252"/>
                    <a:pt x="294" y="252"/>
                    <a:pt x="295" y="251"/>
                  </a:cubicBezTo>
                  <a:cubicBezTo>
                    <a:pt x="295" y="250"/>
                    <a:pt x="300" y="242"/>
                    <a:pt x="302" y="239"/>
                  </a:cubicBezTo>
                  <a:cubicBezTo>
                    <a:pt x="305" y="235"/>
                    <a:pt x="308" y="232"/>
                    <a:pt x="309" y="232"/>
                  </a:cubicBezTo>
                  <a:cubicBezTo>
                    <a:pt x="310" y="233"/>
                    <a:pt x="309" y="231"/>
                    <a:pt x="309" y="231"/>
                  </a:cubicBezTo>
                  <a:cubicBezTo>
                    <a:pt x="309" y="231"/>
                    <a:pt x="309" y="229"/>
                    <a:pt x="307" y="228"/>
                  </a:cubicBezTo>
                  <a:cubicBezTo>
                    <a:pt x="306" y="226"/>
                    <a:pt x="307" y="225"/>
                    <a:pt x="307" y="225"/>
                  </a:cubicBezTo>
                  <a:cubicBezTo>
                    <a:pt x="307" y="225"/>
                    <a:pt x="321" y="198"/>
                    <a:pt x="322" y="196"/>
                  </a:cubicBezTo>
                  <a:cubicBezTo>
                    <a:pt x="322" y="195"/>
                    <a:pt x="322" y="193"/>
                    <a:pt x="322" y="193"/>
                  </a:cubicBezTo>
                  <a:cubicBezTo>
                    <a:pt x="322" y="189"/>
                    <a:pt x="323" y="185"/>
                    <a:pt x="329" y="182"/>
                  </a:cubicBezTo>
                  <a:cubicBezTo>
                    <a:pt x="334" y="179"/>
                    <a:pt x="337" y="177"/>
                    <a:pt x="340" y="175"/>
                  </a:cubicBezTo>
                  <a:cubicBezTo>
                    <a:pt x="342" y="173"/>
                    <a:pt x="344" y="160"/>
                    <a:pt x="344" y="157"/>
                  </a:cubicBezTo>
                  <a:cubicBezTo>
                    <a:pt x="345" y="154"/>
                    <a:pt x="348" y="151"/>
                    <a:pt x="349" y="151"/>
                  </a:cubicBezTo>
                  <a:cubicBezTo>
                    <a:pt x="350" y="150"/>
                    <a:pt x="351" y="150"/>
                    <a:pt x="353" y="150"/>
                  </a:cubicBezTo>
                  <a:cubicBezTo>
                    <a:pt x="355" y="150"/>
                    <a:pt x="356" y="145"/>
                    <a:pt x="356" y="144"/>
                  </a:cubicBezTo>
                  <a:cubicBezTo>
                    <a:pt x="356" y="142"/>
                    <a:pt x="356" y="136"/>
                    <a:pt x="356" y="135"/>
                  </a:cubicBezTo>
                  <a:cubicBezTo>
                    <a:pt x="356" y="133"/>
                    <a:pt x="357" y="133"/>
                    <a:pt x="357" y="133"/>
                  </a:cubicBezTo>
                  <a:cubicBezTo>
                    <a:pt x="357" y="133"/>
                    <a:pt x="359" y="131"/>
                    <a:pt x="360" y="130"/>
                  </a:cubicBezTo>
                  <a:cubicBezTo>
                    <a:pt x="361" y="129"/>
                    <a:pt x="361" y="128"/>
                    <a:pt x="361" y="128"/>
                  </a:cubicBezTo>
                  <a:cubicBezTo>
                    <a:pt x="363" y="124"/>
                    <a:pt x="366" y="112"/>
                    <a:pt x="366" y="111"/>
                  </a:cubicBezTo>
                  <a:cubicBezTo>
                    <a:pt x="367" y="109"/>
                    <a:pt x="370" y="104"/>
                    <a:pt x="371" y="103"/>
                  </a:cubicBezTo>
                  <a:cubicBezTo>
                    <a:pt x="372" y="102"/>
                    <a:pt x="374" y="100"/>
                    <a:pt x="374" y="100"/>
                  </a:cubicBezTo>
                  <a:cubicBezTo>
                    <a:pt x="375" y="99"/>
                    <a:pt x="375" y="98"/>
                    <a:pt x="378" y="93"/>
                  </a:cubicBezTo>
                  <a:cubicBezTo>
                    <a:pt x="381" y="89"/>
                    <a:pt x="385" y="90"/>
                    <a:pt x="386" y="90"/>
                  </a:cubicBezTo>
                  <a:cubicBezTo>
                    <a:pt x="387" y="91"/>
                    <a:pt x="388" y="90"/>
                    <a:pt x="388" y="90"/>
                  </a:cubicBezTo>
                  <a:cubicBezTo>
                    <a:pt x="388" y="90"/>
                    <a:pt x="398" y="84"/>
                    <a:pt x="400" y="82"/>
                  </a:cubicBezTo>
                  <a:cubicBezTo>
                    <a:pt x="403" y="79"/>
                    <a:pt x="402" y="74"/>
                    <a:pt x="402" y="73"/>
                  </a:cubicBezTo>
                  <a:cubicBezTo>
                    <a:pt x="401" y="71"/>
                    <a:pt x="402" y="64"/>
                    <a:pt x="403" y="63"/>
                  </a:cubicBezTo>
                  <a:cubicBezTo>
                    <a:pt x="403" y="61"/>
                    <a:pt x="402" y="60"/>
                    <a:pt x="402" y="60"/>
                  </a:cubicBezTo>
                  <a:cubicBezTo>
                    <a:pt x="397" y="53"/>
                    <a:pt x="389" y="52"/>
                    <a:pt x="388" y="51"/>
                  </a:cubicBezTo>
                  <a:cubicBezTo>
                    <a:pt x="387" y="51"/>
                    <a:pt x="387" y="49"/>
                    <a:pt x="387" y="49"/>
                  </a:cubicBezTo>
                  <a:cubicBezTo>
                    <a:pt x="387" y="49"/>
                    <a:pt x="384" y="36"/>
                    <a:pt x="384" y="32"/>
                  </a:cubicBezTo>
                  <a:cubicBezTo>
                    <a:pt x="384" y="30"/>
                    <a:pt x="384" y="29"/>
                    <a:pt x="383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4" name="Freeform 2958"/>
            <p:cNvSpPr>
              <a:spLocks/>
            </p:cNvSpPr>
            <p:nvPr/>
          </p:nvSpPr>
          <p:spPr bwMode="auto">
            <a:xfrm>
              <a:off x="6346461" y="3398698"/>
              <a:ext cx="429334" cy="408494"/>
            </a:xfrm>
            <a:custGeom>
              <a:avLst/>
              <a:gdLst>
                <a:gd name="T0" fmla="*/ 2147483647 w 533"/>
                <a:gd name="T1" fmla="*/ 2147483647 h 494"/>
                <a:gd name="T2" fmla="*/ 2147483647 w 533"/>
                <a:gd name="T3" fmla="*/ 2147483647 h 494"/>
                <a:gd name="T4" fmla="*/ 2147483647 w 533"/>
                <a:gd name="T5" fmla="*/ 2147483647 h 494"/>
                <a:gd name="T6" fmla="*/ 2147483647 w 533"/>
                <a:gd name="T7" fmla="*/ 2147483647 h 494"/>
                <a:gd name="T8" fmla="*/ 2147483647 w 533"/>
                <a:gd name="T9" fmla="*/ 2147483647 h 494"/>
                <a:gd name="T10" fmla="*/ 2147483647 w 533"/>
                <a:gd name="T11" fmla="*/ 2147483647 h 494"/>
                <a:gd name="T12" fmla="*/ 2147483647 w 533"/>
                <a:gd name="T13" fmla="*/ 2147483647 h 494"/>
                <a:gd name="T14" fmla="*/ 2147483647 w 533"/>
                <a:gd name="T15" fmla="*/ 2147483647 h 494"/>
                <a:gd name="T16" fmla="*/ 2147483647 w 533"/>
                <a:gd name="T17" fmla="*/ 2147483647 h 494"/>
                <a:gd name="T18" fmla="*/ 2147483647 w 533"/>
                <a:gd name="T19" fmla="*/ 2147483647 h 494"/>
                <a:gd name="T20" fmla="*/ 2147483647 w 533"/>
                <a:gd name="T21" fmla="*/ 2147483647 h 494"/>
                <a:gd name="T22" fmla="*/ 2147483647 w 533"/>
                <a:gd name="T23" fmla="*/ 2147483647 h 494"/>
                <a:gd name="T24" fmla="*/ 2147483647 w 533"/>
                <a:gd name="T25" fmla="*/ 2147483647 h 494"/>
                <a:gd name="T26" fmla="*/ 2147483647 w 533"/>
                <a:gd name="T27" fmla="*/ 2147483647 h 494"/>
                <a:gd name="T28" fmla="*/ 2147483647 w 533"/>
                <a:gd name="T29" fmla="*/ 2147483647 h 494"/>
                <a:gd name="T30" fmla="*/ 2147483647 w 533"/>
                <a:gd name="T31" fmla="*/ 2147483647 h 494"/>
                <a:gd name="T32" fmla="*/ 2147483647 w 533"/>
                <a:gd name="T33" fmla="*/ 2147483647 h 494"/>
                <a:gd name="T34" fmla="*/ 2147483647 w 533"/>
                <a:gd name="T35" fmla="*/ 0 h 494"/>
                <a:gd name="T36" fmla="*/ 2147483647 w 533"/>
                <a:gd name="T37" fmla="*/ 2147483647 h 494"/>
                <a:gd name="T38" fmla="*/ 2147483647 w 533"/>
                <a:gd name="T39" fmla="*/ 2147483647 h 494"/>
                <a:gd name="T40" fmla="*/ 2147483647 w 533"/>
                <a:gd name="T41" fmla="*/ 2147483647 h 494"/>
                <a:gd name="T42" fmla="*/ 2147483647 w 533"/>
                <a:gd name="T43" fmla="*/ 2147483647 h 494"/>
                <a:gd name="T44" fmla="*/ 2147483647 w 533"/>
                <a:gd name="T45" fmla="*/ 2147483647 h 494"/>
                <a:gd name="T46" fmla="*/ 2147483647 w 533"/>
                <a:gd name="T47" fmla="*/ 2147483647 h 494"/>
                <a:gd name="T48" fmla="*/ 2147483647 w 533"/>
                <a:gd name="T49" fmla="*/ 2147483647 h 494"/>
                <a:gd name="T50" fmla="*/ 2147483647 w 533"/>
                <a:gd name="T51" fmla="*/ 2147483647 h 494"/>
                <a:gd name="T52" fmla="*/ 2147483647 w 533"/>
                <a:gd name="T53" fmla="*/ 2147483647 h 494"/>
                <a:gd name="T54" fmla="*/ 2147483647 w 533"/>
                <a:gd name="T55" fmla="*/ 2147483647 h 494"/>
                <a:gd name="T56" fmla="*/ 2147483647 w 533"/>
                <a:gd name="T57" fmla="*/ 2147483647 h 494"/>
                <a:gd name="T58" fmla="*/ 2147483647 w 533"/>
                <a:gd name="T59" fmla="*/ 2147483647 h 494"/>
                <a:gd name="T60" fmla="*/ 2147483647 w 533"/>
                <a:gd name="T61" fmla="*/ 2147483647 h 494"/>
                <a:gd name="T62" fmla="*/ 2147483647 w 533"/>
                <a:gd name="T63" fmla="*/ 2147483647 h 494"/>
                <a:gd name="T64" fmla="*/ 2147483647 w 533"/>
                <a:gd name="T65" fmla="*/ 2147483647 h 494"/>
                <a:gd name="T66" fmla="*/ 2147483647 w 533"/>
                <a:gd name="T67" fmla="*/ 2147483647 h 494"/>
                <a:gd name="T68" fmla="*/ 2147483647 w 533"/>
                <a:gd name="T69" fmla="*/ 2147483647 h 494"/>
                <a:gd name="T70" fmla="*/ 2147483647 w 533"/>
                <a:gd name="T71" fmla="*/ 2147483647 h 494"/>
                <a:gd name="T72" fmla="*/ 2147483647 w 533"/>
                <a:gd name="T73" fmla="*/ 2147483647 h 494"/>
                <a:gd name="T74" fmla="*/ 2147483647 w 533"/>
                <a:gd name="T75" fmla="*/ 2147483647 h 494"/>
                <a:gd name="T76" fmla="*/ 2147483647 w 533"/>
                <a:gd name="T77" fmla="*/ 2147483647 h 494"/>
                <a:gd name="T78" fmla="*/ 2147483647 w 533"/>
                <a:gd name="T79" fmla="*/ 2147483647 h 494"/>
                <a:gd name="T80" fmla="*/ 2147483647 w 533"/>
                <a:gd name="T81" fmla="*/ 2147483647 h 4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33" h="494">
                  <a:moveTo>
                    <a:pt x="528" y="406"/>
                  </a:moveTo>
                  <a:lnTo>
                    <a:pt x="527" y="304"/>
                  </a:lnTo>
                  <a:lnTo>
                    <a:pt x="528" y="215"/>
                  </a:lnTo>
                  <a:cubicBezTo>
                    <a:pt x="528" y="215"/>
                    <a:pt x="526" y="149"/>
                    <a:pt x="526" y="146"/>
                  </a:cubicBezTo>
                  <a:cubicBezTo>
                    <a:pt x="526" y="144"/>
                    <a:pt x="525" y="139"/>
                    <a:pt x="524" y="138"/>
                  </a:cubicBezTo>
                  <a:cubicBezTo>
                    <a:pt x="524" y="136"/>
                    <a:pt x="523" y="133"/>
                    <a:pt x="523" y="131"/>
                  </a:cubicBezTo>
                  <a:cubicBezTo>
                    <a:pt x="522" y="128"/>
                    <a:pt x="520" y="118"/>
                    <a:pt x="519" y="115"/>
                  </a:cubicBezTo>
                  <a:cubicBezTo>
                    <a:pt x="518" y="112"/>
                    <a:pt x="519" y="110"/>
                    <a:pt x="519" y="109"/>
                  </a:cubicBezTo>
                  <a:cubicBezTo>
                    <a:pt x="520" y="109"/>
                    <a:pt x="522" y="106"/>
                    <a:pt x="525" y="100"/>
                  </a:cubicBezTo>
                  <a:cubicBezTo>
                    <a:pt x="529" y="94"/>
                    <a:pt x="524" y="83"/>
                    <a:pt x="523" y="73"/>
                  </a:cubicBezTo>
                  <a:cubicBezTo>
                    <a:pt x="522" y="67"/>
                    <a:pt x="529" y="61"/>
                    <a:pt x="533" y="58"/>
                  </a:cubicBezTo>
                  <a:cubicBezTo>
                    <a:pt x="533" y="57"/>
                    <a:pt x="533" y="57"/>
                    <a:pt x="533" y="57"/>
                  </a:cubicBezTo>
                  <a:cubicBezTo>
                    <a:pt x="529" y="48"/>
                    <a:pt x="528" y="46"/>
                    <a:pt x="523" y="44"/>
                  </a:cubicBezTo>
                  <a:cubicBezTo>
                    <a:pt x="519" y="43"/>
                    <a:pt x="518" y="43"/>
                    <a:pt x="514" y="44"/>
                  </a:cubicBezTo>
                  <a:cubicBezTo>
                    <a:pt x="511" y="45"/>
                    <a:pt x="503" y="44"/>
                    <a:pt x="498" y="42"/>
                  </a:cubicBezTo>
                  <a:cubicBezTo>
                    <a:pt x="493" y="40"/>
                    <a:pt x="481" y="37"/>
                    <a:pt x="473" y="36"/>
                  </a:cubicBezTo>
                  <a:cubicBezTo>
                    <a:pt x="465" y="35"/>
                    <a:pt x="463" y="33"/>
                    <a:pt x="463" y="28"/>
                  </a:cubicBezTo>
                  <a:cubicBezTo>
                    <a:pt x="464" y="24"/>
                    <a:pt x="470" y="21"/>
                    <a:pt x="458" y="18"/>
                  </a:cubicBezTo>
                  <a:cubicBezTo>
                    <a:pt x="446" y="15"/>
                    <a:pt x="439" y="13"/>
                    <a:pt x="436" y="12"/>
                  </a:cubicBezTo>
                  <a:cubicBezTo>
                    <a:pt x="432" y="11"/>
                    <a:pt x="428" y="8"/>
                    <a:pt x="422" y="11"/>
                  </a:cubicBezTo>
                  <a:cubicBezTo>
                    <a:pt x="417" y="14"/>
                    <a:pt x="391" y="18"/>
                    <a:pt x="382" y="22"/>
                  </a:cubicBezTo>
                  <a:cubicBezTo>
                    <a:pt x="382" y="22"/>
                    <a:pt x="378" y="23"/>
                    <a:pt x="375" y="27"/>
                  </a:cubicBezTo>
                  <a:cubicBezTo>
                    <a:pt x="372" y="32"/>
                    <a:pt x="364" y="40"/>
                    <a:pt x="362" y="42"/>
                  </a:cubicBezTo>
                  <a:cubicBezTo>
                    <a:pt x="360" y="45"/>
                    <a:pt x="353" y="55"/>
                    <a:pt x="361" y="67"/>
                  </a:cubicBezTo>
                  <a:cubicBezTo>
                    <a:pt x="370" y="80"/>
                    <a:pt x="359" y="92"/>
                    <a:pt x="349" y="101"/>
                  </a:cubicBezTo>
                  <a:cubicBezTo>
                    <a:pt x="339" y="109"/>
                    <a:pt x="329" y="113"/>
                    <a:pt x="315" y="101"/>
                  </a:cubicBezTo>
                  <a:cubicBezTo>
                    <a:pt x="301" y="90"/>
                    <a:pt x="278" y="79"/>
                    <a:pt x="267" y="77"/>
                  </a:cubicBezTo>
                  <a:cubicBezTo>
                    <a:pt x="257" y="75"/>
                    <a:pt x="249" y="72"/>
                    <a:pt x="239" y="72"/>
                  </a:cubicBezTo>
                  <a:cubicBezTo>
                    <a:pt x="230" y="73"/>
                    <a:pt x="213" y="65"/>
                    <a:pt x="208" y="55"/>
                  </a:cubicBezTo>
                  <a:cubicBezTo>
                    <a:pt x="203" y="46"/>
                    <a:pt x="204" y="45"/>
                    <a:pt x="203" y="39"/>
                  </a:cubicBezTo>
                  <a:cubicBezTo>
                    <a:pt x="201" y="33"/>
                    <a:pt x="200" y="28"/>
                    <a:pt x="191" y="28"/>
                  </a:cubicBezTo>
                  <a:cubicBezTo>
                    <a:pt x="183" y="28"/>
                    <a:pt x="169" y="23"/>
                    <a:pt x="161" y="18"/>
                  </a:cubicBezTo>
                  <a:cubicBezTo>
                    <a:pt x="153" y="13"/>
                    <a:pt x="145" y="14"/>
                    <a:pt x="139" y="13"/>
                  </a:cubicBezTo>
                  <a:cubicBezTo>
                    <a:pt x="133" y="13"/>
                    <a:pt x="121" y="12"/>
                    <a:pt x="116" y="14"/>
                  </a:cubicBezTo>
                  <a:cubicBezTo>
                    <a:pt x="111" y="15"/>
                    <a:pt x="104" y="11"/>
                    <a:pt x="97" y="9"/>
                  </a:cubicBezTo>
                  <a:cubicBezTo>
                    <a:pt x="92" y="7"/>
                    <a:pt x="80" y="2"/>
                    <a:pt x="75" y="0"/>
                  </a:cubicBezTo>
                  <a:lnTo>
                    <a:pt x="75" y="26"/>
                  </a:lnTo>
                  <a:cubicBezTo>
                    <a:pt x="75" y="26"/>
                    <a:pt x="75" y="29"/>
                    <a:pt x="73" y="29"/>
                  </a:cubicBezTo>
                  <a:cubicBezTo>
                    <a:pt x="71" y="30"/>
                    <a:pt x="59" y="35"/>
                    <a:pt x="58" y="37"/>
                  </a:cubicBezTo>
                  <a:cubicBezTo>
                    <a:pt x="57" y="38"/>
                    <a:pt x="53" y="38"/>
                    <a:pt x="52" y="40"/>
                  </a:cubicBezTo>
                  <a:cubicBezTo>
                    <a:pt x="51" y="42"/>
                    <a:pt x="48" y="47"/>
                    <a:pt x="47" y="46"/>
                  </a:cubicBezTo>
                  <a:cubicBezTo>
                    <a:pt x="45" y="45"/>
                    <a:pt x="44" y="44"/>
                    <a:pt x="42" y="48"/>
                  </a:cubicBezTo>
                  <a:cubicBezTo>
                    <a:pt x="39" y="52"/>
                    <a:pt x="38" y="55"/>
                    <a:pt x="36" y="55"/>
                  </a:cubicBezTo>
                  <a:cubicBezTo>
                    <a:pt x="35" y="55"/>
                    <a:pt x="33" y="55"/>
                    <a:pt x="32" y="60"/>
                  </a:cubicBezTo>
                  <a:cubicBezTo>
                    <a:pt x="32" y="65"/>
                    <a:pt x="31" y="70"/>
                    <a:pt x="33" y="77"/>
                  </a:cubicBezTo>
                  <a:cubicBezTo>
                    <a:pt x="35" y="84"/>
                    <a:pt x="34" y="88"/>
                    <a:pt x="30" y="92"/>
                  </a:cubicBezTo>
                  <a:cubicBezTo>
                    <a:pt x="26" y="96"/>
                    <a:pt x="25" y="99"/>
                    <a:pt x="23" y="101"/>
                  </a:cubicBezTo>
                  <a:cubicBezTo>
                    <a:pt x="21" y="103"/>
                    <a:pt x="18" y="106"/>
                    <a:pt x="14" y="108"/>
                  </a:cubicBezTo>
                  <a:cubicBezTo>
                    <a:pt x="13" y="108"/>
                    <a:pt x="11" y="109"/>
                    <a:pt x="9" y="110"/>
                  </a:cubicBezTo>
                  <a:cubicBezTo>
                    <a:pt x="5" y="111"/>
                    <a:pt x="0" y="113"/>
                    <a:pt x="1" y="115"/>
                  </a:cubicBezTo>
                  <a:cubicBezTo>
                    <a:pt x="3" y="118"/>
                    <a:pt x="7" y="121"/>
                    <a:pt x="8" y="124"/>
                  </a:cubicBezTo>
                  <a:cubicBezTo>
                    <a:pt x="10" y="127"/>
                    <a:pt x="21" y="149"/>
                    <a:pt x="20" y="159"/>
                  </a:cubicBezTo>
                  <a:cubicBezTo>
                    <a:pt x="18" y="169"/>
                    <a:pt x="18" y="185"/>
                    <a:pt x="20" y="192"/>
                  </a:cubicBezTo>
                  <a:cubicBezTo>
                    <a:pt x="20" y="192"/>
                    <a:pt x="23" y="197"/>
                    <a:pt x="22" y="199"/>
                  </a:cubicBezTo>
                  <a:cubicBezTo>
                    <a:pt x="21" y="200"/>
                    <a:pt x="14" y="213"/>
                    <a:pt x="16" y="221"/>
                  </a:cubicBezTo>
                  <a:cubicBezTo>
                    <a:pt x="17" y="229"/>
                    <a:pt x="21" y="243"/>
                    <a:pt x="17" y="246"/>
                  </a:cubicBezTo>
                  <a:cubicBezTo>
                    <a:pt x="13" y="249"/>
                    <a:pt x="4" y="253"/>
                    <a:pt x="5" y="258"/>
                  </a:cubicBezTo>
                  <a:cubicBezTo>
                    <a:pt x="5" y="263"/>
                    <a:pt x="12" y="269"/>
                    <a:pt x="14" y="272"/>
                  </a:cubicBezTo>
                  <a:cubicBezTo>
                    <a:pt x="15" y="274"/>
                    <a:pt x="22" y="285"/>
                    <a:pt x="23" y="292"/>
                  </a:cubicBezTo>
                  <a:cubicBezTo>
                    <a:pt x="24" y="300"/>
                    <a:pt x="26" y="305"/>
                    <a:pt x="29" y="308"/>
                  </a:cubicBezTo>
                  <a:cubicBezTo>
                    <a:pt x="32" y="312"/>
                    <a:pt x="33" y="315"/>
                    <a:pt x="34" y="316"/>
                  </a:cubicBezTo>
                  <a:cubicBezTo>
                    <a:pt x="35" y="317"/>
                    <a:pt x="39" y="319"/>
                    <a:pt x="43" y="317"/>
                  </a:cubicBezTo>
                  <a:cubicBezTo>
                    <a:pt x="47" y="315"/>
                    <a:pt x="51" y="316"/>
                    <a:pt x="53" y="317"/>
                  </a:cubicBezTo>
                  <a:cubicBezTo>
                    <a:pt x="56" y="318"/>
                    <a:pt x="69" y="322"/>
                    <a:pt x="70" y="323"/>
                  </a:cubicBezTo>
                  <a:cubicBezTo>
                    <a:pt x="72" y="323"/>
                    <a:pt x="73" y="324"/>
                    <a:pt x="74" y="326"/>
                  </a:cubicBezTo>
                  <a:cubicBezTo>
                    <a:pt x="76" y="329"/>
                    <a:pt x="80" y="333"/>
                    <a:pt x="81" y="334"/>
                  </a:cubicBezTo>
                  <a:cubicBezTo>
                    <a:pt x="81" y="335"/>
                    <a:pt x="83" y="339"/>
                    <a:pt x="85" y="341"/>
                  </a:cubicBezTo>
                  <a:cubicBezTo>
                    <a:pt x="86" y="343"/>
                    <a:pt x="88" y="351"/>
                    <a:pt x="92" y="352"/>
                  </a:cubicBezTo>
                  <a:cubicBezTo>
                    <a:pt x="92" y="352"/>
                    <a:pt x="92" y="353"/>
                    <a:pt x="92" y="353"/>
                  </a:cubicBezTo>
                  <a:cubicBezTo>
                    <a:pt x="96" y="353"/>
                    <a:pt x="139" y="364"/>
                    <a:pt x="139" y="364"/>
                  </a:cubicBezTo>
                  <a:cubicBezTo>
                    <a:pt x="139" y="364"/>
                    <a:pt x="145" y="367"/>
                    <a:pt x="150" y="372"/>
                  </a:cubicBezTo>
                  <a:cubicBezTo>
                    <a:pt x="155" y="376"/>
                    <a:pt x="161" y="380"/>
                    <a:pt x="161" y="380"/>
                  </a:cubicBezTo>
                  <a:cubicBezTo>
                    <a:pt x="161" y="380"/>
                    <a:pt x="167" y="385"/>
                    <a:pt x="175" y="380"/>
                  </a:cubicBezTo>
                  <a:cubicBezTo>
                    <a:pt x="178" y="378"/>
                    <a:pt x="185" y="375"/>
                    <a:pt x="192" y="371"/>
                  </a:cubicBezTo>
                  <a:cubicBezTo>
                    <a:pt x="203" y="366"/>
                    <a:pt x="215" y="359"/>
                    <a:pt x="216" y="359"/>
                  </a:cubicBezTo>
                  <a:cubicBezTo>
                    <a:pt x="218" y="357"/>
                    <a:pt x="225" y="355"/>
                    <a:pt x="233" y="359"/>
                  </a:cubicBezTo>
                  <a:cubicBezTo>
                    <a:pt x="241" y="363"/>
                    <a:pt x="464" y="478"/>
                    <a:pt x="494" y="494"/>
                  </a:cubicBezTo>
                  <a:cubicBezTo>
                    <a:pt x="494" y="489"/>
                    <a:pt x="494" y="485"/>
                    <a:pt x="494" y="484"/>
                  </a:cubicBezTo>
                  <a:cubicBezTo>
                    <a:pt x="494" y="482"/>
                    <a:pt x="495" y="479"/>
                    <a:pt x="497" y="478"/>
                  </a:cubicBezTo>
                  <a:cubicBezTo>
                    <a:pt x="499" y="476"/>
                    <a:pt x="505" y="476"/>
                    <a:pt x="508" y="476"/>
                  </a:cubicBezTo>
                  <a:cubicBezTo>
                    <a:pt x="510" y="476"/>
                    <a:pt x="526" y="477"/>
                    <a:pt x="527" y="477"/>
                  </a:cubicBezTo>
                  <a:cubicBezTo>
                    <a:pt x="528" y="477"/>
                    <a:pt x="528" y="475"/>
                    <a:pt x="528" y="475"/>
                  </a:cubicBezTo>
                  <a:lnTo>
                    <a:pt x="528" y="40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5" name="Freeform 2959"/>
            <p:cNvSpPr>
              <a:spLocks/>
            </p:cNvSpPr>
            <p:nvPr/>
          </p:nvSpPr>
          <p:spPr bwMode="auto">
            <a:xfrm>
              <a:off x="6100782" y="3689771"/>
              <a:ext cx="428529" cy="339861"/>
            </a:xfrm>
            <a:custGeom>
              <a:avLst/>
              <a:gdLst>
                <a:gd name="T0" fmla="*/ 2147483647 w 532"/>
                <a:gd name="T1" fmla="*/ 2147483647 h 411"/>
                <a:gd name="T2" fmla="*/ 2147483647 w 532"/>
                <a:gd name="T3" fmla="*/ 2147483647 h 411"/>
                <a:gd name="T4" fmla="*/ 2147483647 w 532"/>
                <a:gd name="T5" fmla="*/ 2147483647 h 411"/>
                <a:gd name="T6" fmla="*/ 2147483647 w 532"/>
                <a:gd name="T7" fmla="*/ 2147483647 h 411"/>
                <a:gd name="T8" fmla="*/ 2147483647 w 532"/>
                <a:gd name="T9" fmla="*/ 2147483647 h 411"/>
                <a:gd name="T10" fmla="*/ 2147483647 w 532"/>
                <a:gd name="T11" fmla="*/ 2147483647 h 411"/>
                <a:gd name="T12" fmla="*/ 2147483647 w 532"/>
                <a:gd name="T13" fmla="*/ 2147483647 h 411"/>
                <a:gd name="T14" fmla="*/ 2147483647 w 532"/>
                <a:gd name="T15" fmla="*/ 2147483647 h 411"/>
                <a:gd name="T16" fmla="*/ 2147483647 w 532"/>
                <a:gd name="T17" fmla="*/ 2147483647 h 411"/>
                <a:gd name="T18" fmla="*/ 2147483647 w 532"/>
                <a:gd name="T19" fmla="*/ 2147483647 h 411"/>
                <a:gd name="T20" fmla="*/ 2147483647 w 532"/>
                <a:gd name="T21" fmla="*/ 2147483647 h 411"/>
                <a:gd name="T22" fmla="*/ 2147483647 w 532"/>
                <a:gd name="T23" fmla="*/ 2147483647 h 411"/>
                <a:gd name="T24" fmla="*/ 2147483647 w 532"/>
                <a:gd name="T25" fmla="*/ 2147483647 h 411"/>
                <a:gd name="T26" fmla="*/ 2147483647 w 532"/>
                <a:gd name="T27" fmla="*/ 2147483647 h 411"/>
                <a:gd name="T28" fmla="*/ 2147483647 w 532"/>
                <a:gd name="T29" fmla="*/ 2147483647 h 411"/>
                <a:gd name="T30" fmla="*/ 2147483647 w 532"/>
                <a:gd name="T31" fmla="*/ 2147483647 h 411"/>
                <a:gd name="T32" fmla="*/ 2147483647 w 532"/>
                <a:gd name="T33" fmla="*/ 2147483647 h 411"/>
                <a:gd name="T34" fmla="*/ 2147483647 w 532"/>
                <a:gd name="T35" fmla="*/ 2147483647 h 411"/>
                <a:gd name="T36" fmla="*/ 2147483647 w 532"/>
                <a:gd name="T37" fmla="*/ 2147483647 h 411"/>
                <a:gd name="T38" fmla="*/ 2147483647 w 532"/>
                <a:gd name="T39" fmla="*/ 2147483647 h 411"/>
                <a:gd name="T40" fmla="*/ 2147483647 w 532"/>
                <a:gd name="T41" fmla="*/ 2147483647 h 411"/>
                <a:gd name="T42" fmla="*/ 2147483647 w 532"/>
                <a:gd name="T43" fmla="*/ 2147483647 h 411"/>
                <a:gd name="T44" fmla="*/ 2147483647 w 532"/>
                <a:gd name="T45" fmla="*/ 2147483647 h 411"/>
                <a:gd name="T46" fmla="*/ 2147483647 w 532"/>
                <a:gd name="T47" fmla="*/ 2147483647 h 411"/>
                <a:gd name="T48" fmla="*/ 2147483647 w 532"/>
                <a:gd name="T49" fmla="*/ 2147483647 h 411"/>
                <a:gd name="T50" fmla="*/ 2147483647 w 532"/>
                <a:gd name="T51" fmla="*/ 2147483647 h 411"/>
                <a:gd name="T52" fmla="*/ 2147483647 w 532"/>
                <a:gd name="T53" fmla="*/ 2147483647 h 411"/>
                <a:gd name="T54" fmla="*/ 2147483647 w 532"/>
                <a:gd name="T55" fmla="*/ 2147483647 h 411"/>
                <a:gd name="T56" fmla="*/ 2147483647 w 532"/>
                <a:gd name="T57" fmla="*/ 2147483647 h 411"/>
                <a:gd name="T58" fmla="*/ 2147483647 w 532"/>
                <a:gd name="T59" fmla="*/ 2147483647 h 411"/>
                <a:gd name="T60" fmla="*/ 2147483647 w 532"/>
                <a:gd name="T61" fmla="*/ 2147483647 h 411"/>
                <a:gd name="T62" fmla="*/ 2147483647 w 532"/>
                <a:gd name="T63" fmla="*/ 2147483647 h 411"/>
                <a:gd name="T64" fmla="*/ 2147483647 w 532"/>
                <a:gd name="T65" fmla="*/ 2147483647 h 411"/>
                <a:gd name="T66" fmla="*/ 2147483647 w 532"/>
                <a:gd name="T67" fmla="*/ 2147483647 h 411"/>
                <a:gd name="T68" fmla="*/ 2147483647 w 532"/>
                <a:gd name="T69" fmla="*/ 2147483647 h 411"/>
                <a:gd name="T70" fmla="*/ 2147483647 w 532"/>
                <a:gd name="T71" fmla="*/ 2147483647 h 411"/>
                <a:gd name="T72" fmla="*/ 2147483647 w 532"/>
                <a:gd name="T73" fmla="*/ 2147483647 h 411"/>
                <a:gd name="T74" fmla="*/ 2147483647 w 532"/>
                <a:gd name="T75" fmla="*/ 2147483647 h 411"/>
                <a:gd name="T76" fmla="*/ 2147483647 w 532"/>
                <a:gd name="T77" fmla="*/ 2147483647 h 411"/>
                <a:gd name="T78" fmla="*/ 2147483647 w 532"/>
                <a:gd name="T79" fmla="*/ 2147483647 h 411"/>
                <a:gd name="T80" fmla="*/ 2147483647 w 532"/>
                <a:gd name="T81" fmla="*/ 2147483647 h 411"/>
                <a:gd name="T82" fmla="*/ 2147483647 w 532"/>
                <a:gd name="T83" fmla="*/ 2147483647 h 411"/>
                <a:gd name="T84" fmla="*/ 2147483647 w 532"/>
                <a:gd name="T85" fmla="*/ 2147483647 h 411"/>
                <a:gd name="T86" fmla="*/ 2147483647 w 532"/>
                <a:gd name="T87" fmla="*/ 2147483647 h 411"/>
                <a:gd name="T88" fmla="*/ 2147483647 w 532"/>
                <a:gd name="T89" fmla="*/ 2147483647 h 411"/>
                <a:gd name="T90" fmla="*/ 2147483647 w 532"/>
                <a:gd name="T91" fmla="*/ 2147483647 h 411"/>
                <a:gd name="T92" fmla="*/ 2147483647 w 532"/>
                <a:gd name="T93" fmla="*/ 2147483647 h 411"/>
                <a:gd name="T94" fmla="*/ 2147483647 w 532"/>
                <a:gd name="T95" fmla="*/ 2147483647 h 411"/>
                <a:gd name="T96" fmla="*/ 2147483647 w 532"/>
                <a:gd name="T97" fmla="*/ 2147483647 h 411"/>
                <a:gd name="T98" fmla="*/ 2147483647 w 532"/>
                <a:gd name="T99" fmla="*/ 2147483647 h 411"/>
                <a:gd name="T100" fmla="*/ 2147483647 w 532"/>
                <a:gd name="T101" fmla="*/ 2147483647 h 411"/>
                <a:gd name="T102" fmla="*/ 2147483647 w 532"/>
                <a:gd name="T103" fmla="*/ 2147483647 h 411"/>
                <a:gd name="T104" fmla="*/ 2147483647 w 532"/>
                <a:gd name="T105" fmla="*/ 2147483647 h 411"/>
                <a:gd name="T106" fmla="*/ 2147483647 w 532"/>
                <a:gd name="T107" fmla="*/ 2147483647 h 411"/>
                <a:gd name="T108" fmla="*/ 2147483647 w 532"/>
                <a:gd name="T109" fmla="*/ 2147483647 h 411"/>
                <a:gd name="T110" fmla="*/ 2147483647 w 532"/>
                <a:gd name="T111" fmla="*/ 2147483647 h 4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2" h="411">
                  <a:moveTo>
                    <a:pt x="445" y="319"/>
                  </a:moveTo>
                  <a:cubicBezTo>
                    <a:pt x="445" y="315"/>
                    <a:pt x="448" y="316"/>
                    <a:pt x="449" y="315"/>
                  </a:cubicBezTo>
                  <a:cubicBezTo>
                    <a:pt x="449" y="315"/>
                    <a:pt x="450" y="315"/>
                    <a:pt x="451" y="314"/>
                  </a:cubicBezTo>
                  <a:cubicBezTo>
                    <a:pt x="452" y="312"/>
                    <a:pt x="466" y="287"/>
                    <a:pt x="471" y="280"/>
                  </a:cubicBezTo>
                  <a:cubicBezTo>
                    <a:pt x="476" y="272"/>
                    <a:pt x="495" y="251"/>
                    <a:pt x="497" y="250"/>
                  </a:cubicBezTo>
                  <a:cubicBezTo>
                    <a:pt x="499" y="248"/>
                    <a:pt x="511" y="235"/>
                    <a:pt x="512" y="234"/>
                  </a:cubicBezTo>
                  <a:cubicBezTo>
                    <a:pt x="513" y="233"/>
                    <a:pt x="513" y="232"/>
                    <a:pt x="513" y="232"/>
                  </a:cubicBezTo>
                  <a:cubicBezTo>
                    <a:pt x="513" y="232"/>
                    <a:pt x="513" y="230"/>
                    <a:pt x="513" y="228"/>
                  </a:cubicBezTo>
                  <a:cubicBezTo>
                    <a:pt x="513" y="226"/>
                    <a:pt x="516" y="183"/>
                    <a:pt x="516" y="180"/>
                  </a:cubicBezTo>
                  <a:cubicBezTo>
                    <a:pt x="516" y="177"/>
                    <a:pt x="520" y="136"/>
                    <a:pt x="521" y="131"/>
                  </a:cubicBezTo>
                  <a:cubicBezTo>
                    <a:pt x="522" y="126"/>
                    <a:pt x="526" y="121"/>
                    <a:pt x="529" y="116"/>
                  </a:cubicBezTo>
                  <a:cubicBezTo>
                    <a:pt x="532" y="112"/>
                    <a:pt x="523" y="105"/>
                    <a:pt x="519" y="101"/>
                  </a:cubicBezTo>
                  <a:cubicBezTo>
                    <a:pt x="516" y="97"/>
                    <a:pt x="516" y="93"/>
                    <a:pt x="516" y="90"/>
                  </a:cubicBezTo>
                  <a:cubicBezTo>
                    <a:pt x="516" y="88"/>
                    <a:pt x="510" y="80"/>
                    <a:pt x="506" y="74"/>
                  </a:cubicBezTo>
                  <a:cubicBezTo>
                    <a:pt x="502" y="68"/>
                    <a:pt x="502" y="54"/>
                    <a:pt x="502" y="52"/>
                  </a:cubicBezTo>
                  <a:cubicBezTo>
                    <a:pt x="502" y="50"/>
                    <a:pt x="502" y="47"/>
                    <a:pt x="502" y="45"/>
                  </a:cubicBezTo>
                  <a:cubicBezTo>
                    <a:pt x="501" y="44"/>
                    <a:pt x="498" y="27"/>
                    <a:pt x="497" y="19"/>
                  </a:cubicBezTo>
                  <a:cubicBezTo>
                    <a:pt x="490" y="23"/>
                    <a:pt x="483" y="26"/>
                    <a:pt x="480" y="28"/>
                  </a:cubicBezTo>
                  <a:cubicBezTo>
                    <a:pt x="472" y="33"/>
                    <a:pt x="466" y="28"/>
                    <a:pt x="466" y="28"/>
                  </a:cubicBezTo>
                  <a:cubicBezTo>
                    <a:pt x="466" y="28"/>
                    <a:pt x="460" y="24"/>
                    <a:pt x="455" y="20"/>
                  </a:cubicBezTo>
                  <a:cubicBezTo>
                    <a:pt x="450" y="15"/>
                    <a:pt x="444" y="12"/>
                    <a:pt x="444" y="12"/>
                  </a:cubicBezTo>
                  <a:cubicBezTo>
                    <a:pt x="444" y="12"/>
                    <a:pt x="401" y="1"/>
                    <a:pt x="397" y="1"/>
                  </a:cubicBezTo>
                  <a:cubicBezTo>
                    <a:pt x="397" y="1"/>
                    <a:pt x="397" y="0"/>
                    <a:pt x="397" y="0"/>
                  </a:cubicBezTo>
                  <a:cubicBezTo>
                    <a:pt x="377" y="12"/>
                    <a:pt x="280" y="70"/>
                    <a:pt x="269" y="77"/>
                  </a:cubicBezTo>
                  <a:cubicBezTo>
                    <a:pt x="257" y="84"/>
                    <a:pt x="240" y="98"/>
                    <a:pt x="231" y="105"/>
                  </a:cubicBezTo>
                  <a:cubicBezTo>
                    <a:pt x="222" y="112"/>
                    <a:pt x="202" y="131"/>
                    <a:pt x="196" y="137"/>
                  </a:cubicBezTo>
                  <a:cubicBezTo>
                    <a:pt x="190" y="143"/>
                    <a:pt x="184" y="146"/>
                    <a:pt x="179" y="146"/>
                  </a:cubicBezTo>
                  <a:cubicBezTo>
                    <a:pt x="175" y="147"/>
                    <a:pt x="158" y="150"/>
                    <a:pt x="158" y="150"/>
                  </a:cubicBezTo>
                  <a:cubicBezTo>
                    <a:pt x="158" y="150"/>
                    <a:pt x="146" y="153"/>
                    <a:pt x="135" y="155"/>
                  </a:cubicBezTo>
                  <a:cubicBezTo>
                    <a:pt x="135" y="161"/>
                    <a:pt x="135" y="171"/>
                    <a:pt x="135" y="173"/>
                  </a:cubicBezTo>
                  <a:cubicBezTo>
                    <a:pt x="135" y="178"/>
                    <a:pt x="135" y="200"/>
                    <a:pt x="135" y="202"/>
                  </a:cubicBezTo>
                  <a:cubicBezTo>
                    <a:pt x="135" y="205"/>
                    <a:pt x="136" y="215"/>
                    <a:pt x="136" y="218"/>
                  </a:cubicBezTo>
                  <a:cubicBezTo>
                    <a:pt x="135" y="221"/>
                    <a:pt x="135" y="232"/>
                    <a:pt x="135" y="242"/>
                  </a:cubicBezTo>
                  <a:cubicBezTo>
                    <a:pt x="134" y="252"/>
                    <a:pt x="129" y="262"/>
                    <a:pt x="126" y="268"/>
                  </a:cubicBezTo>
                  <a:cubicBezTo>
                    <a:pt x="123" y="275"/>
                    <a:pt x="124" y="271"/>
                    <a:pt x="121" y="276"/>
                  </a:cubicBezTo>
                  <a:cubicBezTo>
                    <a:pt x="119" y="280"/>
                    <a:pt x="110" y="285"/>
                    <a:pt x="109" y="285"/>
                  </a:cubicBezTo>
                  <a:cubicBezTo>
                    <a:pt x="108" y="286"/>
                    <a:pt x="101" y="285"/>
                    <a:pt x="100" y="285"/>
                  </a:cubicBezTo>
                  <a:cubicBezTo>
                    <a:pt x="98" y="285"/>
                    <a:pt x="93" y="286"/>
                    <a:pt x="92" y="286"/>
                  </a:cubicBezTo>
                  <a:cubicBezTo>
                    <a:pt x="90" y="286"/>
                    <a:pt x="73" y="287"/>
                    <a:pt x="70" y="287"/>
                  </a:cubicBezTo>
                  <a:cubicBezTo>
                    <a:pt x="67" y="287"/>
                    <a:pt x="45" y="288"/>
                    <a:pt x="39" y="289"/>
                  </a:cubicBezTo>
                  <a:cubicBezTo>
                    <a:pt x="33" y="289"/>
                    <a:pt x="13" y="296"/>
                    <a:pt x="12" y="297"/>
                  </a:cubicBezTo>
                  <a:cubicBezTo>
                    <a:pt x="11" y="297"/>
                    <a:pt x="4" y="300"/>
                    <a:pt x="2" y="300"/>
                  </a:cubicBezTo>
                  <a:cubicBezTo>
                    <a:pt x="1" y="301"/>
                    <a:pt x="1" y="301"/>
                    <a:pt x="0" y="301"/>
                  </a:cubicBezTo>
                  <a:lnTo>
                    <a:pt x="1" y="316"/>
                  </a:lnTo>
                  <a:cubicBezTo>
                    <a:pt x="1" y="316"/>
                    <a:pt x="1" y="318"/>
                    <a:pt x="2" y="319"/>
                  </a:cubicBezTo>
                  <a:cubicBezTo>
                    <a:pt x="2" y="320"/>
                    <a:pt x="5" y="323"/>
                    <a:pt x="5" y="323"/>
                  </a:cubicBezTo>
                  <a:cubicBezTo>
                    <a:pt x="5" y="323"/>
                    <a:pt x="6" y="325"/>
                    <a:pt x="7" y="327"/>
                  </a:cubicBezTo>
                  <a:cubicBezTo>
                    <a:pt x="7" y="328"/>
                    <a:pt x="9" y="334"/>
                    <a:pt x="9" y="335"/>
                  </a:cubicBezTo>
                  <a:cubicBezTo>
                    <a:pt x="10" y="337"/>
                    <a:pt x="11" y="339"/>
                    <a:pt x="11" y="340"/>
                  </a:cubicBezTo>
                  <a:cubicBezTo>
                    <a:pt x="12" y="341"/>
                    <a:pt x="13" y="343"/>
                    <a:pt x="14" y="343"/>
                  </a:cubicBezTo>
                  <a:cubicBezTo>
                    <a:pt x="14" y="343"/>
                    <a:pt x="23" y="345"/>
                    <a:pt x="24" y="346"/>
                  </a:cubicBezTo>
                  <a:cubicBezTo>
                    <a:pt x="26" y="347"/>
                    <a:pt x="34" y="353"/>
                    <a:pt x="34" y="353"/>
                  </a:cubicBezTo>
                  <a:cubicBezTo>
                    <a:pt x="34" y="353"/>
                    <a:pt x="37" y="355"/>
                    <a:pt x="35" y="355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2" y="356"/>
                    <a:pt x="31" y="356"/>
                    <a:pt x="30" y="356"/>
                  </a:cubicBezTo>
                  <a:cubicBezTo>
                    <a:pt x="29" y="356"/>
                    <a:pt x="28" y="356"/>
                    <a:pt x="27" y="357"/>
                  </a:cubicBezTo>
                  <a:cubicBezTo>
                    <a:pt x="27" y="358"/>
                    <a:pt x="25" y="360"/>
                    <a:pt x="26" y="361"/>
                  </a:cubicBezTo>
                  <a:cubicBezTo>
                    <a:pt x="26" y="363"/>
                    <a:pt x="26" y="365"/>
                    <a:pt x="27" y="365"/>
                  </a:cubicBezTo>
                  <a:cubicBezTo>
                    <a:pt x="27" y="366"/>
                    <a:pt x="45" y="377"/>
                    <a:pt x="50" y="379"/>
                  </a:cubicBezTo>
                  <a:cubicBezTo>
                    <a:pt x="50" y="379"/>
                    <a:pt x="51" y="380"/>
                    <a:pt x="53" y="379"/>
                  </a:cubicBezTo>
                  <a:cubicBezTo>
                    <a:pt x="54" y="379"/>
                    <a:pt x="61" y="377"/>
                    <a:pt x="63" y="378"/>
                  </a:cubicBezTo>
                  <a:cubicBezTo>
                    <a:pt x="65" y="379"/>
                    <a:pt x="68" y="380"/>
                    <a:pt x="68" y="382"/>
                  </a:cubicBezTo>
                  <a:cubicBezTo>
                    <a:pt x="68" y="385"/>
                    <a:pt x="69" y="386"/>
                    <a:pt x="66" y="387"/>
                  </a:cubicBezTo>
                  <a:cubicBezTo>
                    <a:pt x="64" y="387"/>
                    <a:pt x="63" y="387"/>
                    <a:pt x="63" y="388"/>
                  </a:cubicBezTo>
                  <a:cubicBezTo>
                    <a:pt x="62" y="388"/>
                    <a:pt x="61" y="389"/>
                    <a:pt x="62" y="390"/>
                  </a:cubicBezTo>
                  <a:cubicBezTo>
                    <a:pt x="63" y="391"/>
                    <a:pt x="69" y="398"/>
                    <a:pt x="73" y="404"/>
                  </a:cubicBezTo>
                  <a:cubicBezTo>
                    <a:pt x="73" y="403"/>
                    <a:pt x="73" y="403"/>
                    <a:pt x="73" y="402"/>
                  </a:cubicBezTo>
                  <a:cubicBezTo>
                    <a:pt x="73" y="401"/>
                    <a:pt x="72" y="397"/>
                    <a:pt x="73" y="394"/>
                  </a:cubicBezTo>
                  <a:cubicBezTo>
                    <a:pt x="73" y="392"/>
                    <a:pt x="74" y="392"/>
                    <a:pt x="75" y="392"/>
                  </a:cubicBezTo>
                  <a:cubicBezTo>
                    <a:pt x="77" y="392"/>
                    <a:pt x="79" y="391"/>
                    <a:pt x="80" y="391"/>
                  </a:cubicBezTo>
                  <a:cubicBezTo>
                    <a:pt x="81" y="390"/>
                    <a:pt x="86" y="389"/>
                    <a:pt x="87" y="388"/>
                  </a:cubicBezTo>
                  <a:cubicBezTo>
                    <a:pt x="88" y="387"/>
                    <a:pt x="88" y="388"/>
                    <a:pt x="89" y="388"/>
                  </a:cubicBezTo>
                  <a:cubicBezTo>
                    <a:pt x="89" y="389"/>
                    <a:pt x="102" y="403"/>
                    <a:pt x="103" y="404"/>
                  </a:cubicBezTo>
                  <a:cubicBezTo>
                    <a:pt x="104" y="404"/>
                    <a:pt x="107" y="407"/>
                    <a:pt x="108" y="407"/>
                  </a:cubicBezTo>
                  <a:cubicBezTo>
                    <a:pt x="109" y="408"/>
                    <a:pt x="111" y="410"/>
                    <a:pt x="114" y="411"/>
                  </a:cubicBezTo>
                  <a:cubicBezTo>
                    <a:pt x="114" y="410"/>
                    <a:pt x="114" y="409"/>
                    <a:pt x="114" y="409"/>
                  </a:cubicBezTo>
                  <a:cubicBezTo>
                    <a:pt x="114" y="406"/>
                    <a:pt x="115" y="392"/>
                    <a:pt x="115" y="389"/>
                  </a:cubicBezTo>
                  <a:cubicBezTo>
                    <a:pt x="116" y="386"/>
                    <a:pt x="116" y="383"/>
                    <a:pt x="118" y="381"/>
                  </a:cubicBezTo>
                  <a:cubicBezTo>
                    <a:pt x="119" y="380"/>
                    <a:pt x="122" y="377"/>
                    <a:pt x="122" y="376"/>
                  </a:cubicBezTo>
                  <a:cubicBezTo>
                    <a:pt x="123" y="375"/>
                    <a:pt x="131" y="360"/>
                    <a:pt x="131" y="359"/>
                  </a:cubicBezTo>
                  <a:cubicBezTo>
                    <a:pt x="132" y="358"/>
                    <a:pt x="132" y="357"/>
                    <a:pt x="132" y="356"/>
                  </a:cubicBezTo>
                  <a:cubicBezTo>
                    <a:pt x="132" y="355"/>
                    <a:pt x="131" y="351"/>
                    <a:pt x="135" y="349"/>
                  </a:cubicBezTo>
                  <a:cubicBezTo>
                    <a:pt x="138" y="347"/>
                    <a:pt x="147" y="344"/>
                    <a:pt x="147" y="343"/>
                  </a:cubicBezTo>
                  <a:cubicBezTo>
                    <a:pt x="147" y="343"/>
                    <a:pt x="148" y="342"/>
                    <a:pt x="149" y="342"/>
                  </a:cubicBezTo>
                  <a:cubicBezTo>
                    <a:pt x="150" y="342"/>
                    <a:pt x="169" y="339"/>
                    <a:pt x="171" y="338"/>
                  </a:cubicBezTo>
                  <a:cubicBezTo>
                    <a:pt x="172" y="338"/>
                    <a:pt x="179" y="336"/>
                    <a:pt x="181" y="337"/>
                  </a:cubicBezTo>
                  <a:cubicBezTo>
                    <a:pt x="184" y="338"/>
                    <a:pt x="190" y="341"/>
                    <a:pt x="194" y="341"/>
                  </a:cubicBezTo>
                  <a:cubicBezTo>
                    <a:pt x="198" y="342"/>
                    <a:pt x="203" y="343"/>
                    <a:pt x="204" y="344"/>
                  </a:cubicBezTo>
                  <a:cubicBezTo>
                    <a:pt x="206" y="344"/>
                    <a:pt x="212" y="350"/>
                    <a:pt x="214" y="352"/>
                  </a:cubicBezTo>
                  <a:cubicBezTo>
                    <a:pt x="216" y="354"/>
                    <a:pt x="228" y="366"/>
                    <a:pt x="228" y="366"/>
                  </a:cubicBezTo>
                  <a:cubicBezTo>
                    <a:pt x="228" y="366"/>
                    <a:pt x="229" y="367"/>
                    <a:pt x="230" y="366"/>
                  </a:cubicBezTo>
                  <a:cubicBezTo>
                    <a:pt x="231" y="366"/>
                    <a:pt x="247" y="358"/>
                    <a:pt x="249" y="357"/>
                  </a:cubicBezTo>
                  <a:cubicBezTo>
                    <a:pt x="252" y="356"/>
                    <a:pt x="261" y="354"/>
                    <a:pt x="269" y="358"/>
                  </a:cubicBezTo>
                  <a:cubicBezTo>
                    <a:pt x="277" y="362"/>
                    <a:pt x="279" y="364"/>
                    <a:pt x="281" y="365"/>
                  </a:cubicBezTo>
                  <a:cubicBezTo>
                    <a:pt x="282" y="365"/>
                    <a:pt x="294" y="372"/>
                    <a:pt x="294" y="372"/>
                  </a:cubicBezTo>
                  <a:cubicBezTo>
                    <a:pt x="294" y="372"/>
                    <a:pt x="296" y="372"/>
                    <a:pt x="297" y="372"/>
                  </a:cubicBezTo>
                  <a:cubicBezTo>
                    <a:pt x="298" y="372"/>
                    <a:pt x="315" y="374"/>
                    <a:pt x="315" y="374"/>
                  </a:cubicBezTo>
                  <a:cubicBezTo>
                    <a:pt x="315" y="374"/>
                    <a:pt x="317" y="373"/>
                    <a:pt x="317" y="373"/>
                  </a:cubicBezTo>
                  <a:cubicBezTo>
                    <a:pt x="318" y="372"/>
                    <a:pt x="327" y="361"/>
                    <a:pt x="330" y="360"/>
                  </a:cubicBezTo>
                  <a:cubicBezTo>
                    <a:pt x="333" y="358"/>
                    <a:pt x="341" y="356"/>
                    <a:pt x="345" y="355"/>
                  </a:cubicBezTo>
                  <a:cubicBezTo>
                    <a:pt x="349" y="354"/>
                    <a:pt x="350" y="354"/>
                    <a:pt x="352" y="354"/>
                  </a:cubicBezTo>
                  <a:cubicBezTo>
                    <a:pt x="353" y="354"/>
                    <a:pt x="371" y="354"/>
                    <a:pt x="376" y="354"/>
                  </a:cubicBezTo>
                  <a:cubicBezTo>
                    <a:pt x="380" y="354"/>
                    <a:pt x="393" y="359"/>
                    <a:pt x="399" y="361"/>
                  </a:cubicBezTo>
                  <a:cubicBezTo>
                    <a:pt x="405" y="362"/>
                    <a:pt x="409" y="364"/>
                    <a:pt x="409" y="364"/>
                  </a:cubicBezTo>
                  <a:cubicBezTo>
                    <a:pt x="409" y="364"/>
                    <a:pt x="410" y="364"/>
                    <a:pt x="410" y="363"/>
                  </a:cubicBezTo>
                  <a:cubicBezTo>
                    <a:pt x="411" y="362"/>
                    <a:pt x="421" y="353"/>
                    <a:pt x="421" y="353"/>
                  </a:cubicBezTo>
                  <a:cubicBezTo>
                    <a:pt x="421" y="353"/>
                    <a:pt x="424" y="350"/>
                    <a:pt x="428" y="349"/>
                  </a:cubicBezTo>
                  <a:cubicBezTo>
                    <a:pt x="431" y="348"/>
                    <a:pt x="435" y="346"/>
                    <a:pt x="436" y="345"/>
                  </a:cubicBezTo>
                  <a:cubicBezTo>
                    <a:pt x="437" y="345"/>
                    <a:pt x="443" y="343"/>
                    <a:pt x="444" y="342"/>
                  </a:cubicBezTo>
                  <a:cubicBezTo>
                    <a:pt x="445" y="342"/>
                    <a:pt x="448" y="342"/>
                    <a:pt x="450" y="342"/>
                  </a:cubicBezTo>
                  <a:cubicBezTo>
                    <a:pt x="449" y="340"/>
                    <a:pt x="449" y="336"/>
                    <a:pt x="449" y="335"/>
                  </a:cubicBezTo>
                  <a:cubicBezTo>
                    <a:pt x="448" y="332"/>
                    <a:pt x="445" y="322"/>
                    <a:pt x="445" y="3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6" name="Freeform 2960"/>
            <p:cNvSpPr>
              <a:spLocks/>
            </p:cNvSpPr>
            <p:nvPr/>
          </p:nvSpPr>
          <p:spPr bwMode="auto">
            <a:xfrm>
              <a:off x="5945320" y="3933710"/>
              <a:ext cx="214264" cy="162075"/>
            </a:xfrm>
            <a:custGeom>
              <a:avLst/>
              <a:gdLst>
                <a:gd name="T0" fmla="*/ 2147483647 w 266"/>
                <a:gd name="T1" fmla="*/ 2147483647 h 196"/>
                <a:gd name="T2" fmla="*/ 2147483647 w 266"/>
                <a:gd name="T3" fmla="*/ 2147483647 h 196"/>
                <a:gd name="T4" fmla="*/ 2147483647 w 266"/>
                <a:gd name="T5" fmla="*/ 2147483647 h 196"/>
                <a:gd name="T6" fmla="*/ 2147483647 w 266"/>
                <a:gd name="T7" fmla="*/ 2147483647 h 196"/>
                <a:gd name="T8" fmla="*/ 2147483647 w 266"/>
                <a:gd name="T9" fmla="*/ 2147483647 h 196"/>
                <a:gd name="T10" fmla="*/ 2147483647 w 266"/>
                <a:gd name="T11" fmla="*/ 2147483647 h 196"/>
                <a:gd name="T12" fmla="*/ 2147483647 w 266"/>
                <a:gd name="T13" fmla="*/ 2147483647 h 196"/>
                <a:gd name="T14" fmla="*/ 2147483647 w 266"/>
                <a:gd name="T15" fmla="*/ 2147483647 h 196"/>
                <a:gd name="T16" fmla="*/ 2147483647 w 266"/>
                <a:gd name="T17" fmla="*/ 2147483647 h 196"/>
                <a:gd name="T18" fmla="*/ 2147483647 w 266"/>
                <a:gd name="T19" fmla="*/ 2147483647 h 196"/>
                <a:gd name="T20" fmla="*/ 2147483647 w 266"/>
                <a:gd name="T21" fmla="*/ 2147483647 h 196"/>
                <a:gd name="T22" fmla="*/ 2147483647 w 266"/>
                <a:gd name="T23" fmla="*/ 2147483647 h 196"/>
                <a:gd name="T24" fmla="*/ 2147483647 w 266"/>
                <a:gd name="T25" fmla="*/ 2147483647 h 196"/>
                <a:gd name="T26" fmla="*/ 2147483647 w 266"/>
                <a:gd name="T27" fmla="*/ 2147483647 h 196"/>
                <a:gd name="T28" fmla="*/ 2147483647 w 266"/>
                <a:gd name="T29" fmla="*/ 2147483647 h 196"/>
                <a:gd name="T30" fmla="*/ 2147483647 w 266"/>
                <a:gd name="T31" fmla="*/ 2147483647 h 196"/>
                <a:gd name="T32" fmla="*/ 2147483647 w 266"/>
                <a:gd name="T33" fmla="*/ 2147483647 h 196"/>
                <a:gd name="T34" fmla="*/ 2147483647 w 266"/>
                <a:gd name="T35" fmla="*/ 2147483647 h 196"/>
                <a:gd name="T36" fmla="*/ 2147483647 w 266"/>
                <a:gd name="T37" fmla="*/ 2147483647 h 196"/>
                <a:gd name="T38" fmla="*/ 2147483647 w 266"/>
                <a:gd name="T39" fmla="*/ 0 h 196"/>
                <a:gd name="T40" fmla="*/ 2147483647 w 266"/>
                <a:gd name="T41" fmla="*/ 2147483647 h 196"/>
                <a:gd name="T42" fmla="*/ 2147483647 w 266"/>
                <a:gd name="T43" fmla="*/ 2147483647 h 196"/>
                <a:gd name="T44" fmla="*/ 2147483647 w 266"/>
                <a:gd name="T45" fmla="*/ 2147483647 h 196"/>
                <a:gd name="T46" fmla="*/ 2147483647 w 266"/>
                <a:gd name="T47" fmla="*/ 2147483647 h 196"/>
                <a:gd name="T48" fmla="*/ 2147483647 w 266"/>
                <a:gd name="T49" fmla="*/ 2147483647 h 196"/>
                <a:gd name="T50" fmla="*/ 2147483647 w 266"/>
                <a:gd name="T51" fmla="*/ 2147483647 h 196"/>
                <a:gd name="T52" fmla="*/ 2147483647 w 266"/>
                <a:gd name="T53" fmla="*/ 2147483647 h 196"/>
                <a:gd name="T54" fmla="*/ 2147483647 w 266"/>
                <a:gd name="T55" fmla="*/ 2147483647 h 196"/>
                <a:gd name="T56" fmla="*/ 2147483647 w 266"/>
                <a:gd name="T57" fmla="*/ 2147483647 h 196"/>
                <a:gd name="T58" fmla="*/ 2147483647 w 266"/>
                <a:gd name="T59" fmla="*/ 2147483647 h 196"/>
                <a:gd name="T60" fmla="*/ 2147483647 w 266"/>
                <a:gd name="T61" fmla="*/ 2147483647 h 196"/>
                <a:gd name="T62" fmla="*/ 2147483647 w 266"/>
                <a:gd name="T63" fmla="*/ 2147483647 h 196"/>
                <a:gd name="T64" fmla="*/ 2147483647 w 266"/>
                <a:gd name="T65" fmla="*/ 2147483647 h 196"/>
                <a:gd name="T66" fmla="*/ 2147483647 w 266"/>
                <a:gd name="T67" fmla="*/ 2147483647 h 196"/>
                <a:gd name="T68" fmla="*/ 2147483647 w 266"/>
                <a:gd name="T69" fmla="*/ 2147483647 h 196"/>
                <a:gd name="T70" fmla="*/ 2147483647 w 266"/>
                <a:gd name="T71" fmla="*/ 2147483647 h 196"/>
                <a:gd name="T72" fmla="*/ 2147483647 w 266"/>
                <a:gd name="T73" fmla="*/ 2147483647 h 196"/>
                <a:gd name="T74" fmla="*/ 2147483647 w 266"/>
                <a:gd name="T75" fmla="*/ 2147483647 h 196"/>
                <a:gd name="T76" fmla="*/ 2147483647 w 266"/>
                <a:gd name="T77" fmla="*/ 2147483647 h 196"/>
                <a:gd name="T78" fmla="*/ 2147483647 w 266"/>
                <a:gd name="T79" fmla="*/ 2147483647 h 196"/>
                <a:gd name="T80" fmla="*/ 2147483647 w 266"/>
                <a:gd name="T81" fmla="*/ 2147483647 h 196"/>
                <a:gd name="T82" fmla="*/ 2147483647 w 266"/>
                <a:gd name="T83" fmla="*/ 2147483647 h 196"/>
                <a:gd name="T84" fmla="*/ 0 w 266"/>
                <a:gd name="T85" fmla="*/ 2147483647 h 196"/>
                <a:gd name="T86" fmla="*/ 2147483647 w 266"/>
                <a:gd name="T87" fmla="*/ 2147483647 h 196"/>
                <a:gd name="T88" fmla="*/ 2147483647 w 266"/>
                <a:gd name="T89" fmla="*/ 2147483647 h 196"/>
                <a:gd name="T90" fmla="*/ 2147483647 w 266"/>
                <a:gd name="T91" fmla="*/ 2147483647 h 196"/>
                <a:gd name="T92" fmla="*/ 2147483647 w 266"/>
                <a:gd name="T93" fmla="*/ 2147483647 h 196"/>
                <a:gd name="T94" fmla="*/ 2147483647 w 266"/>
                <a:gd name="T95" fmla="*/ 2147483647 h 196"/>
                <a:gd name="T96" fmla="*/ 2147483647 w 266"/>
                <a:gd name="T97" fmla="*/ 2147483647 h 196"/>
                <a:gd name="T98" fmla="*/ 2147483647 w 266"/>
                <a:gd name="T99" fmla="*/ 2147483647 h 196"/>
                <a:gd name="T100" fmla="*/ 2147483647 w 266"/>
                <a:gd name="T101" fmla="*/ 2147483647 h 196"/>
                <a:gd name="T102" fmla="*/ 2147483647 w 266"/>
                <a:gd name="T103" fmla="*/ 2147483647 h 196"/>
                <a:gd name="T104" fmla="*/ 2147483647 w 266"/>
                <a:gd name="T105" fmla="*/ 2147483647 h 196"/>
                <a:gd name="T106" fmla="*/ 2147483647 w 266"/>
                <a:gd name="T107" fmla="*/ 2147483647 h 196"/>
                <a:gd name="T108" fmla="*/ 2147483647 w 266"/>
                <a:gd name="T109" fmla="*/ 2147483647 h 196"/>
                <a:gd name="T110" fmla="*/ 2147483647 w 266"/>
                <a:gd name="T111" fmla="*/ 2147483647 h 196"/>
                <a:gd name="T112" fmla="*/ 2147483647 w 266"/>
                <a:gd name="T113" fmla="*/ 2147483647 h 196"/>
                <a:gd name="T114" fmla="*/ 2147483647 w 266"/>
                <a:gd name="T115" fmla="*/ 2147483647 h 196"/>
                <a:gd name="T116" fmla="*/ 2147483647 w 266"/>
                <a:gd name="T117" fmla="*/ 2147483647 h 196"/>
                <a:gd name="T118" fmla="*/ 2147483647 w 266"/>
                <a:gd name="T119" fmla="*/ 2147483647 h 196"/>
                <a:gd name="T120" fmla="*/ 2147483647 w 266"/>
                <a:gd name="T121" fmla="*/ 2147483647 h 1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6" h="196">
                  <a:moveTo>
                    <a:pt x="187" y="137"/>
                  </a:moveTo>
                  <a:cubicBezTo>
                    <a:pt x="192" y="138"/>
                    <a:pt x="200" y="139"/>
                    <a:pt x="201" y="140"/>
                  </a:cubicBezTo>
                  <a:cubicBezTo>
                    <a:pt x="203" y="140"/>
                    <a:pt x="212" y="140"/>
                    <a:pt x="216" y="140"/>
                  </a:cubicBezTo>
                  <a:cubicBezTo>
                    <a:pt x="217" y="140"/>
                    <a:pt x="218" y="140"/>
                    <a:pt x="218" y="140"/>
                  </a:cubicBezTo>
                  <a:cubicBezTo>
                    <a:pt x="220" y="139"/>
                    <a:pt x="223" y="139"/>
                    <a:pt x="223" y="139"/>
                  </a:cubicBezTo>
                  <a:cubicBezTo>
                    <a:pt x="223" y="139"/>
                    <a:pt x="224" y="139"/>
                    <a:pt x="223" y="137"/>
                  </a:cubicBezTo>
                  <a:cubicBezTo>
                    <a:pt x="222" y="136"/>
                    <a:pt x="221" y="135"/>
                    <a:pt x="223" y="134"/>
                  </a:cubicBezTo>
                  <a:cubicBezTo>
                    <a:pt x="224" y="133"/>
                    <a:pt x="232" y="127"/>
                    <a:pt x="232" y="126"/>
                  </a:cubicBezTo>
                  <a:cubicBezTo>
                    <a:pt x="233" y="125"/>
                    <a:pt x="234" y="125"/>
                    <a:pt x="235" y="125"/>
                  </a:cubicBezTo>
                  <a:cubicBezTo>
                    <a:pt x="237" y="124"/>
                    <a:pt x="252" y="125"/>
                    <a:pt x="252" y="125"/>
                  </a:cubicBezTo>
                  <a:cubicBezTo>
                    <a:pt x="252" y="125"/>
                    <a:pt x="254" y="125"/>
                    <a:pt x="254" y="125"/>
                  </a:cubicBezTo>
                  <a:cubicBezTo>
                    <a:pt x="254" y="125"/>
                    <a:pt x="261" y="119"/>
                    <a:pt x="262" y="118"/>
                  </a:cubicBezTo>
                  <a:cubicBezTo>
                    <a:pt x="263" y="118"/>
                    <a:pt x="264" y="116"/>
                    <a:pt x="264" y="115"/>
                  </a:cubicBezTo>
                  <a:cubicBezTo>
                    <a:pt x="264" y="115"/>
                    <a:pt x="265" y="111"/>
                    <a:pt x="266" y="109"/>
                  </a:cubicBezTo>
                  <a:cubicBezTo>
                    <a:pt x="262" y="103"/>
                    <a:pt x="256" y="96"/>
                    <a:pt x="255" y="95"/>
                  </a:cubicBezTo>
                  <a:cubicBezTo>
                    <a:pt x="254" y="94"/>
                    <a:pt x="255" y="93"/>
                    <a:pt x="256" y="93"/>
                  </a:cubicBezTo>
                  <a:cubicBezTo>
                    <a:pt x="256" y="92"/>
                    <a:pt x="257" y="92"/>
                    <a:pt x="259" y="92"/>
                  </a:cubicBezTo>
                  <a:cubicBezTo>
                    <a:pt x="262" y="91"/>
                    <a:pt x="261" y="90"/>
                    <a:pt x="261" y="87"/>
                  </a:cubicBezTo>
                  <a:cubicBezTo>
                    <a:pt x="261" y="85"/>
                    <a:pt x="258" y="84"/>
                    <a:pt x="256" y="83"/>
                  </a:cubicBezTo>
                  <a:cubicBezTo>
                    <a:pt x="254" y="82"/>
                    <a:pt x="247" y="84"/>
                    <a:pt x="246" y="84"/>
                  </a:cubicBezTo>
                  <a:cubicBezTo>
                    <a:pt x="244" y="85"/>
                    <a:pt x="243" y="84"/>
                    <a:pt x="243" y="84"/>
                  </a:cubicBezTo>
                  <a:cubicBezTo>
                    <a:pt x="238" y="82"/>
                    <a:pt x="220" y="71"/>
                    <a:pt x="220" y="70"/>
                  </a:cubicBezTo>
                  <a:cubicBezTo>
                    <a:pt x="219" y="70"/>
                    <a:pt x="219" y="68"/>
                    <a:pt x="219" y="66"/>
                  </a:cubicBezTo>
                  <a:cubicBezTo>
                    <a:pt x="218" y="65"/>
                    <a:pt x="220" y="63"/>
                    <a:pt x="220" y="62"/>
                  </a:cubicBezTo>
                  <a:cubicBezTo>
                    <a:pt x="221" y="61"/>
                    <a:pt x="222" y="61"/>
                    <a:pt x="223" y="61"/>
                  </a:cubicBezTo>
                  <a:cubicBezTo>
                    <a:pt x="224" y="61"/>
                    <a:pt x="225" y="61"/>
                    <a:pt x="226" y="60"/>
                  </a:cubicBezTo>
                  <a:cubicBezTo>
                    <a:pt x="226" y="60"/>
                    <a:pt x="226" y="60"/>
                    <a:pt x="228" y="60"/>
                  </a:cubicBezTo>
                  <a:cubicBezTo>
                    <a:pt x="230" y="60"/>
                    <a:pt x="227" y="58"/>
                    <a:pt x="227" y="58"/>
                  </a:cubicBezTo>
                  <a:cubicBezTo>
                    <a:pt x="227" y="58"/>
                    <a:pt x="219" y="52"/>
                    <a:pt x="217" y="51"/>
                  </a:cubicBezTo>
                  <a:cubicBezTo>
                    <a:pt x="216" y="50"/>
                    <a:pt x="207" y="48"/>
                    <a:pt x="207" y="48"/>
                  </a:cubicBezTo>
                  <a:cubicBezTo>
                    <a:pt x="206" y="48"/>
                    <a:pt x="205" y="46"/>
                    <a:pt x="204" y="45"/>
                  </a:cubicBezTo>
                  <a:cubicBezTo>
                    <a:pt x="204" y="44"/>
                    <a:pt x="203" y="42"/>
                    <a:pt x="202" y="40"/>
                  </a:cubicBezTo>
                  <a:cubicBezTo>
                    <a:pt x="202" y="39"/>
                    <a:pt x="200" y="33"/>
                    <a:pt x="200" y="32"/>
                  </a:cubicBezTo>
                  <a:cubicBezTo>
                    <a:pt x="199" y="30"/>
                    <a:pt x="198" y="28"/>
                    <a:pt x="198" y="28"/>
                  </a:cubicBezTo>
                  <a:cubicBezTo>
                    <a:pt x="198" y="28"/>
                    <a:pt x="195" y="25"/>
                    <a:pt x="195" y="24"/>
                  </a:cubicBezTo>
                  <a:cubicBezTo>
                    <a:pt x="194" y="23"/>
                    <a:pt x="194" y="21"/>
                    <a:pt x="194" y="21"/>
                  </a:cubicBezTo>
                  <a:lnTo>
                    <a:pt x="193" y="6"/>
                  </a:lnTo>
                  <a:cubicBezTo>
                    <a:pt x="193" y="6"/>
                    <a:pt x="192" y="6"/>
                    <a:pt x="192" y="6"/>
                  </a:cubicBezTo>
                  <a:cubicBezTo>
                    <a:pt x="191" y="5"/>
                    <a:pt x="182" y="3"/>
                    <a:pt x="180" y="3"/>
                  </a:cubicBezTo>
                  <a:cubicBezTo>
                    <a:pt x="179" y="2"/>
                    <a:pt x="172" y="0"/>
                    <a:pt x="171" y="0"/>
                  </a:cubicBezTo>
                  <a:cubicBezTo>
                    <a:pt x="170" y="0"/>
                    <a:pt x="163" y="0"/>
                    <a:pt x="162" y="0"/>
                  </a:cubicBezTo>
                  <a:cubicBezTo>
                    <a:pt x="161" y="0"/>
                    <a:pt x="160" y="1"/>
                    <a:pt x="160" y="1"/>
                  </a:cubicBezTo>
                  <a:cubicBezTo>
                    <a:pt x="160" y="1"/>
                    <a:pt x="152" y="8"/>
                    <a:pt x="151" y="9"/>
                  </a:cubicBezTo>
                  <a:cubicBezTo>
                    <a:pt x="150" y="10"/>
                    <a:pt x="129" y="20"/>
                    <a:pt x="128" y="20"/>
                  </a:cubicBezTo>
                  <a:cubicBezTo>
                    <a:pt x="127" y="21"/>
                    <a:pt x="123" y="21"/>
                    <a:pt x="121" y="22"/>
                  </a:cubicBezTo>
                  <a:cubicBezTo>
                    <a:pt x="120" y="23"/>
                    <a:pt x="119" y="26"/>
                    <a:pt x="119" y="27"/>
                  </a:cubicBezTo>
                  <a:cubicBezTo>
                    <a:pt x="119" y="29"/>
                    <a:pt x="117" y="30"/>
                    <a:pt x="116" y="31"/>
                  </a:cubicBezTo>
                  <a:cubicBezTo>
                    <a:pt x="115" y="32"/>
                    <a:pt x="114" y="32"/>
                    <a:pt x="113" y="31"/>
                  </a:cubicBezTo>
                  <a:cubicBezTo>
                    <a:pt x="112" y="31"/>
                    <a:pt x="111" y="30"/>
                    <a:pt x="108" y="29"/>
                  </a:cubicBezTo>
                  <a:cubicBezTo>
                    <a:pt x="105" y="29"/>
                    <a:pt x="100" y="31"/>
                    <a:pt x="98" y="32"/>
                  </a:cubicBezTo>
                  <a:cubicBezTo>
                    <a:pt x="95" y="33"/>
                    <a:pt x="90" y="42"/>
                    <a:pt x="89" y="43"/>
                  </a:cubicBezTo>
                  <a:cubicBezTo>
                    <a:pt x="88" y="44"/>
                    <a:pt x="87" y="48"/>
                    <a:pt x="87" y="49"/>
                  </a:cubicBezTo>
                  <a:cubicBezTo>
                    <a:pt x="86" y="50"/>
                    <a:pt x="86" y="50"/>
                    <a:pt x="85" y="50"/>
                  </a:cubicBezTo>
                  <a:cubicBezTo>
                    <a:pt x="84" y="50"/>
                    <a:pt x="79" y="49"/>
                    <a:pt x="78" y="48"/>
                  </a:cubicBezTo>
                  <a:cubicBezTo>
                    <a:pt x="76" y="47"/>
                    <a:pt x="76" y="48"/>
                    <a:pt x="76" y="49"/>
                  </a:cubicBezTo>
                  <a:cubicBezTo>
                    <a:pt x="76" y="49"/>
                    <a:pt x="77" y="60"/>
                    <a:pt x="77" y="61"/>
                  </a:cubicBezTo>
                  <a:cubicBezTo>
                    <a:pt x="78" y="62"/>
                    <a:pt x="77" y="62"/>
                    <a:pt x="76" y="62"/>
                  </a:cubicBezTo>
                  <a:cubicBezTo>
                    <a:pt x="75" y="62"/>
                    <a:pt x="73" y="64"/>
                    <a:pt x="71" y="65"/>
                  </a:cubicBezTo>
                  <a:cubicBezTo>
                    <a:pt x="70" y="67"/>
                    <a:pt x="69" y="65"/>
                    <a:pt x="69" y="65"/>
                  </a:cubicBezTo>
                  <a:cubicBezTo>
                    <a:pt x="69" y="65"/>
                    <a:pt x="58" y="60"/>
                    <a:pt x="57" y="60"/>
                  </a:cubicBezTo>
                  <a:cubicBezTo>
                    <a:pt x="56" y="59"/>
                    <a:pt x="54" y="56"/>
                    <a:pt x="53" y="55"/>
                  </a:cubicBezTo>
                  <a:cubicBezTo>
                    <a:pt x="52" y="54"/>
                    <a:pt x="52" y="55"/>
                    <a:pt x="51" y="56"/>
                  </a:cubicBezTo>
                  <a:cubicBezTo>
                    <a:pt x="51" y="57"/>
                    <a:pt x="46" y="62"/>
                    <a:pt x="45" y="64"/>
                  </a:cubicBezTo>
                  <a:cubicBezTo>
                    <a:pt x="44" y="66"/>
                    <a:pt x="42" y="69"/>
                    <a:pt x="42" y="70"/>
                  </a:cubicBezTo>
                  <a:cubicBezTo>
                    <a:pt x="41" y="71"/>
                    <a:pt x="43" y="73"/>
                    <a:pt x="43" y="73"/>
                  </a:cubicBezTo>
                  <a:cubicBezTo>
                    <a:pt x="44" y="73"/>
                    <a:pt x="44" y="75"/>
                    <a:pt x="44" y="75"/>
                  </a:cubicBezTo>
                  <a:cubicBezTo>
                    <a:pt x="44" y="75"/>
                    <a:pt x="44" y="77"/>
                    <a:pt x="44" y="79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80"/>
                    <a:pt x="39" y="81"/>
                    <a:pt x="37" y="81"/>
                  </a:cubicBezTo>
                  <a:cubicBezTo>
                    <a:pt x="35" y="81"/>
                    <a:pt x="36" y="83"/>
                    <a:pt x="36" y="83"/>
                  </a:cubicBezTo>
                  <a:cubicBezTo>
                    <a:pt x="36" y="83"/>
                    <a:pt x="38" y="93"/>
                    <a:pt x="38" y="94"/>
                  </a:cubicBezTo>
                  <a:cubicBezTo>
                    <a:pt x="38" y="95"/>
                    <a:pt x="37" y="96"/>
                    <a:pt x="37" y="96"/>
                  </a:cubicBezTo>
                  <a:cubicBezTo>
                    <a:pt x="37" y="96"/>
                    <a:pt x="32" y="102"/>
                    <a:pt x="30" y="103"/>
                  </a:cubicBezTo>
                  <a:cubicBezTo>
                    <a:pt x="29" y="104"/>
                    <a:pt x="26" y="106"/>
                    <a:pt x="25" y="106"/>
                  </a:cubicBezTo>
                  <a:cubicBezTo>
                    <a:pt x="24" y="107"/>
                    <a:pt x="19" y="106"/>
                    <a:pt x="19" y="106"/>
                  </a:cubicBezTo>
                  <a:cubicBezTo>
                    <a:pt x="18" y="106"/>
                    <a:pt x="11" y="109"/>
                    <a:pt x="10" y="110"/>
                  </a:cubicBezTo>
                  <a:cubicBezTo>
                    <a:pt x="9" y="110"/>
                    <a:pt x="6" y="111"/>
                    <a:pt x="5" y="112"/>
                  </a:cubicBezTo>
                  <a:cubicBezTo>
                    <a:pt x="4" y="113"/>
                    <a:pt x="7" y="114"/>
                    <a:pt x="8" y="114"/>
                  </a:cubicBezTo>
                  <a:cubicBezTo>
                    <a:pt x="9" y="114"/>
                    <a:pt x="9" y="116"/>
                    <a:pt x="9" y="116"/>
                  </a:cubicBezTo>
                  <a:cubicBezTo>
                    <a:pt x="9" y="116"/>
                    <a:pt x="10" y="123"/>
                    <a:pt x="10" y="125"/>
                  </a:cubicBezTo>
                  <a:cubicBezTo>
                    <a:pt x="11" y="126"/>
                    <a:pt x="9" y="130"/>
                    <a:pt x="8" y="132"/>
                  </a:cubicBezTo>
                  <a:cubicBezTo>
                    <a:pt x="7" y="135"/>
                    <a:pt x="3" y="137"/>
                    <a:pt x="2" y="138"/>
                  </a:cubicBezTo>
                  <a:cubicBezTo>
                    <a:pt x="1" y="138"/>
                    <a:pt x="1" y="140"/>
                    <a:pt x="1" y="140"/>
                  </a:cubicBezTo>
                  <a:cubicBezTo>
                    <a:pt x="1" y="140"/>
                    <a:pt x="2" y="147"/>
                    <a:pt x="2" y="149"/>
                  </a:cubicBezTo>
                  <a:cubicBezTo>
                    <a:pt x="3" y="151"/>
                    <a:pt x="2" y="155"/>
                    <a:pt x="1" y="156"/>
                  </a:cubicBezTo>
                  <a:cubicBezTo>
                    <a:pt x="1" y="157"/>
                    <a:pt x="1" y="158"/>
                    <a:pt x="0" y="159"/>
                  </a:cubicBezTo>
                  <a:cubicBezTo>
                    <a:pt x="1" y="160"/>
                    <a:pt x="1" y="160"/>
                    <a:pt x="2" y="160"/>
                  </a:cubicBezTo>
                  <a:cubicBezTo>
                    <a:pt x="3" y="161"/>
                    <a:pt x="9" y="163"/>
                    <a:pt x="10" y="163"/>
                  </a:cubicBezTo>
                  <a:cubicBezTo>
                    <a:pt x="11" y="163"/>
                    <a:pt x="13" y="163"/>
                    <a:pt x="14" y="164"/>
                  </a:cubicBezTo>
                  <a:cubicBezTo>
                    <a:pt x="14" y="165"/>
                    <a:pt x="16" y="168"/>
                    <a:pt x="16" y="169"/>
                  </a:cubicBezTo>
                  <a:cubicBezTo>
                    <a:pt x="16" y="170"/>
                    <a:pt x="19" y="181"/>
                    <a:pt x="29" y="183"/>
                  </a:cubicBezTo>
                  <a:cubicBezTo>
                    <a:pt x="29" y="183"/>
                    <a:pt x="31" y="184"/>
                    <a:pt x="33" y="184"/>
                  </a:cubicBezTo>
                  <a:cubicBezTo>
                    <a:pt x="34" y="184"/>
                    <a:pt x="40" y="187"/>
                    <a:pt x="40" y="187"/>
                  </a:cubicBezTo>
                  <a:cubicBezTo>
                    <a:pt x="40" y="187"/>
                    <a:pt x="41" y="188"/>
                    <a:pt x="42" y="187"/>
                  </a:cubicBezTo>
                  <a:cubicBezTo>
                    <a:pt x="43" y="186"/>
                    <a:pt x="45" y="183"/>
                    <a:pt x="45" y="183"/>
                  </a:cubicBezTo>
                  <a:cubicBezTo>
                    <a:pt x="45" y="183"/>
                    <a:pt x="46" y="181"/>
                    <a:pt x="47" y="181"/>
                  </a:cubicBezTo>
                  <a:cubicBezTo>
                    <a:pt x="47" y="181"/>
                    <a:pt x="54" y="177"/>
                    <a:pt x="56" y="177"/>
                  </a:cubicBezTo>
                  <a:cubicBezTo>
                    <a:pt x="57" y="177"/>
                    <a:pt x="64" y="176"/>
                    <a:pt x="66" y="176"/>
                  </a:cubicBezTo>
                  <a:cubicBezTo>
                    <a:pt x="67" y="176"/>
                    <a:pt x="78" y="176"/>
                    <a:pt x="78" y="176"/>
                  </a:cubicBezTo>
                  <a:cubicBezTo>
                    <a:pt x="78" y="176"/>
                    <a:pt x="78" y="177"/>
                    <a:pt x="78" y="178"/>
                  </a:cubicBezTo>
                  <a:cubicBezTo>
                    <a:pt x="78" y="179"/>
                    <a:pt x="79" y="179"/>
                    <a:pt x="80" y="180"/>
                  </a:cubicBezTo>
                  <a:cubicBezTo>
                    <a:pt x="80" y="181"/>
                    <a:pt x="83" y="184"/>
                    <a:pt x="85" y="184"/>
                  </a:cubicBezTo>
                  <a:cubicBezTo>
                    <a:pt x="86" y="185"/>
                    <a:pt x="86" y="185"/>
                    <a:pt x="87" y="186"/>
                  </a:cubicBezTo>
                  <a:cubicBezTo>
                    <a:pt x="87" y="186"/>
                    <a:pt x="90" y="196"/>
                    <a:pt x="93" y="193"/>
                  </a:cubicBezTo>
                  <a:lnTo>
                    <a:pt x="95" y="192"/>
                  </a:lnTo>
                  <a:cubicBezTo>
                    <a:pt x="95" y="191"/>
                    <a:pt x="95" y="191"/>
                    <a:pt x="95" y="190"/>
                  </a:cubicBezTo>
                  <a:cubicBezTo>
                    <a:pt x="95" y="188"/>
                    <a:pt x="94" y="186"/>
                    <a:pt x="93" y="185"/>
                  </a:cubicBezTo>
                  <a:cubicBezTo>
                    <a:pt x="92" y="184"/>
                    <a:pt x="92" y="183"/>
                    <a:pt x="92" y="181"/>
                  </a:cubicBezTo>
                  <a:cubicBezTo>
                    <a:pt x="92" y="178"/>
                    <a:pt x="92" y="169"/>
                    <a:pt x="92" y="167"/>
                  </a:cubicBezTo>
                  <a:cubicBezTo>
                    <a:pt x="91" y="165"/>
                    <a:pt x="90" y="160"/>
                    <a:pt x="89" y="158"/>
                  </a:cubicBezTo>
                  <a:cubicBezTo>
                    <a:pt x="89" y="155"/>
                    <a:pt x="88" y="152"/>
                    <a:pt x="88" y="151"/>
                  </a:cubicBezTo>
                  <a:cubicBezTo>
                    <a:pt x="88" y="151"/>
                    <a:pt x="87" y="149"/>
                    <a:pt x="88" y="148"/>
                  </a:cubicBezTo>
                  <a:cubicBezTo>
                    <a:pt x="89" y="146"/>
                    <a:pt x="90" y="143"/>
                    <a:pt x="90" y="142"/>
                  </a:cubicBezTo>
                  <a:cubicBezTo>
                    <a:pt x="90" y="140"/>
                    <a:pt x="90" y="140"/>
                    <a:pt x="92" y="140"/>
                  </a:cubicBezTo>
                  <a:cubicBezTo>
                    <a:pt x="93" y="140"/>
                    <a:pt x="101" y="140"/>
                    <a:pt x="102" y="140"/>
                  </a:cubicBezTo>
                  <a:cubicBezTo>
                    <a:pt x="104" y="140"/>
                    <a:pt x="125" y="140"/>
                    <a:pt x="129" y="140"/>
                  </a:cubicBezTo>
                  <a:cubicBezTo>
                    <a:pt x="133" y="139"/>
                    <a:pt x="141" y="139"/>
                    <a:pt x="142" y="139"/>
                  </a:cubicBezTo>
                  <a:cubicBezTo>
                    <a:pt x="144" y="139"/>
                    <a:pt x="154" y="140"/>
                    <a:pt x="157" y="140"/>
                  </a:cubicBezTo>
                  <a:cubicBezTo>
                    <a:pt x="159" y="140"/>
                    <a:pt x="167" y="140"/>
                    <a:pt x="168" y="140"/>
                  </a:cubicBezTo>
                  <a:cubicBezTo>
                    <a:pt x="169" y="140"/>
                    <a:pt x="169" y="140"/>
                    <a:pt x="170" y="139"/>
                  </a:cubicBezTo>
                  <a:cubicBezTo>
                    <a:pt x="171" y="138"/>
                    <a:pt x="173" y="136"/>
                    <a:pt x="174" y="136"/>
                  </a:cubicBezTo>
                  <a:cubicBezTo>
                    <a:pt x="175" y="136"/>
                    <a:pt x="181" y="135"/>
                    <a:pt x="182" y="135"/>
                  </a:cubicBezTo>
                  <a:cubicBezTo>
                    <a:pt x="182" y="135"/>
                    <a:pt x="184" y="136"/>
                    <a:pt x="187" y="13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7" name="Freeform 2961"/>
            <p:cNvSpPr>
              <a:spLocks/>
            </p:cNvSpPr>
            <p:nvPr/>
          </p:nvSpPr>
          <p:spPr bwMode="auto">
            <a:xfrm>
              <a:off x="6116086" y="4009785"/>
              <a:ext cx="82968" cy="173651"/>
            </a:xfrm>
            <a:custGeom>
              <a:avLst/>
              <a:gdLst>
                <a:gd name="T0" fmla="*/ 2147483647 w 103"/>
                <a:gd name="T1" fmla="*/ 2147483647 h 210"/>
                <a:gd name="T2" fmla="*/ 2147483647 w 103"/>
                <a:gd name="T3" fmla="*/ 2147483647 h 210"/>
                <a:gd name="T4" fmla="*/ 2147483647 w 103"/>
                <a:gd name="T5" fmla="*/ 2147483647 h 210"/>
                <a:gd name="T6" fmla="*/ 2147483647 w 103"/>
                <a:gd name="T7" fmla="*/ 2147483647 h 210"/>
                <a:gd name="T8" fmla="*/ 2147483647 w 103"/>
                <a:gd name="T9" fmla="*/ 2147483647 h 210"/>
                <a:gd name="T10" fmla="*/ 2147483647 w 103"/>
                <a:gd name="T11" fmla="*/ 2147483647 h 210"/>
                <a:gd name="T12" fmla="*/ 0 w 103"/>
                <a:gd name="T13" fmla="*/ 2147483647 h 210"/>
                <a:gd name="T14" fmla="*/ 2147483647 w 103"/>
                <a:gd name="T15" fmla="*/ 2147483647 h 210"/>
                <a:gd name="T16" fmla="*/ 2147483647 w 103"/>
                <a:gd name="T17" fmla="*/ 2147483647 h 210"/>
                <a:gd name="T18" fmla="*/ 2147483647 w 103"/>
                <a:gd name="T19" fmla="*/ 2147483647 h 210"/>
                <a:gd name="T20" fmla="*/ 2147483647 w 103"/>
                <a:gd name="T21" fmla="*/ 2147483647 h 210"/>
                <a:gd name="T22" fmla="*/ 2147483647 w 103"/>
                <a:gd name="T23" fmla="*/ 2147483647 h 210"/>
                <a:gd name="T24" fmla="*/ 2147483647 w 103"/>
                <a:gd name="T25" fmla="*/ 2147483647 h 210"/>
                <a:gd name="T26" fmla="*/ 2147483647 w 103"/>
                <a:gd name="T27" fmla="*/ 2147483647 h 210"/>
                <a:gd name="T28" fmla="*/ 2147483647 w 103"/>
                <a:gd name="T29" fmla="*/ 2147483647 h 210"/>
                <a:gd name="T30" fmla="*/ 2147483647 w 103"/>
                <a:gd name="T31" fmla="*/ 2147483647 h 210"/>
                <a:gd name="T32" fmla="*/ 2147483647 w 103"/>
                <a:gd name="T33" fmla="*/ 2147483647 h 210"/>
                <a:gd name="T34" fmla="*/ 2147483647 w 103"/>
                <a:gd name="T35" fmla="*/ 2147483647 h 210"/>
                <a:gd name="T36" fmla="*/ 2147483647 w 103"/>
                <a:gd name="T37" fmla="*/ 2147483647 h 210"/>
                <a:gd name="T38" fmla="*/ 2147483647 w 103"/>
                <a:gd name="T39" fmla="*/ 2147483647 h 210"/>
                <a:gd name="T40" fmla="*/ 2147483647 w 103"/>
                <a:gd name="T41" fmla="*/ 2147483647 h 210"/>
                <a:gd name="T42" fmla="*/ 2147483647 w 103"/>
                <a:gd name="T43" fmla="*/ 2147483647 h 210"/>
                <a:gd name="T44" fmla="*/ 2147483647 w 103"/>
                <a:gd name="T45" fmla="*/ 2147483647 h 210"/>
                <a:gd name="T46" fmla="*/ 2147483647 w 103"/>
                <a:gd name="T47" fmla="*/ 2147483647 h 210"/>
                <a:gd name="T48" fmla="*/ 2147483647 w 103"/>
                <a:gd name="T49" fmla="*/ 2147483647 h 210"/>
                <a:gd name="T50" fmla="*/ 2147483647 w 103"/>
                <a:gd name="T51" fmla="*/ 2147483647 h 210"/>
                <a:gd name="T52" fmla="*/ 2147483647 w 103"/>
                <a:gd name="T53" fmla="*/ 2147483647 h 210"/>
                <a:gd name="T54" fmla="*/ 2147483647 w 103"/>
                <a:gd name="T55" fmla="*/ 2147483647 h 210"/>
                <a:gd name="T56" fmla="*/ 2147483647 w 103"/>
                <a:gd name="T57" fmla="*/ 2147483647 h 210"/>
                <a:gd name="T58" fmla="*/ 2147483647 w 103"/>
                <a:gd name="T59" fmla="*/ 2147483647 h 210"/>
                <a:gd name="T60" fmla="*/ 2147483647 w 103"/>
                <a:gd name="T61" fmla="*/ 2147483647 h 210"/>
                <a:gd name="T62" fmla="*/ 2147483647 w 103"/>
                <a:gd name="T63" fmla="*/ 2147483647 h 210"/>
                <a:gd name="T64" fmla="*/ 2147483647 w 103"/>
                <a:gd name="T65" fmla="*/ 2147483647 h 210"/>
                <a:gd name="T66" fmla="*/ 2147483647 w 103"/>
                <a:gd name="T67" fmla="*/ 2147483647 h 210"/>
                <a:gd name="T68" fmla="*/ 2147483647 w 103"/>
                <a:gd name="T69" fmla="*/ 2147483647 h 210"/>
                <a:gd name="T70" fmla="*/ 2147483647 w 103"/>
                <a:gd name="T71" fmla="*/ 2147483647 h 210"/>
                <a:gd name="T72" fmla="*/ 2147483647 w 103"/>
                <a:gd name="T73" fmla="*/ 2147483647 h 210"/>
                <a:gd name="T74" fmla="*/ 2147483647 w 103"/>
                <a:gd name="T75" fmla="*/ 2147483647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3" h="210">
                  <a:moveTo>
                    <a:pt x="54" y="17"/>
                  </a:moveTo>
                  <a:cubicBezTo>
                    <a:pt x="53" y="19"/>
                    <a:pt x="52" y="23"/>
                    <a:pt x="52" y="23"/>
                  </a:cubicBezTo>
                  <a:cubicBezTo>
                    <a:pt x="52" y="24"/>
                    <a:pt x="51" y="26"/>
                    <a:pt x="50" y="26"/>
                  </a:cubicBezTo>
                  <a:cubicBezTo>
                    <a:pt x="49" y="27"/>
                    <a:pt x="42" y="33"/>
                    <a:pt x="42" y="33"/>
                  </a:cubicBezTo>
                  <a:cubicBezTo>
                    <a:pt x="42" y="33"/>
                    <a:pt x="40" y="33"/>
                    <a:pt x="40" y="33"/>
                  </a:cubicBezTo>
                  <a:cubicBezTo>
                    <a:pt x="40" y="33"/>
                    <a:pt x="25" y="32"/>
                    <a:pt x="23" y="33"/>
                  </a:cubicBezTo>
                  <a:cubicBezTo>
                    <a:pt x="22" y="33"/>
                    <a:pt x="21" y="33"/>
                    <a:pt x="20" y="34"/>
                  </a:cubicBezTo>
                  <a:cubicBezTo>
                    <a:pt x="20" y="35"/>
                    <a:pt x="12" y="41"/>
                    <a:pt x="11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12" y="47"/>
                    <a:pt x="11" y="47"/>
                    <a:pt x="11" y="47"/>
                  </a:cubicBezTo>
                  <a:cubicBezTo>
                    <a:pt x="11" y="47"/>
                    <a:pt x="8" y="47"/>
                    <a:pt x="6" y="48"/>
                  </a:cubicBezTo>
                  <a:cubicBezTo>
                    <a:pt x="6" y="48"/>
                    <a:pt x="5" y="48"/>
                    <a:pt x="4" y="48"/>
                  </a:cubicBezTo>
                  <a:cubicBezTo>
                    <a:pt x="3" y="51"/>
                    <a:pt x="1" y="56"/>
                    <a:pt x="1" y="56"/>
                  </a:cubicBezTo>
                  <a:cubicBezTo>
                    <a:pt x="0" y="58"/>
                    <a:pt x="0" y="60"/>
                    <a:pt x="0" y="64"/>
                  </a:cubicBezTo>
                  <a:cubicBezTo>
                    <a:pt x="1" y="68"/>
                    <a:pt x="3" y="71"/>
                    <a:pt x="5" y="73"/>
                  </a:cubicBezTo>
                  <a:cubicBezTo>
                    <a:pt x="8" y="75"/>
                    <a:pt x="18" y="81"/>
                    <a:pt x="18" y="8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0" y="97"/>
                    <a:pt x="19" y="98"/>
                  </a:cubicBezTo>
                  <a:cubicBezTo>
                    <a:pt x="19" y="99"/>
                    <a:pt x="20" y="100"/>
                    <a:pt x="20" y="101"/>
                  </a:cubicBezTo>
                  <a:cubicBezTo>
                    <a:pt x="21" y="101"/>
                    <a:pt x="21" y="102"/>
                    <a:pt x="21" y="103"/>
                  </a:cubicBezTo>
                  <a:cubicBezTo>
                    <a:pt x="21" y="105"/>
                    <a:pt x="22" y="105"/>
                    <a:pt x="22" y="106"/>
                  </a:cubicBezTo>
                  <a:cubicBezTo>
                    <a:pt x="23" y="107"/>
                    <a:pt x="25" y="110"/>
                    <a:pt x="27" y="114"/>
                  </a:cubicBezTo>
                  <a:cubicBezTo>
                    <a:pt x="29" y="118"/>
                    <a:pt x="29" y="128"/>
                    <a:pt x="28" y="131"/>
                  </a:cubicBezTo>
                  <a:cubicBezTo>
                    <a:pt x="27" y="134"/>
                    <a:pt x="29" y="139"/>
                    <a:pt x="29" y="141"/>
                  </a:cubicBezTo>
                  <a:cubicBezTo>
                    <a:pt x="29" y="143"/>
                    <a:pt x="29" y="150"/>
                    <a:pt x="29" y="151"/>
                  </a:cubicBezTo>
                  <a:cubicBezTo>
                    <a:pt x="29" y="152"/>
                    <a:pt x="29" y="158"/>
                    <a:pt x="29" y="161"/>
                  </a:cubicBezTo>
                  <a:cubicBezTo>
                    <a:pt x="29" y="164"/>
                    <a:pt x="29" y="165"/>
                    <a:pt x="29" y="168"/>
                  </a:cubicBezTo>
                  <a:cubicBezTo>
                    <a:pt x="29" y="170"/>
                    <a:pt x="27" y="184"/>
                    <a:pt x="27" y="185"/>
                  </a:cubicBezTo>
                  <a:cubicBezTo>
                    <a:pt x="27" y="186"/>
                    <a:pt x="27" y="187"/>
                    <a:pt x="28" y="187"/>
                  </a:cubicBezTo>
                  <a:cubicBezTo>
                    <a:pt x="28" y="187"/>
                    <a:pt x="28" y="189"/>
                    <a:pt x="28" y="190"/>
                  </a:cubicBezTo>
                  <a:cubicBezTo>
                    <a:pt x="28" y="191"/>
                    <a:pt x="28" y="192"/>
                    <a:pt x="27" y="193"/>
                  </a:cubicBezTo>
                  <a:cubicBezTo>
                    <a:pt x="27" y="195"/>
                    <a:pt x="27" y="195"/>
                    <a:pt x="28" y="196"/>
                  </a:cubicBezTo>
                  <a:cubicBezTo>
                    <a:pt x="28" y="197"/>
                    <a:pt x="30" y="201"/>
                    <a:pt x="31" y="202"/>
                  </a:cubicBezTo>
                  <a:cubicBezTo>
                    <a:pt x="32" y="203"/>
                    <a:pt x="33" y="204"/>
                    <a:pt x="33" y="206"/>
                  </a:cubicBezTo>
                  <a:cubicBezTo>
                    <a:pt x="34" y="207"/>
                    <a:pt x="33" y="208"/>
                    <a:pt x="33" y="208"/>
                  </a:cubicBezTo>
                  <a:cubicBezTo>
                    <a:pt x="32" y="208"/>
                    <a:pt x="30" y="209"/>
                    <a:pt x="29" y="210"/>
                  </a:cubicBezTo>
                  <a:cubicBezTo>
                    <a:pt x="37" y="209"/>
                    <a:pt x="46" y="207"/>
                    <a:pt x="51" y="207"/>
                  </a:cubicBezTo>
                  <a:cubicBezTo>
                    <a:pt x="54" y="206"/>
                    <a:pt x="60" y="206"/>
                    <a:pt x="65" y="206"/>
                  </a:cubicBezTo>
                  <a:lnTo>
                    <a:pt x="65" y="204"/>
                  </a:lnTo>
                  <a:cubicBezTo>
                    <a:pt x="65" y="204"/>
                    <a:pt x="65" y="202"/>
                    <a:pt x="65" y="201"/>
                  </a:cubicBezTo>
                  <a:cubicBezTo>
                    <a:pt x="66" y="200"/>
                    <a:pt x="67" y="193"/>
                    <a:pt x="67" y="192"/>
                  </a:cubicBezTo>
                  <a:cubicBezTo>
                    <a:pt x="67" y="191"/>
                    <a:pt x="66" y="187"/>
                    <a:pt x="66" y="187"/>
                  </a:cubicBezTo>
                  <a:cubicBezTo>
                    <a:pt x="66" y="186"/>
                    <a:pt x="65" y="186"/>
                    <a:pt x="65" y="185"/>
                  </a:cubicBezTo>
                  <a:cubicBezTo>
                    <a:pt x="66" y="184"/>
                    <a:pt x="67" y="178"/>
                    <a:pt x="67" y="177"/>
                  </a:cubicBezTo>
                  <a:cubicBezTo>
                    <a:pt x="67" y="176"/>
                    <a:pt x="67" y="174"/>
                    <a:pt x="67" y="173"/>
                  </a:cubicBezTo>
                  <a:cubicBezTo>
                    <a:pt x="66" y="172"/>
                    <a:pt x="65" y="155"/>
                    <a:pt x="65" y="155"/>
                  </a:cubicBezTo>
                  <a:cubicBezTo>
                    <a:pt x="65" y="155"/>
                    <a:pt x="64" y="154"/>
                    <a:pt x="64" y="154"/>
                  </a:cubicBezTo>
                  <a:cubicBezTo>
                    <a:pt x="64" y="153"/>
                    <a:pt x="63" y="152"/>
                    <a:pt x="64" y="151"/>
                  </a:cubicBezTo>
                  <a:cubicBezTo>
                    <a:pt x="64" y="150"/>
                    <a:pt x="64" y="140"/>
                    <a:pt x="64" y="140"/>
                  </a:cubicBezTo>
                  <a:cubicBezTo>
                    <a:pt x="64" y="139"/>
                    <a:pt x="65" y="138"/>
                    <a:pt x="65" y="136"/>
                  </a:cubicBezTo>
                  <a:cubicBezTo>
                    <a:pt x="66" y="134"/>
                    <a:pt x="66" y="132"/>
                    <a:pt x="66" y="131"/>
                  </a:cubicBezTo>
                  <a:cubicBezTo>
                    <a:pt x="66" y="130"/>
                    <a:pt x="66" y="125"/>
                    <a:pt x="66" y="124"/>
                  </a:cubicBezTo>
                  <a:cubicBezTo>
                    <a:pt x="66" y="123"/>
                    <a:pt x="66" y="121"/>
                    <a:pt x="66" y="120"/>
                  </a:cubicBezTo>
                  <a:cubicBezTo>
                    <a:pt x="67" y="119"/>
                    <a:pt x="67" y="115"/>
                    <a:pt x="67" y="115"/>
                  </a:cubicBezTo>
                  <a:cubicBezTo>
                    <a:pt x="67" y="115"/>
                    <a:pt x="67" y="114"/>
                    <a:pt x="68" y="114"/>
                  </a:cubicBezTo>
                  <a:cubicBezTo>
                    <a:pt x="69" y="114"/>
                    <a:pt x="77" y="115"/>
                    <a:pt x="79" y="108"/>
                  </a:cubicBezTo>
                  <a:cubicBezTo>
                    <a:pt x="81" y="102"/>
                    <a:pt x="83" y="96"/>
                    <a:pt x="83" y="96"/>
                  </a:cubicBezTo>
                  <a:cubicBezTo>
                    <a:pt x="83" y="96"/>
                    <a:pt x="85" y="93"/>
                    <a:pt x="85" y="92"/>
                  </a:cubicBezTo>
                  <a:cubicBezTo>
                    <a:pt x="86" y="91"/>
                    <a:pt x="95" y="80"/>
                    <a:pt x="95" y="80"/>
                  </a:cubicBezTo>
                  <a:cubicBezTo>
                    <a:pt x="96" y="80"/>
                    <a:pt x="96" y="79"/>
                    <a:pt x="96" y="78"/>
                  </a:cubicBezTo>
                  <a:cubicBezTo>
                    <a:pt x="96" y="77"/>
                    <a:pt x="94" y="71"/>
                    <a:pt x="98" y="67"/>
                  </a:cubicBezTo>
                  <a:cubicBezTo>
                    <a:pt x="101" y="62"/>
                    <a:pt x="102" y="62"/>
                    <a:pt x="102" y="62"/>
                  </a:cubicBezTo>
                  <a:cubicBezTo>
                    <a:pt x="102" y="62"/>
                    <a:pt x="103" y="61"/>
                    <a:pt x="103" y="59"/>
                  </a:cubicBezTo>
                  <a:cubicBezTo>
                    <a:pt x="102" y="57"/>
                    <a:pt x="99" y="45"/>
                    <a:pt x="99" y="45"/>
                  </a:cubicBezTo>
                  <a:cubicBezTo>
                    <a:pt x="99" y="45"/>
                    <a:pt x="99" y="43"/>
                    <a:pt x="98" y="43"/>
                  </a:cubicBezTo>
                  <a:cubicBezTo>
                    <a:pt x="98" y="42"/>
                    <a:pt x="92" y="35"/>
                    <a:pt x="92" y="35"/>
                  </a:cubicBezTo>
                  <a:cubicBezTo>
                    <a:pt x="92" y="35"/>
                    <a:pt x="91" y="34"/>
                    <a:pt x="92" y="32"/>
                  </a:cubicBezTo>
                  <a:cubicBezTo>
                    <a:pt x="92" y="31"/>
                    <a:pt x="94" y="27"/>
                    <a:pt x="95" y="24"/>
                  </a:cubicBezTo>
                  <a:cubicBezTo>
                    <a:pt x="92" y="23"/>
                    <a:pt x="90" y="21"/>
                    <a:pt x="89" y="20"/>
                  </a:cubicBezTo>
                  <a:cubicBezTo>
                    <a:pt x="88" y="20"/>
                    <a:pt x="85" y="17"/>
                    <a:pt x="84" y="17"/>
                  </a:cubicBezTo>
                  <a:cubicBezTo>
                    <a:pt x="83" y="16"/>
                    <a:pt x="70" y="2"/>
                    <a:pt x="70" y="1"/>
                  </a:cubicBezTo>
                  <a:cubicBezTo>
                    <a:pt x="69" y="1"/>
                    <a:pt x="69" y="0"/>
                    <a:pt x="68" y="1"/>
                  </a:cubicBezTo>
                  <a:cubicBezTo>
                    <a:pt x="67" y="2"/>
                    <a:pt x="62" y="3"/>
                    <a:pt x="61" y="4"/>
                  </a:cubicBezTo>
                  <a:cubicBezTo>
                    <a:pt x="60" y="4"/>
                    <a:pt x="58" y="5"/>
                    <a:pt x="56" y="5"/>
                  </a:cubicBezTo>
                  <a:cubicBezTo>
                    <a:pt x="55" y="5"/>
                    <a:pt x="54" y="5"/>
                    <a:pt x="54" y="7"/>
                  </a:cubicBezTo>
                  <a:cubicBezTo>
                    <a:pt x="53" y="10"/>
                    <a:pt x="54" y="14"/>
                    <a:pt x="54" y="15"/>
                  </a:cubicBezTo>
                  <a:cubicBezTo>
                    <a:pt x="54" y="16"/>
                    <a:pt x="54" y="16"/>
                    <a:pt x="54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8" name="Freeform 2962"/>
            <p:cNvSpPr>
              <a:spLocks/>
            </p:cNvSpPr>
            <p:nvPr/>
          </p:nvSpPr>
          <p:spPr bwMode="auto">
            <a:xfrm>
              <a:off x="6007343" y="4045342"/>
              <a:ext cx="120021" cy="181920"/>
            </a:xfrm>
            <a:custGeom>
              <a:avLst/>
              <a:gdLst>
                <a:gd name="T0" fmla="*/ 2147483647 w 149"/>
                <a:gd name="T1" fmla="*/ 2147483647 h 220"/>
                <a:gd name="T2" fmla="*/ 2147483647 w 149"/>
                <a:gd name="T3" fmla="*/ 2147483647 h 220"/>
                <a:gd name="T4" fmla="*/ 2147483647 w 149"/>
                <a:gd name="T5" fmla="*/ 2147483647 h 220"/>
                <a:gd name="T6" fmla="*/ 2147483647 w 149"/>
                <a:gd name="T7" fmla="*/ 2147483647 h 220"/>
                <a:gd name="T8" fmla="*/ 2147483647 w 149"/>
                <a:gd name="T9" fmla="*/ 2147483647 h 220"/>
                <a:gd name="T10" fmla="*/ 0 w 149"/>
                <a:gd name="T11" fmla="*/ 2147483647 h 220"/>
                <a:gd name="T12" fmla="*/ 2147483647 w 149"/>
                <a:gd name="T13" fmla="*/ 2147483647 h 220"/>
                <a:gd name="T14" fmla="*/ 2147483647 w 149"/>
                <a:gd name="T15" fmla="*/ 2147483647 h 220"/>
                <a:gd name="T16" fmla="*/ 2147483647 w 149"/>
                <a:gd name="T17" fmla="*/ 2147483647 h 220"/>
                <a:gd name="T18" fmla="*/ 2147483647 w 149"/>
                <a:gd name="T19" fmla="*/ 2147483647 h 220"/>
                <a:gd name="T20" fmla="*/ 2147483647 w 149"/>
                <a:gd name="T21" fmla="*/ 2147483647 h 220"/>
                <a:gd name="T22" fmla="*/ 2147483647 w 149"/>
                <a:gd name="T23" fmla="*/ 2147483647 h 220"/>
                <a:gd name="T24" fmla="*/ 2147483647 w 149"/>
                <a:gd name="T25" fmla="*/ 2147483647 h 220"/>
                <a:gd name="T26" fmla="*/ 2147483647 w 149"/>
                <a:gd name="T27" fmla="*/ 2147483647 h 220"/>
                <a:gd name="T28" fmla="*/ 2147483647 w 149"/>
                <a:gd name="T29" fmla="*/ 2147483647 h 220"/>
                <a:gd name="T30" fmla="*/ 2147483647 w 149"/>
                <a:gd name="T31" fmla="*/ 2147483647 h 220"/>
                <a:gd name="T32" fmla="*/ 2147483647 w 149"/>
                <a:gd name="T33" fmla="*/ 2147483647 h 220"/>
                <a:gd name="T34" fmla="*/ 2147483647 w 149"/>
                <a:gd name="T35" fmla="*/ 2147483647 h 220"/>
                <a:gd name="T36" fmla="*/ 2147483647 w 149"/>
                <a:gd name="T37" fmla="*/ 2147483647 h 220"/>
                <a:gd name="T38" fmla="*/ 2147483647 w 149"/>
                <a:gd name="T39" fmla="*/ 2147483647 h 220"/>
                <a:gd name="T40" fmla="*/ 2147483647 w 149"/>
                <a:gd name="T41" fmla="*/ 2147483647 h 220"/>
                <a:gd name="T42" fmla="*/ 2147483647 w 149"/>
                <a:gd name="T43" fmla="*/ 2147483647 h 220"/>
                <a:gd name="T44" fmla="*/ 2147483647 w 149"/>
                <a:gd name="T45" fmla="*/ 2147483647 h 220"/>
                <a:gd name="T46" fmla="*/ 2147483647 w 149"/>
                <a:gd name="T47" fmla="*/ 2147483647 h 220"/>
                <a:gd name="T48" fmla="*/ 2147483647 w 149"/>
                <a:gd name="T49" fmla="*/ 2147483647 h 220"/>
                <a:gd name="T50" fmla="*/ 2147483647 w 149"/>
                <a:gd name="T51" fmla="*/ 2147483647 h 220"/>
                <a:gd name="T52" fmla="*/ 2147483647 w 149"/>
                <a:gd name="T53" fmla="*/ 2147483647 h 220"/>
                <a:gd name="T54" fmla="*/ 2147483647 w 149"/>
                <a:gd name="T55" fmla="*/ 2147483647 h 220"/>
                <a:gd name="T56" fmla="*/ 2147483647 w 149"/>
                <a:gd name="T57" fmla="*/ 2147483647 h 220"/>
                <a:gd name="T58" fmla="*/ 2147483647 w 149"/>
                <a:gd name="T59" fmla="*/ 2147483647 h 220"/>
                <a:gd name="T60" fmla="*/ 2147483647 w 149"/>
                <a:gd name="T61" fmla="*/ 2147483647 h 220"/>
                <a:gd name="T62" fmla="*/ 2147483647 w 149"/>
                <a:gd name="T63" fmla="*/ 2147483647 h 220"/>
                <a:gd name="T64" fmla="*/ 2147483647 w 149"/>
                <a:gd name="T65" fmla="*/ 2147483647 h 220"/>
                <a:gd name="T66" fmla="*/ 2147483647 w 149"/>
                <a:gd name="T67" fmla="*/ 2147483647 h 220"/>
                <a:gd name="T68" fmla="*/ 2147483647 w 149"/>
                <a:gd name="T69" fmla="*/ 2147483647 h 220"/>
                <a:gd name="T70" fmla="*/ 2147483647 w 149"/>
                <a:gd name="T71" fmla="*/ 2147483647 h 220"/>
                <a:gd name="T72" fmla="*/ 2147483647 w 149"/>
                <a:gd name="T73" fmla="*/ 2147483647 h 220"/>
                <a:gd name="T74" fmla="*/ 2147483647 w 149"/>
                <a:gd name="T75" fmla="*/ 2147483647 h 220"/>
                <a:gd name="T76" fmla="*/ 2147483647 w 149"/>
                <a:gd name="T77" fmla="*/ 2147483647 h 220"/>
                <a:gd name="T78" fmla="*/ 2147483647 w 149"/>
                <a:gd name="T79" fmla="*/ 2147483647 h 220"/>
                <a:gd name="T80" fmla="*/ 2147483647 w 149"/>
                <a:gd name="T81" fmla="*/ 214748364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9" h="220">
                  <a:moveTo>
                    <a:pt x="18" y="57"/>
                  </a:moveTo>
                  <a:cubicBezTo>
                    <a:pt x="18" y="60"/>
                    <a:pt x="16" y="64"/>
                    <a:pt x="16" y="68"/>
                  </a:cubicBezTo>
                  <a:cubicBezTo>
                    <a:pt x="15" y="73"/>
                    <a:pt x="19" y="78"/>
                    <a:pt x="19" y="79"/>
                  </a:cubicBezTo>
                  <a:cubicBezTo>
                    <a:pt x="20" y="79"/>
                    <a:pt x="21" y="80"/>
                    <a:pt x="21" y="80"/>
                  </a:cubicBezTo>
                  <a:cubicBezTo>
                    <a:pt x="22" y="80"/>
                    <a:pt x="22" y="81"/>
                    <a:pt x="22" y="81"/>
                  </a:cubicBezTo>
                  <a:cubicBezTo>
                    <a:pt x="22" y="81"/>
                    <a:pt x="22" y="83"/>
                    <a:pt x="24" y="89"/>
                  </a:cubicBezTo>
                  <a:cubicBezTo>
                    <a:pt x="25" y="94"/>
                    <a:pt x="24" y="100"/>
                    <a:pt x="23" y="103"/>
                  </a:cubicBezTo>
                  <a:cubicBezTo>
                    <a:pt x="21" y="106"/>
                    <a:pt x="16" y="112"/>
                    <a:pt x="15" y="113"/>
                  </a:cubicBezTo>
                  <a:cubicBezTo>
                    <a:pt x="14" y="115"/>
                    <a:pt x="13" y="116"/>
                    <a:pt x="12" y="117"/>
                  </a:cubicBezTo>
                  <a:cubicBezTo>
                    <a:pt x="12" y="118"/>
                    <a:pt x="6" y="136"/>
                    <a:pt x="5" y="138"/>
                  </a:cubicBezTo>
                  <a:cubicBezTo>
                    <a:pt x="5" y="140"/>
                    <a:pt x="2" y="144"/>
                    <a:pt x="1" y="146"/>
                  </a:cubicBezTo>
                  <a:cubicBezTo>
                    <a:pt x="0" y="148"/>
                    <a:pt x="0" y="150"/>
                    <a:pt x="0" y="152"/>
                  </a:cubicBezTo>
                  <a:cubicBezTo>
                    <a:pt x="0" y="154"/>
                    <a:pt x="1" y="161"/>
                    <a:pt x="3" y="173"/>
                  </a:cubicBezTo>
                  <a:cubicBezTo>
                    <a:pt x="6" y="184"/>
                    <a:pt x="14" y="190"/>
                    <a:pt x="16" y="191"/>
                  </a:cubicBezTo>
                  <a:cubicBezTo>
                    <a:pt x="18" y="193"/>
                    <a:pt x="17" y="195"/>
                    <a:pt x="17" y="199"/>
                  </a:cubicBezTo>
                  <a:cubicBezTo>
                    <a:pt x="17" y="202"/>
                    <a:pt x="16" y="204"/>
                    <a:pt x="15" y="204"/>
                  </a:cubicBezTo>
                  <a:cubicBezTo>
                    <a:pt x="14" y="205"/>
                    <a:pt x="10" y="205"/>
                    <a:pt x="7" y="205"/>
                  </a:cubicBezTo>
                  <a:cubicBezTo>
                    <a:pt x="5" y="204"/>
                    <a:pt x="4" y="205"/>
                    <a:pt x="4" y="206"/>
                  </a:cubicBezTo>
                  <a:cubicBezTo>
                    <a:pt x="12" y="208"/>
                    <a:pt x="26" y="213"/>
                    <a:pt x="33" y="216"/>
                  </a:cubicBezTo>
                  <a:cubicBezTo>
                    <a:pt x="44" y="220"/>
                    <a:pt x="45" y="216"/>
                    <a:pt x="47" y="214"/>
                  </a:cubicBezTo>
                  <a:cubicBezTo>
                    <a:pt x="50" y="213"/>
                    <a:pt x="57" y="207"/>
                    <a:pt x="64" y="205"/>
                  </a:cubicBezTo>
                  <a:cubicBezTo>
                    <a:pt x="71" y="203"/>
                    <a:pt x="83" y="201"/>
                    <a:pt x="89" y="197"/>
                  </a:cubicBezTo>
                  <a:cubicBezTo>
                    <a:pt x="95" y="192"/>
                    <a:pt x="106" y="189"/>
                    <a:pt x="109" y="188"/>
                  </a:cubicBezTo>
                  <a:cubicBezTo>
                    <a:pt x="112" y="187"/>
                    <a:pt x="127" y="181"/>
                    <a:pt x="128" y="180"/>
                  </a:cubicBezTo>
                  <a:cubicBezTo>
                    <a:pt x="129" y="179"/>
                    <a:pt x="126" y="178"/>
                    <a:pt x="124" y="177"/>
                  </a:cubicBezTo>
                  <a:cubicBezTo>
                    <a:pt x="122" y="175"/>
                    <a:pt x="124" y="174"/>
                    <a:pt x="126" y="174"/>
                  </a:cubicBezTo>
                  <a:cubicBezTo>
                    <a:pt x="129" y="174"/>
                    <a:pt x="130" y="177"/>
                    <a:pt x="130" y="179"/>
                  </a:cubicBezTo>
                  <a:cubicBezTo>
                    <a:pt x="130" y="180"/>
                    <a:pt x="134" y="184"/>
                    <a:pt x="139" y="181"/>
                  </a:cubicBezTo>
                  <a:cubicBezTo>
                    <a:pt x="145" y="179"/>
                    <a:pt x="146" y="176"/>
                    <a:pt x="147" y="173"/>
                  </a:cubicBezTo>
                  <a:cubicBezTo>
                    <a:pt x="148" y="172"/>
                    <a:pt x="148" y="172"/>
                    <a:pt x="149" y="171"/>
                  </a:cubicBezTo>
                  <a:cubicBezTo>
                    <a:pt x="148" y="171"/>
                    <a:pt x="147" y="170"/>
                    <a:pt x="146" y="170"/>
                  </a:cubicBezTo>
                  <a:cubicBezTo>
                    <a:pt x="146" y="169"/>
                    <a:pt x="144" y="168"/>
                    <a:pt x="144" y="168"/>
                  </a:cubicBezTo>
                  <a:cubicBezTo>
                    <a:pt x="144" y="168"/>
                    <a:pt x="135" y="158"/>
                    <a:pt x="134" y="157"/>
                  </a:cubicBezTo>
                  <a:cubicBezTo>
                    <a:pt x="133" y="157"/>
                    <a:pt x="133" y="155"/>
                    <a:pt x="133" y="155"/>
                  </a:cubicBezTo>
                  <a:cubicBezTo>
                    <a:pt x="133" y="155"/>
                    <a:pt x="127" y="143"/>
                    <a:pt x="126" y="142"/>
                  </a:cubicBezTo>
                  <a:cubicBezTo>
                    <a:pt x="126" y="142"/>
                    <a:pt x="126" y="141"/>
                    <a:pt x="127" y="141"/>
                  </a:cubicBezTo>
                  <a:cubicBezTo>
                    <a:pt x="128" y="141"/>
                    <a:pt x="127" y="141"/>
                    <a:pt x="128" y="140"/>
                  </a:cubicBezTo>
                  <a:cubicBezTo>
                    <a:pt x="129" y="139"/>
                    <a:pt x="130" y="131"/>
                    <a:pt x="131" y="129"/>
                  </a:cubicBezTo>
                  <a:cubicBezTo>
                    <a:pt x="131" y="128"/>
                    <a:pt x="130" y="128"/>
                    <a:pt x="130" y="128"/>
                  </a:cubicBezTo>
                  <a:cubicBezTo>
                    <a:pt x="127" y="126"/>
                    <a:pt x="126" y="123"/>
                    <a:pt x="126" y="121"/>
                  </a:cubicBezTo>
                  <a:cubicBezTo>
                    <a:pt x="126" y="120"/>
                    <a:pt x="128" y="112"/>
                    <a:pt x="129" y="112"/>
                  </a:cubicBezTo>
                  <a:cubicBezTo>
                    <a:pt x="130" y="111"/>
                    <a:pt x="129" y="110"/>
                    <a:pt x="129" y="110"/>
                  </a:cubicBezTo>
                  <a:lnTo>
                    <a:pt x="129" y="107"/>
                  </a:lnTo>
                  <a:cubicBezTo>
                    <a:pt x="128" y="101"/>
                    <a:pt x="131" y="98"/>
                    <a:pt x="132" y="97"/>
                  </a:cubicBezTo>
                  <a:cubicBezTo>
                    <a:pt x="133" y="96"/>
                    <a:pt x="133" y="95"/>
                    <a:pt x="132" y="94"/>
                  </a:cubicBezTo>
                  <a:cubicBezTo>
                    <a:pt x="131" y="93"/>
                    <a:pt x="131" y="93"/>
                    <a:pt x="131" y="92"/>
                  </a:cubicBezTo>
                  <a:cubicBezTo>
                    <a:pt x="131" y="90"/>
                    <a:pt x="129" y="90"/>
                    <a:pt x="128" y="90"/>
                  </a:cubicBezTo>
                  <a:cubicBezTo>
                    <a:pt x="127" y="89"/>
                    <a:pt x="123" y="83"/>
                    <a:pt x="122" y="82"/>
                  </a:cubicBezTo>
                  <a:cubicBezTo>
                    <a:pt x="122" y="81"/>
                    <a:pt x="123" y="81"/>
                    <a:pt x="123" y="81"/>
                  </a:cubicBezTo>
                  <a:cubicBezTo>
                    <a:pt x="123" y="81"/>
                    <a:pt x="124" y="79"/>
                    <a:pt x="125" y="79"/>
                  </a:cubicBezTo>
                  <a:cubicBezTo>
                    <a:pt x="126" y="78"/>
                    <a:pt x="125" y="77"/>
                    <a:pt x="125" y="77"/>
                  </a:cubicBezTo>
                  <a:cubicBezTo>
                    <a:pt x="125" y="77"/>
                    <a:pt x="122" y="60"/>
                    <a:pt x="121" y="58"/>
                  </a:cubicBezTo>
                  <a:cubicBezTo>
                    <a:pt x="120" y="56"/>
                    <a:pt x="120" y="57"/>
                    <a:pt x="119" y="58"/>
                  </a:cubicBezTo>
                  <a:cubicBezTo>
                    <a:pt x="119" y="59"/>
                    <a:pt x="118" y="59"/>
                    <a:pt x="117" y="58"/>
                  </a:cubicBezTo>
                  <a:cubicBezTo>
                    <a:pt x="116" y="57"/>
                    <a:pt x="118" y="55"/>
                    <a:pt x="119" y="54"/>
                  </a:cubicBezTo>
                  <a:cubicBezTo>
                    <a:pt x="121" y="53"/>
                    <a:pt x="122" y="54"/>
                    <a:pt x="119" y="53"/>
                  </a:cubicBezTo>
                  <a:cubicBezTo>
                    <a:pt x="116" y="52"/>
                    <a:pt x="118" y="47"/>
                    <a:pt x="119" y="45"/>
                  </a:cubicBezTo>
                  <a:cubicBezTo>
                    <a:pt x="119" y="44"/>
                    <a:pt x="122" y="39"/>
                    <a:pt x="122" y="38"/>
                  </a:cubicBezTo>
                  <a:cubicBezTo>
                    <a:pt x="122" y="37"/>
                    <a:pt x="122" y="34"/>
                    <a:pt x="122" y="31"/>
                  </a:cubicBezTo>
                  <a:cubicBezTo>
                    <a:pt x="122" y="27"/>
                    <a:pt x="118" y="25"/>
                    <a:pt x="116" y="24"/>
                  </a:cubicBezTo>
                  <a:cubicBezTo>
                    <a:pt x="115" y="23"/>
                    <a:pt x="107" y="17"/>
                    <a:pt x="106" y="16"/>
                  </a:cubicBezTo>
                  <a:cubicBezTo>
                    <a:pt x="105" y="15"/>
                    <a:pt x="106" y="14"/>
                    <a:pt x="106" y="14"/>
                  </a:cubicBezTo>
                  <a:cubicBezTo>
                    <a:pt x="106" y="14"/>
                    <a:pt x="108" y="10"/>
                    <a:pt x="109" y="7"/>
                  </a:cubicBezTo>
                  <a:cubicBezTo>
                    <a:pt x="110" y="6"/>
                    <a:pt x="110" y="3"/>
                    <a:pt x="110" y="2"/>
                  </a:cubicBezTo>
                  <a:cubicBezTo>
                    <a:pt x="107" y="1"/>
                    <a:pt x="105" y="0"/>
                    <a:pt x="105" y="0"/>
                  </a:cubicBezTo>
                  <a:cubicBezTo>
                    <a:pt x="104" y="0"/>
                    <a:pt x="98" y="1"/>
                    <a:pt x="97" y="1"/>
                  </a:cubicBezTo>
                  <a:cubicBezTo>
                    <a:pt x="96" y="1"/>
                    <a:pt x="94" y="3"/>
                    <a:pt x="93" y="4"/>
                  </a:cubicBezTo>
                  <a:cubicBezTo>
                    <a:pt x="92" y="5"/>
                    <a:pt x="92" y="5"/>
                    <a:pt x="91" y="5"/>
                  </a:cubicBezTo>
                  <a:cubicBezTo>
                    <a:pt x="90" y="5"/>
                    <a:pt x="82" y="5"/>
                    <a:pt x="80" y="5"/>
                  </a:cubicBezTo>
                  <a:cubicBezTo>
                    <a:pt x="77" y="5"/>
                    <a:pt x="67" y="4"/>
                    <a:pt x="65" y="4"/>
                  </a:cubicBezTo>
                  <a:cubicBezTo>
                    <a:pt x="64" y="4"/>
                    <a:pt x="56" y="4"/>
                    <a:pt x="52" y="5"/>
                  </a:cubicBezTo>
                  <a:cubicBezTo>
                    <a:pt x="48" y="5"/>
                    <a:pt x="27" y="5"/>
                    <a:pt x="25" y="5"/>
                  </a:cubicBezTo>
                  <a:cubicBezTo>
                    <a:pt x="24" y="5"/>
                    <a:pt x="16" y="5"/>
                    <a:pt x="15" y="5"/>
                  </a:cubicBezTo>
                  <a:cubicBezTo>
                    <a:pt x="13" y="5"/>
                    <a:pt x="13" y="5"/>
                    <a:pt x="13" y="7"/>
                  </a:cubicBezTo>
                  <a:cubicBezTo>
                    <a:pt x="13" y="8"/>
                    <a:pt x="12" y="11"/>
                    <a:pt x="11" y="13"/>
                  </a:cubicBezTo>
                  <a:cubicBezTo>
                    <a:pt x="10" y="14"/>
                    <a:pt x="11" y="16"/>
                    <a:pt x="11" y="16"/>
                  </a:cubicBezTo>
                  <a:cubicBezTo>
                    <a:pt x="11" y="17"/>
                    <a:pt x="12" y="20"/>
                    <a:pt x="12" y="23"/>
                  </a:cubicBezTo>
                  <a:cubicBezTo>
                    <a:pt x="13" y="25"/>
                    <a:pt x="14" y="30"/>
                    <a:pt x="15" y="32"/>
                  </a:cubicBezTo>
                  <a:cubicBezTo>
                    <a:pt x="15" y="34"/>
                    <a:pt x="15" y="43"/>
                    <a:pt x="15" y="46"/>
                  </a:cubicBezTo>
                  <a:cubicBezTo>
                    <a:pt x="15" y="48"/>
                    <a:pt x="15" y="49"/>
                    <a:pt x="16" y="50"/>
                  </a:cubicBezTo>
                  <a:cubicBezTo>
                    <a:pt x="17" y="51"/>
                    <a:pt x="18" y="53"/>
                    <a:pt x="18" y="55"/>
                  </a:cubicBezTo>
                  <a:cubicBezTo>
                    <a:pt x="18" y="56"/>
                    <a:pt x="18" y="56"/>
                    <a:pt x="18" y="5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9" name="Freeform 2963"/>
            <p:cNvSpPr>
              <a:spLocks/>
            </p:cNvSpPr>
            <p:nvPr/>
          </p:nvSpPr>
          <p:spPr bwMode="auto">
            <a:xfrm>
              <a:off x="5861547" y="4056920"/>
              <a:ext cx="165934" cy="178613"/>
            </a:xfrm>
            <a:custGeom>
              <a:avLst/>
              <a:gdLst>
                <a:gd name="T0" fmla="*/ 2147483647 w 206"/>
                <a:gd name="T1" fmla="*/ 2147483647 h 216"/>
                <a:gd name="T2" fmla="*/ 2147483647 w 206"/>
                <a:gd name="T3" fmla="*/ 2147483647 h 216"/>
                <a:gd name="T4" fmla="*/ 2147483647 w 206"/>
                <a:gd name="T5" fmla="*/ 2147483647 h 216"/>
                <a:gd name="T6" fmla="*/ 2147483647 w 206"/>
                <a:gd name="T7" fmla="*/ 2147483647 h 216"/>
                <a:gd name="T8" fmla="*/ 2147483647 w 206"/>
                <a:gd name="T9" fmla="*/ 2147483647 h 216"/>
                <a:gd name="T10" fmla="*/ 2147483647 w 206"/>
                <a:gd name="T11" fmla="*/ 2147483647 h 216"/>
                <a:gd name="T12" fmla="*/ 2147483647 w 206"/>
                <a:gd name="T13" fmla="*/ 2147483647 h 216"/>
                <a:gd name="T14" fmla="*/ 2147483647 w 206"/>
                <a:gd name="T15" fmla="*/ 2147483647 h 216"/>
                <a:gd name="T16" fmla="*/ 2147483647 w 206"/>
                <a:gd name="T17" fmla="*/ 2147483647 h 216"/>
                <a:gd name="T18" fmla="*/ 2147483647 w 206"/>
                <a:gd name="T19" fmla="*/ 2147483647 h 216"/>
                <a:gd name="T20" fmla="*/ 2147483647 w 206"/>
                <a:gd name="T21" fmla="*/ 2147483647 h 216"/>
                <a:gd name="T22" fmla="*/ 2147483647 w 206"/>
                <a:gd name="T23" fmla="*/ 2147483647 h 216"/>
                <a:gd name="T24" fmla="*/ 2147483647 w 206"/>
                <a:gd name="T25" fmla="*/ 2147483647 h 216"/>
                <a:gd name="T26" fmla="*/ 2147483647 w 206"/>
                <a:gd name="T27" fmla="*/ 2147483647 h 216"/>
                <a:gd name="T28" fmla="*/ 2147483647 w 206"/>
                <a:gd name="T29" fmla="*/ 2147483647 h 216"/>
                <a:gd name="T30" fmla="*/ 2147483647 w 206"/>
                <a:gd name="T31" fmla="*/ 2147483647 h 216"/>
                <a:gd name="T32" fmla="*/ 2147483647 w 206"/>
                <a:gd name="T33" fmla="*/ 2147483647 h 216"/>
                <a:gd name="T34" fmla="*/ 2147483647 w 206"/>
                <a:gd name="T35" fmla="*/ 2147483647 h 216"/>
                <a:gd name="T36" fmla="*/ 2147483647 w 206"/>
                <a:gd name="T37" fmla="*/ 2147483647 h 216"/>
                <a:gd name="T38" fmla="*/ 2147483647 w 206"/>
                <a:gd name="T39" fmla="*/ 2147483647 h 216"/>
                <a:gd name="T40" fmla="*/ 2147483647 w 206"/>
                <a:gd name="T41" fmla="*/ 2147483647 h 216"/>
                <a:gd name="T42" fmla="*/ 2147483647 w 206"/>
                <a:gd name="T43" fmla="*/ 2147483647 h 216"/>
                <a:gd name="T44" fmla="*/ 2147483647 w 206"/>
                <a:gd name="T45" fmla="*/ 2147483647 h 216"/>
                <a:gd name="T46" fmla="*/ 2147483647 w 206"/>
                <a:gd name="T47" fmla="*/ 2147483647 h 216"/>
                <a:gd name="T48" fmla="*/ 2147483647 w 206"/>
                <a:gd name="T49" fmla="*/ 2147483647 h 216"/>
                <a:gd name="T50" fmla="*/ 2147483647 w 206"/>
                <a:gd name="T51" fmla="*/ 2147483647 h 216"/>
                <a:gd name="T52" fmla="*/ 2147483647 w 206"/>
                <a:gd name="T53" fmla="*/ 2147483647 h 216"/>
                <a:gd name="T54" fmla="*/ 2147483647 w 206"/>
                <a:gd name="T55" fmla="*/ 2147483647 h 216"/>
                <a:gd name="T56" fmla="*/ 2147483647 w 206"/>
                <a:gd name="T57" fmla="*/ 2147483647 h 216"/>
                <a:gd name="T58" fmla="*/ 2147483647 w 206"/>
                <a:gd name="T59" fmla="*/ 2147483647 h 216"/>
                <a:gd name="T60" fmla="*/ 2147483647 w 206"/>
                <a:gd name="T61" fmla="*/ 2147483647 h 216"/>
                <a:gd name="T62" fmla="*/ 2147483647 w 206"/>
                <a:gd name="T63" fmla="*/ 2147483647 h 216"/>
                <a:gd name="T64" fmla="*/ 2147483647 w 206"/>
                <a:gd name="T65" fmla="*/ 2147483647 h 216"/>
                <a:gd name="T66" fmla="*/ 2147483647 w 206"/>
                <a:gd name="T67" fmla="*/ 2147483647 h 216"/>
                <a:gd name="T68" fmla="*/ 2147483647 w 206"/>
                <a:gd name="T69" fmla="*/ 2147483647 h 216"/>
                <a:gd name="T70" fmla="*/ 2147483647 w 206"/>
                <a:gd name="T71" fmla="*/ 2147483647 h 216"/>
                <a:gd name="T72" fmla="*/ 2147483647 w 206"/>
                <a:gd name="T73" fmla="*/ 2147483647 h 216"/>
                <a:gd name="T74" fmla="*/ 2147483647 w 206"/>
                <a:gd name="T75" fmla="*/ 2147483647 h 216"/>
                <a:gd name="T76" fmla="*/ 2147483647 w 206"/>
                <a:gd name="T77" fmla="*/ 2147483647 h 216"/>
                <a:gd name="T78" fmla="*/ 2147483647 w 206"/>
                <a:gd name="T79" fmla="*/ 2147483647 h 216"/>
                <a:gd name="T80" fmla="*/ 2147483647 w 206"/>
                <a:gd name="T81" fmla="*/ 2147483647 h 216"/>
                <a:gd name="T82" fmla="*/ 2147483647 w 206"/>
                <a:gd name="T83" fmla="*/ 2147483647 h 216"/>
                <a:gd name="T84" fmla="*/ 2147483647 w 206"/>
                <a:gd name="T85" fmla="*/ 2147483647 h 216"/>
                <a:gd name="T86" fmla="*/ 2147483647 w 206"/>
                <a:gd name="T87" fmla="*/ 2147483647 h 216"/>
                <a:gd name="T88" fmla="*/ 2147483647 w 206"/>
                <a:gd name="T89" fmla="*/ 2147483647 h 216"/>
                <a:gd name="T90" fmla="*/ 2147483647 w 206"/>
                <a:gd name="T91" fmla="*/ 2147483647 h 216"/>
                <a:gd name="T92" fmla="*/ 2147483647 w 206"/>
                <a:gd name="T93" fmla="*/ 2147483647 h 216"/>
                <a:gd name="T94" fmla="*/ 2147483647 w 206"/>
                <a:gd name="T95" fmla="*/ 2147483647 h 216"/>
                <a:gd name="T96" fmla="*/ 2147483647 w 206"/>
                <a:gd name="T97" fmla="*/ 2147483647 h 216"/>
                <a:gd name="T98" fmla="*/ 2147483647 w 206"/>
                <a:gd name="T99" fmla="*/ 2147483647 h 216"/>
                <a:gd name="T100" fmla="*/ 2147483647 w 206"/>
                <a:gd name="T101" fmla="*/ 2147483647 h 216"/>
                <a:gd name="T102" fmla="*/ 2147483647 w 206"/>
                <a:gd name="T103" fmla="*/ 2147483647 h 216"/>
                <a:gd name="T104" fmla="*/ 2147483647 w 206"/>
                <a:gd name="T105" fmla="*/ 2147483647 h 216"/>
                <a:gd name="T106" fmla="*/ 2147483647 w 206"/>
                <a:gd name="T107" fmla="*/ 2147483647 h 216"/>
                <a:gd name="T108" fmla="*/ 2147483647 w 206"/>
                <a:gd name="T109" fmla="*/ 2147483647 h 216"/>
                <a:gd name="T110" fmla="*/ 2147483647 w 206"/>
                <a:gd name="T111" fmla="*/ 2147483647 h 2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16">
                  <a:moveTo>
                    <a:pt x="104" y="10"/>
                  </a:moveTo>
                  <a:cubicBezTo>
                    <a:pt x="102" y="10"/>
                    <a:pt x="98" y="10"/>
                    <a:pt x="97" y="10"/>
                  </a:cubicBezTo>
                  <a:cubicBezTo>
                    <a:pt x="95" y="10"/>
                    <a:pt x="95" y="12"/>
                    <a:pt x="92" y="15"/>
                  </a:cubicBezTo>
                  <a:cubicBezTo>
                    <a:pt x="89" y="19"/>
                    <a:pt x="84" y="18"/>
                    <a:pt x="83" y="17"/>
                  </a:cubicBezTo>
                  <a:cubicBezTo>
                    <a:pt x="82" y="17"/>
                    <a:pt x="81" y="17"/>
                    <a:pt x="81" y="15"/>
                  </a:cubicBezTo>
                  <a:cubicBezTo>
                    <a:pt x="81" y="13"/>
                    <a:pt x="80" y="3"/>
                    <a:pt x="80" y="1"/>
                  </a:cubicBezTo>
                  <a:cubicBezTo>
                    <a:pt x="80" y="0"/>
                    <a:pt x="79" y="1"/>
                    <a:pt x="79" y="1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2"/>
                    <a:pt x="73" y="2"/>
                    <a:pt x="74" y="4"/>
                  </a:cubicBezTo>
                  <a:cubicBezTo>
                    <a:pt x="75" y="5"/>
                    <a:pt x="74" y="5"/>
                    <a:pt x="74" y="5"/>
                  </a:cubicBezTo>
                  <a:cubicBezTo>
                    <a:pt x="73" y="5"/>
                    <a:pt x="71" y="4"/>
                    <a:pt x="70" y="3"/>
                  </a:cubicBezTo>
                  <a:cubicBezTo>
                    <a:pt x="68" y="2"/>
                    <a:pt x="68" y="3"/>
                    <a:pt x="66" y="4"/>
                  </a:cubicBezTo>
                  <a:cubicBezTo>
                    <a:pt x="64" y="6"/>
                    <a:pt x="66" y="10"/>
                    <a:pt x="66" y="11"/>
                  </a:cubicBezTo>
                  <a:cubicBezTo>
                    <a:pt x="66" y="13"/>
                    <a:pt x="66" y="13"/>
                    <a:pt x="65" y="13"/>
                  </a:cubicBezTo>
                  <a:cubicBezTo>
                    <a:pt x="64" y="13"/>
                    <a:pt x="61" y="13"/>
                    <a:pt x="58" y="13"/>
                  </a:cubicBezTo>
                  <a:cubicBezTo>
                    <a:pt x="55" y="13"/>
                    <a:pt x="55" y="16"/>
                    <a:pt x="55" y="17"/>
                  </a:cubicBezTo>
                  <a:cubicBezTo>
                    <a:pt x="54" y="19"/>
                    <a:pt x="54" y="21"/>
                    <a:pt x="53" y="19"/>
                  </a:cubicBezTo>
                  <a:cubicBezTo>
                    <a:pt x="52" y="17"/>
                    <a:pt x="48" y="17"/>
                    <a:pt x="46" y="17"/>
                  </a:cubicBezTo>
                  <a:cubicBezTo>
                    <a:pt x="45" y="17"/>
                    <a:pt x="44" y="17"/>
                    <a:pt x="43" y="16"/>
                  </a:cubicBezTo>
                  <a:cubicBezTo>
                    <a:pt x="43" y="15"/>
                    <a:pt x="42" y="14"/>
                    <a:pt x="42" y="14"/>
                  </a:cubicBezTo>
                  <a:cubicBezTo>
                    <a:pt x="38" y="12"/>
                    <a:pt x="34" y="10"/>
                    <a:pt x="32" y="11"/>
                  </a:cubicBezTo>
                  <a:cubicBezTo>
                    <a:pt x="31" y="11"/>
                    <a:pt x="30" y="13"/>
                    <a:pt x="29" y="15"/>
                  </a:cubicBezTo>
                  <a:cubicBezTo>
                    <a:pt x="28" y="16"/>
                    <a:pt x="26" y="17"/>
                    <a:pt x="24" y="18"/>
                  </a:cubicBezTo>
                  <a:cubicBezTo>
                    <a:pt x="23" y="18"/>
                    <a:pt x="23" y="19"/>
                    <a:pt x="22" y="19"/>
                  </a:cubicBezTo>
                  <a:cubicBezTo>
                    <a:pt x="20" y="21"/>
                    <a:pt x="18" y="23"/>
                    <a:pt x="17" y="23"/>
                  </a:cubicBezTo>
                  <a:cubicBezTo>
                    <a:pt x="16" y="24"/>
                    <a:pt x="16" y="26"/>
                    <a:pt x="16" y="26"/>
                  </a:cubicBezTo>
                  <a:cubicBezTo>
                    <a:pt x="16" y="26"/>
                    <a:pt x="16" y="33"/>
                    <a:pt x="15" y="35"/>
                  </a:cubicBezTo>
                  <a:cubicBezTo>
                    <a:pt x="15" y="37"/>
                    <a:pt x="15" y="37"/>
                    <a:pt x="17" y="42"/>
                  </a:cubicBezTo>
                  <a:cubicBezTo>
                    <a:pt x="20" y="47"/>
                    <a:pt x="24" y="45"/>
                    <a:pt x="25" y="45"/>
                  </a:cubicBezTo>
                  <a:cubicBezTo>
                    <a:pt x="26" y="45"/>
                    <a:pt x="26" y="45"/>
                    <a:pt x="26" y="46"/>
                  </a:cubicBezTo>
                  <a:cubicBezTo>
                    <a:pt x="26" y="47"/>
                    <a:pt x="29" y="53"/>
                    <a:pt x="29" y="55"/>
                  </a:cubicBezTo>
                  <a:cubicBezTo>
                    <a:pt x="30" y="56"/>
                    <a:pt x="30" y="57"/>
                    <a:pt x="29" y="57"/>
                  </a:cubicBezTo>
                  <a:cubicBezTo>
                    <a:pt x="28" y="58"/>
                    <a:pt x="24" y="63"/>
                    <a:pt x="23" y="64"/>
                  </a:cubicBezTo>
                  <a:cubicBezTo>
                    <a:pt x="22" y="66"/>
                    <a:pt x="23" y="67"/>
                    <a:pt x="23" y="67"/>
                  </a:cubicBezTo>
                  <a:cubicBezTo>
                    <a:pt x="24" y="67"/>
                    <a:pt x="25" y="67"/>
                    <a:pt x="26" y="67"/>
                  </a:cubicBezTo>
                  <a:cubicBezTo>
                    <a:pt x="27" y="67"/>
                    <a:pt x="27" y="67"/>
                    <a:pt x="28" y="69"/>
                  </a:cubicBezTo>
                  <a:cubicBezTo>
                    <a:pt x="30" y="70"/>
                    <a:pt x="32" y="78"/>
                    <a:pt x="32" y="80"/>
                  </a:cubicBezTo>
                  <a:cubicBezTo>
                    <a:pt x="32" y="81"/>
                    <a:pt x="30" y="80"/>
                    <a:pt x="30" y="80"/>
                  </a:cubicBezTo>
                  <a:cubicBezTo>
                    <a:pt x="29" y="80"/>
                    <a:pt x="29" y="79"/>
                    <a:pt x="29" y="78"/>
                  </a:cubicBezTo>
                  <a:cubicBezTo>
                    <a:pt x="28" y="78"/>
                    <a:pt x="27" y="78"/>
                    <a:pt x="27" y="78"/>
                  </a:cubicBezTo>
                  <a:cubicBezTo>
                    <a:pt x="26" y="78"/>
                    <a:pt x="25" y="77"/>
                    <a:pt x="24" y="77"/>
                  </a:cubicBezTo>
                  <a:cubicBezTo>
                    <a:pt x="23" y="77"/>
                    <a:pt x="20" y="75"/>
                    <a:pt x="17" y="76"/>
                  </a:cubicBezTo>
                  <a:cubicBezTo>
                    <a:pt x="14" y="76"/>
                    <a:pt x="13" y="79"/>
                    <a:pt x="13" y="83"/>
                  </a:cubicBezTo>
                  <a:cubicBezTo>
                    <a:pt x="14" y="87"/>
                    <a:pt x="18" y="88"/>
                    <a:pt x="19" y="87"/>
                  </a:cubicBezTo>
                  <a:cubicBezTo>
                    <a:pt x="20" y="86"/>
                    <a:pt x="20" y="87"/>
                    <a:pt x="20" y="87"/>
                  </a:cubicBezTo>
                  <a:cubicBezTo>
                    <a:pt x="20" y="87"/>
                    <a:pt x="21" y="89"/>
                    <a:pt x="22" y="91"/>
                  </a:cubicBezTo>
                  <a:cubicBezTo>
                    <a:pt x="23" y="92"/>
                    <a:pt x="22" y="92"/>
                    <a:pt x="22" y="92"/>
                  </a:cubicBezTo>
                  <a:cubicBezTo>
                    <a:pt x="22" y="92"/>
                    <a:pt x="21" y="92"/>
                    <a:pt x="20" y="92"/>
                  </a:cubicBezTo>
                  <a:cubicBezTo>
                    <a:pt x="19" y="91"/>
                    <a:pt x="19" y="93"/>
                    <a:pt x="19" y="93"/>
                  </a:cubicBezTo>
                  <a:cubicBezTo>
                    <a:pt x="19" y="93"/>
                    <a:pt x="19" y="97"/>
                    <a:pt x="19" y="99"/>
                  </a:cubicBezTo>
                  <a:cubicBezTo>
                    <a:pt x="18" y="101"/>
                    <a:pt x="15" y="105"/>
                    <a:pt x="14" y="107"/>
                  </a:cubicBezTo>
                  <a:cubicBezTo>
                    <a:pt x="13" y="108"/>
                    <a:pt x="11" y="108"/>
                    <a:pt x="11" y="108"/>
                  </a:cubicBezTo>
                  <a:lnTo>
                    <a:pt x="5" y="107"/>
                  </a:lnTo>
                  <a:cubicBezTo>
                    <a:pt x="5" y="109"/>
                    <a:pt x="6" y="110"/>
                    <a:pt x="7" y="111"/>
                  </a:cubicBezTo>
                  <a:cubicBezTo>
                    <a:pt x="7" y="112"/>
                    <a:pt x="13" y="125"/>
                    <a:pt x="11" y="130"/>
                  </a:cubicBezTo>
                  <a:cubicBezTo>
                    <a:pt x="9" y="135"/>
                    <a:pt x="7" y="138"/>
                    <a:pt x="2" y="142"/>
                  </a:cubicBezTo>
                  <a:cubicBezTo>
                    <a:pt x="2" y="142"/>
                    <a:pt x="0" y="142"/>
                    <a:pt x="2" y="144"/>
                  </a:cubicBezTo>
                  <a:cubicBezTo>
                    <a:pt x="4" y="146"/>
                    <a:pt x="11" y="149"/>
                    <a:pt x="11" y="149"/>
                  </a:cubicBezTo>
                  <a:cubicBezTo>
                    <a:pt x="11" y="149"/>
                    <a:pt x="14" y="149"/>
                    <a:pt x="16" y="150"/>
                  </a:cubicBezTo>
                  <a:cubicBezTo>
                    <a:pt x="17" y="150"/>
                    <a:pt x="24" y="149"/>
                    <a:pt x="27" y="153"/>
                  </a:cubicBezTo>
                  <a:cubicBezTo>
                    <a:pt x="29" y="157"/>
                    <a:pt x="34" y="159"/>
                    <a:pt x="36" y="161"/>
                  </a:cubicBezTo>
                  <a:cubicBezTo>
                    <a:pt x="38" y="163"/>
                    <a:pt x="42" y="170"/>
                    <a:pt x="42" y="176"/>
                  </a:cubicBezTo>
                  <a:cubicBezTo>
                    <a:pt x="41" y="182"/>
                    <a:pt x="41" y="185"/>
                    <a:pt x="40" y="187"/>
                  </a:cubicBezTo>
                  <a:cubicBezTo>
                    <a:pt x="39" y="190"/>
                    <a:pt x="35" y="200"/>
                    <a:pt x="35" y="200"/>
                  </a:cubicBezTo>
                  <a:cubicBezTo>
                    <a:pt x="35" y="200"/>
                    <a:pt x="34" y="202"/>
                    <a:pt x="35" y="204"/>
                  </a:cubicBezTo>
                  <a:cubicBezTo>
                    <a:pt x="35" y="205"/>
                    <a:pt x="36" y="212"/>
                    <a:pt x="37" y="216"/>
                  </a:cubicBezTo>
                  <a:cubicBezTo>
                    <a:pt x="39" y="216"/>
                    <a:pt x="41" y="215"/>
                    <a:pt x="43" y="214"/>
                  </a:cubicBezTo>
                  <a:cubicBezTo>
                    <a:pt x="47" y="211"/>
                    <a:pt x="52" y="209"/>
                    <a:pt x="62" y="205"/>
                  </a:cubicBezTo>
                  <a:cubicBezTo>
                    <a:pt x="72" y="202"/>
                    <a:pt x="82" y="198"/>
                    <a:pt x="84" y="197"/>
                  </a:cubicBezTo>
                  <a:cubicBezTo>
                    <a:pt x="87" y="195"/>
                    <a:pt x="99" y="191"/>
                    <a:pt x="106" y="191"/>
                  </a:cubicBezTo>
                  <a:cubicBezTo>
                    <a:pt x="113" y="191"/>
                    <a:pt x="120" y="190"/>
                    <a:pt x="122" y="188"/>
                  </a:cubicBezTo>
                  <a:cubicBezTo>
                    <a:pt x="123" y="187"/>
                    <a:pt x="127" y="187"/>
                    <a:pt x="130" y="187"/>
                  </a:cubicBezTo>
                  <a:cubicBezTo>
                    <a:pt x="133" y="187"/>
                    <a:pt x="140" y="185"/>
                    <a:pt x="145" y="185"/>
                  </a:cubicBezTo>
                  <a:cubicBezTo>
                    <a:pt x="149" y="184"/>
                    <a:pt x="157" y="184"/>
                    <a:pt x="162" y="186"/>
                  </a:cubicBezTo>
                  <a:cubicBezTo>
                    <a:pt x="167" y="188"/>
                    <a:pt x="174" y="190"/>
                    <a:pt x="178" y="190"/>
                  </a:cubicBezTo>
                  <a:cubicBezTo>
                    <a:pt x="179" y="190"/>
                    <a:pt x="182" y="191"/>
                    <a:pt x="185" y="192"/>
                  </a:cubicBezTo>
                  <a:cubicBezTo>
                    <a:pt x="185" y="191"/>
                    <a:pt x="186" y="190"/>
                    <a:pt x="188" y="191"/>
                  </a:cubicBezTo>
                  <a:cubicBezTo>
                    <a:pt x="191" y="191"/>
                    <a:pt x="195" y="191"/>
                    <a:pt x="196" y="190"/>
                  </a:cubicBezTo>
                  <a:cubicBezTo>
                    <a:pt x="197" y="190"/>
                    <a:pt x="198" y="188"/>
                    <a:pt x="198" y="185"/>
                  </a:cubicBezTo>
                  <a:cubicBezTo>
                    <a:pt x="198" y="181"/>
                    <a:pt x="199" y="179"/>
                    <a:pt x="197" y="177"/>
                  </a:cubicBezTo>
                  <a:cubicBezTo>
                    <a:pt x="195" y="176"/>
                    <a:pt x="187" y="170"/>
                    <a:pt x="184" y="159"/>
                  </a:cubicBezTo>
                  <a:cubicBezTo>
                    <a:pt x="182" y="147"/>
                    <a:pt x="181" y="140"/>
                    <a:pt x="181" y="138"/>
                  </a:cubicBezTo>
                  <a:cubicBezTo>
                    <a:pt x="181" y="136"/>
                    <a:pt x="181" y="134"/>
                    <a:pt x="182" y="132"/>
                  </a:cubicBezTo>
                  <a:cubicBezTo>
                    <a:pt x="183" y="130"/>
                    <a:pt x="186" y="126"/>
                    <a:pt x="186" y="124"/>
                  </a:cubicBezTo>
                  <a:cubicBezTo>
                    <a:pt x="187" y="122"/>
                    <a:pt x="193" y="104"/>
                    <a:pt x="193" y="103"/>
                  </a:cubicBezTo>
                  <a:cubicBezTo>
                    <a:pt x="194" y="102"/>
                    <a:pt x="195" y="101"/>
                    <a:pt x="196" y="99"/>
                  </a:cubicBezTo>
                  <a:cubicBezTo>
                    <a:pt x="197" y="98"/>
                    <a:pt x="202" y="92"/>
                    <a:pt x="204" y="89"/>
                  </a:cubicBezTo>
                  <a:cubicBezTo>
                    <a:pt x="205" y="86"/>
                    <a:pt x="206" y="80"/>
                    <a:pt x="205" y="75"/>
                  </a:cubicBezTo>
                  <a:cubicBezTo>
                    <a:pt x="203" y="69"/>
                    <a:pt x="203" y="67"/>
                    <a:pt x="203" y="67"/>
                  </a:cubicBezTo>
                  <a:cubicBezTo>
                    <a:pt x="203" y="67"/>
                    <a:pt x="203" y="66"/>
                    <a:pt x="202" y="66"/>
                  </a:cubicBezTo>
                  <a:cubicBezTo>
                    <a:pt x="202" y="66"/>
                    <a:pt x="201" y="65"/>
                    <a:pt x="200" y="65"/>
                  </a:cubicBezTo>
                  <a:cubicBezTo>
                    <a:pt x="200" y="64"/>
                    <a:pt x="196" y="59"/>
                    <a:pt x="197" y="54"/>
                  </a:cubicBezTo>
                  <a:cubicBezTo>
                    <a:pt x="197" y="50"/>
                    <a:pt x="199" y="46"/>
                    <a:pt x="199" y="43"/>
                  </a:cubicBezTo>
                  <a:lnTo>
                    <a:pt x="197" y="44"/>
                  </a:lnTo>
                  <a:cubicBezTo>
                    <a:pt x="194" y="47"/>
                    <a:pt x="191" y="37"/>
                    <a:pt x="191" y="37"/>
                  </a:cubicBezTo>
                  <a:cubicBezTo>
                    <a:pt x="190" y="36"/>
                    <a:pt x="190" y="36"/>
                    <a:pt x="189" y="35"/>
                  </a:cubicBezTo>
                  <a:cubicBezTo>
                    <a:pt x="187" y="35"/>
                    <a:pt x="184" y="32"/>
                    <a:pt x="184" y="31"/>
                  </a:cubicBezTo>
                  <a:cubicBezTo>
                    <a:pt x="183" y="30"/>
                    <a:pt x="182" y="30"/>
                    <a:pt x="182" y="29"/>
                  </a:cubicBezTo>
                  <a:cubicBezTo>
                    <a:pt x="182" y="28"/>
                    <a:pt x="182" y="27"/>
                    <a:pt x="182" y="27"/>
                  </a:cubicBezTo>
                  <a:cubicBezTo>
                    <a:pt x="182" y="27"/>
                    <a:pt x="171" y="27"/>
                    <a:pt x="170" y="27"/>
                  </a:cubicBezTo>
                  <a:cubicBezTo>
                    <a:pt x="168" y="27"/>
                    <a:pt x="161" y="28"/>
                    <a:pt x="160" y="28"/>
                  </a:cubicBezTo>
                  <a:cubicBezTo>
                    <a:pt x="158" y="28"/>
                    <a:pt x="151" y="32"/>
                    <a:pt x="151" y="32"/>
                  </a:cubicBezTo>
                  <a:cubicBezTo>
                    <a:pt x="150" y="32"/>
                    <a:pt x="149" y="34"/>
                    <a:pt x="149" y="34"/>
                  </a:cubicBezTo>
                  <a:cubicBezTo>
                    <a:pt x="149" y="34"/>
                    <a:pt x="147" y="37"/>
                    <a:pt x="146" y="38"/>
                  </a:cubicBezTo>
                  <a:cubicBezTo>
                    <a:pt x="145" y="39"/>
                    <a:pt x="144" y="38"/>
                    <a:pt x="144" y="38"/>
                  </a:cubicBezTo>
                  <a:cubicBezTo>
                    <a:pt x="144" y="38"/>
                    <a:pt x="138" y="35"/>
                    <a:pt x="137" y="35"/>
                  </a:cubicBezTo>
                  <a:cubicBezTo>
                    <a:pt x="135" y="35"/>
                    <a:pt x="133" y="34"/>
                    <a:pt x="133" y="34"/>
                  </a:cubicBezTo>
                  <a:cubicBezTo>
                    <a:pt x="123" y="32"/>
                    <a:pt x="120" y="21"/>
                    <a:pt x="120" y="20"/>
                  </a:cubicBezTo>
                  <a:cubicBezTo>
                    <a:pt x="120" y="19"/>
                    <a:pt x="118" y="16"/>
                    <a:pt x="118" y="15"/>
                  </a:cubicBezTo>
                  <a:cubicBezTo>
                    <a:pt x="117" y="14"/>
                    <a:pt x="115" y="14"/>
                    <a:pt x="114" y="14"/>
                  </a:cubicBezTo>
                  <a:cubicBezTo>
                    <a:pt x="113" y="14"/>
                    <a:pt x="107" y="12"/>
                    <a:pt x="106" y="11"/>
                  </a:cubicBezTo>
                  <a:cubicBezTo>
                    <a:pt x="105" y="11"/>
                    <a:pt x="105" y="11"/>
                    <a:pt x="104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0" name="Freeform 2964"/>
            <p:cNvSpPr>
              <a:spLocks/>
            </p:cNvSpPr>
            <p:nvPr/>
          </p:nvSpPr>
          <p:spPr bwMode="auto">
            <a:xfrm>
              <a:off x="5764081" y="3645945"/>
              <a:ext cx="446250" cy="428339"/>
            </a:xfrm>
            <a:custGeom>
              <a:avLst/>
              <a:gdLst>
                <a:gd name="T0" fmla="*/ 2147483647 w 554"/>
                <a:gd name="T1" fmla="*/ 2147483647 h 518"/>
                <a:gd name="T2" fmla="*/ 2147483647 w 554"/>
                <a:gd name="T3" fmla="*/ 2147483647 h 518"/>
                <a:gd name="T4" fmla="*/ 2147483647 w 554"/>
                <a:gd name="T5" fmla="*/ 2147483647 h 518"/>
                <a:gd name="T6" fmla="*/ 2147483647 w 554"/>
                <a:gd name="T7" fmla="*/ 2147483647 h 518"/>
                <a:gd name="T8" fmla="*/ 2147483647 w 554"/>
                <a:gd name="T9" fmla="*/ 2147483647 h 518"/>
                <a:gd name="T10" fmla="*/ 2147483647 w 554"/>
                <a:gd name="T11" fmla="*/ 2147483647 h 518"/>
                <a:gd name="T12" fmla="*/ 2147483647 w 554"/>
                <a:gd name="T13" fmla="*/ 2147483647 h 518"/>
                <a:gd name="T14" fmla="*/ 2147483647 w 554"/>
                <a:gd name="T15" fmla="*/ 2147483647 h 518"/>
                <a:gd name="T16" fmla="*/ 2147483647 w 554"/>
                <a:gd name="T17" fmla="*/ 2147483647 h 518"/>
                <a:gd name="T18" fmla="*/ 2147483647 w 554"/>
                <a:gd name="T19" fmla="*/ 2147483647 h 518"/>
                <a:gd name="T20" fmla="*/ 2147483647 w 554"/>
                <a:gd name="T21" fmla="*/ 2147483647 h 518"/>
                <a:gd name="T22" fmla="*/ 2147483647 w 554"/>
                <a:gd name="T23" fmla="*/ 2147483647 h 518"/>
                <a:gd name="T24" fmla="*/ 2147483647 w 554"/>
                <a:gd name="T25" fmla="*/ 2147483647 h 518"/>
                <a:gd name="T26" fmla="*/ 2147483647 w 554"/>
                <a:gd name="T27" fmla="*/ 2147483647 h 518"/>
                <a:gd name="T28" fmla="*/ 2147483647 w 554"/>
                <a:gd name="T29" fmla="*/ 2147483647 h 518"/>
                <a:gd name="T30" fmla="*/ 2147483647 w 554"/>
                <a:gd name="T31" fmla="*/ 2147483647 h 518"/>
                <a:gd name="T32" fmla="*/ 2147483647 w 554"/>
                <a:gd name="T33" fmla="*/ 2147483647 h 518"/>
                <a:gd name="T34" fmla="*/ 2147483647 w 554"/>
                <a:gd name="T35" fmla="*/ 2147483647 h 518"/>
                <a:gd name="T36" fmla="*/ 2147483647 w 554"/>
                <a:gd name="T37" fmla="*/ 2147483647 h 518"/>
                <a:gd name="T38" fmla="*/ 2147483647 w 554"/>
                <a:gd name="T39" fmla="*/ 2147483647 h 518"/>
                <a:gd name="T40" fmla="*/ 2147483647 w 554"/>
                <a:gd name="T41" fmla="*/ 2147483647 h 518"/>
                <a:gd name="T42" fmla="*/ 2147483647 w 554"/>
                <a:gd name="T43" fmla="*/ 2147483647 h 518"/>
                <a:gd name="T44" fmla="*/ 2147483647 w 554"/>
                <a:gd name="T45" fmla="*/ 2147483647 h 518"/>
                <a:gd name="T46" fmla="*/ 2147483647 w 554"/>
                <a:gd name="T47" fmla="*/ 2147483647 h 518"/>
                <a:gd name="T48" fmla="*/ 2147483647 w 554"/>
                <a:gd name="T49" fmla="*/ 2147483647 h 518"/>
                <a:gd name="T50" fmla="*/ 2147483647 w 554"/>
                <a:gd name="T51" fmla="*/ 2147483647 h 518"/>
                <a:gd name="T52" fmla="*/ 2147483647 w 554"/>
                <a:gd name="T53" fmla="*/ 2147483647 h 518"/>
                <a:gd name="T54" fmla="*/ 2147483647 w 554"/>
                <a:gd name="T55" fmla="*/ 2147483647 h 518"/>
                <a:gd name="T56" fmla="*/ 2147483647 w 554"/>
                <a:gd name="T57" fmla="*/ 2147483647 h 518"/>
                <a:gd name="T58" fmla="*/ 2147483647 w 554"/>
                <a:gd name="T59" fmla="*/ 2147483647 h 518"/>
                <a:gd name="T60" fmla="*/ 2147483647 w 554"/>
                <a:gd name="T61" fmla="*/ 2147483647 h 518"/>
                <a:gd name="T62" fmla="*/ 2147483647 w 554"/>
                <a:gd name="T63" fmla="*/ 2147483647 h 518"/>
                <a:gd name="T64" fmla="*/ 2147483647 w 554"/>
                <a:gd name="T65" fmla="*/ 2147483647 h 518"/>
                <a:gd name="T66" fmla="*/ 2147483647 w 554"/>
                <a:gd name="T67" fmla="*/ 2147483647 h 518"/>
                <a:gd name="T68" fmla="*/ 2147483647 w 554"/>
                <a:gd name="T69" fmla="*/ 2147483647 h 518"/>
                <a:gd name="T70" fmla="*/ 2147483647 w 554"/>
                <a:gd name="T71" fmla="*/ 2147483647 h 518"/>
                <a:gd name="T72" fmla="*/ 2147483647 w 554"/>
                <a:gd name="T73" fmla="*/ 2147483647 h 518"/>
                <a:gd name="T74" fmla="*/ 2147483647 w 554"/>
                <a:gd name="T75" fmla="*/ 2147483647 h 518"/>
                <a:gd name="T76" fmla="*/ 2147483647 w 554"/>
                <a:gd name="T77" fmla="*/ 2147483647 h 518"/>
                <a:gd name="T78" fmla="*/ 2147483647 w 554"/>
                <a:gd name="T79" fmla="*/ 2147483647 h 518"/>
                <a:gd name="T80" fmla="*/ 2147483647 w 554"/>
                <a:gd name="T81" fmla="*/ 2147483647 h 518"/>
                <a:gd name="T82" fmla="*/ 2147483647 w 554"/>
                <a:gd name="T83" fmla="*/ 2147483647 h 518"/>
                <a:gd name="T84" fmla="*/ 2147483647 w 554"/>
                <a:gd name="T85" fmla="*/ 2147483647 h 518"/>
                <a:gd name="T86" fmla="*/ 2147483647 w 554"/>
                <a:gd name="T87" fmla="*/ 2147483647 h 518"/>
                <a:gd name="T88" fmla="*/ 2147483647 w 554"/>
                <a:gd name="T89" fmla="*/ 2147483647 h 518"/>
                <a:gd name="T90" fmla="*/ 2147483647 w 554"/>
                <a:gd name="T91" fmla="*/ 2147483647 h 518"/>
                <a:gd name="T92" fmla="*/ 2147483647 w 554"/>
                <a:gd name="T93" fmla="*/ 2147483647 h 518"/>
                <a:gd name="T94" fmla="*/ 2147483647 w 554"/>
                <a:gd name="T95" fmla="*/ 2147483647 h 518"/>
                <a:gd name="T96" fmla="*/ 2147483647 w 554"/>
                <a:gd name="T97" fmla="*/ 2147483647 h 518"/>
                <a:gd name="T98" fmla="*/ 2147483647 w 554"/>
                <a:gd name="T99" fmla="*/ 2147483647 h 518"/>
                <a:gd name="T100" fmla="*/ 2147483647 w 554"/>
                <a:gd name="T101" fmla="*/ 2147483647 h 518"/>
                <a:gd name="T102" fmla="*/ 2147483647 w 554"/>
                <a:gd name="T103" fmla="*/ 2147483647 h 518"/>
                <a:gd name="T104" fmla="*/ 2147483647 w 554"/>
                <a:gd name="T105" fmla="*/ 2147483647 h 518"/>
                <a:gd name="T106" fmla="*/ 2147483647 w 554"/>
                <a:gd name="T107" fmla="*/ 2147483647 h 518"/>
                <a:gd name="T108" fmla="*/ 0 w 554"/>
                <a:gd name="T109" fmla="*/ 2147483647 h 518"/>
                <a:gd name="T110" fmla="*/ 2147483647 w 554"/>
                <a:gd name="T111" fmla="*/ 2147483647 h 518"/>
                <a:gd name="T112" fmla="*/ 2147483647 w 554"/>
                <a:gd name="T113" fmla="*/ 2147483647 h 518"/>
                <a:gd name="T114" fmla="*/ 2147483647 w 554"/>
                <a:gd name="T115" fmla="*/ 2147483647 h 5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4" h="518">
                  <a:moveTo>
                    <a:pt x="28" y="439"/>
                  </a:moveTo>
                  <a:cubicBezTo>
                    <a:pt x="28" y="440"/>
                    <a:pt x="28" y="440"/>
                    <a:pt x="28" y="441"/>
                  </a:cubicBezTo>
                  <a:cubicBezTo>
                    <a:pt x="27" y="442"/>
                    <a:pt x="25" y="446"/>
                    <a:pt x="25" y="446"/>
                  </a:cubicBezTo>
                  <a:cubicBezTo>
                    <a:pt x="25" y="446"/>
                    <a:pt x="24" y="446"/>
                    <a:pt x="25" y="448"/>
                  </a:cubicBezTo>
                  <a:cubicBezTo>
                    <a:pt x="27" y="449"/>
                    <a:pt x="32" y="453"/>
                    <a:pt x="32" y="453"/>
                  </a:cubicBezTo>
                  <a:cubicBezTo>
                    <a:pt x="32" y="453"/>
                    <a:pt x="33" y="454"/>
                    <a:pt x="33" y="454"/>
                  </a:cubicBezTo>
                  <a:cubicBezTo>
                    <a:pt x="34" y="453"/>
                    <a:pt x="41" y="448"/>
                    <a:pt x="41" y="448"/>
                  </a:cubicBezTo>
                  <a:cubicBezTo>
                    <a:pt x="41" y="448"/>
                    <a:pt x="44" y="446"/>
                    <a:pt x="48" y="450"/>
                  </a:cubicBezTo>
                  <a:cubicBezTo>
                    <a:pt x="51" y="455"/>
                    <a:pt x="52" y="457"/>
                    <a:pt x="52" y="457"/>
                  </a:cubicBezTo>
                  <a:cubicBezTo>
                    <a:pt x="52" y="457"/>
                    <a:pt x="53" y="457"/>
                    <a:pt x="53" y="456"/>
                  </a:cubicBezTo>
                  <a:cubicBezTo>
                    <a:pt x="54" y="455"/>
                    <a:pt x="57" y="452"/>
                    <a:pt x="60" y="451"/>
                  </a:cubicBezTo>
                  <a:cubicBezTo>
                    <a:pt x="62" y="451"/>
                    <a:pt x="71" y="449"/>
                    <a:pt x="71" y="449"/>
                  </a:cubicBezTo>
                  <a:cubicBezTo>
                    <a:pt x="71" y="449"/>
                    <a:pt x="72" y="448"/>
                    <a:pt x="73" y="449"/>
                  </a:cubicBezTo>
                  <a:cubicBezTo>
                    <a:pt x="73" y="449"/>
                    <a:pt x="81" y="452"/>
                    <a:pt x="83" y="452"/>
                  </a:cubicBezTo>
                  <a:cubicBezTo>
                    <a:pt x="85" y="452"/>
                    <a:pt x="86" y="452"/>
                    <a:pt x="86" y="451"/>
                  </a:cubicBezTo>
                  <a:cubicBezTo>
                    <a:pt x="85" y="450"/>
                    <a:pt x="85" y="450"/>
                    <a:pt x="86" y="449"/>
                  </a:cubicBezTo>
                  <a:cubicBezTo>
                    <a:pt x="87" y="449"/>
                    <a:pt x="91" y="447"/>
                    <a:pt x="93" y="446"/>
                  </a:cubicBezTo>
                  <a:cubicBezTo>
                    <a:pt x="95" y="446"/>
                    <a:pt x="98" y="445"/>
                    <a:pt x="98" y="443"/>
                  </a:cubicBezTo>
                  <a:cubicBezTo>
                    <a:pt x="98" y="441"/>
                    <a:pt x="97" y="439"/>
                    <a:pt x="98" y="438"/>
                  </a:cubicBezTo>
                  <a:cubicBezTo>
                    <a:pt x="98" y="437"/>
                    <a:pt x="99" y="436"/>
                    <a:pt x="99" y="437"/>
                  </a:cubicBezTo>
                  <a:cubicBezTo>
                    <a:pt x="100" y="437"/>
                    <a:pt x="104" y="439"/>
                    <a:pt x="104" y="439"/>
                  </a:cubicBezTo>
                  <a:cubicBezTo>
                    <a:pt x="104" y="439"/>
                    <a:pt x="106" y="439"/>
                    <a:pt x="106" y="440"/>
                  </a:cubicBezTo>
                  <a:cubicBezTo>
                    <a:pt x="107" y="441"/>
                    <a:pt x="115" y="451"/>
                    <a:pt x="115" y="454"/>
                  </a:cubicBezTo>
                  <a:cubicBezTo>
                    <a:pt x="116" y="457"/>
                    <a:pt x="115" y="460"/>
                    <a:pt x="115" y="461"/>
                  </a:cubicBezTo>
                  <a:cubicBezTo>
                    <a:pt x="115" y="462"/>
                    <a:pt x="114" y="465"/>
                    <a:pt x="117" y="466"/>
                  </a:cubicBezTo>
                  <a:cubicBezTo>
                    <a:pt x="119" y="466"/>
                    <a:pt x="119" y="465"/>
                    <a:pt x="120" y="467"/>
                  </a:cubicBezTo>
                  <a:cubicBezTo>
                    <a:pt x="122" y="469"/>
                    <a:pt x="127" y="474"/>
                    <a:pt x="128" y="475"/>
                  </a:cubicBezTo>
                  <a:cubicBezTo>
                    <a:pt x="129" y="476"/>
                    <a:pt x="131" y="478"/>
                    <a:pt x="129" y="478"/>
                  </a:cubicBezTo>
                  <a:cubicBezTo>
                    <a:pt x="128" y="478"/>
                    <a:pt x="127" y="479"/>
                    <a:pt x="127" y="479"/>
                  </a:cubicBezTo>
                  <a:cubicBezTo>
                    <a:pt x="126" y="480"/>
                    <a:pt x="122" y="484"/>
                    <a:pt x="120" y="487"/>
                  </a:cubicBezTo>
                  <a:cubicBezTo>
                    <a:pt x="118" y="491"/>
                    <a:pt x="119" y="490"/>
                    <a:pt x="121" y="489"/>
                  </a:cubicBezTo>
                  <a:cubicBezTo>
                    <a:pt x="122" y="489"/>
                    <a:pt x="124" y="489"/>
                    <a:pt x="125" y="488"/>
                  </a:cubicBezTo>
                  <a:cubicBezTo>
                    <a:pt x="125" y="487"/>
                    <a:pt x="126" y="486"/>
                    <a:pt x="128" y="486"/>
                  </a:cubicBezTo>
                  <a:cubicBezTo>
                    <a:pt x="129" y="486"/>
                    <a:pt x="133" y="487"/>
                    <a:pt x="133" y="491"/>
                  </a:cubicBezTo>
                  <a:cubicBezTo>
                    <a:pt x="133" y="495"/>
                    <a:pt x="132" y="502"/>
                    <a:pt x="134" y="506"/>
                  </a:cubicBezTo>
                  <a:cubicBezTo>
                    <a:pt x="135" y="508"/>
                    <a:pt x="140" y="513"/>
                    <a:pt x="143" y="516"/>
                  </a:cubicBezTo>
                  <a:cubicBezTo>
                    <a:pt x="144" y="516"/>
                    <a:pt x="144" y="515"/>
                    <a:pt x="145" y="515"/>
                  </a:cubicBezTo>
                  <a:cubicBezTo>
                    <a:pt x="147" y="514"/>
                    <a:pt x="149" y="513"/>
                    <a:pt x="150" y="512"/>
                  </a:cubicBezTo>
                  <a:cubicBezTo>
                    <a:pt x="151" y="510"/>
                    <a:pt x="152" y="508"/>
                    <a:pt x="153" y="508"/>
                  </a:cubicBezTo>
                  <a:cubicBezTo>
                    <a:pt x="155" y="507"/>
                    <a:pt x="159" y="509"/>
                    <a:pt x="163" y="511"/>
                  </a:cubicBezTo>
                  <a:cubicBezTo>
                    <a:pt x="163" y="511"/>
                    <a:pt x="164" y="512"/>
                    <a:pt x="164" y="513"/>
                  </a:cubicBezTo>
                  <a:cubicBezTo>
                    <a:pt x="165" y="514"/>
                    <a:pt x="166" y="514"/>
                    <a:pt x="167" y="514"/>
                  </a:cubicBezTo>
                  <a:cubicBezTo>
                    <a:pt x="169" y="514"/>
                    <a:pt x="173" y="514"/>
                    <a:pt x="174" y="516"/>
                  </a:cubicBezTo>
                  <a:cubicBezTo>
                    <a:pt x="175" y="518"/>
                    <a:pt x="175" y="516"/>
                    <a:pt x="176" y="514"/>
                  </a:cubicBezTo>
                  <a:cubicBezTo>
                    <a:pt x="176" y="513"/>
                    <a:pt x="176" y="510"/>
                    <a:pt x="179" y="510"/>
                  </a:cubicBezTo>
                  <a:cubicBezTo>
                    <a:pt x="182" y="510"/>
                    <a:pt x="185" y="510"/>
                    <a:pt x="186" y="510"/>
                  </a:cubicBezTo>
                  <a:cubicBezTo>
                    <a:pt x="187" y="510"/>
                    <a:pt x="187" y="510"/>
                    <a:pt x="187" y="508"/>
                  </a:cubicBezTo>
                  <a:cubicBezTo>
                    <a:pt x="187" y="507"/>
                    <a:pt x="185" y="503"/>
                    <a:pt x="187" y="501"/>
                  </a:cubicBezTo>
                  <a:cubicBezTo>
                    <a:pt x="189" y="500"/>
                    <a:pt x="189" y="499"/>
                    <a:pt x="191" y="500"/>
                  </a:cubicBezTo>
                  <a:cubicBezTo>
                    <a:pt x="192" y="501"/>
                    <a:pt x="194" y="502"/>
                    <a:pt x="195" y="502"/>
                  </a:cubicBezTo>
                  <a:cubicBezTo>
                    <a:pt x="195" y="502"/>
                    <a:pt x="196" y="502"/>
                    <a:pt x="195" y="501"/>
                  </a:cubicBezTo>
                  <a:cubicBezTo>
                    <a:pt x="194" y="499"/>
                    <a:pt x="195" y="499"/>
                    <a:pt x="196" y="499"/>
                  </a:cubicBezTo>
                  <a:cubicBezTo>
                    <a:pt x="197" y="499"/>
                    <a:pt x="199" y="498"/>
                    <a:pt x="200" y="498"/>
                  </a:cubicBezTo>
                  <a:cubicBezTo>
                    <a:pt x="200" y="498"/>
                    <a:pt x="201" y="497"/>
                    <a:pt x="201" y="498"/>
                  </a:cubicBezTo>
                  <a:cubicBezTo>
                    <a:pt x="201" y="500"/>
                    <a:pt x="202" y="510"/>
                    <a:pt x="202" y="512"/>
                  </a:cubicBezTo>
                  <a:cubicBezTo>
                    <a:pt x="202" y="514"/>
                    <a:pt x="203" y="514"/>
                    <a:pt x="204" y="514"/>
                  </a:cubicBezTo>
                  <a:cubicBezTo>
                    <a:pt x="205" y="515"/>
                    <a:pt x="210" y="516"/>
                    <a:pt x="213" y="512"/>
                  </a:cubicBezTo>
                  <a:cubicBezTo>
                    <a:pt x="216" y="509"/>
                    <a:pt x="216" y="507"/>
                    <a:pt x="218" y="507"/>
                  </a:cubicBezTo>
                  <a:cubicBezTo>
                    <a:pt x="219" y="507"/>
                    <a:pt x="223" y="507"/>
                    <a:pt x="225" y="507"/>
                  </a:cubicBezTo>
                  <a:cubicBezTo>
                    <a:pt x="226" y="506"/>
                    <a:pt x="226" y="505"/>
                    <a:pt x="226" y="504"/>
                  </a:cubicBezTo>
                  <a:cubicBezTo>
                    <a:pt x="227" y="503"/>
                    <a:pt x="228" y="499"/>
                    <a:pt x="227" y="497"/>
                  </a:cubicBezTo>
                  <a:cubicBezTo>
                    <a:pt x="227" y="495"/>
                    <a:pt x="226" y="488"/>
                    <a:pt x="226" y="488"/>
                  </a:cubicBezTo>
                  <a:cubicBezTo>
                    <a:pt x="226" y="488"/>
                    <a:pt x="226" y="486"/>
                    <a:pt x="227" y="486"/>
                  </a:cubicBezTo>
                  <a:cubicBezTo>
                    <a:pt x="228" y="485"/>
                    <a:pt x="232" y="483"/>
                    <a:pt x="233" y="480"/>
                  </a:cubicBezTo>
                  <a:cubicBezTo>
                    <a:pt x="234" y="478"/>
                    <a:pt x="236" y="474"/>
                    <a:pt x="235" y="473"/>
                  </a:cubicBezTo>
                  <a:cubicBezTo>
                    <a:pt x="235" y="471"/>
                    <a:pt x="234" y="464"/>
                    <a:pt x="234" y="464"/>
                  </a:cubicBezTo>
                  <a:cubicBezTo>
                    <a:pt x="234" y="464"/>
                    <a:pt x="234" y="462"/>
                    <a:pt x="233" y="462"/>
                  </a:cubicBezTo>
                  <a:cubicBezTo>
                    <a:pt x="232" y="462"/>
                    <a:pt x="229" y="461"/>
                    <a:pt x="230" y="460"/>
                  </a:cubicBezTo>
                  <a:cubicBezTo>
                    <a:pt x="231" y="459"/>
                    <a:pt x="234" y="458"/>
                    <a:pt x="235" y="458"/>
                  </a:cubicBezTo>
                  <a:cubicBezTo>
                    <a:pt x="236" y="457"/>
                    <a:pt x="243" y="454"/>
                    <a:pt x="244" y="454"/>
                  </a:cubicBezTo>
                  <a:cubicBezTo>
                    <a:pt x="244" y="454"/>
                    <a:pt x="249" y="455"/>
                    <a:pt x="250" y="454"/>
                  </a:cubicBezTo>
                  <a:cubicBezTo>
                    <a:pt x="251" y="454"/>
                    <a:pt x="254" y="452"/>
                    <a:pt x="255" y="451"/>
                  </a:cubicBezTo>
                  <a:cubicBezTo>
                    <a:pt x="257" y="450"/>
                    <a:pt x="262" y="444"/>
                    <a:pt x="262" y="444"/>
                  </a:cubicBezTo>
                  <a:cubicBezTo>
                    <a:pt x="262" y="444"/>
                    <a:pt x="263" y="443"/>
                    <a:pt x="263" y="442"/>
                  </a:cubicBezTo>
                  <a:cubicBezTo>
                    <a:pt x="263" y="441"/>
                    <a:pt x="261" y="431"/>
                    <a:pt x="261" y="431"/>
                  </a:cubicBezTo>
                  <a:cubicBezTo>
                    <a:pt x="261" y="431"/>
                    <a:pt x="260" y="429"/>
                    <a:pt x="262" y="429"/>
                  </a:cubicBezTo>
                  <a:cubicBezTo>
                    <a:pt x="264" y="429"/>
                    <a:pt x="268" y="428"/>
                    <a:pt x="268" y="428"/>
                  </a:cubicBezTo>
                  <a:cubicBezTo>
                    <a:pt x="268" y="428"/>
                    <a:pt x="269" y="428"/>
                    <a:pt x="269" y="427"/>
                  </a:cubicBezTo>
                  <a:cubicBezTo>
                    <a:pt x="269" y="425"/>
                    <a:pt x="269" y="423"/>
                    <a:pt x="269" y="423"/>
                  </a:cubicBezTo>
                  <a:cubicBezTo>
                    <a:pt x="269" y="423"/>
                    <a:pt x="269" y="421"/>
                    <a:pt x="268" y="421"/>
                  </a:cubicBezTo>
                  <a:cubicBezTo>
                    <a:pt x="268" y="421"/>
                    <a:pt x="266" y="419"/>
                    <a:pt x="267" y="418"/>
                  </a:cubicBezTo>
                  <a:cubicBezTo>
                    <a:pt x="267" y="417"/>
                    <a:pt x="269" y="414"/>
                    <a:pt x="270" y="412"/>
                  </a:cubicBezTo>
                  <a:cubicBezTo>
                    <a:pt x="271" y="410"/>
                    <a:pt x="276" y="405"/>
                    <a:pt x="276" y="404"/>
                  </a:cubicBezTo>
                  <a:cubicBezTo>
                    <a:pt x="277" y="403"/>
                    <a:pt x="277" y="402"/>
                    <a:pt x="278" y="403"/>
                  </a:cubicBezTo>
                  <a:cubicBezTo>
                    <a:pt x="279" y="404"/>
                    <a:pt x="281" y="407"/>
                    <a:pt x="282" y="408"/>
                  </a:cubicBezTo>
                  <a:cubicBezTo>
                    <a:pt x="283" y="408"/>
                    <a:pt x="294" y="413"/>
                    <a:pt x="294" y="413"/>
                  </a:cubicBezTo>
                  <a:cubicBezTo>
                    <a:pt x="294" y="413"/>
                    <a:pt x="295" y="415"/>
                    <a:pt x="296" y="413"/>
                  </a:cubicBezTo>
                  <a:cubicBezTo>
                    <a:pt x="298" y="412"/>
                    <a:pt x="300" y="410"/>
                    <a:pt x="301" y="410"/>
                  </a:cubicBezTo>
                  <a:cubicBezTo>
                    <a:pt x="302" y="410"/>
                    <a:pt x="303" y="410"/>
                    <a:pt x="302" y="409"/>
                  </a:cubicBezTo>
                  <a:cubicBezTo>
                    <a:pt x="302" y="408"/>
                    <a:pt x="301" y="397"/>
                    <a:pt x="301" y="397"/>
                  </a:cubicBezTo>
                  <a:cubicBezTo>
                    <a:pt x="301" y="396"/>
                    <a:pt x="301" y="395"/>
                    <a:pt x="303" y="396"/>
                  </a:cubicBezTo>
                  <a:cubicBezTo>
                    <a:pt x="304" y="397"/>
                    <a:pt x="309" y="398"/>
                    <a:pt x="310" y="398"/>
                  </a:cubicBezTo>
                  <a:cubicBezTo>
                    <a:pt x="311" y="398"/>
                    <a:pt x="311" y="398"/>
                    <a:pt x="312" y="397"/>
                  </a:cubicBezTo>
                  <a:cubicBezTo>
                    <a:pt x="312" y="396"/>
                    <a:pt x="313" y="392"/>
                    <a:pt x="314" y="391"/>
                  </a:cubicBezTo>
                  <a:cubicBezTo>
                    <a:pt x="315" y="390"/>
                    <a:pt x="320" y="381"/>
                    <a:pt x="323" y="380"/>
                  </a:cubicBezTo>
                  <a:cubicBezTo>
                    <a:pt x="325" y="379"/>
                    <a:pt x="330" y="377"/>
                    <a:pt x="333" y="377"/>
                  </a:cubicBezTo>
                  <a:cubicBezTo>
                    <a:pt x="336" y="378"/>
                    <a:pt x="337" y="379"/>
                    <a:pt x="338" y="379"/>
                  </a:cubicBezTo>
                  <a:cubicBezTo>
                    <a:pt x="339" y="380"/>
                    <a:pt x="340" y="380"/>
                    <a:pt x="341" y="379"/>
                  </a:cubicBezTo>
                  <a:cubicBezTo>
                    <a:pt x="342" y="378"/>
                    <a:pt x="344" y="377"/>
                    <a:pt x="344" y="375"/>
                  </a:cubicBezTo>
                  <a:cubicBezTo>
                    <a:pt x="344" y="374"/>
                    <a:pt x="345" y="371"/>
                    <a:pt x="346" y="370"/>
                  </a:cubicBezTo>
                  <a:cubicBezTo>
                    <a:pt x="348" y="369"/>
                    <a:pt x="352" y="369"/>
                    <a:pt x="353" y="368"/>
                  </a:cubicBezTo>
                  <a:cubicBezTo>
                    <a:pt x="354" y="368"/>
                    <a:pt x="375" y="358"/>
                    <a:pt x="376" y="357"/>
                  </a:cubicBezTo>
                  <a:cubicBezTo>
                    <a:pt x="377" y="356"/>
                    <a:pt x="385" y="349"/>
                    <a:pt x="385" y="349"/>
                  </a:cubicBezTo>
                  <a:cubicBezTo>
                    <a:pt x="385" y="349"/>
                    <a:pt x="386" y="348"/>
                    <a:pt x="387" y="348"/>
                  </a:cubicBezTo>
                  <a:cubicBezTo>
                    <a:pt x="388" y="348"/>
                    <a:pt x="395" y="348"/>
                    <a:pt x="396" y="348"/>
                  </a:cubicBezTo>
                  <a:cubicBezTo>
                    <a:pt x="397" y="348"/>
                    <a:pt x="404" y="350"/>
                    <a:pt x="405" y="351"/>
                  </a:cubicBezTo>
                  <a:cubicBezTo>
                    <a:pt x="407" y="351"/>
                    <a:pt x="416" y="353"/>
                    <a:pt x="417" y="354"/>
                  </a:cubicBezTo>
                  <a:cubicBezTo>
                    <a:pt x="417" y="354"/>
                    <a:pt x="418" y="354"/>
                    <a:pt x="418" y="354"/>
                  </a:cubicBezTo>
                  <a:cubicBezTo>
                    <a:pt x="419" y="354"/>
                    <a:pt x="419" y="354"/>
                    <a:pt x="420" y="353"/>
                  </a:cubicBezTo>
                  <a:cubicBezTo>
                    <a:pt x="422" y="353"/>
                    <a:pt x="429" y="350"/>
                    <a:pt x="430" y="350"/>
                  </a:cubicBezTo>
                  <a:cubicBezTo>
                    <a:pt x="431" y="349"/>
                    <a:pt x="451" y="342"/>
                    <a:pt x="457" y="342"/>
                  </a:cubicBezTo>
                  <a:cubicBezTo>
                    <a:pt x="463" y="341"/>
                    <a:pt x="485" y="340"/>
                    <a:pt x="488" y="340"/>
                  </a:cubicBezTo>
                  <a:cubicBezTo>
                    <a:pt x="491" y="340"/>
                    <a:pt x="508" y="339"/>
                    <a:pt x="510" y="339"/>
                  </a:cubicBezTo>
                  <a:cubicBezTo>
                    <a:pt x="511" y="339"/>
                    <a:pt x="516" y="338"/>
                    <a:pt x="518" y="338"/>
                  </a:cubicBezTo>
                  <a:cubicBezTo>
                    <a:pt x="519" y="338"/>
                    <a:pt x="526" y="339"/>
                    <a:pt x="527" y="338"/>
                  </a:cubicBezTo>
                  <a:cubicBezTo>
                    <a:pt x="528" y="338"/>
                    <a:pt x="537" y="333"/>
                    <a:pt x="539" y="329"/>
                  </a:cubicBezTo>
                  <a:cubicBezTo>
                    <a:pt x="542" y="324"/>
                    <a:pt x="541" y="328"/>
                    <a:pt x="544" y="321"/>
                  </a:cubicBezTo>
                  <a:cubicBezTo>
                    <a:pt x="547" y="315"/>
                    <a:pt x="552" y="305"/>
                    <a:pt x="553" y="295"/>
                  </a:cubicBezTo>
                  <a:cubicBezTo>
                    <a:pt x="553" y="285"/>
                    <a:pt x="553" y="274"/>
                    <a:pt x="554" y="271"/>
                  </a:cubicBezTo>
                  <a:cubicBezTo>
                    <a:pt x="554" y="268"/>
                    <a:pt x="553" y="258"/>
                    <a:pt x="553" y="255"/>
                  </a:cubicBezTo>
                  <a:cubicBezTo>
                    <a:pt x="553" y="253"/>
                    <a:pt x="553" y="231"/>
                    <a:pt x="553" y="226"/>
                  </a:cubicBezTo>
                  <a:cubicBezTo>
                    <a:pt x="553" y="224"/>
                    <a:pt x="553" y="214"/>
                    <a:pt x="553" y="208"/>
                  </a:cubicBezTo>
                  <a:cubicBezTo>
                    <a:pt x="546" y="210"/>
                    <a:pt x="540" y="211"/>
                    <a:pt x="537" y="211"/>
                  </a:cubicBezTo>
                  <a:cubicBezTo>
                    <a:pt x="529" y="212"/>
                    <a:pt x="519" y="210"/>
                    <a:pt x="516" y="209"/>
                  </a:cubicBezTo>
                  <a:cubicBezTo>
                    <a:pt x="513" y="207"/>
                    <a:pt x="518" y="204"/>
                    <a:pt x="519" y="201"/>
                  </a:cubicBezTo>
                  <a:cubicBezTo>
                    <a:pt x="520" y="198"/>
                    <a:pt x="520" y="196"/>
                    <a:pt x="519" y="195"/>
                  </a:cubicBezTo>
                  <a:cubicBezTo>
                    <a:pt x="519" y="193"/>
                    <a:pt x="519" y="190"/>
                    <a:pt x="519" y="186"/>
                  </a:cubicBezTo>
                  <a:cubicBezTo>
                    <a:pt x="518" y="182"/>
                    <a:pt x="514" y="180"/>
                    <a:pt x="506" y="179"/>
                  </a:cubicBezTo>
                  <a:cubicBezTo>
                    <a:pt x="497" y="178"/>
                    <a:pt x="491" y="171"/>
                    <a:pt x="488" y="169"/>
                  </a:cubicBezTo>
                  <a:cubicBezTo>
                    <a:pt x="485" y="167"/>
                    <a:pt x="485" y="168"/>
                    <a:pt x="484" y="169"/>
                  </a:cubicBezTo>
                  <a:cubicBezTo>
                    <a:pt x="483" y="170"/>
                    <a:pt x="481" y="169"/>
                    <a:pt x="481" y="169"/>
                  </a:cubicBezTo>
                  <a:cubicBezTo>
                    <a:pt x="471" y="169"/>
                    <a:pt x="467" y="163"/>
                    <a:pt x="465" y="159"/>
                  </a:cubicBezTo>
                  <a:cubicBezTo>
                    <a:pt x="464" y="156"/>
                    <a:pt x="462" y="156"/>
                    <a:pt x="457" y="154"/>
                  </a:cubicBezTo>
                  <a:cubicBezTo>
                    <a:pt x="453" y="153"/>
                    <a:pt x="450" y="153"/>
                    <a:pt x="451" y="147"/>
                  </a:cubicBezTo>
                  <a:cubicBezTo>
                    <a:pt x="452" y="141"/>
                    <a:pt x="449" y="137"/>
                    <a:pt x="445" y="135"/>
                  </a:cubicBezTo>
                  <a:cubicBezTo>
                    <a:pt x="442" y="133"/>
                    <a:pt x="435" y="128"/>
                    <a:pt x="430" y="125"/>
                  </a:cubicBezTo>
                  <a:cubicBezTo>
                    <a:pt x="426" y="123"/>
                    <a:pt x="330" y="60"/>
                    <a:pt x="309" y="43"/>
                  </a:cubicBezTo>
                  <a:cubicBezTo>
                    <a:pt x="302" y="37"/>
                    <a:pt x="277" y="20"/>
                    <a:pt x="247" y="1"/>
                  </a:cubicBezTo>
                  <a:cubicBezTo>
                    <a:pt x="228" y="0"/>
                    <a:pt x="192" y="0"/>
                    <a:pt x="191" y="0"/>
                  </a:cubicBezTo>
                  <a:cubicBezTo>
                    <a:pt x="190" y="1"/>
                    <a:pt x="190" y="1"/>
                    <a:pt x="190" y="1"/>
                  </a:cubicBezTo>
                  <a:lnTo>
                    <a:pt x="194" y="38"/>
                  </a:lnTo>
                  <a:cubicBezTo>
                    <a:pt x="194" y="38"/>
                    <a:pt x="204" y="117"/>
                    <a:pt x="204" y="118"/>
                  </a:cubicBezTo>
                  <a:cubicBezTo>
                    <a:pt x="204" y="118"/>
                    <a:pt x="215" y="210"/>
                    <a:pt x="215" y="211"/>
                  </a:cubicBezTo>
                  <a:cubicBezTo>
                    <a:pt x="215" y="212"/>
                    <a:pt x="225" y="296"/>
                    <a:pt x="225" y="298"/>
                  </a:cubicBezTo>
                  <a:cubicBezTo>
                    <a:pt x="226" y="300"/>
                    <a:pt x="227" y="302"/>
                    <a:pt x="228" y="303"/>
                  </a:cubicBezTo>
                  <a:cubicBezTo>
                    <a:pt x="230" y="305"/>
                    <a:pt x="230" y="306"/>
                    <a:pt x="230" y="310"/>
                  </a:cubicBezTo>
                  <a:cubicBezTo>
                    <a:pt x="230" y="314"/>
                    <a:pt x="227" y="332"/>
                    <a:pt x="226" y="333"/>
                  </a:cubicBezTo>
                  <a:cubicBezTo>
                    <a:pt x="226" y="334"/>
                    <a:pt x="225" y="334"/>
                    <a:pt x="225" y="334"/>
                  </a:cubicBezTo>
                  <a:cubicBezTo>
                    <a:pt x="225" y="334"/>
                    <a:pt x="105" y="334"/>
                    <a:pt x="104" y="334"/>
                  </a:cubicBezTo>
                  <a:cubicBezTo>
                    <a:pt x="103" y="334"/>
                    <a:pt x="102" y="334"/>
                    <a:pt x="100" y="332"/>
                  </a:cubicBezTo>
                  <a:cubicBezTo>
                    <a:pt x="99" y="330"/>
                    <a:pt x="98" y="329"/>
                    <a:pt x="96" y="329"/>
                  </a:cubicBezTo>
                  <a:cubicBezTo>
                    <a:pt x="94" y="330"/>
                    <a:pt x="94" y="336"/>
                    <a:pt x="94" y="336"/>
                  </a:cubicBezTo>
                  <a:cubicBezTo>
                    <a:pt x="94" y="336"/>
                    <a:pt x="53" y="336"/>
                    <a:pt x="52" y="336"/>
                  </a:cubicBezTo>
                  <a:cubicBezTo>
                    <a:pt x="51" y="336"/>
                    <a:pt x="50" y="337"/>
                    <a:pt x="50" y="337"/>
                  </a:cubicBezTo>
                  <a:cubicBezTo>
                    <a:pt x="50" y="337"/>
                    <a:pt x="46" y="345"/>
                    <a:pt x="45" y="346"/>
                  </a:cubicBezTo>
                  <a:cubicBezTo>
                    <a:pt x="44" y="348"/>
                    <a:pt x="44" y="346"/>
                    <a:pt x="44" y="346"/>
                  </a:cubicBezTo>
                  <a:cubicBezTo>
                    <a:pt x="40" y="342"/>
                    <a:pt x="27" y="331"/>
                    <a:pt x="26" y="330"/>
                  </a:cubicBezTo>
                  <a:cubicBezTo>
                    <a:pt x="24" y="329"/>
                    <a:pt x="23" y="330"/>
                    <a:pt x="23" y="330"/>
                  </a:cubicBezTo>
                  <a:cubicBezTo>
                    <a:pt x="23" y="330"/>
                    <a:pt x="20" y="331"/>
                    <a:pt x="18" y="332"/>
                  </a:cubicBezTo>
                  <a:cubicBezTo>
                    <a:pt x="17" y="332"/>
                    <a:pt x="17" y="334"/>
                    <a:pt x="17" y="334"/>
                  </a:cubicBezTo>
                  <a:cubicBezTo>
                    <a:pt x="17" y="334"/>
                    <a:pt x="16" y="345"/>
                    <a:pt x="16" y="349"/>
                  </a:cubicBezTo>
                  <a:cubicBezTo>
                    <a:pt x="15" y="352"/>
                    <a:pt x="14" y="355"/>
                    <a:pt x="13" y="356"/>
                  </a:cubicBezTo>
                  <a:cubicBezTo>
                    <a:pt x="12" y="356"/>
                    <a:pt x="10" y="357"/>
                    <a:pt x="9" y="359"/>
                  </a:cubicBezTo>
                  <a:cubicBezTo>
                    <a:pt x="7" y="360"/>
                    <a:pt x="6" y="360"/>
                    <a:pt x="5" y="360"/>
                  </a:cubicBezTo>
                  <a:cubicBezTo>
                    <a:pt x="5" y="360"/>
                    <a:pt x="2" y="359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62"/>
                    <a:pt x="2" y="367"/>
                    <a:pt x="2" y="370"/>
                  </a:cubicBezTo>
                  <a:cubicBezTo>
                    <a:pt x="3" y="375"/>
                    <a:pt x="7" y="387"/>
                    <a:pt x="7" y="390"/>
                  </a:cubicBezTo>
                  <a:cubicBezTo>
                    <a:pt x="8" y="392"/>
                    <a:pt x="9" y="394"/>
                    <a:pt x="6" y="395"/>
                  </a:cubicBezTo>
                  <a:cubicBezTo>
                    <a:pt x="6" y="395"/>
                    <a:pt x="4" y="395"/>
                    <a:pt x="6" y="397"/>
                  </a:cubicBezTo>
                  <a:cubicBezTo>
                    <a:pt x="8" y="400"/>
                    <a:pt x="15" y="407"/>
                    <a:pt x="15" y="407"/>
                  </a:cubicBezTo>
                  <a:cubicBezTo>
                    <a:pt x="15" y="407"/>
                    <a:pt x="16" y="409"/>
                    <a:pt x="16" y="407"/>
                  </a:cubicBezTo>
                  <a:cubicBezTo>
                    <a:pt x="17" y="405"/>
                    <a:pt x="19" y="405"/>
                    <a:pt x="21" y="408"/>
                  </a:cubicBezTo>
                  <a:cubicBezTo>
                    <a:pt x="23" y="410"/>
                    <a:pt x="28" y="416"/>
                    <a:pt x="28" y="424"/>
                  </a:cubicBezTo>
                  <a:cubicBezTo>
                    <a:pt x="28" y="430"/>
                    <a:pt x="29" y="436"/>
                    <a:pt x="28" y="43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1" name="Freeform 2965"/>
            <p:cNvSpPr>
              <a:spLocks/>
            </p:cNvSpPr>
            <p:nvPr/>
          </p:nvSpPr>
          <p:spPr bwMode="auto">
            <a:xfrm>
              <a:off x="5640033" y="3970093"/>
              <a:ext cx="80551" cy="20673"/>
            </a:xfrm>
            <a:custGeom>
              <a:avLst/>
              <a:gdLst>
                <a:gd name="T0" fmla="*/ 2147483647 w 100"/>
                <a:gd name="T1" fmla="*/ 2147483647 h 25"/>
                <a:gd name="T2" fmla="*/ 2147483647 w 100"/>
                <a:gd name="T3" fmla="*/ 2147483647 h 25"/>
                <a:gd name="T4" fmla="*/ 2147483647 w 100"/>
                <a:gd name="T5" fmla="*/ 2147483647 h 25"/>
                <a:gd name="T6" fmla="*/ 2147483647 w 100"/>
                <a:gd name="T7" fmla="*/ 2147483647 h 25"/>
                <a:gd name="T8" fmla="*/ 2147483647 w 100"/>
                <a:gd name="T9" fmla="*/ 2147483647 h 25"/>
                <a:gd name="T10" fmla="*/ 2147483647 w 100"/>
                <a:gd name="T11" fmla="*/ 2147483647 h 25"/>
                <a:gd name="T12" fmla="*/ 2147483647 w 100"/>
                <a:gd name="T13" fmla="*/ 2147483647 h 25"/>
                <a:gd name="T14" fmla="*/ 2147483647 w 100"/>
                <a:gd name="T15" fmla="*/ 2147483647 h 25"/>
                <a:gd name="T16" fmla="*/ 2147483647 w 100"/>
                <a:gd name="T17" fmla="*/ 2147483647 h 25"/>
                <a:gd name="T18" fmla="*/ 2147483647 w 100"/>
                <a:gd name="T19" fmla="*/ 2147483647 h 25"/>
                <a:gd name="T20" fmla="*/ 2147483647 w 100"/>
                <a:gd name="T21" fmla="*/ 2147483647 h 25"/>
                <a:gd name="T22" fmla="*/ 2147483647 w 100"/>
                <a:gd name="T23" fmla="*/ 2147483647 h 25"/>
                <a:gd name="T24" fmla="*/ 2147483647 w 100"/>
                <a:gd name="T25" fmla="*/ 2147483647 h 25"/>
                <a:gd name="T26" fmla="*/ 2147483647 w 100"/>
                <a:gd name="T27" fmla="*/ 2147483647 h 25"/>
                <a:gd name="T28" fmla="*/ 2147483647 w 100"/>
                <a:gd name="T29" fmla="*/ 2147483647 h 25"/>
                <a:gd name="T30" fmla="*/ 2147483647 w 100"/>
                <a:gd name="T31" fmla="*/ 2147483647 h 25"/>
                <a:gd name="T32" fmla="*/ 2147483647 w 100"/>
                <a:gd name="T33" fmla="*/ 2147483647 h 25"/>
                <a:gd name="T34" fmla="*/ 2147483647 w 100"/>
                <a:gd name="T35" fmla="*/ 2147483647 h 25"/>
                <a:gd name="T36" fmla="*/ 2147483647 w 100"/>
                <a:gd name="T37" fmla="*/ 2147483647 h 25"/>
                <a:gd name="T38" fmla="*/ 2147483647 w 100"/>
                <a:gd name="T39" fmla="*/ 2147483647 h 25"/>
                <a:gd name="T40" fmla="*/ 2147483647 w 100"/>
                <a:gd name="T41" fmla="*/ 2147483647 h 25"/>
                <a:gd name="T42" fmla="*/ 2147483647 w 100"/>
                <a:gd name="T43" fmla="*/ 2147483647 h 25"/>
                <a:gd name="T44" fmla="*/ 2147483647 w 100"/>
                <a:gd name="T45" fmla="*/ 2147483647 h 25"/>
                <a:gd name="T46" fmla="*/ 2147483647 w 100"/>
                <a:gd name="T47" fmla="*/ 2147483647 h 25"/>
                <a:gd name="T48" fmla="*/ 2147483647 w 100"/>
                <a:gd name="T49" fmla="*/ 2147483647 h 25"/>
                <a:gd name="T50" fmla="*/ 2147483647 w 100"/>
                <a:gd name="T51" fmla="*/ 2147483647 h 25"/>
                <a:gd name="T52" fmla="*/ 2147483647 w 100"/>
                <a:gd name="T53" fmla="*/ 2147483647 h 25"/>
                <a:gd name="T54" fmla="*/ 2147483647 w 100"/>
                <a:gd name="T55" fmla="*/ 2147483647 h 25"/>
                <a:gd name="T56" fmla="*/ 2147483647 w 100"/>
                <a:gd name="T57" fmla="*/ 2147483647 h 25"/>
                <a:gd name="T58" fmla="*/ 2147483647 w 100"/>
                <a:gd name="T59" fmla="*/ 2147483647 h 25"/>
                <a:gd name="T60" fmla="*/ 2147483647 w 100"/>
                <a:gd name="T61" fmla="*/ 2147483647 h 25"/>
                <a:gd name="T62" fmla="*/ 2147483647 w 100"/>
                <a:gd name="T63" fmla="*/ 2147483647 h 25"/>
                <a:gd name="T64" fmla="*/ 2147483647 w 100"/>
                <a:gd name="T65" fmla="*/ 2147483647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0" h="25">
                  <a:moveTo>
                    <a:pt x="33" y="20"/>
                  </a:moveTo>
                  <a:cubicBezTo>
                    <a:pt x="33" y="19"/>
                    <a:pt x="34" y="19"/>
                    <a:pt x="34" y="19"/>
                  </a:cubicBezTo>
                  <a:lnTo>
                    <a:pt x="38" y="18"/>
                  </a:lnTo>
                  <a:cubicBezTo>
                    <a:pt x="51" y="17"/>
                    <a:pt x="54" y="10"/>
                    <a:pt x="55" y="10"/>
                  </a:cubicBezTo>
                  <a:cubicBezTo>
                    <a:pt x="55" y="9"/>
                    <a:pt x="56" y="9"/>
                    <a:pt x="56" y="9"/>
                  </a:cubicBezTo>
                  <a:cubicBezTo>
                    <a:pt x="56" y="9"/>
                    <a:pt x="71" y="15"/>
                    <a:pt x="72" y="15"/>
                  </a:cubicBezTo>
                  <a:cubicBezTo>
                    <a:pt x="73" y="15"/>
                    <a:pt x="75" y="16"/>
                    <a:pt x="77" y="17"/>
                  </a:cubicBezTo>
                  <a:cubicBezTo>
                    <a:pt x="78" y="18"/>
                    <a:pt x="83" y="20"/>
                    <a:pt x="86" y="20"/>
                  </a:cubicBezTo>
                  <a:cubicBezTo>
                    <a:pt x="88" y="21"/>
                    <a:pt x="95" y="18"/>
                    <a:pt x="97" y="17"/>
                  </a:cubicBezTo>
                  <a:cubicBezTo>
                    <a:pt x="100" y="15"/>
                    <a:pt x="99" y="12"/>
                    <a:pt x="99" y="11"/>
                  </a:cubicBezTo>
                  <a:cubicBezTo>
                    <a:pt x="99" y="10"/>
                    <a:pt x="98" y="10"/>
                    <a:pt x="98" y="10"/>
                  </a:cubicBezTo>
                  <a:cubicBezTo>
                    <a:pt x="98" y="10"/>
                    <a:pt x="82" y="10"/>
                    <a:pt x="81" y="10"/>
                  </a:cubicBezTo>
                  <a:cubicBezTo>
                    <a:pt x="79" y="9"/>
                    <a:pt x="78" y="9"/>
                    <a:pt x="78" y="9"/>
                  </a:cubicBezTo>
                  <a:cubicBezTo>
                    <a:pt x="78" y="9"/>
                    <a:pt x="68" y="2"/>
                    <a:pt x="67" y="2"/>
                  </a:cubicBezTo>
                  <a:cubicBezTo>
                    <a:pt x="66" y="1"/>
                    <a:pt x="64" y="1"/>
                    <a:pt x="64" y="1"/>
                  </a:cubicBezTo>
                  <a:cubicBezTo>
                    <a:pt x="64" y="1"/>
                    <a:pt x="53" y="0"/>
                    <a:pt x="51" y="1"/>
                  </a:cubicBezTo>
                  <a:cubicBezTo>
                    <a:pt x="49" y="1"/>
                    <a:pt x="46" y="3"/>
                    <a:pt x="46" y="4"/>
                  </a:cubicBezTo>
                  <a:cubicBezTo>
                    <a:pt x="45" y="5"/>
                    <a:pt x="43" y="6"/>
                    <a:pt x="43" y="6"/>
                  </a:cubicBezTo>
                  <a:cubicBezTo>
                    <a:pt x="43" y="6"/>
                    <a:pt x="28" y="7"/>
                    <a:pt x="27" y="7"/>
                  </a:cubicBezTo>
                  <a:cubicBezTo>
                    <a:pt x="25" y="7"/>
                    <a:pt x="15" y="7"/>
                    <a:pt x="9" y="7"/>
                  </a:cubicBezTo>
                  <a:cubicBezTo>
                    <a:pt x="9" y="9"/>
                    <a:pt x="10" y="10"/>
                    <a:pt x="11" y="12"/>
                  </a:cubicBezTo>
                  <a:cubicBezTo>
                    <a:pt x="14" y="16"/>
                    <a:pt x="16" y="17"/>
                    <a:pt x="18" y="15"/>
                  </a:cubicBezTo>
                  <a:cubicBezTo>
                    <a:pt x="20" y="12"/>
                    <a:pt x="21" y="11"/>
                    <a:pt x="26" y="11"/>
                  </a:cubicBezTo>
                  <a:cubicBezTo>
                    <a:pt x="30" y="11"/>
                    <a:pt x="38" y="11"/>
                    <a:pt x="24" y="13"/>
                  </a:cubicBezTo>
                  <a:cubicBezTo>
                    <a:pt x="24" y="13"/>
                    <a:pt x="19" y="14"/>
                    <a:pt x="21" y="17"/>
                  </a:cubicBezTo>
                  <a:cubicBezTo>
                    <a:pt x="23" y="20"/>
                    <a:pt x="22" y="18"/>
                    <a:pt x="19" y="19"/>
                  </a:cubicBezTo>
                  <a:cubicBezTo>
                    <a:pt x="16" y="20"/>
                    <a:pt x="11" y="21"/>
                    <a:pt x="9" y="17"/>
                  </a:cubicBezTo>
                  <a:cubicBezTo>
                    <a:pt x="6" y="14"/>
                    <a:pt x="5" y="11"/>
                    <a:pt x="3" y="13"/>
                  </a:cubicBezTo>
                  <a:cubicBezTo>
                    <a:pt x="0" y="14"/>
                    <a:pt x="0" y="16"/>
                    <a:pt x="1" y="19"/>
                  </a:cubicBezTo>
                  <a:cubicBezTo>
                    <a:pt x="2" y="21"/>
                    <a:pt x="1" y="23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3" y="24"/>
                    <a:pt x="29" y="22"/>
                    <a:pt x="30" y="22"/>
                  </a:cubicBezTo>
                  <a:cubicBezTo>
                    <a:pt x="31" y="22"/>
                    <a:pt x="32" y="21"/>
                    <a:pt x="33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2" name="Freeform 2966"/>
            <p:cNvSpPr>
              <a:spLocks/>
            </p:cNvSpPr>
            <p:nvPr/>
          </p:nvSpPr>
          <p:spPr bwMode="auto">
            <a:xfrm>
              <a:off x="5633589" y="3577311"/>
              <a:ext cx="329451" cy="366321"/>
            </a:xfrm>
            <a:custGeom>
              <a:avLst/>
              <a:gdLst>
                <a:gd name="T0" fmla="*/ 2147483647 w 409"/>
                <a:gd name="T1" fmla="*/ 2147483647 h 443"/>
                <a:gd name="T2" fmla="*/ 2147483647 w 409"/>
                <a:gd name="T3" fmla="*/ 2147483647 h 443"/>
                <a:gd name="T4" fmla="*/ 2147483647 w 409"/>
                <a:gd name="T5" fmla="*/ 2147483647 h 443"/>
                <a:gd name="T6" fmla="*/ 2147483647 w 409"/>
                <a:gd name="T7" fmla="*/ 2147483647 h 443"/>
                <a:gd name="T8" fmla="*/ 2147483647 w 409"/>
                <a:gd name="T9" fmla="*/ 2147483647 h 443"/>
                <a:gd name="T10" fmla="*/ 2147483647 w 409"/>
                <a:gd name="T11" fmla="*/ 2147483647 h 443"/>
                <a:gd name="T12" fmla="*/ 2147483647 w 409"/>
                <a:gd name="T13" fmla="*/ 2147483647 h 443"/>
                <a:gd name="T14" fmla="*/ 2147483647 w 409"/>
                <a:gd name="T15" fmla="*/ 2147483647 h 443"/>
                <a:gd name="T16" fmla="*/ 2147483647 w 409"/>
                <a:gd name="T17" fmla="*/ 2147483647 h 443"/>
                <a:gd name="T18" fmla="*/ 2147483647 w 409"/>
                <a:gd name="T19" fmla="*/ 2147483647 h 443"/>
                <a:gd name="T20" fmla="*/ 2147483647 w 409"/>
                <a:gd name="T21" fmla="*/ 2147483647 h 443"/>
                <a:gd name="T22" fmla="*/ 2147483647 w 409"/>
                <a:gd name="T23" fmla="*/ 2147483647 h 443"/>
                <a:gd name="T24" fmla="*/ 2147483647 w 409"/>
                <a:gd name="T25" fmla="*/ 2147483647 h 443"/>
                <a:gd name="T26" fmla="*/ 2147483647 w 409"/>
                <a:gd name="T27" fmla="*/ 2147483647 h 443"/>
                <a:gd name="T28" fmla="*/ 2147483647 w 409"/>
                <a:gd name="T29" fmla="*/ 0 h 443"/>
                <a:gd name="T30" fmla="*/ 2147483647 w 409"/>
                <a:gd name="T31" fmla="*/ 2147483647 h 443"/>
                <a:gd name="T32" fmla="*/ 2147483647 w 409"/>
                <a:gd name="T33" fmla="*/ 2147483647 h 443"/>
                <a:gd name="T34" fmla="*/ 2147483647 w 409"/>
                <a:gd name="T35" fmla="*/ 2147483647 h 443"/>
                <a:gd name="T36" fmla="*/ 2147483647 w 409"/>
                <a:gd name="T37" fmla="*/ 2147483647 h 443"/>
                <a:gd name="T38" fmla="*/ 2147483647 w 409"/>
                <a:gd name="T39" fmla="*/ 2147483647 h 443"/>
                <a:gd name="T40" fmla="*/ 2147483647 w 409"/>
                <a:gd name="T41" fmla="*/ 2147483647 h 443"/>
                <a:gd name="T42" fmla="*/ 0 w 409"/>
                <a:gd name="T43" fmla="*/ 2147483647 h 443"/>
                <a:gd name="T44" fmla="*/ 2147483647 w 409"/>
                <a:gd name="T45" fmla="*/ 2147483647 h 443"/>
                <a:gd name="T46" fmla="*/ 2147483647 w 409"/>
                <a:gd name="T47" fmla="*/ 2147483647 h 443"/>
                <a:gd name="T48" fmla="*/ 2147483647 w 409"/>
                <a:gd name="T49" fmla="*/ 2147483647 h 443"/>
                <a:gd name="T50" fmla="*/ 2147483647 w 409"/>
                <a:gd name="T51" fmla="*/ 2147483647 h 443"/>
                <a:gd name="T52" fmla="*/ 2147483647 w 409"/>
                <a:gd name="T53" fmla="*/ 2147483647 h 443"/>
                <a:gd name="T54" fmla="*/ 2147483647 w 409"/>
                <a:gd name="T55" fmla="*/ 2147483647 h 443"/>
                <a:gd name="T56" fmla="*/ 2147483647 w 409"/>
                <a:gd name="T57" fmla="*/ 2147483647 h 443"/>
                <a:gd name="T58" fmla="*/ 2147483647 w 409"/>
                <a:gd name="T59" fmla="*/ 2147483647 h 443"/>
                <a:gd name="T60" fmla="*/ 2147483647 w 409"/>
                <a:gd name="T61" fmla="*/ 2147483647 h 443"/>
                <a:gd name="T62" fmla="*/ 2147483647 w 409"/>
                <a:gd name="T63" fmla="*/ 2147483647 h 443"/>
                <a:gd name="T64" fmla="*/ 2147483647 w 409"/>
                <a:gd name="T65" fmla="*/ 2147483647 h 443"/>
                <a:gd name="T66" fmla="*/ 2147483647 w 409"/>
                <a:gd name="T67" fmla="*/ 2147483647 h 443"/>
                <a:gd name="T68" fmla="*/ 2147483647 w 409"/>
                <a:gd name="T69" fmla="*/ 2147483647 h 443"/>
                <a:gd name="T70" fmla="*/ 2147483647 w 409"/>
                <a:gd name="T71" fmla="*/ 2147483647 h 443"/>
                <a:gd name="T72" fmla="*/ 2147483647 w 409"/>
                <a:gd name="T73" fmla="*/ 2147483647 h 443"/>
                <a:gd name="T74" fmla="*/ 2147483647 w 409"/>
                <a:gd name="T75" fmla="*/ 2147483647 h 443"/>
                <a:gd name="T76" fmla="*/ 2147483647 w 409"/>
                <a:gd name="T77" fmla="*/ 2147483647 h 443"/>
                <a:gd name="T78" fmla="*/ 2147483647 w 409"/>
                <a:gd name="T79" fmla="*/ 2147483647 h 4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9" h="443">
                  <a:moveTo>
                    <a:pt x="162" y="442"/>
                  </a:moveTo>
                  <a:cubicBezTo>
                    <a:pt x="162" y="442"/>
                    <a:pt x="162" y="442"/>
                    <a:pt x="162" y="442"/>
                  </a:cubicBezTo>
                  <a:cubicBezTo>
                    <a:pt x="164" y="442"/>
                    <a:pt x="167" y="443"/>
                    <a:pt x="167" y="443"/>
                  </a:cubicBezTo>
                  <a:cubicBezTo>
                    <a:pt x="168" y="443"/>
                    <a:pt x="169" y="443"/>
                    <a:pt x="171" y="442"/>
                  </a:cubicBezTo>
                  <a:cubicBezTo>
                    <a:pt x="172" y="440"/>
                    <a:pt x="174" y="439"/>
                    <a:pt x="175" y="439"/>
                  </a:cubicBezTo>
                  <a:cubicBezTo>
                    <a:pt x="176" y="438"/>
                    <a:pt x="177" y="435"/>
                    <a:pt x="178" y="432"/>
                  </a:cubicBezTo>
                  <a:cubicBezTo>
                    <a:pt x="178" y="428"/>
                    <a:pt x="179" y="417"/>
                    <a:pt x="179" y="417"/>
                  </a:cubicBezTo>
                  <a:cubicBezTo>
                    <a:pt x="179" y="417"/>
                    <a:pt x="179" y="415"/>
                    <a:pt x="180" y="415"/>
                  </a:cubicBezTo>
                  <a:cubicBezTo>
                    <a:pt x="182" y="414"/>
                    <a:pt x="185" y="413"/>
                    <a:pt x="185" y="413"/>
                  </a:cubicBezTo>
                  <a:cubicBezTo>
                    <a:pt x="185" y="413"/>
                    <a:pt x="186" y="412"/>
                    <a:pt x="188" y="413"/>
                  </a:cubicBezTo>
                  <a:cubicBezTo>
                    <a:pt x="189" y="414"/>
                    <a:pt x="202" y="425"/>
                    <a:pt x="206" y="429"/>
                  </a:cubicBezTo>
                  <a:cubicBezTo>
                    <a:pt x="206" y="429"/>
                    <a:pt x="206" y="431"/>
                    <a:pt x="207" y="429"/>
                  </a:cubicBezTo>
                  <a:cubicBezTo>
                    <a:pt x="208" y="428"/>
                    <a:pt x="212" y="420"/>
                    <a:pt x="212" y="420"/>
                  </a:cubicBezTo>
                  <a:cubicBezTo>
                    <a:pt x="212" y="420"/>
                    <a:pt x="213" y="419"/>
                    <a:pt x="214" y="419"/>
                  </a:cubicBezTo>
                  <a:cubicBezTo>
                    <a:pt x="215" y="419"/>
                    <a:pt x="256" y="419"/>
                    <a:pt x="256" y="419"/>
                  </a:cubicBezTo>
                  <a:cubicBezTo>
                    <a:pt x="256" y="419"/>
                    <a:pt x="256" y="413"/>
                    <a:pt x="258" y="412"/>
                  </a:cubicBezTo>
                  <a:cubicBezTo>
                    <a:pt x="260" y="412"/>
                    <a:pt x="261" y="413"/>
                    <a:pt x="262" y="415"/>
                  </a:cubicBezTo>
                  <a:cubicBezTo>
                    <a:pt x="264" y="417"/>
                    <a:pt x="265" y="417"/>
                    <a:pt x="266" y="417"/>
                  </a:cubicBezTo>
                  <a:cubicBezTo>
                    <a:pt x="267" y="417"/>
                    <a:pt x="387" y="417"/>
                    <a:pt x="387" y="417"/>
                  </a:cubicBezTo>
                  <a:cubicBezTo>
                    <a:pt x="387" y="417"/>
                    <a:pt x="388" y="417"/>
                    <a:pt x="388" y="416"/>
                  </a:cubicBezTo>
                  <a:cubicBezTo>
                    <a:pt x="389" y="415"/>
                    <a:pt x="392" y="397"/>
                    <a:pt x="392" y="393"/>
                  </a:cubicBezTo>
                  <a:cubicBezTo>
                    <a:pt x="392" y="389"/>
                    <a:pt x="392" y="388"/>
                    <a:pt x="390" y="386"/>
                  </a:cubicBezTo>
                  <a:cubicBezTo>
                    <a:pt x="389" y="385"/>
                    <a:pt x="388" y="383"/>
                    <a:pt x="387" y="381"/>
                  </a:cubicBezTo>
                  <a:cubicBezTo>
                    <a:pt x="387" y="379"/>
                    <a:pt x="377" y="295"/>
                    <a:pt x="377" y="294"/>
                  </a:cubicBezTo>
                  <a:cubicBezTo>
                    <a:pt x="377" y="293"/>
                    <a:pt x="366" y="201"/>
                    <a:pt x="366" y="201"/>
                  </a:cubicBezTo>
                  <a:cubicBezTo>
                    <a:pt x="366" y="200"/>
                    <a:pt x="356" y="121"/>
                    <a:pt x="356" y="121"/>
                  </a:cubicBezTo>
                  <a:lnTo>
                    <a:pt x="352" y="84"/>
                  </a:lnTo>
                  <a:cubicBezTo>
                    <a:pt x="352" y="84"/>
                    <a:pt x="352" y="84"/>
                    <a:pt x="353" y="83"/>
                  </a:cubicBezTo>
                  <a:cubicBezTo>
                    <a:pt x="354" y="83"/>
                    <a:pt x="390" y="83"/>
                    <a:pt x="409" y="84"/>
                  </a:cubicBezTo>
                  <a:cubicBezTo>
                    <a:pt x="362" y="52"/>
                    <a:pt x="302" y="13"/>
                    <a:pt x="281" y="0"/>
                  </a:cubicBezTo>
                  <a:lnTo>
                    <a:pt x="281" y="48"/>
                  </a:lnTo>
                  <a:cubicBezTo>
                    <a:pt x="281" y="48"/>
                    <a:pt x="170" y="48"/>
                    <a:pt x="170" y="48"/>
                  </a:cubicBezTo>
                  <a:cubicBezTo>
                    <a:pt x="169" y="48"/>
                    <a:pt x="170" y="139"/>
                    <a:pt x="170" y="139"/>
                  </a:cubicBezTo>
                  <a:cubicBezTo>
                    <a:pt x="170" y="139"/>
                    <a:pt x="164" y="140"/>
                    <a:pt x="162" y="141"/>
                  </a:cubicBezTo>
                  <a:cubicBezTo>
                    <a:pt x="161" y="142"/>
                    <a:pt x="156" y="144"/>
                    <a:pt x="154" y="144"/>
                  </a:cubicBezTo>
                  <a:cubicBezTo>
                    <a:pt x="151" y="145"/>
                    <a:pt x="145" y="147"/>
                    <a:pt x="143" y="150"/>
                  </a:cubicBezTo>
                  <a:cubicBezTo>
                    <a:pt x="140" y="152"/>
                    <a:pt x="130" y="159"/>
                    <a:pt x="132" y="167"/>
                  </a:cubicBezTo>
                  <a:cubicBezTo>
                    <a:pt x="134" y="176"/>
                    <a:pt x="135" y="184"/>
                    <a:pt x="135" y="188"/>
                  </a:cubicBezTo>
                  <a:cubicBezTo>
                    <a:pt x="135" y="192"/>
                    <a:pt x="136" y="205"/>
                    <a:pt x="136" y="206"/>
                  </a:cubicBezTo>
                  <a:cubicBezTo>
                    <a:pt x="136" y="208"/>
                    <a:pt x="136" y="213"/>
                    <a:pt x="136" y="213"/>
                  </a:cubicBezTo>
                  <a:cubicBezTo>
                    <a:pt x="136" y="214"/>
                    <a:pt x="19" y="213"/>
                    <a:pt x="19" y="213"/>
                  </a:cubicBezTo>
                  <a:cubicBezTo>
                    <a:pt x="19" y="213"/>
                    <a:pt x="12" y="213"/>
                    <a:pt x="11" y="213"/>
                  </a:cubicBezTo>
                  <a:cubicBezTo>
                    <a:pt x="9" y="214"/>
                    <a:pt x="5" y="212"/>
                    <a:pt x="3" y="218"/>
                  </a:cubicBezTo>
                  <a:cubicBezTo>
                    <a:pt x="1" y="221"/>
                    <a:pt x="1" y="228"/>
                    <a:pt x="0" y="233"/>
                  </a:cubicBezTo>
                  <a:cubicBezTo>
                    <a:pt x="2" y="232"/>
                    <a:pt x="3" y="227"/>
                    <a:pt x="4" y="222"/>
                  </a:cubicBezTo>
                  <a:cubicBezTo>
                    <a:pt x="6" y="217"/>
                    <a:pt x="7" y="223"/>
                    <a:pt x="8" y="226"/>
                  </a:cubicBezTo>
                  <a:cubicBezTo>
                    <a:pt x="10" y="228"/>
                    <a:pt x="14" y="236"/>
                    <a:pt x="16" y="238"/>
                  </a:cubicBezTo>
                  <a:cubicBezTo>
                    <a:pt x="18" y="240"/>
                    <a:pt x="18" y="239"/>
                    <a:pt x="19" y="238"/>
                  </a:cubicBezTo>
                  <a:cubicBezTo>
                    <a:pt x="19" y="236"/>
                    <a:pt x="21" y="236"/>
                    <a:pt x="21" y="238"/>
                  </a:cubicBezTo>
                  <a:cubicBezTo>
                    <a:pt x="21" y="240"/>
                    <a:pt x="26" y="248"/>
                    <a:pt x="28" y="251"/>
                  </a:cubicBezTo>
                  <a:cubicBezTo>
                    <a:pt x="30" y="254"/>
                    <a:pt x="28" y="254"/>
                    <a:pt x="28" y="256"/>
                  </a:cubicBezTo>
                  <a:cubicBezTo>
                    <a:pt x="28" y="258"/>
                    <a:pt x="27" y="262"/>
                    <a:pt x="27" y="264"/>
                  </a:cubicBezTo>
                  <a:cubicBezTo>
                    <a:pt x="27" y="266"/>
                    <a:pt x="28" y="268"/>
                    <a:pt x="26" y="271"/>
                  </a:cubicBezTo>
                  <a:cubicBezTo>
                    <a:pt x="24" y="274"/>
                    <a:pt x="20" y="277"/>
                    <a:pt x="20" y="280"/>
                  </a:cubicBezTo>
                  <a:cubicBezTo>
                    <a:pt x="20" y="282"/>
                    <a:pt x="20" y="281"/>
                    <a:pt x="22" y="279"/>
                  </a:cubicBezTo>
                  <a:cubicBezTo>
                    <a:pt x="24" y="278"/>
                    <a:pt x="27" y="276"/>
                    <a:pt x="24" y="280"/>
                  </a:cubicBezTo>
                  <a:cubicBezTo>
                    <a:pt x="21" y="285"/>
                    <a:pt x="18" y="286"/>
                    <a:pt x="22" y="289"/>
                  </a:cubicBezTo>
                  <a:cubicBezTo>
                    <a:pt x="26" y="292"/>
                    <a:pt x="28" y="295"/>
                    <a:pt x="29" y="300"/>
                  </a:cubicBezTo>
                  <a:cubicBezTo>
                    <a:pt x="30" y="306"/>
                    <a:pt x="34" y="332"/>
                    <a:pt x="34" y="335"/>
                  </a:cubicBezTo>
                  <a:cubicBezTo>
                    <a:pt x="34" y="337"/>
                    <a:pt x="32" y="355"/>
                    <a:pt x="28" y="361"/>
                  </a:cubicBezTo>
                  <a:cubicBezTo>
                    <a:pt x="25" y="366"/>
                    <a:pt x="20" y="384"/>
                    <a:pt x="19" y="394"/>
                  </a:cubicBezTo>
                  <a:cubicBezTo>
                    <a:pt x="21" y="390"/>
                    <a:pt x="24" y="384"/>
                    <a:pt x="25" y="384"/>
                  </a:cubicBezTo>
                  <a:cubicBezTo>
                    <a:pt x="27" y="382"/>
                    <a:pt x="31" y="380"/>
                    <a:pt x="32" y="381"/>
                  </a:cubicBezTo>
                  <a:cubicBezTo>
                    <a:pt x="32" y="382"/>
                    <a:pt x="34" y="383"/>
                    <a:pt x="35" y="383"/>
                  </a:cubicBezTo>
                  <a:cubicBezTo>
                    <a:pt x="36" y="382"/>
                    <a:pt x="40" y="382"/>
                    <a:pt x="41" y="382"/>
                  </a:cubicBezTo>
                  <a:cubicBezTo>
                    <a:pt x="42" y="382"/>
                    <a:pt x="47" y="382"/>
                    <a:pt x="49" y="381"/>
                  </a:cubicBezTo>
                  <a:cubicBezTo>
                    <a:pt x="50" y="381"/>
                    <a:pt x="67" y="377"/>
                    <a:pt x="71" y="377"/>
                  </a:cubicBezTo>
                  <a:cubicBezTo>
                    <a:pt x="75" y="378"/>
                    <a:pt x="79" y="378"/>
                    <a:pt x="80" y="378"/>
                  </a:cubicBezTo>
                  <a:cubicBezTo>
                    <a:pt x="81" y="378"/>
                    <a:pt x="88" y="378"/>
                    <a:pt x="90" y="378"/>
                  </a:cubicBezTo>
                  <a:cubicBezTo>
                    <a:pt x="91" y="379"/>
                    <a:pt x="94" y="380"/>
                    <a:pt x="95" y="381"/>
                  </a:cubicBezTo>
                  <a:cubicBezTo>
                    <a:pt x="96" y="381"/>
                    <a:pt x="98" y="383"/>
                    <a:pt x="98" y="384"/>
                  </a:cubicBezTo>
                  <a:cubicBezTo>
                    <a:pt x="99" y="385"/>
                    <a:pt x="100" y="385"/>
                    <a:pt x="101" y="386"/>
                  </a:cubicBezTo>
                  <a:cubicBezTo>
                    <a:pt x="102" y="386"/>
                    <a:pt x="103" y="389"/>
                    <a:pt x="104" y="390"/>
                  </a:cubicBezTo>
                  <a:cubicBezTo>
                    <a:pt x="104" y="391"/>
                    <a:pt x="106" y="394"/>
                    <a:pt x="109" y="394"/>
                  </a:cubicBezTo>
                  <a:cubicBezTo>
                    <a:pt x="111" y="394"/>
                    <a:pt x="114" y="394"/>
                    <a:pt x="115" y="394"/>
                  </a:cubicBezTo>
                  <a:cubicBezTo>
                    <a:pt x="117" y="394"/>
                    <a:pt x="121" y="394"/>
                    <a:pt x="122" y="397"/>
                  </a:cubicBezTo>
                  <a:cubicBezTo>
                    <a:pt x="123" y="400"/>
                    <a:pt x="126" y="406"/>
                    <a:pt x="127" y="409"/>
                  </a:cubicBezTo>
                  <a:cubicBezTo>
                    <a:pt x="128" y="411"/>
                    <a:pt x="130" y="413"/>
                    <a:pt x="132" y="415"/>
                  </a:cubicBezTo>
                  <a:cubicBezTo>
                    <a:pt x="134" y="416"/>
                    <a:pt x="140" y="420"/>
                    <a:pt x="143" y="424"/>
                  </a:cubicBezTo>
                  <a:cubicBezTo>
                    <a:pt x="145" y="429"/>
                    <a:pt x="147" y="432"/>
                    <a:pt x="148" y="432"/>
                  </a:cubicBezTo>
                  <a:cubicBezTo>
                    <a:pt x="149" y="433"/>
                    <a:pt x="159" y="441"/>
                    <a:pt x="162" y="4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3" name="Freeform 2968"/>
            <p:cNvSpPr>
              <a:spLocks/>
            </p:cNvSpPr>
            <p:nvPr/>
          </p:nvSpPr>
          <p:spPr bwMode="auto">
            <a:xfrm>
              <a:off x="5859936" y="3273835"/>
              <a:ext cx="560631" cy="547416"/>
            </a:xfrm>
            <a:custGeom>
              <a:avLst/>
              <a:gdLst>
                <a:gd name="T0" fmla="*/ 2147483647 w 696"/>
                <a:gd name="T1" fmla="*/ 2147483647 h 662"/>
                <a:gd name="T2" fmla="*/ 2147483647 w 696"/>
                <a:gd name="T3" fmla="*/ 2147483647 h 662"/>
                <a:gd name="T4" fmla="*/ 2147483647 w 696"/>
                <a:gd name="T5" fmla="*/ 2147483647 h 662"/>
                <a:gd name="T6" fmla="*/ 2147483647 w 696"/>
                <a:gd name="T7" fmla="*/ 2147483647 h 662"/>
                <a:gd name="T8" fmla="*/ 2147483647 w 696"/>
                <a:gd name="T9" fmla="*/ 2147483647 h 662"/>
                <a:gd name="T10" fmla="*/ 2147483647 w 696"/>
                <a:gd name="T11" fmla="*/ 2147483647 h 662"/>
                <a:gd name="T12" fmla="*/ 2147483647 w 696"/>
                <a:gd name="T13" fmla="*/ 2147483647 h 662"/>
                <a:gd name="T14" fmla="*/ 2147483647 w 696"/>
                <a:gd name="T15" fmla="*/ 2147483647 h 662"/>
                <a:gd name="T16" fmla="*/ 2147483647 w 696"/>
                <a:gd name="T17" fmla="*/ 2147483647 h 662"/>
                <a:gd name="T18" fmla="*/ 2147483647 w 696"/>
                <a:gd name="T19" fmla="*/ 2147483647 h 662"/>
                <a:gd name="T20" fmla="*/ 2147483647 w 696"/>
                <a:gd name="T21" fmla="*/ 2147483647 h 662"/>
                <a:gd name="T22" fmla="*/ 2147483647 w 696"/>
                <a:gd name="T23" fmla="*/ 2147483647 h 662"/>
                <a:gd name="T24" fmla="*/ 2147483647 w 696"/>
                <a:gd name="T25" fmla="*/ 2147483647 h 662"/>
                <a:gd name="T26" fmla="*/ 2147483647 w 696"/>
                <a:gd name="T27" fmla="*/ 2147483647 h 662"/>
                <a:gd name="T28" fmla="*/ 2147483647 w 696"/>
                <a:gd name="T29" fmla="*/ 2147483647 h 662"/>
                <a:gd name="T30" fmla="*/ 2147483647 w 696"/>
                <a:gd name="T31" fmla="*/ 2147483647 h 662"/>
                <a:gd name="T32" fmla="*/ 2147483647 w 696"/>
                <a:gd name="T33" fmla="*/ 2147483647 h 662"/>
                <a:gd name="T34" fmla="*/ 2147483647 w 696"/>
                <a:gd name="T35" fmla="*/ 2147483647 h 662"/>
                <a:gd name="T36" fmla="*/ 2147483647 w 696"/>
                <a:gd name="T37" fmla="*/ 2147483647 h 662"/>
                <a:gd name="T38" fmla="*/ 2147483647 w 696"/>
                <a:gd name="T39" fmla="*/ 2147483647 h 662"/>
                <a:gd name="T40" fmla="*/ 2147483647 w 696"/>
                <a:gd name="T41" fmla="*/ 2147483647 h 662"/>
                <a:gd name="T42" fmla="*/ 2147483647 w 696"/>
                <a:gd name="T43" fmla="*/ 2147483647 h 662"/>
                <a:gd name="T44" fmla="*/ 2147483647 w 696"/>
                <a:gd name="T45" fmla="*/ 2147483647 h 662"/>
                <a:gd name="T46" fmla="*/ 2147483647 w 696"/>
                <a:gd name="T47" fmla="*/ 2147483647 h 662"/>
                <a:gd name="T48" fmla="*/ 2147483647 w 696"/>
                <a:gd name="T49" fmla="*/ 2147483647 h 662"/>
                <a:gd name="T50" fmla="*/ 2147483647 w 696"/>
                <a:gd name="T51" fmla="*/ 2147483647 h 662"/>
                <a:gd name="T52" fmla="*/ 2147483647 w 696"/>
                <a:gd name="T53" fmla="*/ 2147483647 h 662"/>
                <a:gd name="T54" fmla="*/ 2147483647 w 696"/>
                <a:gd name="T55" fmla="*/ 2147483647 h 662"/>
                <a:gd name="T56" fmla="*/ 2147483647 w 696"/>
                <a:gd name="T57" fmla="*/ 2147483647 h 662"/>
                <a:gd name="T58" fmla="*/ 2147483647 w 696"/>
                <a:gd name="T59" fmla="*/ 2147483647 h 662"/>
                <a:gd name="T60" fmla="*/ 2147483647 w 696"/>
                <a:gd name="T61" fmla="*/ 2147483647 h 662"/>
                <a:gd name="T62" fmla="*/ 2147483647 w 696"/>
                <a:gd name="T63" fmla="*/ 2147483647 h 662"/>
                <a:gd name="T64" fmla="*/ 2147483647 w 696"/>
                <a:gd name="T65" fmla="*/ 2147483647 h 662"/>
                <a:gd name="T66" fmla="*/ 2147483647 w 696"/>
                <a:gd name="T67" fmla="*/ 2147483647 h 662"/>
                <a:gd name="T68" fmla="*/ 2147483647 w 696"/>
                <a:gd name="T69" fmla="*/ 2147483647 h 662"/>
                <a:gd name="T70" fmla="*/ 2147483647 w 696"/>
                <a:gd name="T71" fmla="*/ 2147483647 h 662"/>
                <a:gd name="T72" fmla="*/ 2147483647 w 696"/>
                <a:gd name="T73" fmla="*/ 2147483647 h 662"/>
                <a:gd name="T74" fmla="*/ 2147483647 w 696"/>
                <a:gd name="T75" fmla="*/ 2147483647 h 662"/>
                <a:gd name="T76" fmla="*/ 2147483647 w 696"/>
                <a:gd name="T77" fmla="*/ 2147483647 h 662"/>
                <a:gd name="T78" fmla="*/ 2147483647 w 696"/>
                <a:gd name="T79" fmla="*/ 2147483647 h 662"/>
                <a:gd name="T80" fmla="*/ 2147483647 w 696"/>
                <a:gd name="T81" fmla="*/ 2147483647 h 662"/>
                <a:gd name="T82" fmla="*/ 2147483647 w 696"/>
                <a:gd name="T83" fmla="*/ 2147483647 h 662"/>
                <a:gd name="T84" fmla="*/ 2147483647 w 696"/>
                <a:gd name="T85" fmla="*/ 2147483647 h 662"/>
                <a:gd name="T86" fmla="*/ 2147483647 w 696"/>
                <a:gd name="T87" fmla="*/ 2147483647 h 6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6" h="662">
                  <a:moveTo>
                    <a:pt x="434" y="658"/>
                  </a:moveTo>
                  <a:cubicBezTo>
                    <a:pt x="445" y="656"/>
                    <a:pt x="457" y="653"/>
                    <a:pt x="457" y="653"/>
                  </a:cubicBezTo>
                  <a:cubicBezTo>
                    <a:pt x="457" y="653"/>
                    <a:pt x="474" y="650"/>
                    <a:pt x="478" y="649"/>
                  </a:cubicBezTo>
                  <a:cubicBezTo>
                    <a:pt x="483" y="649"/>
                    <a:pt x="489" y="646"/>
                    <a:pt x="495" y="640"/>
                  </a:cubicBezTo>
                  <a:cubicBezTo>
                    <a:pt x="501" y="634"/>
                    <a:pt x="521" y="615"/>
                    <a:pt x="530" y="608"/>
                  </a:cubicBezTo>
                  <a:cubicBezTo>
                    <a:pt x="539" y="601"/>
                    <a:pt x="556" y="587"/>
                    <a:pt x="568" y="580"/>
                  </a:cubicBezTo>
                  <a:cubicBezTo>
                    <a:pt x="579" y="573"/>
                    <a:pt x="676" y="515"/>
                    <a:pt x="696" y="503"/>
                  </a:cubicBezTo>
                  <a:cubicBezTo>
                    <a:pt x="692" y="502"/>
                    <a:pt x="690" y="494"/>
                    <a:pt x="689" y="492"/>
                  </a:cubicBezTo>
                  <a:cubicBezTo>
                    <a:pt x="687" y="490"/>
                    <a:pt x="685" y="486"/>
                    <a:pt x="685" y="485"/>
                  </a:cubicBezTo>
                  <a:cubicBezTo>
                    <a:pt x="684" y="484"/>
                    <a:pt x="680" y="480"/>
                    <a:pt x="678" y="477"/>
                  </a:cubicBezTo>
                  <a:cubicBezTo>
                    <a:pt x="677" y="475"/>
                    <a:pt x="676" y="474"/>
                    <a:pt x="674" y="474"/>
                  </a:cubicBezTo>
                  <a:cubicBezTo>
                    <a:pt x="673" y="473"/>
                    <a:pt x="660" y="469"/>
                    <a:pt x="657" y="468"/>
                  </a:cubicBezTo>
                  <a:cubicBezTo>
                    <a:pt x="655" y="467"/>
                    <a:pt x="651" y="466"/>
                    <a:pt x="647" y="468"/>
                  </a:cubicBezTo>
                  <a:cubicBezTo>
                    <a:pt x="643" y="470"/>
                    <a:pt x="639" y="468"/>
                    <a:pt x="638" y="467"/>
                  </a:cubicBezTo>
                  <a:cubicBezTo>
                    <a:pt x="637" y="466"/>
                    <a:pt x="636" y="463"/>
                    <a:pt x="633" y="459"/>
                  </a:cubicBezTo>
                  <a:cubicBezTo>
                    <a:pt x="630" y="456"/>
                    <a:pt x="628" y="451"/>
                    <a:pt x="627" y="443"/>
                  </a:cubicBezTo>
                  <a:cubicBezTo>
                    <a:pt x="626" y="436"/>
                    <a:pt x="619" y="425"/>
                    <a:pt x="618" y="423"/>
                  </a:cubicBezTo>
                  <a:cubicBezTo>
                    <a:pt x="616" y="420"/>
                    <a:pt x="609" y="414"/>
                    <a:pt x="609" y="409"/>
                  </a:cubicBezTo>
                  <a:cubicBezTo>
                    <a:pt x="608" y="404"/>
                    <a:pt x="617" y="400"/>
                    <a:pt x="621" y="397"/>
                  </a:cubicBezTo>
                  <a:cubicBezTo>
                    <a:pt x="625" y="394"/>
                    <a:pt x="621" y="380"/>
                    <a:pt x="620" y="372"/>
                  </a:cubicBezTo>
                  <a:cubicBezTo>
                    <a:pt x="618" y="364"/>
                    <a:pt x="625" y="351"/>
                    <a:pt x="626" y="350"/>
                  </a:cubicBezTo>
                  <a:cubicBezTo>
                    <a:pt x="627" y="348"/>
                    <a:pt x="624" y="343"/>
                    <a:pt x="624" y="343"/>
                  </a:cubicBezTo>
                  <a:cubicBezTo>
                    <a:pt x="622" y="336"/>
                    <a:pt x="622" y="320"/>
                    <a:pt x="624" y="310"/>
                  </a:cubicBezTo>
                  <a:cubicBezTo>
                    <a:pt x="625" y="300"/>
                    <a:pt x="614" y="278"/>
                    <a:pt x="612" y="275"/>
                  </a:cubicBezTo>
                  <a:cubicBezTo>
                    <a:pt x="611" y="272"/>
                    <a:pt x="607" y="269"/>
                    <a:pt x="605" y="266"/>
                  </a:cubicBezTo>
                  <a:cubicBezTo>
                    <a:pt x="604" y="264"/>
                    <a:pt x="609" y="262"/>
                    <a:pt x="613" y="261"/>
                  </a:cubicBezTo>
                  <a:cubicBezTo>
                    <a:pt x="609" y="247"/>
                    <a:pt x="598" y="199"/>
                    <a:pt x="598" y="197"/>
                  </a:cubicBezTo>
                  <a:cubicBezTo>
                    <a:pt x="598" y="195"/>
                    <a:pt x="595" y="194"/>
                    <a:pt x="595" y="194"/>
                  </a:cubicBezTo>
                  <a:cubicBezTo>
                    <a:pt x="595" y="194"/>
                    <a:pt x="576" y="179"/>
                    <a:pt x="574" y="177"/>
                  </a:cubicBezTo>
                  <a:cubicBezTo>
                    <a:pt x="571" y="175"/>
                    <a:pt x="572" y="172"/>
                    <a:pt x="572" y="172"/>
                  </a:cubicBezTo>
                  <a:cubicBezTo>
                    <a:pt x="572" y="159"/>
                    <a:pt x="554" y="144"/>
                    <a:pt x="553" y="143"/>
                  </a:cubicBezTo>
                  <a:cubicBezTo>
                    <a:pt x="551" y="143"/>
                    <a:pt x="551" y="141"/>
                    <a:pt x="550" y="140"/>
                  </a:cubicBezTo>
                  <a:cubicBezTo>
                    <a:pt x="549" y="138"/>
                    <a:pt x="549" y="135"/>
                    <a:pt x="547" y="132"/>
                  </a:cubicBezTo>
                  <a:cubicBezTo>
                    <a:pt x="546" y="129"/>
                    <a:pt x="545" y="120"/>
                    <a:pt x="545" y="118"/>
                  </a:cubicBezTo>
                  <a:cubicBezTo>
                    <a:pt x="544" y="116"/>
                    <a:pt x="547" y="114"/>
                    <a:pt x="547" y="114"/>
                  </a:cubicBezTo>
                  <a:cubicBezTo>
                    <a:pt x="547" y="114"/>
                    <a:pt x="560" y="103"/>
                    <a:pt x="562" y="101"/>
                  </a:cubicBezTo>
                  <a:cubicBezTo>
                    <a:pt x="564" y="99"/>
                    <a:pt x="568" y="95"/>
                    <a:pt x="570" y="92"/>
                  </a:cubicBezTo>
                  <a:cubicBezTo>
                    <a:pt x="571" y="90"/>
                    <a:pt x="572" y="85"/>
                    <a:pt x="574" y="80"/>
                  </a:cubicBezTo>
                  <a:cubicBezTo>
                    <a:pt x="577" y="74"/>
                    <a:pt x="575" y="69"/>
                    <a:pt x="575" y="67"/>
                  </a:cubicBezTo>
                  <a:cubicBezTo>
                    <a:pt x="574" y="65"/>
                    <a:pt x="572" y="59"/>
                    <a:pt x="571" y="52"/>
                  </a:cubicBezTo>
                  <a:cubicBezTo>
                    <a:pt x="570" y="44"/>
                    <a:pt x="571" y="42"/>
                    <a:pt x="571" y="42"/>
                  </a:cubicBezTo>
                  <a:cubicBezTo>
                    <a:pt x="571" y="42"/>
                    <a:pt x="572" y="33"/>
                    <a:pt x="573" y="32"/>
                  </a:cubicBezTo>
                  <a:cubicBezTo>
                    <a:pt x="573" y="31"/>
                    <a:pt x="572" y="29"/>
                    <a:pt x="572" y="29"/>
                  </a:cubicBezTo>
                  <a:cubicBezTo>
                    <a:pt x="572" y="29"/>
                    <a:pt x="569" y="27"/>
                    <a:pt x="568" y="25"/>
                  </a:cubicBezTo>
                  <a:cubicBezTo>
                    <a:pt x="566" y="24"/>
                    <a:pt x="568" y="23"/>
                    <a:pt x="568" y="23"/>
                  </a:cubicBezTo>
                  <a:lnTo>
                    <a:pt x="581" y="8"/>
                  </a:lnTo>
                  <a:cubicBezTo>
                    <a:pt x="576" y="8"/>
                    <a:pt x="562" y="8"/>
                    <a:pt x="558" y="9"/>
                  </a:cubicBezTo>
                  <a:cubicBezTo>
                    <a:pt x="554" y="10"/>
                    <a:pt x="553" y="10"/>
                    <a:pt x="553" y="8"/>
                  </a:cubicBezTo>
                  <a:cubicBezTo>
                    <a:pt x="552" y="7"/>
                    <a:pt x="552" y="5"/>
                    <a:pt x="549" y="5"/>
                  </a:cubicBezTo>
                  <a:cubicBezTo>
                    <a:pt x="546" y="5"/>
                    <a:pt x="545" y="3"/>
                    <a:pt x="542" y="3"/>
                  </a:cubicBezTo>
                  <a:cubicBezTo>
                    <a:pt x="539" y="3"/>
                    <a:pt x="535" y="2"/>
                    <a:pt x="530" y="7"/>
                  </a:cubicBezTo>
                  <a:cubicBezTo>
                    <a:pt x="524" y="11"/>
                    <a:pt x="524" y="10"/>
                    <a:pt x="522" y="8"/>
                  </a:cubicBezTo>
                  <a:cubicBezTo>
                    <a:pt x="521" y="7"/>
                    <a:pt x="518" y="7"/>
                    <a:pt x="516" y="7"/>
                  </a:cubicBezTo>
                  <a:cubicBezTo>
                    <a:pt x="513" y="6"/>
                    <a:pt x="511" y="5"/>
                    <a:pt x="510" y="4"/>
                  </a:cubicBezTo>
                  <a:cubicBezTo>
                    <a:pt x="508" y="4"/>
                    <a:pt x="506" y="0"/>
                    <a:pt x="503" y="4"/>
                  </a:cubicBezTo>
                  <a:cubicBezTo>
                    <a:pt x="501" y="9"/>
                    <a:pt x="502" y="8"/>
                    <a:pt x="499" y="9"/>
                  </a:cubicBezTo>
                  <a:cubicBezTo>
                    <a:pt x="496" y="10"/>
                    <a:pt x="481" y="17"/>
                    <a:pt x="477" y="18"/>
                  </a:cubicBezTo>
                  <a:cubicBezTo>
                    <a:pt x="473" y="19"/>
                    <a:pt x="472" y="19"/>
                    <a:pt x="467" y="17"/>
                  </a:cubicBezTo>
                  <a:cubicBezTo>
                    <a:pt x="463" y="15"/>
                    <a:pt x="445" y="7"/>
                    <a:pt x="433" y="8"/>
                  </a:cubicBezTo>
                  <a:cubicBezTo>
                    <a:pt x="421" y="10"/>
                    <a:pt x="402" y="16"/>
                    <a:pt x="397" y="14"/>
                  </a:cubicBezTo>
                  <a:cubicBezTo>
                    <a:pt x="391" y="13"/>
                    <a:pt x="388" y="13"/>
                    <a:pt x="383" y="19"/>
                  </a:cubicBezTo>
                  <a:cubicBezTo>
                    <a:pt x="378" y="24"/>
                    <a:pt x="374" y="22"/>
                    <a:pt x="367" y="21"/>
                  </a:cubicBezTo>
                  <a:cubicBezTo>
                    <a:pt x="360" y="21"/>
                    <a:pt x="337" y="25"/>
                    <a:pt x="332" y="27"/>
                  </a:cubicBezTo>
                  <a:cubicBezTo>
                    <a:pt x="326" y="29"/>
                    <a:pt x="315" y="31"/>
                    <a:pt x="314" y="32"/>
                  </a:cubicBezTo>
                  <a:cubicBezTo>
                    <a:pt x="312" y="33"/>
                    <a:pt x="299" y="40"/>
                    <a:pt x="293" y="47"/>
                  </a:cubicBezTo>
                  <a:cubicBezTo>
                    <a:pt x="288" y="54"/>
                    <a:pt x="286" y="51"/>
                    <a:pt x="283" y="49"/>
                  </a:cubicBezTo>
                  <a:cubicBezTo>
                    <a:pt x="280" y="48"/>
                    <a:pt x="279" y="47"/>
                    <a:pt x="277" y="49"/>
                  </a:cubicBezTo>
                  <a:cubicBezTo>
                    <a:pt x="274" y="51"/>
                    <a:pt x="264" y="52"/>
                    <a:pt x="259" y="55"/>
                  </a:cubicBezTo>
                  <a:cubicBezTo>
                    <a:pt x="254" y="58"/>
                    <a:pt x="252" y="62"/>
                    <a:pt x="251" y="64"/>
                  </a:cubicBezTo>
                  <a:cubicBezTo>
                    <a:pt x="250" y="67"/>
                    <a:pt x="247" y="71"/>
                    <a:pt x="235" y="74"/>
                  </a:cubicBezTo>
                  <a:cubicBezTo>
                    <a:pt x="223" y="76"/>
                    <a:pt x="221" y="78"/>
                    <a:pt x="220" y="78"/>
                  </a:cubicBezTo>
                  <a:cubicBezTo>
                    <a:pt x="219" y="78"/>
                    <a:pt x="218" y="78"/>
                    <a:pt x="217" y="78"/>
                  </a:cubicBezTo>
                  <a:cubicBezTo>
                    <a:pt x="220" y="81"/>
                    <a:pt x="226" y="87"/>
                    <a:pt x="228" y="88"/>
                  </a:cubicBezTo>
                  <a:cubicBezTo>
                    <a:pt x="230" y="90"/>
                    <a:pt x="231" y="90"/>
                    <a:pt x="232" y="91"/>
                  </a:cubicBezTo>
                  <a:cubicBezTo>
                    <a:pt x="233" y="92"/>
                    <a:pt x="232" y="92"/>
                    <a:pt x="231" y="93"/>
                  </a:cubicBezTo>
                  <a:cubicBezTo>
                    <a:pt x="230" y="95"/>
                    <a:pt x="229" y="97"/>
                    <a:pt x="231" y="99"/>
                  </a:cubicBezTo>
                  <a:cubicBezTo>
                    <a:pt x="234" y="101"/>
                    <a:pt x="236" y="100"/>
                    <a:pt x="234" y="104"/>
                  </a:cubicBezTo>
                  <a:cubicBezTo>
                    <a:pt x="233" y="107"/>
                    <a:pt x="233" y="110"/>
                    <a:pt x="234" y="112"/>
                  </a:cubicBezTo>
                  <a:cubicBezTo>
                    <a:pt x="236" y="113"/>
                    <a:pt x="236" y="118"/>
                    <a:pt x="236" y="119"/>
                  </a:cubicBezTo>
                  <a:cubicBezTo>
                    <a:pt x="235" y="120"/>
                    <a:pt x="234" y="128"/>
                    <a:pt x="234" y="128"/>
                  </a:cubicBezTo>
                  <a:cubicBezTo>
                    <a:pt x="234" y="128"/>
                    <a:pt x="233" y="131"/>
                    <a:pt x="234" y="133"/>
                  </a:cubicBezTo>
                  <a:cubicBezTo>
                    <a:pt x="235" y="135"/>
                    <a:pt x="244" y="160"/>
                    <a:pt x="245" y="164"/>
                  </a:cubicBezTo>
                  <a:cubicBezTo>
                    <a:pt x="246" y="167"/>
                    <a:pt x="249" y="170"/>
                    <a:pt x="251" y="172"/>
                  </a:cubicBezTo>
                  <a:cubicBezTo>
                    <a:pt x="253" y="173"/>
                    <a:pt x="258" y="175"/>
                    <a:pt x="255" y="179"/>
                  </a:cubicBezTo>
                  <a:cubicBezTo>
                    <a:pt x="253" y="182"/>
                    <a:pt x="250" y="186"/>
                    <a:pt x="250" y="186"/>
                  </a:cubicBezTo>
                  <a:cubicBezTo>
                    <a:pt x="250" y="186"/>
                    <a:pt x="249" y="186"/>
                    <a:pt x="251" y="188"/>
                  </a:cubicBezTo>
                  <a:cubicBezTo>
                    <a:pt x="252" y="189"/>
                    <a:pt x="253" y="191"/>
                    <a:pt x="250" y="192"/>
                  </a:cubicBezTo>
                  <a:cubicBezTo>
                    <a:pt x="247" y="192"/>
                    <a:pt x="234" y="191"/>
                    <a:pt x="231" y="191"/>
                  </a:cubicBezTo>
                  <a:cubicBezTo>
                    <a:pt x="229" y="191"/>
                    <a:pt x="217" y="189"/>
                    <a:pt x="214" y="189"/>
                  </a:cubicBezTo>
                  <a:cubicBezTo>
                    <a:pt x="212" y="189"/>
                    <a:pt x="202" y="190"/>
                    <a:pt x="198" y="192"/>
                  </a:cubicBezTo>
                  <a:cubicBezTo>
                    <a:pt x="195" y="193"/>
                    <a:pt x="191" y="198"/>
                    <a:pt x="189" y="202"/>
                  </a:cubicBezTo>
                  <a:cubicBezTo>
                    <a:pt x="189" y="202"/>
                    <a:pt x="188" y="203"/>
                    <a:pt x="187" y="203"/>
                  </a:cubicBezTo>
                  <a:cubicBezTo>
                    <a:pt x="186" y="203"/>
                    <a:pt x="180" y="205"/>
                    <a:pt x="179" y="206"/>
                  </a:cubicBezTo>
                  <a:cubicBezTo>
                    <a:pt x="177" y="206"/>
                    <a:pt x="172" y="208"/>
                    <a:pt x="170" y="206"/>
                  </a:cubicBezTo>
                  <a:cubicBezTo>
                    <a:pt x="167" y="205"/>
                    <a:pt x="164" y="206"/>
                    <a:pt x="163" y="209"/>
                  </a:cubicBezTo>
                  <a:cubicBezTo>
                    <a:pt x="162" y="212"/>
                    <a:pt x="163" y="214"/>
                    <a:pt x="164" y="215"/>
                  </a:cubicBezTo>
                  <a:cubicBezTo>
                    <a:pt x="166" y="216"/>
                    <a:pt x="166" y="217"/>
                    <a:pt x="166" y="219"/>
                  </a:cubicBezTo>
                  <a:cubicBezTo>
                    <a:pt x="165" y="220"/>
                    <a:pt x="163" y="223"/>
                    <a:pt x="163" y="225"/>
                  </a:cubicBezTo>
                  <a:cubicBezTo>
                    <a:pt x="164" y="226"/>
                    <a:pt x="164" y="227"/>
                    <a:pt x="165" y="226"/>
                  </a:cubicBezTo>
                  <a:cubicBezTo>
                    <a:pt x="166" y="225"/>
                    <a:pt x="167" y="225"/>
                    <a:pt x="168" y="226"/>
                  </a:cubicBezTo>
                  <a:cubicBezTo>
                    <a:pt x="168" y="226"/>
                    <a:pt x="172" y="230"/>
                    <a:pt x="170" y="233"/>
                  </a:cubicBezTo>
                  <a:cubicBezTo>
                    <a:pt x="168" y="235"/>
                    <a:pt x="167" y="236"/>
                    <a:pt x="162" y="238"/>
                  </a:cubicBezTo>
                  <a:cubicBezTo>
                    <a:pt x="157" y="240"/>
                    <a:pt x="147" y="243"/>
                    <a:pt x="144" y="245"/>
                  </a:cubicBezTo>
                  <a:cubicBezTo>
                    <a:pt x="142" y="247"/>
                    <a:pt x="125" y="255"/>
                    <a:pt x="125" y="255"/>
                  </a:cubicBezTo>
                  <a:cubicBezTo>
                    <a:pt x="125" y="255"/>
                    <a:pt x="123" y="256"/>
                    <a:pt x="122" y="256"/>
                  </a:cubicBezTo>
                  <a:cubicBezTo>
                    <a:pt x="122" y="257"/>
                    <a:pt x="119" y="263"/>
                    <a:pt x="116" y="265"/>
                  </a:cubicBezTo>
                  <a:cubicBezTo>
                    <a:pt x="112" y="267"/>
                    <a:pt x="105" y="272"/>
                    <a:pt x="95" y="274"/>
                  </a:cubicBezTo>
                  <a:cubicBezTo>
                    <a:pt x="85" y="276"/>
                    <a:pt x="77" y="276"/>
                    <a:pt x="76" y="276"/>
                  </a:cubicBezTo>
                  <a:cubicBezTo>
                    <a:pt x="75" y="276"/>
                    <a:pt x="74" y="275"/>
                    <a:pt x="74" y="276"/>
                  </a:cubicBezTo>
                  <a:cubicBezTo>
                    <a:pt x="73" y="277"/>
                    <a:pt x="72" y="283"/>
                    <a:pt x="71" y="284"/>
                  </a:cubicBezTo>
                  <a:cubicBezTo>
                    <a:pt x="70" y="285"/>
                    <a:pt x="69" y="286"/>
                    <a:pt x="68" y="285"/>
                  </a:cubicBezTo>
                  <a:cubicBezTo>
                    <a:pt x="66" y="284"/>
                    <a:pt x="59" y="285"/>
                    <a:pt x="56" y="285"/>
                  </a:cubicBezTo>
                  <a:cubicBezTo>
                    <a:pt x="53" y="286"/>
                    <a:pt x="46" y="289"/>
                    <a:pt x="41" y="290"/>
                  </a:cubicBezTo>
                  <a:cubicBezTo>
                    <a:pt x="36" y="292"/>
                    <a:pt x="26" y="297"/>
                    <a:pt x="22" y="300"/>
                  </a:cubicBezTo>
                  <a:cubicBezTo>
                    <a:pt x="18" y="303"/>
                    <a:pt x="0" y="316"/>
                    <a:pt x="0" y="316"/>
                  </a:cubicBezTo>
                  <a:lnTo>
                    <a:pt x="0" y="367"/>
                  </a:lnTo>
                  <a:cubicBezTo>
                    <a:pt x="21" y="380"/>
                    <a:pt x="81" y="419"/>
                    <a:pt x="128" y="451"/>
                  </a:cubicBezTo>
                  <a:cubicBezTo>
                    <a:pt x="158" y="470"/>
                    <a:pt x="183" y="487"/>
                    <a:pt x="190" y="493"/>
                  </a:cubicBezTo>
                  <a:cubicBezTo>
                    <a:pt x="211" y="510"/>
                    <a:pt x="307" y="573"/>
                    <a:pt x="311" y="575"/>
                  </a:cubicBezTo>
                  <a:cubicBezTo>
                    <a:pt x="316" y="578"/>
                    <a:pt x="323" y="583"/>
                    <a:pt x="326" y="585"/>
                  </a:cubicBezTo>
                  <a:cubicBezTo>
                    <a:pt x="330" y="587"/>
                    <a:pt x="333" y="591"/>
                    <a:pt x="332" y="597"/>
                  </a:cubicBezTo>
                  <a:cubicBezTo>
                    <a:pt x="331" y="603"/>
                    <a:pt x="334" y="603"/>
                    <a:pt x="338" y="604"/>
                  </a:cubicBezTo>
                  <a:cubicBezTo>
                    <a:pt x="343" y="606"/>
                    <a:pt x="345" y="606"/>
                    <a:pt x="346" y="609"/>
                  </a:cubicBezTo>
                  <a:cubicBezTo>
                    <a:pt x="348" y="613"/>
                    <a:pt x="352" y="619"/>
                    <a:pt x="362" y="619"/>
                  </a:cubicBezTo>
                  <a:cubicBezTo>
                    <a:pt x="362" y="619"/>
                    <a:pt x="364" y="620"/>
                    <a:pt x="365" y="619"/>
                  </a:cubicBezTo>
                  <a:cubicBezTo>
                    <a:pt x="366" y="618"/>
                    <a:pt x="366" y="617"/>
                    <a:pt x="369" y="619"/>
                  </a:cubicBezTo>
                  <a:cubicBezTo>
                    <a:pt x="372" y="621"/>
                    <a:pt x="378" y="628"/>
                    <a:pt x="387" y="629"/>
                  </a:cubicBezTo>
                  <a:cubicBezTo>
                    <a:pt x="395" y="630"/>
                    <a:pt x="399" y="632"/>
                    <a:pt x="400" y="636"/>
                  </a:cubicBezTo>
                  <a:cubicBezTo>
                    <a:pt x="400" y="640"/>
                    <a:pt x="400" y="643"/>
                    <a:pt x="400" y="645"/>
                  </a:cubicBezTo>
                  <a:cubicBezTo>
                    <a:pt x="401" y="646"/>
                    <a:pt x="401" y="648"/>
                    <a:pt x="400" y="651"/>
                  </a:cubicBezTo>
                  <a:cubicBezTo>
                    <a:pt x="399" y="654"/>
                    <a:pt x="394" y="657"/>
                    <a:pt x="397" y="659"/>
                  </a:cubicBezTo>
                  <a:cubicBezTo>
                    <a:pt x="400" y="660"/>
                    <a:pt x="410" y="662"/>
                    <a:pt x="418" y="661"/>
                  </a:cubicBezTo>
                  <a:cubicBezTo>
                    <a:pt x="421" y="661"/>
                    <a:pt x="427" y="660"/>
                    <a:pt x="434" y="65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4" name="Freeform 2969"/>
            <p:cNvSpPr>
              <a:spLocks/>
            </p:cNvSpPr>
            <p:nvPr/>
          </p:nvSpPr>
          <p:spPr bwMode="auto">
            <a:xfrm>
              <a:off x="6091921" y="4046997"/>
              <a:ext cx="51553" cy="139748"/>
            </a:xfrm>
            <a:custGeom>
              <a:avLst/>
              <a:gdLst>
                <a:gd name="T0" fmla="*/ 2147483647 w 64"/>
                <a:gd name="T1" fmla="*/ 2147483647 h 169"/>
                <a:gd name="T2" fmla="*/ 2147483647 w 64"/>
                <a:gd name="T3" fmla="*/ 2147483647 h 169"/>
                <a:gd name="T4" fmla="*/ 2147483647 w 64"/>
                <a:gd name="T5" fmla="*/ 2147483647 h 169"/>
                <a:gd name="T6" fmla="*/ 2147483647 w 64"/>
                <a:gd name="T7" fmla="*/ 2147483647 h 169"/>
                <a:gd name="T8" fmla="*/ 2147483647 w 64"/>
                <a:gd name="T9" fmla="*/ 2147483647 h 169"/>
                <a:gd name="T10" fmla="*/ 2147483647 w 64"/>
                <a:gd name="T11" fmla="*/ 2147483647 h 169"/>
                <a:gd name="T12" fmla="*/ 2147483647 w 64"/>
                <a:gd name="T13" fmla="*/ 2147483647 h 169"/>
                <a:gd name="T14" fmla="*/ 2147483647 w 64"/>
                <a:gd name="T15" fmla="*/ 2147483647 h 169"/>
                <a:gd name="T16" fmla="*/ 2147483647 w 64"/>
                <a:gd name="T17" fmla="*/ 2147483647 h 169"/>
                <a:gd name="T18" fmla="*/ 2147483647 w 64"/>
                <a:gd name="T19" fmla="*/ 2147483647 h 169"/>
                <a:gd name="T20" fmla="*/ 2147483647 w 64"/>
                <a:gd name="T21" fmla="*/ 2147483647 h 169"/>
                <a:gd name="T22" fmla="*/ 2147483647 w 64"/>
                <a:gd name="T23" fmla="*/ 2147483647 h 169"/>
                <a:gd name="T24" fmla="*/ 2147483647 w 64"/>
                <a:gd name="T25" fmla="*/ 2147483647 h 169"/>
                <a:gd name="T26" fmla="*/ 2147483647 w 64"/>
                <a:gd name="T27" fmla="*/ 2147483647 h 169"/>
                <a:gd name="T28" fmla="*/ 2147483647 w 64"/>
                <a:gd name="T29" fmla="*/ 2147483647 h 169"/>
                <a:gd name="T30" fmla="*/ 2147483647 w 64"/>
                <a:gd name="T31" fmla="*/ 2147483647 h 169"/>
                <a:gd name="T32" fmla="*/ 2147483647 w 64"/>
                <a:gd name="T33" fmla="*/ 2147483647 h 169"/>
                <a:gd name="T34" fmla="*/ 2147483647 w 64"/>
                <a:gd name="T35" fmla="*/ 2147483647 h 169"/>
                <a:gd name="T36" fmla="*/ 2147483647 w 64"/>
                <a:gd name="T37" fmla="*/ 2147483647 h 169"/>
                <a:gd name="T38" fmla="*/ 2147483647 w 64"/>
                <a:gd name="T39" fmla="*/ 2147483647 h 169"/>
                <a:gd name="T40" fmla="*/ 2147483647 w 64"/>
                <a:gd name="T41" fmla="*/ 2147483647 h 169"/>
                <a:gd name="T42" fmla="*/ 2147483647 w 64"/>
                <a:gd name="T43" fmla="*/ 2147483647 h 169"/>
                <a:gd name="T44" fmla="*/ 2147483647 w 64"/>
                <a:gd name="T45" fmla="*/ 2147483647 h 169"/>
                <a:gd name="T46" fmla="*/ 2147483647 w 64"/>
                <a:gd name="T47" fmla="*/ 2147483647 h 169"/>
                <a:gd name="T48" fmla="*/ 2147483647 w 64"/>
                <a:gd name="T49" fmla="*/ 0 h 169"/>
                <a:gd name="T50" fmla="*/ 2147483647 w 64"/>
                <a:gd name="T51" fmla="*/ 2147483647 h 169"/>
                <a:gd name="T52" fmla="*/ 2147483647 w 64"/>
                <a:gd name="T53" fmla="*/ 2147483647 h 169"/>
                <a:gd name="T54" fmla="*/ 2147483647 w 64"/>
                <a:gd name="T55" fmla="*/ 2147483647 h 169"/>
                <a:gd name="T56" fmla="*/ 2147483647 w 64"/>
                <a:gd name="T57" fmla="*/ 2147483647 h 169"/>
                <a:gd name="T58" fmla="*/ 2147483647 w 64"/>
                <a:gd name="T59" fmla="*/ 2147483647 h 169"/>
                <a:gd name="T60" fmla="*/ 2147483647 w 64"/>
                <a:gd name="T61" fmla="*/ 2147483647 h 169"/>
                <a:gd name="T62" fmla="*/ 2147483647 w 64"/>
                <a:gd name="T63" fmla="*/ 2147483647 h 169"/>
                <a:gd name="T64" fmla="*/ 2147483647 w 64"/>
                <a:gd name="T65" fmla="*/ 2147483647 h 169"/>
                <a:gd name="T66" fmla="*/ 2147483647 w 64"/>
                <a:gd name="T67" fmla="*/ 2147483647 h 169"/>
                <a:gd name="T68" fmla="*/ 2147483647 w 64"/>
                <a:gd name="T69" fmla="*/ 2147483647 h 169"/>
                <a:gd name="T70" fmla="*/ 2147483647 w 64"/>
                <a:gd name="T71" fmla="*/ 2147483647 h 169"/>
                <a:gd name="T72" fmla="*/ 2147483647 w 64"/>
                <a:gd name="T73" fmla="*/ 2147483647 h 169"/>
                <a:gd name="T74" fmla="*/ 2147483647 w 64"/>
                <a:gd name="T75" fmla="*/ 2147483647 h 169"/>
                <a:gd name="T76" fmla="*/ 2147483647 w 64"/>
                <a:gd name="T77" fmla="*/ 2147483647 h 169"/>
                <a:gd name="T78" fmla="*/ 2147483647 w 64"/>
                <a:gd name="T79" fmla="*/ 2147483647 h 169"/>
                <a:gd name="T80" fmla="*/ 2147483647 w 64"/>
                <a:gd name="T81" fmla="*/ 2147483647 h 169"/>
                <a:gd name="T82" fmla="*/ 2147483647 w 64"/>
                <a:gd name="T83" fmla="*/ 2147483647 h 169"/>
                <a:gd name="T84" fmla="*/ 2147483647 w 64"/>
                <a:gd name="T85" fmla="*/ 2147483647 h 169"/>
                <a:gd name="T86" fmla="*/ 2147483647 w 64"/>
                <a:gd name="T87" fmla="*/ 2147483647 h 169"/>
                <a:gd name="T88" fmla="*/ 2147483647 w 64"/>
                <a:gd name="T89" fmla="*/ 2147483647 h 169"/>
                <a:gd name="T90" fmla="*/ 2147483647 w 64"/>
                <a:gd name="T91" fmla="*/ 2147483647 h 169"/>
                <a:gd name="T92" fmla="*/ 2147483647 w 64"/>
                <a:gd name="T93" fmla="*/ 2147483647 h 169"/>
                <a:gd name="T94" fmla="*/ 2147483647 w 64"/>
                <a:gd name="T95" fmla="*/ 2147483647 h 169"/>
                <a:gd name="T96" fmla="*/ 2147483647 w 64"/>
                <a:gd name="T97" fmla="*/ 2147483647 h 169"/>
                <a:gd name="T98" fmla="*/ 2147483647 w 64"/>
                <a:gd name="T99" fmla="*/ 2147483647 h 169"/>
                <a:gd name="T100" fmla="*/ 2147483647 w 64"/>
                <a:gd name="T101" fmla="*/ 2147483647 h 169"/>
                <a:gd name="T102" fmla="*/ 2147483647 w 64"/>
                <a:gd name="T103" fmla="*/ 2147483647 h 169"/>
                <a:gd name="T104" fmla="*/ 2147483647 w 64"/>
                <a:gd name="T105" fmla="*/ 2147483647 h 169"/>
                <a:gd name="T106" fmla="*/ 2147483647 w 64"/>
                <a:gd name="T107" fmla="*/ 2147483647 h 169"/>
                <a:gd name="T108" fmla="*/ 2147483647 w 64"/>
                <a:gd name="T109" fmla="*/ 2147483647 h 169"/>
                <a:gd name="T110" fmla="*/ 2147483647 w 64"/>
                <a:gd name="T111" fmla="*/ 2147483647 h 169"/>
                <a:gd name="T112" fmla="*/ 2147483647 w 64"/>
                <a:gd name="T113" fmla="*/ 2147483647 h 169"/>
                <a:gd name="T114" fmla="*/ 2147483647 w 64"/>
                <a:gd name="T115" fmla="*/ 2147483647 h 169"/>
                <a:gd name="T116" fmla="*/ 2147483647 w 64"/>
                <a:gd name="T117" fmla="*/ 2147483647 h 169"/>
                <a:gd name="T118" fmla="*/ 2147483647 w 64"/>
                <a:gd name="T119" fmla="*/ 2147483647 h 169"/>
                <a:gd name="T120" fmla="*/ 2147483647 w 64"/>
                <a:gd name="T121" fmla="*/ 2147483647 h 169"/>
                <a:gd name="T122" fmla="*/ 2147483647 w 64"/>
                <a:gd name="T123" fmla="*/ 2147483647 h 169"/>
                <a:gd name="T124" fmla="*/ 2147483647 w 64"/>
                <a:gd name="T125" fmla="*/ 2147483647 h 1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" h="169">
                  <a:moveTo>
                    <a:pt x="63" y="161"/>
                  </a:moveTo>
                  <a:cubicBezTo>
                    <a:pt x="63" y="159"/>
                    <a:pt x="62" y="158"/>
                    <a:pt x="61" y="157"/>
                  </a:cubicBezTo>
                  <a:cubicBezTo>
                    <a:pt x="60" y="156"/>
                    <a:pt x="58" y="152"/>
                    <a:pt x="58" y="151"/>
                  </a:cubicBezTo>
                  <a:cubicBezTo>
                    <a:pt x="57" y="150"/>
                    <a:pt x="57" y="150"/>
                    <a:pt x="57" y="148"/>
                  </a:cubicBezTo>
                  <a:cubicBezTo>
                    <a:pt x="58" y="147"/>
                    <a:pt x="58" y="146"/>
                    <a:pt x="58" y="145"/>
                  </a:cubicBezTo>
                  <a:cubicBezTo>
                    <a:pt x="58" y="144"/>
                    <a:pt x="58" y="142"/>
                    <a:pt x="58" y="142"/>
                  </a:cubicBezTo>
                  <a:cubicBezTo>
                    <a:pt x="57" y="142"/>
                    <a:pt x="57" y="141"/>
                    <a:pt x="57" y="140"/>
                  </a:cubicBezTo>
                  <a:cubicBezTo>
                    <a:pt x="57" y="139"/>
                    <a:pt x="59" y="125"/>
                    <a:pt x="59" y="123"/>
                  </a:cubicBezTo>
                  <a:cubicBezTo>
                    <a:pt x="59" y="120"/>
                    <a:pt x="59" y="119"/>
                    <a:pt x="59" y="116"/>
                  </a:cubicBezTo>
                  <a:cubicBezTo>
                    <a:pt x="59" y="113"/>
                    <a:pt x="59" y="107"/>
                    <a:pt x="59" y="106"/>
                  </a:cubicBezTo>
                  <a:cubicBezTo>
                    <a:pt x="59" y="105"/>
                    <a:pt x="59" y="98"/>
                    <a:pt x="59" y="96"/>
                  </a:cubicBezTo>
                  <a:cubicBezTo>
                    <a:pt x="59" y="94"/>
                    <a:pt x="57" y="89"/>
                    <a:pt x="58" y="86"/>
                  </a:cubicBezTo>
                  <a:cubicBezTo>
                    <a:pt x="59" y="83"/>
                    <a:pt x="59" y="73"/>
                    <a:pt x="57" y="69"/>
                  </a:cubicBezTo>
                  <a:cubicBezTo>
                    <a:pt x="55" y="65"/>
                    <a:pt x="53" y="62"/>
                    <a:pt x="52" y="61"/>
                  </a:cubicBezTo>
                  <a:cubicBezTo>
                    <a:pt x="52" y="60"/>
                    <a:pt x="51" y="60"/>
                    <a:pt x="51" y="58"/>
                  </a:cubicBezTo>
                  <a:cubicBezTo>
                    <a:pt x="51" y="57"/>
                    <a:pt x="51" y="56"/>
                    <a:pt x="50" y="56"/>
                  </a:cubicBezTo>
                  <a:cubicBezTo>
                    <a:pt x="50" y="55"/>
                    <a:pt x="49" y="54"/>
                    <a:pt x="49" y="53"/>
                  </a:cubicBezTo>
                  <a:cubicBezTo>
                    <a:pt x="50" y="52"/>
                    <a:pt x="49" y="38"/>
                    <a:pt x="49" y="38"/>
                  </a:cubicBezTo>
                  <a:cubicBezTo>
                    <a:pt x="49" y="38"/>
                    <a:pt x="49" y="38"/>
                    <a:pt x="48" y="37"/>
                  </a:cubicBezTo>
                  <a:cubicBezTo>
                    <a:pt x="48" y="36"/>
                    <a:pt x="38" y="30"/>
                    <a:pt x="35" y="28"/>
                  </a:cubicBezTo>
                  <a:cubicBezTo>
                    <a:pt x="33" y="26"/>
                    <a:pt x="31" y="23"/>
                    <a:pt x="30" y="19"/>
                  </a:cubicBezTo>
                  <a:cubicBezTo>
                    <a:pt x="30" y="15"/>
                    <a:pt x="30" y="13"/>
                    <a:pt x="31" y="11"/>
                  </a:cubicBezTo>
                  <a:cubicBezTo>
                    <a:pt x="31" y="11"/>
                    <a:pt x="33" y="6"/>
                    <a:pt x="34" y="3"/>
                  </a:cubicBezTo>
                  <a:cubicBezTo>
                    <a:pt x="30" y="3"/>
                    <a:pt x="21" y="3"/>
                    <a:pt x="19" y="3"/>
                  </a:cubicBezTo>
                  <a:cubicBezTo>
                    <a:pt x="18" y="2"/>
                    <a:pt x="10" y="1"/>
                    <a:pt x="5" y="0"/>
                  </a:cubicBezTo>
                  <a:cubicBezTo>
                    <a:pt x="5" y="1"/>
                    <a:pt x="5" y="4"/>
                    <a:pt x="4" y="5"/>
                  </a:cubicBezTo>
                  <a:cubicBezTo>
                    <a:pt x="3" y="8"/>
                    <a:pt x="1" y="12"/>
                    <a:pt x="1" y="12"/>
                  </a:cubicBezTo>
                  <a:cubicBezTo>
                    <a:pt x="1" y="12"/>
                    <a:pt x="0" y="13"/>
                    <a:pt x="1" y="14"/>
                  </a:cubicBezTo>
                  <a:cubicBezTo>
                    <a:pt x="2" y="15"/>
                    <a:pt x="10" y="21"/>
                    <a:pt x="11" y="22"/>
                  </a:cubicBezTo>
                  <a:cubicBezTo>
                    <a:pt x="13" y="23"/>
                    <a:pt x="17" y="25"/>
                    <a:pt x="17" y="29"/>
                  </a:cubicBezTo>
                  <a:cubicBezTo>
                    <a:pt x="17" y="32"/>
                    <a:pt x="17" y="35"/>
                    <a:pt x="17" y="36"/>
                  </a:cubicBezTo>
                  <a:cubicBezTo>
                    <a:pt x="17" y="37"/>
                    <a:pt x="14" y="42"/>
                    <a:pt x="14" y="43"/>
                  </a:cubicBezTo>
                  <a:cubicBezTo>
                    <a:pt x="13" y="45"/>
                    <a:pt x="11" y="50"/>
                    <a:pt x="14" y="51"/>
                  </a:cubicBezTo>
                  <a:cubicBezTo>
                    <a:pt x="17" y="52"/>
                    <a:pt x="16" y="51"/>
                    <a:pt x="14" y="52"/>
                  </a:cubicBezTo>
                  <a:cubicBezTo>
                    <a:pt x="13" y="53"/>
                    <a:pt x="11" y="55"/>
                    <a:pt x="12" y="56"/>
                  </a:cubicBezTo>
                  <a:cubicBezTo>
                    <a:pt x="13" y="57"/>
                    <a:pt x="14" y="57"/>
                    <a:pt x="14" y="56"/>
                  </a:cubicBezTo>
                  <a:cubicBezTo>
                    <a:pt x="15" y="55"/>
                    <a:pt x="15" y="54"/>
                    <a:pt x="16" y="56"/>
                  </a:cubicBezTo>
                  <a:cubicBezTo>
                    <a:pt x="17" y="58"/>
                    <a:pt x="20" y="75"/>
                    <a:pt x="20" y="75"/>
                  </a:cubicBezTo>
                  <a:cubicBezTo>
                    <a:pt x="20" y="75"/>
                    <a:pt x="21" y="76"/>
                    <a:pt x="20" y="77"/>
                  </a:cubicBezTo>
                  <a:cubicBezTo>
                    <a:pt x="19" y="77"/>
                    <a:pt x="18" y="79"/>
                    <a:pt x="18" y="79"/>
                  </a:cubicBezTo>
                  <a:cubicBezTo>
                    <a:pt x="18" y="79"/>
                    <a:pt x="17" y="79"/>
                    <a:pt x="17" y="80"/>
                  </a:cubicBezTo>
                  <a:cubicBezTo>
                    <a:pt x="18" y="81"/>
                    <a:pt x="22" y="87"/>
                    <a:pt x="23" y="88"/>
                  </a:cubicBezTo>
                  <a:cubicBezTo>
                    <a:pt x="24" y="88"/>
                    <a:pt x="26" y="88"/>
                    <a:pt x="26" y="90"/>
                  </a:cubicBezTo>
                  <a:cubicBezTo>
                    <a:pt x="26" y="91"/>
                    <a:pt x="26" y="91"/>
                    <a:pt x="27" y="92"/>
                  </a:cubicBezTo>
                  <a:cubicBezTo>
                    <a:pt x="28" y="93"/>
                    <a:pt x="28" y="94"/>
                    <a:pt x="27" y="95"/>
                  </a:cubicBezTo>
                  <a:cubicBezTo>
                    <a:pt x="26" y="96"/>
                    <a:pt x="23" y="99"/>
                    <a:pt x="24" y="105"/>
                  </a:cubicBezTo>
                  <a:lnTo>
                    <a:pt x="24" y="108"/>
                  </a:lnTo>
                  <a:cubicBezTo>
                    <a:pt x="24" y="108"/>
                    <a:pt x="25" y="109"/>
                    <a:pt x="24" y="110"/>
                  </a:cubicBezTo>
                  <a:cubicBezTo>
                    <a:pt x="23" y="110"/>
                    <a:pt x="21" y="118"/>
                    <a:pt x="21" y="119"/>
                  </a:cubicBezTo>
                  <a:cubicBezTo>
                    <a:pt x="21" y="121"/>
                    <a:pt x="22" y="124"/>
                    <a:pt x="25" y="126"/>
                  </a:cubicBezTo>
                  <a:cubicBezTo>
                    <a:pt x="25" y="126"/>
                    <a:pt x="26" y="126"/>
                    <a:pt x="26" y="127"/>
                  </a:cubicBezTo>
                  <a:cubicBezTo>
                    <a:pt x="25" y="129"/>
                    <a:pt x="24" y="137"/>
                    <a:pt x="23" y="138"/>
                  </a:cubicBezTo>
                  <a:cubicBezTo>
                    <a:pt x="22" y="139"/>
                    <a:pt x="23" y="139"/>
                    <a:pt x="22" y="139"/>
                  </a:cubicBezTo>
                  <a:cubicBezTo>
                    <a:pt x="21" y="139"/>
                    <a:pt x="21" y="140"/>
                    <a:pt x="21" y="140"/>
                  </a:cubicBezTo>
                  <a:cubicBezTo>
                    <a:pt x="22" y="141"/>
                    <a:pt x="28" y="153"/>
                    <a:pt x="28" y="153"/>
                  </a:cubicBezTo>
                  <a:cubicBezTo>
                    <a:pt x="28" y="153"/>
                    <a:pt x="28" y="155"/>
                    <a:pt x="29" y="155"/>
                  </a:cubicBezTo>
                  <a:cubicBezTo>
                    <a:pt x="30" y="156"/>
                    <a:pt x="39" y="166"/>
                    <a:pt x="39" y="166"/>
                  </a:cubicBezTo>
                  <a:cubicBezTo>
                    <a:pt x="39" y="166"/>
                    <a:pt x="41" y="167"/>
                    <a:pt x="41" y="168"/>
                  </a:cubicBezTo>
                  <a:cubicBezTo>
                    <a:pt x="42" y="168"/>
                    <a:pt x="43" y="169"/>
                    <a:pt x="44" y="169"/>
                  </a:cubicBezTo>
                  <a:cubicBezTo>
                    <a:pt x="46" y="168"/>
                    <a:pt x="49" y="167"/>
                    <a:pt x="50" y="167"/>
                  </a:cubicBezTo>
                  <a:cubicBezTo>
                    <a:pt x="51" y="167"/>
                    <a:pt x="55" y="166"/>
                    <a:pt x="59" y="165"/>
                  </a:cubicBezTo>
                  <a:cubicBezTo>
                    <a:pt x="60" y="164"/>
                    <a:pt x="62" y="163"/>
                    <a:pt x="63" y="163"/>
                  </a:cubicBezTo>
                  <a:cubicBezTo>
                    <a:pt x="63" y="163"/>
                    <a:pt x="64" y="162"/>
                    <a:pt x="63" y="16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5" name="Freeform 2970"/>
            <p:cNvSpPr>
              <a:spLocks/>
            </p:cNvSpPr>
            <p:nvPr/>
          </p:nvSpPr>
          <p:spPr bwMode="auto">
            <a:xfrm>
              <a:off x="6334379" y="4292589"/>
              <a:ext cx="153046" cy="172824"/>
            </a:xfrm>
            <a:custGeom>
              <a:avLst/>
              <a:gdLst>
                <a:gd name="T0" fmla="*/ 2147483647 w 190"/>
                <a:gd name="T1" fmla="*/ 2147483647 h 209"/>
                <a:gd name="T2" fmla="*/ 2147483647 w 190"/>
                <a:gd name="T3" fmla="*/ 2147483647 h 209"/>
                <a:gd name="T4" fmla="*/ 2147483647 w 190"/>
                <a:gd name="T5" fmla="*/ 2147483647 h 209"/>
                <a:gd name="T6" fmla="*/ 2147483647 w 190"/>
                <a:gd name="T7" fmla="*/ 2147483647 h 209"/>
                <a:gd name="T8" fmla="*/ 2147483647 w 190"/>
                <a:gd name="T9" fmla="*/ 2147483647 h 209"/>
                <a:gd name="T10" fmla="*/ 2147483647 w 190"/>
                <a:gd name="T11" fmla="*/ 2147483647 h 209"/>
                <a:gd name="T12" fmla="*/ 2147483647 w 190"/>
                <a:gd name="T13" fmla="*/ 2147483647 h 209"/>
                <a:gd name="T14" fmla="*/ 2147483647 w 190"/>
                <a:gd name="T15" fmla="*/ 2147483647 h 209"/>
                <a:gd name="T16" fmla="*/ 2147483647 w 190"/>
                <a:gd name="T17" fmla="*/ 2147483647 h 209"/>
                <a:gd name="T18" fmla="*/ 2147483647 w 190"/>
                <a:gd name="T19" fmla="*/ 2147483647 h 209"/>
                <a:gd name="T20" fmla="*/ 2147483647 w 190"/>
                <a:gd name="T21" fmla="*/ 2147483647 h 209"/>
                <a:gd name="T22" fmla="*/ 2147483647 w 190"/>
                <a:gd name="T23" fmla="*/ 2147483647 h 209"/>
                <a:gd name="T24" fmla="*/ 2147483647 w 190"/>
                <a:gd name="T25" fmla="*/ 2147483647 h 209"/>
                <a:gd name="T26" fmla="*/ 2147483647 w 190"/>
                <a:gd name="T27" fmla="*/ 2147483647 h 209"/>
                <a:gd name="T28" fmla="*/ 2147483647 w 190"/>
                <a:gd name="T29" fmla="*/ 2147483647 h 209"/>
                <a:gd name="T30" fmla="*/ 2147483647 w 190"/>
                <a:gd name="T31" fmla="*/ 2147483647 h 209"/>
                <a:gd name="T32" fmla="*/ 2147483647 w 190"/>
                <a:gd name="T33" fmla="*/ 2147483647 h 209"/>
                <a:gd name="T34" fmla="*/ 2147483647 w 190"/>
                <a:gd name="T35" fmla="*/ 2147483647 h 209"/>
                <a:gd name="T36" fmla="*/ 2147483647 w 190"/>
                <a:gd name="T37" fmla="*/ 2147483647 h 209"/>
                <a:gd name="T38" fmla="*/ 2147483647 w 190"/>
                <a:gd name="T39" fmla="*/ 2147483647 h 209"/>
                <a:gd name="T40" fmla="*/ 2147483647 w 190"/>
                <a:gd name="T41" fmla="*/ 2147483647 h 209"/>
                <a:gd name="T42" fmla="*/ 2147483647 w 190"/>
                <a:gd name="T43" fmla="*/ 2147483647 h 209"/>
                <a:gd name="T44" fmla="*/ 2147483647 w 190"/>
                <a:gd name="T45" fmla="*/ 2147483647 h 209"/>
                <a:gd name="T46" fmla="*/ 2147483647 w 190"/>
                <a:gd name="T47" fmla="*/ 2147483647 h 209"/>
                <a:gd name="T48" fmla="*/ 2147483647 w 190"/>
                <a:gd name="T49" fmla="*/ 2147483647 h 209"/>
                <a:gd name="T50" fmla="*/ 2147483647 w 190"/>
                <a:gd name="T51" fmla="*/ 2147483647 h 209"/>
                <a:gd name="T52" fmla="*/ 2147483647 w 190"/>
                <a:gd name="T53" fmla="*/ 0 h 209"/>
                <a:gd name="T54" fmla="*/ 2147483647 w 190"/>
                <a:gd name="T55" fmla="*/ 0 h 209"/>
                <a:gd name="T56" fmla="*/ 2147483647 w 190"/>
                <a:gd name="T57" fmla="*/ 2147483647 h 209"/>
                <a:gd name="T58" fmla="*/ 2147483647 w 190"/>
                <a:gd name="T59" fmla="*/ 2147483647 h 209"/>
                <a:gd name="T60" fmla="*/ 2147483647 w 190"/>
                <a:gd name="T61" fmla="*/ 2147483647 h 209"/>
                <a:gd name="T62" fmla="*/ 2147483647 w 190"/>
                <a:gd name="T63" fmla="*/ 2147483647 h 209"/>
                <a:gd name="T64" fmla="*/ 2147483647 w 190"/>
                <a:gd name="T65" fmla="*/ 2147483647 h 209"/>
                <a:gd name="T66" fmla="*/ 2147483647 w 190"/>
                <a:gd name="T67" fmla="*/ 2147483647 h 209"/>
                <a:gd name="T68" fmla="*/ 2147483647 w 190"/>
                <a:gd name="T69" fmla="*/ 2147483647 h 209"/>
                <a:gd name="T70" fmla="*/ 2147483647 w 190"/>
                <a:gd name="T71" fmla="*/ 2147483647 h 209"/>
                <a:gd name="T72" fmla="*/ 2147483647 w 190"/>
                <a:gd name="T73" fmla="*/ 2147483647 h 209"/>
                <a:gd name="T74" fmla="*/ 2147483647 w 190"/>
                <a:gd name="T75" fmla="*/ 2147483647 h 209"/>
                <a:gd name="T76" fmla="*/ 2147483647 w 190"/>
                <a:gd name="T77" fmla="*/ 2147483647 h 209"/>
                <a:gd name="T78" fmla="*/ 2147483647 w 190"/>
                <a:gd name="T79" fmla="*/ 2147483647 h 209"/>
                <a:gd name="T80" fmla="*/ 2147483647 w 190"/>
                <a:gd name="T81" fmla="*/ 2147483647 h 209"/>
                <a:gd name="T82" fmla="*/ 2147483647 w 190"/>
                <a:gd name="T83" fmla="*/ 2147483647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0" h="209">
                  <a:moveTo>
                    <a:pt x="87" y="197"/>
                  </a:moveTo>
                  <a:cubicBezTo>
                    <a:pt x="88" y="197"/>
                    <a:pt x="88" y="197"/>
                    <a:pt x="88" y="196"/>
                  </a:cubicBezTo>
                  <a:cubicBezTo>
                    <a:pt x="89" y="195"/>
                    <a:pt x="89" y="196"/>
                    <a:pt x="91" y="197"/>
                  </a:cubicBezTo>
                  <a:cubicBezTo>
                    <a:pt x="93" y="197"/>
                    <a:pt x="98" y="201"/>
                    <a:pt x="99" y="202"/>
                  </a:cubicBezTo>
                  <a:cubicBezTo>
                    <a:pt x="100" y="203"/>
                    <a:pt x="101" y="202"/>
                    <a:pt x="101" y="202"/>
                  </a:cubicBezTo>
                  <a:cubicBezTo>
                    <a:pt x="104" y="200"/>
                    <a:pt x="103" y="199"/>
                    <a:pt x="102" y="196"/>
                  </a:cubicBezTo>
                  <a:cubicBezTo>
                    <a:pt x="102" y="194"/>
                    <a:pt x="103" y="193"/>
                    <a:pt x="104" y="191"/>
                  </a:cubicBezTo>
                  <a:cubicBezTo>
                    <a:pt x="105" y="189"/>
                    <a:pt x="101" y="188"/>
                    <a:pt x="98" y="186"/>
                  </a:cubicBezTo>
                  <a:cubicBezTo>
                    <a:pt x="95" y="184"/>
                    <a:pt x="96" y="181"/>
                    <a:pt x="98" y="180"/>
                  </a:cubicBezTo>
                  <a:cubicBezTo>
                    <a:pt x="99" y="179"/>
                    <a:pt x="98" y="178"/>
                    <a:pt x="98" y="178"/>
                  </a:cubicBezTo>
                  <a:cubicBezTo>
                    <a:pt x="98" y="178"/>
                    <a:pt x="93" y="175"/>
                    <a:pt x="91" y="174"/>
                  </a:cubicBezTo>
                  <a:cubicBezTo>
                    <a:pt x="90" y="172"/>
                    <a:pt x="91" y="171"/>
                    <a:pt x="91" y="171"/>
                  </a:cubicBezTo>
                  <a:cubicBezTo>
                    <a:pt x="93" y="166"/>
                    <a:pt x="93" y="160"/>
                    <a:pt x="93" y="159"/>
                  </a:cubicBezTo>
                  <a:cubicBezTo>
                    <a:pt x="92" y="158"/>
                    <a:pt x="89" y="156"/>
                    <a:pt x="93" y="157"/>
                  </a:cubicBezTo>
                  <a:cubicBezTo>
                    <a:pt x="97" y="158"/>
                    <a:pt x="98" y="159"/>
                    <a:pt x="100" y="158"/>
                  </a:cubicBezTo>
                  <a:cubicBezTo>
                    <a:pt x="102" y="157"/>
                    <a:pt x="107" y="158"/>
                    <a:pt x="107" y="158"/>
                  </a:cubicBezTo>
                  <a:cubicBezTo>
                    <a:pt x="108" y="158"/>
                    <a:pt x="110" y="157"/>
                    <a:pt x="110" y="157"/>
                  </a:cubicBezTo>
                  <a:cubicBezTo>
                    <a:pt x="111" y="157"/>
                    <a:pt x="114" y="156"/>
                    <a:pt x="114" y="156"/>
                  </a:cubicBezTo>
                  <a:cubicBezTo>
                    <a:pt x="118" y="154"/>
                    <a:pt x="119" y="150"/>
                    <a:pt x="119" y="150"/>
                  </a:cubicBezTo>
                  <a:cubicBezTo>
                    <a:pt x="119" y="150"/>
                    <a:pt x="120" y="143"/>
                    <a:pt x="121" y="142"/>
                  </a:cubicBezTo>
                  <a:cubicBezTo>
                    <a:pt x="121" y="141"/>
                    <a:pt x="122" y="141"/>
                    <a:pt x="122" y="141"/>
                  </a:cubicBezTo>
                  <a:cubicBezTo>
                    <a:pt x="122" y="141"/>
                    <a:pt x="129" y="141"/>
                    <a:pt x="130" y="141"/>
                  </a:cubicBezTo>
                  <a:cubicBezTo>
                    <a:pt x="131" y="141"/>
                    <a:pt x="131" y="142"/>
                    <a:pt x="131" y="142"/>
                  </a:cubicBezTo>
                  <a:cubicBezTo>
                    <a:pt x="131" y="142"/>
                    <a:pt x="138" y="156"/>
                    <a:pt x="139" y="157"/>
                  </a:cubicBezTo>
                  <a:cubicBezTo>
                    <a:pt x="139" y="157"/>
                    <a:pt x="140" y="157"/>
                    <a:pt x="140" y="157"/>
                  </a:cubicBezTo>
                  <a:lnTo>
                    <a:pt x="149" y="157"/>
                  </a:lnTo>
                  <a:cubicBezTo>
                    <a:pt x="159" y="158"/>
                    <a:pt x="164" y="151"/>
                    <a:pt x="164" y="149"/>
                  </a:cubicBezTo>
                  <a:cubicBezTo>
                    <a:pt x="165" y="148"/>
                    <a:pt x="165" y="149"/>
                    <a:pt x="166" y="150"/>
                  </a:cubicBezTo>
                  <a:cubicBezTo>
                    <a:pt x="166" y="151"/>
                    <a:pt x="167" y="156"/>
                    <a:pt x="167" y="156"/>
                  </a:cubicBezTo>
                  <a:cubicBezTo>
                    <a:pt x="169" y="162"/>
                    <a:pt x="175" y="162"/>
                    <a:pt x="176" y="161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77" y="161"/>
                    <a:pt x="177" y="159"/>
                    <a:pt x="179" y="157"/>
                  </a:cubicBezTo>
                  <a:cubicBezTo>
                    <a:pt x="180" y="155"/>
                    <a:pt x="185" y="145"/>
                    <a:pt x="187" y="136"/>
                  </a:cubicBezTo>
                  <a:cubicBezTo>
                    <a:pt x="190" y="127"/>
                    <a:pt x="190" y="120"/>
                    <a:pt x="189" y="117"/>
                  </a:cubicBezTo>
                  <a:cubicBezTo>
                    <a:pt x="188" y="114"/>
                    <a:pt x="188" y="111"/>
                    <a:pt x="188" y="110"/>
                  </a:cubicBezTo>
                  <a:cubicBezTo>
                    <a:pt x="188" y="110"/>
                    <a:pt x="189" y="107"/>
                    <a:pt x="189" y="105"/>
                  </a:cubicBezTo>
                  <a:cubicBezTo>
                    <a:pt x="189" y="103"/>
                    <a:pt x="189" y="103"/>
                    <a:pt x="190" y="101"/>
                  </a:cubicBezTo>
                  <a:cubicBezTo>
                    <a:pt x="190" y="99"/>
                    <a:pt x="190" y="98"/>
                    <a:pt x="189" y="97"/>
                  </a:cubicBezTo>
                  <a:cubicBezTo>
                    <a:pt x="188" y="97"/>
                    <a:pt x="182" y="93"/>
                    <a:pt x="180" y="92"/>
                  </a:cubicBezTo>
                  <a:cubicBezTo>
                    <a:pt x="178" y="91"/>
                    <a:pt x="172" y="88"/>
                    <a:pt x="171" y="87"/>
                  </a:cubicBezTo>
                  <a:cubicBezTo>
                    <a:pt x="170" y="86"/>
                    <a:pt x="169" y="83"/>
                    <a:pt x="170" y="81"/>
                  </a:cubicBezTo>
                  <a:cubicBezTo>
                    <a:pt x="170" y="78"/>
                    <a:pt x="174" y="67"/>
                    <a:pt x="176" y="63"/>
                  </a:cubicBezTo>
                  <a:cubicBezTo>
                    <a:pt x="177" y="59"/>
                    <a:pt x="180" y="59"/>
                    <a:pt x="182" y="58"/>
                  </a:cubicBezTo>
                  <a:cubicBezTo>
                    <a:pt x="184" y="57"/>
                    <a:pt x="186" y="53"/>
                    <a:pt x="188" y="52"/>
                  </a:cubicBezTo>
                  <a:cubicBezTo>
                    <a:pt x="189" y="50"/>
                    <a:pt x="187" y="46"/>
                    <a:pt x="186" y="43"/>
                  </a:cubicBezTo>
                  <a:cubicBezTo>
                    <a:pt x="185" y="40"/>
                    <a:pt x="182" y="34"/>
                    <a:pt x="181" y="33"/>
                  </a:cubicBezTo>
                  <a:cubicBezTo>
                    <a:pt x="181" y="32"/>
                    <a:pt x="180" y="32"/>
                    <a:pt x="180" y="32"/>
                  </a:cubicBezTo>
                  <a:lnTo>
                    <a:pt x="172" y="30"/>
                  </a:lnTo>
                  <a:cubicBezTo>
                    <a:pt x="164" y="29"/>
                    <a:pt x="149" y="35"/>
                    <a:pt x="147" y="36"/>
                  </a:cubicBezTo>
                  <a:cubicBezTo>
                    <a:pt x="145" y="37"/>
                    <a:pt x="145" y="35"/>
                    <a:pt x="145" y="35"/>
                  </a:cubicBezTo>
                  <a:cubicBezTo>
                    <a:pt x="144" y="22"/>
                    <a:pt x="149" y="7"/>
                    <a:pt x="149" y="6"/>
                  </a:cubicBezTo>
                  <a:cubicBezTo>
                    <a:pt x="149" y="4"/>
                    <a:pt x="149" y="4"/>
                    <a:pt x="148" y="2"/>
                  </a:cubicBezTo>
                  <a:cubicBezTo>
                    <a:pt x="147" y="1"/>
                    <a:pt x="146" y="1"/>
                    <a:pt x="146" y="1"/>
                  </a:cubicBezTo>
                  <a:cubicBezTo>
                    <a:pt x="146" y="1"/>
                    <a:pt x="121" y="0"/>
                    <a:pt x="119" y="0"/>
                  </a:cubicBezTo>
                  <a:cubicBezTo>
                    <a:pt x="118" y="0"/>
                    <a:pt x="108" y="0"/>
                    <a:pt x="106" y="0"/>
                  </a:cubicBezTo>
                  <a:cubicBezTo>
                    <a:pt x="103" y="0"/>
                    <a:pt x="95" y="0"/>
                    <a:pt x="89" y="0"/>
                  </a:cubicBezTo>
                  <a:cubicBezTo>
                    <a:pt x="83" y="0"/>
                    <a:pt x="84" y="5"/>
                    <a:pt x="84" y="5"/>
                  </a:cubicBezTo>
                  <a:cubicBezTo>
                    <a:pt x="84" y="5"/>
                    <a:pt x="84" y="38"/>
                    <a:pt x="84" y="41"/>
                  </a:cubicBezTo>
                  <a:cubicBezTo>
                    <a:pt x="84" y="44"/>
                    <a:pt x="80" y="44"/>
                    <a:pt x="78" y="44"/>
                  </a:cubicBezTo>
                  <a:cubicBezTo>
                    <a:pt x="76" y="44"/>
                    <a:pt x="70" y="44"/>
                    <a:pt x="70" y="44"/>
                  </a:cubicBezTo>
                  <a:lnTo>
                    <a:pt x="29" y="44"/>
                  </a:lnTo>
                  <a:cubicBezTo>
                    <a:pt x="29" y="44"/>
                    <a:pt x="28" y="44"/>
                    <a:pt x="27" y="44"/>
                  </a:cubicBezTo>
                  <a:cubicBezTo>
                    <a:pt x="24" y="45"/>
                    <a:pt x="24" y="46"/>
                    <a:pt x="25" y="49"/>
                  </a:cubicBezTo>
                  <a:cubicBezTo>
                    <a:pt x="27" y="52"/>
                    <a:pt x="27" y="59"/>
                    <a:pt x="25" y="58"/>
                  </a:cubicBezTo>
                  <a:cubicBezTo>
                    <a:pt x="24" y="57"/>
                    <a:pt x="23" y="57"/>
                    <a:pt x="21" y="58"/>
                  </a:cubicBezTo>
                  <a:cubicBezTo>
                    <a:pt x="19" y="58"/>
                    <a:pt x="18" y="58"/>
                    <a:pt x="19" y="62"/>
                  </a:cubicBezTo>
                  <a:cubicBezTo>
                    <a:pt x="21" y="65"/>
                    <a:pt x="23" y="68"/>
                    <a:pt x="25" y="69"/>
                  </a:cubicBezTo>
                  <a:cubicBezTo>
                    <a:pt x="28" y="70"/>
                    <a:pt x="32" y="70"/>
                    <a:pt x="30" y="73"/>
                  </a:cubicBezTo>
                  <a:cubicBezTo>
                    <a:pt x="29" y="75"/>
                    <a:pt x="27" y="74"/>
                    <a:pt x="26" y="73"/>
                  </a:cubicBezTo>
                  <a:cubicBezTo>
                    <a:pt x="24" y="73"/>
                    <a:pt x="20" y="71"/>
                    <a:pt x="19" y="70"/>
                  </a:cubicBezTo>
                  <a:cubicBezTo>
                    <a:pt x="18" y="69"/>
                    <a:pt x="16" y="69"/>
                    <a:pt x="16" y="72"/>
                  </a:cubicBezTo>
                  <a:cubicBezTo>
                    <a:pt x="16" y="75"/>
                    <a:pt x="14" y="92"/>
                    <a:pt x="9" y="102"/>
                  </a:cubicBezTo>
                  <a:cubicBezTo>
                    <a:pt x="9" y="102"/>
                    <a:pt x="8" y="106"/>
                    <a:pt x="6" y="105"/>
                  </a:cubicBezTo>
                  <a:cubicBezTo>
                    <a:pt x="4" y="103"/>
                    <a:pt x="2" y="104"/>
                    <a:pt x="2" y="105"/>
                  </a:cubicBezTo>
                  <a:cubicBezTo>
                    <a:pt x="1" y="106"/>
                    <a:pt x="0" y="110"/>
                    <a:pt x="2" y="114"/>
                  </a:cubicBezTo>
                  <a:cubicBezTo>
                    <a:pt x="5" y="118"/>
                    <a:pt x="10" y="125"/>
                    <a:pt x="12" y="124"/>
                  </a:cubicBezTo>
                  <a:cubicBezTo>
                    <a:pt x="15" y="124"/>
                    <a:pt x="17" y="122"/>
                    <a:pt x="16" y="124"/>
                  </a:cubicBezTo>
                  <a:cubicBezTo>
                    <a:pt x="16" y="127"/>
                    <a:pt x="16" y="131"/>
                    <a:pt x="18" y="131"/>
                  </a:cubicBezTo>
                  <a:cubicBezTo>
                    <a:pt x="21" y="131"/>
                    <a:pt x="19" y="133"/>
                    <a:pt x="17" y="132"/>
                  </a:cubicBezTo>
                  <a:cubicBezTo>
                    <a:pt x="15" y="131"/>
                    <a:pt x="14" y="129"/>
                    <a:pt x="14" y="131"/>
                  </a:cubicBezTo>
                  <a:cubicBezTo>
                    <a:pt x="14" y="134"/>
                    <a:pt x="13" y="140"/>
                    <a:pt x="16" y="141"/>
                  </a:cubicBezTo>
                  <a:cubicBezTo>
                    <a:pt x="19" y="141"/>
                    <a:pt x="23" y="142"/>
                    <a:pt x="23" y="145"/>
                  </a:cubicBezTo>
                  <a:cubicBezTo>
                    <a:pt x="24" y="148"/>
                    <a:pt x="25" y="156"/>
                    <a:pt x="29" y="161"/>
                  </a:cubicBezTo>
                  <a:cubicBezTo>
                    <a:pt x="32" y="164"/>
                    <a:pt x="59" y="191"/>
                    <a:pt x="77" y="209"/>
                  </a:cubicBezTo>
                  <a:cubicBezTo>
                    <a:pt x="81" y="198"/>
                    <a:pt x="87" y="198"/>
                    <a:pt x="87" y="19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6" name="Freeform 2971"/>
            <p:cNvSpPr>
              <a:spLocks/>
            </p:cNvSpPr>
            <p:nvPr/>
          </p:nvSpPr>
          <p:spPr bwMode="auto">
            <a:xfrm>
              <a:off x="5784218" y="4118112"/>
              <a:ext cx="111159" cy="117421"/>
            </a:xfrm>
            <a:custGeom>
              <a:avLst/>
              <a:gdLst>
                <a:gd name="T0" fmla="*/ 2147483647 w 138"/>
                <a:gd name="T1" fmla="*/ 2147483647 h 142"/>
                <a:gd name="T2" fmla="*/ 2147483647 w 138"/>
                <a:gd name="T3" fmla="*/ 2147483647 h 142"/>
                <a:gd name="T4" fmla="*/ 2147483647 w 138"/>
                <a:gd name="T5" fmla="*/ 2147483647 h 142"/>
                <a:gd name="T6" fmla="*/ 2147483647 w 138"/>
                <a:gd name="T7" fmla="*/ 2147483647 h 142"/>
                <a:gd name="T8" fmla="*/ 2147483647 w 138"/>
                <a:gd name="T9" fmla="*/ 2147483647 h 142"/>
                <a:gd name="T10" fmla="*/ 2147483647 w 138"/>
                <a:gd name="T11" fmla="*/ 2147483647 h 142"/>
                <a:gd name="T12" fmla="*/ 2147483647 w 138"/>
                <a:gd name="T13" fmla="*/ 2147483647 h 142"/>
                <a:gd name="T14" fmla="*/ 2147483647 w 138"/>
                <a:gd name="T15" fmla="*/ 2147483647 h 142"/>
                <a:gd name="T16" fmla="*/ 2147483647 w 138"/>
                <a:gd name="T17" fmla="*/ 2147483647 h 142"/>
                <a:gd name="T18" fmla="*/ 2147483647 w 138"/>
                <a:gd name="T19" fmla="*/ 2147483647 h 142"/>
                <a:gd name="T20" fmla="*/ 2147483647 w 138"/>
                <a:gd name="T21" fmla="*/ 2147483647 h 142"/>
                <a:gd name="T22" fmla="*/ 2147483647 w 138"/>
                <a:gd name="T23" fmla="*/ 2147483647 h 142"/>
                <a:gd name="T24" fmla="*/ 2147483647 w 138"/>
                <a:gd name="T25" fmla="*/ 2147483647 h 142"/>
                <a:gd name="T26" fmla="*/ 2147483647 w 138"/>
                <a:gd name="T27" fmla="*/ 2147483647 h 142"/>
                <a:gd name="T28" fmla="*/ 2147483647 w 138"/>
                <a:gd name="T29" fmla="*/ 2147483647 h 142"/>
                <a:gd name="T30" fmla="*/ 2147483647 w 138"/>
                <a:gd name="T31" fmla="*/ 2147483647 h 142"/>
                <a:gd name="T32" fmla="*/ 2147483647 w 138"/>
                <a:gd name="T33" fmla="*/ 2147483647 h 142"/>
                <a:gd name="T34" fmla="*/ 2147483647 w 138"/>
                <a:gd name="T35" fmla="*/ 2147483647 h 142"/>
                <a:gd name="T36" fmla="*/ 2147483647 w 138"/>
                <a:gd name="T37" fmla="*/ 2147483647 h 142"/>
                <a:gd name="T38" fmla="*/ 2147483647 w 138"/>
                <a:gd name="T39" fmla="*/ 2147483647 h 142"/>
                <a:gd name="T40" fmla="*/ 2147483647 w 138"/>
                <a:gd name="T41" fmla="*/ 2147483647 h 142"/>
                <a:gd name="T42" fmla="*/ 2147483647 w 138"/>
                <a:gd name="T43" fmla="*/ 2147483647 h 142"/>
                <a:gd name="T44" fmla="*/ 2147483647 w 138"/>
                <a:gd name="T45" fmla="*/ 2147483647 h 142"/>
                <a:gd name="T46" fmla="*/ 2147483647 w 138"/>
                <a:gd name="T47" fmla="*/ 2147483647 h 142"/>
                <a:gd name="T48" fmla="*/ 2147483647 w 138"/>
                <a:gd name="T49" fmla="*/ 2147483647 h 142"/>
                <a:gd name="T50" fmla="*/ 2147483647 w 138"/>
                <a:gd name="T51" fmla="*/ 2147483647 h 142"/>
                <a:gd name="T52" fmla="*/ 2147483647 w 138"/>
                <a:gd name="T53" fmla="*/ 2147483647 h 142"/>
                <a:gd name="T54" fmla="*/ 2147483647 w 138"/>
                <a:gd name="T55" fmla="*/ 2147483647 h 142"/>
                <a:gd name="T56" fmla="*/ 2147483647 w 138"/>
                <a:gd name="T57" fmla="*/ 2147483647 h 142"/>
                <a:gd name="T58" fmla="*/ 2147483647 w 138"/>
                <a:gd name="T59" fmla="*/ 2147483647 h 142"/>
                <a:gd name="T60" fmla="*/ 2147483647 w 138"/>
                <a:gd name="T61" fmla="*/ 2147483647 h 142"/>
                <a:gd name="T62" fmla="*/ 0 w 138"/>
                <a:gd name="T63" fmla="*/ 2147483647 h 142"/>
                <a:gd name="T64" fmla="*/ 2147483647 w 138"/>
                <a:gd name="T65" fmla="*/ 2147483647 h 142"/>
                <a:gd name="T66" fmla="*/ 2147483647 w 138"/>
                <a:gd name="T67" fmla="*/ 2147483647 h 142"/>
                <a:gd name="T68" fmla="*/ 2147483647 w 138"/>
                <a:gd name="T69" fmla="*/ 2147483647 h 142"/>
                <a:gd name="T70" fmla="*/ 2147483647 w 138"/>
                <a:gd name="T71" fmla="*/ 2147483647 h 142"/>
                <a:gd name="T72" fmla="*/ 2147483647 w 138"/>
                <a:gd name="T73" fmla="*/ 2147483647 h 142"/>
                <a:gd name="T74" fmla="*/ 2147483647 w 138"/>
                <a:gd name="T75" fmla="*/ 2147483647 h 142"/>
                <a:gd name="T76" fmla="*/ 2147483647 w 138"/>
                <a:gd name="T77" fmla="*/ 2147483647 h 142"/>
                <a:gd name="T78" fmla="*/ 2147483647 w 138"/>
                <a:gd name="T79" fmla="*/ 2147483647 h 142"/>
                <a:gd name="T80" fmla="*/ 2147483647 w 138"/>
                <a:gd name="T81" fmla="*/ 2147483647 h 142"/>
                <a:gd name="T82" fmla="*/ 2147483647 w 138"/>
                <a:gd name="T83" fmla="*/ 2147483647 h 1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8" h="142">
                  <a:moveTo>
                    <a:pt x="136" y="113"/>
                  </a:moveTo>
                  <a:cubicBezTo>
                    <a:pt x="137" y="111"/>
                    <a:pt x="137" y="108"/>
                    <a:pt x="138" y="102"/>
                  </a:cubicBezTo>
                  <a:cubicBezTo>
                    <a:pt x="138" y="96"/>
                    <a:pt x="134" y="89"/>
                    <a:pt x="132" y="87"/>
                  </a:cubicBezTo>
                  <a:cubicBezTo>
                    <a:pt x="130" y="85"/>
                    <a:pt x="125" y="83"/>
                    <a:pt x="123" y="79"/>
                  </a:cubicBezTo>
                  <a:cubicBezTo>
                    <a:pt x="120" y="75"/>
                    <a:pt x="113" y="76"/>
                    <a:pt x="112" y="76"/>
                  </a:cubicBezTo>
                  <a:cubicBezTo>
                    <a:pt x="110" y="75"/>
                    <a:pt x="107" y="75"/>
                    <a:pt x="107" y="75"/>
                  </a:cubicBezTo>
                  <a:cubicBezTo>
                    <a:pt x="107" y="75"/>
                    <a:pt x="100" y="72"/>
                    <a:pt x="98" y="70"/>
                  </a:cubicBezTo>
                  <a:cubicBezTo>
                    <a:pt x="96" y="68"/>
                    <a:pt x="98" y="68"/>
                    <a:pt x="98" y="68"/>
                  </a:cubicBezTo>
                  <a:cubicBezTo>
                    <a:pt x="103" y="64"/>
                    <a:pt x="105" y="61"/>
                    <a:pt x="107" y="56"/>
                  </a:cubicBezTo>
                  <a:cubicBezTo>
                    <a:pt x="109" y="51"/>
                    <a:pt x="103" y="38"/>
                    <a:pt x="103" y="37"/>
                  </a:cubicBezTo>
                  <a:cubicBezTo>
                    <a:pt x="102" y="35"/>
                    <a:pt x="99" y="31"/>
                    <a:pt x="98" y="30"/>
                  </a:cubicBezTo>
                  <a:cubicBezTo>
                    <a:pt x="98" y="29"/>
                    <a:pt x="97" y="30"/>
                    <a:pt x="97" y="30"/>
                  </a:cubicBezTo>
                  <a:cubicBezTo>
                    <a:pt x="93" y="34"/>
                    <a:pt x="93" y="34"/>
                    <a:pt x="91" y="38"/>
                  </a:cubicBezTo>
                  <a:cubicBezTo>
                    <a:pt x="88" y="43"/>
                    <a:pt x="84" y="45"/>
                    <a:pt x="81" y="46"/>
                  </a:cubicBezTo>
                  <a:cubicBezTo>
                    <a:pt x="79" y="47"/>
                    <a:pt x="79" y="45"/>
                    <a:pt x="79" y="45"/>
                  </a:cubicBezTo>
                  <a:cubicBezTo>
                    <a:pt x="76" y="38"/>
                    <a:pt x="72" y="39"/>
                    <a:pt x="69" y="40"/>
                  </a:cubicBezTo>
                  <a:cubicBezTo>
                    <a:pt x="66" y="41"/>
                    <a:pt x="67" y="39"/>
                    <a:pt x="67" y="39"/>
                  </a:cubicBezTo>
                  <a:cubicBezTo>
                    <a:pt x="67" y="39"/>
                    <a:pt x="71" y="30"/>
                    <a:pt x="71" y="29"/>
                  </a:cubicBezTo>
                  <a:cubicBezTo>
                    <a:pt x="71" y="28"/>
                    <a:pt x="71" y="26"/>
                    <a:pt x="71" y="26"/>
                  </a:cubicBezTo>
                  <a:cubicBezTo>
                    <a:pt x="71" y="26"/>
                    <a:pt x="70" y="22"/>
                    <a:pt x="69" y="16"/>
                  </a:cubicBezTo>
                  <a:cubicBezTo>
                    <a:pt x="68" y="9"/>
                    <a:pt x="65" y="6"/>
                    <a:pt x="64" y="5"/>
                  </a:cubicBezTo>
                  <a:cubicBezTo>
                    <a:pt x="63" y="4"/>
                    <a:pt x="60" y="2"/>
                    <a:pt x="59" y="1"/>
                  </a:cubicBezTo>
                  <a:cubicBezTo>
                    <a:pt x="57" y="0"/>
                    <a:pt x="57" y="1"/>
                    <a:pt x="55" y="1"/>
                  </a:cubicBezTo>
                  <a:cubicBezTo>
                    <a:pt x="53" y="2"/>
                    <a:pt x="46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5"/>
                    <a:pt x="41" y="7"/>
                    <a:pt x="41" y="8"/>
                  </a:cubicBezTo>
                  <a:cubicBezTo>
                    <a:pt x="40" y="10"/>
                    <a:pt x="41" y="12"/>
                    <a:pt x="36" y="13"/>
                  </a:cubicBezTo>
                  <a:cubicBezTo>
                    <a:pt x="32" y="14"/>
                    <a:pt x="30" y="18"/>
                    <a:pt x="30" y="22"/>
                  </a:cubicBezTo>
                  <a:cubicBezTo>
                    <a:pt x="30" y="25"/>
                    <a:pt x="27" y="29"/>
                    <a:pt x="26" y="30"/>
                  </a:cubicBezTo>
                  <a:cubicBezTo>
                    <a:pt x="25" y="32"/>
                    <a:pt x="17" y="38"/>
                    <a:pt x="15" y="39"/>
                  </a:cubicBezTo>
                  <a:cubicBezTo>
                    <a:pt x="13" y="40"/>
                    <a:pt x="11" y="41"/>
                    <a:pt x="10" y="43"/>
                  </a:cubicBezTo>
                  <a:cubicBezTo>
                    <a:pt x="9" y="45"/>
                    <a:pt x="3" y="52"/>
                    <a:pt x="0" y="55"/>
                  </a:cubicBezTo>
                  <a:cubicBezTo>
                    <a:pt x="1" y="56"/>
                    <a:pt x="3" y="58"/>
                    <a:pt x="4" y="58"/>
                  </a:cubicBezTo>
                  <a:cubicBezTo>
                    <a:pt x="8" y="63"/>
                    <a:pt x="23" y="73"/>
                    <a:pt x="25" y="76"/>
                  </a:cubicBezTo>
                  <a:cubicBezTo>
                    <a:pt x="28" y="79"/>
                    <a:pt x="32" y="79"/>
                    <a:pt x="33" y="80"/>
                  </a:cubicBezTo>
                  <a:cubicBezTo>
                    <a:pt x="35" y="81"/>
                    <a:pt x="45" y="85"/>
                    <a:pt x="52" y="93"/>
                  </a:cubicBezTo>
                  <a:cubicBezTo>
                    <a:pt x="59" y="101"/>
                    <a:pt x="81" y="122"/>
                    <a:pt x="88" y="124"/>
                  </a:cubicBezTo>
                  <a:cubicBezTo>
                    <a:pt x="96" y="127"/>
                    <a:pt x="123" y="139"/>
                    <a:pt x="125" y="140"/>
                  </a:cubicBezTo>
                  <a:cubicBezTo>
                    <a:pt x="125" y="140"/>
                    <a:pt x="129" y="142"/>
                    <a:pt x="133" y="142"/>
                  </a:cubicBezTo>
                  <a:cubicBezTo>
                    <a:pt x="132" y="138"/>
                    <a:pt x="131" y="131"/>
                    <a:pt x="131" y="130"/>
                  </a:cubicBezTo>
                  <a:cubicBezTo>
                    <a:pt x="130" y="128"/>
                    <a:pt x="131" y="126"/>
                    <a:pt x="131" y="126"/>
                  </a:cubicBezTo>
                  <a:cubicBezTo>
                    <a:pt x="131" y="126"/>
                    <a:pt x="135" y="116"/>
                    <a:pt x="136" y="1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7" name="Freeform 2972"/>
            <p:cNvSpPr>
              <a:spLocks/>
            </p:cNvSpPr>
            <p:nvPr/>
          </p:nvSpPr>
          <p:spPr bwMode="auto">
            <a:xfrm>
              <a:off x="5631173" y="3567389"/>
              <a:ext cx="228763" cy="202593"/>
            </a:xfrm>
            <a:custGeom>
              <a:avLst/>
              <a:gdLst>
                <a:gd name="T0" fmla="*/ 2147483647 w 284"/>
                <a:gd name="T1" fmla="*/ 2147483647 h 245"/>
                <a:gd name="T2" fmla="*/ 2147483647 w 284"/>
                <a:gd name="T3" fmla="*/ 2147483647 h 245"/>
                <a:gd name="T4" fmla="*/ 2147483647 w 284"/>
                <a:gd name="T5" fmla="*/ 2147483647 h 245"/>
                <a:gd name="T6" fmla="*/ 2147483647 w 284"/>
                <a:gd name="T7" fmla="*/ 2147483647 h 245"/>
                <a:gd name="T8" fmla="*/ 2147483647 w 284"/>
                <a:gd name="T9" fmla="*/ 2147483647 h 245"/>
                <a:gd name="T10" fmla="*/ 2147483647 w 284"/>
                <a:gd name="T11" fmla="*/ 2147483647 h 245"/>
                <a:gd name="T12" fmla="*/ 2147483647 w 284"/>
                <a:gd name="T13" fmla="*/ 2147483647 h 245"/>
                <a:gd name="T14" fmla="*/ 2147483647 w 284"/>
                <a:gd name="T15" fmla="*/ 2147483647 h 245"/>
                <a:gd name="T16" fmla="*/ 2147483647 w 284"/>
                <a:gd name="T17" fmla="*/ 2147483647 h 245"/>
                <a:gd name="T18" fmla="*/ 2147483647 w 284"/>
                <a:gd name="T19" fmla="*/ 2147483647 h 245"/>
                <a:gd name="T20" fmla="*/ 2147483647 w 284"/>
                <a:gd name="T21" fmla="*/ 2147483647 h 245"/>
                <a:gd name="T22" fmla="*/ 2147483647 w 284"/>
                <a:gd name="T23" fmla="*/ 2147483647 h 245"/>
                <a:gd name="T24" fmla="*/ 2147483647 w 284"/>
                <a:gd name="T25" fmla="*/ 2147483647 h 245"/>
                <a:gd name="T26" fmla="*/ 2147483647 w 284"/>
                <a:gd name="T27" fmla="*/ 2147483647 h 245"/>
                <a:gd name="T28" fmla="*/ 2147483647 w 284"/>
                <a:gd name="T29" fmla="*/ 2147483647 h 245"/>
                <a:gd name="T30" fmla="*/ 2147483647 w 284"/>
                <a:gd name="T31" fmla="*/ 2147483647 h 245"/>
                <a:gd name="T32" fmla="*/ 2147483647 w 284"/>
                <a:gd name="T33" fmla="*/ 2147483647 h 245"/>
                <a:gd name="T34" fmla="*/ 2147483647 w 284"/>
                <a:gd name="T35" fmla="*/ 2147483647 h 245"/>
                <a:gd name="T36" fmla="*/ 2147483647 w 284"/>
                <a:gd name="T37" fmla="*/ 2147483647 h 245"/>
                <a:gd name="T38" fmla="*/ 2147483647 w 284"/>
                <a:gd name="T39" fmla="*/ 2147483647 h 245"/>
                <a:gd name="T40" fmla="*/ 2147483647 w 284"/>
                <a:gd name="T41" fmla="*/ 2147483647 h 245"/>
                <a:gd name="T42" fmla="*/ 2147483647 w 284"/>
                <a:gd name="T43" fmla="*/ 2147483647 h 245"/>
                <a:gd name="T44" fmla="*/ 2147483647 w 284"/>
                <a:gd name="T45" fmla="*/ 2147483647 h 245"/>
                <a:gd name="T46" fmla="*/ 2147483647 w 284"/>
                <a:gd name="T47" fmla="*/ 2147483647 h 245"/>
                <a:gd name="T48" fmla="*/ 2147483647 w 284"/>
                <a:gd name="T49" fmla="*/ 2147483647 h 245"/>
                <a:gd name="T50" fmla="*/ 2147483647 w 284"/>
                <a:gd name="T51" fmla="*/ 2147483647 h 245"/>
                <a:gd name="T52" fmla="*/ 2147483647 w 284"/>
                <a:gd name="T53" fmla="*/ 2147483647 h 245"/>
                <a:gd name="T54" fmla="*/ 2147483647 w 284"/>
                <a:gd name="T55" fmla="*/ 2147483647 h 245"/>
                <a:gd name="T56" fmla="*/ 2147483647 w 284"/>
                <a:gd name="T57" fmla="*/ 0 h 245"/>
                <a:gd name="T58" fmla="*/ 2147483647 w 284"/>
                <a:gd name="T59" fmla="*/ 0 h 245"/>
                <a:gd name="T60" fmla="*/ 2147483647 w 284"/>
                <a:gd name="T61" fmla="*/ 2147483647 h 2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4" h="245">
                  <a:moveTo>
                    <a:pt x="133" y="1"/>
                  </a:moveTo>
                  <a:cubicBezTo>
                    <a:pt x="132" y="3"/>
                    <a:pt x="126" y="27"/>
                    <a:pt x="120" y="33"/>
                  </a:cubicBezTo>
                  <a:cubicBezTo>
                    <a:pt x="114" y="39"/>
                    <a:pt x="104" y="45"/>
                    <a:pt x="98" y="47"/>
                  </a:cubicBezTo>
                  <a:cubicBezTo>
                    <a:pt x="93" y="50"/>
                    <a:pt x="89" y="53"/>
                    <a:pt x="89" y="57"/>
                  </a:cubicBezTo>
                  <a:cubicBezTo>
                    <a:pt x="90" y="60"/>
                    <a:pt x="83" y="73"/>
                    <a:pt x="81" y="77"/>
                  </a:cubicBezTo>
                  <a:cubicBezTo>
                    <a:pt x="79" y="81"/>
                    <a:pt x="77" y="93"/>
                    <a:pt x="77" y="98"/>
                  </a:cubicBezTo>
                  <a:cubicBezTo>
                    <a:pt x="77" y="102"/>
                    <a:pt x="74" y="110"/>
                    <a:pt x="71" y="112"/>
                  </a:cubicBezTo>
                  <a:cubicBezTo>
                    <a:pt x="67" y="114"/>
                    <a:pt x="63" y="117"/>
                    <a:pt x="61" y="120"/>
                  </a:cubicBezTo>
                  <a:cubicBezTo>
                    <a:pt x="59" y="123"/>
                    <a:pt x="47" y="135"/>
                    <a:pt x="43" y="142"/>
                  </a:cubicBezTo>
                  <a:cubicBezTo>
                    <a:pt x="40" y="149"/>
                    <a:pt x="26" y="179"/>
                    <a:pt x="24" y="186"/>
                  </a:cubicBezTo>
                  <a:cubicBezTo>
                    <a:pt x="24" y="186"/>
                    <a:pt x="24" y="189"/>
                    <a:pt x="19" y="193"/>
                  </a:cubicBezTo>
                  <a:cubicBezTo>
                    <a:pt x="14" y="196"/>
                    <a:pt x="5" y="203"/>
                    <a:pt x="6" y="213"/>
                  </a:cubicBezTo>
                  <a:cubicBezTo>
                    <a:pt x="7" y="223"/>
                    <a:pt x="5" y="224"/>
                    <a:pt x="4" y="229"/>
                  </a:cubicBezTo>
                  <a:cubicBezTo>
                    <a:pt x="3" y="234"/>
                    <a:pt x="0" y="245"/>
                    <a:pt x="3" y="245"/>
                  </a:cubicBezTo>
                  <a:cubicBezTo>
                    <a:pt x="3" y="245"/>
                    <a:pt x="3" y="245"/>
                    <a:pt x="3" y="245"/>
                  </a:cubicBezTo>
                  <a:cubicBezTo>
                    <a:pt x="4" y="240"/>
                    <a:pt x="4" y="233"/>
                    <a:pt x="6" y="230"/>
                  </a:cubicBezTo>
                  <a:cubicBezTo>
                    <a:pt x="8" y="224"/>
                    <a:pt x="12" y="226"/>
                    <a:pt x="14" y="225"/>
                  </a:cubicBezTo>
                  <a:cubicBezTo>
                    <a:pt x="15" y="225"/>
                    <a:pt x="22" y="225"/>
                    <a:pt x="22" y="225"/>
                  </a:cubicBezTo>
                  <a:cubicBezTo>
                    <a:pt x="22" y="225"/>
                    <a:pt x="139" y="226"/>
                    <a:pt x="139" y="225"/>
                  </a:cubicBezTo>
                  <a:cubicBezTo>
                    <a:pt x="139" y="225"/>
                    <a:pt x="139" y="220"/>
                    <a:pt x="139" y="218"/>
                  </a:cubicBezTo>
                  <a:cubicBezTo>
                    <a:pt x="139" y="217"/>
                    <a:pt x="138" y="204"/>
                    <a:pt x="138" y="200"/>
                  </a:cubicBezTo>
                  <a:cubicBezTo>
                    <a:pt x="138" y="196"/>
                    <a:pt x="137" y="188"/>
                    <a:pt x="135" y="179"/>
                  </a:cubicBezTo>
                  <a:cubicBezTo>
                    <a:pt x="133" y="171"/>
                    <a:pt x="143" y="164"/>
                    <a:pt x="146" y="162"/>
                  </a:cubicBezTo>
                  <a:cubicBezTo>
                    <a:pt x="148" y="159"/>
                    <a:pt x="154" y="157"/>
                    <a:pt x="157" y="156"/>
                  </a:cubicBezTo>
                  <a:cubicBezTo>
                    <a:pt x="159" y="156"/>
                    <a:pt x="164" y="154"/>
                    <a:pt x="165" y="153"/>
                  </a:cubicBezTo>
                  <a:cubicBezTo>
                    <a:pt x="167" y="152"/>
                    <a:pt x="173" y="151"/>
                    <a:pt x="173" y="151"/>
                  </a:cubicBezTo>
                  <a:cubicBezTo>
                    <a:pt x="173" y="151"/>
                    <a:pt x="172" y="60"/>
                    <a:pt x="173" y="60"/>
                  </a:cubicBezTo>
                  <a:cubicBezTo>
                    <a:pt x="173" y="60"/>
                    <a:pt x="284" y="60"/>
                    <a:pt x="284" y="60"/>
                  </a:cubicBezTo>
                  <a:lnTo>
                    <a:pt x="284" y="0"/>
                  </a:lnTo>
                  <a:lnTo>
                    <a:pt x="134" y="0"/>
                  </a:lnTo>
                  <a:cubicBezTo>
                    <a:pt x="134" y="0"/>
                    <a:pt x="133" y="0"/>
                    <a:pt x="13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8" name="Freeform 2973"/>
            <p:cNvSpPr>
              <a:spLocks/>
            </p:cNvSpPr>
            <p:nvPr/>
          </p:nvSpPr>
          <p:spPr bwMode="auto">
            <a:xfrm>
              <a:off x="7168076" y="4567951"/>
              <a:ext cx="10472" cy="13231"/>
            </a:xfrm>
            <a:custGeom>
              <a:avLst/>
              <a:gdLst>
                <a:gd name="T0" fmla="*/ 2147483647 w 13"/>
                <a:gd name="T1" fmla="*/ 2147483647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6">
                  <a:moveTo>
                    <a:pt x="7" y="8"/>
                  </a:moveTo>
                  <a:cubicBezTo>
                    <a:pt x="13" y="0"/>
                    <a:pt x="7" y="4"/>
                    <a:pt x="6" y="7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11"/>
                    <a:pt x="0" y="16"/>
                    <a:pt x="7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9" name="Freeform 2974"/>
            <p:cNvSpPr>
              <a:spLocks/>
            </p:cNvSpPr>
            <p:nvPr/>
          </p:nvSpPr>
          <p:spPr bwMode="auto">
            <a:xfrm>
              <a:off x="7155994" y="4517509"/>
              <a:ext cx="9666" cy="19019"/>
            </a:xfrm>
            <a:custGeom>
              <a:avLst/>
              <a:gdLst>
                <a:gd name="T0" fmla="*/ 2147483647 w 12"/>
                <a:gd name="T1" fmla="*/ 2147483647 h 23"/>
                <a:gd name="T2" fmla="*/ 2147483647 w 12"/>
                <a:gd name="T3" fmla="*/ 2147483647 h 23"/>
                <a:gd name="T4" fmla="*/ 2147483647 w 12"/>
                <a:gd name="T5" fmla="*/ 2147483647 h 23"/>
                <a:gd name="T6" fmla="*/ 2147483647 w 12"/>
                <a:gd name="T7" fmla="*/ 2147483647 h 23"/>
                <a:gd name="T8" fmla="*/ 2147483647 w 12"/>
                <a:gd name="T9" fmla="*/ 2147483647 h 23"/>
                <a:gd name="T10" fmla="*/ 2147483647 w 12"/>
                <a:gd name="T11" fmla="*/ 2147483647 h 23"/>
                <a:gd name="T12" fmla="*/ 2147483647 w 12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3">
                  <a:moveTo>
                    <a:pt x="9" y="19"/>
                  </a:moveTo>
                  <a:cubicBezTo>
                    <a:pt x="12" y="23"/>
                    <a:pt x="12" y="18"/>
                    <a:pt x="12" y="16"/>
                  </a:cubicBezTo>
                  <a:cubicBezTo>
                    <a:pt x="11" y="13"/>
                    <a:pt x="9" y="13"/>
                    <a:pt x="7" y="12"/>
                  </a:cubicBezTo>
                  <a:cubicBezTo>
                    <a:pt x="5" y="11"/>
                    <a:pt x="5" y="7"/>
                    <a:pt x="4" y="3"/>
                  </a:cubicBezTo>
                  <a:cubicBezTo>
                    <a:pt x="3" y="0"/>
                    <a:pt x="3" y="1"/>
                    <a:pt x="1" y="3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0" y="14"/>
                    <a:pt x="5" y="15"/>
                    <a:pt x="9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0" name="Freeform 2975"/>
            <p:cNvSpPr>
              <a:spLocks/>
            </p:cNvSpPr>
            <p:nvPr/>
          </p:nvSpPr>
          <p:spPr bwMode="auto">
            <a:xfrm>
              <a:off x="7168076" y="4492702"/>
              <a:ext cx="7250" cy="16538"/>
            </a:xfrm>
            <a:custGeom>
              <a:avLst/>
              <a:gdLst>
                <a:gd name="T0" fmla="*/ 2147483647 w 9"/>
                <a:gd name="T1" fmla="*/ 2147483647 h 20"/>
                <a:gd name="T2" fmla="*/ 2147483647 w 9"/>
                <a:gd name="T3" fmla="*/ 2147483647 h 20"/>
                <a:gd name="T4" fmla="*/ 2147483647 w 9"/>
                <a:gd name="T5" fmla="*/ 2147483647 h 20"/>
                <a:gd name="T6" fmla="*/ 2147483647 w 9"/>
                <a:gd name="T7" fmla="*/ 2147483647 h 20"/>
                <a:gd name="T8" fmla="*/ 2147483647 w 9"/>
                <a:gd name="T9" fmla="*/ 2147483647 h 20"/>
                <a:gd name="T10" fmla="*/ 2147483647 w 9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20">
                  <a:moveTo>
                    <a:pt x="1" y="17"/>
                  </a:moveTo>
                  <a:cubicBezTo>
                    <a:pt x="1" y="17"/>
                    <a:pt x="1" y="20"/>
                    <a:pt x="4" y="16"/>
                  </a:cubicBezTo>
                  <a:cubicBezTo>
                    <a:pt x="7" y="11"/>
                    <a:pt x="7" y="13"/>
                    <a:pt x="7" y="9"/>
                  </a:cubicBezTo>
                  <a:cubicBezTo>
                    <a:pt x="7" y="5"/>
                    <a:pt x="9" y="0"/>
                    <a:pt x="6" y="1"/>
                  </a:cubicBezTo>
                  <a:cubicBezTo>
                    <a:pt x="3" y="2"/>
                    <a:pt x="1" y="1"/>
                    <a:pt x="2" y="5"/>
                  </a:cubicBezTo>
                  <a:cubicBezTo>
                    <a:pt x="3" y="8"/>
                    <a:pt x="0" y="13"/>
                    <a:pt x="1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1" name="Freeform 2976"/>
            <p:cNvSpPr>
              <a:spLocks/>
            </p:cNvSpPr>
            <p:nvPr/>
          </p:nvSpPr>
          <p:spPr bwMode="auto">
            <a:xfrm>
              <a:off x="6895010" y="4384376"/>
              <a:ext cx="294815" cy="302649"/>
            </a:xfrm>
            <a:custGeom>
              <a:avLst/>
              <a:gdLst>
                <a:gd name="T0" fmla="*/ 2147483647 w 366"/>
                <a:gd name="T1" fmla="*/ 2147483647 h 366"/>
                <a:gd name="T2" fmla="*/ 2147483647 w 366"/>
                <a:gd name="T3" fmla="*/ 2147483647 h 366"/>
                <a:gd name="T4" fmla="*/ 2147483647 w 366"/>
                <a:gd name="T5" fmla="*/ 2147483647 h 366"/>
                <a:gd name="T6" fmla="*/ 2147483647 w 366"/>
                <a:gd name="T7" fmla="*/ 2147483647 h 366"/>
                <a:gd name="T8" fmla="*/ 2147483647 w 366"/>
                <a:gd name="T9" fmla="*/ 2147483647 h 366"/>
                <a:gd name="T10" fmla="*/ 2147483647 w 366"/>
                <a:gd name="T11" fmla="*/ 2147483647 h 366"/>
                <a:gd name="T12" fmla="*/ 2147483647 w 366"/>
                <a:gd name="T13" fmla="*/ 2147483647 h 366"/>
                <a:gd name="T14" fmla="*/ 2147483647 w 366"/>
                <a:gd name="T15" fmla="*/ 2147483647 h 366"/>
                <a:gd name="T16" fmla="*/ 2147483647 w 366"/>
                <a:gd name="T17" fmla="*/ 2147483647 h 366"/>
                <a:gd name="T18" fmla="*/ 2147483647 w 366"/>
                <a:gd name="T19" fmla="*/ 2147483647 h 366"/>
                <a:gd name="T20" fmla="*/ 2147483647 w 366"/>
                <a:gd name="T21" fmla="*/ 2147483647 h 366"/>
                <a:gd name="T22" fmla="*/ 2147483647 w 366"/>
                <a:gd name="T23" fmla="*/ 2147483647 h 366"/>
                <a:gd name="T24" fmla="*/ 2147483647 w 366"/>
                <a:gd name="T25" fmla="*/ 2147483647 h 366"/>
                <a:gd name="T26" fmla="*/ 2147483647 w 366"/>
                <a:gd name="T27" fmla="*/ 2147483647 h 366"/>
                <a:gd name="T28" fmla="*/ 2147483647 w 366"/>
                <a:gd name="T29" fmla="*/ 2147483647 h 366"/>
                <a:gd name="T30" fmla="*/ 2147483647 w 366"/>
                <a:gd name="T31" fmla="*/ 2147483647 h 366"/>
                <a:gd name="T32" fmla="*/ 2147483647 w 366"/>
                <a:gd name="T33" fmla="*/ 2147483647 h 366"/>
                <a:gd name="T34" fmla="*/ 2147483647 w 366"/>
                <a:gd name="T35" fmla="*/ 2147483647 h 366"/>
                <a:gd name="T36" fmla="*/ 2147483647 w 366"/>
                <a:gd name="T37" fmla="*/ 2147483647 h 366"/>
                <a:gd name="T38" fmla="*/ 2147483647 w 366"/>
                <a:gd name="T39" fmla="*/ 2147483647 h 366"/>
                <a:gd name="T40" fmla="*/ 2147483647 w 366"/>
                <a:gd name="T41" fmla="*/ 0 h 366"/>
                <a:gd name="T42" fmla="*/ 2147483647 w 366"/>
                <a:gd name="T43" fmla="*/ 2147483647 h 366"/>
                <a:gd name="T44" fmla="*/ 2147483647 w 366"/>
                <a:gd name="T45" fmla="*/ 2147483647 h 366"/>
                <a:gd name="T46" fmla="*/ 2147483647 w 366"/>
                <a:gd name="T47" fmla="*/ 2147483647 h 366"/>
                <a:gd name="T48" fmla="*/ 2147483647 w 366"/>
                <a:gd name="T49" fmla="*/ 2147483647 h 366"/>
                <a:gd name="T50" fmla="*/ 2147483647 w 366"/>
                <a:gd name="T51" fmla="*/ 2147483647 h 366"/>
                <a:gd name="T52" fmla="*/ 2147483647 w 366"/>
                <a:gd name="T53" fmla="*/ 2147483647 h 366"/>
                <a:gd name="T54" fmla="*/ 2147483647 w 366"/>
                <a:gd name="T55" fmla="*/ 2147483647 h 366"/>
                <a:gd name="T56" fmla="*/ 2147483647 w 366"/>
                <a:gd name="T57" fmla="*/ 2147483647 h 366"/>
                <a:gd name="T58" fmla="*/ 2147483647 w 366"/>
                <a:gd name="T59" fmla="*/ 2147483647 h 366"/>
                <a:gd name="T60" fmla="*/ 2147483647 w 366"/>
                <a:gd name="T61" fmla="*/ 2147483647 h 366"/>
                <a:gd name="T62" fmla="*/ 2147483647 w 366"/>
                <a:gd name="T63" fmla="*/ 2147483647 h 366"/>
                <a:gd name="T64" fmla="*/ 2147483647 w 366"/>
                <a:gd name="T65" fmla="*/ 2147483647 h 366"/>
                <a:gd name="T66" fmla="*/ 2147483647 w 366"/>
                <a:gd name="T67" fmla="*/ 2147483647 h 366"/>
                <a:gd name="T68" fmla="*/ 2147483647 w 366"/>
                <a:gd name="T69" fmla="*/ 2147483647 h 366"/>
                <a:gd name="T70" fmla="*/ 2147483647 w 366"/>
                <a:gd name="T71" fmla="*/ 2147483647 h 366"/>
                <a:gd name="T72" fmla="*/ 2147483647 w 366"/>
                <a:gd name="T73" fmla="*/ 2147483647 h 366"/>
                <a:gd name="T74" fmla="*/ 2147483647 w 366"/>
                <a:gd name="T75" fmla="*/ 2147483647 h 366"/>
                <a:gd name="T76" fmla="*/ 2147483647 w 366"/>
                <a:gd name="T77" fmla="*/ 2147483647 h 366"/>
                <a:gd name="T78" fmla="*/ 2147483647 w 366"/>
                <a:gd name="T79" fmla="*/ 2147483647 h 366"/>
                <a:gd name="T80" fmla="*/ 2147483647 w 366"/>
                <a:gd name="T81" fmla="*/ 2147483647 h 366"/>
                <a:gd name="T82" fmla="*/ 2147483647 w 366"/>
                <a:gd name="T83" fmla="*/ 2147483647 h 366"/>
                <a:gd name="T84" fmla="*/ 2147483647 w 366"/>
                <a:gd name="T85" fmla="*/ 2147483647 h 366"/>
                <a:gd name="T86" fmla="*/ 2147483647 w 366"/>
                <a:gd name="T87" fmla="*/ 2147483647 h 366"/>
                <a:gd name="T88" fmla="*/ 2147483647 w 366"/>
                <a:gd name="T89" fmla="*/ 2147483647 h 366"/>
                <a:gd name="T90" fmla="*/ 2147483647 w 366"/>
                <a:gd name="T91" fmla="*/ 2147483647 h 366"/>
                <a:gd name="T92" fmla="*/ 2147483647 w 366"/>
                <a:gd name="T93" fmla="*/ 2147483647 h 366"/>
                <a:gd name="T94" fmla="*/ 2147483647 w 366"/>
                <a:gd name="T95" fmla="*/ 2147483647 h 366"/>
                <a:gd name="T96" fmla="*/ 2147483647 w 366"/>
                <a:gd name="T97" fmla="*/ 2147483647 h 366"/>
                <a:gd name="T98" fmla="*/ 2147483647 w 366"/>
                <a:gd name="T99" fmla="*/ 2147483647 h 366"/>
                <a:gd name="T100" fmla="*/ 2147483647 w 366"/>
                <a:gd name="T101" fmla="*/ 2147483647 h 366"/>
                <a:gd name="T102" fmla="*/ 2147483647 w 366"/>
                <a:gd name="T103" fmla="*/ 2147483647 h 366"/>
                <a:gd name="T104" fmla="*/ 2147483647 w 366"/>
                <a:gd name="T105" fmla="*/ 2147483647 h 366"/>
                <a:gd name="T106" fmla="*/ 2147483647 w 366"/>
                <a:gd name="T107" fmla="*/ 2147483647 h 366"/>
                <a:gd name="T108" fmla="*/ 2147483647 w 366"/>
                <a:gd name="T109" fmla="*/ 2147483647 h 366"/>
                <a:gd name="T110" fmla="*/ 2147483647 w 366"/>
                <a:gd name="T111" fmla="*/ 2147483647 h 3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6" h="366">
                  <a:moveTo>
                    <a:pt x="272" y="78"/>
                  </a:moveTo>
                  <a:lnTo>
                    <a:pt x="273" y="75"/>
                  </a:lnTo>
                  <a:cubicBezTo>
                    <a:pt x="273" y="75"/>
                    <a:pt x="273" y="74"/>
                    <a:pt x="272" y="73"/>
                  </a:cubicBezTo>
                  <a:cubicBezTo>
                    <a:pt x="270" y="71"/>
                    <a:pt x="258" y="62"/>
                    <a:pt x="258" y="62"/>
                  </a:cubicBezTo>
                  <a:cubicBezTo>
                    <a:pt x="258" y="62"/>
                    <a:pt x="256" y="60"/>
                    <a:pt x="254" y="59"/>
                  </a:cubicBezTo>
                  <a:cubicBezTo>
                    <a:pt x="252" y="58"/>
                    <a:pt x="152" y="2"/>
                    <a:pt x="152" y="2"/>
                  </a:cubicBezTo>
                  <a:cubicBezTo>
                    <a:pt x="152" y="2"/>
                    <a:pt x="152" y="2"/>
                    <a:pt x="151" y="2"/>
                  </a:cubicBezTo>
                  <a:cubicBezTo>
                    <a:pt x="149" y="4"/>
                    <a:pt x="148" y="6"/>
                    <a:pt x="148" y="7"/>
                  </a:cubicBezTo>
                  <a:cubicBezTo>
                    <a:pt x="149" y="10"/>
                    <a:pt x="150" y="12"/>
                    <a:pt x="147" y="12"/>
                  </a:cubicBezTo>
                  <a:cubicBezTo>
                    <a:pt x="145" y="11"/>
                    <a:pt x="143" y="12"/>
                    <a:pt x="145" y="13"/>
                  </a:cubicBezTo>
                  <a:cubicBezTo>
                    <a:pt x="146" y="14"/>
                    <a:pt x="148" y="17"/>
                    <a:pt x="145" y="16"/>
                  </a:cubicBezTo>
                  <a:cubicBezTo>
                    <a:pt x="142" y="15"/>
                    <a:pt x="139" y="15"/>
                    <a:pt x="139" y="19"/>
                  </a:cubicBezTo>
                  <a:cubicBezTo>
                    <a:pt x="140" y="22"/>
                    <a:pt x="140" y="27"/>
                    <a:pt x="136" y="27"/>
                  </a:cubicBezTo>
                  <a:cubicBezTo>
                    <a:pt x="132" y="27"/>
                    <a:pt x="128" y="27"/>
                    <a:pt x="127" y="29"/>
                  </a:cubicBezTo>
                  <a:cubicBezTo>
                    <a:pt x="126" y="31"/>
                    <a:pt x="126" y="32"/>
                    <a:pt x="128" y="31"/>
                  </a:cubicBezTo>
                  <a:cubicBezTo>
                    <a:pt x="131" y="29"/>
                    <a:pt x="131" y="31"/>
                    <a:pt x="130" y="33"/>
                  </a:cubicBezTo>
                  <a:cubicBezTo>
                    <a:pt x="128" y="35"/>
                    <a:pt x="127" y="37"/>
                    <a:pt x="126" y="36"/>
                  </a:cubicBezTo>
                  <a:cubicBezTo>
                    <a:pt x="126" y="36"/>
                    <a:pt x="120" y="40"/>
                    <a:pt x="126" y="40"/>
                  </a:cubicBezTo>
                  <a:cubicBezTo>
                    <a:pt x="133" y="39"/>
                    <a:pt x="144" y="38"/>
                    <a:pt x="143" y="40"/>
                  </a:cubicBezTo>
                  <a:cubicBezTo>
                    <a:pt x="141" y="41"/>
                    <a:pt x="132" y="53"/>
                    <a:pt x="129" y="52"/>
                  </a:cubicBezTo>
                  <a:cubicBezTo>
                    <a:pt x="125" y="51"/>
                    <a:pt x="123" y="51"/>
                    <a:pt x="121" y="50"/>
                  </a:cubicBezTo>
                  <a:cubicBezTo>
                    <a:pt x="119" y="48"/>
                    <a:pt x="114" y="47"/>
                    <a:pt x="113" y="49"/>
                  </a:cubicBezTo>
                  <a:cubicBezTo>
                    <a:pt x="113" y="51"/>
                    <a:pt x="112" y="53"/>
                    <a:pt x="112" y="56"/>
                  </a:cubicBezTo>
                  <a:cubicBezTo>
                    <a:pt x="113" y="59"/>
                    <a:pt x="111" y="61"/>
                    <a:pt x="110" y="64"/>
                  </a:cubicBezTo>
                  <a:cubicBezTo>
                    <a:pt x="109" y="66"/>
                    <a:pt x="107" y="65"/>
                    <a:pt x="109" y="61"/>
                  </a:cubicBezTo>
                  <a:cubicBezTo>
                    <a:pt x="111" y="57"/>
                    <a:pt x="110" y="56"/>
                    <a:pt x="110" y="54"/>
                  </a:cubicBezTo>
                  <a:cubicBezTo>
                    <a:pt x="110" y="52"/>
                    <a:pt x="111" y="53"/>
                    <a:pt x="110" y="52"/>
                  </a:cubicBezTo>
                  <a:cubicBezTo>
                    <a:pt x="108" y="51"/>
                    <a:pt x="105" y="54"/>
                    <a:pt x="105" y="50"/>
                  </a:cubicBezTo>
                  <a:cubicBezTo>
                    <a:pt x="105" y="46"/>
                    <a:pt x="105" y="46"/>
                    <a:pt x="103" y="48"/>
                  </a:cubicBezTo>
                  <a:cubicBezTo>
                    <a:pt x="102" y="51"/>
                    <a:pt x="99" y="53"/>
                    <a:pt x="99" y="51"/>
                  </a:cubicBezTo>
                  <a:cubicBezTo>
                    <a:pt x="99" y="49"/>
                    <a:pt x="96" y="50"/>
                    <a:pt x="96" y="48"/>
                  </a:cubicBezTo>
                  <a:cubicBezTo>
                    <a:pt x="95" y="46"/>
                    <a:pt x="93" y="43"/>
                    <a:pt x="91" y="43"/>
                  </a:cubicBezTo>
                  <a:cubicBezTo>
                    <a:pt x="90" y="44"/>
                    <a:pt x="84" y="45"/>
                    <a:pt x="85" y="48"/>
                  </a:cubicBezTo>
                  <a:cubicBezTo>
                    <a:pt x="87" y="50"/>
                    <a:pt x="87" y="52"/>
                    <a:pt x="85" y="51"/>
                  </a:cubicBezTo>
                  <a:cubicBezTo>
                    <a:pt x="83" y="50"/>
                    <a:pt x="82" y="52"/>
                    <a:pt x="82" y="53"/>
                  </a:cubicBezTo>
                  <a:cubicBezTo>
                    <a:pt x="82" y="54"/>
                    <a:pt x="82" y="56"/>
                    <a:pt x="81" y="57"/>
                  </a:cubicBezTo>
                  <a:cubicBezTo>
                    <a:pt x="81" y="59"/>
                    <a:pt x="81" y="59"/>
                    <a:pt x="80" y="57"/>
                  </a:cubicBezTo>
                  <a:cubicBezTo>
                    <a:pt x="79" y="55"/>
                    <a:pt x="79" y="56"/>
                    <a:pt x="78" y="58"/>
                  </a:cubicBezTo>
                  <a:cubicBezTo>
                    <a:pt x="77" y="60"/>
                    <a:pt x="77" y="57"/>
                    <a:pt x="76" y="54"/>
                  </a:cubicBezTo>
                  <a:cubicBezTo>
                    <a:pt x="75" y="51"/>
                    <a:pt x="68" y="37"/>
                    <a:pt x="71" y="31"/>
                  </a:cubicBezTo>
                  <a:cubicBezTo>
                    <a:pt x="74" y="25"/>
                    <a:pt x="76" y="14"/>
                    <a:pt x="76" y="10"/>
                  </a:cubicBezTo>
                  <a:cubicBezTo>
                    <a:pt x="76" y="6"/>
                    <a:pt x="77" y="3"/>
                    <a:pt x="76" y="0"/>
                  </a:cubicBezTo>
                  <a:lnTo>
                    <a:pt x="59" y="0"/>
                  </a:lnTo>
                  <a:cubicBezTo>
                    <a:pt x="59" y="0"/>
                    <a:pt x="53" y="0"/>
                    <a:pt x="52" y="1"/>
                  </a:cubicBezTo>
                  <a:cubicBezTo>
                    <a:pt x="51" y="1"/>
                    <a:pt x="31" y="3"/>
                    <a:pt x="31" y="3"/>
                  </a:cubicBezTo>
                  <a:lnTo>
                    <a:pt x="42" y="22"/>
                  </a:lnTo>
                  <a:lnTo>
                    <a:pt x="43" y="32"/>
                  </a:lnTo>
                  <a:cubicBezTo>
                    <a:pt x="43" y="32"/>
                    <a:pt x="43" y="34"/>
                    <a:pt x="44" y="35"/>
                  </a:cubicBezTo>
                  <a:cubicBezTo>
                    <a:pt x="45" y="36"/>
                    <a:pt x="45" y="38"/>
                    <a:pt x="44" y="40"/>
                  </a:cubicBezTo>
                  <a:cubicBezTo>
                    <a:pt x="44" y="42"/>
                    <a:pt x="43" y="45"/>
                    <a:pt x="35" y="47"/>
                  </a:cubicBezTo>
                  <a:cubicBezTo>
                    <a:pt x="35" y="47"/>
                    <a:pt x="34" y="48"/>
                    <a:pt x="33" y="49"/>
                  </a:cubicBezTo>
                  <a:cubicBezTo>
                    <a:pt x="33" y="51"/>
                    <a:pt x="31" y="66"/>
                    <a:pt x="31" y="66"/>
                  </a:cubicBezTo>
                  <a:lnTo>
                    <a:pt x="42" y="67"/>
                  </a:lnTo>
                  <a:cubicBezTo>
                    <a:pt x="42" y="67"/>
                    <a:pt x="44" y="75"/>
                    <a:pt x="40" y="78"/>
                  </a:cubicBezTo>
                  <a:cubicBezTo>
                    <a:pt x="36" y="80"/>
                    <a:pt x="35" y="80"/>
                    <a:pt x="33" y="83"/>
                  </a:cubicBezTo>
                  <a:cubicBezTo>
                    <a:pt x="31" y="87"/>
                    <a:pt x="22" y="102"/>
                    <a:pt x="22" y="102"/>
                  </a:cubicBezTo>
                  <a:cubicBezTo>
                    <a:pt x="22" y="102"/>
                    <a:pt x="20" y="103"/>
                    <a:pt x="19" y="104"/>
                  </a:cubicBezTo>
                  <a:cubicBezTo>
                    <a:pt x="18" y="105"/>
                    <a:pt x="4" y="115"/>
                    <a:pt x="4" y="115"/>
                  </a:cubicBezTo>
                  <a:cubicBezTo>
                    <a:pt x="4" y="115"/>
                    <a:pt x="4" y="115"/>
                    <a:pt x="3" y="116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7"/>
                    <a:pt x="3" y="131"/>
                    <a:pt x="6" y="134"/>
                  </a:cubicBezTo>
                  <a:cubicBezTo>
                    <a:pt x="9" y="138"/>
                    <a:pt x="8" y="142"/>
                    <a:pt x="7" y="146"/>
                  </a:cubicBezTo>
                  <a:cubicBezTo>
                    <a:pt x="6" y="151"/>
                    <a:pt x="8" y="153"/>
                    <a:pt x="11" y="159"/>
                  </a:cubicBezTo>
                  <a:cubicBezTo>
                    <a:pt x="14" y="165"/>
                    <a:pt x="10" y="167"/>
                    <a:pt x="9" y="170"/>
                  </a:cubicBezTo>
                  <a:cubicBezTo>
                    <a:pt x="7" y="174"/>
                    <a:pt x="7" y="176"/>
                    <a:pt x="11" y="181"/>
                  </a:cubicBezTo>
                  <a:cubicBezTo>
                    <a:pt x="16" y="187"/>
                    <a:pt x="18" y="184"/>
                    <a:pt x="18" y="184"/>
                  </a:cubicBezTo>
                  <a:cubicBezTo>
                    <a:pt x="29" y="185"/>
                    <a:pt x="47" y="235"/>
                    <a:pt x="51" y="244"/>
                  </a:cubicBezTo>
                  <a:cubicBezTo>
                    <a:pt x="53" y="249"/>
                    <a:pt x="54" y="254"/>
                    <a:pt x="54" y="257"/>
                  </a:cubicBezTo>
                  <a:cubicBezTo>
                    <a:pt x="58" y="257"/>
                    <a:pt x="66" y="258"/>
                    <a:pt x="71" y="262"/>
                  </a:cubicBezTo>
                  <a:cubicBezTo>
                    <a:pt x="77" y="267"/>
                    <a:pt x="85" y="272"/>
                    <a:pt x="85" y="272"/>
                  </a:cubicBezTo>
                  <a:cubicBezTo>
                    <a:pt x="85" y="272"/>
                    <a:pt x="94" y="275"/>
                    <a:pt x="97" y="277"/>
                  </a:cubicBezTo>
                  <a:cubicBezTo>
                    <a:pt x="100" y="278"/>
                    <a:pt x="112" y="283"/>
                    <a:pt x="117" y="284"/>
                  </a:cubicBezTo>
                  <a:cubicBezTo>
                    <a:pt x="122" y="286"/>
                    <a:pt x="140" y="292"/>
                    <a:pt x="147" y="294"/>
                  </a:cubicBezTo>
                  <a:cubicBezTo>
                    <a:pt x="147" y="293"/>
                    <a:pt x="147" y="292"/>
                    <a:pt x="147" y="292"/>
                  </a:cubicBezTo>
                  <a:cubicBezTo>
                    <a:pt x="148" y="289"/>
                    <a:pt x="149" y="285"/>
                    <a:pt x="152" y="289"/>
                  </a:cubicBezTo>
                  <a:cubicBezTo>
                    <a:pt x="155" y="292"/>
                    <a:pt x="164" y="298"/>
                    <a:pt x="166" y="302"/>
                  </a:cubicBezTo>
                  <a:cubicBezTo>
                    <a:pt x="167" y="306"/>
                    <a:pt x="170" y="317"/>
                    <a:pt x="170" y="322"/>
                  </a:cubicBezTo>
                  <a:cubicBezTo>
                    <a:pt x="171" y="327"/>
                    <a:pt x="172" y="338"/>
                    <a:pt x="175" y="343"/>
                  </a:cubicBezTo>
                  <a:cubicBezTo>
                    <a:pt x="177" y="348"/>
                    <a:pt x="181" y="355"/>
                    <a:pt x="182" y="358"/>
                  </a:cubicBezTo>
                  <a:cubicBezTo>
                    <a:pt x="184" y="358"/>
                    <a:pt x="188" y="359"/>
                    <a:pt x="190" y="359"/>
                  </a:cubicBezTo>
                  <a:cubicBezTo>
                    <a:pt x="193" y="360"/>
                    <a:pt x="203" y="360"/>
                    <a:pt x="205" y="358"/>
                  </a:cubicBezTo>
                  <a:cubicBezTo>
                    <a:pt x="207" y="356"/>
                    <a:pt x="211" y="352"/>
                    <a:pt x="212" y="353"/>
                  </a:cubicBezTo>
                  <a:cubicBezTo>
                    <a:pt x="214" y="353"/>
                    <a:pt x="214" y="354"/>
                    <a:pt x="215" y="355"/>
                  </a:cubicBezTo>
                  <a:cubicBezTo>
                    <a:pt x="217" y="356"/>
                    <a:pt x="231" y="366"/>
                    <a:pt x="239" y="362"/>
                  </a:cubicBezTo>
                  <a:cubicBezTo>
                    <a:pt x="247" y="359"/>
                    <a:pt x="250" y="357"/>
                    <a:pt x="253" y="358"/>
                  </a:cubicBezTo>
                  <a:cubicBezTo>
                    <a:pt x="255" y="359"/>
                    <a:pt x="260" y="362"/>
                    <a:pt x="262" y="363"/>
                  </a:cubicBezTo>
                  <a:cubicBezTo>
                    <a:pt x="264" y="363"/>
                    <a:pt x="265" y="363"/>
                    <a:pt x="266" y="362"/>
                  </a:cubicBezTo>
                  <a:cubicBezTo>
                    <a:pt x="266" y="362"/>
                    <a:pt x="267" y="361"/>
                    <a:pt x="269" y="361"/>
                  </a:cubicBezTo>
                  <a:cubicBezTo>
                    <a:pt x="271" y="361"/>
                    <a:pt x="277" y="359"/>
                    <a:pt x="277" y="356"/>
                  </a:cubicBezTo>
                  <a:cubicBezTo>
                    <a:pt x="278" y="353"/>
                    <a:pt x="277" y="353"/>
                    <a:pt x="280" y="351"/>
                  </a:cubicBezTo>
                  <a:cubicBezTo>
                    <a:pt x="283" y="349"/>
                    <a:pt x="286" y="347"/>
                    <a:pt x="287" y="347"/>
                  </a:cubicBezTo>
                  <a:cubicBezTo>
                    <a:pt x="288" y="347"/>
                    <a:pt x="298" y="352"/>
                    <a:pt x="298" y="352"/>
                  </a:cubicBezTo>
                  <a:cubicBezTo>
                    <a:pt x="298" y="352"/>
                    <a:pt x="300" y="353"/>
                    <a:pt x="302" y="351"/>
                  </a:cubicBezTo>
                  <a:cubicBezTo>
                    <a:pt x="303" y="349"/>
                    <a:pt x="313" y="344"/>
                    <a:pt x="318" y="344"/>
                  </a:cubicBezTo>
                  <a:cubicBezTo>
                    <a:pt x="324" y="343"/>
                    <a:pt x="326" y="344"/>
                    <a:pt x="333" y="341"/>
                  </a:cubicBezTo>
                  <a:cubicBezTo>
                    <a:pt x="338" y="338"/>
                    <a:pt x="356" y="326"/>
                    <a:pt x="366" y="319"/>
                  </a:cubicBezTo>
                  <a:cubicBezTo>
                    <a:pt x="366" y="318"/>
                    <a:pt x="366" y="318"/>
                    <a:pt x="365" y="317"/>
                  </a:cubicBezTo>
                  <a:cubicBezTo>
                    <a:pt x="365" y="315"/>
                    <a:pt x="361" y="312"/>
                    <a:pt x="358" y="311"/>
                  </a:cubicBezTo>
                  <a:cubicBezTo>
                    <a:pt x="356" y="311"/>
                    <a:pt x="355" y="310"/>
                    <a:pt x="353" y="310"/>
                  </a:cubicBezTo>
                  <a:cubicBezTo>
                    <a:pt x="351" y="310"/>
                    <a:pt x="349" y="309"/>
                    <a:pt x="348" y="307"/>
                  </a:cubicBezTo>
                  <a:cubicBezTo>
                    <a:pt x="347" y="305"/>
                    <a:pt x="345" y="305"/>
                    <a:pt x="344" y="305"/>
                  </a:cubicBezTo>
                  <a:cubicBezTo>
                    <a:pt x="342" y="305"/>
                    <a:pt x="341" y="303"/>
                    <a:pt x="341" y="302"/>
                  </a:cubicBezTo>
                  <a:cubicBezTo>
                    <a:pt x="341" y="300"/>
                    <a:pt x="338" y="292"/>
                    <a:pt x="337" y="290"/>
                  </a:cubicBezTo>
                  <a:cubicBezTo>
                    <a:pt x="336" y="288"/>
                    <a:pt x="336" y="285"/>
                    <a:pt x="337" y="281"/>
                  </a:cubicBezTo>
                  <a:cubicBezTo>
                    <a:pt x="338" y="278"/>
                    <a:pt x="340" y="276"/>
                    <a:pt x="335" y="271"/>
                  </a:cubicBezTo>
                  <a:cubicBezTo>
                    <a:pt x="329" y="267"/>
                    <a:pt x="327" y="250"/>
                    <a:pt x="329" y="244"/>
                  </a:cubicBezTo>
                  <a:cubicBezTo>
                    <a:pt x="330" y="237"/>
                    <a:pt x="334" y="234"/>
                    <a:pt x="329" y="222"/>
                  </a:cubicBezTo>
                  <a:cubicBezTo>
                    <a:pt x="329" y="222"/>
                    <a:pt x="327" y="217"/>
                    <a:pt x="331" y="210"/>
                  </a:cubicBezTo>
                  <a:cubicBezTo>
                    <a:pt x="335" y="203"/>
                    <a:pt x="338" y="201"/>
                    <a:pt x="328" y="192"/>
                  </a:cubicBezTo>
                  <a:cubicBezTo>
                    <a:pt x="317" y="184"/>
                    <a:pt x="307" y="181"/>
                    <a:pt x="313" y="159"/>
                  </a:cubicBezTo>
                  <a:cubicBezTo>
                    <a:pt x="319" y="141"/>
                    <a:pt x="322" y="130"/>
                    <a:pt x="326" y="125"/>
                  </a:cubicBezTo>
                  <a:lnTo>
                    <a:pt x="275" y="89"/>
                  </a:lnTo>
                  <a:cubicBezTo>
                    <a:pt x="275" y="89"/>
                    <a:pt x="270" y="87"/>
                    <a:pt x="272" y="7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2" name="Freeform 2977"/>
            <p:cNvSpPr>
              <a:spLocks/>
            </p:cNvSpPr>
            <p:nvPr/>
          </p:nvSpPr>
          <p:spPr bwMode="auto">
            <a:xfrm>
              <a:off x="5739110" y="3311873"/>
              <a:ext cx="328646" cy="255516"/>
            </a:xfrm>
            <a:custGeom>
              <a:avLst/>
              <a:gdLst>
                <a:gd name="T0" fmla="*/ 2147483647 w 408"/>
                <a:gd name="T1" fmla="*/ 2147483647 h 309"/>
                <a:gd name="T2" fmla="*/ 2147483647 w 408"/>
                <a:gd name="T3" fmla="*/ 2147483647 h 309"/>
                <a:gd name="T4" fmla="*/ 2147483647 w 408"/>
                <a:gd name="T5" fmla="*/ 2147483647 h 309"/>
                <a:gd name="T6" fmla="*/ 2147483647 w 408"/>
                <a:gd name="T7" fmla="*/ 2147483647 h 309"/>
                <a:gd name="T8" fmla="*/ 2147483647 w 408"/>
                <a:gd name="T9" fmla="*/ 2147483647 h 309"/>
                <a:gd name="T10" fmla="*/ 2147483647 w 408"/>
                <a:gd name="T11" fmla="*/ 2147483647 h 309"/>
                <a:gd name="T12" fmla="*/ 2147483647 w 408"/>
                <a:gd name="T13" fmla="*/ 2147483647 h 309"/>
                <a:gd name="T14" fmla="*/ 2147483647 w 408"/>
                <a:gd name="T15" fmla="*/ 2147483647 h 309"/>
                <a:gd name="T16" fmla="*/ 2147483647 w 408"/>
                <a:gd name="T17" fmla="*/ 2147483647 h 309"/>
                <a:gd name="T18" fmla="*/ 2147483647 w 408"/>
                <a:gd name="T19" fmla="*/ 2147483647 h 309"/>
                <a:gd name="T20" fmla="*/ 2147483647 w 408"/>
                <a:gd name="T21" fmla="*/ 2147483647 h 309"/>
                <a:gd name="T22" fmla="*/ 2147483647 w 408"/>
                <a:gd name="T23" fmla="*/ 2147483647 h 309"/>
                <a:gd name="T24" fmla="*/ 2147483647 w 408"/>
                <a:gd name="T25" fmla="*/ 2147483647 h 309"/>
                <a:gd name="T26" fmla="*/ 2147483647 w 408"/>
                <a:gd name="T27" fmla="*/ 2147483647 h 309"/>
                <a:gd name="T28" fmla="*/ 2147483647 w 408"/>
                <a:gd name="T29" fmla="*/ 2147483647 h 309"/>
                <a:gd name="T30" fmla="*/ 2147483647 w 408"/>
                <a:gd name="T31" fmla="*/ 2147483647 h 309"/>
                <a:gd name="T32" fmla="*/ 2147483647 w 408"/>
                <a:gd name="T33" fmla="*/ 2147483647 h 309"/>
                <a:gd name="T34" fmla="*/ 2147483647 w 408"/>
                <a:gd name="T35" fmla="*/ 2147483647 h 309"/>
                <a:gd name="T36" fmla="*/ 2147483647 w 408"/>
                <a:gd name="T37" fmla="*/ 2147483647 h 309"/>
                <a:gd name="T38" fmla="*/ 2147483647 w 408"/>
                <a:gd name="T39" fmla="*/ 2147483647 h 309"/>
                <a:gd name="T40" fmla="*/ 2147483647 w 408"/>
                <a:gd name="T41" fmla="*/ 2147483647 h 309"/>
                <a:gd name="T42" fmla="*/ 2147483647 w 408"/>
                <a:gd name="T43" fmla="*/ 2147483647 h 309"/>
                <a:gd name="T44" fmla="*/ 0 w 408"/>
                <a:gd name="T45" fmla="*/ 2147483647 h 309"/>
                <a:gd name="T46" fmla="*/ 2147483647 w 408"/>
                <a:gd name="T47" fmla="*/ 2147483647 h 309"/>
                <a:gd name="T48" fmla="*/ 2147483647 w 408"/>
                <a:gd name="T49" fmla="*/ 2147483647 h 309"/>
                <a:gd name="T50" fmla="*/ 2147483647 w 408"/>
                <a:gd name="T51" fmla="*/ 2147483647 h 309"/>
                <a:gd name="T52" fmla="*/ 2147483647 w 408"/>
                <a:gd name="T53" fmla="*/ 2147483647 h 309"/>
                <a:gd name="T54" fmla="*/ 2147483647 w 408"/>
                <a:gd name="T55" fmla="*/ 2147483647 h 309"/>
                <a:gd name="T56" fmla="*/ 2147483647 w 408"/>
                <a:gd name="T57" fmla="*/ 2147483647 h 309"/>
                <a:gd name="T58" fmla="*/ 2147483647 w 408"/>
                <a:gd name="T59" fmla="*/ 2147483647 h 309"/>
                <a:gd name="T60" fmla="*/ 2147483647 w 408"/>
                <a:gd name="T61" fmla="*/ 2147483647 h 309"/>
                <a:gd name="T62" fmla="*/ 2147483647 w 408"/>
                <a:gd name="T63" fmla="*/ 2147483647 h 309"/>
                <a:gd name="T64" fmla="*/ 2147483647 w 408"/>
                <a:gd name="T65" fmla="*/ 2147483647 h 309"/>
                <a:gd name="T66" fmla="*/ 2147483647 w 408"/>
                <a:gd name="T67" fmla="*/ 2147483647 h 309"/>
                <a:gd name="T68" fmla="*/ 2147483647 w 408"/>
                <a:gd name="T69" fmla="*/ 2147483647 h 309"/>
                <a:gd name="T70" fmla="*/ 2147483647 w 408"/>
                <a:gd name="T71" fmla="*/ 2147483647 h 309"/>
                <a:gd name="T72" fmla="*/ 2147483647 w 408"/>
                <a:gd name="T73" fmla="*/ 2147483647 h 309"/>
                <a:gd name="T74" fmla="*/ 2147483647 w 408"/>
                <a:gd name="T75" fmla="*/ 2147483647 h 309"/>
                <a:gd name="T76" fmla="*/ 2147483647 w 408"/>
                <a:gd name="T77" fmla="*/ 2147483647 h 3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08" h="309">
                  <a:moveTo>
                    <a:pt x="405" y="133"/>
                  </a:moveTo>
                  <a:cubicBezTo>
                    <a:pt x="408" y="129"/>
                    <a:pt x="403" y="127"/>
                    <a:pt x="401" y="126"/>
                  </a:cubicBezTo>
                  <a:cubicBezTo>
                    <a:pt x="399" y="124"/>
                    <a:pt x="396" y="121"/>
                    <a:pt x="395" y="118"/>
                  </a:cubicBezTo>
                  <a:cubicBezTo>
                    <a:pt x="394" y="114"/>
                    <a:pt x="385" y="89"/>
                    <a:pt x="384" y="87"/>
                  </a:cubicBezTo>
                  <a:cubicBezTo>
                    <a:pt x="383" y="85"/>
                    <a:pt x="384" y="82"/>
                    <a:pt x="384" y="82"/>
                  </a:cubicBezTo>
                  <a:cubicBezTo>
                    <a:pt x="384" y="82"/>
                    <a:pt x="385" y="74"/>
                    <a:pt x="386" y="73"/>
                  </a:cubicBezTo>
                  <a:cubicBezTo>
                    <a:pt x="386" y="72"/>
                    <a:pt x="386" y="67"/>
                    <a:pt x="384" y="66"/>
                  </a:cubicBezTo>
                  <a:cubicBezTo>
                    <a:pt x="383" y="64"/>
                    <a:pt x="383" y="61"/>
                    <a:pt x="384" y="58"/>
                  </a:cubicBezTo>
                  <a:cubicBezTo>
                    <a:pt x="386" y="54"/>
                    <a:pt x="384" y="55"/>
                    <a:pt x="381" y="53"/>
                  </a:cubicBezTo>
                  <a:cubicBezTo>
                    <a:pt x="379" y="51"/>
                    <a:pt x="380" y="49"/>
                    <a:pt x="381" y="47"/>
                  </a:cubicBezTo>
                  <a:cubicBezTo>
                    <a:pt x="382" y="46"/>
                    <a:pt x="383" y="46"/>
                    <a:pt x="382" y="45"/>
                  </a:cubicBezTo>
                  <a:cubicBezTo>
                    <a:pt x="381" y="44"/>
                    <a:pt x="380" y="44"/>
                    <a:pt x="378" y="42"/>
                  </a:cubicBezTo>
                  <a:cubicBezTo>
                    <a:pt x="376" y="41"/>
                    <a:pt x="370" y="35"/>
                    <a:pt x="367" y="32"/>
                  </a:cubicBezTo>
                  <a:cubicBezTo>
                    <a:pt x="366" y="32"/>
                    <a:pt x="366" y="32"/>
                    <a:pt x="365" y="32"/>
                  </a:cubicBezTo>
                  <a:cubicBezTo>
                    <a:pt x="362" y="31"/>
                    <a:pt x="350" y="27"/>
                    <a:pt x="347" y="27"/>
                  </a:cubicBezTo>
                  <a:cubicBezTo>
                    <a:pt x="344" y="27"/>
                    <a:pt x="345" y="27"/>
                    <a:pt x="346" y="29"/>
                  </a:cubicBezTo>
                  <a:cubicBezTo>
                    <a:pt x="346" y="30"/>
                    <a:pt x="346" y="32"/>
                    <a:pt x="345" y="28"/>
                  </a:cubicBezTo>
                  <a:cubicBezTo>
                    <a:pt x="344" y="24"/>
                    <a:pt x="344" y="20"/>
                    <a:pt x="341" y="21"/>
                  </a:cubicBezTo>
                  <a:cubicBezTo>
                    <a:pt x="338" y="21"/>
                    <a:pt x="336" y="21"/>
                    <a:pt x="330" y="23"/>
                  </a:cubicBezTo>
                  <a:cubicBezTo>
                    <a:pt x="325" y="26"/>
                    <a:pt x="306" y="31"/>
                    <a:pt x="293" y="29"/>
                  </a:cubicBezTo>
                  <a:cubicBezTo>
                    <a:pt x="293" y="29"/>
                    <a:pt x="289" y="29"/>
                    <a:pt x="286" y="27"/>
                  </a:cubicBezTo>
                  <a:cubicBezTo>
                    <a:pt x="282" y="24"/>
                    <a:pt x="279" y="22"/>
                    <a:pt x="276" y="21"/>
                  </a:cubicBezTo>
                  <a:cubicBezTo>
                    <a:pt x="273" y="20"/>
                    <a:pt x="267" y="12"/>
                    <a:pt x="264" y="5"/>
                  </a:cubicBezTo>
                  <a:cubicBezTo>
                    <a:pt x="264" y="5"/>
                    <a:pt x="262" y="4"/>
                    <a:pt x="264" y="3"/>
                  </a:cubicBezTo>
                  <a:cubicBezTo>
                    <a:pt x="265" y="1"/>
                    <a:pt x="266" y="1"/>
                    <a:pt x="263" y="1"/>
                  </a:cubicBezTo>
                  <a:cubicBezTo>
                    <a:pt x="260" y="1"/>
                    <a:pt x="261" y="0"/>
                    <a:pt x="257" y="2"/>
                  </a:cubicBezTo>
                  <a:cubicBezTo>
                    <a:pt x="253" y="4"/>
                    <a:pt x="251" y="2"/>
                    <a:pt x="247" y="4"/>
                  </a:cubicBezTo>
                  <a:cubicBezTo>
                    <a:pt x="243" y="6"/>
                    <a:pt x="242" y="7"/>
                    <a:pt x="241" y="12"/>
                  </a:cubicBezTo>
                  <a:cubicBezTo>
                    <a:pt x="240" y="17"/>
                    <a:pt x="228" y="48"/>
                    <a:pt x="224" y="53"/>
                  </a:cubicBezTo>
                  <a:cubicBezTo>
                    <a:pt x="221" y="58"/>
                    <a:pt x="217" y="66"/>
                    <a:pt x="216" y="67"/>
                  </a:cubicBezTo>
                  <a:cubicBezTo>
                    <a:pt x="215" y="69"/>
                    <a:pt x="204" y="81"/>
                    <a:pt x="195" y="85"/>
                  </a:cubicBezTo>
                  <a:cubicBezTo>
                    <a:pt x="186" y="89"/>
                    <a:pt x="170" y="96"/>
                    <a:pt x="166" y="97"/>
                  </a:cubicBezTo>
                  <a:cubicBezTo>
                    <a:pt x="162" y="98"/>
                    <a:pt x="152" y="103"/>
                    <a:pt x="145" y="113"/>
                  </a:cubicBezTo>
                  <a:cubicBezTo>
                    <a:pt x="138" y="123"/>
                    <a:pt x="135" y="124"/>
                    <a:pt x="133" y="125"/>
                  </a:cubicBezTo>
                  <a:cubicBezTo>
                    <a:pt x="132" y="126"/>
                    <a:pt x="130" y="128"/>
                    <a:pt x="129" y="138"/>
                  </a:cubicBezTo>
                  <a:cubicBezTo>
                    <a:pt x="127" y="147"/>
                    <a:pt x="118" y="162"/>
                    <a:pt x="115" y="166"/>
                  </a:cubicBezTo>
                  <a:cubicBezTo>
                    <a:pt x="113" y="169"/>
                    <a:pt x="113" y="175"/>
                    <a:pt x="113" y="179"/>
                  </a:cubicBezTo>
                  <a:cubicBezTo>
                    <a:pt x="113" y="184"/>
                    <a:pt x="112" y="188"/>
                    <a:pt x="112" y="193"/>
                  </a:cubicBezTo>
                  <a:cubicBezTo>
                    <a:pt x="112" y="198"/>
                    <a:pt x="110" y="198"/>
                    <a:pt x="114" y="201"/>
                  </a:cubicBezTo>
                  <a:cubicBezTo>
                    <a:pt x="118" y="205"/>
                    <a:pt x="121" y="215"/>
                    <a:pt x="115" y="224"/>
                  </a:cubicBezTo>
                  <a:cubicBezTo>
                    <a:pt x="109" y="233"/>
                    <a:pt x="98" y="250"/>
                    <a:pt x="92" y="255"/>
                  </a:cubicBezTo>
                  <a:cubicBezTo>
                    <a:pt x="86" y="260"/>
                    <a:pt x="77" y="266"/>
                    <a:pt x="73" y="269"/>
                  </a:cubicBezTo>
                  <a:cubicBezTo>
                    <a:pt x="68" y="272"/>
                    <a:pt x="55" y="282"/>
                    <a:pt x="52" y="285"/>
                  </a:cubicBezTo>
                  <a:cubicBezTo>
                    <a:pt x="49" y="288"/>
                    <a:pt x="41" y="291"/>
                    <a:pt x="25" y="295"/>
                  </a:cubicBezTo>
                  <a:cubicBezTo>
                    <a:pt x="9" y="299"/>
                    <a:pt x="9" y="297"/>
                    <a:pt x="6" y="301"/>
                  </a:cubicBezTo>
                  <a:cubicBezTo>
                    <a:pt x="3" y="304"/>
                    <a:pt x="1" y="306"/>
                    <a:pt x="0" y="309"/>
                  </a:cubicBezTo>
                  <a:lnTo>
                    <a:pt x="150" y="309"/>
                  </a:lnTo>
                  <a:lnTo>
                    <a:pt x="150" y="270"/>
                  </a:lnTo>
                  <a:cubicBezTo>
                    <a:pt x="150" y="270"/>
                    <a:pt x="168" y="257"/>
                    <a:pt x="172" y="254"/>
                  </a:cubicBezTo>
                  <a:cubicBezTo>
                    <a:pt x="176" y="251"/>
                    <a:pt x="186" y="246"/>
                    <a:pt x="191" y="244"/>
                  </a:cubicBezTo>
                  <a:cubicBezTo>
                    <a:pt x="196" y="243"/>
                    <a:pt x="203" y="240"/>
                    <a:pt x="206" y="239"/>
                  </a:cubicBezTo>
                  <a:cubicBezTo>
                    <a:pt x="209" y="239"/>
                    <a:pt x="216" y="238"/>
                    <a:pt x="218" y="239"/>
                  </a:cubicBezTo>
                  <a:cubicBezTo>
                    <a:pt x="219" y="240"/>
                    <a:pt x="220" y="239"/>
                    <a:pt x="221" y="238"/>
                  </a:cubicBezTo>
                  <a:cubicBezTo>
                    <a:pt x="222" y="237"/>
                    <a:pt x="223" y="231"/>
                    <a:pt x="224" y="230"/>
                  </a:cubicBezTo>
                  <a:cubicBezTo>
                    <a:pt x="224" y="229"/>
                    <a:pt x="225" y="230"/>
                    <a:pt x="226" y="230"/>
                  </a:cubicBezTo>
                  <a:cubicBezTo>
                    <a:pt x="227" y="230"/>
                    <a:pt x="235" y="230"/>
                    <a:pt x="245" y="228"/>
                  </a:cubicBezTo>
                  <a:cubicBezTo>
                    <a:pt x="255" y="226"/>
                    <a:pt x="262" y="221"/>
                    <a:pt x="266" y="219"/>
                  </a:cubicBezTo>
                  <a:cubicBezTo>
                    <a:pt x="269" y="217"/>
                    <a:pt x="272" y="211"/>
                    <a:pt x="272" y="210"/>
                  </a:cubicBezTo>
                  <a:cubicBezTo>
                    <a:pt x="273" y="210"/>
                    <a:pt x="275" y="209"/>
                    <a:pt x="275" y="209"/>
                  </a:cubicBezTo>
                  <a:cubicBezTo>
                    <a:pt x="275" y="209"/>
                    <a:pt x="292" y="201"/>
                    <a:pt x="294" y="199"/>
                  </a:cubicBezTo>
                  <a:cubicBezTo>
                    <a:pt x="297" y="197"/>
                    <a:pt x="307" y="194"/>
                    <a:pt x="312" y="192"/>
                  </a:cubicBezTo>
                  <a:cubicBezTo>
                    <a:pt x="317" y="190"/>
                    <a:pt x="318" y="189"/>
                    <a:pt x="320" y="187"/>
                  </a:cubicBezTo>
                  <a:cubicBezTo>
                    <a:pt x="322" y="184"/>
                    <a:pt x="318" y="180"/>
                    <a:pt x="318" y="180"/>
                  </a:cubicBezTo>
                  <a:cubicBezTo>
                    <a:pt x="317" y="179"/>
                    <a:pt x="316" y="179"/>
                    <a:pt x="315" y="180"/>
                  </a:cubicBezTo>
                  <a:cubicBezTo>
                    <a:pt x="314" y="181"/>
                    <a:pt x="314" y="180"/>
                    <a:pt x="313" y="179"/>
                  </a:cubicBezTo>
                  <a:cubicBezTo>
                    <a:pt x="313" y="177"/>
                    <a:pt x="315" y="174"/>
                    <a:pt x="316" y="173"/>
                  </a:cubicBezTo>
                  <a:cubicBezTo>
                    <a:pt x="316" y="171"/>
                    <a:pt x="316" y="170"/>
                    <a:pt x="314" y="169"/>
                  </a:cubicBezTo>
                  <a:cubicBezTo>
                    <a:pt x="313" y="168"/>
                    <a:pt x="312" y="166"/>
                    <a:pt x="313" y="163"/>
                  </a:cubicBezTo>
                  <a:cubicBezTo>
                    <a:pt x="314" y="160"/>
                    <a:pt x="317" y="159"/>
                    <a:pt x="320" y="160"/>
                  </a:cubicBezTo>
                  <a:cubicBezTo>
                    <a:pt x="322" y="162"/>
                    <a:pt x="327" y="160"/>
                    <a:pt x="329" y="160"/>
                  </a:cubicBezTo>
                  <a:cubicBezTo>
                    <a:pt x="330" y="159"/>
                    <a:pt x="336" y="157"/>
                    <a:pt x="337" y="157"/>
                  </a:cubicBezTo>
                  <a:cubicBezTo>
                    <a:pt x="338" y="157"/>
                    <a:pt x="339" y="156"/>
                    <a:pt x="339" y="156"/>
                  </a:cubicBezTo>
                  <a:cubicBezTo>
                    <a:pt x="341" y="152"/>
                    <a:pt x="345" y="147"/>
                    <a:pt x="348" y="146"/>
                  </a:cubicBezTo>
                  <a:cubicBezTo>
                    <a:pt x="352" y="144"/>
                    <a:pt x="362" y="143"/>
                    <a:pt x="364" y="143"/>
                  </a:cubicBezTo>
                  <a:cubicBezTo>
                    <a:pt x="367" y="143"/>
                    <a:pt x="379" y="145"/>
                    <a:pt x="381" y="145"/>
                  </a:cubicBezTo>
                  <a:cubicBezTo>
                    <a:pt x="384" y="145"/>
                    <a:pt x="397" y="146"/>
                    <a:pt x="400" y="146"/>
                  </a:cubicBezTo>
                  <a:cubicBezTo>
                    <a:pt x="403" y="145"/>
                    <a:pt x="402" y="143"/>
                    <a:pt x="401" y="142"/>
                  </a:cubicBezTo>
                  <a:cubicBezTo>
                    <a:pt x="399" y="140"/>
                    <a:pt x="400" y="140"/>
                    <a:pt x="400" y="140"/>
                  </a:cubicBezTo>
                  <a:cubicBezTo>
                    <a:pt x="400" y="140"/>
                    <a:pt x="403" y="136"/>
                    <a:pt x="405" y="13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3" name="Freeform 2978"/>
            <p:cNvSpPr>
              <a:spLocks/>
            </p:cNvSpPr>
            <p:nvPr/>
          </p:nvSpPr>
          <p:spPr bwMode="auto">
            <a:xfrm>
              <a:off x="7264737" y="4690333"/>
              <a:ext cx="198154" cy="397744"/>
            </a:xfrm>
            <a:custGeom>
              <a:avLst/>
              <a:gdLst>
                <a:gd name="T0" fmla="*/ 2147483647 w 246"/>
                <a:gd name="T1" fmla="*/ 2147483647 h 481"/>
                <a:gd name="T2" fmla="*/ 2147483647 w 246"/>
                <a:gd name="T3" fmla="*/ 2147483647 h 481"/>
                <a:gd name="T4" fmla="*/ 2147483647 w 246"/>
                <a:gd name="T5" fmla="*/ 2147483647 h 481"/>
                <a:gd name="T6" fmla="*/ 2147483647 w 246"/>
                <a:gd name="T7" fmla="*/ 2147483647 h 481"/>
                <a:gd name="T8" fmla="*/ 2147483647 w 246"/>
                <a:gd name="T9" fmla="*/ 2147483647 h 481"/>
                <a:gd name="T10" fmla="*/ 2147483647 w 246"/>
                <a:gd name="T11" fmla="*/ 2147483647 h 481"/>
                <a:gd name="T12" fmla="*/ 2147483647 w 246"/>
                <a:gd name="T13" fmla="*/ 2147483647 h 481"/>
                <a:gd name="T14" fmla="*/ 2147483647 w 246"/>
                <a:gd name="T15" fmla="*/ 2147483647 h 481"/>
                <a:gd name="T16" fmla="*/ 2147483647 w 246"/>
                <a:gd name="T17" fmla="*/ 2147483647 h 481"/>
                <a:gd name="T18" fmla="*/ 2147483647 w 246"/>
                <a:gd name="T19" fmla="*/ 2147483647 h 481"/>
                <a:gd name="T20" fmla="*/ 2147483647 w 246"/>
                <a:gd name="T21" fmla="*/ 2147483647 h 481"/>
                <a:gd name="T22" fmla="*/ 2147483647 w 246"/>
                <a:gd name="T23" fmla="*/ 2147483647 h 481"/>
                <a:gd name="T24" fmla="*/ 2147483647 w 246"/>
                <a:gd name="T25" fmla="*/ 2147483647 h 481"/>
                <a:gd name="T26" fmla="*/ 2147483647 w 246"/>
                <a:gd name="T27" fmla="*/ 2147483647 h 481"/>
                <a:gd name="T28" fmla="*/ 2147483647 w 246"/>
                <a:gd name="T29" fmla="*/ 2147483647 h 481"/>
                <a:gd name="T30" fmla="*/ 2147483647 w 246"/>
                <a:gd name="T31" fmla="*/ 2147483647 h 481"/>
                <a:gd name="T32" fmla="*/ 2147483647 w 246"/>
                <a:gd name="T33" fmla="*/ 2147483647 h 481"/>
                <a:gd name="T34" fmla="*/ 2147483647 w 246"/>
                <a:gd name="T35" fmla="*/ 2147483647 h 481"/>
                <a:gd name="T36" fmla="*/ 2147483647 w 246"/>
                <a:gd name="T37" fmla="*/ 2147483647 h 481"/>
                <a:gd name="T38" fmla="*/ 2147483647 w 246"/>
                <a:gd name="T39" fmla="*/ 2147483647 h 481"/>
                <a:gd name="T40" fmla="*/ 2147483647 w 246"/>
                <a:gd name="T41" fmla="*/ 2147483647 h 481"/>
                <a:gd name="T42" fmla="*/ 2147483647 w 246"/>
                <a:gd name="T43" fmla="*/ 2147483647 h 481"/>
                <a:gd name="T44" fmla="*/ 2147483647 w 246"/>
                <a:gd name="T45" fmla="*/ 2147483647 h 481"/>
                <a:gd name="T46" fmla="*/ 2147483647 w 246"/>
                <a:gd name="T47" fmla="*/ 2147483647 h 481"/>
                <a:gd name="T48" fmla="*/ 2147483647 w 246"/>
                <a:gd name="T49" fmla="*/ 2147483647 h 481"/>
                <a:gd name="T50" fmla="*/ 2147483647 w 246"/>
                <a:gd name="T51" fmla="*/ 2147483647 h 481"/>
                <a:gd name="T52" fmla="*/ 2147483647 w 246"/>
                <a:gd name="T53" fmla="*/ 2147483647 h 481"/>
                <a:gd name="T54" fmla="*/ 2147483647 w 246"/>
                <a:gd name="T55" fmla="*/ 2147483647 h 481"/>
                <a:gd name="T56" fmla="*/ 2147483647 w 246"/>
                <a:gd name="T57" fmla="*/ 2147483647 h 481"/>
                <a:gd name="T58" fmla="*/ 2147483647 w 246"/>
                <a:gd name="T59" fmla="*/ 2147483647 h 481"/>
                <a:gd name="T60" fmla="*/ 2147483647 w 246"/>
                <a:gd name="T61" fmla="*/ 2147483647 h 481"/>
                <a:gd name="T62" fmla="*/ 2147483647 w 246"/>
                <a:gd name="T63" fmla="*/ 2147483647 h 481"/>
                <a:gd name="T64" fmla="*/ 2147483647 w 246"/>
                <a:gd name="T65" fmla="*/ 2147483647 h 481"/>
                <a:gd name="T66" fmla="*/ 2147483647 w 246"/>
                <a:gd name="T67" fmla="*/ 2147483647 h 481"/>
                <a:gd name="T68" fmla="*/ 2147483647 w 246"/>
                <a:gd name="T69" fmla="*/ 2147483647 h 481"/>
                <a:gd name="T70" fmla="*/ 2147483647 w 246"/>
                <a:gd name="T71" fmla="*/ 2147483647 h 481"/>
                <a:gd name="T72" fmla="*/ 2147483647 w 246"/>
                <a:gd name="T73" fmla="*/ 2147483647 h 481"/>
                <a:gd name="T74" fmla="*/ 2147483647 w 246"/>
                <a:gd name="T75" fmla="*/ 2147483647 h 481"/>
                <a:gd name="T76" fmla="*/ 2147483647 w 246"/>
                <a:gd name="T77" fmla="*/ 2147483647 h 481"/>
                <a:gd name="T78" fmla="*/ 2147483647 w 246"/>
                <a:gd name="T79" fmla="*/ 2147483647 h 4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6" h="481">
                  <a:moveTo>
                    <a:pt x="234" y="74"/>
                  </a:moveTo>
                  <a:cubicBezTo>
                    <a:pt x="233" y="67"/>
                    <a:pt x="230" y="51"/>
                    <a:pt x="228" y="45"/>
                  </a:cubicBezTo>
                  <a:cubicBezTo>
                    <a:pt x="226" y="38"/>
                    <a:pt x="221" y="33"/>
                    <a:pt x="219" y="32"/>
                  </a:cubicBezTo>
                  <a:cubicBezTo>
                    <a:pt x="216" y="30"/>
                    <a:pt x="210" y="19"/>
                    <a:pt x="208" y="17"/>
                  </a:cubicBezTo>
                  <a:cubicBezTo>
                    <a:pt x="207" y="15"/>
                    <a:pt x="207" y="13"/>
                    <a:pt x="204" y="13"/>
                  </a:cubicBezTo>
                  <a:cubicBezTo>
                    <a:pt x="201" y="12"/>
                    <a:pt x="203" y="10"/>
                    <a:pt x="205" y="8"/>
                  </a:cubicBezTo>
                  <a:cubicBezTo>
                    <a:pt x="206" y="7"/>
                    <a:pt x="204" y="3"/>
                    <a:pt x="203" y="2"/>
                  </a:cubicBezTo>
                  <a:cubicBezTo>
                    <a:pt x="202" y="0"/>
                    <a:pt x="199" y="5"/>
                    <a:pt x="197" y="9"/>
                  </a:cubicBezTo>
                  <a:cubicBezTo>
                    <a:pt x="195" y="12"/>
                    <a:pt x="192" y="15"/>
                    <a:pt x="189" y="15"/>
                  </a:cubicBezTo>
                  <a:cubicBezTo>
                    <a:pt x="185" y="16"/>
                    <a:pt x="188" y="19"/>
                    <a:pt x="190" y="24"/>
                  </a:cubicBezTo>
                  <a:cubicBezTo>
                    <a:pt x="192" y="29"/>
                    <a:pt x="192" y="33"/>
                    <a:pt x="191" y="36"/>
                  </a:cubicBezTo>
                  <a:cubicBezTo>
                    <a:pt x="189" y="39"/>
                    <a:pt x="188" y="41"/>
                    <a:pt x="188" y="46"/>
                  </a:cubicBezTo>
                  <a:cubicBezTo>
                    <a:pt x="188" y="51"/>
                    <a:pt x="182" y="50"/>
                    <a:pt x="180" y="50"/>
                  </a:cubicBezTo>
                  <a:cubicBezTo>
                    <a:pt x="178" y="51"/>
                    <a:pt x="179" y="51"/>
                    <a:pt x="178" y="53"/>
                  </a:cubicBezTo>
                  <a:cubicBezTo>
                    <a:pt x="178" y="55"/>
                    <a:pt x="176" y="55"/>
                    <a:pt x="174" y="55"/>
                  </a:cubicBezTo>
                  <a:cubicBezTo>
                    <a:pt x="172" y="55"/>
                    <a:pt x="172" y="59"/>
                    <a:pt x="170" y="62"/>
                  </a:cubicBezTo>
                  <a:cubicBezTo>
                    <a:pt x="168" y="65"/>
                    <a:pt x="167" y="58"/>
                    <a:pt x="165" y="57"/>
                  </a:cubicBezTo>
                  <a:cubicBezTo>
                    <a:pt x="164" y="56"/>
                    <a:pt x="163" y="55"/>
                    <a:pt x="161" y="54"/>
                  </a:cubicBezTo>
                  <a:cubicBezTo>
                    <a:pt x="158" y="53"/>
                    <a:pt x="158" y="63"/>
                    <a:pt x="161" y="70"/>
                  </a:cubicBezTo>
                  <a:cubicBezTo>
                    <a:pt x="163" y="78"/>
                    <a:pt x="161" y="78"/>
                    <a:pt x="160" y="75"/>
                  </a:cubicBezTo>
                  <a:cubicBezTo>
                    <a:pt x="159" y="72"/>
                    <a:pt x="158" y="79"/>
                    <a:pt x="156" y="78"/>
                  </a:cubicBezTo>
                  <a:cubicBezTo>
                    <a:pt x="154" y="77"/>
                    <a:pt x="153" y="84"/>
                    <a:pt x="152" y="88"/>
                  </a:cubicBezTo>
                  <a:cubicBezTo>
                    <a:pt x="150" y="92"/>
                    <a:pt x="157" y="90"/>
                    <a:pt x="160" y="92"/>
                  </a:cubicBezTo>
                  <a:cubicBezTo>
                    <a:pt x="164" y="94"/>
                    <a:pt x="157" y="92"/>
                    <a:pt x="153" y="92"/>
                  </a:cubicBezTo>
                  <a:cubicBezTo>
                    <a:pt x="150" y="92"/>
                    <a:pt x="149" y="94"/>
                    <a:pt x="146" y="99"/>
                  </a:cubicBezTo>
                  <a:cubicBezTo>
                    <a:pt x="143" y="104"/>
                    <a:pt x="141" y="104"/>
                    <a:pt x="143" y="101"/>
                  </a:cubicBezTo>
                  <a:cubicBezTo>
                    <a:pt x="144" y="98"/>
                    <a:pt x="144" y="97"/>
                    <a:pt x="142" y="95"/>
                  </a:cubicBezTo>
                  <a:cubicBezTo>
                    <a:pt x="140" y="93"/>
                    <a:pt x="134" y="106"/>
                    <a:pt x="133" y="109"/>
                  </a:cubicBezTo>
                  <a:cubicBezTo>
                    <a:pt x="131" y="113"/>
                    <a:pt x="129" y="113"/>
                    <a:pt x="133" y="117"/>
                  </a:cubicBezTo>
                  <a:cubicBezTo>
                    <a:pt x="137" y="121"/>
                    <a:pt x="133" y="121"/>
                    <a:pt x="129" y="122"/>
                  </a:cubicBezTo>
                  <a:cubicBezTo>
                    <a:pt x="126" y="123"/>
                    <a:pt x="126" y="122"/>
                    <a:pt x="128" y="116"/>
                  </a:cubicBezTo>
                  <a:cubicBezTo>
                    <a:pt x="130" y="110"/>
                    <a:pt x="124" y="112"/>
                    <a:pt x="119" y="116"/>
                  </a:cubicBezTo>
                  <a:cubicBezTo>
                    <a:pt x="114" y="120"/>
                    <a:pt x="110" y="123"/>
                    <a:pt x="108" y="125"/>
                  </a:cubicBezTo>
                  <a:cubicBezTo>
                    <a:pt x="105" y="127"/>
                    <a:pt x="102" y="129"/>
                    <a:pt x="106" y="134"/>
                  </a:cubicBezTo>
                  <a:cubicBezTo>
                    <a:pt x="111" y="139"/>
                    <a:pt x="106" y="138"/>
                    <a:pt x="104" y="138"/>
                  </a:cubicBezTo>
                  <a:cubicBezTo>
                    <a:pt x="102" y="138"/>
                    <a:pt x="103" y="135"/>
                    <a:pt x="102" y="132"/>
                  </a:cubicBezTo>
                  <a:cubicBezTo>
                    <a:pt x="101" y="130"/>
                    <a:pt x="98" y="130"/>
                    <a:pt x="96" y="131"/>
                  </a:cubicBezTo>
                  <a:cubicBezTo>
                    <a:pt x="94" y="132"/>
                    <a:pt x="93" y="134"/>
                    <a:pt x="92" y="132"/>
                  </a:cubicBezTo>
                  <a:cubicBezTo>
                    <a:pt x="92" y="130"/>
                    <a:pt x="87" y="132"/>
                    <a:pt x="86" y="132"/>
                  </a:cubicBezTo>
                  <a:cubicBezTo>
                    <a:pt x="84" y="132"/>
                    <a:pt x="82" y="132"/>
                    <a:pt x="80" y="135"/>
                  </a:cubicBezTo>
                  <a:cubicBezTo>
                    <a:pt x="78" y="138"/>
                    <a:pt x="75" y="139"/>
                    <a:pt x="73" y="140"/>
                  </a:cubicBezTo>
                  <a:cubicBezTo>
                    <a:pt x="71" y="141"/>
                    <a:pt x="71" y="141"/>
                    <a:pt x="69" y="139"/>
                  </a:cubicBezTo>
                  <a:cubicBezTo>
                    <a:pt x="67" y="136"/>
                    <a:pt x="62" y="141"/>
                    <a:pt x="59" y="145"/>
                  </a:cubicBezTo>
                  <a:cubicBezTo>
                    <a:pt x="55" y="149"/>
                    <a:pt x="49" y="146"/>
                    <a:pt x="45" y="146"/>
                  </a:cubicBezTo>
                  <a:cubicBezTo>
                    <a:pt x="40" y="145"/>
                    <a:pt x="37" y="158"/>
                    <a:pt x="37" y="165"/>
                  </a:cubicBezTo>
                  <a:cubicBezTo>
                    <a:pt x="37" y="173"/>
                    <a:pt x="30" y="180"/>
                    <a:pt x="28" y="184"/>
                  </a:cubicBezTo>
                  <a:cubicBezTo>
                    <a:pt x="25" y="188"/>
                    <a:pt x="25" y="193"/>
                    <a:pt x="25" y="197"/>
                  </a:cubicBezTo>
                  <a:cubicBezTo>
                    <a:pt x="25" y="201"/>
                    <a:pt x="31" y="230"/>
                    <a:pt x="33" y="236"/>
                  </a:cubicBezTo>
                  <a:cubicBezTo>
                    <a:pt x="34" y="241"/>
                    <a:pt x="37" y="250"/>
                    <a:pt x="40" y="255"/>
                  </a:cubicBezTo>
                  <a:cubicBezTo>
                    <a:pt x="42" y="260"/>
                    <a:pt x="41" y="262"/>
                    <a:pt x="40" y="265"/>
                  </a:cubicBezTo>
                  <a:cubicBezTo>
                    <a:pt x="40" y="268"/>
                    <a:pt x="40" y="271"/>
                    <a:pt x="40" y="275"/>
                  </a:cubicBezTo>
                  <a:cubicBezTo>
                    <a:pt x="40" y="279"/>
                    <a:pt x="36" y="289"/>
                    <a:pt x="34" y="292"/>
                  </a:cubicBezTo>
                  <a:cubicBezTo>
                    <a:pt x="32" y="295"/>
                    <a:pt x="29" y="300"/>
                    <a:pt x="26" y="305"/>
                  </a:cubicBezTo>
                  <a:cubicBezTo>
                    <a:pt x="23" y="310"/>
                    <a:pt x="22" y="313"/>
                    <a:pt x="22" y="319"/>
                  </a:cubicBezTo>
                  <a:cubicBezTo>
                    <a:pt x="21" y="324"/>
                    <a:pt x="15" y="324"/>
                    <a:pt x="11" y="325"/>
                  </a:cubicBezTo>
                  <a:cubicBezTo>
                    <a:pt x="6" y="326"/>
                    <a:pt x="9" y="333"/>
                    <a:pt x="9" y="335"/>
                  </a:cubicBezTo>
                  <a:cubicBezTo>
                    <a:pt x="8" y="337"/>
                    <a:pt x="6" y="339"/>
                    <a:pt x="5" y="341"/>
                  </a:cubicBezTo>
                  <a:cubicBezTo>
                    <a:pt x="4" y="344"/>
                    <a:pt x="4" y="344"/>
                    <a:pt x="2" y="347"/>
                  </a:cubicBezTo>
                  <a:cubicBezTo>
                    <a:pt x="1" y="350"/>
                    <a:pt x="0" y="355"/>
                    <a:pt x="1" y="360"/>
                  </a:cubicBezTo>
                  <a:cubicBezTo>
                    <a:pt x="1" y="365"/>
                    <a:pt x="11" y="395"/>
                    <a:pt x="15" y="400"/>
                  </a:cubicBezTo>
                  <a:cubicBezTo>
                    <a:pt x="19" y="404"/>
                    <a:pt x="16" y="406"/>
                    <a:pt x="16" y="406"/>
                  </a:cubicBezTo>
                  <a:cubicBezTo>
                    <a:pt x="14" y="408"/>
                    <a:pt x="13" y="411"/>
                    <a:pt x="14" y="414"/>
                  </a:cubicBezTo>
                  <a:cubicBezTo>
                    <a:pt x="16" y="417"/>
                    <a:pt x="14" y="421"/>
                    <a:pt x="16" y="428"/>
                  </a:cubicBezTo>
                  <a:cubicBezTo>
                    <a:pt x="18" y="436"/>
                    <a:pt x="22" y="444"/>
                    <a:pt x="27" y="451"/>
                  </a:cubicBezTo>
                  <a:cubicBezTo>
                    <a:pt x="31" y="458"/>
                    <a:pt x="49" y="469"/>
                    <a:pt x="62" y="475"/>
                  </a:cubicBezTo>
                  <a:cubicBezTo>
                    <a:pt x="75" y="481"/>
                    <a:pt x="87" y="473"/>
                    <a:pt x="93" y="468"/>
                  </a:cubicBezTo>
                  <a:cubicBezTo>
                    <a:pt x="99" y="462"/>
                    <a:pt x="111" y="461"/>
                    <a:pt x="118" y="461"/>
                  </a:cubicBezTo>
                  <a:cubicBezTo>
                    <a:pt x="125" y="460"/>
                    <a:pt x="128" y="454"/>
                    <a:pt x="128" y="454"/>
                  </a:cubicBezTo>
                  <a:cubicBezTo>
                    <a:pt x="143" y="434"/>
                    <a:pt x="207" y="204"/>
                    <a:pt x="208" y="199"/>
                  </a:cubicBezTo>
                  <a:cubicBezTo>
                    <a:pt x="209" y="194"/>
                    <a:pt x="210" y="190"/>
                    <a:pt x="209" y="187"/>
                  </a:cubicBezTo>
                  <a:cubicBezTo>
                    <a:pt x="208" y="183"/>
                    <a:pt x="215" y="175"/>
                    <a:pt x="218" y="173"/>
                  </a:cubicBezTo>
                  <a:cubicBezTo>
                    <a:pt x="221" y="170"/>
                    <a:pt x="221" y="169"/>
                    <a:pt x="220" y="167"/>
                  </a:cubicBezTo>
                  <a:cubicBezTo>
                    <a:pt x="218" y="166"/>
                    <a:pt x="220" y="158"/>
                    <a:pt x="221" y="153"/>
                  </a:cubicBezTo>
                  <a:cubicBezTo>
                    <a:pt x="223" y="149"/>
                    <a:pt x="222" y="145"/>
                    <a:pt x="219" y="144"/>
                  </a:cubicBezTo>
                  <a:cubicBezTo>
                    <a:pt x="217" y="143"/>
                    <a:pt x="218" y="141"/>
                    <a:pt x="217" y="136"/>
                  </a:cubicBezTo>
                  <a:cubicBezTo>
                    <a:pt x="216" y="130"/>
                    <a:pt x="215" y="124"/>
                    <a:pt x="219" y="120"/>
                  </a:cubicBezTo>
                  <a:cubicBezTo>
                    <a:pt x="222" y="116"/>
                    <a:pt x="228" y="124"/>
                    <a:pt x="232" y="133"/>
                  </a:cubicBezTo>
                  <a:cubicBezTo>
                    <a:pt x="236" y="142"/>
                    <a:pt x="238" y="136"/>
                    <a:pt x="241" y="128"/>
                  </a:cubicBezTo>
                  <a:cubicBezTo>
                    <a:pt x="245" y="120"/>
                    <a:pt x="246" y="112"/>
                    <a:pt x="244" y="106"/>
                  </a:cubicBezTo>
                  <a:cubicBezTo>
                    <a:pt x="242" y="100"/>
                    <a:pt x="236" y="81"/>
                    <a:pt x="234" y="7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4" name="Freeform 2979"/>
            <p:cNvSpPr>
              <a:spLocks/>
            </p:cNvSpPr>
            <p:nvPr/>
          </p:nvSpPr>
          <p:spPr bwMode="auto">
            <a:xfrm>
              <a:off x="7398451" y="4725890"/>
              <a:ext cx="4833" cy="661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1"/>
                    <a:pt x="6" y="0"/>
                    <a:pt x="3" y="0"/>
                  </a:cubicBezTo>
                  <a:cubicBezTo>
                    <a:pt x="1" y="1"/>
                    <a:pt x="0" y="3"/>
                    <a:pt x="4" y="6"/>
                  </a:cubicBezTo>
                  <a:cubicBezTo>
                    <a:pt x="4" y="6"/>
                    <a:pt x="6" y="8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5" name="Freeform 2980"/>
            <p:cNvSpPr>
              <a:spLocks/>
            </p:cNvSpPr>
            <p:nvPr/>
          </p:nvSpPr>
          <p:spPr bwMode="auto">
            <a:xfrm>
              <a:off x="7112496" y="5763664"/>
              <a:ext cx="8055" cy="5788"/>
            </a:xfrm>
            <a:custGeom>
              <a:avLst/>
              <a:gdLst>
                <a:gd name="T0" fmla="*/ 2147483647 w 10"/>
                <a:gd name="T1" fmla="*/ 2147483647 h 7"/>
                <a:gd name="T2" fmla="*/ 2147483647 w 10"/>
                <a:gd name="T3" fmla="*/ 2147483647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3" y="1"/>
                  </a:moveTo>
                  <a:cubicBezTo>
                    <a:pt x="2" y="1"/>
                    <a:pt x="0" y="3"/>
                    <a:pt x="1" y="5"/>
                  </a:cubicBezTo>
                  <a:cubicBezTo>
                    <a:pt x="1" y="5"/>
                    <a:pt x="1" y="7"/>
                    <a:pt x="5" y="5"/>
                  </a:cubicBezTo>
                  <a:cubicBezTo>
                    <a:pt x="9" y="3"/>
                    <a:pt x="10" y="3"/>
                    <a:pt x="9" y="1"/>
                  </a:cubicBezTo>
                  <a:cubicBezTo>
                    <a:pt x="7" y="0"/>
                    <a:pt x="5" y="0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6" name="Freeform 2981"/>
            <p:cNvSpPr>
              <a:spLocks noEditPoints="1"/>
            </p:cNvSpPr>
            <p:nvPr/>
          </p:nvSpPr>
          <p:spPr bwMode="auto">
            <a:xfrm>
              <a:off x="6540588" y="4984714"/>
              <a:ext cx="444639" cy="381206"/>
            </a:xfrm>
            <a:custGeom>
              <a:avLst/>
              <a:gdLst>
                <a:gd name="T0" fmla="*/ 2147483647 w 552"/>
                <a:gd name="T1" fmla="*/ 2147483647 h 461"/>
                <a:gd name="T2" fmla="*/ 2147483647 w 552"/>
                <a:gd name="T3" fmla="*/ 2147483647 h 461"/>
                <a:gd name="T4" fmla="*/ 2147483647 w 552"/>
                <a:gd name="T5" fmla="*/ 2147483647 h 461"/>
                <a:gd name="T6" fmla="*/ 2147483647 w 552"/>
                <a:gd name="T7" fmla="*/ 2147483647 h 461"/>
                <a:gd name="T8" fmla="*/ 2147483647 w 552"/>
                <a:gd name="T9" fmla="*/ 2147483647 h 461"/>
                <a:gd name="T10" fmla="*/ 2147483647 w 552"/>
                <a:gd name="T11" fmla="*/ 2147483647 h 461"/>
                <a:gd name="T12" fmla="*/ 2147483647 w 552"/>
                <a:gd name="T13" fmla="*/ 2147483647 h 461"/>
                <a:gd name="T14" fmla="*/ 2147483647 w 552"/>
                <a:gd name="T15" fmla="*/ 2147483647 h 461"/>
                <a:gd name="T16" fmla="*/ 2147483647 w 552"/>
                <a:gd name="T17" fmla="*/ 2147483647 h 461"/>
                <a:gd name="T18" fmla="*/ 2147483647 w 552"/>
                <a:gd name="T19" fmla="*/ 2147483647 h 461"/>
                <a:gd name="T20" fmla="*/ 2147483647 w 552"/>
                <a:gd name="T21" fmla="*/ 2147483647 h 461"/>
                <a:gd name="T22" fmla="*/ 2147483647 w 552"/>
                <a:gd name="T23" fmla="*/ 2147483647 h 461"/>
                <a:gd name="T24" fmla="*/ 2147483647 w 552"/>
                <a:gd name="T25" fmla="*/ 2147483647 h 461"/>
                <a:gd name="T26" fmla="*/ 2147483647 w 552"/>
                <a:gd name="T27" fmla="*/ 2147483647 h 461"/>
                <a:gd name="T28" fmla="*/ 2147483647 w 552"/>
                <a:gd name="T29" fmla="*/ 2147483647 h 461"/>
                <a:gd name="T30" fmla="*/ 2147483647 w 552"/>
                <a:gd name="T31" fmla="*/ 2147483647 h 461"/>
                <a:gd name="T32" fmla="*/ 2147483647 w 552"/>
                <a:gd name="T33" fmla="*/ 2147483647 h 461"/>
                <a:gd name="T34" fmla="*/ 2147483647 w 552"/>
                <a:gd name="T35" fmla="*/ 2147483647 h 461"/>
                <a:gd name="T36" fmla="*/ 2147483647 w 552"/>
                <a:gd name="T37" fmla="*/ 2147483647 h 461"/>
                <a:gd name="T38" fmla="*/ 2147483647 w 552"/>
                <a:gd name="T39" fmla="*/ 2147483647 h 461"/>
                <a:gd name="T40" fmla="*/ 2147483647 w 552"/>
                <a:gd name="T41" fmla="*/ 2147483647 h 461"/>
                <a:gd name="T42" fmla="*/ 2147483647 w 552"/>
                <a:gd name="T43" fmla="*/ 2147483647 h 461"/>
                <a:gd name="T44" fmla="*/ 2147483647 w 552"/>
                <a:gd name="T45" fmla="*/ 2147483647 h 461"/>
                <a:gd name="T46" fmla="*/ 2147483647 w 552"/>
                <a:gd name="T47" fmla="*/ 2147483647 h 461"/>
                <a:gd name="T48" fmla="*/ 2147483647 w 552"/>
                <a:gd name="T49" fmla="*/ 2147483647 h 461"/>
                <a:gd name="T50" fmla="*/ 2147483647 w 552"/>
                <a:gd name="T51" fmla="*/ 2147483647 h 461"/>
                <a:gd name="T52" fmla="*/ 2147483647 w 552"/>
                <a:gd name="T53" fmla="*/ 2147483647 h 461"/>
                <a:gd name="T54" fmla="*/ 2147483647 w 552"/>
                <a:gd name="T55" fmla="*/ 2147483647 h 461"/>
                <a:gd name="T56" fmla="*/ 2147483647 w 552"/>
                <a:gd name="T57" fmla="*/ 2147483647 h 461"/>
                <a:gd name="T58" fmla="*/ 2147483647 w 552"/>
                <a:gd name="T59" fmla="*/ 2147483647 h 461"/>
                <a:gd name="T60" fmla="*/ 0 w 552"/>
                <a:gd name="T61" fmla="*/ 2147483647 h 461"/>
                <a:gd name="T62" fmla="*/ 2147483647 w 552"/>
                <a:gd name="T63" fmla="*/ 2147483647 h 461"/>
                <a:gd name="T64" fmla="*/ 2147483647 w 552"/>
                <a:gd name="T65" fmla="*/ 2147483647 h 461"/>
                <a:gd name="T66" fmla="*/ 2147483647 w 552"/>
                <a:gd name="T67" fmla="*/ 2147483647 h 461"/>
                <a:gd name="T68" fmla="*/ 2147483647 w 552"/>
                <a:gd name="T69" fmla="*/ 2147483647 h 461"/>
                <a:gd name="T70" fmla="*/ 2147483647 w 552"/>
                <a:gd name="T71" fmla="*/ 2147483647 h 461"/>
                <a:gd name="T72" fmla="*/ 2147483647 w 552"/>
                <a:gd name="T73" fmla="*/ 2147483647 h 461"/>
                <a:gd name="T74" fmla="*/ 2147483647 w 552"/>
                <a:gd name="T75" fmla="*/ 2147483647 h 461"/>
                <a:gd name="T76" fmla="*/ 2147483647 w 552"/>
                <a:gd name="T77" fmla="*/ 2147483647 h 461"/>
                <a:gd name="T78" fmla="*/ 2147483647 w 552"/>
                <a:gd name="T79" fmla="*/ 2147483647 h 461"/>
                <a:gd name="T80" fmla="*/ 2147483647 w 552"/>
                <a:gd name="T81" fmla="*/ 2147483647 h 461"/>
                <a:gd name="T82" fmla="*/ 2147483647 w 552"/>
                <a:gd name="T83" fmla="*/ 2147483647 h 461"/>
                <a:gd name="T84" fmla="*/ 2147483647 w 552"/>
                <a:gd name="T85" fmla="*/ 2147483647 h 461"/>
                <a:gd name="T86" fmla="*/ 2147483647 w 552"/>
                <a:gd name="T87" fmla="*/ 2147483647 h 461"/>
                <a:gd name="T88" fmla="*/ 2147483647 w 552"/>
                <a:gd name="T89" fmla="*/ 2147483647 h 461"/>
                <a:gd name="T90" fmla="*/ 2147483647 w 552"/>
                <a:gd name="T91" fmla="*/ 2147483647 h 461"/>
                <a:gd name="T92" fmla="*/ 2147483647 w 552"/>
                <a:gd name="T93" fmla="*/ 2147483647 h 461"/>
                <a:gd name="T94" fmla="*/ 2147483647 w 552"/>
                <a:gd name="T95" fmla="*/ 2147483647 h 461"/>
                <a:gd name="T96" fmla="*/ 2147483647 w 552"/>
                <a:gd name="T97" fmla="*/ 2147483647 h 461"/>
                <a:gd name="T98" fmla="*/ 2147483647 w 552"/>
                <a:gd name="T99" fmla="*/ 2147483647 h 461"/>
                <a:gd name="T100" fmla="*/ 2147483647 w 552"/>
                <a:gd name="T101" fmla="*/ 2147483647 h 461"/>
                <a:gd name="T102" fmla="*/ 2147483647 w 552"/>
                <a:gd name="T103" fmla="*/ 2147483647 h 461"/>
                <a:gd name="T104" fmla="*/ 2147483647 w 552"/>
                <a:gd name="T105" fmla="*/ 2147483647 h 461"/>
                <a:gd name="T106" fmla="*/ 2147483647 w 552"/>
                <a:gd name="T107" fmla="*/ 2147483647 h 461"/>
                <a:gd name="T108" fmla="*/ 2147483647 w 552"/>
                <a:gd name="T109" fmla="*/ 2147483647 h 461"/>
                <a:gd name="T110" fmla="*/ 2147483647 w 552"/>
                <a:gd name="T111" fmla="*/ 2147483647 h 4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52" h="461">
                  <a:moveTo>
                    <a:pt x="526" y="165"/>
                  </a:moveTo>
                  <a:cubicBezTo>
                    <a:pt x="526" y="168"/>
                    <a:pt x="526" y="169"/>
                    <a:pt x="526" y="169"/>
                  </a:cubicBezTo>
                  <a:cubicBezTo>
                    <a:pt x="526" y="169"/>
                    <a:pt x="526" y="168"/>
                    <a:pt x="526" y="165"/>
                  </a:cubicBezTo>
                  <a:cubicBezTo>
                    <a:pt x="526" y="165"/>
                    <a:pt x="525" y="165"/>
                    <a:pt x="525" y="165"/>
                  </a:cubicBezTo>
                  <a:cubicBezTo>
                    <a:pt x="523" y="164"/>
                    <a:pt x="522" y="164"/>
                    <a:pt x="522" y="166"/>
                  </a:cubicBezTo>
                  <a:cubicBezTo>
                    <a:pt x="521" y="167"/>
                    <a:pt x="520" y="176"/>
                    <a:pt x="520" y="178"/>
                  </a:cubicBezTo>
                  <a:cubicBezTo>
                    <a:pt x="521" y="180"/>
                    <a:pt x="522" y="182"/>
                    <a:pt x="520" y="182"/>
                  </a:cubicBezTo>
                  <a:cubicBezTo>
                    <a:pt x="518" y="181"/>
                    <a:pt x="498" y="180"/>
                    <a:pt x="498" y="180"/>
                  </a:cubicBezTo>
                  <a:cubicBezTo>
                    <a:pt x="498" y="180"/>
                    <a:pt x="496" y="180"/>
                    <a:pt x="496" y="179"/>
                  </a:cubicBezTo>
                  <a:cubicBezTo>
                    <a:pt x="495" y="178"/>
                    <a:pt x="486" y="164"/>
                    <a:pt x="486" y="164"/>
                  </a:cubicBezTo>
                  <a:cubicBezTo>
                    <a:pt x="486" y="164"/>
                    <a:pt x="484" y="162"/>
                    <a:pt x="483" y="163"/>
                  </a:cubicBezTo>
                  <a:cubicBezTo>
                    <a:pt x="483" y="163"/>
                    <a:pt x="482" y="161"/>
                    <a:pt x="482" y="160"/>
                  </a:cubicBezTo>
                  <a:cubicBezTo>
                    <a:pt x="482" y="160"/>
                    <a:pt x="481" y="153"/>
                    <a:pt x="481" y="151"/>
                  </a:cubicBezTo>
                  <a:cubicBezTo>
                    <a:pt x="482" y="150"/>
                    <a:pt x="490" y="137"/>
                    <a:pt x="490" y="137"/>
                  </a:cubicBezTo>
                  <a:cubicBezTo>
                    <a:pt x="490" y="137"/>
                    <a:pt x="493" y="134"/>
                    <a:pt x="494" y="133"/>
                  </a:cubicBezTo>
                  <a:cubicBezTo>
                    <a:pt x="495" y="132"/>
                    <a:pt x="500" y="128"/>
                    <a:pt x="501" y="127"/>
                  </a:cubicBezTo>
                  <a:cubicBezTo>
                    <a:pt x="501" y="127"/>
                    <a:pt x="502" y="125"/>
                    <a:pt x="503" y="127"/>
                  </a:cubicBezTo>
                  <a:cubicBezTo>
                    <a:pt x="505" y="128"/>
                    <a:pt x="513" y="134"/>
                    <a:pt x="515" y="134"/>
                  </a:cubicBezTo>
                  <a:cubicBezTo>
                    <a:pt x="517" y="134"/>
                    <a:pt x="519" y="134"/>
                    <a:pt x="520" y="134"/>
                  </a:cubicBezTo>
                  <a:cubicBezTo>
                    <a:pt x="521" y="131"/>
                    <a:pt x="522" y="128"/>
                    <a:pt x="522" y="126"/>
                  </a:cubicBezTo>
                  <a:cubicBezTo>
                    <a:pt x="523" y="124"/>
                    <a:pt x="522" y="122"/>
                    <a:pt x="522" y="120"/>
                  </a:cubicBezTo>
                  <a:cubicBezTo>
                    <a:pt x="521" y="117"/>
                    <a:pt x="522" y="112"/>
                    <a:pt x="522" y="107"/>
                  </a:cubicBezTo>
                  <a:cubicBezTo>
                    <a:pt x="522" y="102"/>
                    <a:pt x="521" y="78"/>
                    <a:pt x="520" y="74"/>
                  </a:cubicBezTo>
                  <a:cubicBezTo>
                    <a:pt x="520" y="70"/>
                    <a:pt x="518" y="65"/>
                    <a:pt x="517" y="63"/>
                  </a:cubicBezTo>
                  <a:cubicBezTo>
                    <a:pt x="517" y="61"/>
                    <a:pt x="515" y="57"/>
                    <a:pt x="511" y="52"/>
                  </a:cubicBezTo>
                  <a:cubicBezTo>
                    <a:pt x="506" y="48"/>
                    <a:pt x="507" y="40"/>
                    <a:pt x="507" y="37"/>
                  </a:cubicBezTo>
                  <a:cubicBezTo>
                    <a:pt x="507" y="34"/>
                    <a:pt x="500" y="14"/>
                    <a:pt x="499" y="11"/>
                  </a:cubicBezTo>
                  <a:cubicBezTo>
                    <a:pt x="499" y="10"/>
                    <a:pt x="498" y="9"/>
                    <a:pt x="498" y="8"/>
                  </a:cubicBezTo>
                  <a:cubicBezTo>
                    <a:pt x="496" y="10"/>
                    <a:pt x="495" y="11"/>
                    <a:pt x="495" y="11"/>
                  </a:cubicBezTo>
                  <a:cubicBezTo>
                    <a:pt x="495" y="11"/>
                    <a:pt x="496" y="10"/>
                    <a:pt x="498" y="8"/>
                  </a:cubicBezTo>
                  <a:cubicBezTo>
                    <a:pt x="498" y="7"/>
                    <a:pt x="497" y="7"/>
                    <a:pt x="497" y="7"/>
                  </a:cubicBezTo>
                  <a:cubicBezTo>
                    <a:pt x="496" y="6"/>
                    <a:pt x="489" y="3"/>
                    <a:pt x="487" y="3"/>
                  </a:cubicBezTo>
                  <a:cubicBezTo>
                    <a:pt x="485" y="3"/>
                    <a:pt x="473" y="2"/>
                    <a:pt x="467" y="2"/>
                  </a:cubicBezTo>
                  <a:cubicBezTo>
                    <a:pt x="462" y="2"/>
                    <a:pt x="443" y="0"/>
                    <a:pt x="440" y="0"/>
                  </a:cubicBezTo>
                  <a:cubicBezTo>
                    <a:pt x="438" y="0"/>
                    <a:pt x="436" y="0"/>
                    <a:pt x="433" y="0"/>
                  </a:cubicBezTo>
                  <a:cubicBezTo>
                    <a:pt x="436" y="1"/>
                    <a:pt x="437" y="3"/>
                    <a:pt x="437" y="3"/>
                  </a:cubicBezTo>
                  <a:cubicBezTo>
                    <a:pt x="437" y="3"/>
                    <a:pt x="436" y="1"/>
                    <a:pt x="433" y="0"/>
                  </a:cubicBezTo>
                  <a:cubicBezTo>
                    <a:pt x="431" y="0"/>
                    <a:pt x="429" y="0"/>
                    <a:pt x="427" y="0"/>
                  </a:cubicBezTo>
                  <a:cubicBezTo>
                    <a:pt x="420" y="2"/>
                    <a:pt x="419" y="6"/>
                    <a:pt x="419" y="7"/>
                  </a:cubicBezTo>
                  <a:cubicBezTo>
                    <a:pt x="419" y="7"/>
                    <a:pt x="417" y="9"/>
                    <a:pt x="417" y="9"/>
                  </a:cubicBezTo>
                  <a:cubicBezTo>
                    <a:pt x="417" y="9"/>
                    <a:pt x="413" y="10"/>
                    <a:pt x="411" y="11"/>
                  </a:cubicBezTo>
                  <a:cubicBezTo>
                    <a:pt x="410" y="12"/>
                    <a:pt x="404" y="13"/>
                    <a:pt x="399" y="14"/>
                  </a:cubicBezTo>
                  <a:cubicBezTo>
                    <a:pt x="395" y="15"/>
                    <a:pt x="386" y="28"/>
                    <a:pt x="385" y="29"/>
                  </a:cubicBezTo>
                  <a:cubicBezTo>
                    <a:pt x="384" y="30"/>
                    <a:pt x="382" y="32"/>
                    <a:pt x="382" y="32"/>
                  </a:cubicBezTo>
                  <a:cubicBezTo>
                    <a:pt x="382" y="32"/>
                    <a:pt x="358" y="50"/>
                    <a:pt x="356" y="52"/>
                  </a:cubicBezTo>
                  <a:cubicBezTo>
                    <a:pt x="354" y="53"/>
                    <a:pt x="352" y="53"/>
                    <a:pt x="351" y="58"/>
                  </a:cubicBezTo>
                  <a:cubicBezTo>
                    <a:pt x="351" y="63"/>
                    <a:pt x="348" y="71"/>
                    <a:pt x="347" y="74"/>
                  </a:cubicBezTo>
                  <a:cubicBezTo>
                    <a:pt x="346" y="77"/>
                    <a:pt x="336" y="84"/>
                    <a:pt x="335" y="86"/>
                  </a:cubicBezTo>
                  <a:cubicBezTo>
                    <a:pt x="333" y="87"/>
                    <a:pt x="332" y="87"/>
                    <a:pt x="331" y="87"/>
                  </a:cubicBezTo>
                  <a:cubicBezTo>
                    <a:pt x="330" y="87"/>
                    <a:pt x="326" y="87"/>
                    <a:pt x="325" y="88"/>
                  </a:cubicBezTo>
                  <a:cubicBezTo>
                    <a:pt x="324" y="88"/>
                    <a:pt x="320" y="89"/>
                    <a:pt x="318" y="90"/>
                  </a:cubicBezTo>
                  <a:cubicBezTo>
                    <a:pt x="315" y="90"/>
                    <a:pt x="316" y="92"/>
                    <a:pt x="316" y="92"/>
                  </a:cubicBezTo>
                  <a:cubicBezTo>
                    <a:pt x="316" y="92"/>
                    <a:pt x="317" y="94"/>
                    <a:pt x="316" y="95"/>
                  </a:cubicBezTo>
                  <a:cubicBezTo>
                    <a:pt x="315" y="96"/>
                    <a:pt x="311" y="110"/>
                    <a:pt x="310" y="114"/>
                  </a:cubicBezTo>
                  <a:cubicBezTo>
                    <a:pt x="308" y="118"/>
                    <a:pt x="303" y="122"/>
                    <a:pt x="301" y="124"/>
                  </a:cubicBezTo>
                  <a:cubicBezTo>
                    <a:pt x="298" y="127"/>
                    <a:pt x="295" y="127"/>
                    <a:pt x="293" y="127"/>
                  </a:cubicBezTo>
                  <a:cubicBezTo>
                    <a:pt x="290" y="126"/>
                    <a:pt x="282" y="127"/>
                    <a:pt x="278" y="128"/>
                  </a:cubicBezTo>
                  <a:cubicBezTo>
                    <a:pt x="275" y="129"/>
                    <a:pt x="267" y="125"/>
                    <a:pt x="264" y="124"/>
                  </a:cubicBezTo>
                  <a:cubicBezTo>
                    <a:pt x="261" y="123"/>
                    <a:pt x="236" y="114"/>
                    <a:pt x="231" y="111"/>
                  </a:cubicBezTo>
                  <a:cubicBezTo>
                    <a:pt x="226" y="108"/>
                    <a:pt x="222" y="109"/>
                    <a:pt x="218" y="112"/>
                  </a:cubicBezTo>
                  <a:cubicBezTo>
                    <a:pt x="214" y="114"/>
                    <a:pt x="213" y="122"/>
                    <a:pt x="212" y="124"/>
                  </a:cubicBezTo>
                  <a:cubicBezTo>
                    <a:pt x="212" y="126"/>
                    <a:pt x="210" y="133"/>
                    <a:pt x="209" y="135"/>
                  </a:cubicBezTo>
                  <a:cubicBezTo>
                    <a:pt x="208" y="138"/>
                    <a:pt x="206" y="140"/>
                    <a:pt x="206" y="140"/>
                  </a:cubicBezTo>
                  <a:cubicBezTo>
                    <a:pt x="206" y="140"/>
                    <a:pt x="180" y="164"/>
                    <a:pt x="177" y="165"/>
                  </a:cubicBezTo>
                  <a:cubicBezTo>
                    <a:pt x="174" y="167"/>
                    <a:pt x="170" y="166"/>
                    <a:pt x="169" y="165"/>
                  </a:cubicBezTo>
                  <a:cubicBezTo>
                    <a:pt x="167" y="165"/>
                    <a:pt x="166" y="166"/>
                    <a:pt x="164" y="166"/>
                  </a:cubicBezTo>
                  <a:cubicBezTo>
                    <a:pt x="161" y="166"/>
                    <a:pt x="157" y="167"/>
                    <a:pt x="153" y="165"/>
                  </a:cubicBezTo>
                  <a:cubicBezTo>
                    <a:pt x="149" y="164"/>
                    <a:pt x="145" y="166"/>
                    <a:pt x="143" y="167"/>
                  </a:cubicBezTo>
                  <a:cubicBezTo>
                    <a:pt x="142" y="168"/>
                    <a:pt x="142" y="167"/>
                    <a:pt x="141" y="165"/>
                  </a:cubicBezTo>
                  <a:cubicBezTo>
                    <a:pt x="141" y="163"/>
                    <a:pt x="140" y="158"/>
                    <a:pt x="140" y="155"/>
                  </a:cubicBezTo>
                  <a:cubicBezTo>
                    <a:pt x="140" y="152"/>
                    <a:pt x="143" y="146"/>
                    <a:pt x="146" y="143"/>
                  </a:cubicBezTo>
                  <a:cubicBezTo>
                    <a:pt x="149" y="140"/>
                    <a:pt x="147" y="133"/>
                    <a:pt x="146" y="131"/>
                  </a:cubicBezTo>
                  <a:cubicBezTo>
                    <a:pt x="146" y="128"/>
                    <a:pt x="143" y="121"/>
                    <a:pt x="140" y="115"/>
                  </a:cubicBezTo>
                  <a:cubicBezTo>
                    <a:pt x="137" y="109"/>
                    <a:pt x="132" y="102"/>
                    <a:pt x="130" y="99"/>
                  </a:cubicBezTo>
                  <a:cubicBezTo>
                    <a:pt x="128" y="97"/>
                    <a:pt x="122" y="94"/>
                    <a:pt x="119" y="91"/>
                  </a:cubicBezTo>
                  <a:lnTo>
                    <a:pt x="119" y="215"/>
                  </a:lnTo>
                  <a:cubicBezTo>
                    <a:pt x="119" y="215"/>
                    <a:pt x="119" y="220"/>
                    <a:pt x="118" y="222"/>
                  </a:cubicBezTo>
                  <a:cubicBezTo>
                    <a:pt x="118" y="223"/>
                    <a:pt x="116" y="224"/>
                    <a:pt x="116" y="224"/>
                  </a:cubicBezTo>
                  <a:cubicBezTo>
                    <a:pt x="100" y="226"/>
                    <a:pt x="93" y="238"/>
                    <a:pt x="93" y="239"/>
                  </a:cubicBezTo>
                  <a:cubicBezTo>
                    <a:pt x="92" y="240"/>
                    <a:pt x="92" y="241"/>
                    <a:pt x="90" y="242"/>
                  </a:cubicBezTo>
                  <a:cubicBezTo>
                    <a:pt x="89" y="242"/>
                    <a:pt x="56" y="240"/>
                    <a:pt x="53" y="239"/>
                  </a:cubicBezTo>
                  <a:cubicBezTo>
                    <a:pt x="51" y="239"/>
                    <a:pt x="39" y="237"/>
                    <a:pt x="35" y="236"/>
                  </a:cubicBezTo>
                  <a:cubicBezTo>
                    <a:pt x="32" y="235"/>
                    <a:pt x="32" y="233"/>
                    <a:pt x="31" y="231"/>
                  </a:cubicBezTo>
                  <a:cubicBezTo>
                    <a:pt x="31" y="229"/>
                    <a:pt x="31" y="229"/>
                    <a:pt x="30" y="227"/>
                  </a:cubicBezTo>
                  <a:cubicBezTo>
                    <a:pt x="29" y="226"/>
                    <a:pt x="29" y="225"/>
                    <a:pt x="30" y="224"/>
                  </a:cubicBezTo>
                  <a:cubicBezTo>
                    <a:pt x="31" y="224"/>
                    <a:pt x="31" y="223"/>
                    <a:pt x="31" y="221"/>
                  </a:cubicBezTo>
                  <a:cubicBezTo>
                    <a:pt x="32" y="219"/>
                    <a:pt x="29" y="217"/>
                    <a:pt x="27" y="216"/>
                  </a:cubicBezTo>
                  <a:cubicBezTo>
                    <a:pt x="25" y="215"/>
                    <a:pt x="24" y="213"/>
                    <a:pt x="24" y="212"/>
                  </a:cubicBezTo>
                  <a:cubicBezTo>
                    <a:pt x="24" y="211"/>
                    <a:pt x="22" y="211"/>
                    <a:pt x="21" y="211"/>
                  </a:cubicBezTo>
                  <a:cubicBezTo>
                    <a:pt x="20" y="211"/>
                    <a:pt x="18" y="210"/>
                    <a:pt x="17" y="210"/>
                  </a:cubicBezTo>
                  <a:cubicBezTo>
                    <a:pt x="15" y="209"/>
                    <a:pt x="14" y="211"/>
                    <a:pt x="14" y="212"/>
                  </a:cubicBezTo>
                  <a:cubicBezTo>
                    <a:pt x="14" y="213"/>
                    <a:pt x="13" y="213"/>
                    <a:pt x="11" y="216"/>
                  </a:cubicBezTo>
                  <a:cubicBezTo>
                    <a:pt x="9" y="218"/>
                    <a:pt x="3" y="226"/>
                    <a:pt x="0" y="229"/>
                  </a:cubicBezTo>
                  <a:cubicBezTo>
                    <a:pt x="1" y="230"/>
                    <a:pt x="3" y="231"/>
                    <a:pt x="3" y="233"/>
                  </a:cubicBezTo>
                  <a:cubicBezTo>
                    <a:pt x="5" y="237"/>
                    <a:pt x="41" y="319"/>
                    <a:pt x="53" y="340"/>
                  </a:cubicBezTo>
                  <a:cubicBezTo>
                    <a:pt x="53" y="340"/>
                    <a:pt x="66" y="359"/>
                    <a:pt x="61" y="374"/>
                  </a:cubicBezTo>
                  <a:cubicBezTo>
                    <a:pt x="61" y="374"/>
                    <a:pt x="58" y="384"/>
                    <a:pt x="55" y="384"/>
                  </a:cubicBezTo>
                  <a:cubicBezTo>
                    <a:pt x="53" y="384"/>
                    <a:pt x="48" y="384"/>
                    <a:pt x="48" y="388"/>
                  </a:cubicBezTo>
                  <a:cubicBezTo>
                    <a:pt x="48" y="393"/>
                    <a:pt x="49" y="393"/>
                    <a:pt x="50" y="393"/>
                  </a:cubicBezTo>
                  <a:cubicBezTo>
                    <a:pt x="52" y="394"/>
                    <a:pt x="54" y="396"/>
                    <a:pt x="55" y="398"/>
                  </a:cubicBezTo>
                  <a:cubicBezTo>
                    <a:pt x="55" y="401"/>
                    <a:pt x="58" y="408"/>
                    <a:pt x="62" y="414"/>
                  </a:cubicBezTo>
                  <a:cubicBezTo>
                    <a:pt x="66" y="420"/>
                    <a:pt x="67" y="422"/>
                    <a:pt x="65" y="426"/>
                  </a:cubicBezTo>
                  <a:cubicBezTo>
                    <a:pt x="63" y="431"/>
                    <a:pt x="64" y="437"/>
                    <a:pt x="66" y="440"/>
                  </a:cubicBezTo>
                  <a:cubicBezTo>
                    <a:pt x="69" y="442"/>
                    <a:pt x="69" y="440"/>
                    <a:pt x="69" y="438"/>
                  </a:cubicBezTo>
                  <a:cubicBezTo>
                    <a:pt x="69" y="437"/>
                    <a:pt x="70" y="434"/>
                    <a:pt x="74" y="434"/>
                  </a:cubicBezTo>
                  <a:cubicBezTo>
                    <a:pt x="78" y="433"/>
                    <a:pt x="80" y="435"/>
                    <a:pt x="80" y="439"/>
                  </a:cubicBezTo>
                  <a:cubicBezTo>
                    <a:pt x="80" y="444"/>
                    <a:pt x="79" y="446"/>
                    <a:pt x="83" y="445"/>
                  </a:cubicBezTo>
                  <a:cubicBezTo>
                    <a:pt x="87" y="445"/>
                    <a:pt x="89" y="444"/>
                    <a:pt x="93" y="449"/>
                  </a:cubicBezTo>
                  <a:cubicBezTo>
                    <a:pt x="97" y="453"/>
                    <a:pt x="100" y="453"/>
                    <a:pt x="106" y="456"/>
                  </a:cubicBezTo>
                  <a:cubicBezTo>
                    <a:pt x="112" y="458"/>
                    <a:pt x="121" y="461"/>
                    <a:pt x="124" y="459"/>
                  </a:cubicBezTo>
                  <a:cubicBezTo>
                    <a:pt x="127" y="456"/>
                    <a:pt x="145" y="442"/>
                    <a:pt x="167" y="444"/>
                  </a:cubicBezTo>
                  <a:cubicBezTo>
                    <a:pt x="167" y="444"/>
                    <a:pt x="183" y="445"/>
                    <a:pt x="189" y="439"/>
                  </a:cubicBezTo>
                  <a:cubicBezTo>
                    <a:pt x="195" y="432"/>
                    <a:pt x="200" y="432"/>
                    <a:pt x="204" y="432"/>
                  </a:cubicBezTo>
                  <a:cubicBezTo>
                    <a:pt x="208" y="432"/>
                    <a:pt x="217" y="431"/>
                    <a:pt x="221" y="432"/>
                  </a:cubicBezTo>
                  <a:cubicBezTo>
                    <a:pt x="226" y="433"/>
                    <a:pt x="231" y="433"/>
                    <a:pt x="235" y="432"/>
                  </a:cubicBezTo>
                  <a:cubicBezTo>
                    <a:pt x="239" y="431"/>
                    <a:pt x="245" y="429"/>
                    <a:pt x="259" y="433"/>
                  </a:cubicBezTo>
                  <a:cubicBezTo>
                    <a:pt x="273" y="437"/>
                    <a:pt x="282" y="436"/>
                    <a:pt x="285" y="432"/>
                  </a:cubicBezTo>
                  <a:cubicBezTo>
                    <a:pt x="289" y="428"/>
                    <a:pt x="296" y="430"/>
                    <a:pt x="301" y="430"/>
                  </a:cubicBezTo>
                  <a:cubicBezTo>
                    <a:pt x="305" y="430"/>
                    <a:pt x="308" y="431"/>
                    <a:pt x="309" y="427"/>
                  </a:cubicBezTo>
                  <a:cubicBezTo>
                    <a:pt x="310" y="422"/>
                    <a:pt x="316" y="419"/>
                    <a:pt x="321" y="419"/>
                  </a:cubicBezTo>
                  <a:cubicBezTo>
                    <a:pt x="326" y="420"/>
                    <a:pt x="348" y="419"/>
                    <a:pt x="358" y="412"/>
                  </a:cubicBezTo>
                  <a:cubicBezTo>
                    <a:pt x="368" y="405"/>
                    <a:pt x="372" y="402"/>
                    <a:pt x="374" y="401"/>
                  </a:cubicBezTo>
                  <a:cubicBezTo>
                    <a:pt x="377" y="399"/>
                    <a:pt x="383" y="394"/>
                    <a:pt x="384" y="392"/>
                  </a:cubicBezTo>
                  <a:cubicBezTo>
                    <a:pt x="385" y="391"/>
                    <a:pt x="392" y="385"/>
                    <a:pt x="397" y="382"/>
                  </a:cubicBezTo>
                  <a:cubicBezTo>
                    <a:pt x="401" y="379"/>
                    <a:pt x="417" y="365"/>
                    <a:pt x="419" y="363"/>
                  </a:cubicBezTo>
                  <a:cubicBezTo>
                    <a:pt x="421" y="361"/>
                    <a:pt x="441" y="340"/>
                    <a:pt x="446" y="335"/>
                  </a:cubicBezTo>
                  <a:cubicBezTo>
                    <a:pt x="452" y="330"/>
                    <a:pt x="471" y="310"/>
                    <a:pt x="479" y="295"/>
                  </a:cubicBezTo>
                  <a:cubicBezTo>
                    <a:pt x="486" y="279"/>
                    <a:pt x="501" y="252"/>
                    <a:pt x="516" y="242"/>
                  </a:cubicBezTo>
                  <a:cubicBezTo>
                    <a:pt x="516" y="242"/>
                    <a:pt x="522" y="239"/>
                    <a:pt x="522" y="237"/>
                  </a:cubicBezTo>
                  <a:cubicBezTo>
                    <a:pt x="522" y="234"/>
                    <a:pt x="525" y="234"/>
                    <a:pt x="526" y="233"/>
                  </a:cubicBezTo>
                  <a:cubicBezTo>
                    <a:pt x="528" y="232"/>
                    <a:pt x="540" y="217"/>
                    <a:pt x="542" y="204"/>
                  </a:cubicBezTo>
                  <a:cubicBezTo>
                    <a:pt x="544" y="191"/>
                    <a:pt x="549" y="175"/>
                    <a:pt x="551" y="171"/>
                  </a:cubicBezTo>
                  <a:cubicBezTo>
                    <a:pt x="551" y="170"/>
                    <a:pt x="552" y="168"/>
                    <a:pt x="552" y="166"/>
                  </a:cubicBezTo>
                  <a:lnTo>
                    <a:pt x="528" y="166"/>
                  </a:lnTo>
                  <a:cubicBezTo>
                    <a:pt x="528" y="166"/>
                    <a:pt x="527" y="166"/>
                    <a:pt x="526" y="165"/>
                  </a:cubicBezTo>
                  <a:close/>
                  <a:moveTo>
                    <a:pt x="436" y="258"/>
                  </a:moveTo>
                  <a:lnTo>
                    <a:pt x="436" y="258"/>
                  </a:lnTo>
                  <a:cubicBezTo>
                    <a:pt x="435" y="259"/>
                    <a:pt x="432" y="262"/>
                    <a:pt x="432" y="262"/>
                  </a:cubicBezTo>
                  <a:cubicBezTo>
                    <a:pt x="432" y="262"/>
                    <a:pt x="431" y="263"/>
                    <a:pt x="431" y="263"/>
                  </a:cubicBezTo>
                  <a:cubicBezTo>
                    <a:pt x="431" y="264"/>
                    <a:pt x="431" y="265"/>
                    <a:pt x="430" y="266"/>
                  </a:cubicBezTo>
                  <a:cubicBezTo>
                    <a:pt x="430" y="266"/>
                    <a:pt x="426" y="271"/>
                    <a:pt x="426" y="271"/>
                  </a:cubicBezTo>
                  <a:cubicBezTo>
                    <a:pt x="426" y="271"/>
                    <a:pt x="425" y="272"/>
                    <a:pt x="426" y="273"/>
                  </a:cubicBezTo>
                  <a:cubicBezTo>
                    <a:pt x="426" y="274"/>
                    <a:pt x="426" y="276"/>
                    <a:pt x="426" y="276"/>
                  </a:cubicBezTo>
                  <a:cubicBezTo>
                    <a:pt x="426" y="276"/>
                    <a:pt x="426" y="277"/>
                    <a:pt x="426" y="278"/>
                  </a:cubicBezTo>
                  <a:cubicBezTo>
                    <a:pt x="425" y="279"/>
                    <a:pt x="422" y="280"/>
                    <a:pt x="421" y="281"/>
                  </a:cubicBezTo>
                  <a:cubicBezTo>
                    <a:pt x="420" y="281"/>
                    <a:pt x="401" y="287"/>
                    <a:pt x="401" y="287"/>
                  </a:cubicBezTo>
                  <a:cubicBezTo>
                    <a:pt x="401" y="287"/>
                    <a:pt x="399" y="288"/>
                    <a:pt x="399" y="289"/>
                  </a:cubicBezTo>
                  <a:cubicBezTo>
                    <a:pt x="398" y="290"/>
                    <a:pt x="391" y="304"/>
                    <a:pt x="391" y="304"/>
                  </a:cubicBezTo>
                  <a:cubicBezTo>
                    <a:pt x="391" y="304"/>
                    <a:pt x="391" y="305"/>
                    <a:pt x="389" y="305"/>
                  </a:cubicBezTo>
                  <a:cubicBezTo>
                    <a:pt x="387" y="305"/>
                    <a:pt x="386" y="305"/>
                    <a:pt x="385" y="304"/>
                  </a:cubicBezTo>
                  <a:cubicBezTo>
                    <a:pt x="384" y="303"/>
                    <a:pt x="371" y="295"/>
                    <a:pt x="368" y="294"/>
                  </a:cubicBezTo>
                  <a:cubicBezTo>
                    <a:pt x="366" y="292"/>
                    <a:pt x="366" y="292"/>
                    <a:pt x="365" y="290"/>
                  </a:cubicBezTo>
                  <a:cubicBezTo>
                    <a:pt x="365" y="288"/>
                    <a:pt x="360" y="278"/>
                    <a:pt x="359" y="277"/>
                  </a:cubicBezTo>
                  <a:cubicBezTo>
                    <a:pt x="358" y="276"/>
                    <a:pt x="354" y="270"/>
                    <a:pt x="355" y="268"/>
                  </a:cubicBezTo>
                  <a:cubicBezTo>
                    <a:pt x="356" y="265"/>
                    <a:pt x="359" y="265"/>
                    <a:pt x="361" y="265"/>
                  </a:cubicBezTo>
                  <a:cubicBezTo>
                    <a:pt x="363" y="264"/>
                    <a:pt x="364" y="263"/>
                    <a:pt x="365" y="262"/>
                  </a:cubicBezTo>
                  <a:cubicBezTo>
                    <a:pt x="365" y="261"/>
                    <a:pt x="370" y="256"/>
                    <a:pt x="371" y="255"/>
                  </a:cubicBezTo>
                  <a:cubicBezTo>
                    <a:pt x="372" y="253"/>
                    <a:pt x="377" y="246"/>
                    <a:pt x="377" y="244"/>
                  </a:cubicBezTo>
                  <a:cubicBezTo>
                    <a:pt x="377" y="244"/>
                    <a:pt x="378" y="242"/>
                    <a:pt x="379" y="242"/>
                  </a:cubicBezTo>
                  <a:cubicBezTo>
                    <a:pt x="380" y="241"/>
                    <a:pt x="393" y="235"/>
                    <a:pt x="394" y="235"/>
                  </a:cubicBezTo>
                  <a:cubicBezTo>
                    <a:pt x="395" y="234"/>
                    <a:pt x="396" y="233"/>
                    <a:pt x="398" y="232"/>
                  </a:cubicBezTo>
                  <a:cubicBezTo>
                    <a:pt x="399" y="232"/>
                    <a:pt x="404" y="230"/>
                    <a:pt x="406" y="229"/>
                  </a:cubicBezTo>
                  <a:cubicBezTo>
                    <a:pt x="407" y="229"/>
                    <a:pt x="409" y="228"/>
                    <a:pt x="410" y="229"/>
                  </a:cubicBezTo>
                  <a:cubicBezTo>
                    <a:pt x="411" y="230"/>
                    <a:pt x="414" y="234"/>
                    <a:pt x="414" y="234"/>
                  </a:cubicBezTo>
                  <a:cubicBezTo>
                    <a:pt x="414" y="234"/>
                    <a:pt x="415" y="235"/>
                    <a:pt x="416" y="236"/>
                  </a:cubicBezTo>
                  <a:cubicBezTo>
                    <a:pt x="416" y="236"/>
                    <a:pt x="418" y="236"/>
                    <a:pt x="419" y="237"/>
                  </a:cubicBezTo>
                  <a:cubicBezTo>
                    <a:pt x="420" y="238"/>
                    <a:pt x="430" y="246"/>
                    <a:pt x="431" y="247"/>
                  </a:cubicBezTo>
                  <a:cubicBezTo>
                    <a:pt x="431" y="247"/>
                    <a:pt x="433" y="248"/>
                    <a:pt x="433" y="249"/>
                  </a:cubicBezTo>
                  <a:cubicBezTo>
                    <a:pt x="433" y="250"/>
                    <a:pt x="436" y="255"/>
                    <a:pt x="436" y="255"/>
                  </a:cubicBezTo>
                  <a:cubicBezTo>
                    <a:pt x="436" y="255"/>
                    <a:pt x="436" y="257"/>
                    <a:pt x="436" y="25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7" name="Freeform 2982"/>
            <p:cNvSpPr>
              <a:spLocks/>
            </p:cNvSpPr>
            <p:nvPr/>
          </p:nvSpPr>
          <p:spPr bwMode="auto">
            <a:xfrm>
              <a:off x="6322296" y="4252071"/>
              <a:ext cx="18527" cy="15712"/>
            </a:xfrm>
            <a:custGeom>
              <a:avLst/>
              <a:gdLst>
                <a:gd name="T0" fmla="*/ 2147483647 w 23"/>
                <a:gd name="T1" fmla="*/ 2147483647 h 19"/>
                <a:gd name="T2" fmla="*/ 2147483647 w 23"/>
                <a:gd name="T3" fmla="*/ 2147483647 h 19"/>
                <a:gd name="T4" fmla="*/ 2147483647 w 23"/>
                <a:gd name="T5" fmla="*/ 2147483647 h 19"/>
                <a:gd name="T6" fmla="*/ 2147483647 w 23"/>
                <a:gd name="T7" fmla="*/ 2147483647 h 19"/>
                <a:gd name="T8" fmla="*/ 2147483647 w 23"/>
                <a:gd name="T9" fmla="*/ 2147483647 h 19"/>
                <a:gd name="T10" fmla="*/ 2147483647 w 23"/>
                <a:gd name="T11" fmla="*/ 2147483647 h 19"/>
                <a:gd name="T12" fmla="*/ 2147483647 w 23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9">
                  <a:moveTo>
                    <a:pt x="18" y="1"/>
                  </a:moveTo>
                  <a:cubicBezTo>
                    <a:pt x="12" y="1"/>
                    <a:pt x="9" y="2"/>
                    <a:pt x="8" y="5"/>
                  </a:cubicBezTo>
                  <a:cubicBezTo>
                    <a:pt x="7" y="8"/>
                    <a:pt x="7" y="10"/>
                    <a:pt x="5" y="10"/>
                  </a:cubicBezTo>
                  <a:cubicBezTo>
                    <a:pt x="3" y="10"/>
                    <a:pt x="2" y="7"/>
                    <a:pt x="1" y="13"/>
                  </a:cubicBezTo>
                  <a:cubicBezTo>
                    <a:pt x="1" y="13"/>
                    <a:pt x="0" y="16"/>
                    <a:pt x="3" y="17"/>
                  </a:cubicBezTo>
                  <a:cubicBezTo>
                    <a:pt x="7" y="18"/>
                    <a:pt x="10" y="19"/>
                    <a:pt x="12" y="16"/>
                  </a:cubicBezTo>
                  <a:cubicBezTo>
                    <a:pt x="14" y="14"/>
                    <a:pt x="23" y="0"/>
                    <a:pt x="1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8" name="Freeform 2983"/>
            <p:cNvSpPr>
              <a:spLocks/>
            </p:cNvSpPr>
            <p:nvPr/>
          </p:nvSpPr>
          <p:spPr bwMode="auto">
            <a:xfrm>
              <a:off x="6269938" y="4345512"/>
              <a:ext cx="9666" cy="11576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4">
                  <a:moveTo>
                    <a:pt x="2" y="8"/>
                  </a:moveTo>
                  <a:cubicBezTo>
                    <a:pt x="2" y="8"/>
                    <a:pt x="1" y="14"/>
                    <a:pt x="5" y="11"/>
                  </a:cubicBezTo>
                  <a:cubicBezTo>
                    <a:pt x="9" y="7"/>
                    <a:pt x="12" y="4"/>
                    <a:pt x="9" y="2"/>
                  </a:cubicBezTo>
                  <a:cubicBezTo>
                    <a:pt x="7" y="0"/>
                    <a:pt x="0" y="1"/>
                    <a:pt x="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9" name="Freeform 2984"/>
            <p:cNvSpPr>
              <a:spLocks/>
            </p:cNvSpPr>
            <p:nvPr/>
          </p:nvSpPr>
          <p:spPr bwMode="auto">
            <a:xfrm>
              <a:off x="6348072" y="4291763"/>
              <a:ext cx="53969" cy="37211"/>
            </a:xfrm>
            <a:custGeom>
              <a:avLst/>
              <a:gdLst>
                <a:gd name="T0" fmla="*/ 2147483647 w 67"/>
                <a:gd name="T1" fmla="*/ 2147483647 h 45"/>
                <a:gd name="T2" fmla="*/ 2147483647 w 67"/>
                <a:gd name="T3" fmla="*/ 0 h 45"/>
                <a:gd name="T4" fmla="*/ 2147483647 w 67"/>
                <a:gd name="T5" fmla="*/ 2147483647 h 45"/>
                <a:gd name="T6" fmla="*/ 2147483647 w 67"/>
                <a:gd name="T7" fmla="*/ 2147483647 h 45"/>
                <a:gd name="T8" fmla="*/ 2147483647 w 67"/>
                <a:gd name="T9" fmla="*/ 2147483647 h 45"/>
                <a:gd name="T10" fmla="*/ 2147483647 w 67"/>
                <a:gd name="T11" fmla="*/ 2147483647 h 45"/>
                <a:gd name="T12" fmla="*/ 2147483647 w 67"/>
                <a:gd name="T13" fmla="*/ 2147483647 h 45"/>
                <a:gd name="T14" fmla="*/ 2147483647 w 67"/>
                <a:gd name="T15" fmla="*/ 2147483647 h 45"/>
                <a:gd name="T16" fmla="*/ 2147483647 w 67"/>
                <a:gd name="T17" fmla="*/ 2147483647 h 45"/>
                <a:gd name="T18" fmla="*/ 2147483647 w 67"/>
                <a:gd name="T19" fmla="*/ 2147483647 h 45"/>
                <a:gd name="T20" fmla="*/ 2147483647 w 67"/>
                <a:gd name="T21" fmla="*/ 2147483647 h 45"/>
                <a:gd name="T22" fmla="*/ 2147483647 w 67"/>
                <a:gd name="T23" fmla="*/ 2147483647 h 45"/>
                <a:gd name="T24" fmla="*/ 2147483647 w 67"/>
                <a:gd name="T25" fmla="*/ 2147483647 h 45"/>
                <a:gd name="T26" fmla="*/ 2147483647 w 67"/>
                <a:gd name="T27" fmla="*/ 2147483647 h 45"/>
                <a:gd name="T28" fmla="*/ 2147483647 w 67"/>
                <a:gd name="T29" fmla="*/ 2147483647 h 45"/>
                <a:gd name="T30" fmla="*/ 2147483647 w 67"/>
                <a:gd name="T31" fmla="*/ 2147483647 h 45"/>
                <a:gd name="T32" fmla="*/ 2147483647 w 67"/>
                <a:gd name="T33" fmla="*/ 2147483647 h 45"/>
                <a:gd name="T34" fmla="*/ 2147483647 w 67"/>
                <a:gd name="T35" fmla="*/ 2147483647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7" h="45">
                  <a:moveTo>
                    <a:pt x="26" y="5"/>
                  </a:moveTo>
                  <a:lnTo>
                    <a:pt x="16" y="0"/>
                  </a:lnTo>
                  <a:cubicBezTo>
                    <a:pt x="16" y="2"/>
                    <a:pt x="16" y="3"/>
                    <a:pt x="16" y="4"/>
                  </a:cubicBezTo>
                  <a:cubicBezTo>
                    <a:pt x="16" y="9"/>
                    <a:pt x="15" y="13"/>
                    <a:pt x="13" y="17"/>
                  </a:cubicBezTo>
                  <a:cubicBezTo>
                    <a:pt x="10" y="21"/>
                    <a:pt x="8" y="22"/>
                    <a:pt x="9" y="24"/>
                  </a:cubicBezTo>
                  <a:cubicBezTo>
                    <a:pt x="10" y="25"/>
                    <a:pt x="8" y="27"/>
                    <a:pt x="6" y="30"/>
                  </a:cubicBezTo>
                  <a:cubicBezTo>
                    <a:pt x="4" y="32"/>
                    <a:pt x="0" y="38"/>
                    <a:pt x="2" y="40"/>
                  </a:cubicBezTo>
                  <a:cubicBezTo>
                    <a:pt x="3" y="42"/>
                    <a:pt x="4" y="41"/>
                    <a:pt x="5" y="40"/>
                  </a:cubicBezTo>
                  <a:cubicBezTo>
                    <a:pt x="6" y="40"/>
                    <a:pt x="7" y="41"/>
                    <a:pt x="7" y="42"/>
                  </a:cubicBezTo>
                  <a:cubicBezTo>
                    <a:pt x="7" y="43"/>
                    <a:pt x="9" y="44"/>
                    <a:pt x="11" y="43"/>
                  </a:cubicBezTo>
                  <a:cubicBezTo>
                    <a:pt x="12" y="42"/>
                    <a:pt x="13" y="44"/>
                    <a:pt x="12" y="45"/>
                  </a:cubicBezTo>
                  <a:lnTo>
                    <a:pt x="53" y="45"/>
                  </a:lnTo>
                  <a:cubicBezTo>
                    <a:pt x="53" y="45"/>
                    <a:pt x="59" y="45"/>
                    <a:pt x="61" y="45"/>
                  </a:cubicBezTo>
                  <a:cubicBezTo>
                    <a:pt x="63" y="45"/>
                    <a:pt x="67" y="45"/>
                    <a:pt x="67" y="42"/>
                  </a:cubicBezTo>
                  <a:cubicBezTo>
                    <a:pt x="67" y="39"/>
                    <a:pt x="67" y="6"/>
                    <a:pt x="67" y="6"/>
                  </a:cubicBezTo>
                  <a:cubicBezTo>
                    <a:pt x="67" y="6"/>
                    <a:pt x="67" y="6"/>
                    <a:pt x="67" y="5"/>
                  </a:cubicBezTo>
                  <a:cubicBezTo>
                    <a:pt x="57" y="6"/>
                    <a:pt x="28" y="6"/>
                    <a:pt x="28" y="6"/>
                  </a:cubicBezTo>
                  <a:cubicBezTo>
                    <a:pt x="27" y="6"/>
                    <a:pt x="26" y="5"/>
                    <a:pt x="2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0" name="Freeform 2985"/>
            <p:cNvSpPr>
              <a:spLocks/>
            </p:cNvSpPr>
            <p:nvPr/>
          </p:nvSpPr>
          <p:spPr bwMode="auto">
            <a:xfrm>
              <a:off x="5744749" y="4143745"/>
              <a:ext cx="12888" cy="8269"/>
            </a:xfrm>
            <a:custGeom>
              <a:avLst/>
              <a:gdLst>
                <a:gd name="T0" fmla="*/ 2147483647 w 16"/>
                <a:gd name="T1" fmla="*/ 0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8" y="0"/>
                  </a:moveTo>
                  <a:cubicBezTo>
                    <a:pt x="0" y="0"/>
                    <a:pt x="5" y="3"/>
                    <a:pt x="5" y="3"/>
                  </a:cubicBezTo>
                  <a:cubicBezTo>
                    <a:pt x="7" y="3"/>
                    <a:pt x="10" y="5"/>
                    <a:pt x="12" y="7"/>
                  </a:cubicBezTo>
                  <a:cubicBezTo>
                    <a:pt x="15" y="10"/>
                    <a:pt x="16" y="6"/>
                    <a:pt x="15" y="4"/>
                  </a:cubicBezTo>
                  <a:cubicBezTo>
                    <a:pt x="15" y="2"/>
                    <a:pt x="16" y="0"/>
                    <a:pt x="8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1" name="Freeform 2986"/>
            <p:cNvSpPr>
              <a:spLocks/>
            </p:cNvSpPr>
            <p:nvPr/>
          </p:nvSpPr>
          <p:spPr bwMode="auto">
            <a:xfrm>
              <a:off x="5735083" y="4075939"/>
              <a:ext cx="82161" cy="87652"/>
            </a:xfrm>
            <a:custGeom>
              <a:avLst/>
              <a:gdLst>
                <a:gd name="T0" fmla="*/ 2147483647 w 102"/>
                <a:gd name="T1" fmla="*/ 2147483647 h 106"/>
                <a:gd name="T2" fmla="*/ 2147483647 w 102"/>
                <a:gd name="T3" fmla="*/ 2147483647 h 106"/>
                <a:gd name="T4" fmla="*/ 2147483647 w 102"/>
                <a:gd name="T5" fmla="*/ 2147483647 h 106"/>
                <a:gd name="T6" fmla="*/ 2147483647 w 102"/>
                <a:gd name="T7" fmla="*/ 2147483647 h 106"/>
                <a:gd name="T8" fmla="*/ 2147483647 w 102"/>
                <a:gd name="T9" fmla="*/ 2147483647 h 106"/>
                <a:gd name="T10" fmla="*/ 2147483647 w 102"/>
                <a:gd name="T11" fmla="*/ 2147483647 h 106"/>
                <a:gd name="T12" fmla="*/ 2147483647 w 102"/>
                <a:gd name="T13" fmla="*/ 2147483647 h 106"/>
                <a:gd name="T14" fmla="*/ 2147483647 w 102"/>
                <a:gd name="T15" fmla="*/ 2147483647 h 106"/>
                <a:gd name="T16" fmla="*/ 2147483647 w 102"/>
                <a:gd name="T17" fmla="*/ 2147483647 h 106"/>
                <a:gd name="T18" fmla="*/ 2147483647 w 102"/>
                <a:gd name="T19" fmla="*/ 2147483647 h 106"/>
                <a:gd name="T20" fmla="*/ 2147483647 w 102"/>
                <a:gd name="T21" fmla="*/ 2147483647 h 106"/>
                <a:gd name="T22" fmla="*/ 2147483647 w 102"/>
                <a:gd name="T23" fmla="*/ 2147483647 h 106"/>
                <a:gd name="T24" fmla="*/ 2147483647 w 102"/>
                <a:gd name="T25" fmla="*/ 2147483647 h 106"/>
                <a:gd name="T26" fmla="*/ 2147483647 w 102"/>
                <a:gd name="T27" fmla="*/ 2147483647 h 106"/>
                <a:gd name="T28" fmla="*/ 2147483647 w 102"/>
                <a:gd name="T29" fmla="*/ 2147483647 h 106"/>
                <a:gd name="T30" fmla="*/ 2147483647 w 102"/>
                <a:gd name="T31" fmla="*/ 2147483647 h 106"/>
                <a:gd name="T32" fmla="*/ 2147483647 w 102"/>
                <a:gd name="T33" fmla="*/ 2147483647 h 106"/>
                <a:gd name="T34" fmla="*/ 2147483647 w 102"/>
                <a:gd name="T35" fmla="*/ 2147483647 h 106"/>
                <a:gd name="T36" fmla="*/ 2147483647 w 102"/>
                <a:gd name="T37" fmla="*/ 2147483647 h 106"/>
                <a:gd name="T38" fmla="*/ 2147483647 w 102"/>
                <a:gd name="T39" fmla="*/ 2147483647 h 106"/>
                <a:gd name="T40" fmla="*/ 2147483647 w 102"/>
                <a:gd name="T41" fmla="*/ 2147483647 h 106"/>
                <a:gd name="T42" fmla="*/ 2147483647 w 102"/>
                <a:gd name="T43" fmla="*/ 2147483647 h 106"/>
                <a:gd name="T44" fmla="*/ 2147483647 w 102"/>
                <a:gd name="T45" fmla="*/ 2147483647 h 106"/>
                <a:gd name="T46" fmla="*/ 2147483647 w 102"/>
                <a:gd name="T47" fmla="*/ 2147483647 h 106"/>
                <a:gd name="T48" fmla="*/ 2147483647 w 102"/>
                <a:gd name="T49" fmla="*/ 2147483647 h 106"/>
                <a:gd name="T50" fmla="*/ 2147483647 w 102"/>
                <a:gd name="T51" fmla="*/ 2147483647 h 106"/>
                <a:gd name="T52" fmla="*/ 2147483647 w 102"/>
                <a:gd name="T53" fmla="*/ 2147483647 h 106"/>
                <a:gd name="T54" fmla="*/ 2147483647 w 102"/>
                <a:gd name="T55" fmla="*/ 2147483647 h 106"/>
                <a:gd name="T56" fmla="*/ 2147483647 w 102"/>
                <a:gd name="T57" fmla="*/ 2147483647 h 106"/>
                <a:gd name="T58" fmla="*/ 2147483647 w 102"/>
                <a:gd name="T59" fmla="*/ 2147483647 h 106"/>
                <a:gd name="T60" fmla="*/ 2147483647 w 102"/>
                <a:gd name="T61" fmla="*/ 2147483647 h 106"/>
                <a:gd name="T62" fmla="*/ 2147483647 w 102"/>
                <a:gd name="T63" fmla="*/ 2147483647 h 106"/>
                <a:gd name="T64" fmla="*/ 2147483647 w 102"/>
                <a:gd name="T65" fmla="*/ 2147483647 h 106"/>
                <a:gd name="T66" fmla="*/ 2147483647 w 102"/>
                <a:gd name="T67" fmla="*/ 2147483647 h 106"/>
                <a:gd name="T68" fmla="*/ 2147483647 w 102"/>
                <a:gd name="T69" fmla="*/ 2147483647 h 106"/>
                <a:gd name="T70" fmla="*/ 2147483647 w 102"/>
                <a:gd name="T71" fmla="*/ 2147483647 h 106"/>
                <a:gd name="T72" fmla="*/ 2147483647 w 102"/>
                <a:gd name="T73" fmla="*/ 2147483647 h 106"/>
                <a:gd name="T74" fmla="*/ 2147483647 w 102"/>
                <a:gd name="T75" fmla="*/ 2147483647 h 106"/>
                <a:gd name="T76" fmla="*/ 2147483647 w 102"/>
                <a:gd name="T77" fmla="*/ 2147483647 h 106"/>
                <a:gd name="T78" fmla="*/ 2147483647 w 102"/>
                <a:gd name="T79" fmla="*/ 2147483647 h 106"/>
                <a:gd name="T80" fmla="*/ 2147483647 w 102"/>
                <a:gd name="T81" fmla="*/ 2147483647 h 106"/>
                <a:gd name="T82" fmla="*/ 2147483647 w 102"/>
                <a:gd name="T83" fmla="*/ 2147483647 h 106"/>
                <a:gd name="T84" fmla="*/ 2147483647 w 102"/>
                <a:gd name="T85" fmla="*/ 2147483647 h 106"/>
                <a:gd name="T86" fmla="*/ 2147483647 w 102"/>
                <a:gd name="T87" fmla="*/ 2147483647 h 1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2" h="106">
                  <a:moveTo>
                    <a:pt x="76" y="90"/>
                  </a:moveTo>
                  <a:cubicBezTo>
                    <a:pt x="78" y="89"/>
                    <a:pt x="86" y="83"/>
                    <a:pt x="87" y="81"/>
                  </a:cubicBezTo>
                  <a:cubicBezTo>
                    <a:pt x="88" y="80"/>
                    <a:pt x="91" y="76"/>
                    <a:pt x="91" y="73"/>
                  </a:cubicBezTo>
                  <a:cubicBezTo>
                    <a:pt x="91" y="69"/>
                    <a:pt x="93" y="65"/>
                    <a:pt x="97" y="64"/>
                  </a:cubicBezTo>
                  <a:cubicBezTo>
                    <a:pt x="102" y="63"/>
                    <a:pt x="101" y="61"/>
                    <a:pt x="102" y="59"/>
                  </a:cubicBezTo>
                  <a:cubicBezTo>
                    <a:pt x="102" y="58"/>
                    <a:pt x="102" y="56"/>
                    <a:pt x="102" y="53"/>
                  </a:cubicBezTo>
                  <a:cubicBezTo>
                    <a:pt x="98" y="53"/>
                    <a:pt x="97" y="55"/>
                    <a:pt x="96" y="56"/>
                  </a:cubicBezTo>
                  <a:cubicBezTo>
                    <a:pt x="95" y="58"/>
                    <a:pt x="94" y="59"/>
                    <a:pt x="91" y="59"/>
                  </a:cubicBezTo>
                  <a:cubicBezTo>
                    <a:pt x="88" y="59"/>
                    <a:pt x="87" y="61"/>
                    <a:pt x="87" y="60"/>
                  </a:cubicBezTo>
                  <a:cubicBezTo>
                    <a:pt x="88" y="59"/>
                    <a:pt x="89" y="56"/>
                    <a:pt x="89" y="55"/>
                  </a:cubicBezTo>
                  <a:cubicBezTo>
                    <a:pt x="90" y="53"/>
                    <a:pt x="92" y="50"/>
                    <a:pt x="93" y="50"/>
                  </a:cubicBezTo>
                  <a:cubicBezTo>
                    <a:pt x="94" y="49"/>
                    <a:pt x="95" y="47"/>
                    <a:pt x="94" y="46"/>
                  </a:cubicBezTo>
                  <a:cubicBezTo>
                    <a:pt x="94" y="44"/>
                    <a:pt x="92" y="36"/>
                    <a:pt x="91" y="35"/>
                  </a:cubicBezTo>
                  <a:cubicBezTo>
                    <a:pt x="91" y="34"/>
                    <a:pt x="93" y="34"/>
                    <a:pt x="89" y="33"/>
                  </a:cubicBezTo>
                  <a:cubicBezTo>
                    <a:pt x="86" y="33"/>
                    <a:pt x="85" y="29"/>
                    <a:pt x="85" y="29"/>
                  </a:cubicBezTo>
                  <a:cubicBezTo>
                    <a:pt x="85" y="29"/>
                    <a:pt x="75" y="12"/>
                    <a:pt x="73" y="6"/>
                  </a:cubicBezTo>
                  <a:cubicBezTo>
                    <a:pt x="71" y="0"/>
                    <a:pt x="63" y="1"/>
                    <a:pt x="61" y="2"/>
                  </a:cubicBezTo>
                  <a:cubicBezTo>
                    <a:pt x="59" y="2"/>
                    <a:pt x="43" y="5"/>
                    <a:pt x="41" y="5"/>
                  </a:cubicBezTo>
                  <a:cubicBezTo>
                    <a:pt x="39" y="6"/>
                    <a:pt x="36" y="6"/>
                    <a:pt x="32" y="6"/>
                  </a:cubicBezTo>
                  <a:cubicBezTo>
                    <a:pt x="28" y="5"/>
                    <a:pt x="26" y="8"/>
                    <a:pt x="25" y="10"/>
                  </a:cubicBezTo>
                  <a:cubicBezTo>
                    <a:pt x="25" y="12"/>
                    <a:pt x="24" y="14"/>
                    <a:pt x="23" y="16"/>
                  </a:cubicBezTo>
                  <a:cubicBezTo>
                    <a:pt x="21" y="18"/>
                    <a:pt x="13" y="30"/>
                    <a:pt x="10" y="32"/>
                  </a:cubicBezTo>
                  <a:cubicBezTo>
                    <a:pt x="8" y="34"/>
                    <a:pt x="4" y="35"/>
                    <a:pt x="1" y="35"/>
                  </a:cubicBezTo>
                  <a:cubicBezTo>
                    <a:pt x="1" y="35"/>
                    <a:pt x="2" y="36"/>
                    <a:pt x="3" y="36"/>
                  </a:cubicBezTo>
                  <a:cubicBezTo>
                    <a:pt x="5" y="38"/>
                    <a:pt x="12" y="39"/>
                    <a:pt x="8" y="42"/>
                  </a:cubicBezTo>
                  <a:cubicBezTo>
                    <a:pt x="5" y="44"/>
                    <a:pt x="3" y="47"/>
                    <a:pt x="6" y="49"/>
                  </a:cubicBezTo>
                  <a:cubicBezTo>
                    <a:pt x="10" y="51"/>
                    <a:pt x="13" y="50"/>
                    <a:pt x="14" y="49"/>
                  </a:cubicBezTo>
                  <a:cubicBezTo>
                    <a:pt x="15" y="48"/>
                    <a:pt x="15" y="51"/>
                    <a:pt x="13" y="52"/>
                  </a:cubicBezTo>
                  <a:cubicBezTo>
                    <a:pt x="11" y="52"/>
                    <a:pt x="11" y="51"/>
                    <a:pt x="10" y="53"/>
                  </a:cubicBezTo>
                  <a:cubicBezTo>
                    <a:pt x="9" y="56"/>
                    <a:pt x="9" y="58"/>
                    <a:pt x="7" y="57"/>
                  </a:cubicBezTo>
                  <a:cubicBezTo>
                    <a:pt x="5" y="55"/>
                    <a:pt x="0" y="52"/>
                    <a:pt x="2" y="56"/>
                  </a:cubicBezTo>
                  <a:cubicBezTo>
                    <a:pt x="4" y="60"/>
                    <a:pt x="4" y="65"/>
                    <a:pt x="6" y="63"/>
                  </a:cubicBezTo>
                  <a:cubicBezTo>
                    <a:pt x="9" y="61"/>
                    <a:pt x="12" y="62"/>
                    <a:pt x="12" y="65"/>
                  </a:cubicBezTo>
                  <a:cubicBezTo>
                    <a:pt x="13" y="67"/>
                    <a:pt x="15" y="84"/>
                    <a:pt x="25" y="79"/>
                  </a:cubicBezTo>
                  <a:cubicBezTo>
                    <a:pt x="25" y="79"/>
                    <a:pt x="28" y="77"/>
                    <a:pt x="29" y="80"/>
                  </a:cubicBezTo>
                  <a:cubicBezTo>
                    <a:pt x="29" y="84"/>
                    <a:pt x="29" y="85"/>
                    <a:pt x="31" y="85"/>
                  </a:cubicBezTo>
                  <a:cubicBezTo>
                    <a:pt x="33" y="85"/>
                    <a:pt x="39" y="83"/>
                    <a:pt x="31" y="85"/>
                  </a:cubicBezTo>
                  <a:cubicBezTo>
                    <a:pt x="31" y="85"/>
                    <a:pt x="29" y="86"/>
                    <a:pt x="30" y="88"/>
                  </a:cubicBezTo>
                  <a:cubicBezTo>
                    <a:pt x="32" y="90"/>
                    <a:pt x="32" y="90"/>
                    <a:pt x="30" y="90"/>
                  </a:cubicBezTo>
                  <a:cubicBezTo>
                    <a:pt x="29" y="90"/>
                    <a:pt x="28" y="91"/>
                    <a:pt x="31" y="92"/>
                  </a:cubicBezTo>
                  <a:cubicBezTo>
                    <a:pt x="34" y="93"/>
                    <a:pt x="40" y="96"/>
                    <a:pt x="43" y="96"/>
                  </a:cubicBezTo>
                  <a:cubicBezTo>
                    <a:pt x="45" y="97"/>
                    <a:pt x="54" y="102"/>
                    <a:pt x="61" y="106"/>
                  </a:cubicBezTo>
                  <a:cubicBezTo>
                    <a:pt x="64" y="103"/>
                    <a:pt x="70" y="96"/>
                    <a:pt x="71" y="94"/>
                  </a:cubicBezTo>
                  <a:cubicBezTo>
                    <a:pt x="72" y="92"/>
                    <a:pt x="74" y="91"/>
                    <a:pt x="76" y="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2" name="Freeform 2987"/>
            <p:cNvSpPr>
              <a:spLocks/>
            </p:cNvSpPr>
            <p:nvPr/>
          </p:nvSpPr>
          <p:spPr bwMode="auto">
            <a:xfrm>
              <a:off x="5689169" y="4048651"/>
              <a:ext cx="3222" cy="7442"/>
            </a:xfrm>
            <a:custGeom>
              <a:avLst/>
              <a:gdLst>
                <a:gd name="T0" fmla="*/ 0 w 4"/>
                <a:gd name="T1" fmla="*/ 2147483647 h 9"/>
                <a:gd name="T2" fmla="*/ 2147483647 w 4"/>
                <a:gd name="T3" fmla="*/ 2147483647 h 9"/>
                <a:gd name="T4" fmla="*/ 0 w 4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0" y="4"/>
                  </a:moveTo>
                  <a:cubicBezTo>
                    <a:pt x="0" y="9"/>
                    <a:pt x="2" y="7"/>
                    <a:pt x="3" y="4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3" name="Freeform 2988"/>
            <p:cNvSpPr>
              <a:spLocks/>
            </p:cNvSpPr>
            <p:nvPr/>
          </p:nvSpPr>
          <p:spPr bwMode="auto">
            <a:xfrm>
              <a:off x="5689975" y="4002344"/>
              <a:ext cx="197349" cy="154632"/>
            </a:xfrm>
            <a:custGeom>
              <a:avLst/>
              <a:gdLst>
                <a:gd name="T0" fmla="*/ 2147483647 w 245"/>
                <a:gd name="T1" fmla="*/ 2147483647 h 187"/>
                <a:gd name="T2" fmla="*/ 2147483647 w 245"/>
                <a:gd name="T3" fmla="*/ 2147483647 h 187"/>
                <a:gd name="T4" fmla="*/ 2147483647 w 245"/>
                <a:gd name="T5" fmla="*/ 2147483647 h 187"/>
                <a:gd name="T6" fmla="*/ 2147483647 w 245"/>
                <a:gd name="T7" fmla="*/ 2147483647 h 187"/>
                <a:gd name="T8" fmla="*/ 2147483647 w 245"/>
                <a:gd name="T9" fmla="*/ 2147483647 h 187"/>
                <a:gd name="T10" fmla="*/ 2147483647 w 245"/>
                <a:gd name="T11" fmla="*/ 2147483647 h 187"/>
                <a:gd name="T12" fmla="*/ 2147483647 w 245"/>
                <a:gd name="T13" fmla="*/ 2147483647 h 187"/>
                <a:gd name="T14" fmla="*/ 2147483647 w 245"/>
                <a:gd name="T15" fmla="*/ 2147483647 h 187"/>
                <a:gd name="T16" fmla="*/ 2147483647 w 245"/>
                <a:gd name="T17" fmla="*/ 2147483647 h 187"/>
                <a:gd name="T18" fmla="*/ 2147483647 w 245"/>
                <a:gd name="T19" fmla="*/ 2147483647 h 187"/>
                <a:gd name="T20" fmla="*/ 2147483647 w 245"/>
                <a:gd name="T21" fmla="*/ 2147483647 h 187"/>
                <a:gd name="T22" fmla="*/ 2147483647 w 245"/>
                <a:gd name="T23" fmla="*/ 2147483647 h 187"/>
                <a:gd name="T24" fmla="*/ 2147483647 w 245"/>
                <a:gd name="T25" fmla="*/ 2147483647 h 187"/>
                <a:gd name="T26" fmla="*/ 2147483647 w 245"/>
                <a:gd name="T27" fmla="*/ 2147483647 h 187"/>
                <a:gd name="T28" fmla="*/ 2147483647 w 245"/>
                <a:gd name="T29" fmla="*/ 2147483647 h 187"/>
                <a:gd name="T30" fmla="*/ 2147483647 w 245"/>
                <a:gd name="T31" fmla="*/ 2147483647 h 187"/>
                <a:gd name="T32" fmla="*/ 2147483647 w 245"/>
                <a:gd name="T33" fmla="*/ 2147483647 h 187"/>
                <a:gd name="T34" fmla="*/ 2147483647 w 245"/>
                <a:gd name="T35" fmla="*/ 2147483647 h 187"/>
                <a:gd name="T36" fmla="*/ 2147483647 w 245"/>
                <a:gd name="T37" fmla="*/ 2147483647 h 187"/>
                <a:gd name="T38" fmla="*/ 2147483647 w 245"/>
                <a:gd name="T39" fmla="*/ 2147483647 h 187"/>
                <a:gd name="T40" fmla="*/ 2147483647 w 245"/>
                <a:gd name="T41" fmla="*/ 2147483647 h 187"/>
                <a:gd name="T42" fmla="*/ 2147483647 w 245"/>
                <a:gd name="T43" fmla="*/ 2147483647 h 187"/>
                <a:gd name="T44" fmla="*/ 2147483647 w 245"/>
                <a:gd name="T45" fmla="*/ 2147483647 h 187"/>
                <a:gd name="T46" fmla="*/ 2147483647 w 245"/>
                <a:gd name="T47" fmla="*/ 2147483647 h 187"/>
                <a:gd name="T48" fmla="*/ 2147483647 w 245"/>
                <a:gd name="T49" fmla="*/ 2147483647 h 187"/>
                <a:gd name="T50" fmla="*/ 2147483647 w 245"/>
                <a:gd name="T51" fmla="*/ 2147483647 h 187"/>
                <a:gd name="T52" fmla="*/ 2147483647 w 245"/>
                <a:gd name="T53" fmla="*/ 2147483647 h 187"/>
                <a:gd name="T54" fmla="*/ 2147483647 w 245"/>
                <a:gd name="T55" fmla="*/ 0 h 187"/>
                <a:gd name="T56" fmla="*/ 2147483647 w 245"/>
                <a:gd name="T57" fmla="*/ 2147483647 h 187"/>
                <a:gd name="T58" fmla="*/ 2147483647 w 245"/>
                <a:gd name="T59" fmla="*/ 2147483647 h 187"/>
                <a:gd name="T60" fmla="*/ 2147483647 w 245"/>
                <a:gd name="T61" fmla="*/ 2147483647 h 187"/>
                <a:gd name="T62" fmla="*/ 2147483647 w 245"/>
                <a:gd name="T63" fmla="*/ 2147483647 h 187"/>
                <a:gd name="T64" fmla="*/ 2147483647 w 245"/>
                <a:gd name="T65" fmla="*/ 2147483647 h 187"/>
                <a:gd name="T66" fmla="*/ 2147483647 w 245"/>
                <a:gd name="T67" fmla="*/ 2147483647 h 187"/>
                <a:gd name="T68" fmla="*/ 2147483647 w 245"/>
                <a:gd name="T69" fmla="*/ 2147483647 h 187"/>
                <a:gd name="T70" fmla="*/ 2147483647 w 245"/>
                <a:gd name="T71" fmla="*/ 2147483647 h 187"/>
                <a:gd name="T72" fmla="*/ 2147483647 w 245"/>
                <a:gd name="T73" fmla="*/ 2147483647 h 187"/>
                <a:gd name="T74" fmla="*/ 2147483647 w 245"/>
                <a:gd name="T75" fmla="*/ 2147483647 h 187"/>
                <a:gd name="T76" fmla="*/ 2147483647 w 245"/>
                <a:gd name="T77" fmla="*/ 2147483647 h 187"/>
                <a:gd name="T78" fmla="*/ 2147483647 w 245"/>
                <a:gd name="T79" fmla="*/ 2147483647 h 187"/>
                <a:gd name="T80" fmla="*/ 2147483647 w 245"/>
                <a:gd name="T81" fmla="*/ 2147483647 h 187"/>
                <a:gd name="T82" fmla="*/ 2147483647 w 245"/>
                <a:gd name="T83" fmla="*/ 2147483647 h 187"/>
                <a:gd name="T84" fmla="*/ 2147483647 w 245"/>
                <a:gd name="T85" fmla="*/ 2147483647 h 187"/>
                <a:gd name="T86" fmla="*/ 2147483647 w 245"/>
                <a:gd name="T87" fmla="*/ 2147483647 h 187"/>
                <a:gd name="T88" fmla="*/ 2147483647 w 245"/>
                <a:gd name="T89" fmla="*/ 2147483647 h 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5" h="187">
                  <a:moveTo>
                    <a:pt x="158" y="142"/>
                  </a:moveTo>
                  <a:cubicBezTo>
                    <a:pt x="158" y="142"/>
                    <a:pt x="158" y="142"/>
                    <a:pt x="158" y="142"/>
                  </a:cubicBezTo>
                  <a:cubicBezTo>
                    <a:pt x="163" y="142"/>
                    <a:pt x="170" y="142"/>
                    <a:pt x="172" y="141"/>
                  </a:cubicBezTo>
                  <a:cubicBezTo>
                    <a:pt x="174" y="141"/>
                    <a:pt x="174" y="140"/>
                    <a:pt x="176" y="141"/>
                  </a:cubicBezTo>
                  <a:cubicBezTo>
                    <a:pt x="177" y="142"/>
                    <a:pt x="180" y="144"/>
                    <a:pt x="181" y="145"/>
                  </a:cubicBezTo>
                  <a:cubicBezTo>
                    <a:pt x="182" y="146"/>
                    <a:pt x="185" y="149"/>
                    <a:pt x="186" y="156"/>
                  </a:cubicBezTo>
                  <a:cubicBezTo>
                    <a:pt x="187" y="162"/>
                    <a:pt x="188" y="166"/>
                    <a:pt x="188" y="166"/>
                  </a:cubicBezTo>
                  <a:cubicBezTo>
                    <a:pt x="188" y="166"/>
                    <a:pt x="188" y="168"/>
                    <a:pt x="188" y="169"/>
                  </a:cubicBezTo>
                  <a:cubicBezTo>
                    <a:pt x="188" y="170"/>
                    <a:pt x="184" y="179"/>
                    <a:pt x="184" y="179"/>
                  </a:cubicBezTo>
                  <a:cubicBezTo>
                    <a:pt x="184" y="179"/>
                    <a:pt x="183" y="181"/>
                    <a:pt x="186" y="180"/>
                  </a:cubicBezTo>
                  <a:cubicBezTo>
                    <a:pt x="189" y="179"/>
                    <a:pt x="193" y="178"/>
                    <a:pt x="196" y="185"/>
                  </a:cubicBezTo>
                  <a:cubicBezTo>
                    <a:pt x="196" y="185"/>
                    <a:pt x="196" y="187"/>
                    <a:pt x="198" y="186"/>
                  </a:cubicBezTo>
                  <a:cubicBezTo>
                    <a:pt x="201" y="185"/>
                    <a:pt x="205" y="183"/>
                    <a:pt x="208" y="178"/>
                  </a:cubicBezTo>
                  <a:cubicBezTo>
                    <a:pt x="210" y="174"/>
                    <a:pt x="210" y="174"/>
                    <a:pt x="214" y="170"/>
                  </a:cubicBezTo>
                  <a:cubicBezTo>
                    <a:pt x="214" y="170"/>
                    <a:pt x="215" y="169"/>
                    <a:pt x="215" y="170"/>
                  </a:cubicBezTo>
                  <a:cubicBezTo>
                    <a:pt x="216" y="171"/>
                    <a:pt x="217" y="172"/>
                    <a:pt x="218" y="173"/>
                  </a:cubicBezTo>
                  <a:lnTo>
                    <a:pt x="224" y="174"/>
                  </a:lnTo>
                  <a:cubicBezTo>
                    <a:pt x="224" y="174"/>
                    <a:pt x="226" y="174"/>
                    <a:pt x="227" y="173"/>
                  </a:cubicBezTo>
                  <a:cubicBezTo>
                    <a:pt x="228" y="171"/>
                    <a:pt x="231" y="167"/>
                    <a:pt x="232" y="165"/>
                  </a:cubicBezTo>
                  <a:cubicBezTo>
                    <a:pt x="232" y="163"/>
                    <a:pt x="232" y="159"/>
                    <a:pt x="232" y="159"/>
                  </a:cubicBezTo>
                  <a:cubicBezTo>
                    <a:pt x="232" y="159"/>
                    <a:pt x="232" y="157"/>
                    <a:pt x="233" y="158"/>
                  </a:cubicBezTo>
                  <a:cubicBezTo>
                    <a:pt x="234" y="158"/>
                    <a:pt x="235" y="158"/>
                    <a:pt x="235" y="158"/>
                  </a:cubicBezTo>
                  <a:cubicBezTo>
                    <a:pt x="235" y="158"/>
                    <a:pt x="236" y="158"/>
                    <a:pt x="235" y="157"/>
                  </a:cubicBezTo>
                  <a:cubicBezTo>
                    <a:pt x="234" y="155"/>
                    <a:pt x="233" y="153"/>
                    <a:pt x="233" y="153"/>
                  </a:cubicBezTo>
                  <a:cubicBezTo>
                    <a:pt x="233" y="153"/>
                    <a:pt x="233" y="152"/>
                    <a:pt x="232" y="153"/>
                  </a:cubicBezTo>
                  <a:cubicBezTo>
                    <a:pt x="231" y="154"/>
                    <a:pt x="227" y="153"/>
                    <a:pt x="226" y="149"/>
                  </a:cubicBezTo>
                  <a:cubicBezTo>
                    <a:pt x="226" y="145"/>
                    <a:pt x="227" y="142"/>
                    <a:pt x="230" y="142"/>
                  </a:cubicBezTo>
                  <a:cubicBezTo>
                    <a:pt x="233" y="141"/>
                    <a:pt x="236" y="143"/>
                    <a:pt x="237" y="143"/>
                  </a:cubicBezTo>
                  <a:cubicBezTo>
                    <a:pt x="238" y="143"/>
                    <a:pt x="239" y="144"/>
                    <a:pt x="240" y="144"/>
                  </a:cubicBezTo>
                  <a:cubicBezTo>
                    <a:pt x="240" y="144"/>
                    <a:pt x="241" y="144"/>
                    <a:pt x="242" y="144"/>
                  </a:cubicBezTo>
                  <a:cubicBezTo>
                    <a:pt x="242" y="145"/>
                    <a:pt x="242" y="146"/>
                    <a:pt x="243" y="146"/>
                  </a:cubicBezTo>
                  <a:cubicBezTo>
                    <a:pt x="243" y="146"/>
                    <a:pt x="245" y="147"/>
                    <a:pt x="245" y="146"/>
                  </a:cubicBezTo>
                  <a:cubicBezTo>
                    <a:pt x="245" y="144"/>
                    <a:pt x="243" y="136"/>
                    <a:pt x="241" y="135"/>
                  </a:cubicBezTo>
                  <a:cubicBezTo>
                    <a:pt x="240" y="133"/>
                    <a:pt x="240" y="133"/>
                    <a:pt x="239" y="133"/>
                  </a:cubicBezTo>
                  <a:cubicBezTo>
                    <a:pt x="238" y="133"/>
                    <a:pt x="237" y="133"/>
                    <a:pt x="236" y="133"/>
                  </a:cubicBezTo>
                  <a:cubicBezTo>
                    <a:pt x="236" y="133"/>
                    <a:pt x="235" y="132"/>
                    <a:pt x="236" y="130"/>
                  </a:cubicBezTo>
                  <a:cubicBezTo>
                    <a:pt x="237" y="129"/>
                    <a:pt x="241" y="124"/>
                    <a:pt x="242" y="123"/>
                  </a:cubicBezTo>
                  <a:cubicBezTo>
                    <a:pt x="243" y="123"/>
                    <a:pt x="243" y="122"/>
                    <a:pt x="242" y="121"/>
                  </a:cubicBezTo>
                  <a:cubicBezTo>
                    <a:pt x="242" y="119"/>
                    <a:pt x="239" y="113"/>
                    <a:pt x="239" y="112"/>
                  </a:cubicBezTo>
                  <a:cubicBezTo>
                    <a:pt x="239" y="111"/>
                    <a:pt x="239" y="111"/>
                    <a:pt x="238" y="111"/>
                  </a:cubicBezTo>
                  <a:cubicBezTo>
                    <a:pt x="237" y="111"/>
                    <a:pt x="233" y="113"/>
                    <a:pt x="230" y="108"/>
                  </a:cubicBezTo>
                  <a:cubicBezTo>
                    <a:pt x="228" y="103"/>
                    <a:pt x="228" y="103"/>
                    <a:pt x="228" y="101"/>
                  </a:cubicBezTo>
                  <a:cubicBezTo>
                    <a:pt x="229" y="99"/>
                    <a:pt x="229" y="92"/>
                    <a:pt x="229" y="92"/>
                  </a:cubicBezTo>
                  <a:cubicBezTo>
                    <a:pt x="229" y="92"/>
                    <a:pt x="229" y="90"/>
                    <a:pt x="230" y="89"/>
                  </a:cubicBezTo>
                  <a:cubicBezTo>
                    <a:pt x="231" y="89"/>
                    <a:pt x="233" y="87"/>
                    <a:pt x="235" y="85"/>
                  </a:cubicBezTo>
                  <a:cubicBezTo>
                    <a:pt x="232" y="82"/>
                    <a:pt x="227" y="77"/>
                    <a:pt x="226" y="75"/>
                  </a:cubicBezTo>
                  <a:cubicBezTo>
                    <a:pt x="224" y="71"/>
                    <a:pt x="225" y="64"/>
                    <a:pt x="225" y="60"/>
                  </a:cubicBezTo>
                  <a:cubicBezTo>
                    <a:pt x="225" y="56"/>
                    <a:pt x="221" y="55"/>
                    <a:pt x="220" y="55"/>
                  </a:cubicBezTo>
                  <a:cubicBezTo>
                    <a:pt x="218" y="55"/>
                    <a:pt x="217" y="56"/>
                    <a:pt x="217" y="57"/>
                  </a:cubicBezTo>
                  <a:cubicBezTo>
                    <a:pt x="216" y="58"/>
                    <a:pt x="214" y="58"/>
                    <a:pt x="213" y="58"/>
                  </a:cubicBezTo>
                  <a:cubicBezTo>
                    <a:pt x="211" y="59"/>
                    <a:pt x="210" y="60"/>
                    <a:pt x="212" y="56"/>
                  </a:cubicBezTo>
                  <a:cubicBezTo>
                    <a:pt x="214" y="53"/>
                    <a:pt x="218" y="49"/>
                    <a:pt x="219" y="48"/>
                  </a:cubicBezTo>
                  <a:cubicBezTo>
                    <a:pt x="219" y="48"/>
                    <a:pt x="220" y="47"/>
                    <a:pt x="221" y="47"/>
                  </a:cubicBezTo>
                  <a:cubicBezTo>
                    <a:pt x="223" y="47"/>
                    <a:pt x="221" y="45"/>
                    <a:pt x="220" y="44"/>
                  </a:cubicBezTo>
                  <a:cubicBezTo>
                    <a:pt x="219" y="43"/>
                    <a:pt x="214" y="38"/>
                    <a:pt x="212" y="36"/>
                  </a:cubicBezTo>
                  <a:cubicBezTo>
                    <a:pt x="211" y="34"/>
                    <a:pt x="211" y="35"/>
                    <a:pt x="209" y="35"/>
                  </a:cubicBezTo>
                  <a:cubicBezTo>
                    <a:pt x="206" y="34"/>
                    <a:pt x="207" y="31"/>
                    <a:pt x="207" y="30"/>
                  </a:cubicBezTo>
                  <a:cubicBezTo>
                    <a:pt x="207" y="29"/>
                    <a:pt x="208" y="26"/>
                    <a:pt x="207" y="23"/>
                  </a:cubicBezTo>
                  <a:cubicBezTo>
                    <a:pt x="207" y="20"/>
                    <a:pt x="199" y="10"/>
                    <a:pt x="198" y="9"/>
                  </a:cubicBezTo>
                  <a:cubicBezTo>
                    <a:pt x="198" y="8"/>
                    <a:pt x="196" y="8"/>
                    <a:pt x="196" y="8"/>
                  </a:cubicBezTo>
                  <a:cubicBezTo>
                    <a:pt x="196" y="8"/>
                    <a:pt x="192" y="6"/>
                    <a:pt x="191" y="6"/>
                  </a:cubicBezTo>
                  <a:cubicBezTo>
                    <a:pt x="191" y="5"/>
                    <a:pt x="190" y="6"/>
                    <a:pt x="190" y="7"/>
                  </a:cubicBezTo>
                  <a:cubicBezTo>
                    <a:pt x="189" y="8"/>
                    <a:pt x="190" y="10"/>
                    <a:pt x="190" y="12"/>
                  </a:cubicBezTo>
                  <a:cubicBezTo>
                    <a:pt x="190" y="14"/>
                    <a:pt x="187" y="15"/>
                    <a:pt x="185" y="15"/>
                  </a:cubicBezTo>
                  <a:cubicBezTo>
                    <a:pt x="183" y="16"/>
                    <a:pt x="179" y="18"/>
                    <a:pt x="178" y="18"/>
                  </a:cubicBezTo>
                  <a:cubicBezTo>
                    <a:pt x="177" y="19"/>
                    <a:pt x="177" y="19"/>
                    <a:pt x="178" y="20"/>
                  </a:cubicBezTo>
                  <a:cubicBezTo>
                    <a:pt x="178" y="21"/>
                    <a:pt x="177" y="21"/>
                    <a:pt x="175" y="21"/>
                  </a:cubicBezTo>
                  <a:cubicBezTo>
                    <a:pt x="173" y="21"/>
                    <a:pt x="165" y="18"/>
                    <a:pt x="165" y="18"/>
                  </a:cubicBezTo>
                  <a:cubicBezTo>
                    <a:pt x="164" y="17"/>
                    <a:pt x="163" y="18"/>
                    <a:pt x="163" y="18"/>
                  </a:cubicBezTo>
                  <a:cubicBezTo>
                    <a:pt x="163" y="18"/>
                    <a:pt x="154" y="20"/>
                    <a:pt x="152" y="20"/>
                  </a:cubicBezTo>
                  <a:cubicBezTo>
                    <a:pt x="149" y="21"/>
                    <a:pt x="146" y="24"/>
                    <a:pt x="145" y="25"/>
                  </a:cubicBezTo>
                  <a:cubicBezTo>
                    <a:pt x="145" y="26"/>
                    <a:pt x="144" y="26"/>
                    <a:pt x="144" y="26"/>
                  </a:cubicBezTo>
                  <a:cubicBezTo>
                    <a:pt x="144" y="26"/>
                    <a:pt x="143" y="24"/>
                    <a:pt x="140" y="19"/>
                  </a:cubicBezTo>
                  <a:cubicBezTo>
                    <a:pt x="136" y="15"/>
                    <a:pt x="133" y="17"/>
                    <a:pt x="133" y="17"/>
                  </a:cubicBezTo>
                  <a:cubicBezTo>
                    <a:pt x="133" y="17"/>
                    <a:pt x="126" y="22"/>
                    <a:pt x="125" y="23"/>
                  </a:cubicBezTo>
                  <a:cubicBezTo>
                    <a:pt x="125" y="23"/>
                    <a:pt x="124" y="22"/>
                    <a:pt x="124" y="22"/>
                  </a:cubicBezTo>
                  <a:cubicBezTo>
                    <a:pt x="124" y="22"/>
                    <a:pt x="119" y="18"/>
                    <a:pt x="117" y="17"/>
                  </a:cubicBezTo>
                  <a:cubicBezTo>
                    <a:pt x="116" y="15"/>
                    <a:pt x="117" y="15"/>
                    <a:pt x="117" y="15"/>
                  </a:cubicBezTo>
                  <a:cubicBezTo>
                    <a:pt x="117" y="15"/>
                    <a:pt x="119" y="11"/>
                    <a:pt x="120" y="10"/>
                  </a:cubicBezTo>
                  <a:cubicBezTo>
                    <a:pt x="120" y="9"/>
                    <a:pt x="120" y="9"/>
                    <a:pt x="120" y="8"/>
                  </a:cubicBezTo>
                  <a:cubicBezTo>
                    <a:pt x="110" y="9"/>
                    <a:pt x="83" y="10"/>
                    <a:pt x="82" y="10"/>
                  </a:cubicBezTo>
                  <a:cubicBezTo>
                    <a:pt x="80" y="11"/>
                    <a:pt x="78" y="10"/>
                    <a:pt x="78" y="10"/>
                  </a:cubicBezTo>
                  <a:cubicBezTo>
                    <a:pt x="78" y="10"/>
                    <a:pt x="58" y="1"/>
                    <a:pt x="56" y="1"/>
                  </a:cubicBezTo>
                  <a:cubicBezTo>
                    <a:pt x="54" y="0"/>
                    <a:pt x="52" y="0"/>
                    <a:pt x="52" y="0"/>
                  </a:cubicBezTo>
                  <a:cubicBezTo>
                    <a:pt x="52" y="0"/>
                    <a:pt x="48" y="0"/>
                    <a:pt x="42" y="0"/>
                  </a:cubicBezTo>
                  <a:cubicBezTo>
                    <a:pt x="42" y="4"/>
                    <a:pt x="43" y="11"/>
                    <a:pt x="43" y="11"/>
                  </a:cubicBezTo>
                  <a:cubicBezTo>
                    <a:pt x="43" y="12"/>
                    <a:pt x="42" y="13"/>
                    <a:pt x="42" y="14"/>
                  </a:cubicBezTo>
                  <a:cubicBezTo>
                    <a:pt x="41" y="14"/>
                    <a:pt x="39" y="15"/>
                    <a:pt x="36" y="16"/>
                  </a:cubicBezTo>
                  <a:cubicBezTo>
                    <a:pt x="34" y="17"/>
                    <a:pt x="34" y="18"/>
                    <a:pt x="35" y="18"/>
                  </a:cubicBezTo>
                  <a:cubicBezTo>
                    <a:pt x="36" y="18"/>
                    <a:pt x="36" y="19"/>
                    <a:pt x="39" y="22"/>
                  </a:cubicBezTo>
                  <a:cubicBezTo>
                    <a:pt x="42" y="26"/>
                    <a:pt x="42" y="31"/>
                    <a:pt x="41" y="32"/>
                  </a:cubicBezTo>
                  <a:cubicBezTo>
                    <a:pt x="41" y="34"/>
                    <a:pt x="40" y="33"/>
                    <a:pt x="39" y="33"/>
                  </a:cubicBezTo>
                  <a:cubicBezTo>
                    <a:pt x="39" y="32"/>
                    <a:pt x="37" y="33"/>
                    <a:pt x="37" y="34"/>
                  </a:cubicBezTo>
                  <a:cubicBezTo>
                    <a:pt x="36" y="34"/>
                    <a:pt x="35" y="34"/>
                    <a:pt x="34" y="34"/>
                  </a:cubicBezTo>
                  <a:cubicBezTo>
                    <a:pt x="33" y="34"/>
                    <a:pt x="25" y="36"/>
                    <a:pt x="24" y="37"/>
                  </a:cubicBezTo>
                  <a:cubicBezTo>
                    <a:pt x="22" y="37"/>
                    <a:pt x="17" y="38"/>
                    <a:pt x="13" y="39"/>
                  </a:cubicBezTo>
                  <a:cubicBezTo>
                    <a:pt x="9" y="39"/>
                    <a:pt x="7" y="42"/>
                    <a:pt x="6" y="43"/>
                  </a:cubicBezTo>
                  <a:cubicBezTo>
                    <a:pt x="5" y="44"/>
                    <a:pt x="2" y="51"/>
                    <a:pt x="0" y="56"/>
                  </a:cubicBezTo>
                  <a:cubicBezTo>
                    <a:pt x="0" y="57"/>
                    <a:pt x="1" y="57"/>
                    <a:pt x="2" y="56"/>
                  </a:cubicBezTo>
                  <a:cubicBezTo>
                    <a:pt x="4" y="56"/>
                    <a:pt x="9" y="56"/>
                    <a:pt x="7" y="58"/>
                  </a:cubicBezTo>
                  <a:cubicBezTo>
                    <a:pt x="5" y="61"/>
                    <a:pt x="6" y="66"/>
                    <a:pt x="8" y="66"/>
                  </a:cubicBezTo>
                  <a:cubicBezTo>
                    <a:pt x="10" y="65"/>
                    <a:pt x="10" y="65"/>
                    <a:pt x="10" y="67"/>
                  </a:cubicBezTo>
                  <a:cubicBezTo>
                    <a:pt x="10" y="69"/>
                    <a:pt x="11" y="70"/>
                    <a:pt x="13" y="66"/>
                  </a:cubicBezTo>
                  <a:cubicBezTo>
                    <a:pt x="14" y="62"/>
                    <a:pt x="13" y="66"/>
                    <a:pt x="12" y="69"/>
                  </a:cubicBezTo>
                  <a:cubicBezTo>
                    <a:pt x="12" y="72"/>
                    <a:pt x="10" y="71"/>
                    <a:pt x="13" y="73"/>
                  </a:cubicBezTo>
                  <a:cubicBezTo>
                    <a:pt x="16" y="74"/>
                    <a:pt x="16" y="76"/>
                    <a:pt x="17" y="78"/>
                  </a:cubicBezTo>
                  <a:cubicBezTo>
                    <a:pt x="17" y="80"/>
                    <a:pt x="17" y="83"/>
                    <a:pt x="18" y="84"/>
                  </a:cubicBezTo>
                  <a:cubicBezTo>
                    <a:pt x="20" y="84"/>
                    <a:pt x="22" y="86"/>
                    <a:pt x="24" y="87"/>
                  </a:cubicBezTo>
                  <a:cubicBezTo>
                    <a:pt x="26" y="88"/>
                    <a:pt x="30" y="90"/>
                    <a:pt x="31" y="88"/>
                  </a:cubicBezTo>
                  <a:cubicBezTo>
                    <a:pt x="31" y="85"/>
                    <a:pt x="32" y="84"/>
                    <a:pt x="33" y="88"/>
                  </a:cubicBezTo>
                  <a:cubicBezTo>
                    <a:pt x="34" y="91"/>
                    <a:pt x="40" y="99"/>
                    <a:pt x="41" y="97"/>
                  </a:cubicBezTo>
                  <a:cubicBezTo>
                    <a:pt x="42" y="94"/>
                    <a:pt x="43" y="95"/>
                    <a:pt x="43" y="97"/>
                  </a:cubicBezTo>
                  <a:cubicBezTo>
                    <a:pt x="43" y="100"/>
                    <a:pt x="43" y="100"/>
                    <a:pt x="44" y="100"/>
                  </a:cubicBezTo>
                  <a:cubicBezTo>
                    <a:pt x="46" y="100"/>
                    <a:pt x="47" y="100"/>
                    <a:pt x="45" y="103"/>
                  </a:cubicBezTo>
                  <a:cubicBezTo>
                    <a:pt x="43" y="107"/>
                    <a:pt x="42" y="108"/>
                    <a:pt x="45" y="107"/>
                  </a:cubicBezTo>
                  <a:cubicBezTo>
                    <a:pt x="48" y="105"/>
                    <a:pt x="51" y="105"/>
                    <a:pt x="52" y="109"/>
                  </a:cubicBezTo>
                  <a:cubicBezTo>
                    <a:pt x="53" y="113"/>
                    <a:pt x="54" y="118"/>
                    <a:pt x="56" y="119"/>
                  </a:cubicBezTo>
                  <a:cubicBezTo>
                    <a:pt x="58" y="120"/>
                    <a:pt x="59" y="120"/>
                    <a:pt x="58" y="122"/>
                  </a:cubicBezTo>
                  <a:cubicBezTo>
                    <a:pt x="57" y="123"/>
                    <a:pt x="57" y="123"/>
                    <a:pt x="57" y="124"/>
                  </a:cubicBezTo>
                  <a:cubicBezTo>
                    <a:pt x="60" y="124"/>
                    <a:pt x="64" y="123"/>
                    <a:pt x="66" y="121"/>
                  </a:cubicBezTo>
                  <a:cubicBezTo>
                    <a:pt x="69" y="119"/>
                    <a:pt x="77" y="107"/>
                    <a:pt x="79" y="105"/>
                  </a:cubicBezTo>
                  <a:cubicBezTo>
                    <a:pt x="80" y="103"/>
                    <a:pt x="81" y="101"/>
                    <a:pt x="81" y="99"/>
                  </a:cubicBezTo>
                  <a:cubicBezTo>
                    <a:pt x="82" y="97"/>
                    <a:pt x="84" y="94"/>
                    <a:pt x="88" y="95"/>
                  </a:cubicBezTo>
                  <a:cubicBezTo>
                    <a:pt x="92" y="95"/>
                    <a:pt x="95" y="95"/>
                    <a:pt x="97" y="94"/>
                  </a:cubicBezTo>
                  <a:cubicBezTo>
                    <a:pt x="99" y="94"/>
                    <a:pt x="115" y="91"/>
                    <a:pt x="117" y="91"/>
                  </a:cubicBezTo>
                  <a:cubicBezTo>
                    <a:pt x="119" y="90"/>
                    <a:pt x="127" y="89"/>
                    <a:pt x="129" y="95"/>
                  </a:cubicBezTo>
                  <a:cubicBezTo>
                    <a:pt x="131" y="101"/>
                    <a:pt x="141" y="118"/>
                    <a:pt x="141" y="118"/>
                  </a:cubicBezTo>
                  <a:cubicBezTo>
                    <a:pt x="141" y="118"/>
                    <a:pt x="142" y="122"/>
                    <a:pt x="145" y="122"/>
                  </a:cubicBezTo>
                  <a:cubicBezTo>
                    <a:pt x="149" y="123"/>
                    <a:pt x="147" y="123"/>
                    <a:pt x="147" y="124"/>
                  </a:cubicBezTo>
                  <a:cubicBezTo>
                    <a:pt x="148" y="125"/>
                    <a:pt x="150" y="133"/>
                    <a:pt x="150" y="135"/>
                  </a:cubicBezTo>
                  <a:cubicBezTo>
                    <a:pt x="151" y="136"/>
                    <a:pt x="150" y="138"/>
                    <a:pt x="149" y="139"/>
                  </a:cubicBezTo>
                  <a:cubicBezTo>
                    <a:pt x="148" y="139"/>
                    <a:pt x="146" y="142"/>
                    <a:pt x="145" y="144"/>
                  </a:cubicBezTo>
                  <a:cubicBezTo>
                    <a:pt x="145" y="145"/>
                    <a:pt x="144" y="148"/>
                    <a:pt x="143" y="149"/>
                  </a:cubicBezTo>
                  <a:cubicBezTo>
                    <a:pt x="143" y="150"/>
                    <a:pt x="144" y="148"/>
                    <a:pt x="147" y="148"/>
                  </a:cubicBezTo>
                  <a:cubicBezTo>
                    <a:pt x="150" y="148"/>
                    <a:pt x="151" y="147"/>
                    <a:pt x="152" y="145"/>
                  </a:cubicBezTo>
                  <a:cubicBezTo>
                    <a:pt x="153" y="144"/>
                    <a:pt x="154" y="142"/>
                    <a:pt x="158" y="1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4" name="Freeform 2989"/>
            <p:cNvSpPr>
              <a:spLocks/>
            </p:cNvSpPr>
            <p:nvPr/>
          </p:nvSpPr>
          <p:spPr bwMode="auto">
            <a:xfrm>
              <a:off x="5656949" y="4023844"/>
              <a:ext cx="5638" cy="413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0"/>
                    <a:pt x="1" y="3"/>
                    <a:pt x="1" y="3"/>
                  </a:cubicBezTo>
                  <a:cubicBezTo>
                    <a:pt x="2" y="5"/>
                    <a:pt x="4" y="4"/>
                    <a:pt x="5" y="3"/>
                  </a:cubicBezTo>
                  <a:cubicBezTo>
                    <a:pt x="7" y="3"/>
                    <a:pt x="6" y="1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5" name="Freeform 2990"/>
            <p:cNvSpPr>
              <a:spLocks/>
            </p:cNvSpPr>
            <p:nvPr/>
          </p:nvSpPr>
          <p:spPr bwMode="auto">
            <a:xfrm>
              <a:off x="5650505" y="4032939"/>
              <a:ext cx="5638" cy="3307"/>
            </a:xfrm>
            <a:custGeom>
              <a:avLst/>
              <a:gdLst>
                <a:gd name="T0" fmla="*/ 2147483647 w 7"/>
                <a:gd name="T1" fmla="*/ 0 h 4"/>
                <a:gd name="T2" fmla="*/ 2147483647 w 7"/>
                <a:gd name="T3" fmla="*/ 2147483647 h 4"/>
                <a:gd name="T4" fmla="*/ 2147483647 w 7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0" y="1"/>
                    <a:pt x="3" y="3"/>
                    <a:pt x="3" y="3"/>
                  </a:cubicBezTo>
                  <a:cubicBezTo>
                    <a:pt x="6" y="4"/>
                    <a:pt x="7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6" name="Freeform 2991"/>
            <p:cNvSpPr>
              <a:spLocks/>
            </p:cNvSpPr>
            <p:nvPr/>
          </p:nvSpPr>
          <p:spPr bwMode="auto">
            <a:xfrm>
              <a:off x="5655337" y="4044516"/>
              <a:ext cx="6444" cy="5788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0 h 7"/>
                <a:gd name="T6" fmla="*/ 2147483647 w 8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2" y="4"/>
                  </a:moveTo>
                  <a:cubicBezTo>
                    <a:pt x="3" y="7"/>
                    <a:pt x="5" y="6"/>
                    <a:pt x="6" y="4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2" y="4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7" name="Freeform 2992"/>
            <p:cNvSpPr>
              <a:spLocks/>
            </p:cNvSpPr>
            <p:nvPr/>
          </p:nvSpPr>
          <p:spPr bwMode="auto">
            <a:xfrm>
              <a:off x="5644061" y="4001516"/>
              <a:ext cx="80551" cy="47133"/>
            </a:xfrm>
            <a:custGeom>
              <a:avLst/>
              <a:gdLst>
                <a:gd name="T0" fmla="*/ 2147483647 w 100"/>
                <a:gd name="T1" fmla="*/ 2147483647 h 57"/>
                <a:gd name="T2" fmla="*/ 2147483647 w 100"/>
                <a:gd name="T3" fmla="*/ 2147483647 h 57"/>
                <a:gd name="T4" fmla="*/ 2147483647 w 100"/>
                <a:gd name="T5" fmla="*/ 2147483647 h 57"/>
                <a:gd name="T6" fmla="*/ 2147483647 w 100"/>
                <a:gd name="T7" fmla="*/ 2147483647 h 57"/>
                <a:gd name="T8" fmla="*/ 2147483647 w 100"/>
                <a:gd name="T9" fmla="*/ 2147483647 h 57"/>
                <a:gd name="T10" fmla="*/ 2147483647 w 100"/>
                <a:gd name="T11" fmla="*/ 2147483647 h 57"/>
                <a:gd name="T12" fmla="*/ 2147483647 w 100"/>
                <a:gd name="T13" fmla="*/ 2147483647 h 57"/>
                <a:gd name="T14" fmla="*/ 2147483647 w 100"/>
                <a:gd name="T15" fmla="*/ 2147483647 h 57"/>
                <a:gd name="T16" fmla="*/ 2147483647 w 100"/>
                <a:gd name="T17" fmla="*/ 2147483647 h 57"/>
                <a:gd name="T18" fmla="*/ 2147483647 w 100"/>
                <a:gd name="T19" fmla="*/ 2147483647 h 57"/>
                <a:gd name="T20" fmla="*/ 2147483647 w 100"/>
                <a:gd name="T21" fmla="*/ 2147483647 h 57"/>
                <a:gd name="T22" fmla="*/ 2147483647 w 100"/>
                <a:gd name="T23" fmla="*/ 2147483647 h 57"/>
                <a:gd name="T24" fmla="*/ 2147483647 w 100"/>
                <a:gd name="T25" fmla="*/ 2147483647 h 57"/>
                <a:gd name="T26" fmla="*/ 2147483647 w 100"/>
                <a:gd name="T27" fmla="*/ 2147483647 h 57"/>
                <a:gd name="T28" fmla="*/ 2147483647 w 100"/>
                <a:gd name="T29" fmla="*/ 2147483647 h 57"/>
                <a:gd name="T30" fmla="*/ 2147483647 w 100"/>
                <a:gd name="T31" fmla="*/ 2147483647 h 57"/>
                <a:gd name="T32" fmla="*/ 0 w 100"/>
                <a:gd name="T33" fmla="*/ 2147483647 h 57"/>
                <a:gd name="T34" fmla="*/ 2147483647 w 100"/>
                <a:gd name="T35" fmla="*/ 2147483647 h 57"/>
                <a:gd name="T36" fmla="*/ 2147483647 w 100"/>
                <a:gd name="T37" fmla="*/ 2147483647 h 57"/>
                <a:gd name="T38" fmla="*/ 2147483647 w 100"/>
                <a:gd name="T39" fmla="*/ 2147483647 h 57"/>
                <a:gd name="T40" fmla="*/ 2147483647 w 100"/>
                <a:gd name="T41" fmla="*/ 2147483647 h 57"/>
                <a:gd name="T42" fmla="*/ 2147483647 w 100"/>
                <a:gd name="T43" fmla="*/ 2147483647 h 57"/>
                <a:gd name="T44" fmla="*/ 2147483647 w 100"/>
                <a:gd name="T45" fmla="*/ 2147483647 h 57"/>
                <a:gd name="T46" fmla="*/ 2147483647 w 100"/>
                <a:gd name="T47" fmla="*/ 2147483647 h 57"/>
                <a:gd name="T48" fmla="*/ 2147483647 w 100"/>
                <a:gd name="T49" fmla="*/ 2147483647 h 57"/>
                <a:gd name="T50" fmla="*/ 2147483647 w 100"/>
                <a:gd name="T51" fmla="*/ 2147483647 h 57"/>
                <a:gd name="T52" fmla="*/ 2147483647 w 100"/>
                <a:gd name="T53" fmla="*/ 2147483647 h 57"/>
                <a:gd name="T54" fmla="*/ 2147483647 w 100"/>
                <a:gd name="T55" fmla="*/ 2147483647 h 57"/>
                <a:gd name="T56" fmla="*/ 2147483647 w 100"/>
                <a:gd name="T57" fmla="*/ 2147483647 h 57"/>
                <a:gd name="T58" fmla="*/ 2147483647 w 100"/>
                <a:gd name="T59" fmla="*/ 2147483647 h 57"/>
                <a:gd name="T60" fmla="*/ 2147483647 w 100"/>
                <a:gd name="T61" fmla="*/ 2147483647 h 57"/>
                <a:gd name="T62" fmla="*/ 2147483647 w 100"/>
                <a:gd name="T63" fmla="*/ 2147483647 h 57"/>
                <a:gd name="T64" fmla="*/ 2147483647 w 100"/>
                <a:gd name="T65" fmla="*/ 2147483647 h 57"/>
                <a:gd name="T66" fmla="*/ 2147483647 w 100"/>
                <a:gd name="T67" fmla="*/ 2147483647 h 57"/>
                <a:gd name="T68" fmla="*/ 2147483647 w 100"/>
                <a:gd name="T69" fmla="*/ 2147483647 h 57"/>
                <a:gd name="T70" fmla="*/ 2147483647 w 100"/>
                <a:gd name="T71" fmla="*/ 2147483647 h 57"/>
                <a:gd name="T72" fmla="*/ 2147483647 w 100"/>
                <a:gd name="T73" fmla="*/ 2147483647 h 57"/>
                <a:gd name="T74" fmla="*/ 2147483647 w 100"/>
                <a:gd name="T75" fmla="*/ 2147483647 h 57"/>
                <a:gd name="T76" fmla="*/ 2147483647 w 100"/>
                <a:gd name="T77" fmla="*/ 2147483647 h 57"/>
                <a:gd name="T78" fmla="*/ 2147483647 w 100"/>
                <a:gd name="T79" fmla="*/ 2147483647 h 57"/>
                <a:gd name="T80" fmla="*/ 2147483647 w 100"/>
                <a:gd name="T81" fmla="*/ 2147483647 h 57"/>
                <a:gd name="T82" fmla="*/ 2147483647 w 100"/>
                <a:gd name="T83" fmla="*/ 2147483647 h 57"/>
                <a:gd name="T84" fmla="*/ 2147483647 w 100"/>
                <a:gd name="T85" fmla="*/ 2147483647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57">
                  <a:moveTo>
                    <a:pt x="70" y="40"/>
                  </a:moveTo>
                  <a:cubicBezTo>
                    <a:pt x="74" y="39"/>
                    <a:pt x="79" y="38"/>
                    <a:pt x="81" y="38"/>
                  </a:cubicBezTo>
                  <a:cubicBezTo>
                    <a:pt x="82" y="37"/>
                    <a:pt x="90" y="35"/>
                    <a:pt x="91" y="35"/>
                  </a:cubicBezTo>
                  <a:cubicBezTo>
                    <a:pt x="92" y="35"/>
                    <a:pt x="93" y="35"/>
                    <a:pt x="94" y="35"/>
                  </a:cubicBezTo>
                  <a:cubicBezTo>
                    <a:pt x="94" y="34"/>
                    <a:pt x="96" y="33"/>
                    <a:pt x="96" y="34"/>
                  </a:cubicBezTo>
                  <a:cubicBezTo>
                    <a:pt x="97" y="34"/>
                    <a:pt x="98" y="35"/>
                    <a:pt x="98" y="33"/>
                  </a:cubicBezTo>
                  <a:cubicBezTo>
                    <a:pt x="99" y="32"/>
                    <a:pt x="99" y="27"/>
                    <a:pt x="96" y="23"/>
                  </a:cubicBezTo>
                  <a:cubicBezTo>
                    <a:pt x="93" y="20"/>
                    <a:pt x="93" y="19"/>
                    <a:pt x="92" y="19"/>
                  </a:cubicBezTo>
                  <a:cubicBezTo>
                    <a:pt x="91" y="19"/>
                    <a:pt x="91" y="18"/>
                    <a:pt x="93" y="17"/>
                  </a:cubicBezTo>
                  <a:cubicBezTo>
                    <a:pt x="96" y="16"/>
                    <a:pt x="98" y="15"/>
                    <a:pt x="99" y="15"/>
                  </a:cubicBezTo>
                  <a:cubicBezTo>
                    <a:pt x="99" y="14"/>
                    <a:pt x="100" y="13"/>
                    <a:pt x="100" y="12"/>
                  </a:cubicBezTo>
                  <a:cubicBezTo>
                    <a:pt x="100" y="12"/>
                    <a:pt x="99" y="5"/>
                    <a:pt x="99" y="1"/>
                  </a:cubicBezTo>
                  <a:cubicBezTo>
                    <a:pt x="85" y="1"/>
                    <a:pt x="63" y="1"/>
                    <a:pt x="62" y="1"/>
                  </a:cubicBezTo>
                  <a:cubicBezTo>
                    <a:pt x="60" y="0"/>
                    <a:pt x="58" y="1"/>
                    <a:pt x="58" y="1"/>
                  </a:cubicBezTo>
                  <a:cubicBezTo>
                    <a:pt x="58" y="1"/>
                    <a:pt x="30" y="8"/>
                    <a:pt x="29" y="8"/>
                  </a:cubicBezTo>
                  <a:cubicBezTo>
                    <a:pt x="28" y="9"/>
                    <a:pt x="22" y="10"/>
                    <a:pt x="22" y="10"/>
                  </a:cubicBezTo>
                  <a:lnTo>
                    <a:pt x="0" y="13"/>
                  </a:lnTo>
                  <a:cubicBezTo>
                    <a:pt x="0" y="13"/>
                    <a:pt x="0" y="13"/>
                    <a:pt x="1" y="13"/>
                  </a:cubicBezTo>
                  <a:cubicBezTo>
                    <a:pt x="3" y="14"/>
                    <a:pt x="6" y="18"/>
                    <a:pt x="10" y="17"/>
                  </a:cubicBezTo>
                  <a:cubicBezTo>
                    <a:pt x="14" y="16"/>
                    <a:pt x="21" y="10"/>
                    <a:pt x="16" y="15"/>
                  </a:cubicBezTo>
                  <a:cubicBezTo>
                    <a:pt x="11" y="20"/>
                    <a:pt x="13" y="20"/>
                    <a:pt x="14" y="23"/>
                  </a:cubicBezTo>
                  <a:cubicBezTo>
                    <a:pt x="16" y="26"/>
                    <a:pt x="17" y="28"/>
                    <a:pt x="23" y="26"/>
                  </a:cubicBezTo>
                  <a:cubicBezTo>
                    <a:pt x="29" y="24"/>
                    <a:pt x="34" y="22"/>
                    <a:pt x="28" y="26"/>
                  </a:cubicBezTo>
                  <a:cubicBezTo>
                    <a:pt x="22" y="29"/>
                    <a:pt x="21" y="32"/>
                    <a:pt x="27" y="32"/>
                  </a:cubicBezTo>
                  <a:cubicBezTo>
                    <a:pt x="33" y="31"/>
                    <a:pt x="33" y="31"/>
                    <a:pt x="35" y="30"/>
                  </a:cubicBezTo>
                  <a:cubicBezTo>
                    <a:pt x="37" y="29"/>
                    <a:pt x="40" y="27"/>
                    <a:pt x="42" y="27"/>
                  </a:cubicBezTo>
                  <a:cubicBezTo>
                    <a:pt x="44" y="26"/>
                    <a:pt x="55" y="23"/>
                    <a:pt x="57" y="27"/>
                  </a:cubicBezTo>
                  <a:cubicBezTo>
                    <a:pt x="60" y="31"/>
                    <a:pt x="60" y="33"/>
                    <a:pt x="57" y="30"/>
                  </a:cubicBezTo>
                  <a:cubicBezTo>
                    <a:pt x="54" y="27"/>
                    <a:pt x="48" y="26"/>
                    <a:pt x="44" y="29"/>
                  </a:cubicBezTo>
                  <a:cubicBezTo>
                    <a:pt x="40" y="32"/>
                    <a:pt x="41" y="34"/>
                    <a:pt x="42" y="36"/>
                  </a:cubicBezTo>
                  <a:cubicBezTo>
                    <a:pt x="42" y="38"/>
                    <a:pt x="41" y="38"/>
                    <a:pt x="45" y="36"/>
                  </a:cubicBezTo>
                  <a:cubicBezTo>
                    <a:pt x="49" y="34"/>
                    <a:pt x="57" y="36"/>
                    <a:pt x="56" y="38"/>
                  </a:cubicBezTo>
                  <a:cubicBezTo>
                    <a:pt x="54" y="40"/>
                    <a:pt x="54" y="40"/>
                    <a:pt x="53" y="38"/>
                  </a:cubicBezTo>
                  <a:cubicBezTo>
                    <a:pt x="51" y="37"/>
                    <a:pt x="50" y="36"/>
                    <a:pt x="48" y="38"/>
                  </a:cubicBezTo>
                  <a:cubicBezTo>
                    <a:pt x="46" y="40"/>
                    <a:pt x="42" y="44"/>
                    <a:pt x="41" y="45"/>
                  </a:cubicBezTo>
                  <a:cubicBezTo>
                    <a:pt x="40" y="47"/>
                    <a:pt x="44" y="43"/>
                    <a:pt x="44" y="45"/>
                  </a:cubicBezTo>
                  <a:cubicBezTo>
                    <a:pt x="44" y="46"/>
                    <a:pt x="38" y="48"/>
                    <a:pt x="44" y="48"/>
                  </a:cubicBezTo>
                  <a:cubicBezTo>
                    <a:pt x="49" y="49"/>
                    <a:pt x="51" y="49"/>
                    <a:pt x="50" y="52"/>
                  </a:cubicBezTo>
                  <a:cubicBezTo>
                    <a:pt x="49" y="54"/>
                    <a:pt x="51" y="54"/>
                    <a:pt x="53" y="53"/>
                  </a:cubicBezTo>
                  <a:cubicBezTo>
                    <a:pt x="55" y="52"/>
                    <a:pt x="56" y="53"/>
                    <a:pt x="57" y="56"/>
                  </a:cubicBezTo>
                  <a:cubicBezTo>
                    <a:pt x="57" y="56"/>
                    <a:pt x="57" y="56"/>
                    <a:pt x="57" y="57"/>
                  </a:cubicBezTo>
                  <a:cubicBezTo>
                    <a:pt x="59" y="52"/>
                    <a:pt x="62" y="45"/>
                    <a:pt x="63" y="44"/>
                  </a:cubicBezTo>
                  <a:cubicBezTo>
                    <a:pt x="64" y="43"/>
                    <a:pt x="66" y="40"/>
                    <a:pt x="70" y="4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8" name="Freeform 2993"/>
            <p:cNvSpPr>
              <a:spLocks/>
            </p:cNvSpPr>
            <p:nvPr/>
          </p:nvSpPr>
          <p:spPr bwMode="auto">
            <a:xfrm>
              <a:off x="5657754" y="3999863"/>
              <a:ext cx="12888" cy="5788"/>
            </a:xfrm>
            <a:custGeom>
              <a:avLst/>
              <a:gdLst>
                <a:gd name="T0" fmla="*/ 2147483647 w 16"/>
                <a:gd name="T1" fmla="*/ 2147483647 h 7"/>
                <a:gd name="T2" fmla="*/ 2147483647 w 16"/>
                <a:gd name="T3" fmla="*/ 2147483647 h 7"/>
                <a:gd name="T4" fmla="*/ 2147483647 w 16"/>
                <a:gd name="T5" fmla="*/ 2147483647 h 7"/>
                <a:gd name="T6" fmla="*/ 2147483647 w 16"/>
                <a:gd name="T7" fmla="*/ 2147483647 h 7"/>
                <a:gd name="T8" fmla="*/ 2147483647 w 16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7">
                  <a:moveTo>
                    <a:pt x="12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7" y="7"/>
                    <a:pt x="0" y="7"/>
                    <a:pt x="3" y="5"/>
                  </a:cubicBezTo>
                  <a:cubicBezTo>
                    <a:pt x="5" y="2"/>
                    <a:pt x="6" y="0"/>
                    <a:pt x="8" y="2"/>
                  </a:cubicBezTo>
                  <a:cubicBezTo>
                    <a:pt x="10" y="3"/>
                    <a:pt x="16" y="6"/>
                    <a:pt x="1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9" name="Freeform 2994"/>
            <p:cNvSpPr>
              <a:spLocks/>
            </p:cNvSpPr>
            <p:nvPr/>
          </p:nvSpPr>
          <p:spPr bwMode="auto">
            <a:xfrm>
              <a:off x="5619896" y="3889057"/>
              <a:ext cx="167545" cy="123210"/>
            </a:xfrm>
            <a:custGeom>
              <a:avLst/>
              <a:gdLst>
                <a:gd name="T0" fmla="*/ 2147483647 w 208"/>
                <a:gd name="T1" fmla="*/ 2147483647 h 149"/>
                <a:gd name="T2" fmla="*/ 2147483647 w 208"/>
                <a:gd name="T3" fmla="*/ 2147483647 h 149"/>
                <a:gd name="T4" fmla="*/ 2147483647 w 208"/>
                <a:gd name="T5" fmla="*/ 2147483647 h 149"/>
                <a:gd name="T6" fmla="*/ 2147483647 w 208"/>
                <a:gd name="T7" fmla="*/ 2147483647 h 149"/>
                <a:gd name="T8" fmla="*/ 2147483647 w 208"/>
                <a:gd name="T9" fmla="*/ 2147483647 h 149"/>
                <a:gd name="T10" fmla="*/ 2147483647 w 208"/>
                <a:gd name="T11" fmla="*/ 2147483647 h 149"/>
                <a:gd name="T12" fmla="*/ 2147483647 w 208"/>
                <a:gd name="T13" fmla="*/ 2147483647 h 149"/>
                <a:gd name="T14" fmla="*/ 2147483647 w 208"/>
                <a:gd name="T15" fmla="*/ 2147483647 h 149"/>
                <a:gd name="T16" fmla="*/ 2147483647 w 208"/>
                <a:gd name="T17" fmla="*/ 2147483647 h 149"/>
                <a:gd name="T18" fmla="*/ 2147483647 w 208"/>
                <a:gd name="T19" fmla="*/ 2147483647 h 149"/>
                <a:gd name="T20" fmla="*/ 2147483647 w 208"/>
                <a:gd name="T21" fmla="*/ 2147483647 h 149"/>
                <a:gd name="T22" fmla="*/ 2147483647 w 208"/>
                <a:gd name="T23" fmla="*/ 2147483647 h 149"/>
                <a:gd name="T24" fmla="*/ 2147483647 w 208"/>
                <a:gd name="T25" fmla="*/ 2147483647 h 149"/>
                <a:gd name="T26" fmla="*/ 2147483647 w 208"/>
                <a:gd name="T27" fmla="*/ 2147483647 h 149"/>
                <a:gd name="T28" fmla="*/ 2147483647 w 208"/>
                <a:gd name="T29" fmla="*/ 2147483647 h 149"/>
                <a:gd name="T30" fmla="*/ 2147483647 w 208"/>
                <a:gd name="T31" fmla="*/ 2147483647 h 149"/>
                <a:gd name="T32" fmla="*/ 2147483647 w 208"/>
                <a:gd name="T33" fmla="*/ 2147483647 h 149"/>
                <a:gd name="T34" fmla="*/ 2147483647 w 208"/>
                <a:gd name="T35" fmla="*/ 2147483647 h 149"/>
                <a:gd name="T36" fmla="*/ 2147483647 w 208"/>
                <a:gd name="T37" fmla="*/ 2147483647 h 149"/>
                <a:gd name="T38" fmla="*/ 2147483647 w 208"/>
                <a:gd name="T39" fmla="*/ 2147483647 h 149"/>
                <a:gd name="T40" fmla="*/ 2147483647 w 208"/>
                <a:gd name="T41" fmla="*/ 2147483647 h 149"/>
                <a:gd name="T42" fmla="*/ 2147483647 w 208"/>
                <a:gd name="T43" fmla="*/ 2147483647 h 149"/>
                <a:gd name="T44" fmla="*/ 2147483647 w 208"/>
                <a:gd name="T45" fmla="*/ 2147483647 h 149"/>
                <a:gd name="T46" fmla="*/ 2147483647 w 208"/>
                <a:gd name="T47" fmla="*/ 2147483647 h 149"/>
                <a:gd name="T48" fmla="*/ 2147483647 w 208"/>
                <a:gd name="T49" fmla="*/ 2147483647 h 149"/>
                <a:gd name="T50" fmla="*/ 2147483647 w 208"/>
                <a:gd name="T51" fmla="*/ 2147483647 h 149"/>
                <a:gd name="T52" fmla="*/ 2147483647 w 208"/>
                <a:gd name="T53" fmla="*/ 2147483647 h 149"/>
                <a:gd name="T54" fmla="*/ 2147483647 w 208"/>
                <a:gd name="T55" fmla="*/ 2147483647 h 149"/>
                <a:gd name="T56" fmla="*/ 2147483647 w 208"/>
                <a:gd name="T57" fmla="*/ 2147483647 h 149"/>
                <a:gd name="T58" fmla="*/ 2147483647 w 208"/>
                <a:gd name="T59" fmla="*/ 2147483647 h 149"/>
                <a:gd name="T60" fmla="*/ 2147483647 w 208"/>
                <a:gd name="T61" fmla="*/ 2147483647 h 149"/>
                <a:gd name="T62" fmla="*/ 2147483647 w 208"/>
                <a:gd name="T63" fmla="*/ 2147483647 h 149"/>
                <a:gd name="T64" fmla="*/ 2147483647 w 208"/>
                <a:gd name="T65" fmla="*/ 2147483647 h 149"/>
                <a:gd name="T66" fmla="*/ 2147483647 w 208"/>
                <a:gd name="T67" fmla="*/ 2147483647 h 149"/>
                <a:gd name="T68" fmla="*/ 2147483647 w 208"/>
                <a:gd name="T69" fmla="*/ 2147483647 h 149"/>
                <a:gd name="T70" fmla="*/ 2147483647 w 208"/>
                <a:gd name="T71" fmla="*/ 2147483647 h 149"/>
                <a:gd name="T72" fmla="*/ 2147483647 w 208"/>
                <a:gd name="T73" fmla="*/ 2147483647 h 149"/>
                <a:gd name="T74" fmla="*/ 2147483647 w 208"/>
                <a:gd name="T75" fmla="*/ 2147483647 h 149"/>
                <a:gd name="T76" fmla="*/ 2147483647 w 208"/>
                <a:gd name="T77" fmla="*/ 2147483647 h 149"/>
                <a:gd name="T78" fmla="*/ 2147483647 w 208"/>
                <a:gd name="T79" fmla="*/ 2147483647 h 149"/>
                <a:gd name="T80" fmla="*/ 2147483647 w 208"/>
                <a:gd name="T81" fmla="*/ 2147483647 h 149"/>
                <a:gd name="T82" fmla="*/ 2147483647 w 208"/>
                <a:gd name="T83" fmla="*/ 2147483647 h 149"/>
                <a:gd name="T84" fmla="*/ 2147483647 w 208"/>
                <a:gd name="T85" fmla="*/ 2147483647 h 1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8" h="149">
                  <a:moveTo>
                    <a:pt x="129" y="137"/>
                  </a:moveTo>
                  <a:cubicBezTo>
                    <a:pt x="135" y="137"/>
                    <a:pt x="139" y="137"/>
                    <a:pt x="139" y="137"/>
                  </a:cubicBezTo>
                  <a:cubicBezTo>
                    <a:pt x="139" y="137"/>
                    <a:pt x="141" y="137"/>
                    <a:pt x="143" y="138"/>
                  </a:cubicBezTo>
                  <a:cubicBezTo>
                    <a:pt x="145" y="138"/>
                    <a:pt x="165" y="147"/>
                    <a:pt x="165" y="147"/>
                  </a:cubicBezTo>
                  <a:cubicBezTo>
                    <a:pt x="165" y="147"/>
                    <a:pt x="167" y="148"/>
                    <a:pt x="169" y="147"/>
                  </a:cubicBezTo>
                  <a:cubicBezTo>
                    <a:pt x="170" y="147"/>
                    <a:pt x="197" y="146"/>
                    <a:pt x="207" y="145"/>
                  </a:cubicBezTo>
                  <a:cubicBezTo>
                    <a:pt x="208" y="142"/>
                    <a:pt x="207" y="136"/>
                    <a:pt x="207" y="130"/>
                  </a:cubicBezTo>
                  <a:cubicBezTo>
                    <a:pt x="207" y="122"/>
                    <a:pt x="202" y="116"/>
                    <a:pt x="200" y="114"/>
                  </a:cubicBezTo>
                  <a:cubicBezTo>
                    <a:pt x="198" y="111"/>
                    <a:pt x="196" y="111"/>
                    <a:pt x="195" y="113"/>
                  </a:cubicBezTo>
                  <a:cubicBezTo>
                    <a:pt x="195" y="115"/>
                    <a:pt x="194" y="113"/>
                    <a:pt x="194" y="113"/>
                  </a:cubicBezTo>
                  <a:cubicBezTo>
                    <a:pt x="194" y="113"/>
                    <a:pt x="187" y="106"/>
                    <a:pt x="185" y="103"/>
                  </a:cubicBezTo>
                  <a:cubicBezTo>
                    <a:pt x="183" y="101"/>
                    <a:pt x="185" y="101"/>
                    <a:pt x="185" y="101"/>
                  </a:cubicBezTo>
                  <a:cubicBezTo>
                    <a:pt x="188" y="100"/>
                    <a:pt x="187" y="98"/>
                    <a:pt x="186" y="96"/>
                  </a:cubicBezTo>
                  <a:cubicBezTo>
                    <a:pt x="186" y="93"/>
                    <a:pt x="182" y="81"/>
                    <a:pt x="181" y="76"/>
                  </a:cubicBezTo>
                  <a:cubicBezTo>
                    <a:pt x="181" y="73"/>
                    <a:pt x="179" y="68"/>
                    <a:pt x="179" y="65"/>
                  </a:cubicBezTo>
                  <a:cubicBezTo>
                    <a:pt x="176" y="64"/>
                    <a:pt x="166" y="56"/>
                    <a:pt x="165" y="55"/>
                  </a:cubicBezTo>
                  <a:cubicBezTo>
                    <a:pt x="164" y="55"/>
                    <a:pt x="162" y="52"/>
                    <a:pt x="160" y="47"/>
                  </a:cubicBezTo>
                  <a:cubicBezTo>
                    <a:pt x="157" y="43"/>
                    <a:pt x="151" y="39"/>
                    <a:pt x="149" y="38"/>
                  </a:cubicBezTo>
                  <a:cubicBezTo>
                    <a:pt x="147" y="36"/>
                    <a:pt x="145" y="34"/>
                    <a:pt x="144" y="32"/>
                  </a:cubicBezTo>
                  <a:cubicBezTo>
                    <a:pt x="143" y="29"/>
                    <a:pt x="140" y="23"/>
                    <a:pt x="139" y="20"/>
                  </a:cubicBezTo>
                  <a:cubicBezTo>
                    <a:pt x="138" y="17"/>
                    <a:pt x="134" y="17"/>
                    <a:pt x="132" y="17"/>
                  </a:cubicBezTo>
                  <a:cubicBezTo>
                    <a:pt x="131" y="17"/>
                    <a:pt x="128" y="17"/>
                    <a:pt x="126" y="17"/>
                  </a:cubicBezTo>
                  <a:cubicBezTo>
                    <a:pt x="123" y="17"/>
                    <a:pt x="121" y="14"/>
                    <a:pt x="121" y="13"/>
                  </a:cubicBezTo>
                  <a:cubicBezTo>
                    <a:pt x="120" y="12"/>
                    <a:pt x="119" y="9"/>
                    <a:pt x="118" y="9"/>
                  </a:cubicBezTo>
                  <a:cubicBezTo>
                    <a:pt x="117" y="8"/>
                    <a:pt x="116" y="8"/>
                    <a:pt x="115" y="7"/>
                  </a:cubicBezTo>
                  <a:cubicBezTo>
                    <a:pt x="115" y="6"/>
                    <a:pt x="113" y="4"/>
                    <a:pt x="112" y="4"/>
                  </a:cubicBezTo>
                  <a:cubicBezTo>
                    <a:pt x="111" y="3"/>
                    <a:pt x="108" y="2"/>
                    <a:pt x="107" y="1"/>
                  </a:cubicBezTo>
                  <a:cubicBezTo>
                    <a:pt x="105" y="1"/>
                    <a:pt x="98" y="1"/>
                    <a:pt x="97" y="1"/>
                  </a:cubicBezTo>
                  <a:cubicBezTo>
                    <a:pt x="96" y="1"/>
                    <a:pt x="92" y="1"/>
                    <a:pt x="88" y="0"/>
                  </a:cubicBezTo>
                  <a:cubicBezTo>
                    <a:pt x="84" y="0"/>
                    <a:pt x="67" y="4"/>
                    <a:pt x="66" y="4"/>
                  </a:cubicBezTo>
                  <a:cubicBezTo>
                    <a:pt x="64" y="5"/>
                    <a:pt x="59" y="5"/>
                    <a:pt x="58" y="5"/>
                  </a:cubicBezTo>
                  <a:cubicBezTo>
                    <a:pt x="57" y="5"/>
                    <a:pt x="53" y="5"/>
                    <a:pt x="52" y="6"/>
                  </a:cubicBezTo>
                  <a:cubicBezTo>
                    <a:pt x="51" y="6"/>
                    <a:pt x="49" y="5"/>
                    <a:pt x="49" y="4"/>
                  </a:cubicBezTo>
                  <a:cubicBezTo>
                    <a:pt x="48" y="3"/>
                    <a:pt x="44" y="5"/>
                    <a:pt x="42" y="7"/>
                  </a:cubicBezTo>
                  <a:cubicBezTo>
                    <a:pt x="41" y="7"/>
                    <a:pt x="38" y="13"/>
                    <a:pt x="36" y="17"/>
                  </a:cubicBezTo>
                  <a:cubicBezTo>
                    <a:pt x="36" y="19"/>
                    <a:pt x="35" y="20"/>
                    <a:pt x="35" y="21"/>
                  </a:cubicBezTo>
                  <a:cubicBezTo>
                    <a:pt x="35" y="31"/>
                    <a:pt x="28" y="41"/>
                    <a:pt x="26" y="44"/>
                  </a:cubicBezTo>
                  <a:cubicBezTo>
                    <a:pt x="24" y="46"/>
                    <a:pt x="17" y="57"/>
                    <a:pt x="15" y="59"/>
                  </a:cubicBezTo>
                  <a:cubicBezTo>
                    <a:pt x="13" y="61"/>
                    <a:pt x="8" y="63"/>
                    <a:pt x="6" y="64"/>
                  </a:cubicBezTo>
                  <a:cubicBezTo>
                    <a:pt x="5" y="65"/>
                    <a:pt x="0" y="64"/>
                    <a:pt x="2" y="67"/>
                  </a:cubicBezTo>
                  <a:cubicBezTo>
                    <a:pt x="4" y="69"/>
                    <a:pt x="5" y="70"/>
                    <a:pt x="5" y="68"/>
                  </a:cubicBezTo>
                  <a:cubicBezTo>
                    <a:pt x="5" y="67"/>
                    <a:pt x="7" y="64"/>
                    <a:pt x="11" y="68"/>
                  </a:cubicBezTo>
                  <a:cubicBezTo>
                    <a:pt x="15" y="73"/>
                    <a:pt x="21" y="78"/>
                    <a:pt x="25" y="87"/>
                  </a:cubicBezTo>
                  <a:cubicBezTo>
                    <a:pt x="26" y="92"/>
                    <a:pt x="27" y="94"/>
                    <a:pt x="27" y="94"/>
                  </a:cubicBezTo>
                  <a:cubicBezTo>
                    <a:pt x="27" y="94"/>
                    <a:pt x="27" y="93"/>
                    <a:pt x="27" y="92"/>
                  </a:cubicBezTo>
                  <a:cubicBezTo>
                    <a:pt x="27" y="92"/>
                    <a:pt x="28" y="91"/>
                    <a:pt x="29" y="91"/>
                  </a:cubicBezTo>
                  <a:cubicBezTo>
                    <a:pt x="31" y="92"/>
                    <a:pt x="30" y="92"/>
                    <a:pt x="28" y="94"/>
                  </a:cubicBezTo>
                  <a:cubicBezTo>
                    <a:pt x="27" y="95"/>
                    <a:pt x="28" y="95"/>
                    <a:pt x="28" y="97"/>
                  </a:cubicBezTo>
                  <a:cubicBezTo>
                    <a:pt x="29" y="98"/>
                    <a:pt x="30" y="99"/>
                    <a:pt x="31" y="98"/>
                  </a:cubicBezTo>
                  <a:cubicBezTo>
                    <a:pt x="32" y="96"/>
                    <a:pt x="31" y="99"/>
                    <a:pt x="32" y="100"/>
                  </a:cubicBezTo>
                  <a:cubicBezTo>
                    <a:pt x="32" y="101"/>
                    <a:pt x="33" y="103"/>
                    <a:pt x="34" y="105"/>
                  </a:cubicBezTo>
                  <a:cubicBezTo>
                    <a:pt x="40" y="105"/>
                    <a:pt x="50" y="105"/>
                    <a:pt x="52" y="105"/>
                  </a:cubicBezTo>
                  <a:cubicBezTo>
                    <a:pt x="53" y="105"/>
                    <a:pt x="68" y="104"/>
                    <a:pt x="68" y="104"/>
                  </a:cubicBezTo>
                  <a:cubicBezTo>
                    <a:pt x="68" y="104"/>
                    <a:pt x="70" y="103"/>
                    <a:pt x="71" y="102"/>
                  </a:cubicBezTo>
                  <a:cubicBezTo>
                    <a:pt x="71" y="101"/>
                    <a:pt x="74" y="99"/>
                    <a:pt x="76" y="99"/>
                  </a:cubicBezTo>
                  <a:cubicBezTo>
                    <a:pt x="78" y="98"/>
                    <a:pt x="89" y="99"/>
                    <a:pt x="89" y="99"/>
                  </a:cubicBezTo>
                  <a:cubicBezTo>
                    <a:pt x="89" y="99"/>
                    <a:pt x="91" y="99"/>
                    <a:pt x="92" y="100"/>
                  </a:cubicBezTo>
                  <a:cubicBezTo>
                    <a:pt x="93" y="100"/>
                    <a:pt x="103" y="107"/>
                    <a:pt x="103" y="107"/>
                  </a:cubicBezTo>
                  <a:cubicBezTo>
                    <a:pt x="103" y="107"/>
                    <a:pt x="104" y="107"/>
                    <a:pt x="106" y="108"/>
                  </a:cubicBezTo>
                  <a:cubicBezTo>
                    <a:pt x="107" y="108"/>
                    <a:pt x="123" y="108"/>
                    <a:pt x="123" y="108"/>
                  </a:cubicBezTo>
                  <a:cubicBezTo>
                    <a:pt x="123" y="108"/>
                    <a:pt x="124" y="108"/>
                    <a:pt x="124" y="109"/>
                  </a:cubicBezTo>
                  <a:cubicBezTo>
                    <a:pt x="124" y="110"/>
                    <a:pt x="125" y="113"/>
                    <a:pt x="122" y="115"/>
                  </a:cubicBezTo>
                  <a:cubicBezTo>
                    <a:pt x="120" y="116"/>
                    <a:pt x="113" y="119"/>
                    <a:pt x="111" y="118"/>
                  </a:cubicBezTo>
                  <a:cubicBezTo>
                    <a:pt x="108" y="118"/>
                    <a:pt x="103" y="116"/>
                    <a:pt x="102" y="115"/>
                  </a:cubicBezTo>
                  <a:cubicBezTo>
                    <a:pt x="100" y="114"/>
                    <a:pt x="98" y="113"/>
                    <a:pt x="97" y="113"/>
                  </a:cubicBezTo>
                  <a:cubicBezTo>
                    <a:pt x="96" y="113"/>
                    <a:pt x="81" y="107"/>
                    <a:pt x="81" y="107"/>
                  </a:cubicBezTo>
                  <a:cubicBezTo>
                    <a:pt x="81" y="107"/>
                    <a:pt x="80" y="107"/>
                    <a:pt x="80" y="108"/>
                  </a:cubicBezTo>
                  <a:cubicBezTo>
                    <a:pt x="79" y="108"/>
                    <a:pt x="76" y="115"/>
                    <a:pt x="63" y="116"/>
                  </a:cubicBezTo>
                  <a:lnTo>
                    <a:pt x="59" y="117"/>
                  </a:lnTo>
                  <a:cubicBezTo>
                    <a:pt x="59" y="117"/>
                    <a:pt x="58" y="117"/>
                    <a:pt x="58" y="118"/>
                  </a:cubicBezTo>
                  <a:cubicBezTo>
                    <a:pt x="57" y="119"/>
                    <a:pt x="56" y="120"/>
                    <a:pt x="55" y="120"/>
                  </a:cubicBezTo>
                  <a:cubicBezTo>
                    <a:pt x="54" y="120"/>
                    <a:pt x="38" y="122"/>
                    <a:pt x="29" y="123"/>
                  </a:cubicBezTo>
                  <a:cubicBezTo>
                    <a:pt x="29" y="124"/>
                    <a:pt x="29" y="124"/>
                    <a:pt x="28" y="124"/>
                  </a:cubicBezTo>
                  <a:cubicBezTo>
                    <a:pt x="28" y="125"/>
                    <a:pt x="27" y="130"/>
                    <a:pt x="27" y="136"/>
                  </a:cubicBezTo>
                  <a:cubicBezTo>
                    <a:pt x="28" y="141"/>
                    <a:pt x="27" y="141"/>
                    <a:pt x="30" y="139"/>
                  </a:cubicBezTo>
                  <a:cubicBezTo>
                    <a:pt x="34" y="136"/>
                    <a:pt x="33" y="138"/>
                    <a:pt x="33" y="138"/>
                  </a:cubicBezTo>
                  <a:cubicBezTo>
                    <a:pt x="34" y="138"/>
                    <a:pt x="34" y="138"/>
                    <a:pt x="32" y="139"/>
                  </a:cubicBezTo>
                  <a:cubicBezTo>
                    <a:pt x="30" y="140"/>
                    <a:pt x="25" y="141"/>
                    <a:pt x="26" y="144"/>
                  </a:cubicBezTo>
                  <a:cubicBezTo>
                    <a:pt x="27" y="147"/>
                    <a:pt x="28" y="148"/>
                    <a:pt x="31" y="148"/>
                  </a:cubicBezTo>
                  <a:cubicBezTo>
                    <a:pt x="30" y="148"/>
                    <a:pt x="29" y="148"/>
                    <a:pt x="30" y="149"/>
                  </a:cubicBezTo>
                  <a:lnTo>
                    <a:pt x="52" y="146"/>
                  </a:lnTo>
                  <a:cubicBezTo>
                    <a:pt x="52" y="146"/>
                    <a:pt x="58" y="145"/>
                    <a:pt x="59" y="144"/>
                  </a:cubicBezTo>
                  <a:cubicBezTo>
                    <a:pt x="60" y="144"/>
                    <a:pt x="88" y="137"/>
                    <a:pt x="88" y="137"/>
                  </a:cubicBezTo>
                  <a:cubicBezTo>
                    <a:pt x="88" y="137"/>
                    <a:pt x="90" y="136"/>
                    <a:pt x="92" y="137"/>
                  </a:cubicBezTo>
                  <a:cubicBezTo>
                    <a:pt x="93" y="137"/>
                    <a:pt x="115" y="137"/>
                    <a:pt x="129" y="13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0" name="Freeform 2995"/>
            <p:cNvSpPr>
              <a:spLocks/>
            </p:cNvSpPr>
            <p:nvPr/>
          </p:nvSpPr>
          <p:spPr bwMode="auto">
            <a:xfrm>
              <a:off x="5408047" y="3873346"/>
              <a:ext cx="10472" cy="8269"/>
            </a:xfrm>
            <a:custGeom>
              <a:avLst/>
              <a:gdLst>
                <a:gd name="T0" fmla="*/ 2147483647 w 13"/>
                <a:gd name="T1" fmla="*/ 2147483647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4" y="3"/>
                  </a:moveTo>
                  <a:cubicBezTo>
                    <a:pt x="0" y="4"/>
                    <a:pt x="2" y="5"/>
                    <a:pt x="3" y="7"/>
                  </a:cubicBezTo>
                  <a:cubicBezTo>
                    <a:pt x="4" y="10"/>
                    <a:pt x="6" y="9"/>
                    <a:pt x="6" y="9"/>
                  </a:cubicBezTo>
                  <a:cubicBezTo>
                    <a:pt x="9" y="7"/>
                    <a:pt x="13" y="4"/>
                    <a:pt x="13" y="2"/>
                  </a:cubicBezTo>
                  <a:cubicBezTo>
                    <a:pt x="13" y="0"/>
                    <a:pt x="7" y="1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1" name="Freeform 2996"/>
            <p:cNvSpPr>
              <a:spLocks/>
            </p:cNvSpPr>
            <p:nvPr/>
          </p:nvSpPr>
          <p:spPr bwMode="auto">
            <a:xfrm>
              <a:off x="5416909" y="3881615"/>
              <a:ext cx="3222" cy="4135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2" y="1"/>
                  </a:moveTo>
                  <a:cubicBezTo>
                    <a:pt x="0" y="1"/>
                    <a:pt x="1" y="3"/>
                    <a:pt x="1" y="3"/>
                  </a:cubicBezTo>
                  <a:cubicBezTo>
                    <a:pt x="2" y="5"/>
                    <a:pt x="3" y="5"/>
                    <a:pt x="4" y="3"/>
                  </a:cubicBezTo>
                  <a:cubicBezTo>
                    <a:pt x="4" y="1"/>
                    <a:pt x="4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2" name="Freeform 2997"/>
            <p:cNvSpPr>
              <a:spLocks/>
            </p:cNvSpPr>
            <p:nvPr/>
          </p:nvSpPr>
          <p:spPr bwMode="auto">
            <a:xfrm>
              <a:off x="5433824" y="3887403"/>
              <a:ext cx="12083" cy="7442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5" y="2"/>
                  </a:moveTo>
                  <a:cubicBezTo>
                    <a:pt x="0" y="0"/>
                    <a:pt x="2" y="5"/>
                    <a:pt x="2" y="5"/>
                  </a:cubicBezTo>
                  <a:cubicBezTo>
                    <a:pt x="4" y="9"/>
                    <a:pt x="7" y="7"/>
                    <a:pt x="11" y="6"/>
                  </a:cubicBezTo>
                  <a:cubicBezTo>
                    <a:pt x="15" y="4"/>
                    <a:pt x="9" y="3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3" name="Freeform 2998"/>
            <p:cNvSpPr>
              <a:spLocks/>
            </p:cNvSpPr>
            <p:nvPr/>
          </p:nvSpPr>
          <p:spPr bwMode="auto">
            <a:xfrm>
              <a:off x="5473294" y="3881615"/>
              <a:ext cx="2417" cy="9096"/>
            </a:xfrm>
            <a:custGeom>
              <a:avLst/>
              <a:gdLst>
                <a:gd name="T0" fmla="*/ 2147483647 w 3"/>
                <a:gd name="T1" fmla="*/ 2147483647 h 11"/>
                <a:gd name="T2" fmla="*/ 0 w 3"/>
                <a:gd name="T3" fmla="*/ 2147483647 h 11"/>
                <a:gd name="T4" fmla="*/ 2147483647 w 3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1">
                  <a:moveTo>
                    <a:pt x="2" y="4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2" y="11"/>
                    <a:pt x="3" y="8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4" name="Freeform 2999"/>
            <p:cNvSpPr>
              <a:spLocks/>
            </p:cNvSpPr>
            <p:nvPr/>
          </p:nvSpPr>
          <p:spPr bwMode="auto">
            <a:xfrm>
              <a:off x="5473294" y="3899807"/>
              <a:ext cx="8860" cy="9096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7" y="1"/>
                  </a:moveTo>
                  <a:cubicBezTo>
                    <a:pt x="5" y="0"/>
                    <a:pt x="2" y="1"/>
                    <a:pt x="1" y="5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10"/>
                    <a:pt x="7" y="11"/>
                    <a:pt x="9" y="8"/>
                  </a:cubicBezTo>
                  <a:cubicBezTo>
                    <a:pt x="11" y="4"/>
                    <a:pt x="8" y="2"/>
                    <a:pt x="7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5" name="Freeform 3000"/>
            <p:cNvSpPr>
              <a:spLocks/>
            </p:cNvSpPr>
            <p:nvPr/>
          </p:nvSpPr>
          <p:spPr bwMode="auto">
            <a:xfrm>
              <a:off x="5466850" y="3925441"/>
              <a:ext cx="1611" cy="9096"/>
            </a:xfrm>
            <a:custGeom>
              <a:avLst/>
              <a:gdLst>
                <a:gd name="T0" fmla="*/ 0 w 2"/>
                <a:gd name="T1" fmla="*/ 2147483647 h 11"/>
                <a:gd name="T2" fmla="*/ 2147483647 w 2"/>
                <a:gd name="T3" fmla="*/ 2147483647 h 11"/>
                <a:gd name="T4" fmla="*/ 0 w 2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1">
                  <a:moveTo>
                    <a:pt x="0" y="7"/>
                  </a:moveTo>
                  <a:cubicBezTo>
                    <a:pt x="2" y="11"/>
                    <a:pt x="2" y="8"/>
                    <a:pt x="1" y="4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6" name="Freeform 3001"/>
            <p:cNvSpPr>
              <a:spLocks/>
            </p:cNvSpPr>
            <p:nvPr/>
          </p:nvSpPr>
          <p:spPr bwMode="auto">
            <a:xfrm>
              <a:off x="5452350" y="3927095"/>
              <a:ext cx="8860" cy="13231"/>
            </a:xfrm>
            <a:custGeom>
              <a:avLst/>
              <a:gdLst>
                <a:gd name="T0" fmla="*/ 2147483647 w 11"/>
                <a:gd name="T1" fmla="*/ 2147483647 h 16"/>
                <a:gd name="T2" fmla="*/ 0 w 11"/>
                <a:gd name="T3" fmla="*/ 2147483647 h 16"/>
                <a:gd name="T4" fmla="*/ 2147483647 w 11"/>
                <a:gd name="T5" fmla="*/ 2147483647 h 16"/>
                <a:gd name="T6" fmla="*/ 2147483647 w 11"/>
                <a:gd name="T7" fmla="*/ 2147483647 h 16"/>
                <a:gd name="T8" fmla="*/ 2147483647 w 11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3" y="2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0" y="13"/>
                    <a:pt x="3" y="14"/>
                  </a:cubicBezTo>
                  <a:cubicBezTo>
                    <a:pt x="7" y="14"/>
                    <a:pt x="11" y="16"/>
                    <a:pt x="9" y="10"/>
                  </a:cubicBezTo>
                  <a:cubicBezTo>
                    <a:pt x="7" y="5"/>
                    <a:pt x="5" y="5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7" name="Freeform 3002"/>
            <p:cNvSpPr>
              <a:spLocks/>
            </p:cNvSpPr>
            <p:nvPr/>
          </p:nvSpPr>
          <p:spPr bwMode="auto">
            <a:xfrm>
              <a:off x="5430602" y="3933710"/>
              <a:ext cx="5638" cy="744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2147483647 h 9"/>
                <a:gd name="T6" fmla="*/ 2147483647 w 7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4" y="3"/>
                  </a:moveTo>
                  <a:cubicBezTo>
                    <a:pt x="2" y="6"/>
                    <a:pt x="0" y="6"/>
                    <a:pt x="3" y="7"/>
                  </a:cubicBezTo>
                  <a:cubicBezTo>
                    <a:pt x="6" y="9"/>
                    <a:pt x="7" y="9"/>
                    <a:pt x="6" y="4"/>
                  </a:cubicBezTo>
                  <a:cubicBezTo>
                    <a:pt x="6" y="4"/>
                    <a:pt x="6" y="0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8" name="Freeform 3003"/>
            <p:cNvSpPr>
              <a:spLocks/>
            </p:cNvSpPr>
            <p:nvPr/>
          </p:nvSpPr>
          <p:spPr bwMode="auto">
            <a:xfrm>
              <a:off x="6385126" y="3372238"/>
              <a:ext cx="10472" cy="13231"/>
            </a:xfrm>
            <a:custGeom>
              <a:avLst/>
              <a:gdLst>
                <a:gd name="T0" fmla="*/ 2147483647 w 13"/>
                <a:gd name="T1" fmla="*/ 2147483647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6">
                  <a:moveTo>
                    <a:pt x="3" y="8"/>
                  </a:moveTo>
                  <a:cubicBezTo>
                    <a:pt x="3" y="8"/>
                    <a:pt x="3" y="16"/>
                    <a:pt x="7" y="12"/>
                  </a:cubicBezTo>
                  <a:cubicBezTo>
                    <a:pt x="12" y="9"/>
                    <a:pt x="13" y="7"/>
                    <a:pt x="10" y="6"/>
                  </a:cubicBezTo>
                  <a:cubicBezTo>
                    <a:pt x="7" y="5"/>
                    <a:pt x="0" y="0"/>
                    <a:pt x="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9" name="Freeform 3004"/>
            <p:cNvSpPr>
              <a:spLocks/>
            </p:cNvSpPr>
            <p:nvPr/>
          </p:nvSpPr>
          <p:spPr bwMode="auto">
            <a:xfrm>
              <a:off x="6298131" y="3266392"/>
              <a:ext cx="108743" cy="223266"/>
            </a:xfrm>
            <a:custGeom>
              <a:avLst/>
              <a:gdLst>
                <a:gd name="T0" fmla="*/ 2147483647 w 135"/>
                <a:gd name="T1" fmla="*/ 2147483647 h 270"/>
                <a:gd name="T2" fmla="*/ 2147483647 w 135"/>
                <a:gd name="T3" fmla="*/ 2147483647 h 270"/>
                <a:gd name="T4" fmla="*/ 2147483647 w 135"/>
                <a:gd name="T5" fmla="*/ 2147483647 h 270"/>
                <a:gd name="T6" fmla="*/ 2147483647 w 135"/>
                <a:gd name="T7" fmla="*/ 2147483647 h 270"/>
                <a:gd name="T8" fmla="*/ 2147483647 w 135"/>
                <a:gd name="T9" fmla="*/ 2147483647 h 270"/>
                <a:gd name="T10" fmla="*/ 2147483647 w 135"/>
                <a:gd name="T11" fmla="*/ 2147483647 h 270"/>
                <a:gd name="T12" fmla="*/ 2147483647 w 135"/>
                <a:gd name="T13" fmla="*/ 2147483647 h 270"/>
                <a:gd name="T14" fmla="*/ 2147483647 w 135"/>
                <a:gd name="T15" fmla="*/ 2147483647 h 270"/>
                <a:gd name="T16" fmla="*/ 2147483647 w 135"/>
                <a:gd name="T17" fmla="*/ 2147483647 h 270"/>
                <a:gd name="T18" fmla="*/ 2147483647 w 135"/>
                <a:gd name="T19" fmla="*/ 2147483647 h 270"/>
                <a:gd name="T20" fmla="*/ 2147483647 w 135"/>
                <a:gd name="T21" fmla="*/ 2147483647 h 270"/>
                <a:gd name="T22" fmla="*/ 2147483647 w 135"/>
                <a:gd name="T23" fmla="*/ 2147483647 h 270"/>
                <a:gd name="T24" fmla="*/ 2147483647 w 135"/>
                <a:gd name="T25" fmla="*/ 2147483647 h 270"/>
                <a:gd name="T26" fmla="*/ 2147483647 w 135"/>
                <a:gd name="T27" fmla="*/ 2147483647 h 270"/>
                <a:gd name="T28" fmla="*/ 2147483647 w 135"/>
                <a:gd name="T29" fmla="*/ 2147483647 h 270"/>
                <a:gd name="T30" fmla="*/ 2147483647 w 135"/>
                <a:gd name="T31" fmla="*/ 2147483647 h 270"/>
                <a:gd name="T32" fmla="*/ 2147483647 w 135"/>
                <a:gd name="T33" fmla="*/ 2147483647 h 270"/>
                <a:gd name="T34" fmla="*/ 2147483647 w 135"/>
                <a:gd name="T35" fmla="*/ 2147483647 h 270"/>
                <a:gd name="T36" fmla="*/ 2147483647 w 135"/>
                <a:gd name="T37" fmla="*/ 2147483647 h 270"/>
                <a:gd name="T38" fmla="*/ 2147483647 w 135"/>
                <a:gd name="T39" fmla="*/ 2147483647 h 270"/>
                <a:gd name="T40" fmla="*/ 2147483647 w 135"/>
                <a:gd name="T41" fmla="*/ 2147483647 h 270"/>
                <a:gd name="T42" fmla="*/ 2147483647 w 135"/>
                <a:gd name="T43" fmla="*/ 2147483647 h 270"/>
                <a:gd name="T44" fmla="*/ 2147483647 w 135"/>
                <a:gd name="T45" fmla="*/ 2147483647 h 270"/>
                <a:gd name="T46" fmla="*/ 2147483647 w 135"/>
                <a:gd name="T47" fmla="*/ 2147483647 h 270"/>
                <a:gd name="T48" fmla="*/ 2147483647 w 135"/>
                <a:gd name="T49" fmla="*/ 2147483647 h 270"/>
                <a:gd name="T50" fmla="*/ 2147483647 w 135"/>
                <a:gd name="T51" fmla="*/ 2147483647 h 270"/>
                <a:gd name="T52" fmla="*/ 2147483647 w 135"/>
                <a:gd name="T53" fmla="*/ 2147483647 h 270"/>
                <a:gd name="T54" fmla="*/ 2147483647 w 135"/>
                <a:gd name="T55" fmla="*/ 2147483647 h 270"/>
                <a:gd name="T56" fmla="*/ 2147483647 w 135"/>
                <a:gd name="T57" fmla="*/ 2147483647 h 270"/>
                <a:gd name="T58" fmla="*/ 2147483647 w 135"/>
                <a:gd name="T59" fmla="*/ 2147483647 h 270"/>
                <a:gd name="T60" fmla="*/ 2147483647 w 135"/>
                <a:gd name="T61" fmla="*/ 2147483647 h 270"/>
                <a:gd name="T62" fmla="*/ 2147483647 w 135"/>
                <a:gd name="T63" fmla="*/ 2147483647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5" h="270">
                  <a:moveTo>
                    <a:pt x="24" y="34"/>
                  </a:moveTo>
                  <a:cubicBezTo>
                    <a:pt x="25" y="36"/>
                    <a:pt x="28" y="38"/>
                    <a:pt x="28" y="38"/>
                  </a:cubicBezTo>
                  <a:cubicBezTo>
                    <a:pt x="28" y="38"/>
                    <a:pt x="29" y="40"/>
                    <a:pt x="29" y="41"/>
                  </a:cubicBezTo>
                  <a:cubicBezTo>
                    <a:pt x="28" y="42"/>
                    <a:pt x="27" y="51"/>
                    <a:pt x="27" y="51"/>
                  </a:cubicBezTo>
                  <a:cubicBezTo>
                    <a:pt x="27" y="51"/>
                    <a:pt x="26" y="53"/>
                    <a:pt x="27" y="61"/>
                  </a:cubicBezTo>
                  <a:cubicBezTo>
                    <a:pt x="28" y="68"/>
                    <a:pt x="30" y="74"/>
                    <a:pt x="31" y="76"/>
                  </a:cubicBezTo>
                  <a:cubicBezTo>
                    <a:pt x="31" y="78"/>
                    <a:pt x="33" y="83"/>
                    <a:pt x="30" y="89"/>
                  </a:cubicBezTo>
                  <a:cubicBezTo>
                    <a:pt x="28" y="94"/>
                    <a:pt x="27" y="99"/>
                    <a:pt x="26" y="101"/>
                  </a:cubicBezTo>
                  <a:cubicBezTo>
                    <a:pt x="24" y="104"/>
                    <a:pt x="20" y="108"/>
                    <a:pt x="18" y="110"/>
                  </a:cubicBezTo>
                  <a:cubicBezTo>
                    <a:pt x="16" y="112"/>
                    <a:pt x="3" y="123"/>
                    <a:pt x="3" y="123"/>
                  </a:cubicBezTo>
                  <a:cubicBezTo>
                    <a:pt x="3" y="123"/>
                    <a:pt x="0" y="125"/>
                    <a:pt x="1" y="127"/>
                  </a:cubicBezTo>
                  <a:cubicBezTo>
                    <a:pt x="1" y="129"/>
                    <a:pt x="2" y="138"/>
                    <a:pt x="3" y="141"/>
                  </a:cubicBezTo>
                  <a:cubicBezTo>
                    <a:pt x="5" y="144"/>
                    <a:pt x="5" y="147"/>
                    <a:pt x="6" y="149"/>
                  </a:cubicBezTo>
                  <a:cubicBezTo>
                    <a:pt x="7" y="150"/>
                    <a:pt x="7" y="152"/>
                    <a:pt x="9" y="152"/>
                  </a:cubicBezTo>
                  <a:cubicBezTo>
                    <a:pt x="10" y="153"/>
                    <a:pt x="28" y="168"/>
                    <a:pt x="28" y="181"/>
                  </a:cubicBezTo>
                  <a:cubicBezTo>
                    <a:pt x="28" y="181"/>
                    <a:pt x="27" y="184"/>
                    <a:pt x="30" y="186"/>
                  </a:cubicBezTo>
                  <a:cubicBezTo>
                    <a:pt x="32" y="188"/>
                    <a:pt x="51" y="203"/>
                    <a:pt x="51" y="203"/>
                  </a:cubicBezTo>
                  <a:cubicBezTo>
                    <a:pt x="51" y="203"/>
                    <a:pt x="54" y="204"/>
                    <a:pt x="54" y="206"/>
                  </a:cubicBezTo>
                  <a:cubicBezTo>
                    <a:pt x="54" y="208"/>
                    <a:pt x="65" y="256"/>
                    <a:pt x="69" y="270"/>
                  </a:cubicBezTo>
                  <a:cubicBezTo>
                    <a:pt x="71" y="269"/>
                    <a:pt x="73" y="268"/>
                    <a:pt x="74" y="268"/>
                  </a:cubicBezTo>
                  <a:cubicBezTo>
                    <a:pt x="78" y="266"/>
                    <a:pt x="81" y="263"/>
                    <a:pt x="83" y="261"/>
                  </a:cubicBezTo>
                  <a:cubicBezTo>
                    <a:pt x="85" y="259"/>
                    <a:pt x="86" y="256"/>
                    <a:pt x="90" y="252"/>
                  </a:cubicBezTo>
                  <a:cubicBezTo>
                    <a:pt x="94" y="248"/>
                    <a:pt x="95" y="244"/>
                    <a:pt x="93" y="237"/>
                  </a:cubicBezTo>
                  <a:cubicBezTo>
                    <a:pt x="91" y="230"/>
                    <a:pt x="92" y="225"/>
                    <a:pt x="92" y="220"/>
                  </a:cubicBezTo>
                  <a:cubicBezTo>
                    <a:pt x="93" y="215"/>
                    <a:pt x="95" y="215"/>
                    <a:pt x="96" y="215"/>
                  </a:cubicBezTo>
                  <a:cubicBezTo>
                    <a:pt x="98" y="215"/>
                    <a:pt x="99" y="212"/>
                    <a:pt x="102" y="208"/>
                  </a:cubicBezTo>
                  <a:cubicBezTo>
                    <a:pt x="104" y="204"/>
                    <a:pt x="105" y="205"/>
                    <a:pt x="107" y="206"/>
                  </a:cubicBezTo>
                  <a:cubicBezTo>
                    <a:pt x="108" y="207"/>
                    <a:pt x="111" y="202"/>
                    <a:pt x="112" y="200"/>
                  </a:cubicBezTo>
                  <a:cubicBezTo>
                    <a:pt x="113" y="198"/>
                    <a:pt x="117" y="198"/>
                    <a:pt x="118" y="197"/>
                  </a:cubicBezTo>
                  <a:cubicBezTo>
                    <a:pt x="119" y="195"/>
                    <a:pt x="131" y="190"/>
                    <a:pt x="133" y="189"/>
                  </a:cubicBezTo>
                  <a:cubicBezTo>
                    <a:pt x="135" y="189"/>
                    <a:pt x="135" y="186"/>
                    <a:pt x="135" y="186"/>
                  </a:cubicBezTo>
                  <a:lnTo>
                    <a:pt x="135" y="160"/>
                  </a:lnTo>
                  <a:cubicBezTo>
                    <a:pt x="134" y="160"/>
                    <a:pt x="133" y="160"/>
                    <a:pt x="133" y="160"/>
                  </a:cubicBezTo>
                  <a:cubicBezTo>
                    <a:pt x="130" y="159"/>
                    <a:pt x="120" y="157"/>
                    <a:pt x="122" y="155"/>
                  </a:cubicBezTo>
                  <a:cubicBezTo>
                    <a:pt x="124" y="153"/>
                    <a:pt x="123" y="155"/>
                    <a:pt x="122" y="151"/>
                  </a:cubicBezTo>
                  <a:cubicBezTo>
                    <a:pt x="121" y="148"/>
                    <a:pt x="120" y="141"/>
                    <a:pt x="116" y="142"/>
                  </a:cubicBezTo>
                  <a:cubicBezTo>
                    <a:pt x="113" y="143"/>
                    <a:pt x="117" y="145"/>
                    <a:pt x="114" y="146"/>
                  </a:cubicBezTo>
                  <a:cubicBezTo>
                    <a:pt x="111" y="147"/>
                    <a:pt x="106" y="150"/>
                    <a:pt x="107" y="144"/>
                  </a:cubicBezTo>
                  <a:cubicBezTo>
                    <a:pt x="109" y="139"/>
                    <a:pt x="108" y="139"/>
                    <a:pt x="105" y="140"/>
                  </a:cubicBezTo>
                  <a:cubicBezTo>
                    <a:pt x="103" y="141"/>
                    <a:pt x="98" y="143"/>
                    <a:pt x="89" y="134"/>
                  </a:cubicBezTo>
                  <a:cubicBezTo>
                    <a:pt x="89" y="134"/>
                    <a:pt x="82" y="124"/>
                    <a:pt x="89" y="118"/>
                  </a:cubicBezTo>
                  <a:cubicBezTo>
                    <a:pt x="96" y="112"/>
                    <a:pt x="107" y="107"/>
                    <a:pt x="112" y="99"/>
                  </a:cubicBezTo>
                  <a:cubicBezTo>
                    <a:pt x="116" y="92"/>
                    <a:pt x="117" y="89"/>
                    <a:pt x="119" y="87"/>
                  </a:cubicBezTo>
                  <a:cubicBezTo>
                    <a:pt x="121" y="84"/>
                    <a:pt x="123" y="83"/>
                    <a:pt x="122" y="79"/>
                  </a:cubicBezTo>
                  <a:cubicBezTo>
                    <a:pt x="120" y="75"/>
                    <a:pt x="120" y="73"/>
                    <a:pt x="119" y="71"/>
                  </a:cubicBezTo>
                  <a:cubicBezTo>
                    <a:pt x="119" y="69"/>
                    <a:pt x="117" y="68"/>
                    <a:pt x="115" y="67"/>
                  </a:cubicBezTo>
                  <a:cubicBezTo>
                    <a:pt x="113" y="66"/>
                    <a:pt x="97" y="56"/>
                    <a:pt x="100" y="45"/>
                  </a:cubicBezTo>
                  <a:cubicBezTo>
                    <a:pt x="100" y="45"/>
                    <a:pt x="99" y="40"/>
                    <a:pt x="107" y="36"/>
                  </a:cubicBezTo>
                  <a:cubicBezTo>
                    <a:pt x="114" y="33"/>
                    <a:pt x="116" y="29"/>
                    <a:pt x="117" y="26"/>
                  </a:cubicBezTo>
                  <a:cubicBezTo>
                    <a:pt x="118" y="24"/>
                    <a:pt x="124" y="17"/>
                    <a:pt x="119" y="12"/>
                  </a:cubicBezTo>
                  <a:cubicBezTo>
                    <a:pt x="119" y="12"/>
                    <a:pt x="117" y="8"/>
                    <a:pt x="112" y="15"/>
                  </a:cubicBezTo>
                  <a:cubicBezTo>
                    <a:pt x="112" y="15"/>
                    <a:pt x="109" y="19"/>
                    <a:pt x="106" y="19"/>
                  </a:cubicBezTo>
                  <a:cubicBezTo>
                    <a:pt x="103" y="20"/>
                    <a:pt x="102" y="20"/>
                    <a:pt x="102" y="22"/>
                  </a:cubicBezTo>
                  <a:cubicBezTo>
                    <a:pt x="102" y="23"/>
                    <a:pt x="98" y="25"/>
                    <a:pt x="95" y="23"/>
                  </a:cubicBezTo>
                  <a:cubicBezTo>
                    <a:pt x="91" y="22"/>
                    <a:pt x="94" y="22"/>
                    <a:pt x="94" y="19"/>
                  </a:cubicBezTo>
                  <a:cubicBezTo>
                    <a:pt x="94" y="17"/>
                    <a:pt x="95" y="16"/>
                    <a:pt x="91" y="9"/>
                  </a:cubicBezTo>
                  <a:cubicBezTo>
                    <a:pt x="87" y="2"/>
                    <a:pt x="83" y="3"/>
                    <a:pt x="81" y="4"/>
                  </a:cubicBezTo>
                  <a:cubicBezTo>
                    <a:pt x="79" y="6"/>
                    <a:pt x="78" y="9"/>
                    <a:pt x="76" y="5"/>
                  </a:cubicBezTo>
                  <a:cubicBezTo>
                    <a:pt x="75" y="0"/>
                    <a:pt x="72" y="2"/>
                    <a:pt x="67" y="3"/>
                  </a:cubicBezTo>
                  <a:cubicBezTo>
                    <a:pt x="62" y="5"/>
                    <a:pt x="56" y="6"/>
                    <a:pt x="51" y="10"/>
                  </a:cubicBezTo>
                  <a:cubicBezTo>
                    <a:pt x="46" y="14"/>
                    <a:pt x="45" y="14"/>
                    <a:pt x="43" y="15"/>
                  </a:cubicBezTo>
                  <a:cubicBezTo>
                    <a:pt x="41" y="15"/>
                    <a:pt x="40" y="16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lnTo>
                    <a:pt x="24" y="32"/>
                  </a:lnTo>
                  <a:cubicBezTo>
                    <a:pt x="24" y="32"/>
                    <a:pt x="22" y="33"/>
                    <a:pt x="24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0" name="Freeform 3005"/>
            <p:cNvSpPr>
              <a:spLocks/>
            </p:cNvSpPr>
            <p:nvPr/>
          </p:nvSpPr>
          <p:spPr bwMode="auto">
            <a:xfrm>
              <a:off x="6986837" y="3458236"/>
              <a:ext cx="11277" cy="2481"/>
            </a:xfrm>
            <a:custGeom>
              <a:avLst/>
              <a:gdLst>
                <a:gd name="T0" fmla="*/ 0 w 14"/>
                <a:gd name="T1" fmla="*/ 2147483647 h 3"/>
                <a:gd name="T2" fmla="*/ 2147483647 w 14"/>
                <a:gd name="T3" fmla="*/ 2147483647 h 3"/>
                <a:gd name="T4" fmla="*/ 0 w 14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cubicBezTo>
                    <a:pt x="0" y="3"/>
                    <a:pt x="14" y="1"/>
                    <a:pt x="8" y="1"/>
                  </a:cubicBezTo>
                  <a:cubicBezTo>
                    <a:pt x="1" y="0"/>
                    <a:pt x="0" y="3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1" name="Freeform 3006"/>
            <p:cNvSpPr>
              <a:spLocks/>
            </p:cNvSpPr>
            <p:nvPr/>
          </p:nvSpPr>
          <p:spPr bwMode="auto">
            <a:xfrm>
              <a:off x="6763713" y="3445005"/>
              <a:ext cx="298843" cy="297688"/>
            </a:xfrm>
            <a:custGeom>
              <a:avLst/>
              <a:gdLst>
                <a:gd name="T0" fmla="*/ 2147483647 w 371"/>
                <a:gd name="T1" fmla="*/ 2147483647 h 360"/>
                <a:gd name="T2" fmla="*/ 2147483647 w 371"/>
                <a:gd name="T3" fmla="*/ 2147483647 h 360"/>
                <a:gd name="T4" fmla="*/ 2147483647 w 371"/>
                <a:gd name="T5" fmla="*/ 2147483647 h 360"/>
                <a:gd name="T6" fmla="*/ 2147483647 w 371"/>
                <a:gd name="T7" fmla="*/ 2147483647 h 360"/>
                <a:gd name="T8" fmla="*/ 2147483647 w 371"/>
                <a:gd name="T9" fmla="*/ 2147483647 h 360"/>
                <a:gd name="T10" fmla="*/ 2147483647 w 371"/>
                <a:gd name="T11" fmla="*/ 2147483647 h 360"/>
                <a:gd name="T12" fmla="*/ 2147483647 w 371"/>
                <a:gd name="T13" fmla="*/ 2147483647 h 360"/>
                <a:gd name="T14" fmla="*/ 2147483647 w 371"/>
                <a:gd name="T15" fmla="*/ 2147483647 h 360"/>
                <a:gd name="T16" fmla="*/ 2147483647 w 371"/>
                <a:gd name="T17" fmla="*/ 2147483647 h 360"/>
                <a:gd name="T18" fmla="*/ 2147483647 w 371"/>
                <a:gd name="T19" fmla="*/ 2147483647 h 360"/>
                <a:gd name="T20" fmla="*/ 2147483647 w 371"/>
                <a:gd name="T21" fmla="*/ 2147483647 h 360"/>
                <a:gd name="T22" fmla="*/ 2147483647 w 371"/>
                <a:gd name="T23" fmla="*/ 2147483647 h 360"/>
                <a:gd name="T24" fmla="*/ 2147483647 w 371"/>
                <a:gd name="T25" fmla="*/ 2147483647 h 360"/>
                <a:gd name="T26" fmla="*/ 2147483647 w 371"/>
                <a:gd name="T27" fmla="*/ 2147483647 h 360"/>
                <a:gd name="T28" fmla="*/ 2147483647 w 371"/>
                <a:gd name="T29" fmla="*/ 2147483647 h 360"/>
                <a:gd name="T30" fmla="*/ 2147483647 w 371"/>
                <a:gd name="T31" fmla="*/ 2147483647 h 360"/>
                <a:gd name="T32" fmla="*/ 2147483647 w 371"/>
                <a:gd name="T33" fmla="*/ 2147483647 h 360"/>
                <a:gd name="T34" fmla="*/ 2147483647 w 371"/>
                <a:gd name="T35" fmla="*/ 2147483647 h 360"/>
                <a:gd name="T36" fmla="*/ 2147483647 w 371"/>
                <a:gd name="T37" fmla="*/ 2147483647 h 360"/>
                <a:gd name="T38" fmla="*/ 2147483647 w 371"/>
                <a:gd name="T39" fmla="*/ 2147483647 h 360"/>
                <a:gd name="T40" fmla="*/ 2147483647 w 371"/>
                <a:gd name="T41" fmla="*/ 2147483647 h 360"/>
                <a:gd name="T42" fmla="*/ 2147483647 w 371"/>
                <a:gd name="T43" fmla="*/ 2147483647 h 360"/>
                <a:gd name="T44" fmla="*/ 2147483647 w 371"/>
                <a:gd name="T45" fmla="*/ 2147483647 h 360"/>
                <a:gd name="T46" fmla="*/ 2147483647 w 371"/>
                <a:gd name="T47" fmla="*/ 2147483647 h 360"/>
                <a:gd name="T48" fmla="*/ 2147483647 w 371"/>
                <a:gd name="T49" fmla="*/ 2147483647 h 360"/>
                <a:gd name="T50" fmla="*/ 2147483647 w 371"/>
                <a:gd name="T51" fmla="*/ 2147483647 h 360"/>
                <a:gd name="T52" fmla="*/ 2147483647 w 371"/>
                <a:gd name="T53" fmla="*/ 2147483647 h 360"/>
                <a:gd name="T54" fmla="*/ 2147483647 w 371"/>
                <a:gd name="T55" fmla="*/ 2147483647 h 360"/>
                <a:gd name="T56" fmla="*/ 2147483647 w 371"/>
                <a:gd name="T57" fmla="*/ 2147483647 h 360"/>
                <a:gd name="T58" fmla="*/ 2147483647 w 371"/>
                <a:gd name="T59" fmla="*/ 2147483647 h 360"/>
                <a:gd name="T60" fmla="*/ 2147483647 w 371"/>
                <a:gd name="T61" fmla="*/ 2147483647 h 360"/>
                <a:gd name="T62" fmla="*/ 2147483647 w 371"/>
                <a:gd name="T63" fmla="*/ 2147483647 h 360"/>
                <a:gd name="T64" fmla="*/ 2147483647 w 371"/>
                <a:gd name="T65" fmla="*/ 2147483647 h 360"/>
                <a:gd name="T66" fmla="*/ 2147483647 w 371"/>
                <a:gd name="T67" fmla="*/ 2147483647 h 360"/>
                <a:gd name="T68" fmla="*/ 2147483647 w 371"/>
                <a:gd name="T69" fmla="*/ 2147483647 h 360"/>
                <a:gd name="T70" fmla="*/ 2147483647 w 371"/>
                <a:gd name="T71" fmla="*/ 2147483647 h 360"/>
                <a:gd name="T72" fmla="*/ 2147483647 w 371"/>
                <a:gd name="T73" fmla="*/ 2147483647 h 360"/>
                <a:gd name="T74" fmla="*/ 2147483647 w 371"/>
                <a:gd name="T75" fmla="*/ 2147483647 h 3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1" h="360">
                  <a:moveTo>
                    <a:pt x="5" y="17"/>
                  </a:moveTo>
                  <a:cubicBezTo>
                    <a:pt x="6" y="27"/>
                    <a:pt x="11" y="38"/>
                    <a:pt x="7" y="44"/>
                  </a:cubicBezTo>
                  <a:cubicBezTo>
                    <a:pt x="4" y="50"/>
                    <a:pt x="2" y="53"/>
                    <a:pt x="1" y="53"/>
                  </a:cubicBezTo>
                  <a:cubicBezTo>
                    <a:pt x="1" y="54"/>
                    <a:pt x="0" y="56"/>
                    <a:pt x="1" y="59"/>
                  </a:cubicBezTo>
                  <a:cubicBezTo>
                    <a:pt x="2" y="62"/>
                    <a:pt x="4" y="72"/>
                    <a:pt x="5" y="75"/>
                  </a:cubicBezTo>
                  <a:cubicBezTo>
                    <a:pt x="5" y="77"/>
                    <a:pt x="6" y="80"/>
                    <a:pt x="6" y="82"/>
                  </a:cubicBezTo>
                  <a:cubicBezTo>
                    <a:pt x="7" y="83"/>
                    <a:pt x="8" y="88"/>
                    <a:pt x="8" y="90"/>
                  </a:cubicBezTo>
                  <a:cubicBezTo>
                    <a:pt x="8" y="93"/>
                    <a:pt x="10" y="159"/>
                    <a:pt x="10" y="159"/>
                  </a:cubicBezTo>
                  <a:lnTo>
                    <a:pt x="9" y="248"/>
                  </a:lnTo>
                  <a:lnTo>
                    <a:pt x="10" y="350"/>
                  </a:lnTo>
                  <a:lnTo>
                    <a:pt x="220" y="348"/>
                  </a:lnTo>
                  <a:cubicBezTo>
                    <a:pt x="220" y="348"/>
                    <a:pt x="222" y="348"/>
                    <a:pt x="223" y="347"/>
                  </a:cubicBezTo>
                  <a:cubicBezTo>
                    <a:pt x="223" y="346"/>
                    <a:pt x="228" y="341"/>
                    <a:pt x="228" y="345"/>
                  </a:cubicBezTo>
                  <a:cubicBezTo>
                    <a:pt x="228" y="349"/>
                    <a:pt x="228" y="349"/>
                    <a:pt x="228" y="349"/>
                  </a:cubicBezTo>
                  <a:cubicBezTo>
                    <a:pt x="228" y="349"/>
                    <a:pt x="228" y="351"/>
                    <a:pt x="229" y="350"/>
                  </a:cubicBezTo>
                  <a:cubicBezTo>
                    <a:pt x="230" y="350"/>
                    <a:pt x="283" y="351"/>
                    <a:pt x="283" y="351"/>
                  </a:cubicBezTo>
                  <a:cubicBezTo>
                    <a:pt x="283" y="351"/>
                    <a:pt x="285" y="350"/>
                    <a:pt x="286" y="351"/>
                  </a:cubicBezTo>
                  <a:cubicBezTo>
                    <a:pt x="287" y="352"/>
                    <a:pt x="297" y="360"/>
                    <a:pt x="297" y="360"/>
                  </a:cubicBezTo>
                  <a:cubicBezTo>
                    <a:pt x="297" y="360"/>
                    <a:pt x="297" y="360"/>
                    <a:pt x="299" y="360"/>
                  </a:cubicBezTo>
                  <a:cubicBezTo>
                    <a:pt x="302" y="360"/>
                    <a:pt x="311" y="360"/>
                    <a:pt x="313" y="357"/>
                  </a:cubicBezTo>
                  <a:cubicBezTo>
                    <a:pt x="315" y="353"/>
                    <a:pt x="316" y="345"/>
                    <a:pt x="319" y="344"/>
                  </a:cubicBezTo>
                  <a:cubicBezTo>
                    <a:pt x="322" y="342"/>
                    <a:pt x="331" y="341"/>
                    <a:pt x="332" y="340"/>
                  </a:cubicBezTo>
                  <a:cubicBezTo>
                    <a:pt x="334" y="340"/>
                    <a:pt x="338" y="338"/>
                    <a:pt x="340" y="329"/>
                  </a:cubicBezTo>
                  <a:cubicBezTo>
                    <a:pt x="343" y="321"/>
                    <a:pt x="345" y="320"/>
                    <a:pt x="348" y="320"/>
                  </a:cubicBezTo>
                  <a:cubicBezTo>
                    <a:pt x="351" y="319"/>
                    <a:pt x="355" y="317"/>
                    <a:pt x="357" y="316"/>
                  </a:cubicBezTo>
                  <a:cubicBezTo>
                    <a:pt x="358" y="315"/>
                    <a:pt x="363" y="312"/>
                    <a:pt x="367" y="310"/>
                  </a:cubicBezTo>
                  <a:cubicBezTo>
                    <a:pt x="366" y="309"/>
                    <a:pt x="366" y="308"/>
                    <a:pt x="366" y="306"/>
                  </a:cubicBezTo>
                  <a:cubicBezTo>
                    <a:pt x="362" y="287"/>
                    <a:pt x="361" y="279"/>
                    <a:pt x="366" y="281"/>
                  </a:cubicBezTo>
                  <a:cubicBezTo>
                    <a:pt x="371" y="282"/>
                    <a:pt x="370" y="281"/>
                    <a:pt x="368" y="278"/>
                  </a:cubicBezTo>
                  <a:cubicBezTo>
                    <a:pt x="365" y="275"/>
                    <a:pt x="363" y="275"/>
                    <a:pt x="360" y="272"/>
                  </a:cubicBezTo>
                  <a:cubicBezTo>
                    <a:pt x="358" y="269"/>
                    <a:pt x="345" y="251"/>
                    <a:pt x="336" y="231"/>
                  </a:cubicBezTo>
                  <a:cubicBezTo>
                    <a:pt x="327" y="211"/>
                    <a:pt x="313" y="186"/>
                    <a:pt x="313" y="186"/>
                  </a:cubicBezTo>
                  <a:cubicBezTo>
                    <a:pt x="313" y="186"/>
                    <a:pt x="310" y="185"/>
                    <a:pt x="311" y="182"/>
                  </a:cubicBezTo>
                  <a:cubicBezTo>
                    <a:pt x="312" y="180"/>
                    <a:pt x="312" y="174"/>
                    <a:pt x="310" y="170"/>
                  </a:cubicBezTo>
                  <a:cubicBezTo>
                    <a:pt x="308" y="165"/>
                    <a:pt x="301" y="149"/>
                    <a:pt x="300" y="146"/>
                  </a:cubicBezTo>
                  <a:cubicBezTo>
                    <a:pt x="300" y="144"/>
                    <a:pt x="297" y="140"/>
                    <a:pt x="293" y="135"/>
                  </a:cubicBezTo>
                  <a:cubicBezTo>
                    <a:pt x="288" y="130"/>
                    <a:pt x="275" y="116"/>
                    <a:pt x="271" y="106"/>
                  </a:cubicBezTo>
                  <a:cubicBezTo>
                    <a:pt x="268" y="96"/>
                    <a:pt x="265" y="89"/>
                    <a:pt x="261" y="85"/>
                  </a:cubicBezTo>
                  <a:cubicBezTo>
                    <a:pt x="257" y="81"/>
                    <a:pt x="257" y="75"/>
                    <a:pt x="259" y="72"/>
                  </a:cubicBezTo>
                  <a:cubicBezTo>
                    <a:pt x="261" y="70"/>
                    <a:pt x="261" y="68"/>
                    <a:pt x="261" y="67"/>
                  </a:cubicBezTo>
                  <a:cubicBezTo>
                    <a:pt x="261" y="66"/>
                    <a:pt x="261" y="64"/>
                    <a:pt x="263" y="64"/>
                  </a:cubicBezTo>
                  <a:cubicBezTo>
                    <a:pt x="264" y="64"/>
                    <a:pt x="266" y="66"/>
                    <a:pt x="267" y="69"/>
                  </a:cubicBezTo>
                  <a:cubicBezTo>
                    <a:pt x="267" y="72"/>
                    <a:pt x="270" y="83"/>
                    <a:pt x="271" y="84"/>
                  </a:cubicBezTo>
                  <a:cubicBezTo>
                    <a:pt x="271" y="85"/>
                    <a:pt x="275" y="90"/>
                    <a:pt x="278" y="92"/>
                  </a:cubicBezTo>
                  <a:cubicBezTo>
                    <a:pt x="280" y="94"/>
                    <a:pt x="286" y="99"/>
                    <a:pt x="286" y="108"/>
                  </a:cubicBezTo>
                  <a:cubicBezTo>
                    <a:pt x="286" y="117"/>
                    <a:pt x="291" y="121"/>
                    <a:pt x="298" y="127"/>
                  </a:cubicBezTo>
                  <a:cubicBezTo>
                    <a:pt x="305" y="134"/>
                    <a:pt x="313" y="141"/>
                    <a:pt x="315" y="143"/>
                  </a:cubicBezTo>
                  <a:cubicBezTo>
                    <a:pt x="318" y="144"/>
                    <a:pt x="322" y="147"/>
                    <a:pt x="323" y="140"/>
                  </a:cubicBezTo>
                  <a:cubicBezTo>
                    <a:pt x="323" y="134"/>
                    <a:pt x="328" y="125"/>
                    <a:pt x="329" y="122"/>
                  </a:cubicBezTo>
                  <a:cubicBezTo>
                    <a:pt x="329" y="122"/>
                    <a:pt x="336" y="100"/>
                    <a:pt x="338" y="95"/>
                  </a:cubicBezTo>
                  <a:cubicBezTo>
                    <a:pt x="339" y="91"/>
                    <a:pt x="341" y="84"/>
                    <a:pt x="342" y="81"/>
                  </a:cubicBezTo>
                  <a:cubicBezTo>
                    <a:pt x="339" y="72"/>
                    <a:pt x="326" y="34"/>
                    <a:pt x="325" y="30"/>
                  </a:cubicBezTo>
                  <a:cubicBezTo>
                    <a:pt x="324" y="26"/>
                    <a:pt x="321" y="18"/>
                    <a:pt x="319" y="14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17" y="14"/>
                    <a:pt x="310" y="17"/>
                    <a:pt x="306" y="19"/>
                  </a:cubicBezTo>
                  <a:cubicBezTo>
                    <a:pt x="301" y="21"/>
                    <a:pt x="276" y="25"/>
                    <a:pt x="270" y="24"/>
                  </a:cubicBezTo>
                  <a:cubicBezTo>
                    <a:pt x="264" y="23"/>
                    <a:pt x="263" y="20"/>
                    <a:pt x="259" y="18"/>
                  </a:cubicBezTo>
                  <a:cubicBezTo>
                    <a:pt x="255" y="15"/>
                    <a:pt x="252" y="13"/>
                    <a:pt x="254" y="16"/>
                  </a:cubicBezTo>
                  <a:cubicBezTo>
                    <a:pt x="256" y="19"/>
                    <a:pt x="254" y="20"/>
                    <a:pt x="253" y="21"/>
                  </a:cubicBezTo>
                  <a:cubicBezTo>
                    <a:pt x="252" y="23"/>
                    <a:pt x="250" y="23"/>
                    <a:pt x="247" y="21"/>
                  </a:cubicBezTo>
                  <a:cubicBezTo>
                    <a:pt x="245" y="19"/>
                    <a:pt x="237" y="16"/>
                    <a:pt x="239" y="12"/>
                  </a:cubicBezTo>
                  <a:cubicBezTo>
                    <a:pt x="241" y="7"/>
                    <a:pt x="245" y="3"/>
                    <a:pt x="238" y="7"/>
                  </a:cubicBezTo>
                  <a:cubicBezTo>
                    <a:pt x="230" y="10"/>
                    <a:pt x="228" y="8"/>
                    <a:pt x="222" y="6"/>
                  </a:cubicBezTo>
                  <a:cubicBezTo>
                    <a:pt x="217" y="4"/>
                    <a:pt x="213" y="2"/>
                    <a:pt x="206" y="5"/>
                  </a:cubicBezTo>
                  <a:cubicBezTo>
                    <a:pt x="199" y="8"/>
                    <a:pt x="199" y="6"/>
                    <a:pt x="193" y="9"/>
                  </a:cubicBezTo>
                  <a:cubicBezTo>
                    <a:pt x="186" y="12"/>
                    <a:pt x="187" y="12"/>
                    <a:pt x="186" y="13"/>
                  </a:cubicBezTo>
                  <a:cubicBezTo>
                    <a:pt x="185" y="14"/>
                    <a:pt x="183" y="15"/>
                    <a:pt x="186" y="15"/>
                  </a:cubicBezTo>
                  <a:cubicBezTo>
                    <a:pt x="189" y="16"/>
                    <a:pt x="187" y="17"/>
                    <a:pt x="185" y="16"/>
                  </a:cubicBezTo>
                  <a:cubicBezTo>
                    <a:pt x="183" y="16"/>
                    <a:pt x="182" y="15"/>
                    <a:pt x="181" y="16"/>
                  </a:cubicBezTo>
                  <a:cubicBezTo>
                    <a:pt x="179" y="17"/>
                    <a:pt x="157" y="30"/>
                    <a:pt x="151" y="30"/>
                  </a:cubicBezTo>
                  <a:cubicBezTo>
                    <a:pt x="144" y="31"/>
                    <a:pt x="143" y="31"/>
                    <a:pt x="140" y="29"/>
                  </a:cubicBezTo>
                  <a:cubicBezTo>
                    <a:pt x="136" y="26"/>
                    <a:pt x="130" y="24"/>
                    <a:pt x="121" y="23"/>
                  </a:cubicBezTo>
                  <a:cubicBezTo>
                    <a:pt x="111" y="23"/>
                    <a:pt x="98" y="19"/>
                    <a:pt x="92" y="17"/>
                  </a:cubicBezTo>
                  <a:cubicBezTo>
                    <a:pt x="87" y="15"/>
                    <a:pt x="80" y="11"/>
                    <a:pt x="68" y="9"/>
                  </a:cubicBezTo>
                  <a:cubicBezTo>
                    <a:pt x="57" y="6"/>
                    <a:pt x="45" y="0"/>
                    <a:pt x="35" y="3"/>
                  </a:cubicBezTo>
                  <a:cubicBezTo>
                    <a:pt x="26" y="6"/>
                    <a:pt x="19" y="9"/>
                    <a:pt x="15" y="2"/>
                  </a:cubicBezTo>
                  <a:cubicBezTo>
                    <a:pt x="11" y="5"/>
                    <a:pt x="4" y="11"/>
                    <a:pt x="5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2" name="Freeform 3007"/>
            <p:cNvSpPr>
              <a:spLocks/>
            </p:cNvSpPr>
            <p:nvPr/>
          </p:nvSpPr>
          <p:spPr bwMode="auto">
            <a:xfrm>
              <a:off x="6700078" y="3039820"/>
              <a:ext cx="169156" cy="100056"/>
            </a:xfrm>
            <a:custGeom>
              <a:avLst/>
              <a:gdLst>
                <a:gd name="T0" fmla="*/ 2147483647 w 210"/>
                <a:gd name="T1" fmla="*/ 2147483647 h 121"/>
                <a:gd name="T2" fmla="*/ 2147483647 w 210"/>
                <a:gd name="T3" fmla="*/ 2147483647 h 121"/>
                <a:gd name="T4" fmla="*/ 2147483647 w 210"/>
                <a:gd name="T5" fmla="*/ 2147483647 h 121"/>
                <a:gd name="T6" fmla="*/ 2147483647 w 210"/>
                <a:gd name="T7" fmla="*/ 2147483647 h 121"/>
                <a:gd name="T8" fmla="*/ 2147483647 w 210"/>
                <a:gd name="T9" fmla="*/ 2147483647 h 121"/>
                <a:gd name="T10" fmla="*/ 2147483647 w 210"/>
                <a:gd name="T11" fmla="*/ 2147483647 h 121"/>
                <a:gd name="T12" fmla="*/ 2147483647 w 210"/>
                <a:gd name="T13" fmla="*/ 2147483647 h 121"/>
                <a:gd name="T14" fmla="*/ 2147483647 w 210"/>
                <a:gd name="T15" fmla="*/ 2147483647 h 121"/>
                <a:gd name="T16" fmla="*/ 2147483647 w 210"/>
                <a:gd name="T17" fmla="*/ 2147483647 h 121"/>
                <a:gd name="T18" fmla="*/ 2147483647 w 210"/>
                <a:gd name="T19" fmla="*/ 0 h 121"/>
                <a:gd name="T20" fmla="*/ 2147483647 w 210"/>
                <a:gd name="T21" fmla="*/ 2147483647 h 121"/>
                <a:gd name="T22" fmla="*/ 2147483647 w 210"/>
                <a:gd name="T23" fmla="*/ 2147483647 h 121"/>
                <a:gd name="T24" fmla="*/ 2147483647 w 210"/>
                <a:gd name="T25" fmla="*/ 2147483647 h 121"/>
                <a:gd name="T26" fmla="*/ 2147483647 w 210"/>
                <a:gd name="T27" fmla="*/ 2147483647 h 121"/>
                <a:gd name="T28" fmla="*/ 0 w 210"/>
                <a:gd name="T29" fmla="*/ 2147483647 h 121"/>
                <a:gd name="T30" fmla="*/ 2147483647 w 210"/>
                <a:gd name="T31" fmla="*/ 2147483647 h 121"/>
                <a:gd name="T32" fmla="*/ 2147483647 w 210"/>
                <a:gd name="T33" fmla="*/ 2147483647 h 121"/>
                <a:gd name="T34" fmla="*/ 2147483647 w 210"/>
                <a:gd name="T35" fmla="*/ 2147483647 h 121"/>
                <a:gd name="T36" fmla="*/ 2147483647 w 210"/>
                <a:gd name="T37" fmla="*/ 2147483647 h 121"/>
                <a:gd name="T38" fmla="*/ 2147483647 w 210"/>
                <a:gd name="T39" fmla="*/ 2147483647 h 121"/>
                <a:gd name="T40" fmla="*/ 2147483647 w 210"/>
                <a:gd name="T41" fmla="*/ 2147483647 h 121"/>
                <a:gd name="T42" fmla="*/ 2147483647 w 210"/>
                <a:gd name="T43" fmla="*/ 2147483647 h 121"/>
                <a:gd name="T44" fmla="*/ 2147483647 w 210"/>
                <a:gd name="T45" fmla="*/ 2147483647 h 121"/>
                <a:gd name="T46" fmla="*/ 2147483647 w 210"/>
                <a:gd name="T47" fmla="*/ 2147483647 h 121"/>
                <a:gd name="T48" fmla="*/ 2147483647 w 210"/>
                <a:gd name="T49" fmla="*/ 2147483647 h 121"/>
                <a:gd name="T50" fmla="*/ 2147483647 w 210"/>
                <a:gd name="T51" fmla="*/ 2147483647 h 121"/>
                <a:gd name="T52" fmla="*/ 2147483647 w 210"/>
                <a:gd name="T53" fmla="*/ 2147483647 h 121"/>
                <a:gd name="T54" fmla="*/ 2147483647 w 210"/>
                <a:gd name="T55" fmla="*/ 2147483647 h 121"/>
                <a:gd name="T56" fmla="*/ 2147483647 w 210"/>
                <a:gd name="T57" fmla="*/ 2147483647 h 121"/>
                <a:gd name="T58" fmla="*/ 2147483647 w 210"/>
                <a:gd name="T59" fmla="*/ 2147483647 h 121"/>
                <a:gd name="T60" fmla="*/ 2147483647 w 210"/>
                <a:gd name="T61" fmla="*/ 2147483647 h 121"/>
                <a:gd name="T62" fmla="*/ 2147483647 w 210"/>
                <a:gd name="T63" fmla="*/ 2147483647 h 121"/>
                <a:gd name="T64" fmla="*/ 2147483647 w 210"/>
                <a:gd name="T65" fmla="*/ 2147483647 h 121"/>
                <a:gd name="T66" fmla="*/ 2147483647 w 210"/>
                <a:gd name="T67" fmla="*/ 2147483647 h 1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0" h="121">
                  <a:moveTo>
                    <a:pt x="165" y="4"/>
                  </a:moveTo>
                  <a:cubicBezTo>
                    <a:pt x="165" y="4"/>
                    <a:pt x="164" y="4"/>
                    <a:pt x="164" y="4"/>
                  </a:cubicBezTo>
                  <a:cubicBezTo>
                    <a:pt x="164" y="4"/>
                    <a:pt x="138" y="7"/>
                    <a:pt x="137" y="7"/>
                  </a:cubicBezTo>
                  <a:cubicBezTo>
                    <a:pt x="137" y="7"/>
                    <a:pt x="135" y="8"/>
                    <a:pt x="135" y="8"/>
                  </a:cubicBezTo>
                  <a:cubicBezTo>
                    <a:pt x="135" y="8"/>
                    <a:pt x="115" y="20"/>
                    <a:pt x="114" y="21"/>
                  </a:cubicBezTo>
                  <a:cubicBezTo>
                    <a:pt x="113" y="21"/>
                    <a:pt x="112" y="22"/>
                    <a:pt x="112" y="22"/>
                  </a:cubicBezTo>
                  <a:cubicBezTo>
                    <a:pt x="112" y="22"/>
                    <a:pt x="107" y="23"/>
                    <a:pt x="106" y="24"/>
                  </a:cubicBezTo>
                  <a:cubicBezTo>
                    <a:pt x="105" y="24"/>
                    <a:pt x="103" y="24"/>
                    <a:pt x="103" y="24"/>
                  </a:cubicBezTo>
                  <a:cubicBezTo>
                    <a:pt x="103" y="24"/>
                    <a:pt x="80" y="21"/>
                    <a:pt x="79" y="20"/>
                  </a:cubicBezTo>
                  <a:cubicBezTo>
                    <a:pt x="77" y="20"/>
                    <a:pt x="76" y="19"/>
                    <a:pt x="75" y="19"/>
                  </a:cubicBezTo>
                  <a:cubicBezTo>
                    <a:pt x="74" y="19"/>
                    <a:pt x="73" y="19"/>
                    <a:pt x="73" y="19"/>
                  </a:cubicBezTo>
                  <a:cubicBezTo>
                    <a:pt x="73" y="19"/>
                    <a:pt x="68" y="21"/>
                    <a:pt x="67" y="21"/>
                  </a:cubicBezTo>
                  <a:cubicBezTo>
                    <a:pt x="66" y="22"/>
                    <a:pt x="64" y="22"/>
                    <a:pt x="63" y="22"/>
                  </a:cubicBezTo>
                  <a:cubicBezTo>
                    <a:pt x="61" y="22"/>
                    <a:pt x="57" y="21"/>
                    <a:pt x="55" y="20"/>
                  </a:cubicBezTo>
                  <a:cubicBezTo>
                    <a:pt x="52" y="19"/>
                    <a:pt x="39" y="16"/>
                    <a:pt x="37" y="16"/>
                  </a:cubicBezTo>
                  <a:cubicBezTo>
                    <a:pt x="34" y="15"/>
                    <a:pt x="29" y="16"/>
                    <a:pt x="26" y="17"/>
                  </a:cubicBezTo>
                  <a:cubicBezTo>
                    <a:pt x="22" y="17"/>
                    <a:pt x="19" y="16"/>
                    <a:pt x="18" y="15"/>
                  </a:cubicBezTo>
                  <a:cubicBezTo>
                    <a:pt x="17" y="14"/>
                    <a:pt x="20" y="7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lnTo>
                    <a:pt x="10" y="0"/>
                  </a:lnTo>
                  <a:lnTo>
                    <a:pt x="1" y="18"/>
                  </a:lnTo>
                  <a:cubicBezTo>
                    <a:pt x="1" y="18"/>
                    <a:pt x="3" y="23"/>
                    <a:pt x="3" y="25"/>
                  </a:cubicBezTo>
                  <a:cubicBezTo>
                    <a:pt x="4" y="26"/>
                    <a:pt x="6" y="32"/>
                    <a:pt x="12" y="36"/>
                  </a:cubicBezTo>
                  <a:cubicBezTo>
                    <a:pt x="18" y="40"/>
                    <a:pt x="21" y="42"/>
                    <a:pt x="21" y="42"/>
                  </a:cubicBezTo>
                  <a:lnTo>
                    <a:pt x="7" y="53"/>
                  </a:lnTo>
                  <a:cubicBezTo>
                    <a:pt x="7" y="53"/>
                    <a:pt x="2" y="56"/>
                    <a:pt x="3" y="62"/>
                  </a:cubicBezTo>
                  <a:lnTo>
                    <a:pt x="3" y="65"/>
                  </a:lnTo>
                  <a:cubicBezTo>
                    <a:pt x="3" y="65"/>
                    <a:pt x="3" y="66"/>
                    <a:pt x="4" y="67"/>
                  </a:cubicBezTo>
                  <a:cubicBezTo>
                    <a:pt x="4" y="67"/>
                    <a:pt x="7" y="71"/>
                    <a:pt x="4" y="73"/>
                  </a:cubicBezTo>
                  <a:cubicBezTo>
                    <a:pt x="2" y="76"/>
                    <a:pt x="0" y="78"/>
                    <a:pt x="0" y="78"/>
                  </a:cubicBezTo>
                  <a:cubicBezTo>
                    <a:pt x="0" y="78"/>
                    <a:pt x="4" y="83"/>
                    <a:pt x="6" y="84"/>
                  </a:cubicBezTo>
                  <a:cubicBezTo>
                    <a:pt x="7" y="85"/>
                    <a:pt x="14" y="91"/>
                    <a:pt x="15" y="92"/>
                  </a:cubicBezTo>
                  <a:cubicBezTo>
                    <a:pt x="16" y="94"/>
                    <a:pt x="18" y="95"/>
                    <a:pt x="19" y="96"/>
                  </a:cubicBezTo>
                  <a:cubicBezTo>
                    <a:pt x="19" y="97"/>
                    <a:pt x="22" y="102"/>
                    <a:pt x="22" y="103"/>
                  </a:cubicBezTo>
                  <a:cubicBezTo>
                    <a:pt x="22" y="104"/>
                    <a:pt x="20" y="111"/>
                    <a:pt x="19" y="117"/>
                  </a:cubicBezTo>
                  <a:cubicBezTo>
                    <a:pt x="24" y="117"/>
                    <a:pt x="32" y="116"/>
                    <a:pt x="35" y="116"/>
                  </a:cubicBezTo>
                  <a:cubicBezTo>
                    <a:pt x="38" y="116"/>
                    <a:pt x="41" y="115"/>
                    <a:pt x="44" y="114"/>
                  </a:cubicBezTo>
                  <a:cubicBezTo>
                    <a:pt x="47" y="113"/>
                    <a:pt x="60" y="109"/>
                    <a:pt x="66" y="108"/>
                  </a:cubicBezTo>
                  <a:cubicBezTo>
                    <a:pt x="73" y="107"/>
                    <a:pt x="79" y="114"/>
                    <a:pt x="81" y="115"/>
                  </a:cubicBezTo>
                  <a:cubicBezTo>
                    <a:pt x="82" y="116"/>
                    <a:pt x="84" y="117"/>
                    <a:pt x="84" y="117"/>
                  </a:cubicBezTo>
                  <a:cubicBezTo>
                    <a:pt x="84" y="117"/>
                    <a:pt x="92" y="118"/>
                    <a:pt x="93" y="118"/>
                  </a:cubicBezTo>
                  <a:cubicBezTo>
                    <a:pt x="94" y="118"/>
                    <a:pt x="96" y="119"/>
                    <a:pt x="96" y="120"/>
                  </a:cubicBezTo>
                  <a:cubicBezTo>
                    <a:pt x="96" y="120"/>
                    <a:pt x="98" y="121"/>
                    <a:pt x="99" y="120"/>
                  </a:cubicBezTo>
                  <a:cubicBezTo>
                    <a:pt x="101" y="120"/>
                    <a:pt x="117" y="119"/>
                    <a:pt x="123" y="117"/>
                  </a:cubicBezTo>
                  <a:cubicBezTo>
                    <a:pt x="129" y="116"/>
                    <a:pt x="128" y="110"/>
                    <a:pt x="128" y="108"/>
                  </a:cubicBezTo>
                  <a:cubicBezTo>
                    <a:pt x="128" y="107"/>
                    <a:pt x="127" y="107"/>
                    <a:pt x="126" y="105"/>
                  </a:cubicBezTo>
                  <a:cubicBezTo>
                    <a:pt x="125" y="104"/>
                    <a:pt x="125" y="103"/>
                    <a:pt x="125" y="103"/>
                  </a:cubicBezTo>
                  <a:cubicBezTo>
                    <a:pt x="126" y="102"/>
                    <a:pt x="131" y="102"/>
                    <a:pt x="133" y="102"/>
                  </a:cubicBezTo>
                  <a:cubicBezTo>
                    <a:pt x="135" y="102"/>
                    <a:pt x="139" y="98"/>
                    <a:pt x="140" y="97"/>
                  </a:cubicBezTo>
                  <a:cubicBezTo>
                    <a:pt x="140" y="97"/>
                    <a:pt x="141" y="95"/>
                    <a:pt x="141" y="95"/>
                  </a:cubicBezTo>
                  <a:cubicBezTo>
                    <a:pt x="142" y="94"/>
                    <a:pt x="143" y="94"/>
                    <a:pt x="143" y="94"/>
                  </a:cubicBezTo>
                  <a:cubicBezTo>
                    <a:pt x="143" y="94"/>
                    <a:pt x="164" y="88"/>
                    <a:pt x="166" y="87"/>
                  </a:cubicBezTo>
                  <a:cubicBezTo>
                    <a:pt x="167" y="87"/>
                    <a:pt x="168" y="88"/>
                    <a:pt x="168" y="88"/>
                  </a:cubicBezTo>
                  <a:cubicBezTo>
                    <a:pt x="168" y="88"/>
                    <a:pt x="172" y="91"/>
                    <a:pt x="173" y="92"/>
                  </a:cubicBezTo>
                  <a:cubicBezTo>
                    <a:pt x="173" y="93"/>
                    <a:pt x="176" y="93"/>
                    <a:pt x="176" y="93"/>
                  </a:cubicBezTo>
                  <a:lnTo>
                    <a:pt x="190" y="91"/>
                  </a:lnTo>
                  <a:cubicBezTo>
                    <a:pt x="190" y="90"/>
                    <a:pt x="190" y="90"/>
                    <a:pt x="189" y="89"/>
                  </a:cubicBezTo>
                  <a:cubicBezTo>
                    <a:pt x="186" y="86"/>
                    <a:pt x="181" y="76"/>
                    <a:pt x="180" y="74"/>
                  </a:cubicBezTo>
                  <a:cubicBezTo>
                    <a:pt x="180" y="72"/>
                    <a:pt x="178" y="72"/>
                    <a:pt x="177" y="73"/>
                  </a:cubicBezTo>
                  <a:cubicBezTo>
                    <a:pt x="176" y="73"/>
                    <a:pt x="168" y="73"/>
                    <a:pt x="174" y="70"/>
                  </a:cubicBezTo>
                  <a:cubicBezTo>
                    <a:pt x="181" y="66"/>
                    <a:pt x="187" y="62"/>
                    <a:pt x="186" y="57"/>
                  </a:cubicBezTo>
                  <a:cubicBezTo>
                    <a:pt x="186" y="53"/>
                    <a:pt x="185" y="49"/>
                    <a:pt x="187" y="46"/>
                  </a:cubicBezTo>
                  <a:cubicBezTo>
                    <a:pt x="189" y="44"/>
                    <a:pt x="186" y="42"/>
                    <a:pt x="188" y="41"/>
                  </a:cubicBezTo>
                  <a:cubicBezTo>
                    <a:pt x="190" y="39"/>
                    <a:pt x="198" y="33"/>
                    <a:pt x="203" y="33"/>
                  </a:cubicBezTo>
                  <a:cubicBezTo>
                    <a:pt x="207" y="34"/>
                    <a:pt x="206" y="35"/>
                    <a:pt x="207" y="31"/>
                  </a:cubicBezTo>
                  <a:cubicBezTo>
                    <a:pt x="208" y="28"/>
                    <a:pt x="209" y="24"/>
                    <a:pt x="210" y="19"/>
                  </a:cubicBezTo>
                  <a:cubicBezTo>
                    <a:pt x="199" y="16"/>
                    <a:pt x="171" y="6"/>
                    <a:pt x="171" y="6"/>
                  </a:cubicBezTo>
                  <a:cubicBezTo>
                    <a:pt x="170" y="6"/>
                    <a:pt x="166" y="5"/>
                    <a:pt x="16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3" name="Freeform 3008"/>
            <p:cNvSpPr>
              <a:spLocks/>
            </p:cNvSpPr>
            <p:nvPr/>
          </p:nvSpPr>
          <p:spPr bwMode="auto">
            <a:xfrm>
              <a:off x="6643692" y="2899245"/>
              <a:ext cx="254540" cy="160420"/>
            </a:xfrm>
            <a:custGeom>
              <a:avLst/>
              <a:gdLst>
                <a:gd name="T0" fmla="*/ 2147483647 w 316"/>
                <a:gd name="T1" fmla="*/ 2147483647 h 194"/>
                <a:gd name="T2" fmla="*/ 2147483647 w 316"/>
                <a:gd name="T3" fmla="*/ 2147483647 h 194"/>
                <a:gd name="T4" fmla="*/ 2147483647 w 316"/>
                <a:gd name="T5" fmla="*/ 2147483647 h 194"/>
                <a:gd name="T6" fmla="*/ 2147483647 w 316"/>
                <a:gd name="T7" fmla="*/ 2147483647 h 194"/>
                <a:gd name="T8" fmla="*/ 2147483647 w 316"/>
                <a:gd name="T9" fmla="*/ 2147483647 h 194"/>
                <a:gd name="T10" fmla="*/ 2147483647 w 316"/>
                <a:gd name="T11" fmla="*/ 2147483647 h 194"/>
                <a:gd name="T12" fmla="*/ 2147483647 w 316"/>
                <a:gd name="T13" fmla="*/ 2147483647 h 194"/>
                <a:gd name="T14" fmla="*/ 2147483647 w 316"/>
                <a:gd name="T15" fmla="*/ 2147483647 h 194"/>
                <a:gd name="T16" fmla="*/ 2147483647 w 316"/>
                <a:gd name="T17" fmla="*/ 2147483647 h 194"/>
                <a:gd name="T18" fmla="*/ 2147483647 w 316"/>
                <a:gd name="T19" fmla="*/ 0 h 194"/>
                <a:gd name="T20" fmla="*/ 2147483647 w 316"/>
                <a:gd name="T21" fmla="*/ 2147483647 h 194"/>
                <a:gd name="T22" fmla="*/ 2147483647 w 316"/>
                <a:gd name="T23" fmla="*/ 2147483647 h 194"/>
                <a:gd name="T24" fmla="*/ 2147483647 w 316"/>
                <a:gd name="T25" fmla="*/ 2147483647 h 194"/>
                <a:gd name="T26" fmla="*/ 2147483647 w 316"/>
                <a:gd name="T27" fmla="*/ 2147483647 h 194"/>
                <a:gd name="T28" fmla="*/ 2147483647 w 316"/>
                <a:gd name="T29" fmla="*/ 2147483647 h 194"/>
                <a:gd name="T30" fmla="*/ 2147483647 w 316"/>
                <a:gd name="T31" fmla="*/ 2147483647 h 194"/>
                <a:gd name="T32" fmla="*/ 2147483647 w 316"/>
                <a:gd name="T33" fmla="*/ 2147483647 h 194"/>
                <a:gd name="T34" fmla="*/ 2147483647 w 316"/>
                <a:gd name="T35" fmla="*/ 2147483647 h 194"/>
                <a:gd name="T36" fmla="*/ 2147483647 w 316"/>
                <a:gd name="T37" fmla="*/ 2147483647 h 194"/>
                <a:gd name="T38" fmla="*/ 2147483647 w 316"/>
                <a:gd name="T39" fmla="*/ 2147483647 h 194"/>
                <a:gd name="T40" fmla="*/ 2147483647 w 316"/>
                <a:gd name="T41" fmla="*/ 2147483647 h 194"/>
                <a:gd name="T42" fmla="*/ 2147483647 w 316"/>
                <a:gd name="T43" fmla="*/ 2147483647 h 194"/>
                <a:gd name="T44" fmla="*/ 2147483647 w 316"/>
                <a:gd name="T45" fmla="*/ 2147483647 h 194"/>
                <a:gd name="T46" fmla="*/ 2147483647 w 316"/>
                <a:gd name="T47" fmla="*/ 2147483647 h 194"/>
                <a:gd name="T48" fmla="*/ 2147483647 w 316"/>
                <a:gd name="T49" fmla="*/ 2147483647 h 194"/>
                <a:gd name="T50" fmla="*/ 2147483647 w 316"/>
                <a:gd name="T51" fmla="*/ 2147483647 h 194"/>
                <a:gd name="T52" fmla="*/ 2147483647 w 316"/>
                <a:gd name="T53" fmla="*/ 2147483647 h 194"/>
                <a:gd name="T54" fmla="*/ 2147483647 w 316"/>
                <a:gd name="T55" fmla="*/ 2147483647 h 194"/>
                <a:gd name="T56" fmla="*/ 2147483647 w 316"/>
                <a:gd name="T57" fmla="*/ 2147483647 h 194"/>
                <a:gd name="T58" fmla="*/ 2147483647 w 316"/>
                <a:gd name="T59" fmla="*/ 2147483647 h 194"/>
                <a:gd name="T60" fmla="*/ 2147483647 w 316"/>
                <a:gd name="T61" fmla="*/ 2147483647 h 194"/>
                <a:gd name="T62" fmla="*/ 2147483647 w 316"/>
                <a:gd name="T63" fmla="*/ 2147483647 h 194"/>
                <a:gd name="T64" fmla="*/ 2147483647 w 316"/>
                <a:gd name="T65" fmla="*/ 2147483647 h 194"/>
                <a:gd name="T66" fmla="*/ 2147483647 w 316"/>
                <a:gd name="T67" fmla="*/ 2147483647 h 194"/>
                <a:gd name="T68" fmla="*/ 2147483647 w 316"/>
                <a:gd name="T69" fmla="*/ 2147483647 h 194"/>
                <a:gd name="T70" fmla="*/ 2147483647 w 316"/>
                <a:gd name="T71" fmla="*/ 2147483647 h 194"/>
                <a:gd name="T72" fmla="*/ 2147483647 w 316"/>
                <a:gd name="T73" fmla="*/ 2147483647 h 194"/>
                <a:gd name="T74" fmla="*/ 2147483647 w 316"/>
                <a:gd name="T75" fmla="*/ 2147483647 h 194"/>
                <a:gd name="T76" fmla="*/ 2147483647 w 316"/>
                <a:gd name="T77" fmla="*/ 2147483647 h 194"/>
                <a:gd name="T78" fmla="*/ 2147483647 w 316"/>
                <a:gd name="T79" fmla="*/ 2147483647 h 194"/>
                <a:gd name="T80" fmla="*/ 2147483647 w 316"/>
                <a:gd name="T81" fmla="*/ 2147483647 h 194"/>
                <a:gd name="T82" fmla="*/ 2147483647 w 316"/>
                <a:gd name="T83" fmla="*/ 2147483647 h 194"/>
                <a:gd name="T84" fmla="*/ 2147483647 w 316"/>
                <a:gd name="T85" fmla="*/ 2147483647 h 194"/>
                <a:gd name="T86" fmla="*/ 2147483647 w 316"/>
                <a:gd name="T87" fmla="*/ 2147483647 h 194"/>
                <a:gd name="T88" fmla="*/ 2147483647 w 316"/>
                <a:gd name="T89" fmla="*/ 2147483647 h 194"/>
                <a:gd name="T90" fmla="*/ 2147483647 w 316"/>
                <a:gd name="T91" fmla="*/ 2147483647 h 194"/>
                <a:gd name="T92" fmla="*/ 2147483647 w 316"/>
                <a:gd name="T93" fmla="*/ 2147483647 h 194"/>
                <a:gd name="T94" fmla="*/ 2147483647 w 316"/>
                <a:gd name="T95" fmla="*/ 2147483647 h 194"/>
                <a:gd name="T96" fmla="*/ 2147483647 w 316"/>
                <a:gd name="T97" fmla="*/ 2147483647 h 194"/>
                <a:gd name="T98" fmla="*/ 2147483647 w 316"/>
                <a:gd name="T99" fmla="*/ 2147483647 h 194"/>
                <a:gd name="T100" fmla="*/ 2147483647 w 316"/>
                <a:gd name="T101" fmla="*/ 2147483647 h 194"/>
                <a:gd name="T102" fmla="*/ 2147483647 w 316"/>
                <a:gd name="T103" fmla="*/ 2147483647 h 194"/>
                <a:gd name="T104" fmla="*/ 2147483647 w 316"/>
                <a:gd name="T105" fmla="*/ 2147483647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16" h="194">
                  <a:moveTo>
                    <a:pt x="267" y="119"/>
                  </a:moveTo>
                  <a:cubicBezTo>
                    <a:pt x="266" y="118"/>
                    <a:pt x="265" y="117"/>
                    <a:pt x="264" y="117"/>
                  </a:cubicBezTo>
                  <a:cubicBezTo>
                    <a:pt x="262" y="114"/>
                    <a:pt x="262" y="111"/>
                    <a:pt x="262" y="109"/>
                  </a:cubicBezTo>
                  <a:cubicBezTo>
                    <a:pt x="262" y="107"/>
                    <a:pt x="263" y="95"/>
                    <a:pt x="263" y="94"/>
                  </a:cubicBezTo>
                  <a:cubicBezTo>
                    <a:pt x="263" y="92"/>
                    <a:pt x="263" y="90"/>
                    <a:pt x="263" y="90"/>
                  </a:cubicBezTo>
                  <a:cubicBezTo>
                    <a:pt x="263" y="90"/>
                    <a:pt x="266" y="81"/>
                    <a:pt x="267" y="80"/>
                  </a:cubicBezTo>
                  <a:cubicBezTo>
                    <a:pt x="267" y="79"/>
                    <a:pt x="267" y="72"/>
                    <a:pt x="267" y="71"/>
                  </a:cubicBezTo>
                  <a:cubicBezTo>
                    <a:pt x="267" y="70"/>
                    <a:pt x="267" y="68"/>
                    <a:pt x="267" y="68"/>
                  </a:cubicBezTo>
                  <a:cubicBezTo>
                    <a:pt x="267" y="68"/>
                    <a:pt x="265" y="63"/>
                    <a:pt x="264" y="62"/>
                  </a:cubicBezTo>
                  <a:cubicBezTo>
                    <a:pt x="263" y="62"/>
                    <a:pt x="263" y="60"/>
                    <a:pt x="263" y="59"/>
                  </a:cubicBezTo>
                  <a:cubicBezTo>
                    <a:pt x="263" y="58"/>
                    <a:pt x="262" y="55"/>
                    <a:pt x="262" y="55"/>
                  </a:cubicBezTo>
                  <a:cubicBezTo>
                    <a:pt x="262" y="54"/>
                    <a:pt x="260" y="52"/>
                    <a:pt x="260" y="52"/>
                  </a:cubicBezTo>
                  <a:cubicBezTo>
                    <a:pt x="259" y="51"/>
                    <a:pt x="246" y="39"/>
                    <a:pt x="245" y="38"/>
                  </a:cubicBezTo>
                  <a:cubicBezTo>
                    <a:pt x="245" y="37"/>
                    <a:pt x="241" y="33"/>
                    <a:pt x="241" y="31"/>
                  </a:cubicBezTo>
                  <a:cubicBezTo>
                    <a:pt x="241" y="30"/>
                    <a:pt x="239" y="28"/>
                    <a:pt x="239" y="28"/>
                  </a:cubicBezTo>
                  <a:cubicBezTo>
                    <a:pt x="238" y="27"/>
                    <a:pt x="237" y="26"/>
                    <a:pt x="236" y="25"/>
                  </a:cubicBezTo>
                  <a:cubicBezTo>
                    <a:pt x="236" y="25"/>
                    <a:pt x="234" y="16"/>
                    <a:pt x="233" y="15"/>
                  </a:cubicBezTo>
                  <a:cubicBezTo>
                    <a:pt x="232" y="14"/>
                    <a:pt x="228" y="8"/>
                    <a:pt x="227" y="7"/>
                  </a:cubicBezTo>
                  <a:cubicBezTo>
                    <a:pt x="227" y="6"/>
                    <a:pt x="225" y="5"/>
                    <a:pt x="225" y="5"/>
                  </a:cubicBezTo>
                  <a:lnTo>
                    <a:pt x="214" y="0"/>
                  </a:lnTo>
                  <a:cubicBezTo>
                    <a:pt x="208" y="3"/>
                    <a:pt x="197" y="10"/>
                    <a:pt x="197" y="11"/>
                  </a:cubicBezTo>
                  <a:cubicBezTo>
                    <a:pt x="196" y="12"/>
                    <a:pt x="194" y="12"/>
                    <a:pt x="194" y="12"/>
                  </a:cubicBezTo>
                  <a:cubicBezTo>
                    <a:pt x="194" y="12"/>
                    <a:pt x="178" y="13"/>
                    <a:pt x="172" y="14"/>
                  </a:cubicBezTo>
                  <a:cubicBezTo>
                    <a:pt x="167" y="15"/>
                    <a:pt x="159" y="21"/>
                    <a:pt x="158" y="22"/>
                  </a:cubicBezTo>
                  <a:cubicBezTo>
                    <a:pt x="156" y="24"/>
                    <a:pt x="155" y="23"/>
                    <a:pt x="155" y="23"/>
                  </a:cubicBezTo>
                  <a:cubicBezTo>
                    <a:pt x="155" y="23"/>
                    <a:pt x="146" y="14"/>
                    <a:pt x="145" y="14"/>
                  </a:cubicBezTo>
                  <a:cubicBezTo>
                    <a:pt x="144" y="13"/>
                    <a:pt x="143" y="13"/>
                    <a:pt x="143" y="13"/>
                  </a:cubicBezTo>
                  <a:cubicBezTo>
                    <a:pt x="143" y="13"/>
                    <a:pt x="112" y="10"/>
                    <a:pt x="111" y="10"/>
                  </a:cubicBezTo>
                  <a:cubicBezTo>
                    <a:pt x="110" y="10"/>
                    <a:pt x="110" y="10"/>
                    <a:pt x="109" y="11"/>
                  </a:cubicBezTo>
                  <a:cubicBezTo>
                    <a:pt x="108" y="12"/>
                    <a:pt x="108" y="13"/>
                    <a:pt x="106" y="10"/>
                  </a:cubicBezTo>
                  <a:cubicBezTo>
                    <a:pt x="104" y="8"/>
                    <a:pt x="100" y="7"/>
                    <a:pt x="97" y="7"/>
                  </a:cubicBezTo>
                  <a:cubicBezTo>
                    <a:pt x="95" y="7"/>
                    <a:pt x="90" y="11"/>
                    <a:pt x="87" y="12"/>
                  </a:cubicBezTo>
                  <a:lnTo>
                    <a:pt x="88" y="13"/>
                  </a:lnTo>
                  <a:cubicBezTo>
                    <a:pt x="88" y="13"/>
                    <a:pt x="65" y="28"/>
                    <a:pt x="64" y="28"/>
                  </a:cubicBezTo>
                  <a:cubicBezTo>
                    <a:pt x="63" y="29"/>
                    <a:pt x="61" y="29"/>
                    <a:pt x="61" y="30"/>
                  </a:cubicBezTo>
                  <a:cubicBezTo>
                    <a:pt x="60" y="31"/>
                    <a:pt x="47" y="52"/>
                    <a:pt x="46" y="53"/>
                  </a:cubicBezTo>
                  <a:cubicBezTo>
                    <a:pt x="45" y="55"/>
                    <a:pt x="41" y="65"/>
                    <a:pt x="41" y="66"/>
                  </a:cubicBezTo>
                  <a:cubicBezTo>
                    <a:pt x="41" y="66"/>
                    <a:pt x="40" y="67"/>
                    <a:pt x="40" y="68"/>
                  </a:cubicBezTo>
                  <a:cubicBezTo>
                    <a:pt x="39" y="68"/>
                    <a:pt x="39" y="69"/>
                    <a:pt x="38" y="70"/>
                  </a:cubicBezTo>
                  <a:cubicBezTo>
                    <a:pt x="38" y="71"/>
                    <a:pt x="33" y="79"/>
                    <a:pt x="32" y="80"/>
                  </a:cubicBezTo>
                  <a:cubicBezTo>
                    <a:pt x="30" y="81"/>
                    <a:pt x="30" y="82"/>
                    <a:pt x="30" y="82"/>
                  </a:cubicBezTo>
                  <a:cubicBezTo>
                    <a:pt x="29" y="83"/>
                    <a:pt x="27" y="84"/>
                    <a:pt x="24" y="85"/>
                  </a:cubicBezTo>
                  <a:cubicBezTo>
                    <a:pt x="22" y="85"/>
                    <a:pt x="18" y="85"/>
                    <a:pt x="18" y="85"/>
                  </a:cubicBezTo>
                  <a:cubicBezTo>
                    <a:pt x="18" y="85"/>
                    <a:pt x="17" y="84"/>
                    <a:pt x="17" y="86"/>
                  </a:cubicBezTo>
                  <a:cubicBezTo>
                    <a:pt x="16" y="87"/>
                    <a:pt x="15" y="88"/>
                    <a:pt x="15" y="88"/>
                  </a:cubicBezTo>
                  <a:cubicBezTo>
                    <a:pt x="15" y="88"/>
                    <a:pt x="14" y="89"/>
                    <a:pt x="14" y="89"/>
                  </a:cubicBezTo>
                  <a:cubicBezTo>
                    <a:pt x="14" y="89"/>
                    <a:pt x="0" y="91"/>
                    <a:pt x="0" y="91"/>
                  </a:cubicBezTo>
                  <a:cubicBezTo>
                    <a:pt x="0" y="91"/>
                    <a:pt x="12" y="105"/>
                    <a:pt x="14" y="108"/>
                  </a:cubicBezTo>
                  <a:cubicBezTo>
                    <a:pt x="15" y="110"/>
                    <a:pt x="19" y="115"/>
                    <a:pt x="18" y="116"/>
                  </a:cubicBezTo>
                  <a:cubicBezTo>
                    <a:pt x="18" y="116"/>
                    <a:pt x="16" y="116"/>
                    <a:pt x="18" y="118"/>
                  </a:cubicBezTo>
                  <a:cubicBezTo>
                    <a:pt x="20" y="120"/>
                    <a:pt x="29" y="125"/>
                    <a:pt x="33" y="127"/>
                  </a:cubicBezTo>
                  <a:cubicBezTo>
                    <a:pt x="37" y="129"/>
                    <a:pt x="40" y="130"/>
                    <a:pt x="40" y="131"/>
                  </a:cubicBezTo>
                  <a:cubicBezTo>
                    <a:pt x="41" y="131"/>
                    <a:pt x="41" y="132"/>
                    <a:pt x="41" y="133"/>
                  </a:cubicBezTo>
                  <a:cubicBezTo>
                    <a:pt x="41" y="133"/>
                    <a:pt x="43" y="139"/>
                    <a:pt x="43" y="139"/>
                  </a:cubicBezTo>
                  <a:cubicBezTo>
                    <a:pt x="43" y="139"/>
                    <a:pt x="43" y="142"/>
                    <a:pt x="39" y="144"/>
                  </a:cubicBezTo>
                  <a:cubicBezTo>
                    <a:pt x="34" y="145"/>
                    <a:pt x="39" y="146"/>
                    <a:pt x="40" y="146"/>
                  </a:cubicBezTo>
                  <a:cubicBezTo>
                    <a:pt x="42" y="147"/>
                    <a:pt x="58" y="154"/>
                    <a:pt x="58" y="154"/>
                  </a:cubicBezTo>
                  <a:cubicBezTo>
                    <a:pt x="58" y="154"/>
                    <a:pt x="59" y="155"/>
                    <a:pt x="60" y="156"/>
                  </a:cubicBezTo>
                  <a:cubicBezTo>
                    <a:pt x="60" y="156"/>
                    <a:pt x="63" y="159"/>
                    <a:pt x="65" y="157"/>
                  </a:cubicBezTo>
                  <a:cubicBezTo>
                    <a:pt x="67" y="156"/>
                    <a:pt x="73" y="150"/>
                    <a:pt x="77" y="151"/>
                  </a:cubicBezTo>
                  <a:cubicBezTo>
                    <a:pt x="81" y="153"/>
                    <a:pt x="84" y="155"/>
                    <a:pt x="83" y="157"/>
                  </a:cubicBezTo>
                  <a:cubicBezTo>
                    <a:pt x="82" y="158"/>
                    <a:pt x="82" y="157"/>
                    <a:pt x="80" y="157"/>
                  </a:cubicBezTo>
                  <a:cubicBezTo>
                    <a:pt x="79" y="156"/>
                    <a:pt x="78" y="156"/>
                    <a:pt x="77" y="158"/>
                  </a:cubicBezTo>
                  <a:cubicBezTo>
                    <a:pt x="76" y="159"/>
                    <a:pt x="74" y="163"/>
                    <a:pt x="75" y="164"/>
                  </a:cubicBezTo>
                  <a:cubicBezTo>
                    <a:pt x="76" y="164"/>
                    <a:pt x="80" y="170"/>
                    <a:pt x="80" y="170"/>
                  </a:cubicBezTo>
                  <a:lnTo>
                    <a:pt x="91" y="175"/>
                  </a:lnTo>
                  <a:cubicBezTo>
                    <a:pt x="91" y="175"/>
                    <a:pt x="91" y="175"/>
                    <a:pt x="91" y="176"/>
                  </a:cubicBezTo>
                  <a:cubicBezTo>
                    <a:pt x="90" y="177"/>
                    <a:pt x="87" y="184"/>
                    <a:pt x="88" y="185"/>
                  </a:cubicBezTo>
                  <a:cubicBezTo>
                    <a:pt x="89" y="186"/>
                    <a:pt x="92" y="187"/>
                    <a:pt x="96" y="187"/>
                  </a:cubicBezTo>
                  <a:cubicBezTo>
                    <a:pt x="99" y="186"/>
                    <a:pt x="104" y="185"/>
                    <a:pt x="107" y="186"/>
                  </a:cubicBezTo>
                  <a:cubicBezTo>
                    <a:pt x="109" y="186"/>
                    <a:pt x="122" y="189"/>
                    <a:pt x="125" y="190"/>
                  </a:cubicBezTo>
                  <a:cubicBezTo>
                    <a:pt x="127" y="191"/>
                    <a:pt x="131" y="192"/>
                    <a:pt x="133" y="192"/>
                  </a:cubicBezTo>
                  <a:cubicBezTo>
                    <a:pt x="134" y="192"/>
                    <a:pt x="136" y="192"/>
                    <a:pt x="137" y="191"/>
                  </a:cubicBezTo>
                  <a:cubicBezTo>
                    <a:pt x="138" y="191"/>
                    <a:pt x="143" y="189"/>
                    <a:pt x="143" y="189"/>
                  </a:cubicBezTo>
                  <a:cubicBezTo>
                    <a:pt x="143" y="189"/>
                    <a:pt x="144" y="189"/>
                    <a:pt x="145" y="189"/>
                  </a:cubicBezTo>
                  <a:cubicBezTo>
                    <a:pt x="146" y="189"/>
                    <a:pt x="147" y="190"/>
                    <a:pt x="149" y="190"/>
                  </a:cubicBezTo>
                  <a:cubicBezTo>
                    <a:pt x="150" y="191"/>
                    <a:pt x="173" y="194"/>
                    <a:pt x="173" y="194"/>
                  </a:cubicBezTo>
                  <a:cubicBezTo>
                    <a:pt x="173" y="194"/>
                    <a:pt x="175" y="194"/>
                    <a:pt x="176" y="194"/>
                  </a:cubicBezTo>
                  <a:cubicBezTo>
                    <a:pt x="177" y="193"/>
                    <a:pt x="182" y="192"/>
                    <a:pt x="182" y="192"/>
                  </a:cubicBezTo>
                  <a:cubicBezTo>
                    <a:pt x="182" y="192"/>
                    <a:pt x="183" y="191"/>
                    <a:pt x="184" y="191"/>
                  </a:cubicBezTo>
                  <a:cubicBezTo>
                    <a:pt x="185" y="190"/>
                    <a:pt x="205" y="178"/>
                    <a:pt x="205" y="178"/>
                  </a:cubicBezTo>
                  <a:cubicBezTo>
                    <a:pt x="205" y="178"/>
                    <a:pt x="207" y="177"/>
                    <a:pt x="207" y="177"/>
                  </a:cubicBezTo>
                  <a:cubicBezTo>
                    <a:pt x="208" y="177"/>
                    <a:pt x="234" y="174"/>
                    <a:pt x="234" y="174"/>
                  </a:cubicBezTo>
                  <a:cubicBezTo>
                    <a:pt x="234" y="174"/>
                    <a:pt x="235" y="174"/>
                    <a:pt x="235" y="174"/>
                  </a:cubicBezTo>
                  <a:cubicBezTo>
                    <a:pt x="236" y="175"/>
                    <a:pt x="240" y="176"/>
                    <a:pt x="241" y="176"/>
                  </a:cubicBezTo>
                  <a:cubicBezTo>
                    <a:pt x="241" y="176"/>
                    <a:pt x="269" y="186"/>
                    <a:pt x="280" y="189"/>
                  </a:cubicBezTo>
                  <a:cubicBezTo>
                    <a:pt x="280" y="188"/>
                    <a:pt x="280" y="186"/>
                    <a:pt x="280" y="185"/>
                  </a:cubicBezTo>
                  <a:cubicBezTo>
                    <a:pt x="280" y="179"/>
                    <a:pt x="280" y="165"/>
                    <a:pt x="285" y="161"/>
                  </a:cubicBezTo>
                  <a:cubicBezTo>
                    <a:pt x="289" y="157"/>
                    <a:pt x="290" y="156"/>
                    <a:pt x="288" y="156"/>
                  </a:cubicBezTo>
                  <a:cubicBezTo>
                    <a:pt x="286" y="156"/>
                    <a:pt x="283" y="154"/>
                    <a:pt x="286" y="153"/>
                  </a:cubicBezTo>
                  <a:cubicBezTo>
                    <a:pt x="289" y="152"/>
                    <a:pt x="295" y="151"/>
                    <a:pt x="292" y="151"/>
                  </a:cubicBezTo>
                  <a:cubicBezTo>
                    <a:pt x="289" y="151"/>
                    <a:pt x="285" y="152"/>
                    <a:pt x="287" y="147"/>
                  </a:cubicBezTo>
                  <a:cubicBezTo>
                    <a:pt x="290" y="143"/>
                    <a:pt x="295" y="135"/>
                    <a:pt x="297" y="137"/>
                  </a:cubicBezTo>
                  <a:cubicBezTo>
                    <a:pt x="299" y="139"/>
                    <a:pt x="294" y="141"/>
                    <a:pt x="297" y="142"/>
                  </a:cubicBezTo>
                  <a:cubicBezTo>
                    <a:pt x="299" y="143"/>
                    <a:pt x="309" y="144"/>
                    <a:pt x="312" y="143"/>
                  </a:cubicBezTo>
                  <a:cubicBezTo>
                    <a:pt x="315" y="141"/>
                    <a:pt x="315" y="138"/>
                    <a:pt x="315" y="136"/>
                  </a:cubicBezTo>
                  <a:cubicBezTo>
                    <a:pt x="315" y="135"/>
                    <a:pt x="315" y="133"/>
                    <a:pt x="316" y="131"/>
                  </a:cubicBezTo>
                  <a:cubicBezTo>
                    <a:pt x="315" y="128"/>
                    <a:pt x="315" y="125"/>
                    <a:pt x="315" y="124"/>
                  </a:cubicBezTo>
                  <a:cubicBezTo>
                    <a:pt x="315" y="122"/>
                    <a:pt x="310" y="120"/>
                    <a:pt x="307" y="120"/>
                  </a:cubicBezTo>
                  <a:cubicBezTo>
                    <a:pt x="305" y="119"/>
                    <a:pt x="299" y="121"/>
                    <a:pt x="296" y="123"/>
                  </a:cubicBezTo>
                  <a:cubicBezTo>
                    <a:pt x="294" y="124"/>
                    <a:pt x="289" y="126"/>
                    <a:pt x="287" y="126"/>
                  </a:cubicBezTo>
                  <a:cubicBezTo>
                    <a:pt x="285" y="126"/>
                    <a:pt x="285" y="127"/>
                    <a:pt x="286" y="127"/>
                  </a:cubicBezTo>
                  <a:cubicBezTo>
                    <a:pt x="287" y="128"/>
                    <a:pt x="286" y="129"/>
                    <a:pt x="283" y="129"/>
                  </a:cubicBezTo>
                  <a:cubicBezTo>
                    <a:pt x="281" y="129"/>
                    <a:pt x="275" y="125"/>
                    <a:pt x="274" y="124"/>
                  </a:cubicBezTo>
                  <a:cubicBezTo>
                    <a:pt x="273" y="123"/>
                    <a:pt x="270" y="121"/>
                    <a:pt x="267" y="1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4" name="Freeform 3009"/>
            <p:cNvSpPr>
              <a:spLocks/>
            </p:cNvSpPr>
            <p:nvPr/>
          </p:nvSpPr>
          <p:spPr bwMode="auto">
            <a:xfrm>
              <a:off x="6816071" y="2891802"/>
              <a:ext cx="95049" cy="105844"/>
            </a:xfrm>
            <a:custGeom>
              <a:avLst/>
              <a:gdLst>
                <a:gd name="T0" fmla="*/ 2147483647 w 118"/>
                <a:gd name="T1" fmla="*/ 2147483647 h 128"/>
                <a:gd name="T2" fmla="*/ 2147483647 w 118"/>
                <a:gd name="T3" fmla="*/ 2147483647 h 128"/>
                <a:gd name="T4" fmla="*/ 2147483647 w 118"/>
                <a:gd name="T5" fmla="*/ 2147483647 h 128"/>
                <a:gd name="T6" fmla="*/ 2147483647 w 118"/>
                <a:gd name="T7" fmla="*/ 2147483647 h 128"/>
                <a:gd name="T8" fmla="*/ 2147483647 w 118"/>
                <a:gd name="T9" fmla="*/ 2147483647 h 128"/>
                <a:gd name="T10" fmla="*/ 2147483647 w 118"/>
                <a:gd name="T11" fmla="*/ 2147483647 h 128"/>
                <a:gd name="T12" fmla="*/ 2147483647 w 118"/>
                <a:gd name="T13" fmla="*/ 2147483647 h 128"/>
                <a:gd name="T14" fmla="*/ 2147483647 w 118"/>
                <a:gd name="T15" fmla="*/ 2147483647 h 128"/>
                <a:gd name="T16" fmla="*/ 2147483647 w 118"/>
                <a:gd name="T17" fmla="*/ 2147483647 h 128"/>
                <a:gd name="T18" fmla="*/ 2147483647 w 118"/>
                <a:gd name="T19" fmla="*/ 2147483647 h 128"/>
                <a:gd name="T20" fmla="*/ 2147483647 w 118"/>
                <a:gd name="T21" fmla="*/ 2147483647 h 128"/>
                <a:gd name="T22" fmla="*/ 2147483647 w 118"/>
                <a:gd name="T23" fmla="*/ 2147483647 h 128"/>
                <a:gd name="T24" fmla="*/ 2147483647 w 118"/>
                <a:gd name="T25" fmla="*/ 2147483647 h 128"/>
                <a:gd name="T26" fmla="*/ 2147483647 w 118"/>
                <a:gd name="T27" fmla="*/ 2147483647 h 128"/>
                <a:gd name="T28" fmla="*/ 2147483647 w 118"/>
                <a:gd name="T29" fmla="*/ 2147483647 h 128"/>
                <a:gd name="T30" fmla="*/ 2147483647 w 118"/>
                <a:gd name="T31" fmla="*/ 2147483647 h 128"/>
                <a:gd name="T32" fmla="*/ 2147483647 w 118"/>
                <a:gd name="T33" fmla="*/ 2147483647 h 128"/>
                <a:gd name="T34" fmla="*/ 2147483647 w 118"/>
                <a:gd name="T35" fmla="*/ 2147483647 h 128"/>
                <a:gd name="T36" fmla="*/ 2147483647 w 118"/>
                <a:gd name="T37" fmla="*/ 2147483647 h 128"/>
                <a:gd name="T38" fmla="*/ 2147483647 w 118"/>
                <a:gd name="T39" fmla="*/ 2147483647 h 128"/>
                <a:gd name="T40" fmla="*/ 2147483647 w 118"/>
                <a:gd name="T41" fmla="*/ 2147483647 h 128"/>
                <a:gd name="T42" fmla="*/ 2147483647 w 118"/>
                <a:gd name="T43" fmla="*/ 2147483647 h 128"/>
                <a:gd name="T44" fmla="*/ 2147483647 w 118"/>
                <a:gd name="T45" fmla="*/ 2147483647 h 128"/>
                <a:gd name="T46" fmla="*/ 2147483647 w 118"/>
                <a:gd name="T47" fmla="*/ 2147483647 h 128"/>
                <a:gd name="T48" fmla="*/ 2147483647 w 118"/>
                <a:gd name="T49" fmla="*/ 2147483647 h 128"/>
                <a:gd name="T50" fmla="*/ 2147483647 w 118"/>
                <a:gd name="T51" fmla="*/ 2147483647 h 128"/>
                <a:gd name="T52" fmla="*/ 2147483647 w 118"/>
                <a:gd name="T53" fmla="*/ 2147483647 h 128"/>
                <a:gd name="T54" fmla="*/ 2147483647 w 118"/>
                <a:gd name="T55" fmla="*/ 2147483647 h 128"/>
                <a:gd name="T56" fmla="*/ 2147483647 w 118"/>
                <a:gd name="T57" fmla="*/ 2147483647 h 128"/>
                <a:gd name="T58" fmla="*/ 2147483647 w 118"/>
                <a:gd name="T59" fmla="*/ 2147483647 h 128"/>
                <a:gd name="T60" fmla="*/ 2147483647 w 118"/>
                <a:gd name="T61" fmla="*/ 2147483647 h 128"/>
                <a:gd name="T62" fmla="*/ 2147483647 w 118"/>
                <a:gd name="T63" fmla="*/ 2147483647 h 128"/>
                <a:gd name="T64" fmla="*/ 2147483647 w 118"/>
                <a:gd name="T65" fmla="*/ 0 h 128"/>
                <a:gd name="T66" fmla="*/ 2147483647 w 118"/>
                <a:gd name="T67" fmla="*/ 2147483647 h 128"/>
                <a:gd name="T68" fmla="*/ 0 w 118"/>
                <a:gd name="T69" fmla="*/ 2147483647 h 128"/>
                <a:gd name="T70" fmla="*/ 2147483647 w 118"/>
                <a:gd name="T71" fmla="*/ 2147483647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8" h="128">
                  <a:moveTo>
                    <a:pt x="13" y="16"/>
                  </a:moveTo>
                  <a:cubicBezTo>
                    <a:pt x="14" y="17"/>
                    <a:pt x="18" y="23"/>
                    <a:pt x="19" y="24"/>
                  </a:cubicBezTo>
                  <a:cubicBezTo>
                    <a:pt x="20" y="25"/>
                    <a:pt x="22" y="34"/>
                    <a:pt x="22" y="34"/>
                  </a:cubicBezTo>
                  <a:cubicBezTo>
                    <a:pt x="23" y="35"/>
                    <a:pt x="24" y="36"/>
                    <a:pt x="25" y="37"/>
                  </a:cubicBezTo>
                  <a:cubicBezTo>
                    <a:pt x="25" y="37"/>
                    <a:pt x="27" y="39"/>
                    <a:pt x="27" y="40"/>
                  </a:cubicBezTo>
                  <a:cubicBezTo>
                    <a:pt x="27" y="42"/>
                    <a:pt x="31" y="46"/>
                    <a:pt x="31" y="47"/>
                  </a:cubicBezTo>
                  <a:cubicBezTo>
                    <a:pt x="32" y="48"/>
                    <a:pt x="45" y="60"/>
                    <a:pt x="46" y="61"/>
                  </a:cubicBezTo>
                  <a:cubicBezTo>
                    <a:pt x="46" y="61"/>
                    <a:pt x="48" y="63"/>
                    <a:pt x="48" y="64"/>
                  </a:cubicBezTo>
                  <a:cubicBezTo>
                    <a:pt x="48" y="64"/>
                    <a:pt x="49" y="67"/>
                    <a:pt x="49" y="68"/>
                  </a:cubicBezTo>
                  <a:cubicBezTo>
                    <a:pt x="49" y="69"/>
                    <a:pt x="49" y="71"/>
                    <a:pt x="50" y="71"/>
                  </a:cubicBezTo>
                  <a:cubicBezTo>
                    <a:pt x="51" y="72"/>
                    <a:pt x="53" y="77"/>
                    <a:pt x="53" y="77"/>
                  </a:cubicBezTo>
                  <a:cubicBezTo>
                    <a:pt x="53" y="77"/>
                    <a:pt x="53" y="79"/>
                    <a:pt x="53" y="80"/>
                  </a:cubicBezTo>
                  <a:cubicBezTo>
                    <a:pt x="53" y="81"/>
                    <a:pt x="53" y="88"/>
                    <a:pt x="53" y="89"/>
                  </a:cubicBezTo>
                  <a:cubicBezTo>
                    <a:pt x="52" y="90"/>
                    <a:pt x="49" y="99"/>
                    <a:pt x="49" y="99"/>
                  </a:cubicBezTo>
                  <a:cubicBezTo>
                    <a:pt x="49" y="99"/>
                    <a:pt x="49" y="101"/>
                    <a:pt x="49" y="103"/>
                  </a:cubicBezTo>
                  <a:cubicBezTo>
                    <a:pt x="49" y="104"/>
                    <a:pt x="48" y="116"/>
                    <a:pt x="48" y="118"/>
                  </a:cubicBezTo>
                  <a:cubicBezTo>
                    <a:pt x="48" y="120"/>
                    <a:pt x="48" y="123"/>
                    <a:pt x="50" y="126"/>
                  </a:cubicBezTo>
                  <a:cubicBezTo>
                    <a:pt x="51" y="126"/>
                    <a:pt x="52" y="127"/>
                    <a:pt x="53" y="128"/>
                  </a:cubicBezTo>
                  <a:cubicBezTo>
                    <a:pt x="54" y="127"/>
                    <a:pt x="55" y="126"/>
                    <a:pt x="55" y="125"/>
                  </a:cubicBezTo>
                  <a:cubicBezTo>
                    <a:pt x="55" y="125"/>
                    <a:pt x="57" y="124"/>
                    <a:pt x="57" y="124"/>
                  </a:cubicBezTo>
                  <a:cubicBezTo>
                    <a:pt x="57" y="124"/>
                    <a:pt x="62" y="122"/>
                    <a:pt x="63" y="122"/>
                  </a:cubicBezTo>
                  <a:cubicBezTo>
                    <a:pt x="63" y="121"/>
                    <a:pt x="64" y="121"/>
                    <a:pt x="63" y="120"/>
                  </a:cubicBezTo>
                  <a:cubicBezTo>
                    <a:pt x="62" y="119"/>
                    <a:pt x="63" y="118"/>
                    <a:pt x="63" y="118"/>
                  </a:cubicBezTo>
                  <a:cubicBezTo>
                    <a:pt x="63" y="118"/>
                    <a:pt x="63" y="117"/>
                    <a:pt x="64" y="116"/>
                  </a:cubicBezTo>
                  <a:cubicBezTo>
                    <a:pt x="65" y="115"/>
                    <a:pt x="69" y="112"/>
                    <a:pt x="70" y="111"/>
                  </a:cubicBezTo>
                  <a:cubicBezTo>
                    <a:pt x="71" y="110"/>
                    <a:pt x="71" y="108"/>
                    <a:pt x="72" y="107"/>
                  </a:cubicBezTo>
                  <a:cubicBezTo>
                    <a:pt x="72" y="106"/>
                    <a:pt x="73" y="105"/>
                    <a:pt x="75" y="105"/>
                  </a:cubicBezTo>
                  <a:cubicBezTo>
                    <a:pt x="76" y="105"/>
                    <a:pt x="76" y="104"/>
                    <a:pt x="76" y="104"/>
                  </a:cubicBezTo>
                  <a:cubicBezTo>
                    <a:pt x="77" y="104"/>
                    <a:pt x="78" y="97"/>
                    <a:pt x="79" y="96"/>
                  </a:cubicBezTo>
                  <a:cubicBezTo>
                    <a:pt x="79" y="96"/>
                    <a:pt x="79" y="94"/>
                    <a:pt x="78" y="94"/>
                  </a:cubicBezTo>
                  <a:cubicBezTo>
                    <a:pt x="78" y="94"/>
                    <a:pt x="78" y="93"/>
                    <a:pt x="78" y="93"/>
                  </a:cubicBezTo>
                  <a:cubicBezTo>
                    <a:pt x="78" y="93"/>
                    <a:pt x="79" y="87"/>
                    <a:pt x="79" y="86"/>
                  </a:cubicBezTo>
                  <a:cubicBezTo>
                    <a:pt x="79" y="85"/>
                    <a:pt x="79" y="84"/>
                    <a:pt x="80" y="84"/>
                  </a:cubicBezTo>
                  <a:cubicBezTo>
                    <a:pt x="81" y="84"/>
                    <a:pt x="81" y="85"/>
                    <a:pt x="81" y="85"/>
                  </a:cubicBezTo>
                  <a:cubicBezTo>
                    <a:pt x="81" y="85"/>
                    <a:pt x="82" y="85"/>
                    <a:pt x="85" y="88"/>
                  </a:cubicBezTo>
                  <a:cubicBezTo>
                    <a:pt x="87" y="90"/>
                    <a:pt x="92" y="86"/>
                    <a:pt x="93" y="85"/>
                  </a:cubicBezTo>
                  <a:cubicBezTo>
                    <a:pt x="95" y="84"/>
                    <a:pt x="95" y="85"/>
                    <a:pt x="95" y="85"/>
                  </a:cubicBezTo>
                  <a:cubicBezTo>
                    <a:pt x="95" y="85"/>
                    <a:pt x="96" y="86"/>
                    <a:pt x="98" y="88"/>
                  </a:cubicBezTo>
                  <a:cubicBezTo>
                    <a:pt x="100" y="89"/>
                    <a:pt x="105" y="89"/>
                    <a:pt x="105" y="89"/>
                  </a:cubicBezTo>
                  <a:cubicBezTo>
                    <a:pt x="106" y="88"/>
                    <a:pt x="106" y="89"/>
                    <a:pt x="108" y="90"/>
                  </a:cubicBezTo>
                  <a:cubicBezTo>
                    <a:pt x="109" y="91"/>
                    <a:pt x="114" y="90"/>
                    <a:pt x="116" y="88"/>
                  </a:cubicBezTo>
                  <a:cubicBezTo>
                    <a:pt x="118" y="87"/>
                    <a:pt x="112" y="84"/>
                    <a:pt x="111" y="83"/>
                  </a:cubicBezTo>
                  <a:cubicBezTo>
                    <a:pt x="110" y="83"/>
                    <a:pt x="109" y="83"/>
                    <a:pt x="109" y="81"/>
                  </a:cubicBezTo>
                  <a:cubicBezTo>
                    <a:pt x="110" y="79"/>
                    <a:pt x="110" y="73"/>
                    <a:pt x="110" y="71"/>
                  </a:cubicBezTo>
                  <a:cubicBezTo>
                    <a:pt x="110" y="70"/>
                    <a:pt x="108" y="68"/>
                    <a:pt x="107" y="68"/>
                  </a:cubicBezTo>
                  <a:cubicBezTo>
                    <a:pt x="106" y="68"/>
                    <a:pt x="104" y="67"/>
                    <a:pt x="104" y="67"/>
                  </a:cubicBezTo>
                  <a:cubicBezTo>
                    <a:pt x="103" y="66"/>
                    <a:pt x="97" y="59"/>
                    <a:pt x="96" y="58"/>
                  </a:cubicBezTo>
                  <a:cubicBezTo>
                    <a:pt x="95" y="58"/>
                    <a:pt x="96" y="57"/>
                    <a:pt x="97" y="57"/>
                  </a:cubicBezTo>
                  <a:cubicBezTo>
                    <a:pt x="98" y="56"/>
                    <a:pt x="98" y="55"/>
                    <a:pt x="98" y="53"/>
                  </a:cubicBezTo>
                  <a:cubicBezTo>
                    <a:pt x="99" y="50"/>
                    <a:pt x="98" y="49"/>
                    <a:pt x="97" y="48"/>
                  </a:cubicBezTo>
                  <a:cubicBezTo>
                    <a:pt x="96" y="47"/>
                    <a:pt x="96" y="48"/>
                    <a:pt x="95" y="49"/>
                  </a:cubicBezTo>
                  <a:cubicBezTo>
                    <a:pt x="95" y="50"/>
                    <a:pt x="95" y="51"/>
                    <a:pt x="93" y="51"/>
                  </a:cubicBezTo>
                  <a:cubicBezTo>
                    <a:pt x="92" y="51"/>
                    <a:pt x="85" y="43"/>
                    <a:pt x="84" y="41"/>
                  </a:cubicBezTo>
                  <a:cubicBezTo>
                    <a:pt x="83" y="40"/>
                    <a:pt x="83" y="39"/>
                    <a:pt x="84" y="38"/>
                  </a:cubicBezTo>
                  <a:cubicBezTo>
                    <a:pt x="85" y="38"/>
                    <a:pt x="85" y="36"/>
                    <a:pt x="85" y="36"/>
                  </a:cubicBezTo>
                  <a:cubicBezTo>
                    <a:pt x="85" y="36"/>
                    <a:pt x="87" y="30"/>
                    <a:pt x="87" y="29"/>
                  </a:cubicBezTo>
                  <a:cubicBezTo>
                    <a:pt x="88" y="27"/>
                    <a:pt x="87" y="25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83" y="20"/>
                    <a:pt x="82" y="20"/>
                    <a:pt x="82" y="21"/>
                  </a:cubicBezTo>
                  <a:cubicBezTo>
                    <a:pt x="81" y="22"/>
                    <a:pt x="80" y="22"/>
                    <a:pt x="79" y="21"/>
                  </a:cubicBezTo>
                  <a:cubicBezTo>
                    <a:pt x="79" y="21"/>
                    <a:pt x="62" y="14"/>
                    <a:pt x="60" y="13"/>
                  </a:cubicBezTo>
                  <a:cubicBezTo>
                    <a:pt x="59" y="13"/>
                    <a:pt x="43" y="5"/>
                    <a:pt x="43" y="5"/>
                  </a:cubicBezTo>
                  <a:cubicBezTo>
                    <a:pt x="43" y="5"/>
                    <a:pt x="42" y="5"/>
                    <a:pt x="42" y="4"/>
                  </a:cubicBezTo>
                  <a:cubicBezTo>
                    <a:pt x="41" y="4"/>
                    <a:pt x="40" y="3"/>
                    <a:pt x="40" y="3"/>
                  </a:cubicBezTo>
                  <a:cubicBezTo>
                    <a:pt x="40" y="3"/>
                    <a:pt x="31" y="0"/>
                    <a:pt x="30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2" y="3"/>
                    <a:pt x="21" y="4"/>
                  </a:cubicBezTo>
                  <a:cubicBezTo>
                    <a:pt x="20" y="4"/>
                    <a:pt x="17" y="4"/>
                    <a:pt x="17" y="4"/>
                  </a:cubicBezTo>
                  <a:cubicBezTo>
                    <a:pt x="8" y="3"/>
                    <a:pt x="2" y="7"/>
                    <a:pt x="2" y="7"/>
                  </a:cubicBezTo>
                  <a:cubicBezTo>
                    <a:pt x="2" y="7"/>
                    <a:pt x="1" y="8"/>
                    <a:pt x="0" y="9"/>
                  </a:cubicBezTo>
                  <a:lnTo>
                    <a:pt x="11" y="14"/>
                  </a:lnTo>
                  <a:cubicBezTo>
                    <a:pt x="11" y="14"/>
                    <a:pt x="13" y="15"/>
                    <a:pt x="13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5" name="Freeform 3010"/>
            <p:cNvSpPr>
              <a:spLocks noEditPoints="1"/>
            </p:cNvSpPr>
            <p:nvPr/>
          </p:nvSpPr>
          <p:spPr bwMode="auto">
            <a:xfrm>
              <a:off x="6694439" y="2748747"/>
              <a:ext cx="487330" cy="284457"/>
            </a:xfrm>
            <a:custGeom>
              <a:avLst/>
              <a:gdLst>
                <a:gd name="T0" fmla="*/ 2147483647 w 605"/>
                <a:gd name="T1" fmla="*/ 2147483647 h 344"/>
                <a:gd name="T2" fmla="*/ 2147483647 w 605"/>
                <a:gd name="T3" fmla="*/ 2147483647 h 344"/>
                <a:gd name="T4" fmla="*/ 2147483647 w 605"/>
                <a:gd name="T5" fmla="*/ 2147483647 h 344"/>
                <a:gd name="T6" fmla="*/ 2147483647 w 605"/>
                <a:gd name="T7" fmla="*/ 2147483647 h 344"/>
                <a:gd name="T8" fmla="*/ 2147483647 w 605"/>
                <a:gd name="T9" fmla="*/ 2147483647 h 344"/>
                <a:gd name="T10" fmla="*/ 2147483647 w 605"/>
                <a:gd name="T11" fmla="*/ 2147483647 h 344"/>
                <a:gd name="T12" fmla="*/ 2147483647 w 605"/>
                <a:gd name="T13" fmla="*/ 2147483647 h 344"/>
                <a:gd name="T14" fmla="*/ 2147483647 w 605"/>
                <a:gd name="T15" fmla="*/ 2147483647 h 344"/>
                <a:gd name="T16" fmla="*/ 2147483647 w 605"/>
                <a:gd name="T17" fmla="*/ 2147483647 h 344"/>
                <a:gd name="T18" fmla="*/ 2147483647 w 605"/>
                <a:gd name="T19" fmla="*/ 2147483647 h 344"/>
                <a:gd name="T20" fmla="*/ 2147483647 w 605"/>
                <a:gd name="T21" fmla="*/ 2147483647 h 344"/>
                <a:gd name="T22" fmla="*/ 2147483647 w 605"/>
                <a:gd name="T23" fmla="*/ 2147483647 h 344"/>
                <a:gd name="T24" fmla="*/ 2147483647 w 605"/>
                <a:gd name="T25" fmla="*/ 2147483647 h 344"/>
                <a:gd name="T26" fmla="*/ 2147483647 w 605"/>
                <a:gd name="T27" fmla="*/ 2147483647 h 344"/>
                <a:gd name="T28" fmla="*/ 2147483647 w 605"/>
                <a:gd name="T29" fmla="*/ 2147483647 h 344"/>
                <a:gd name="T30" fmla="*/ 2147483647 w 605"/>
                <a:gd name="T31" fmla="*/ 2147483647 h 344"/>
                <a:gd name="T32" fmla="*/ 2147483647 w 605"/>
                <a:gd name="T33" fmla="*/ 2147483647 h 344"/>
                <a:gd name="T34" fmla="*/ 2147483647 w 605"/>
                <a:gd name="T35" fmla="*/ 2147483647 h 344"/>
                <a:gd name="T36" fmla="*/ 0 w 605"/>
                <a:gd name="T37" fmla="*/ 2147483647 h 344"/>
                <a:gd name="T38" fmla="*/ 2147483647 w 605"/>
                <a:gd name="T39" fmla="*/ 2147483647 h 344"/>
                <a:gd name="T40" fmla="*/ 2147483647 w 605"/>
                <a:gd name="T41" fmla="*/ 2147483647 h 344"/>
                <a:gd name="T42" fmla="*/ 2147483647 w 605"/>
                <a:gd name="T43" fmla="*/ 2147483647 h 344"/>
                <a:gd name="T44" fmla="*/ 2147483647 w 605"/>
                <a:gd name="T45" fmla="*/ 2147483647 h 344"/>
                <a:gd name="T46" fmla="*/ 2147483647 w 605"/>
                <a:gd name="T47" fmla="*/ 2147483647 h 344"/>
                <a:gd name="T48" fmla="*/ 2147483647 w 605"/>
                <a:gd name="T49" fmla="*/ 2147483647 h 344"/>
                <a:gd name="T50" fmla="*/ 2147483647 w 605"/>
                <a:gd name="T51" fmla="*/ 2147483647 h 344"/>
                <a:gd name="T52" fmla="*/ 2147483647 w 605"/>
                <a:gd name="T53" fmla="*/ 2147483647 h 344"/>
                <a:gd name="T54" fmla="*/ 2147483647 w 605"/>
                <a:gd name="T55" fmla="*/ 2147483647 h 344"/>
                <a:gd name="T56" fmla="*/ 2147483647 w 605"/>
                <a:gd name="T57" fmla="*/ 2147483647 h 344"/>
                <a:gd name="T58" fmla="*/ 2147483647 w 605"/>
                <a:gd name="T59" fmla="*/ 2147483647 h 344"/>
                <a:gd name="T60" fmla="*/ 2147483647 w 605"/>
                <a:gd name="T61" fmla="*/ 2147483647 h 344"/>
                <a:gd name="T62" fmla="*/ 2147483647 w 605"/>
                <a:gd name="T63" fmla="*/ 2147483647 h 344"/>
                <a:gd name="T64" fmla="*/ 2147483647 w 605"/>
                <a:gd name="T65" fmla="*/ 2147483647 h 344"/>
                <a:gd name="T66" fmla="*/ 2147483647 w 605"/>
                <a:gd name="T67" fmla="*/ 2147483647 h 344"/>
                <a:gd name="T68" fmla="*/ 2147483647 w 605"/>
                <a:gd name="T69" fmla="*/ 2147483647 h 344"/>
                <a:gd name="T70" fmla="*/ 2147483647 w 605"/>
                <a:gd name="T71" fmla="*/ 2147483647 h 344"/>
                <a:gd name="T72" fmla="*/ 2147483647 w 605"/>
                <a:gd name="T73" fmla="*/ 2147483647 h 344"/>
                <a:gd name="T74" fmla="*/ 2147483647 w 605"/>
                <a:gd name="T75" fmla="*/ 2147483647 h 344"/>
                <a:gd name="T76" fmla="*/ 2147483647 w 605"/>
                <a:gd name="T77" fmla="*/ 2147483647 h 344"/>
                <a:gd name="T78" fmla="*/ 2147483647 w 605"/>
                <a:gd name="T79" fmla="*/ 2147483647 h 344"/>
                <a:gd name="T80" fmla="*/ 2147483647 w 605"/>
                <a:gd name="T81" fmla="*/ 2147483647 h 344"/>
                <a:gd name="T82" fmla="*/ 2147483647 w 605"/>
                <a:gd name="T83" fmla="*/ 2147483647 h 344"/>
                <a:gd name="T84" fmla="*/ 2147483647 w 605"/>
                <a:gd name="T85" fmla="*/ 2147483647 h 344"/>
                <a:gd name="T86" fmla="*/ 2147483647 w 605"/>
                <a:gd name="T87" fmla="*/ 2147483647 h 344"/>
                <a:gd name="T88" fmla="*/ 2147483647 w 605"/>
                <a:gd name="T89" fmla="*/ 2147483647 h 344"/>
                <a:gd name="T90" fmla="*/ 2147483647 w 605"/>
                <a:gd name="T91" fmla="*/ 2147483647 h 344"/>
                <a:gd name="T92" fmla="*/ 2147483647 w 605"/>
                <a:gd name="T93" fmla="*/ 2147483647 h 344"/>
                <a:gd name="T94" fmla="*/ 2147483647 w 605"/>
                <a:gd name="T95" fmla="*/ 2147483647 h 344"/>
                <a:gd name="T96" fmla="*/ 2147483647 w 605"/>
                <a:gd name="T97" fmla="*/ 2147483647 h 344"/>
                <a:gd name="T98" fmla="*/ 2147483647 w 605"/>
                <a:gd name="T99" fmla="*/ 2147483647 h 344"/>
                <a:gd name="T100" fmla="*/ 2147483647 w 605"/>
                <a:gd name="T101" fmla="*/ 2147483647 h 344"/>
                <a:gd name="T102" fmla="*/ 2147483647 w 605"/>
                <a:gd name="T103" fmla="*/ 2147483647 h 344"/>
                <a:gd name="T104" fmla="*/ 2147483647 w 605"/>
                <a:gd name="T105" fmla="*/ 2147483647 h 344"/>
                <a:gd name="T106" fmla="*/ 2147483647 w 605"/>
                <a:gd name="T107" fmla="*/ 2147483647 h 344"/>
                <a:gd name="T108" fmla="*/ 2147483647 w 605"/>
                <a:gd name="T109" fmla="*/ 2147483647 h 344"/>
                <a:gd name="T110" fmla="*/ 2147483647 w 605"/>
                <a:gd name="T111" fmla="*/ 2147483647 h 3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5" h="344">
                  <a:moveTo>
                    <a:pt x="591" y="150"/>
                  </a:moveTo>
                  <a:cubicBezTo>
                    <a:pt x="591" y="149"/>
                    <a:pt x="594" y="147"/>
                    <a:pt x="596" y="146"/>
                  </a:cubicBezTo>
                  <a:cubicBezTo>
                    <a:pt x="599" y="144"/>
                    <a:pt x="599" y="144"/>
                    <a:pt x="602" y="141"/>
                  </a:cubicBezTo>
                  <a:cubicBezTo>
                    <a:pt x="605" y="137"/>
                    <a:pt x="604" y="127"/>
                    <a:pt x="604" y="125"/>
                  </a:cubicBezTo>
                  <a:cubicBezTo>
                    <a:pt x="604" y="123"/>
                    <a:pt x="604" y="124"/>
                    <a:pt x="597" y="125"/>
                  </a:cubicBezTo>
                  <a:cubicBezTo>
                    <a:pt x="591" y="127"/>
                    <a:pt x="576" y="113"/>
                    <a:pt x="574" y="112"/>
                  </a:cubicBezTo>
                  <a:cubicBezTo>
                    <a:pt x="573" y="110"/>
                    <a:pt x="571" y="112"/>
                    <a:pt x="571" y="112"/>
                  </a:cubicBezTo>
                  <a:cubicBezTo>
                    <a:pt x="563" y="116"/>
                    <a:pt x="557" y="108"/>
                    <a:pt x="556" y="107"/>
                  </a:cubicBezTo>
                  <a:cubicBezTo>
                    <a:pt x="555" y="107"/>
                    <a:pt x="544" y="103"/>
                    <a:pt x="543" y="103"/>
                  </a:cubicBezTo>
                  <a:cubicBezTo>
                    <a:pt x="542" y="103"/>
                    <a:pt x="541" y="104"/>
                    <a:pt x="541" y="104"/>
                  </a:cubicBezTo>
                  <a:cubicBezTo>
                    <a:pt x="541" y="104"/>
                    <a:pt x="537" y="107"/>
                    <a:pt x="535" y="109"/>
                  </a:cubicBezTo>
                  <a:cubicBezTo>
                    <a:pt x="533" y="110"/>
                    <a:pt x="532" y="109"/>
                    <a:pt x="532" y="109"/>
                  </a:cubicBezTo>
                  <a:cubicBezTo>
                    <a:pt x="532" y="109"/>
                    <a:pt x="515" y="88"/>
                    <a:pt x="515" y="87"/>
                  </a:cubicBezTo>
                  <a:cubicBezTo>
                    <a:pt x="514" y="86"/>
                    <a:pt x="512" y="87"/>
                    <a:pt x="512" y="87"/>
                  </a:cubicBezTo>
                  <a:cubicBezTo>
                    <a:pt x="512" y="87"/>
                    <a:pt x="487" y="93"/>
                    <a:pt x="486" y="93"/>
                  </a:cubicBezTo>
                  <a:cubicBezTo>
                    <a:pt x="485" y="94"/>
                    <a:pt x="483" y="93"/>
                    <a:pt x="483" y="93"/>
                  </a:cubicBezTo>
                  <a:cubicBezTo>
                    <a:pt x="483" y="93"/>
                    <a:pt x="469" y="88"/>
                    <a:pt x="468" y="88"/>
                  </a:cubicBezTo>
                  <a:cubicBezTo>
                    <a:pt x="467" y="87"/>
                    <a:pt x="466" y="87"/>
                    <a:pt x="466" y="87"/>
                  </a:cubicBezTo>
                  <a:cubicBezTo>
                    <a:pt x="466" y="87"/>
                    <a:pt x="459" y="89"/>
                    <a:pt x="457" y="90"/>
                  </a:cubicBezTo>
                  <a:cubicBezTo>
                    <a:pt x="455" y="91"/>
                    <a:pt x="453" y="89"/>
                    <a:pt x="453" y="89"/>
                  </a:cubicBezTo>
                  <a:cubicBezTo>
                    <a:pt x="446" y="84"/>
                    <a:pt x="446" y="79"/>
                    <a:pt x="447" y="78"/>
                  </a:cubicBezTo>
                  <a:cubicBezTo>
                    <a:pt x="447" y="77"/>
                    <a:pt x="443" y="66"/>
                    <a:pt x="443" y="65"/>
                  </a:cubicBezTo>
                  <a:cubicBezTo>
                    <a:pt x="442" y="65"/>
                    <a:pt x="442" y="63"/>
                    <a:pt x="444" y="62"/>
                  </a:cubicBezTo>
                  <a:cubicBezTo>
                    <a:pt x="446" y="60"/>
                    <a:pt x="443" y="59"/>
                    <a:pt x="443" y="59"/>
                  </a:cubicBezTo>
                  <a:cubicBezTo>
                    <a:pt x="443" y="59"/>
                    <a:pt x="431" y="53"/>
                    <a:pt x="431" y="52"/>
                  </a:cubicBezTo>
                  <a:cubicBezTo>
                    <a:pt x="430" y="51"/>
                    <a:pt x="428" y="53"/>
                    <a:pt x="427" y="53"/>
                  </a:cubicBezTo>
                  <a:cubicBezTo>
                    <a:pt x="426" y="54"/>
                    <a:pt x="425" y="54"/>
                    <a:pt x="422" y="53"/>
                  </a:cubicBezTo>
                  <a:cubicBezTo>
                    <a:pt x="420" y="52"/>
                    <a:pt x="414" y="50"/>
                    <a:pt x="409" y="50"/>
                  </a:cubicBezTo>
                  <a:cubicBezTo>
                    <a:pt x="403" y="50"/>
                    <a:pt x="406" y="42"/>
                    <a:pt x="406" y="40"/>
                  </a:cubicBezTo>
                  <a:cubicBezTo>
                    <a:pt x="407" y="38"/>
                    <a:pt x="404" y="37"/>
                    <a:pt x="402" y="34"/>
                  </a:cubicBezTo>
                  <a:cubicBezTo>
                    <a:pt x="401" y="31"/>
                    <a:pt x="411" y="28"/>
                    <a:pt x="412" y="28"/>
                  </a:cubicBezTo>
                  <a:cubicBezTo>
                    <a:pt x="413" y="28"/>
                    <a:pt x="413" y="26"/>
                    <a:pt x="412" y="25"/>
                  </a:cubicBezTo>
                  <a:cubicBezTo>
                    <a:pt x="412" y="24"/>
                    <a:pt x="410" y="23"/>
                    <a:pt x="410" y="23"/>
                  </a:cubicBezTo>
                  <a:cubicBezTo>
                    <a:pt x="402" y="20"/>
                    <a:pt x="401" y="13"/>
                    <a:pt x="401" y="12"/>
                  </a:cubicBezTo>
                  <a:cubicBezTo>
                    <a:pt x="401" y="11"/>
                    <a:pt x="400" y="9"/>
                    <a:pt x="400" y="9"/>
                  </a:cubicBezTo>
                  <a:cubicBezTo>
                    <a:pt x="400" y="9"/>
                    <a:pt x="393" y="1"/>
                    <a:pt x="392" y="1"/>
                  </a:cubicBezTo>
                  <a:cubicBezTo>
                    <a:pt x="391" y="0"/>
                    <a:pt x="388" y="0"/>
                    <a:pt x="387" y="0"/>
                  </a:cubicBezTo>
                  <a:cubicBezTo>
                    <a:pt x="385" y="1"/>
                    <a:pt x="382" y="0"/>
                    <a:pt x="380" y="1"/>
                  </a:cubicBezTo>
                  <a:cubicBezTo>
                    <a:pt x="377" y="2"/>
                    <a:pt x="366" y="4"/>
                    <a:pt x="364" y="4"/>
                  </a:cubicBezTo>
                  <a:cubicBezTo>
                    <a:pt x="364" y="4"/>
                    <a:pt x="351" y="3"/>
                    <a:pt x="350" y="3"/>
                  </a:cubicBezTo>
                  <a:cubicBezTo>
                    <a:pt x="348" y="2"/>
                    <a:pt x="347" y="3"/>
                    <a:pt x="347" y="3"/>
                  </a:cubicBezTo>
                  <a:lnTo>
                    <a:pt x="342" y="11"/>
                  </a:lnTo>
                  <a:cubicBezTo>
                    <a:pt x="338" y="17"/>
                    <a:pt x="328" y="13"/>
                    <a:pt x="326" y="13"/>
                  </a:cubicBezTo>
                  <a:cubicBezTo>
                    <a:pt x="325" y="13"/>
                    <a:pt x="324" y="13"/>
                    <a:pt x="324" y="12"/>
                  </a:cubicBezTo>
                  <a:cubicBezTo>
                    <a:pt x="320" y="12"/>
                    <a:pt x="316" y="11"/>
                    <a:pt x="314" y="11"/>
                  </a:cubicBezTo>
                  <a:cubicBezTo>
                    <a:pt x="310" y="11"/>
                    <a:pt x="310" y="12"/>
                    <a:pt x="307" y="13"/>
                  </a:cubicBezTo>
                  <a:cubicBezTo>
                    <a:pt x="305" y="15"/>
                    <a:pt x="306" y="15"/>
                    <a:pt x="301" y="13"/>
                  </a:cubicBezTo>
                  <a:cubicBezTo>
                    <a:pt x="296" y="12"/>
                    <a:pt x="291" y="18"/>
                    <a:pt x="290" y="20"/>
                  </a:cubicBezTo>
                  <a:cubicBezTo>
                    <a:pt x="289" y="21"/>
                    <a:pt x="284" y="28"/>
                    <a:pt x="282" y="31"/>
                  </a:cubicBezTo>
                  <a:cubicBezTo>
                    <a:pt x="281" y="34"/>
                    <a:pt x="282" y="36"/>
                    <a:pt x="283" y="41"/>
                  </a:cubicBezTo>
                  <a:cubicBezTo>
                    <a:pt x="285" y="46"/>
                    <a:pt x="283" y="48"/>
                    <a:pt x="283" y="49"/>
                  </a:cubicBezTo>
                  <a:cubicBezTo>
                    <a:pt x="282" y="51"/>
                    <a:pt x="281" y="50"/>
                    <a:pt x="281" y="50"/>
                  </a:cubicBezTo>
                  <a:cubicBezTo>
                    <a:pt x="281" y="50"/>
                    <a:pt x="277" y="47"/>
                    <a:pt x="275" y="44"/>
                  </a:cubicBezTo>
                  <a:cubicBezTo>
                    <a:pt x="272" y="41"/>
                    <a:pt x="267" y="40"/>
                    <a:pt x="263" y="40"/>
                  </a:cubicBezTo>
                  <a:cubicBezTo>
                    <a:pt x="260" y="41"/>
                    <a:pt x="244" y="45"/>
                    <a:pt x="243" y="45"/>
                  </a:cubicBezTo>
                  <a:cubicBezTo>
                    <a:pt x="242" y="45"/>
                    <a:pt x="241" y="44"/>
                    <a:pt x="241" y="44"/>
                  </a:cubicBezTo>
                  <a:cubicBezTo>
                    <a:pt x="241" y="44"/>
                    <a:pt x="239" y="40"/>
                    <a:pt x="238" y="38"/>
                  </a:cubicBezTo>
                  <a:cubicBezTo>
                    <a:pt x="237" y="36"/>
                    <a:pt x="234" y="34"/>
                    <a:pt x="233" y="34"/>
                  </a:cubicBezTo>
                  <a:cubicBezTo>
                    <a:pt x="232" y="33"/>
                    <a:pt x="231" y="34"/>
                    <a:pt x="231" y="35"/>
                  </a:cubicBezTo>
                  <a:cubicBezTo>
                    <a:pt x="230" y="36"/>
                    <a:pt x="230" y="36"/>
                    <a:pt x="229" y="36"/>
                  </a:cubicBezTo>
                  <a:cubicBezTo>
                    <a:pt x="227" y="36"/>
                    <a:pt x="226" y="36"/>
                    <a:pt x="225" y="37"/>
                  </a:cubicBezTo>
                  <a:cubicBezTo>
                    <a:pt x="224" y="37"/>
                    <a:pt x="222" y="41"/>
                    <a:pt x="221" y="42"/>
                  </a:cubicBezTo>
                  <a:cubicBezTo>
                    <a:pt x="220" y="44"/>
                    <a:pt x="220" y="43"/>
                    <a:pt x="219" y="42"/>
                  </a:cubicBezTo>
                  <a:cubicBezTo>
                    <a:pt x="218" y="42"/>
                    <a:pt x="215" y="40"/>
                    <a:pt x="212" y="39"/>
                  </a:cubicBezTo>
                  <a:cubicBezTo>
                    <a:pt x="209" y="38"/>
                    <a:pt x="206" y="34"/>
                    <a:pt x="205" y="33"/>
                  </a:cubicBezTo>
                  <a:cubicBezTo>
                    <a:pt x="204" y="32"/>
                    <a:pt x="203" y="33"/>
                    <a:pt x="203" y="33"/>
                  </a:cubicBezTo>
                  <a:cubicBezTo>
                    <a:pt x="203" y="34"/>
                    <a:pt x="197" y="34"/>
                    <a:pt x="195" y="34"/>
                  </a:cubicBezTo>
                  <a:cubicBezTo>
                    <a:pt x="192" y="34"/>
                    <a:pt x="189" y="36"/>
                    <a:pt x="187" y="39"/>
                  </a:cubicBezTo>
                  <a:cubicBezTo>
                    <a:pt x="185" y="42"/>
                    <a:pt x="186" y="39"/>
                    <a:pt x="186" y="39"/>
                  </a:cubicBezTo>
                  <a:cubicBezTo>
                    <a:pt x="188" y="35"/>
                    <a:pt x="181" y="34"/>
                    <a:pt x="181" y="34"/>
                  </a:cubicBezTo>
                  <a:cubicBezTo>
                    <a:pt x="181" y="34"/>
                    <a:pt x="128" y="23"/>
                    <a:pt x="126" y="23"/>
                  </a:cubicBezTo>
                  <a:cubicBezTo>
                    <a:pt x="124" y="22"/>
                    <a:pt x="109" y="19"/>
                    <a:pt x="105" y="19"/>
                  </a:cubicBezTo>
                  <a:cubicBezTo>
                    <a:pt x="102" y="18"/>
                    <a:pt x="98" y="20"/>
                    <a:pt x="96" y="21"/>
                  </a:cubicBezTo>
                  <a:cubicBezTo>
                    <a:pt x="93" y="21"/>
                    <a:pt x="82" y="22"/>
                    <a:pt x="79" y="22"/>
                  </a:cubicBezTo>
                  <a:cubicBezTo>
                    <a:pt x="77" y="22"/>
                    <a:pt x="72" y="24"/>
                    <a:pt x="70" y="27"/>
                  </a:cubicBezTo>
                  <a:cubicBezTo>
                    <a:pt x="68" y="30"/>
                    <a:pt x="63" y="34"/>
                    <a:pt x="62" y="35"/>
                  </a:cubicBezTo>
                  <a:cubicBezTo>
                    <a:pt x="61" y="35"/>
                    <a:pt x="53" y="37"/>
                    <a:pt x="48" y="38"/>
                  </a:cubicBezTo>
                  <a:cubicBezTo>
                    <a:pt x="50" y="43"/>
                    <a:pt x="57" y="58"/>
                    <a:pt x="58" y="59"/>
                  </a:cubicBezTo>
                  <a:cubicBezTo>
                    <a:pt x="59" y="61"/>
                    <a:pt x="61" y="63"/>
                    <a:pt x="62" y="64"/>
                  </a:cubicBezTo>
                  <a:cubicBezTo>
                    <a:pt x="63" y="64"/>
                    <a:pt x="64" y="66"/>
                    <a:pt x="65" y="66"/>
                  </a:cubicBezTo>
                  <a:cubicBezTo>
                    <a:pt x="67" y="67"/>
                    <a:pt x="67" y="67"/>
                    <a:pt x="65" y="68"/>
                  </a:cubicBezTo>
                  <a:cubicBezTo>
                    <a:pt x="64" y="68"/>
                    <a:pt x="58" y="70"/>
                    <a:pt x="64" y="76"/>
                  </a:cubicBezTo>
                  <a:cubicBezTo>
                    <a:pt x="64" y="76"/>
                    <a:pt x="66" y="78"/>
                    <a:pt x="65" y="80"/>
                  </a:cubicBezTo>
                  <a:cubicBezTo>
                    <a:pt x="65" y="82"/>
                    <a:pt x="64" y="90"/>
                    <a:pt x="51" y="94"/>
                  </a:cubicBezTo>
                  <a:cubicBezTo>
                    <a:pt x="51" y="94"/>
                    <a:pt x="47" y="94"/>
                    <a:pt x="44" y="97"/>
                  </a:cubicBezTo>
                  <a:cubicBezTo>
                    <a:pt x="42" y="100"/>
                    <a:pt x="20" y="122"/>
                    <a:pt x="20" y="122"/>
                  </a:cubicBezTo>
                  <a:cubicBezTo>
                    <a:pt x="20" y="122"/>
                    <a:pt x="18" y="124"/>
                    <a:pt x="18" y="127"/>
                  </a:cubicBezTo>
                  <a:cubicBezTo>
                    <a:pt x="18" y="129"/>
                    <a:pt x="19" y="140"/>
                    <a:pt x="19" y="140"/>
                  </a:cubicBezTo>
                  <a:cubicBezTo>
                    <a:pt x="19" y="140"/>
                    <a:pt x="19" y="144"/>
                    <a:pt x="23" y="147"/>
                  </a:cubicBezTo>
                  <a:cubicBezTo>
                    <a:pt x="23" y="147"/>
                    <a:pt x="25" y="150"/>
                    <a:pt x="21" y="149"/>
                  </a:cubicBezTo>
                  <a:cubicBezTo>
                    <a:pt x="17" y="148"/>
                    <a:pt x="15" y="147"/>
                    <a:pt x="15" y="147"/>
                  </a:cubicBezTo>
                  <a:cubicBezTo>
                    <a:pt x="15" y="147"/>
                    <a:pt x="13" y="146"/>
                    <a:pt x="13" y="147"/>
                  </a:cubicBezTo>
                  <a:cubicBezTo>
                    <a:pt x="13" y="148"/>
                    <a:pt x="1" y="169"/>
                    <a:pt x="1" y="169"/>
                  </a:cubicBezTo>
                  <a:cubicBezTo>
                    <a:pt x="1" y="169"/>
                    <a:pt x="0" y="170"/>
                    <a:pt x="0" y="171"/>
                  </a:cubicBezTo>
                  <a:cubicBezTo>
                    <a:pt x="0" y="172"/>
                    <a:pt x="0" y="175"/>
                    <a:pt x="0" y="175"/>
                  </a:cubicBezTo>
                  <a:lnTo>
                    <a:pt x="24" y="194"/>
                  </a:lnTo>
                  <a:cubicBezTo>
                    <a:pt x="27" y="193"/>
                    <a:pt x="32" y="189"/>
                    <a:pt x="34" y="189"/>
                  </a:cubicBezTo>
                  <a:cubicBezTo>
                    <a:pt x="37" y="189"/>
                    <a:pt x="41" y="190"/>
                    <a:pt x="43" y="192"/>
                  </a:cubicBezTo>
                  <a:cubicBezTo>
                    <a:pt x="45" y="195"/>
                    <a:pt x="45" y="194"/>
                    <a:pt x="46" y="193"/>
                  </a:cubicBezTo>
                  <a:cubicBezTo>
                    <a:pt x="47" y="192"/>
                    <a:pt x="47" y="192"/>
                    <a:pt x="48" y="192"/>
                  </a:cubicBezTo>
                  <a:cubicBezTo>
                    <a:pt x="49" y="192"/>
                    <a:pt x="80" y="195"/>
                    <a:pt x="80" y="195"/>
                  </a:cubicBezTo>
                  <a:cubicBezTo>
                    <a:pt x="80" y="195"/>
                    <a:pt x="81" y="195"/>
                    <a:pt x="82" y="196"/>
                  </a:cubicBezTo>
                  <a:cubicBezTo>
                    <a:pt x="83" y="196"/>
                    <a:pt x="92" y="205"/>
                    <a:pt x="92" y="205"/>
                  </a:cubicBezTo>
                  <a:cubicBezTo>
                    <a:pt x="92" y="205"/>
                    <a:pt x="93" y="206"/>
                    <a:pt x="95" y="204"/>
                  </a:cubicBezTo>
                  <a:cubicBezTo>
                    <a:pt x="96" y="203"/>
                    <a:pt x="104" y="197"/>
                    <a:pt x="109" y="196"/>
                  </a:cubicBezTo>
                  <a:cubicBezTo>
                    <a:pt x="115" y="195"/>
                    <a:pt x="131" y="194"/>
                    <a:pt x="131" y="194"/>
                  </a:cubicBezTo>
                  <a:cubicBezTo>
                    <a:pt x="131" y="194"/>
                    <a:pt x="133" y="194"/>
                    <a:pt x="134" y="193"/>
                  </a:cubicBezTo>
                  <a:cubicBezTo>
                    <a:pt x="134" y="192"/>
                    <a:pt x="145" y="185"/>
                    <a:pt x="151" y="182"/>
                  </a:cubicBezTo>
                  <a:cubicBezTo>
                    <a:pt x="152" y="181"/>
                    <a:pt x="153" y="180"/>
                    <a:pt x="153" y="180"/>
                  </a:cubicBezTo>
                  <a:cubicBezTo>
                    <a:pt x="153" y="180"/>
                    <a:pt x="159" y="176"/>
                    <a:pt x="168" y="177"/>
                  </a:cubicBezTo>
                  <a:cubicBezTo>
                    <a:pt x="168" y="177"/>
                    <a:pt x="171" y="177"/>
                    <a:pt x="172" y="177"/>
                  </a:cubicBezTo>
                  <a:cubicBezTo>
                    <a:pt x="173" y="176"/>
                    <a:pt x="179" y="173"/>
                    <a:pt x="179" y="173"/>
                  </a:cubicBezTo>
                  <a:cubicBezTo>
                    <a:pt x="179" y="173"/>
                    <a:pt x="180" y="173"/>
                    <a:pt x="181" y="173"/>
                  </a:cubicBezTo>
                  <a:cubicBezTo>
                    <a:pt x="182" y="173"/>
                    <a:pt x="191" y="176"/>
                    <a:pt x="191" y="176"/>
                  </a:cubicBezTo>
                  <a:cubicBezTo>
                    <a:pt x="191" y="176"/>
                    <a:pt x="192" y="177"/>
                    <a:pt x="193" y="177"/>
                  </a:cubicBezTo>
                  <a:cubicBezTo>
                    <a:pt x="193" y="178"/>
                    <a:pt x="194" y="178"/>
                    <a:pt x="194" y="178"/>
                  </a:cubicBezTo>
                  <a:cubicBezTo>
                    <a:pt x="194" y="178"/>
                    <a:pt x="210" y="186"/>
                    <a:pt x="211" y="186"/>
                  </a:cubicBezTo>
                  <a:cubicBezTo>
                    <a:pt x="213" y="187"/>
                    <a:pt x="230" y="194"/>
                    <a:pt x="230" y="194"/>
                  </a:cubicBezTo>
                  <a:cubicBezTo>
                    <a:pt x="231" y="195"/>
                    <a:pt x="232" y="195"/>
                    <a:pt x="233" y="194"/>
                  </a:cubicBezTo>
                  <a:cubicBezTo>
                    <a:pt x="233" y="193"/>
                    <a:pt x="234" y="193"/>
                    <a:pt x="235" y="194"/>
                  </a:cubicBezTo>
                  <a:cubicBezTo>
                    <a:pt x="236" y="195"/>
                    <a:pt x="237" y="196"/>
                    <a:pt x="237" y="197"/>
                  </a:cubicBezTo>
                  <a:cubicBezTo>
                    <a:pt x="238" y="198"/>
                    <a:pt x="239" y="200"/>
                    <a:pt x="238" y="202"/>
                  </a:cubicBezTo>
                  <a:cubicBezTo>
                    <a:pt x="238" y="203"/>
                    <a:pt x="236" y="209"/>
                    <a:pt x="236" y="209"/>
                  </a:cubicBezTo>
                  <a:cubicBezTo>
                    <a:pt x="236" y="209"/>
                    <a:pt x="236" y="211"/>
                    <a:pt x="235" y="211"/>
                  </a:cubicBezTo>
                  <a:cubicBezTo>
                    <a:pt x="234" y="212"/>
                    <a:pt x="234" y="213"/>
                    <a:pt x="235" y="214"/>
                  </a:cubicBezTo>
                  <a:cubicBezTo>
                    <a:pt x="236" y="216"/>
                    <a:pt x="243" y="224"/>
                    <a:pt x="244" y="224"/>
                  </a:cubicBezTo>
                  <a:cubicBezTo>
                    <a:pt x="246" y="224"/>
                    <a:pt x="246" y="223"/>
                    <a:pt x="246" y="222"/>
                  </a:cubicBezTo>
                  <a:cubicBezTo>
                    <a:pt x="247" y="221"/>
                    <a:pt x="247" y="220"/>
                    <a:pt x="248" y="221"/>
                  </a:cubicBezTo>
                  <a:cubicBezTo>
                    <a:pt x="249" y="222"/>
                    <a:pt x="250" y="223"/>
                    <a:pt x="249" y="226"/>
                  </a:cubicBezTo>
                  <a:cubicBezTo>
                    <a:pt x="249" y="228"/>
                    <a:pt x="249" y="229"/>
                    <a:pt x="248" y="230"/>
                  </a:cubicBezTo>
                  <a:cubicBezTo>
                    <a:pt x="247" y="230"/>
                    <a:pt x="246" y="231"/>
                    <a:pt x="247" y="231"/>
                  </a:cubicBezTo>
                  <a:cubicBezTo>
                    <a:pt x="248" y="232"/>
                    <a:pt x="254" y="239"/>
                    <a:pt x="255" y="240"/>
                  </a:cubicBezTo>
                  <a:cubicBezTo>
                    <a:pt x="255" y="240"/>
                    <a:pt x="257" y="241"/>
                    <a:pt x="258" y="241"/>
                  </a:cubicBezTo>
                  <a:cubicBezTo>
                    <a:pt x="259" y="241"/>
                    <a:pt x="261" y="243"/>
                    <a:pt x="261" y="244"/>
                  </a:cubicBezTo>
                  <a:cubicBezTo>
                    <a:pt x="261" y="246"/>
                    <a:pt x="261" y="252"/>
                    <a:pt x="260" y="254"/>
                  </a:cubicBezTo>
                  <a:cubicBezTo>
                    <a:pt x="260" y="256"/>
                    <a:pt x="261" y="256"/>
                    <a:pt x="262" y="256"/>
                  </a:cubicBezTo>
                  <a:cubicBezTo>
                    <a:pt x="263" y="257"/>
                    <a:pt x="269" y="260"/>
                    <a:pt x="267" y="261"/>
                  </a:cubicBezTo>
                  <a:cubicBezTo>
                    <a:pt x="265" y="263"/>
                    <a:pt x="260" y="264"/>
                    <a:pt x="259" y="263"/>
                  </a:cubicBezTo>
                  <a:cubicBezTo>
                    <a:pt x="257" y="262"/>
                    <a:pt x="257" y="261"/>
                    <a:pt x="256" y="262"/>
                  </a:cubicBezTo>
                  <a:cubicBezTo>
                    <a:pt x="256" y="262"/>
                    <a:pt x="251" y="262"/>
                    <a:pt x="249" y="261"/>
                  </a:cubicBezTo>
                  <a:cubicBezTo>
                    <a:pt x="247" y="259"/>
                    <a:pt x="246" y="258"/>
                    <a:pt x="246" y="258"/>
                  </a:cubicBezTo>
                  <a:cubicBezTo>
                    <a:pt x="246" y="258"/>
                    <a:pt x="246" y="257"/>
                    <a:pt x="244" y="258"/>
                  </a:cubicBezTo>
                  <a:cubicBezTo>
                    <a:pt x="243" y="259"/>
                    <a:pt x="238" y="263"/>
                    <a:pt x="236" y="261"/>
                  </a:cubicBezTo>
                  <a:cubicBezTo>
                    <a:pt x="233" y="258"/>
                    <a:pt x="232" y="258"/>
                    <a:pt x="232" y="258"/>
                  </a:cubicBezTo>
                  <a:cubicBezTo>
                    <a:pt x="232" y="258"/>
                    <a:pt x="232" y="257"/>
                    <a:pt x="231" y="257"/>
                  </a:cubicBezTo>
                  <a:cubicBezTo>
                    <a:pt x="230" y="257"/>
                    <a:pt x="230" y="258"/>
                    <a:pt x="230" y="259"/>
                  </a:cubicBezTo>
                  <a:cubicBezTo>
                    <a:pt x="230" y="260"/>
                    <a:pt x="229" y="266"/>
                    <a:pt x="229" y="266"/>
                  </a:cubicBezTo>
                  <a:cubicBezTo>
                    <a:pt x="229" y="266"/>
                    <a:pt x="229" y="267"/>
                    <a:pt x="229" y="267"/>
                  </a:cubicBezTo>
                  <a:cubicBezTo>
                    <a:pt x="230" y="267"/>
                    <a:pt x="230" y="269"/>
                    <a:pt x="230" y="269"/>
                  </a:cubicBezTo>
                  <a:cubicBezTo>
                    <a:pt x="229" y="270"/>
                    <a:pt x="228" y="277"/>
                    <a:pt x="227" y="277"/>
                  </a:cubicBezTo>
                  <a:cubicBezTo>
                    <a:pt x="227" y="277"/>
                    <a:pt x="227" y="278"/>
                    <a:pt x="226" y="278"/>
                  </a:cubicBezTo>
                  <a:cubicBezTo>
                    <a:pt x="224" y="278"/>
                    <a:pt x="223" y="279"/>
                    <a:pt x="223" y="280"/>
                  </a:cubicBezTo>
                  <a:cubicBezTo>
                    <a:pt x="222" y="281"/>
                    <a:pt x="222" y="283"/>
                    <a:pt x="221" y="284"/>
                  </a:cubicBezTo>
                  <a:cubicBezTo>
                    <a:pt x="220" y="285"/>
                    <a:pt x="216" y="288"/>
                    <a:pt x="215" y="289"/>
                  </a:cubicBezTo>
                  <a:cubicBezTo>
                    <a:pt x="214" y="290"/>
                    <a:pt x="214" y="291"/>
                    <a:pt x="214" y="291"/>
                  </a:cubicBezTo>
                  <a:cubicBezTo>
                    <a:pt x="214" y="291"/>
                    <a:pt x="213" y="292"/>
                    <a:pt x="214" y="293"/>
                  </a:cubicBezTo>
                  <a:cubicBezTo>
                    <a:pt x="215" y="294"/>
                    <a:pt x="214" y="294"/>
                    <a:pt x="214" y="295"/>
                  </a:cubicBezTo>
                  <a:cubicBezTo>
                    <a:pt x="213" y="295"/>
                    <a:pt x="208" y="297"/>
                    <a:pt x="208" y="297"/>
                  </a:cubicBezTo>
                  <a:cubicBezTo>
                    <a:pt x="208" y="297"/>
                    <a:pt x="206" y="298"/>
                    <a:pt x="206" y="298"/>
                  </a:cubicBezTo>
                  <a:cubicBezTo>
                    <a:pt x="206" y="299"/>
                    <a:pt x="205" y="300"/>
                    <a:pt x="204" y="301"/>
                  </a:cubicBezTo>
                  <a:cubicBezTo>
                    <a:pt x="207" y="303"/>
                    <a:pt x="210" y="305"/>
                    <a:pt x="211" y="306"/>
                  </a:cubicBezTo>
                  <a:cubicBezTo>
                    <a:pt x="212" y="307"/>
                    <a:pt x="218" y="311"/>
                    <a:pt x="220" y="311"/>
                  </a:cubicBezTo>
                  <a:cubicBezTo>
                    <a:pt x="223" y="311"/>
                    <a:pt x="224" y="310"/>
                    <a:pt x="223" y="309"/>
                  </a:cubicBezTo>
                  <a:cubicBezTo>
                    <a:pt x="222" y="309"/>
                    <a:pt x="222" y="308"/>
                    <a:pt x="224" y="308"/>
                  </a:cubicBezTo>
                  <a:cubicBezTo>
                    <a:pt x="226" y="308"/>
                    <a:pt x="231" y="306"/>
                    <a:pt x="233" y="305"/>
                  </a:cubicBezTo>
                  <a:cubicBezTo>
                    <a:pt x="236" y="303"/>
                    <a:pt x="242" y="301"/>
                    <a:pt x="244" y="302"/>
                  </a:cubicBezTo>
                  <a:cubicBezTo>
                    <a:pt x="247" y="302"/>
                    <a:pt x="252" y="304"/>
                    <a:pt x="252" y="306"/>
                  </a:cubicBezTo>
                  <a:cubicBezTo>
                    <a:pt x="252" y="307"/>
                    <a:pt x="252" y="310"/>
                    <a:pt x="253" y="313"/>
                  </a:cubicBezTo>
                  <a:cubicBezTo>
                    <a:pt x="253" y="311"/>
                    <a:pt x="254" y="309"/>
                    <a:pt x="254" y="308"/>
                  </a:cubicBezTo>
                  <a:cubicBezTo>
                    <a:pt x="255" y="306"/>
                    <a:pt x="254" y="295"/>
                    <a:pt x="253" y="293"/>
                  </a:cubicBezTo>
                  <a:cubicBezTo>
                    <a:pt x="252" y="290"/>
                    <a:pt x="252" y="284"/>
                    <a:pt x="254" y="288"/>
                  </a:cubicBezTo>
                  <a:cubicBezTo>
                    <a:pt x="255" y="293"/>
                    <a:pt x="255" y="291"/>
                    <a:pt x="257" y="290"/>
                  </a:cubicBezTo>
                  <a:cubicBezTo>
                    <a:pt x="259" y="288"/>
                    <a:pt x="262" y="284"/>
                    <a:pt x="266" y="284"/>
                  </a:cubicBezTo>
                  <a:cubicBezTo>
                    <a:pt x="271" y="284"/>
                    <a:pt x="275" y="279"/>
                    <a:pt x="276" y="278"/>
                  </a:cubicBezTo>
                  <a:cubicBezTo>
                    <a:pt x="277" y="276"/>
                    <a:pt x="278" y="276"/>
                    <a:pt x="276" y="274"/>
                  </a:cubicBezTo>
                  <a:cubicBezTo>
                    <a:pt x="274" y="272"/>
                    <a:pt x="268" y="263"/>
                    <a:pt x="270" y="262"/>
                  </a:cubicBezTo>
                  <a:cubicBezTo>
                    <a:pt x="272" y="260"/>
                    <a:pt x="272" y="260"/>
                    <a:pt x="272" y="262"/>
                  </a:cubicBezTo>
                  <a:cubicBezTo>
                    <a:pt x="273" y="264"/>
                    <a:pt x="273" y="263"/>
                    <a:pt x="274" y="262"/>
                  </a:cubicBezTo>
                  <a:cubicBezTo>
                    <a:pt x="275" y="262"/>
                    <a:pt x="275" y="263"/>
                    <a:pt x="275" y="265"/>
                  </a:cubicBezTo>
                  <a:cubicBezTo>
                    <a:pt x="276" y="266"/>
                    <a:pt x="276" y="266"/>
                    <a:pt x="277" y="267"/>
                  </a:cubicBezTo>
                  <a:cubicBezTo>
                    <a:pt x="278" y="268"/>
                    <a:pt x="278" y="269"/>
                    <a:pt x="280" y="266"/>
                  </a:cubicBezTo>
                  <a:cubicBezTo>
                    <a:pt x="282" y="264"/>
                    <a:pt x="288" y="252"/>
                    <a:pt x="305" y="252"/>
                  </a:cubicBezTo>
                  <a:cubicBezTo>
                    <a:pt x="305" y="252"/>
                    <a:pt x="308" y="253"/>
                    <a:pt x="314" y="246"/>
                  </a:cubicBezTo>
                  <a:cubicBezTo>
                    <a:pt x="320" y="240"/>
                    <a:pt x="319" y="243"/>
                    <a:pt x="318" y="245"/>
                  </a:cubicBezTo>
                  <a:cubicBezTo>
                    <a:pt x="316" y="247"/>
                    <a:pt x="318" y="247"/>
                    <a:pt x="320" y="248"/>
                  </a:cubicBezTo>
                  <a:cubicBezTo>
                    <a:pt x="322" y="249"/>
                    <a:pt x="328" y="250"/>
                    <a:pt x="328" y="245"/>
                  </a:cubicBezTo>
                  <a:cubicBezTo>
                    <a:pt x="328" y="241"/>
                    <a:pt x="329" y="244"/>
                    <a:pt x="329" y="241"/>
                  </a:cubicBezTo>
                  <a:cubicBezTo>
                    <a:pt x="329" y="239"/>
                    <a:pt x="331" y="237"/>
                    <a:pt x="331" y="240"/>
                  </a:cubicBezTo>
                  <a:cubicBezTo>
                    <a:pt x="330" y="243"/>
                    <a:pt x="329" y="245"/>
                    <a:pt x="331" y="247"/>
                  </a:cubicBezTo>
                  <a:cubicBezTo>
                    <a:pt x="332" y="250"/>
                    <a:pt x="337" y="256"/>
                    <a:pt x="343" y="254"/>
                  </a:cubicBezTo>
                  <a:cubicBezTo>
                    <a:pt x="349" y="251"/>
                    <a:pt x="358" y="248"/>
                    <a:pt x="348" y="255"/>
                  </a:cubicBezTo>
                  <a:cubicBezTo>
                    <a:pt x="348" y="255"/>
                    <a:pt x="344" y="259"/>
                    <a:pt x="336" y="257"/>
                  </a:cubicBezTo>
                  <a:cubicBezTo>
                    <a:pt x="329" y="256"/>
                    <a:pt x="313" y="252"/>
                    <a:pt x="315" y="255"/>
                  </a:cubicBezTo>
                  <a:cubicBezTo>
                    <a:pt x="318" y="257"/>
                    <a:pt x="320" y="258"/>
                    <a:pt x="322" y="258"/>
                  </a:cubicBezTo>
                  <a:cubicBezTo>
                    <a:pt x="325" y="257"/>
                    <a:pt x="326" y="258"/>
                    <a:pt x="327" y="260"/>
                  </a:cubicBezTo>
                  <a:cubicBezTo>
                    <a:pt x="328" y="262"/>
                    <a:pt x="330" y="263"/>
                    <a:pt x="328" y="263"/>
                  </a:cubicBezTo>
                  <a:cubicBezTo>
                    <a:pt x="325" y="263"/>
                    <a:pt x="322" y="264"/>
                    <a:pt x="324" y="265"/>
                  </a:cubicBezTo>
                  <a:cubicBezTo>
                    <a:pt x="325" y="266"/>
                    <a:pt x="331" y="268"/>
                    <a:pt x="335" y="268"/>
                  </a:cubicBezTo>
                  <a:cubicBezTo>
                    <a:pt x="339" y="269"/>
                    <a:pt x="339" y="271"/>
                    <a:pt x="340" y="272"/>
                  </a:cubicBezTo>
                  <a:cubicBezTo>
                    <a:pt x="341" y="273"/>
                    <a:pt x="344" y="275"/>
                    <a:pt x="350" y="273"/>
                  </a:cubicBezTo>
                  <a:cubicBezTo>
                    <a:pt x="356" y="271"/>
                    <a:pt x="372" y="268"/>
                    <a:pt x="373" y="271"/>
                  </a:cubicBezTo>
                  <a:cubicBezTo>
                    <a:pt x="374" y="274"/>
                    <a:pt x="378" y="277"/>
                    <a:pt x="383" y="274"/>
                  </a:cubicBezTo>
                  <a:cubicBezTo>
                    <a:pt x="388" y="271"/>
                    <a:pt x="386" y="274"/>
                    <a:pt x="386" y="276"/>
                  </a:cubicBezTo>
                  <a:cubicBezTo>
                    <a:pt x="386" y="278"/>
                    <a:pt x="386" y="280"/>
                    <a:pt x="387" y="281"/>
                  </a:cubicBezTo>
                  <a:cubicBezTo>
                    <a:pt x="389" y="281"/>
                    <a:pt x="389" y="283"/>
                    <a:pt x="386" y="283"/>
                  </a:cubicBezTo>
                  <a:cubicBezTo>
                    <a:pt x="384" y="284"/>
                    <a:pt x="379" y="284"/>
                    <a:pt x="377" y="287"/>
                  </a:cubicBezTo>
                  <a:cubicBezTo>
                    <a:pt x="374" y="290"/>
                    <a:pt x="374" y="288"/>
                    <a:pt x="372" y="288"/>
                  </a:cubicBezTo>
                  <a:cubicBezTo>
                    <a:pt x="371" y="288"/>
                    <a:pt x="371" y="288"/>
                    <a:pt x="369" y="289"/>
                  </a:cubicBezTo>
                  <a:cubicBezTo>
                    <a:pt x="368" y="290"/>
                    <a:pt x="363" y="292"/>
                    <a:pt x="362" y="292"/>
                  </a:cubicBezTo>
                  <a:cubicBezTo>
                    <a:pt x="361" y="293"/>
                    <a:pt x="359" y="295"/>
                    <a:pt x="359" y="295"/>
                  </a:cubicBezTo>
                  <a:cubicBezTo>
                    <a:pt x="359" y="296"/>
                    <a:pt x="354" y="298"/>
                    <a:pt x="352" y="299"/>
                  </a:cubicBezTo>
                  <a:cubicBezTo>
                    <a:pt x="351" y="300"/>
                    <a:pt x="344" y="303"/>
                    <a:pt x="350" y="306"/>
                  </a:cubicBezTo>
                  <a:cubicBezTo>
                    <a:pt x="356" y="310"/>
                    <a:pt x="370" y="312"/>
                    <a:pt x="373" y="312"/>
                  </a:cubicBezTo>
                  <a:cubicBezTo>
                    <a:pt x="376" y="313"/>
                    <a:pt x="387" y="313"/>
                    <a:pt x="386" y="321"/>
                  </a:cubicBezTo>
                  <a:cubicBezTo>
                    <a:pt x="384" y="329"/>
                    <a:pt x="381" y="327"/>
                    <a:pt x="383" y="331"/>
                  </a:cubicBezTo>
                  <a:cubicBezTo>
                    <a:pt x="384" y="336"/>
                    <a:pt x="383" y="336"/>
                    <a:pt x="381" y="336"/>
                  </a:cubicBezTo>
                  <a:cubicBezTo>
                    <a:pt x="378" y="337"/>
                    <a:pt x="377" y="337"/>
                    <a:pt x="380" y="339"/>
                  </a:cubicBezTo>
                  <a:cubicBezTo>
                    <a:pt x="383" y="340"/>
                    <a:pt x="384" y="342"/>
                    <a:pt x="386" y="343"/>
                  </a:cubicBezTo>
                  <a:cubicBezTo>
                    <a:pt x="387" y="344"/>
                    <a:pt x="390" y="343"/>
                    <a:pt x="395" y="341"/>
                  </a:cubicBezTo>
                  <a:cubicBezTo>
                    <a:pt x="400" y="339"/>
                    <a:pt x="443" y="318"/>
                    <a:pt x="446" y="317"/>
                  </a:cubicBezTo>
                  <a:cubicBezTo>
                    <a:pt x="448" y="316"/>
                    <a:pt x="453" y="314"/>
                    <a:pt x="459" y="319"/>
                  </a:cubicBezTo>
                  <a:cubicBezTo>
                    <a:pt x="464" y="323"/>
                    <a:pt x="466" y="319"/>
                    <a:pt x="468" y="319"/>
                  </a:cubicBezTo>
                  <a:cubicBezTo>
                    <a:pt x="470" y="319"/>
                    <a:pt x="472" y="319"/>
                    <a:pt x="473" y="319"/>
                  </a:cubicBezTo>
                  <a:cubicBezTo>
                    <a:pt x="475" y="319"/>
                    <a:pt x="478" y="319"/>
                    <a:pt x="479" y="314"/>
                  </a:cubicBezTo>
                  <a:cubicBezTo>
                    <a:pt x="480" y="309"/>
                    <a:pt x="482" y="307"/>
                    <a:pt x="484" y="306"/>
                  </a:cubicBezTo>
                  <a:cubicBezTo>
                    <a:pt x="486" y="305"/>
                    <a:pt x="488" y="305"/>
                    <a:pt x="482" y="305"/>
                  </a:cubicBezTo>
                  <a:cubicBezTo>
                    <a:pt x="475" y="305"/>
                    <a:pt x="464" y="305"/>
                    <a:pt x="463" y="304"/>
                  </a:cubicBezTo>
                  <a:cubicBezTo>
                    <a:pt x="461" y="304"/>
                    <a:pt x="457" y="303"/>
                    <a:pt x="456" y="305"/>
                  </a:cubicBezTo>
                  <a:cubicBezTo>
                    <a:pt x="454" y="307"/>
                    <a:pt x="450" y="308"/>
                    <a:pt x="449" y="306"/>
                  </a:cubicBezTo>
                  <a:cubicBezTo>
                    <a:pt x="447" y="305"/>
                    <a:pt x="433" y="292"/>
                    <a:pt x="430" y="283"/>
                  </a:cubicBezTo>
                  <a:cubicBezTo>
                    <a:pt x="426" y="273"/>
                    <a:pt x="424" y="269"/>
                    <a:pt x="430" y="267"/>
                  </a:cubicBezTo>
                  <a:cubicBezTo>
                    <a:pt x="436" y="265"/>
                    <a:pt x="436" y="263"/>
                    <a:pt x="438" y="260"/>
                  </a:cubicBezTo>
                  <a:cubicBezTo>
                    <a:pt x="439" y="257"/>
                    <a:pt x="438" y="256"/>
                    <a:pt x="440" y="258"/>
                  </a:cubicBezTo>
                  <a:cubicBezTo>
                    <a:pt x="443" y="261"/>
                    <a:pt x="441" y="261"/>
                    <a:pt x="442" y="262"/>
                  </a:cubicBezTo>
                  <a:cubicBezTo>
                    <a:pt x="444" y="263"/>
                    <a:pt x="444" y="263"/>
                    <a:pt x="442" y="265"/>
                  </a:cubicBezTo>
                  <a:cubicBezTo>
                    <a:pt x="440" y="267"/>
                    <a:pt x="429" y="277"/>
                    <a:pt x="445" y="265"/>
                  </a:cubicBezTo>
                  <a:cubicBezTo>
                    <a:pt x="460" y="252"/>
                    <a:pt x="458" y="251"/>
                    <a:pt x="466" y="250"/>
                  </a:cubicBezTo>
                  <a:cubicBezTo>
                    <a:pt x="473" y="249"/>
                    <a:pt x="477" y="248"/>
                    <a:pt x="480" y="246"/>
                  </a:cubicBezTo>
                  <a:cubicBezTo>
                    <a:pt x="483" y="244"/>
                    <a:pt x="490" y="243"/>
                    <a:pt x="491" y="247"/>
                  </a:cubicBezTo>
                  <a:cubicBezTo>
                    <a:pt x="493" y="251"/>
                    <a:pt x="492" y="251"/>
                    <a:pt x="495" y="246"/>
                  </a:cubicBezTo>
                  <a:cubicBezTo>
                    <a:pt x="499" y="241"/>
                    <a:pt x="500" y="241"/>
                    <a:pt x="505" y="241"/>
                  </a:cubicBezTo>
                  <a:cubicBezTo>
                    <a:pt x="511" y="240"/>
                    <a:pt x="512" y="238"/>
                    <a:pt x="515" y="235"/>
                  </a:cubicBezTo>
                  <a:cubicBezTo>
                    <a:pt x="519" y="231"/>
                    <a:pt x="526" y="231"/>
                    <a:pt x="530" y="231"/>
                  </a:cubicBezTo>
                  <a:cubicBezTo>
                    <a:pt x="533" y="231"/>
                    <a:pt x="537" y="231"/>
                    <a:pt x="540" y="231"/>
                  </a:cubicBezTo>
                  <a:cubicBezTo>
                    <a:pt x="541" y="227"/>
                    <a:pt x="541" y="221"/>
                    <a:pt x="542" y="216"/>
                  </a:cubicBezTo>
                  <a:cubicBezTo>
                    <a:pt x="544" y="209"/>
                    <a:pt x="549" y="208"/>
                    <a:pt x="549" y="208"/>
                  </a:cubicBezTo>
                  <a:lnTo>
                    <a:pt x="557" y="205"/>
                  </a:lnTo>
                  <a:cubicBezTo>
                    <a:pt x="558" y="205"/>
                    <a:pt x="565" y="200"/>
                    <a:pt x="566" y="200"/>
                  </a:cubicBezTo>
                  <a:cubicBezTo>
                    <a:pt x="567" y="199"/>
                    <a:pt x="569" y="199"/>
                    <a:pt x="569" y="199"/>
                  </a:cubicBezTo>
                  <a:cubicBezTo>
                    <a:pt x="569" y="199"/>
                    <a:pt x="588" y="200"/>
                    <a:pt x="589" y="200"/>
                  </a:cubicBezTo>
                  <a:cubicBezTo>
                    <a:pt x="590" y="201"/>
                    <a:pt x="590" y="200"/>
                    <a:pt x="591" y="198"/>
                  </a:cubicBezTo>
                  <a:cubicBezTo>
                    <a:pt x="592" y="197"/>
                    <a:pt x="595" y="190"/>
                    <a:pt x="596" y="189"/>
                  </a:cubicBezTo>
                  <a:cubicBezTo>
                    <a:pt x="596" y="187"/>
                    <a:pt x="598" y="182"/>
                    <a:pt x="599" y="181"/>
                  </a:cubicBezTo>
                  <a:cubicBezTo>
                    <a:pt x="599" y="181"/>
                    <a:pt x="600" y="180"/>
                    <a:pt x="598" y="178"/>
                  </a:cubicBezTo>
                  <a:cubicBezTo>
                    <a:pt x="597" y="177"/>
                    <a:pt x="596" y="174"/>
                    <a:pt x="596" y="172"/>
                  </a:cubicBezTo>
                  <a:cubicBezTo>
                    <a:pt x="596" y="171"/>
                    <a:pt x="595" y="169"/>
                    <a:pt x="591" y="168"/>
                  </a:cubicBezTo>
                  <a:cubicBezTo>
                    <a:pt x="587" y="167"/>
                    <a:pt x="588" y="164"/>
                    <a:pt x="590" y="162"/>
                  </a:cubicBezTo>
                  <a:cubicBezTo>
                    <a:pt x="591" y="160"/>
                    <a:pt x="595" y="158"/>
                    <a:pt x="599" y="157"/>
                  </a:cubicBezTo>
                  <a:cubicBezTo>
                    <a:pt x="602" y="156"/>
                    <a:pt x="602" y="156"/>
                    <a:pt x="599" y="156"/>
                  </a:cubicBezTo>
                  <a:cubicBezTo>
                    <a:pt x="596" y="156"/>
                    <a:pt x="592" y="153"/>
                    <a:pt x="591" y="152"/>
                  </a:cubicBezTo>
                  <a:cubicBezTo>
                    <a:pt x="590" y="151"/>
                    <a:pt x="590" y="150"/>
                    <a:pt x="591" y="150"/>
                  </a:cubicBezTo>
                  <a:close/>
                  <a:moveTo>
                    <a:pt x="432" y="291"/>
                  </a:moveTo>
                  <a:lnTo>
                    <a:pt x="432" y="291"/>
                  </a:lnTo>
                  <a:cubicBezTo>
                    <a:pt x="435" y="293"/>
                    <a:pt x="441" y="304"/>
                    <a:pt x="444" y="305"/>
                  </a:cubicBezTo>
                  <a:cubicBezTo>
                    <a:pt x="446" y="307"/>
                    <a:pt x="448" y="309"/>
                    <a:pt x="444" y="308"/>
                  </a:cubicBezTo>
                  <a:cubicBezTo>
                    <a:pt x="441" y="308"/>
                    <a:pt x="436" y="308"/>
                    <a:pt x="436" y="303"/>
                  </a:cubicBezTo>
                  <a:cubicBezTo>
                    <a:pt x="435" y="298"/>
                    <a:pt x="431" y="294"/>
                    <a:pt x="428" y="291"/>
                  </a:cubicBezTo>
                  <a:cubicBezTo>
                    <a:pt x="425" y="287"/>
                    <a:pt x="423" y="281"/>
                    <a:pt x="420" y="284"/>
                  </a:cubicBezTo>
                  <a:cubicBezTo>
                    <a:pt x="418" y="287"/>
                    <a:pt x="414" y="289"/>
                    <a:pt x="418" y="283"/>
                  </a:cubicBezTo>
                  <a:cubicBezTo>
                    <a:pt x="422" y="277"/>
                    <a:pt x="418" y="280"/>
                    <a:pt x="416" y="281"/>
                  </a:cubicBezTo>
                  <a:cubicBezTo>
                    <a:pt x="414" y="283"/>
                    <a:pt x="414" y="287"/>
                    <a:pt x="412" y="282"/>
                  </a:cubicBezTo>
                  <a:cubicBezTo>
                    <a:pt x="410" y="276"/>
                    <a:pt x="411" y="278"/>
                    <a:pt x="408" y="279"/>
                  </a:cubicBezTo>
                  <a:cubicBezTo>
                    <a:pt x="406" y="280"/>
                    <a:pt x="399" y="277"/>
                    <a:pt x="392" y="272"/>
                  </a:cubicBezTo>
                  <a:cubicBezTo>
                    <a:pt x="392" y="272"/>
                    <a:pt x="383" y="268"/>
                    <a:pt x="393" y="269"/>
                  </a:cubicBezTo>
                  <a:cubicBezTo>
                    <a:pt x="403" y="270"/>
                    <a:pt x="406" y="270"/>
                    <a:pt x="404" y="269"/>
                  </a:cubicBezTo>
                  <a:cubicBezTo>
                    <a:pt x="404" y="269"/>
                    <a:pt x="401" y="264"/>
                    <a:pt x="407" y="267"/>
                  </a:cubicBezTo>
                  <a:cubicBezTo>
                    <a:pt x="413" y="270"/>
                    <a:pt x="417" y="270"/>
                    <a:pt x="415" y="272"/>
                  </a:cubicBezTo>
                  <a:cubicBezTo>
                    <a:pt x="413" y="274"/>
                    <a:pt x="412" y="278"/>
                    <a:pt x="414" y="277"/>
                  </a:cubicBezTo>
                  <a:cubicBezTo>
                    <a:pt x="416" y="277"/>
                    <a:pt x="420" y="276"/>
                    <a:pt x="419" y="274"/>
                  </a:cubicBezTo>
                  <a:cubicBezTo>
                    <a:pt x="419" y="271"/>
                    <a:pt x="422" y="270"/>
                    <a:pt x="423" y="273"/>
                  </a:cubicBezTo>
                  <a:cubicBezTo>
                    <a:pt x="425" y="277"/>
                    <a:pt x="430" y="288"/>
                    <a:pt x="432" y="29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6" name="Freeform 3011"/>
            <p:cNvSpPr>
              <a:spLocks/>
            </p:cNvSpPr>
            <p:nvPr/>
          </p:nvSpPr>
          <p:spPr bwMode="auto">
            <a:xfrm>
              <a:off x="6721020" y="2604037"/>
              <a:ext cx="260178" cy="186882"/>
            </a:xfrm>
            <a:custGeom>
              <a:avLst/>
              <a:gdLst>
                <a:gd name="T0" fmla="*/ 2147483647 w 323"/>
                <a:gd name="T1" fmla="*/ 2147483647 h 226"/>
                <a:gd name="T2" fmla="*/ 2147483647 w 323"/>
                <a:gd name="T3" fmla="*/ 2147483647 h 226"/>
                <a:gd name="T4" fmla="*/ 2147483647 w 323"/>
                <a:gd name="T5" fmla="*/ 2147483647 h 226"/>
                <a:gd name="T6" fmla="*/ 2147483647 w 323"/>
                <a:gd name="T7" fmla="*/ 2147483647 h 226"/>
                <a:gd name="T8" fmla="*/ 2147483647 w 323"/>
                <a:gd name="T9" fmla="*/ 2147483647 h 226"/>
                <a:gd name="T10" fmla="*/ 2147483647 w 323"/>
                <a:gd name="T11" fmla="*/ 2147483647 h 226"/>
                <a:gd name="T12" fmla="*/ 2147483647 w 323"/>
                <a:gd name="T13" fmla="*/ 2147483647 h 226"/>
                <a:gd name="T14" fmla="*/ 2147483647 w 323"/>
                <a:gd name="T15" fmla="*/ 2147483647 h 226"/>
                <a:gd name="T16" fmla="*/ 2147483647 w 323"/>
                <a:gd name="T17" fmla="*/ 2147483647 h 226"/>
                <a:gd name="T18" fmla="*/ 2147483647 w 323"/>
                <a:gd name="T19" fmla="*/ 2147483647 h 226"/>
                <a:gd name="T20" fmla="*/ 2147483647 w 323"/>
                <a:gd name="T21" fmla="*/ 2147483647 h 226"/>
                <a:gd name="T22" fmla="*/ 2147483647 w 323"/>
                <a:gd name="T23" fmla="*/ 2147483647 h 226"/>
                <a:gd name="T24" fmla="*/ 2147483647 w 323"/>
                <a:gd name="T25" fmla="*/ 2147483647 h 226"/>
                <a:gd name="T26" fmla="*/ 2147483647 w 323"/>
                <a:gd name="T27" fmla="*/ 2147483647 h 226"/>
                <a:gd name="T28" fmla="*/ 2147483647 w 323"/>
                <a:gd name="T29" fmla="*/ 2147483647 h 226"/>
                <a:gd name="T30" fmla="*/ 2147483647 w 323"/>
                <a:gd name="T31" fmla="*/ 2147483647 h 226"/>
                <a:gd name="T32" fmla="*/ 2147483647 w 323"/>
                <a:gd name="T33" fmla="*/ 2147483647 h 226"/>
                <a:gd name="T34" fmla="*/ 2147483647 w 323"/>
                <a:gd name="T35" fmla="*/ 2147483647 h 226"/>
                <a:gd name="T36" fmla="*/ 2147483647 w 323"/>
                <a:gd name="T37" fmla="*/ 2147483647 h 226"/>
                <a:gd name="T38" fmla="*/ 2147483647 w 323"/>
                <a:gd name="T39" fmla="*/ 2147483647 h 226"/>
                <a:gd name="T40" fmla="*/ 2147483647 w 323"/>
                <a:gd name="T41" fmla="*/ 2147483647 h 226"/>
                <a:gd name="T42" fmla="*/ 2147483647 w 323"/>
                <a:gd name="T43" fmla="*/ 2147483647 h 226"/>
                <a:gd name="T44" fmla="*/ 2147483647 w 323"/>
                <a:gd name="T45" fmla="*/ 2147483647 h 226"/>
                <a:gd name="T46" fmla="*/ 2147483647 w 323"/>
                <a:gd name="T47" fmla="*/ 2147483647 h 226"/>
                <a:gd name="T48" fmla="*/ 2147483647 w 323"/>
                <a:gd name="T49" fmla="*/ 2147483647 h 226"/>
                <a:gd name="T50" fmla="*/ 2147483647 w 323"/>
                <a:gd name="T51" fmla="*/ 2147483647 h 226"/>
                <a:gd name="T52" fmla="*/ 2147483647 w 323"/>
                <a:gd name="T53" fmla="*/ 2147483647 h 226"/>
                <a:gd name="T54" fmla="*/ 2147483647 w 323"/>
                <a:gd name="T55" fmla="*/ 2147483647 h 226"/>
                <a:gd name="T56" fmla="*/ 2147483647 w 323"/>
                <a:gd name="T57" fmla="*/ 2147483647 h 226"/>
                <a:gd name="T58" fmla="*/ 2147483647 w 323"/>
                <a:gd name="T59" fmla="*/ 2147483647 h 226"/>
                <a:gd name="T60" fmla="*/ 2147483647 w 323"/>
                <a:gd name="T61" fmla="*/ 2147483647 h 226"/>
                <a:gd name="T62" fmla="*/ 2147483647 w 323"/>
                <a:gd name="T63" fmla="*/ 2147483647 h 226"/>
                <a:gd name="T64" fmla="*/ 2147483647 w 323"/>
                <a:gd name="T65" fmla="*/ 2147483647 h 226"/>
                <a:gd name="T66" fmla="*/ 2147483647 w 323"/>
                <a:gd name="T67" fmla="*/ 2147483647 h 226"/>
                <a:gd name="T68" fmla="*/ 2147483647 w 323"/>
                <a:gd name="T69" fmla="*/ 2147483647 h 226"/>
                <a:gd name="T70" fmla="*/ 2147483647 w 323"/>
                <a:gd name="T71" fmla="*/ 0 h 226"/>
                <a:gd name="T72" fmla="*/ 2147483647 w 323"/>
                <a:gd name="T73" fmla="*/ 2147483647 h 226"/>
                <a:gd name="T74" fmla="*/ 2147483647 w 323"/>
                <a:gd name="T75" fmla="*/ 2147483647 h 226"/>
                <a:gd name="T76" fmla="*/ 2147483647 w 323"/>
                <a:gd name="T77" fmla="*/ 2147483647 h 226"/>
                <a:gd name="T78" fmla="*/ 2147483647 w 323"/>
                <a:gd name="T79" fmla="*/ 2147483647 h 226"/>
                <a:gd name="T80" fmla="*/ 2147483647 w 323"/>
                <a:gd name="T81" fmla="*/ 2147483647 h 226"/>
                <a:gd name="T82" fmla="*/ 2147483647 w 323"/>
                <a:gd name="T83" fmla="*/ 2147483647 h 226"/>
                <a:gd name="T84" fmla="*/ 2147483647 w 323"/>
                <a:gd name="T85" fmla="*/ 2147483647 h 226"/>
                <a:gd name="T86" fmla="*/ 2147483647 w 323"/>
                <a:gd name="T87" fmla="*/ 2147483647 h 226"/>
                <a:gd name="T88" fmla="*/ 2147483647 w 323"/>
                <a:gd name="T89" fmla="*/ 2147483647 h 226"/>
                <a:gd name="T90" fmla="*/ 2147483647 w 323"/>
                <a:gd name="T91" fmla="*/ 2147483647 h 226"/>
                <a:gd name="T92" fmla="*/ 2147483647 w 323"/>
                <a:gd name="T93" fmla="*/ 2147483647 h 226"/>
                <a:gd name="T94" fmla="*/ 2147483647 w 323"/>
                <a:gd name="T95" fmla="*/ 2147483647 h 226"/>
                <a:gd name="T96" fmla="*/ 2147483647 w 323"/>
                <a:gd name="T97" fmla="*/ 2147483647 h 226"/>
                <a:gd name="T98" fmla="*/ 2147483647 w 323"/>
                <a:gd name="T99" fmla="*/ 2147483647 h 226"/>
                <a:gd name="T100" fmla="*/ 2147483647 w 323"/>
                <a:gd name="T101" fmla="*/ 2147483647 h 226"/>
                <a:gd name="T102" fmla="*/ 2147483647 w 323"/>
                <a:gd name="T103" fmla="*/ 2147483647 h 226"/>
                <a:gd name="T104" fmla="*/ 2147483647 w 323"/>
                <a:gd name="T105" fmla="*/ 2147483647 h 226"/>
                <a:gd name="T106" fmla="*/ 2147483647 w 323"/>
                <a:gd name="T107" fmla="*/ 2147483647 h 226"/>
                <a:gd name="T108" fmla="*/ 2147483647 w 323"/>
                <a:gd name="T109" fmla="*/ 2147483647 h 226"/>
                <a:gd name="T110" fmla="*/ 2147483647 w 323"/>
                <a:gd name="T111" fmla="*/ 2147483647 h 226"/>
                <a:gd name="T112" fmla="*/ 2147483647 w 323"/>
                <a:gd name="T113" fmla="*/ 2147483647 h 226"/>
                <a:gd name="T114" fmla="*/ 2147483647 w 323"/>
                <a:gd name="T115" fmla="*/ 2147483647 h 226"/>
                <a:gd name="T116" fmla="*/ 2147483647 w 323"/>
                <a:gd name="T117" fmla="*/ 2147483647 h 226"/>
                <a:gd name="T118" fmla="*/ 2147483647 w 323"/>
                <a:gd name="T119" fmla="*/ 2147483647 h 226"/>
                <a:gd name="T120" fmla="*/ 2147483647 w 323"/>
                <a:gd name="T121" fmla="*/ 2147483647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3" h="226">
                  <a:moveTo>
                    <a:pt x="37" y="202"/>
                  </a:moveTo>
                  <a:cubicBezTo>
                    <a:pt x="39" y="199"/>
                    <a:pt x="44" y="197"/>
                    <a:pt x="46" y="197"/>
                  </a:cubicBezTo>
                  <a:cubicBezTo>
                    <a:pt x="49" y="197"/>
                    <a:pt x="60" y="196"/>
                    <a:pt x="63" y="196"/>
                  </a:cubicBezTo>
                  <a:cubicBezTo>
                    <a:pt x="65" y="195"/>
                    <a:pt x="69" y="193"/>
                    <a:pt x="72" y="194"/>
                  </a:cubicBezTo>
                  <a:cubicBezTo>
                    <a:pt x="76" y="194"/>
                    <a:pt x="91" y="197"/>
                    <a:pt x="93" y="198"/>
                  </a:cubicBezTo>
                  <a:cubicBezTo>
                    <a:pt x="95" y="198"/>
                    <a:pt x="148" y="209"/>
                    <a:pt x="148" y="209"/>
                  </a:cubicBezTo>
                  <a:cubicBezTo>
                    <a:pt x="148" y="209"/>
                    <a:pt x="155" y="210"/>
                    <a:pt x="153" y="214"/>
                  </a:cubicBezTo>
                  <a:cubicBezTo>
                    <a:pt x="153" y="214"/>
                    <a:pt x="152" y="217"/>
                    <a:pt x="154" y="214"/>
                  </a:cubicBezTo>
                  <a:cubicBezTo>
                    <a:pt x="156" y="211"/>
                    <a:pt x="159" y="209"/>
                    <a:pt x="162" y="209"/>
                  </a:cubicBezTo>
                  <a:cubicBezTo>
                    <a:pt x="164" y="209"/>
                    <a:pt x="170" y="209"/>
                    <a:pt x="170" y="208"/>
                  </a:cubicBezTo>
                  <a:cubicBezTo>
                    <a:pt x="170" y="208"/>
                    <a:pt x="171" y="207"/>
                    <a:pt x="172" y="208"/>
                  </a:cubicBezTo>
                  <a:cubicBezTo>
                    <a:pt x="173" y="209"/>
                    <a:pt x="176" y="213"/>
                    <a:pt x="179" y="214"/>
                  </a:cubicBezTo>
                  <a:cubicBezTo>
                    <a:pt x="182" y="215"/>
                    <a:pt x="185" y="217"/>
                    <a:pt x="186" y="217"/>
                  </a:cubicBezTo>
                  <a:cubicBezTo>
                    <a:pt x="187" y="218"/>
                    <a:pt x="187" y="219"/>
                    <a:pt x="188" y="217"/>
                  </a:cubicBezTo>
                  <a:cubicBezTo>
                    <a:pt x="189" y="216"/>
                    <a:pt x="191" y="212"/>
                    <a:pt x="192" y="212"/>
                  </a:cubicBezTo>
                  <a:cubicBezTo>
                    <a:pt x="193" y="211"/>
                    <a:pt x="194" y="211"/>
                    <a:pt x="196" y="211"/>
                  </a:cubicBezTo>
                  <a:cubicBezTo>
                    <a:pt x="197" y="211"/>
                    <a:pt x="197" y="211"/>
                    <a:pt x="198" y="210"/>
                  </a:cubicBezTo>
                  <a:cubicBezTo>
                    <a:pt x="198" y="209"/>
                    <a:pt x="199" y="208"/>
                    <a:pt x="200" y="209"/>
                  </a:cubicBezTo>
                  <a:cubicBezTo>
                    <a:pt x="201" y="209"/>
                    <a:pt x="204" y="211"/>
                    <a:pt x="205" y="213"/>
                  </a:cubicBezTo>
                  <a:cubicBezTo>
                    <a:pt x="206" y="215"/>
                    <a:pt x="208" y="219"/>
                    <a:pt x="208" y="219"/>
                  </a:cubicBezTo>
                  <a:cubicBezTo>
                    <a:pt x="208" y="219"/>
                    <a:pt x="209" y="220"/>
                    <a:pt x="210" y="220"/>
                  </a:cubicBezTo>
                  <a:cubicBezTo>
                    <a:pt x="211" y="220"/>
                    <a:pt x="227" y="216"/>
                    <a:pt x="230" y="215"/>
                  </a:cubicBezTo>
                  <a:cubicBezTo>
                    <a:pt x="234" y="215"/>
                    <a:pt x="239" y="216"/>
                    <a:pt x="242" y="219"/>
                  </a:cubicBezTo>
                  <a:cubicBezTo>
                    <a:pt x="244" y="222"/>
                    <a:pt x="248" y="225"/>
                    <a:pt x="248" y="225"/>
                  </a:cubicBezTo>
                  <a:cubicBezTo>
                    <a:pt x="248" y="225"/>
                    <a:pt x="249" y="226"/>
                    <a:pt x="250" y="224"/>
                  </a:cubicBezTo>
                  <a:cubicBezTo>
                    <a:pt x="250" y="223"/>
                    <a:pt x="252" y="221"/>
                    <a:pt x="250" y="216"/>
                  </a:cubicBezTo>
                  <a:cubicBezTo>
                    <a:pt x="249" y="211"/>
                    <a:pt x="248" y="209"/>
                    <a:pt x="249" y="206"/>
                  </a:cubicBezTo>
                  <a:cubicBezTo>
                    <a:pt x="251" y="203"/>
                    <a:pt x="256" y="196"/>
                    <a:pt x="257" y="195"/>
                  </a:cubicBezTo>
                  <a:cubicBezTo>
                    <a:pt x="258" y="193"/>
                    <a:pt x="263" y="187"/>
                    <a:pt x="268" y="188"/>
                  </a:cubicBezTo>
                  <a:cubicBezTo>
                    <a:pt x="273" y="190"/>
                    <a:pt x="272" y="190"/>
                    <a:pt x="274" y="188"/>
                  </a:cubicBezTo>
                  <a:cubicBezTo>
                    <a:pt x="277" y="187"/>
                    <a:pt x="277" y="186"/>
                    <a:pt x="281" y="186"/>
                  </a:cubicBezTo>
                  <a:cubicBezTo>
                    <a:pt x="283" y="186"/>
                    <a:pt x="287" y="187"/>
                    <a:pt x="291" y="187"/>
                  </a:cubicBezTo>
                  <a:cubicBezTo>
                    <a:pt x="291" y="187"/>
                    <a:pt x="291" y="187"/>
                    <a:pt x="291" y="187"/>
                  </a:cubicBezTo>
                  <a:cubicBezTo>
                    <a:pt x="291" y="186"/>
                    <a:pt x="290" y="185"/>
                    <a:pt x="289" y="184"/>
                  </a:cubicBezTo>
                  <a:cubicBezTo>
                    <a:pt x="289" y="183"/>
                    <a:pt x="285" y="179"/>
                    <a:pt x="283" y="177"/>
                  </a:cubicBezTo>
                  <a:cubicBezTo>
                    <a:pt x="282" y="174"/>
                    <a:pt x="284" y="162"/>
                    <a:pt x="284" y="161"/>
                  </a:cubicBezTo>
                  <a:cubicBezTo>
                    <a:pt x="284" y="159"/>
                    <a:pt x="284" y="157"/>
                    <a:pt x="284" y="157"/>
                  </a:cubicBezTo>
                  <a:cubicBezTo>
                    <a:pt x="282" y="156"/>
                    <a:pt x="278" y="152"/>
                    <a:pt x="275" y="148"/>
                  </a:cubicBezTo>
                  <a:cubicBezTo>
                    <a:pt x="273" y="144"/>
                    <a:pt x="275" y="143"/>
                    <a:pt x="276" y="142"/>
                  </a:cubicBezTo>
                  <a:cubicBezTo>
                    <a:pt x="277" y="141"/>
                    <a:pt x="278" y="141"/>
                    <a:pt x="278" y="141"/>
                  </a:cubicBezTo>
                  <a:cubicBezTo>
                    <a:pt x="278" y="141"/>
                    <a:pt x="288" y="142"/>
                    <a:pt x="289" y="141"/>
                  </a:cubicBezTo>
                  <a:cubicBezTo>
                    <a:pt x="291" y="141"/>
                    <a:pt x="298" y="142"/>
                    <a:pt x="299" y="142"/>
                  </a:cubicBezTo>
                  <a:cubicBezTo>
                    <a:pt x="300" y="142"/>
                    <a:pt x="301" y="143"/>
                    <a:pt x="302" y="142"/>
                  </a:cubicBezTo>
                  <a:cubicBezTo>
                    <a:pt x="302" y="141"/>
                    <a:pt x="320" y="132"/>
                    <a:pt x="321" y="132"/>
                  </a:cubicBezTo>
                  <a:cubicBezTo>
                    <a:pt x="322" y="131"/>
                    <a:pt x="322" y="129"/>
                    <a:pt x="322" y="128"/>
                  </a:cubicBezTo>
                  <a:cubicBezTo>
                    <a:pt x="323" y="127"/>
                    <a:pt x="321" y="126"/>
                    <a:pt x="321" y="126"/>
                  </a:cubicBezTo>
                  <a:cubicBezTo>
                    <a:pt x="314" y="122"/>
                    <a:pt x="311" y="118"/>
                    <a:pt x="313" y="116"/>
                  </a:cubicBezTo>
                  <a:cubicBezTo>
                    <a:pt x="315" y="114"/>
                    <a:pt x="313" y="114"/>
                    <a:pt x="313" y="114"/>
                  </a:cubicBezTo>
                  <a:cubicBezTo>
                    <a:pt x="313" y="114"/>
                    <a:pt x="297" y="112"/>
                    <a:pt x="293" y="111"/>
                  </a:cubicBezTo>
                  <a:cubicBezTo>
                    <a:pt x="289" y="110"/>
                    <a:pt x="291" y="106"/>
                    <a:pt x="292" y="105"/>
                  </a:cubicBezTo>
                  <a:cubicBezTo>
                    <a:pt x="294" y="103"/>
                    <a:pt x="291" y="100"/>
                    <a:pt x="290" y="98"/>
                  </a:cubicBezTo>
                  <a:cubicBezTo>
                    <a:pt x="290" y="96"/>
                    <a:pt x="280" y="89"/>
                    <a:pt x="279" y="88"/>
                  </a:cubicBezTo>
                  <a:cubicBezTo>
                    <a:pt x="278" y="87"/>
                    <a:pt x="274" y="84"/>
                    <a:pt x="273" y="83"/>
                  </a:cubicBezTo>
                  <a:cubicBezTo>
                    <a:pt x="273" y="82"/>
                    <a:pt x="271" y="80"/>
                    <a:pt x="271" y="75"/>
                  </a:cubicBezTo>
                  <a:cubicBezTo>
                    <a:pt x="271" y="70"/>
                    <a:pt x="262" y="66"/>
                    <a:pt x="260" y="65"/>
                  </a:cubicBezTo>
                  <a:cubicBezTo>
                    <a:pt x="257" y="64"/>
                    <a:pt x="258" y="62"/>
                    <a:pt x="258" y="62"/>
                  </a:cubicBezTo>
                  <a:cubicBezTo>
                    <a:pt x="259" y="61"/>
                    <a:pt x="264" y="54"/>
                    <a:pt x="265" y="53"/>
                  </a:cubicBezTo>
                  <a:cubicBezTo>
                    <a:pt x="265" y="52"/>
                    <a:pt x="264" y="49"/>
                    <a:pt x="263" y="47"/>
                  </a:cubicBezTo>
                  <a:cubicBezTo>
                    <a:pt x="262" y="45"/>
                    <a:pt x="260" y="43"/>
                    <a:pt x="260" y="41"/>
                  </a:cubicBezTo>
                  <a:cubicBezTo>
                    <a:pt x="260" y="38"/>
                    <a:pt x="262" y="37"/>
                    <a:pt x="263" y="36"/>
                  </a:cubicBezTo>
                  <a:cubicBezTo>
                    <a:pt x="263" y="35"/>
                    <a:pt x="262" y="30"/>
                    <a:pt x="262" y="28"/>
                  </a:cubicBezTo>
                  <a:cubicBezTo>
                    <a:pt x="262" y="26"/>
                    <a:pt x="260" y="25"/>
                    <a:pt x="260" y="25"/>
                  </a:cubicBezTo>
                  <a:cubicBezTo>
                    <a:pt x="260" y="25"/>
                    <a:pt x="248" y="18"/>
                    <a:pt x="246" y="17"/>
                  </a:cubicBezTo>
                  <a:cubicBezTo>
                    <a:pt x="245" y="16"/>
                    <a:pt x="243" y="15"/>
                    <a:pt x="243" y="15"/>
                  </a:cubicBezTo>
                  <a:cubicBezTo>
                    <a:pt x="226" y="12"/>
                    <a:pt x="222" y="18"/>
                    <a:pt x="218" y="20"/>
                  </a:cubicBezTo>
                  <a:cubicBezTo>
                    <a:pt x="214" y="23"/>
                    <a:pt x="213" y="20"/>
                    <a:pt x="211" y="18"/>
                  </a:cubicBezTo>
                  <a:cubicBezTo>
                    <a:pt x="209" y="17"/>
                    <a:pt x="209" y="16"/>
                    <a:pt x="210" y="14"/>
                  </a:cubicBezTo>
                  <a:cubicBezTo>
                    <a:pt x="211" y="13"/>
                    <a:pt x="206" y="10"/>
                    <a:pt x="206" y="9"/>
                  </a:cubicBezTo>
                  <a:cubicBezTo>
                    <a:pt x="205" y="8"/>
                    <a:pt x="203" y="8"/>
                    <a:pt x="203" y="8"/>
                  </a:cubicBezTo>
                  <a:cubicBezTo>
                    <a:pt x="200" y="9"/>
                    <a:pt x="190" y="10"/>
                    <a:pt x="187" y="9"/>
                  </a:cubicBezTo>
                  <a:cubicBezTo>
                    <a:pt x="185" y="8"/>
                    <a:pt x="174" y="3"/>
                    <a:pt x="173" y="2"/>
                  </a:cubicBezTo>
                  <a:cubicBezTo>
                    <a:pt x="172" y="1"/>
                    <a:pt x="170" y="1"/>
                    <a:pt x="170" y="0"/>
                  </a:cubicBezTo>
                  <a:cubicBezTo>
                    <a:pt x="167" y="1"/>
                    <a:pt x="163" y="1"/>
                    <a:pt x="163" y="1"/>
                  </a:cubicBezTo>
                  <a:cubicBezTo>
                    <a:pt x="162" y="2"/>
                    <a:pt x="161" y="2"/>
                    <a:pt x="160" y="3"/>
                  </a:cubicBezTo>
                  <a:cubicBezTo>
                    <a:pt x="160" y="3"/>
                    <a:pt x="156" y="8"/>
                    <a:pt x="156" y="8"/>
                  </a:cubicBezTo>
                  <a:cubicBezTo>
                    <a:pt x="155" y="9"/>
                    <a:pt x="153" y="10"/>
                    <a:pt x="152" y="10"/>
                  </a:cubicBezTo>
                  <a:cubicBezTo>
                    <a:pt x="152" y="10"/>
                    <a:pt x="151" y="12"/>
                    <a:pt x="151" y="14"/>
                  </a:cubicBezTo>
                  <a:cubicBezTo>
                    <a:pt x="152" y="16"/>
                    <a:pt x="150" y="15"/>
                    <a:pt x="150" y="15"/>
                  </a:cubicBezTo>
                  <a:cubicBezTo>
                    <a:pt x="150" y="15"/>
                    <a:pt x="131" y="16"/>
                    <a:pt x="130" y="16"/>
                  </a:cubicBezTo>
                  <a:cubicBezTo>
                    <a:pt x="130" y="15"/>
                    <a:pt x="128" y="16"/>
                    <a:pt x="128" y="16"/>
                  </a:cubicBezTo>
                  <a:cubicBezTo>
                    <a:pt x="128" y="16"/>
                    <a:pt x="126" y="19"/>
                    <a:pt x="126" y="20"/>
                  </a:cubicBezTo>
                  <a:cubicBezTo>
                    <a:pt x="125" y="21"/>
                    <a:pt x="121" y="22"/>
                    <a:pt x="119" y="22"/>
                  </a:cubicBezTo>
                  <a:cubicBezTo>
                    <a:pt x="119" y="22"/>
                    <a:pt x="118" y="22"/>
                    <a:pt x="117" y="23"/>
                  </a:cubicBezTo>
                  <a:lnTo>
                    <a:pt x="117" y="24"/>
                  </a:lnTo>
                  <a:cubicBezTo>
                    <a:pt x="117" y="24"/>
                    <a:pt x="117" y="25"/>
                    <a:pt x="117" y="26"/>
                  </a:cubicBezTo>
                  <a:cubicBezTo>
                    <a:pt x="116" y="26"/>
                    <a:pt x="113" y="33"/>
                    <a:pt x="112" y="35"/>
                  </a:cubicBezTo>
                  <a:cubicBezTo>
                    <a:pt x="112" y="37"/>
                    <a:pt x="112" y="39"/>
                    <a:pt x="114" y="40"/>
                  </a:cubicBezTo>
                  <a:cubicBezTo>
                    <a:pt x="115" y="40"/>
                    <a:pt x="116" y="40"/>
                    <a:pt x="117" y="40"/>
                  </a:cubicBezTo>
                  <a:cubicBezTo>
                    <a:pt x="118" y="41"/>
                    <a:pt x="120" y="42"/>
                    <a:pt x="120" y="42"/>
                  </a:cubicBezTo>
                  <a:cubicBezTo>
                    <a:pt x="120" y="42"/>
                    <a:pt x="121" y="43"/>
                    <a:pt x="120" y="44"/>
                  </a:cubicBezTo>
                  <a:cubicBezTo>
                    <a:pt x="118" y="44"/>
                    <a:pt x="104" y="53"/>
                    <a:pt x="103" y="54"/>
                  </a:cubicBezTo>
                  <a:cubicBezTo>
                    <a:pt x="102" y="55"/>
                    <a:pt x="100" y="56"/>
                    <a:pt x="99" y="56"/>
                  </a:cubicBezTo>
                  <a:cubicBezTo>
                    <a:pt x="98" y="57"/>
                    <a:pt x="90" y="60"/>
                    <a:pt x="90" y="60"/>
                  </a:cubicBezTo>
                  <a:cubicBezTo>
                    <a:pt x="90" y="60"/>
                    <a:pt x="89" y="62"/>
                    <a:pt x="89" y="62"/>
                  </a:cubicBezTo>
                  <a:cubicBezTo>
                    <a:pt x="89" y="63"/>
                    <a:pt x="84" y="77"/>
                    <a:pt x="84" y="78"/>
                  </a:cubicBezTo>
                  <a:cubicBezTo>
                    <a:pt x="84" y="80"/>
                    <a:pt x="80" y="85"/>
                    <a:pt x="83" y="88"/>
                  </a:cubicBezTo>
                  <a:cubicBezTo>
                    <a:pt x="85" y="90"/>
                    <a:pt x="87" y="92"/>
                    <a:pt x="87" y="92"/>
                  </a:cubicBezTo>
                  <a:cubicBezTo>
                    <a:pt x="88" y="93"/>
                    <a:pt x="89" y="94"/>
                    <a:pt x="88" y="94"/>
                  </a:cubicBezTo>
                  <a:cubicBezTo>
                    <a:pt x="86" y="95"/>
                    <a:pt x="80" y="96"/>
                    <a:pt x="80" y="94"/>
                  </a:cubicBezTo>
                  <a:cubicBezTo>
                    <a:pt x="80" y="91"/>
                    <a:pt x="82" y="90"/>
                    <a:pt x="82" y="90"/>
                  </a:cubicBezTo>
                  <a:cubicBezTo>
                    <a:pt x="81" y="89"/>
                    <a:pt x="80" y="87"/>
                    <a:pt x="79" y="88"/>
                  </a:cubicBezTo>
                  <a:cubicBezTo>
                    <a:pt x="78" y="89"/>
                    <a:pt x="73" y="90"/>
                    <a:pt x="71" y="91"/>
                  </a:cubicBezTo>
                  <a:cubicBezTo>
                    <a:pt x="69" y="92"/>
                    <a:pt x="65" y="95"/>
                    <a:pt x="59" y="94"/>
                  </a:cubicBezTo>
                  <a:cubicBezTo>
                    <a:pt x="59" y="94"/>
                    <a:pt x="58" y="95"/>
                    <a:pt x="58" y="95"/>
                  </a:cubicBezTo>
                  <a:cubicBezTo>
                    <a:pt x="57" y="96"/>
                    <a:pt x="57" y="102"/>
                    <a:pt x="54" y="103"/>
                  </a:cubicBezTo>
                  <a:cubicBezTo>
                    <a:pt x="50" y="104"/>
                    <a:pt x="43" y="107"/>
                    <a:pt x="35" y="105"/>
                  </a:cubicBezTo>
                  <a:cubicBezTo>
                    <a:pt x="28" y="103"/>
                    <a:pt x="27" y="103"/>
                    <a:pt x="24" y="103"/>
                  </a:cubicBezTo>
                  <a:cubicBezTo>
                    <a:pt x="22" y="103"/>
                    <a:pt x="16" y="104"/>
                    <a:pt x="12" y="104"/>
                  </a:cubicBezTo>
                  <a:cubicBezTo>
                    <a:pt x="12" y="105"/>
                    <a:pt x="13" y="106"/>
                    <a:pt x="13" y="107"/>
                  </a:cubicBezTo>
                  <a:cubicBezTo>
                    <a:pt x="15" y="112"/>
                    <a:pt x="20" y="126"/>
                    <a:pt x="23" y="133"/>
                  </a:cubicBezTo>
                  <a:cubicBezTo>
                    <a:pt x="26" y="139"/>
                    <a:pt x="27" y="145"/>
                    <a:pt x="27" y="150"/>
                  </a:cubicBezTo>
                  <a:cubicBezTo>
                    <a:pt x="27" y="155"/>
                    <a:pt x="27" y="157"/>
                    <a:pt x="26" y="158"/>
                  </a:cubicBezTo>
                  <a:cubicBezTo>
                    <a:pt x="25" y="159"/>
                    <a:pt x="3" y="178"/>
                    <a:pt x="3" y="178"/>
                  </a:cubicBezTo>
                  <a:cubicBezTo>
                    <a:pt x="3" y="178"/>
                    <a:pt x="0" y="179"/>
                    <a:pt x="3" y="180"/>
                  </a:cubicBezTo>
                  <a:cubicBezTo>
                    <a:pt x="6" y="181"/>
                    <a:pt x="11" y="184"/>
                    <a:pt x="11" y="184"/>
                  </a:cubicBezTo>
                  <a:cubicBezTo>
                    <a:pt x="11" y="184"/>
                    <a:pt x="12" y="185"/>
                    <a:pt x="14" y="186"/>
                  </a:cubicBezTo>
                  <a:cubicBezTo>
                    <a:pt x="15" y="187"/>
                    <a:pt x="17" y="188"/>
                    <a:pt x="17" y="190"/>
                  </a:cubicBezTo>
                  <a:cubicBezTo>
                    <a:pt x="17" y="193"/>
                    <a:pt x="15" y="204"/>
                    <a:pt x="14" y="206"/>
                  </a:cubicBezTo>
                  <a:cubicBezTo>
                    <a:pt x="13" y="208"/>
                    <a:pt x="15" y="210"/>
                    <a:pt x="15" y="212"/>
                  </a:cubicBezTo>
                  <a:cubicBezTo>
                    <a:pt x="15" y="212"/>
                    <a:pt x="15" y="213"/>
                    <a:pt x="15" y="213"/>
                  </a:cubicBezTo>
                  <a:cubicBezTo>
                    <a:pt x="20" y="212"/>
                    <a:pt x="28" y="210"/>
                    <a:pt x="29" y="210"/>
                  </a:cubicBezTo>
                  <a:cubicBezTo>
                    <a:pt x="30" y="209"/>
                    <a:pt x="35" y="205"/>
                    <a:pt x="37" y="20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7" name="Freeform 3012"/>
            <p:cNvSpPr>
              <a:spLocks/>
            </p:cNvSpPr>
            <p:nvPr/>
          </p:nvSpPr>
          <p:spPr bwMode="auto">
            <a:xfrm>
              <a:off x="6626777" y="2635460"/>
              <a:ext cx="86189" cy="39692"/>
            </a:xfrm>
            <a:custGeom>
              <a:avLst/>
              <a:gdLst>
                <a:gd name="T0" fmla="*/ 2147483647 w 107"/>
                <a:gd name="T1" fmla="*/ 2147483647 h 48"/>
                <a:gd name="T2" fmla="*/ 2147483647 w 107"/>
                <a:gd name="T3" fmla="*/ 2147483647 h 48"/>
                <a:gd name="T4" fmla="*/ 2147483647 w 107"/>
                <a:gd name="T5" fmla="*/ 2147483647 h 48"/>
                <a:gd name="T6" fmla="*/ 2147483647 w 107"/>
                <a:gd name="T7" fmla="*/ 2147483647 h 48"/>
                <a:gd name="T8" fmla="*/ 2147483647 w 107"/>
                <a:gd name="T9" fmla="*/ 2147483647 h 48"/>
                <a:gd name="T10" fmla="*/ 2147483647 w 107"/>
                <a:gd name="T11" fmla="*/ 2147483647 h 48"/>
                <a:gd name="T12" fmla="*/ 2147483647 w 107"/>
                <a:gd name="T13" fmla="*/ 2147483647 h 48"/>
                <a:gd name="T14" fmla="*/ 2147483647 w 107"/>
                <a:gd name="T15" fmla="*/ 2147483647 h 48"/>
                <a:gd name="T16" fmla="*/ 2147483647 w 107"/>
                <a:gd name="T17" fmla="*/ 2147483647 h 48"/>
                <a:gd name="T18" fmla="*/ 2147483647 w 107"/>
                <a:gd name="T19" fmla="*/ 2147483647 h 48"/>
                <a:gd name="T20" fmla="*/ 2147483647 w 107"/>
                <a:gd name="T21" fmla="*/ 2147483647 h 48"/>
                <a:gd name="T22" fmla="*/ 2147483647 w 107"/>
                <a:gd name="T23" fmla="*/ 2147483647 h 48"/>
                <a:gd name="T24" fmla="*/ 2147483647 w 107"/>
                <a:gd name="T25" fmla="*/ 2147483647 h 48"/>
                <a:gd name="T26" fmla="*/ 2147483647 w 107"/>
                <a:gd name="T27" fmla="*/ 2147483647 h 48"/>
                <a:gd name="T28" fmla="*/ 2147483647 w 107"/>
                <a:gd name="T29" fmla="*/ 2147483647 h 48"/>
                <a:gd name="T30" fmla="*/ 2147483647 w 107"/>
                <a:gd name="T31" fmla="*/ 2147483647 h 48"/>
                <a:gd name="T32" fmla="*/ 2147483647 w 107"/>
                <a:gd name="T33" fmla="*/ 2147483647 h 48"/>
                <a:gd name="T34" fmla="*/ 2147483647 w 107"/>
                <a:gd name="T35" fmla="*/ 2147483647 h 48"/>
                <a:gd name="T36" fmla="*/ 2147483647 w 107"/>
                <a:gd name="T37" fmla="*/ 2147483647 h 48"/>
                <a:gd name="T38" fmla="*/ 2147483647 w 107"/>
                <a:gd name="T39" fmla="*/ 2147483647 h 48"/>
                <a:gd name="T40" fmla="*/ 2147483647 w 107"/>
                <a:gd name="T41" fmla="*/ 2147483647 h 48"/>
                <a:gd name="T42" fmla="*/ 2147483647 w 107"/>
                <a:gd name="T43" fmla="*/ 2147483647 h 48"/>
                <a:gd name="T44" fmla="*/ 2147483647 w 107"/>
                <a:gd name="T45" fmla="*/ 2147483647 h 48"/>
                <a:gd name="T46" fmla="*/ 2147483647 w 107"/>
                <a:gd name="T47" fmla="*/ 2147483647 h 48"/>
                <a:gd name="T48" fmla="*/ 2147483647 w 107"/>
                <a:gd name="T49" fmla="*/ 2147483647 h 48"/>
                <a:gd name="T50" fmla="*/ 2147483647 w 107"/>
                <a:gd name="T51" fmla="*/ 2147483647 h 48"/>
                <a:gd name="T52" fmla="*/ 2147483647 w 107"/>
                <a:gd name="T53" fmla="*/ 2147483647 h 48"/>
                <a:gd name="T54" fmla="*/ 2147483647 w 107"/>
                <a:gd name="T55" fmla="*/ 2147483647 h 48"/>
                <a:gd name="T56" fmla="*/ 2147483647 w 107"/>
                <a:gd name="T57" fmla="*/ 2147483647 h 48"/>
                <a:gd name="T58" fmla="*/ 2147483647 w 107"/>
                <a:gd name="T59" fmla="*/ 2147483647 h 48"/>
                <a:gd name="T60" fmla="*/ 2147483647 w 107"/>
                <a:gd name="T61" fmla="*/ 2147483647 h 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48">
                  <a:moveTo>
                    <a:pt x="106" y="28"/>
                  </a:moveTo>
                  <a:cubicBezTo>
                    <a:pt x="107" y="27"/>
                    <a:pt x="107" y="25"/>
                    <a:pt x="107" y="25"/>
                  </a:cubicBezTo>
                  <a:cubicBezTo>
                    <a:pt x="107" y="25"/>
                    <a:pt x="102" y="19"/>
                    <a:pt x="101" y="18"/>
                  </a:cubicBezTo>
                  <a:cubicBezTo>
                    <a:pt x="100" y="18"/>
                    <a:pt x="99" y="15"/>
                    <a:pt x="99" y="14"/>
                  </a:cubicBezTo>
                  <a:cubicBezTo>
                    <a:pt x="99" y="13"/>
                    <a:pt x="98" y="13"/>
                    <a:pt x="98" y="13"/>
                  </a:cubicBezTo>
                  <a:cubicBezTo>
                    <a:pt x="98" y="13"/>
                    <a:pt x="87" y="13"/>
                    <a:pt x="86" y="13"/>
                  </a:cubicBezTo>
                  <a:cubicBezTo>
                    <a:pt x="85" y="13"/>
                    <a:pt x="82" y="15"/>
                    <a:pt x="82" y="15"/>
                  </a:cubicBezTo>
                  <a:cubicBezTo>
                    <a:pt x="81" y="15"/>
                    <a:pt x="80" y="14"/>
                    <a:pt x="79" y="14"/>
                  </a:cubicBezTo>
                  <a:cubicBezTo>
                    <a:pt x="79" y="14"/>
                    <a:pt x="77" y="13"/>
                    <a:pt x="77" y="13"/>
                  </a:cubicBezTo>
                  <a:cubicBezTo>
                    <a:pt x="77" y="13"/>
                    <a:pt x="59" y="7"/>
                    <a:pt x="58" y="6"/>
                  </a:cubicBezTo>
                  <a:cubicBezTo>
                    <a:pt x="57" y="6"/>
                    <a:pt x="56" y="5"/>
                    <a:pt x="54" y="5"/>
                  </a:cubicBezTo>
                  <a:cubicBezTo>
                    <a:pt x="54" y="10"/>
                    <a:pt x="54" y="15"/>
                    <a:pt x="53" y="16"/>
                  </a:cubicBezTo>
                  <a:cubicBezTo>
                    <a:pt x="51" y="17"/>
                    <a:pt x="42" y="21"/>
                    <a:pt x="40" y="20"/>
                  </a:cubicBezTo>
                  <a:cubicBezTo>
                    <a:pt x="39" y="20"/>
                    <a:pt x="28" y="19"/>
                    <a:pt x="32" y="17"/>
                  </a:cubicBezTo>
                  <a:cubicBezTo>
                    <a:pt x="35" y="14"/>
                    <a:pt x="37" y="10"/>
                    <a:pt x="40" y="8"/>
                  </a:cubicBezTo>
                  <a:cubicBezTo>
                    <a:pt x="43" y="6"/>
                    <a:pt x="48" y="0"/>
                    <a:pt x="44" y="3"/>
                  </a:cubicBezTo>
                  <a:cubicBezTo>
                    <a:pt x="40" y="5"/>
                    <a:pt x="30" y="13"/>
                    <a:pt x="27" y="14"/>
                  </a:cubicBezTo>
                  <a:cubicBezTo>
                    <a:pt x="24" y="16"/>
                    <a:pt x="18" y="18"/>
                    <a:pt x="13" y="19"/>
                  </a:cubicBezTo>
                  <a:cubicBezTo>
                    <a:pt x="9" y="20"/>
                    <a:pt x="10" y="21"/>
                    <a:pt x="10" y="24"/>
                  </a:cubicBezTo>
                  <a:cubicBezTo>
                    <a:pt x="11" y="26"/>
                    <a:pt x="10" y="28"/>
                    <a:pt x="9" y="30"/>
                  </a:cubicBezTo>
                  <a:cubicBezTo>
                    <a:pt x="8" y="31"/>
                    <a:pt x="4" y="37"/>
                    <a:pt x="3" y="37"/>
                  </a:cubicBezTo>
                  <a:cubicBezTo>
                    <a:pt x="2" y="38"/>
                    <a:pt x="0" y="41"/>
                    <a:pt x="2" y="40"/>
                  </a:cubicBezTo>
                  <a:cubicBezTo>
                    <a:pt x="5" y="38"/>
                    <a:pt x="8" y="34"/>
                    <a:pt x="9" y="32"/>
                  </a:cubicBezTo>
                  <a:cubicBezTo>
                    <a:pt x="10" y="31"/>
                    <a:pt x="12" y="28"/>
                    <a:pt x="13" y="30"/>
                  </a:cubicBezTo>
                  <a:cubicBezTo>
                    <a:pt x="14" y="31"/>
                    <a:pt x="16" y="31"/>
                    <a:pt x="18" y="31"/>
                  </a:cubicBezTo>
                  <a:cubicBezTo>
                    <a:pt x="20" y="31"/>
                    <a:pt x="27" y="30"/>
                    <a:pt x="23" y="33"/>
                  </a:cubicBezTo>
                  <a:cubicBezTo>
                    <a:pt x="20" y="35"/>
                    <a:pt x="11" y="40"/>
                    <a:pt x="5" y="43"/>
                  </a:cubicBezTo>
                  <a:cubicBezTo>
                    <a:pt x="15" y="44"/>
                    <a:pt x="45" y="47"/>
                    <a:pt x="56" y="47"/>
                  </a:cubicBezTo>
                  <a:cubicBezTo>
                    <a:pt x="66" y="48"/>
                    <a:pt x="93" y="47"/>
                    <a:pt x="105" y="46"/>
                  </a:cubicBezTo>
                  <a:cubicBezTo>
                    <a:pt x="104" y="40"/>
                    <a:pt x="104" y="31"/>
                    <a:pt x="104" y="30"/>
                  </a:cubicBezTo>
                  <a:cubicBezTo>
                    <a:pt x="103" y="29"/>
                    <a:pt x="105" y="29"/>
                    <a:pt x="106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8" name="Freeform 3013"/>
            <p:cNvSpPr>
              <a:spLocks/>
            </p:cNvSpPr>
            <p:nvPr/>
          </p:nvSpPr>
          <p:spPr bwMode="auto">
            <a:xfrm>
              <a:off x="6664636" y="2592460"/>
              <a:ext cx="153851" cy="100056"/>
            </a:xfrm>
            <a:custGeom>
              <a:avLst/>
              <a:gdLst>
                <a:gd name="T0" fmla="*/ 2147483647 w 191"/>
                <a:gd name="T1" fmla="*/ 2147483647 h 121"/>
                <a:gd name="T2" fmla="*/ 2147483647 w 191"/>
                <a:gd name="T3" fmla="*/ 2147483647 h 121"/>
                <a:gd name="T4" fmla="*/ 2147483647 w 191"/>
                <a:gd name="T5" fmla="*/ 2147483647 h 121"/>
                <a:gd name="T6" fmla="*/ 2147483647 w 191"/>
                <a:gd name="T7" fmla="*/ 2147483647 h 121"/>
                <a:gd name="T8" fmla="*/ 2147483647 w 191"/>
                <a:gd name="T9" fmla="*/ 2147483647 h 121"/>
                <a:gd name="T10" fmla="*/ 2147483647 w 191"/>
                <a:gd name="T11" fmla="*/ 2147483647 h 121"/>
                <a:gd name="T12" fmla="*/ 2147483647 w 191"/>
                <a:gd name="T13" fmla="*/ 2147483647 h 121"/>
                <a:gd name="T14" fmla="*/ 2147483647 w 191"/>
                <a:gd name="T15" fmla="*/ 2147483647 h 121"/>
                <a:gd name="T16" fmla="*/ 2147483647 w 191"/>
                <a:gd name="T17" fmla="*/ 2147483647 h 121"/>
                <a:gd name="T18" fmla="*/ 2147483647 w 191"/>
                <a:gd name="T19" fmla="*/ 2147483647 h 121"/>
                <a:gd name="T20" fmla="*/ 2147483647 w 191"/>
                <a:gd name="T21" fmla="*/ 2147483647 h 121"/>
                <a:gd name="T22" fmla="*/ 2147483647 w 191"/>
                <a:gd name="T23" fmla="*/ 2147483647 h 121"/>
                <a:gd name="T24" fmla="*/ 2147483647 w 191"/>
                <a:gd name="T25" fmla="*/ 2147483647 h 121"/>
                <a:gd name="T26" fmla="*/ 2147483647 w 191"/>
                <a:gd name="T27" fmla="*/ 2147483647 h 121"/>
                <a:gd name="T28" fmla="*/ 2147483647 w 191"/>
                <a:gd name="T29" fmla="*/ 2147483647 h 121"/>
                <a:gd name="T30" fmla="*/ 2147483647 w 191"/>
                <a:gd name="T31" fmla="*/ 2147483647 h 121"/>
                <a:gd name="T32" fmla="*/ 2147483647 w 191"/>
                <a:gd name="T33" fmla="*/ 2147483647 h 121"/>
                <a:gd name="T34" fmla="*/ 2147483647 w 191"/>
                <a:gd name="T35" fmla="*/ 2147483647 h 121"/>
                <a:gd name="T36" fmla="*/ 2147483647 w 191"/>
                <a:gd name="T37" fmla="*/ 2147483647 h 121"/>
                <a:gd name="T38" fmla="*/ 2147483647 w 191"/>
                <a:gd name="T39" fmla="*/ 2147483647 h 121"/>
                <a:gd name="T40" fmla="*/ 2147483647 w 191"/>
                <a:gd name="T41" fmla="*/ 2147483647 h 121"/>
                <a:gd name="T42" fmla="*/ 2147483647 w 191"/>
                <a:gd name="T43" fmla="*/ 2147483647 h 121"/>
                <a:gd name="T44" fmla="*/ 2147483647 w 191"/>
                <a:gd name="T45" fmla="*/ 2147483647 h 121"/>
                <a:gd name="T46" fmla="*/ 2147483647 w 191"/>
                <a:gd name="T47" fmla="*/ 2147483647 h 121"/>
                <a:gd name="T48" fmla="*/ 2147483647 w 191"/>
                <a:gd name="T49" fmla="*/ 2147483647 h 121"/>
                <a:gd name="T50" fmla="*/ 2147483647 w 191"/>
                <a:gd name="T51" fmla="*/ 2147483647 h 121"/>
                <a:gd name="T52" fmla="*/ 2147483647 w 191"/>
                <a:gd name="T53" fmla="*/ 2147483647 h 121"/>
                <a:gd name="T54" fmla="*/ 2147483647 w 191"/>
                <a:gd name="T55" fmla="*/ 2147483647 h 121"/>
                <a:gd name="T56" fmla="*/ 2147483647 w 191"/>
                <a:gd name="T57" fmla="*/ 2147483647 h 121"/>
                <a:gd name="T58" fmla="*/ 2147483647 w 191"/>
                <a:gd name="T59" fmla="*/ 2147483647 h 121"/>
                <a:gd name="T60" fmla="*/ 2147483647 w 191"/>
                <a:gd name="T61" fmla="*/ 2147483647 h 121"/>
                <a:gd name="T62" fmla="*/ 2147483647 w 191"/>
                <a:gd name="T63" fmla="*/ 2147483647 h 121"/>
                <a:gd name="T64" fmla="*/ 2147483647 w 191"/>
                <a:gd name="T65" fmla="*/ 2147483647 h 121"/>
                <a:gd name="T66" fmla="*/ 2147483647 w 191"/>
                <a:gd name="T67" fmla="*/ 2147483647 h 121"/>
                <a:gd name="T68" fmla="*/ 2147483647 w 191"/>
                <a:gd name="T69" fmla="*/ 2147483647 h 121"/>
                <a:gd name="T70" fmla="*/ 2147483647 w 191"/>
                <a:gd name="T71" fmla="*/ 2147483647 h 121"/>
                <a:gd name="T72" fmla="*/ 2147483647 w 191"/>
                <a:gd name="T73" fmla="*/ 2147483647 h 121"/>
                <a:gd name="T74" fmla="*/ 2147483647 w 191"/>
                <a:gd name="T75" fmla="*/ 2147483647 h 121"/>
                <a:gd name="T76" fmla="*/ 2147483647 w 191"/>
                <a:gd name="T77" fmla="*/ 2147483647 h 121"/>
                <a:gd name="T78" fmla="*/ 2147483647 w 191"/>
                <a:gd name="T79" fmla="*/ 2147483647 h 121"/>
                <a:gd name="T80" fmla="*/ 2147483647 w 191"/>
                <a:gd name="T81" fmla="*/ 2147483647 h 121"/>
                <a:gd name="T82" fmla="*/ 2147483647 w 191"/>
                <a:gd name="T83" fmla="*/ 2147483647 h 121"/>
                <a:gd name="T84" fmla="*/ 2147483647 w 191"/>
                <a:gd name="T85" fmla="*/ 2147483647 h 121"/>
                <a:gd name="T86" fmla="*/ 2147483647 w 191"/>
                <a:gd name="T87" fmla="*/ 2147483647 h 1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1" h="121">
                  <a:moveTo>
                    <a:pt x="105" y="119"/>
                  </a:moveTo>
                  <a:cubicBezTo>
                    <a:pt x="113" y="121"/>
                    <a:pt x="120" y="118"/>
                    <a:pt x="124" y="117"/>
                  </a:cubicBezTo>
                  <a:cubicBezTo>
                    <a:pt x="127" y="116"/>
                    <a:pt x="127" y="110"/>
                    <a:pt x="128" y="109"/>
                  </a:cubicBezTo>
                  <a:cubicBezTo>
                    <a:pt x="128" y="109"/>
                    <a:pt x="129" y="108"/>
                    <a:pt x="129" y="108"/>
                  </a:cubicBezTo>
                  <a:cubicBezTo>
                    <a:pt x="135" y="109"/>
                    <a:pt x="139" y="106"/>
                    <a:pt x="141" y="105"/>
                  </a:cubicBezTo>
                  <a:cubicBezTo>
                    <a:pt x="143" y="104"/>
                    <a:pt x="148" y="103"/>
                    <a:pt x="149" y="102"/>
                  </a:cubicBezTo>
                  <a:cubicBezTo>
                    <a:pt x="150" y="101"/>
                    <a:pt x="151" y="103"/>
                    <a:pt x="152" y="104"/>
                  </a:cubicBezTo>
                  <a:cubicBezTo>
                    <a:pt x="152" y="104"/>
                    <a:pt x="150" y="105"/>
                    <a:pt x="150" y="108"/>
                  </a:cubicBezTo>
                  <a:cubicBezTo>
                    <a:pt x="150" y="110"/>
                    <a:pt x="156" y="109"/>
                    <a:pt x="158" y="108"/>
                  </a:cubicBezTo>
                  <a:cubicBezTo>
                    <a:pt x="159" y="108"/>
                    <a:pt x="158" y="107"/>
                    <a:pt x="157" y="106"/>
                  </a:cubicBezTo>
                  <a:cubicBezTo>
                    <a:pt x="157" y="106"/>
                    <a:pt x="155" y="104"/>
                    <a:pt x="153" y="102"/>
                  </a:cubicBezTo>
                  <a:cubicBezTo>
                    <a:pt x="150" y="99"/>
                    <a:pt x="154" y="94"/>
                    <a:pt x="154" y="92"/>
                  </a:cubicBezTo>
                  <a:cubicBezTo>
                    <a:pt x="154" y="91"/>
                    <a:pt x="159" y="77"/>
                    <a:pt x="159" y="76"/>
                  </a:cubicBezTo>
                  <a:cubicBezTo>
                    <a:pt x="159" y="76"/>
                    <a:pt x="160" y="74"/>
                    <a:pt x="160" y="74"/>
                  </a:cubicBezTo>
                  <a:cubicBezTo>
                    <a:pt x="160" y="74"/>
                    <a:pt x="168" y="71"/>
                    <a:pt x="169" y="70"/>
                  </a:cubicBezTo>
                  <a:cubicBezTo>
                    <a:pt x="170" y="70"/>
                    <a:pt x="172" y="69"/>
                    <a:pt x="173" y="68"/>
                  </a:cubicBezTo>
                  <a:cubicBezTo>
                    <a:pt x="174" y="67"/>
                    <a:pt x="188" y="58"/>
                    <a:pt x="190" y="58"/>
                  </a:cubicBezTo>
                  <a:cubicBezTo>
                    <a:pt x="191" y="57"/>
                    <a:pt x="190" y="56"/>
                    <a:pt x="190" y="56"/>
                  </a:cubicBezTo>
                  <a:cubicBezTo>
                    <a:pt x="190" y="56"/>
                    <a:pt x="188" y="55"/>
                    <a:pt x="187" y="54"/>
                  </a:cubicBezTo>
                  <a:cubicBezTo>
                    <a:pt x="186" y="54"/>
                    <a:pt x="185" y="54"/>
                    <a:pt x="184" y="54"/>
                  </a:cubicBezTo>
                  <a:cubicBezTo>
                    <a:pt x="182" y="53"/>
                    <a:pt x="182" y="51"/>
                    <a:pt x="182" y="49"/>
                  </a:cubicBezTo>
                  <a:cubicBezTo>
                    <a:pt x="183" y="47"/>
                    <a:pt x="186" y="40"/>
                    <a:pt x="187" y="40"/>
                  </a:cubicBezTo>
                  <a:cubicBezTo>
                    <a:pt x="187" y="39"/>
                    <a:pt x="187" y="38"/>
                    <a:pt x="187" y="38"/>
                  </a:cubicBezTo>
                  <a:lnTo>
                    <a:pt x="187" y="37"/>
                  </a:lnTo>
                  <a:cubicBezTo>
                    <a:pt x="186" y="37"/>
                    <a:pt x="186" y="37"/>
                    <a:pt x="185" y="37"/>
                  </a:cubicBezTo>
                  <a:cubicBezTo>
                    <a:pt x="184" y="37"/>
                    <a:pt x="182" y="35"/>
                    <a:pt x="181" y="35"/>
                  </a:cubicBezTo>
                  <a:cubicBezTo>
                    <a:pt x="181" y="35"/>
                    <a:pt x="178" y="33"/>
                    <a:pt x="177" y="33"/>
                  </a:cubicBezTo>
                  <a:cubicBezTo>
                    <a:pt x="176" y="33"/>
                    <a:pt x="174" y="29"/>
                    <a:pt x="173" y="29"/>
                  </a:cubicBezTo>
                  <a:cubicBezTo>
                    <a:pt x="172" y="28"/>
                    <a:pt x="168" y="25"/>
                    <a:pt x="168" y="25"/>
                  </a:cubicBezTo>
                  <a:cubicBezTo>
                    <a:pt x="168" y="25"/>
                    <a:pt x="164" y="22"/>
                    <a:pt x="163" y="22"/>
                  </a:cubicBezTo>
                  <a:cubicBezTo>
                    <a:pt x="162" y="22"/>
                    <a:pt x="160" y="20"/>
                    <a:pt x="160" y="19"/>
                  </a:cubicBezTo>
                  <a:cubicBezTo>
                    <a:pt x="159" y="18"/>
                    <a:pt x="156" y="16"/>
                    <a:pt x="155" y="15"/>
                  </a:cubicBezTo>
                  <a:cubicBezTo>
                    <a:pt x="154" y="14"/>
                    <a:pt x="150" y="13"/>
                    <a:pt x="150" y="13"/>
                  </a:cubicBezTo>
                  <a:cubicBezTo>
                    <a:pt x="150" y="13"/>
                    <a:pt x="146" y="13"/>
                    <a:pt x="145" y="13"/>
                  </a:cubicBezTo>
                  <a:cubicBezTo>
                    <a:pt x="145" y="13"/>
                    <a:pt x="143" y="13"/>
                    <a:pt x="142" y="13"/>
                  </a:cubicBezTo>
                  <a:cubicBezTo>
                    <a:pt x="142" y="13"/>
                    <a:pt x="139" y="12"/>
                    <a:pt x="139" y="12"/>
                  </a:cubicBezTo>
                  <a:cubicBezTo>
                    <a:pt x="138" y="13"/>
                    <a:pt x="137" y="12"/>
                    <a:pt x="137" y="12"/>
                  </a:cubicBezTo>
                  <a:cubicBezTo>
                    <a:pt x="137" y="12"/>
                    <a:pt x="135" y="10"/>
                    <a:pt x="135" y="9"/>
                  </a:cubicBezTo>
                  <a:cubicBezTo>
                    <a:pt x="134" y="9"/>
                    <a:pt x="130" y="2"/>
                    <a:pt x="129" y="1"/>
                  </a:cubicBezTo>
                  <a:cubicBezTo>
                    <a:pt x="128" y="0"/>
                    <a:pt x="128" y="0"/>
                    <a:pt x="127" y="1"/>
                  </a:cubicBezTo>
                  <a:cubicBezTo>
                    <a:pt x="127" y="1"/>
                    <a:pt x="122" y="3"/>
                    <a:pt x="122" y="3"/>
                  </a:cubicBezTo>
                  <a:cubicBezTo>
                    <a:pt x="122" y="3"/>
                    <a:pt x="117" y="7"/>
                    <a:pt x="117" y="7"/>
                  </a:cubicBezTo>
                  <a:cubicBezTo>
                    <a:pt x="116" y="8"/>
                    <a:pt x="114" y="8"/>
                    <a:pt x="114" y="8"/>
                  </a:cubicBezTo>
                  <a:cubicBezTo>
                    <a:pt x="114" y="8"/>
                    <a:pt x="112" y="7"/>
                    <a:pt x="110" y="7"/>
                  </a:cubicBezTo>
                  <a:cubicBezTo>
                    <a:pt x="109" y="7"/>
                    <a:pt x="105" y="8"/>
                    <a:pt x="104" y="9"/>
                  </a:cubicBezTo>
                  <a:cubicBezTo>
                    <a:pt x="104" y="9"/>
                    <a:pt x="103" y="8"/>
                    <a:pt x="103" y="8"/>
                  </a:cubicBezTo>
                  <a:cubicBezTo>
                    <a:pt x="103" y="8"/>
                    <a:pt x="101" y="7"/>
                    <a:pt x="100" y="6"/>
                  </a:cubicBezTo>
                  <a:cubicBezTo>
                    <a:pt x="99" y="6"/>
                    <a:pt x="96" y="5"/>
                    <a:pt x="93" y="5"/>
                  </a:cubicBezTo>
                  <a:cubicBezTo>
                    <a:pt x="91" y="4"/>
                    <a:pt x="88" y="4"/>
                    <a:pt x="84" y="4"/>
                  </a:cubicBezTo>
                  <a:cubicBezTo>
                    <a:pt x="81" y="4"/>
                    <a:pt x="79" y="4"/>
                    <a:pt x="78" y="4"/>
                  </a:cubicBezTo>
                  <a:cubicBezTo>
                    <a:pt x="77" y="4"/>
                    <a:pt x="74" y="4"/>
                    <a:pt x="73" y="4"/>
                  </a:cubicBezTo>
                  <a:cubicBezTo>
                    <a:pt x="72" y="4"/>
                    <a:pt x="70" y="5"/>
                    <a:pt x="69" y="6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4" y="2"/>
                    <a:pt x="62" y="2"/>
                    <a:pt x="61" y="2"/>
                  </a:cubicBezTo>
                  <a:cubicBezTo>
                    <a:pt x="60" y="3"/>
                    <a:pt x="57" y="3"/>
                    <a:pt x="56" y="4"/>
                  </a:cubicBezTo>
                  <a:cubicBezTo>
                    <a:pt x="55" y="5"/>
                    <a:pt x="54" y="4"/>
                    <a:pt x="54" y="4"/>
                  </a:cubicBezTo>
                  <a:cubicBezTo>
                    <a:pt x="54" y="4"/>
                    <a:pt x="52" y="3"/>
                    <a:pt x="51" y="2"/>
                  </a:cubicBezTo>
                  <a:cubicBezTo>
                    <a:pt x="51" y="2"/>
                    <a:pt x="37" y="2"/>
                    <a:pt x="35" y="2"/>
                  </a:cubicBezTo>
                  <a:cubicBezTo>
                    <a:pt x="33" y="2"/>
                    <a:pt x="31" y="3"/>
                    <a:pt x="30" y="3"/>
                  </a:cubicBezTo>
                  <a:cubicBezTo>
                    <a:pt x="29" y="3"/>
                    <a:pt x="19" y="7"/>
                    <a:pt x="17" y="8"/>
                  </a:cubicBezTo>
                  <a:cubicBezTo>
                    <a:pt x="15" y="8"/>
                    <a:pt x="9" y="11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cubicBezTo>
                    <a:pt x="6" y="15"/>
                    <a:pt x="5" y="15"/>
                    <a:pt x="5" y="15"/>
                  </a:cubicBezTo>
                  <a:lnTo>
                    <a:pt x="1" y="17"/>
                  </a:lnTo>
                  <a:cubicBezTo>
                    <a:pt x="2" y="17"/>
                    <a:pt x="2" y="18"/>
                    <a:pt x="1" y="18"/>
                  </a:cubicBezTo>
                  <a:cubicBezTo>
                    <a:pt x="0" y="20"/>
                    <a:pt x="0" y="28"/>
                    <a:pt x="1" y="31"/>
                  </a:cubicBezTo>
                  <a:cubicBezTo>
                    <a:pt x="3" y="35"/>
                    <a:pt x="8" y="48"/>
                    <a:pt x="7" y="53"/>
                  </a:cubicBezTo>
                  <a:cubicBezTo>
                    <a:pt x="7" y="54"/>
                    <a:pt x="7" y="56"/>
                    <a:pt x="7" y="57"/>
                  </a:cubicBezTo>
                  <a:cubicBezTo>
                    <a:pt x="9" y="57"/>
                    <a:pt x="10" y="58"/>
                    <a:pt x="11" y="58"/>
                  </a:cubicBezTo>
                  <a:cubicBezTo>
                    <a:pt x="12" y="59"/>
                    <a:pt x="30" y="65"/>
                    <a:pt x="30" y="65"/>
                  </a:cubicBezTo>
                  <a:cubicBezTo>
                    <a:pt x="30" y="65"/>
                    <a:pt x="32" y="66"/>
                    <a:pt x="32" y="66"/>
                  </a:cubicBezTo>
                  <a:cubicBezTo>
                    <a:pt x="33" y="66"/>
                    <a:pt x="34" y="67"/>
                    <a:pt x="35" y="67"/>
                  </a:cubicBezTo>
                  <a:cubicBezTo>
                    <a:pt x="35" y="67"/>
                    <a:pt x="38" y="65"/>
                    <a:pt x="39" y="65"/>
                  </a:cubicBezTo>
                  <a:cubicBezTo>
                    <a:pt x="40" y="65"/>
                    <a:pt x="51" y="65"/>
                    <a:pt x="51" y="65"/>
                  </a:cubicBezTo>
                  <a:cubicBezTo>
                    <a:pt x="51" y="65"/>
                    <a:pt x="52" y="65"/>
                    <a:pt x="52" y="66"/>
                  </a:cubicBezTo>
                  <a:cubicBezTo>
                    <a:pt x="52" y="67"/>
                    <a:pt x="53" y="70"/>
                    <a:pt x="54" y="70"/>
                  </a:cubicBezTo>
                  <a:cubicBezTo>
                    <a:pt x="55" y="71"/>
                    <a:pt x="60" y="77"/>
                    <a:pt x="60" y="77"/>
                  </a:cubicBezTo>
                  <a:cubicBezTo>
                    <a:pt x="60" y="77"/>
                    <a:pt x="60" y="79"/>
                    <a:pt x="59" y="80"/>
                  </a:cubicBezTo>
                  <a:cubicBezTo>
                    <a:pt x="58" y="81"/>
                    <a:pt x="56" y="81"/>
                    <a:pt x="57" y="82"/>
                  </a:cubicBezTo>
                  <a:cubicBezTo>
                    <a:pt x="57" y="83"/>
                    <a:pt x="57" y="92"/>
                    <a:pt x="58" y="98"/>
                  </a:cubicBezTo>
                  <a:cubicBezTo>
                    <a:pt x="59" y="98"/>
                    <a:pt x="61" y="98"/>
                    <a:pt x="62" y="97"/>
                  </a:cubicBezTo>
                  <a:cubicBezTo>
                    <a:pt x="62" y="97"/>
                    <a:pt x="64" y="96"/>
                    <a:pt x="66" y="97"/>
                  </a:cubicBezTo>
                  <a:cubicBezTo>
                    <a:pt x="68" y="99"/>
                    <a:pt x="74" y="102"/>
                    <a:pt x="74" y="103"/>
                  </a:cubicBezTo>
                  <a:cubicBezTo>
                    <a:pt x="75" y="103"/>
                    <a:pt x="78" y="104"/>
                    <a:pt x="78" y="106"/>
                  </a:cubicBezTo>
                  <a:cubicBezTo>
                    <a:pt x="79" y="107"/>
                    <a:pt x="80" y="113"/>
                    <a:pt x="82" y="118"/>
                  </a:cubicBezTo>
                  <a:cubicBezTo>
                    <a:pt x="86" y="118"/>
                    <a:pt x="92" y="117"/>
                    <a:pt x="94" y="117"/>
                  </a:cubicBezTo>
                  <a:cubicBezTo>
                    <a:pt x="97" y="117"/>
                    <a:pt x="98" y="117"/>
                    <a:pt x="105" y="1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9" name="Freeform 3014"/>
            <p:cNvSpPr>
              <a:spLocks/>
            </p:cNvSpPr>
            <p:nvPr/>
          </p:nvSpPr>
          <p:spPr bwMode="auto">
            <a:xfrm>
              <a:off x="6663024" y="2527135"/>
              <a:ext cx="195737" cy="95921"/>
            </a:xfrm>
            <a:custGeom>
              <a:avLst/>
              <a:gdLst>
                <a:gd name="T0" fmla="*/ 2147483647 w 243"/>
                <a:gd name="T1" fmla="*/ 2147483647 h 116"/>
                <a:gd name="T2" fmla="*/ 2147483647 w 243"/>
                <a:gd name="T3" fmla="*/ 2147483647 h 116"/>
                <a:gd name="T4" fmla="*/ 2147483647 w 243"/>
                <a:gd name="T5" fmla="*/ 2147483647 h 116"/>
                <a:gd name="T6" fmla="*/ 2147483647 w 243"/>
                <a:gd name="T7" fmla="*/ 2147483647 h 116"/>
                <a:gd name="T8" fmla="*/ 2147483647 w 243"/>
                <a:gd name="T9" fmla="*/ 2147483647 h 116"/>
                <a:gd name="T10" fmla="*/ 2147483647 w 243"/>
                <a:gd name="T11" fmla="*/ 2147483647 h 116"/>
                <a:gd name="T12" fmla="*/ 2147483647 w 243"/>
                <a:gd name="T13" fmla="*/ 2147483647 h 116"/>
                <a:gd name="T14" fmla="*/ 2147483647 w 243"/>
                <a:gd name="T15" fmla="*/ 2147483647 h 116"/>
                <a:gd name="T16" fmla="*/ 2147483647 w 243"/>
                <a:gd name="T17" fmla="*/ 2147483647 h 116"/>
                <a:gd name="T18" fmla="*/ 2147483647 w 243"/>
                <a:gd name="T19" fmla="*/ 2147483647 h 116"/>
                <a:gd name="T20" fmla="*/ 2147483647 w 243"/>
                <a:gd name="T21" fmla="*/ 2147483647 h 116"/>
                <a:gd name="T22" fmla="*/ 2147483647 w 243"/>
                <a:gd name="T23" fmla="*/ 2147483647 h 116"/>
                <a:gd name="T24" fmla="*/ 2147483647 w 243"/>
                <a:gd name="T25" fmla="*/ 2147483647 h 116"/>
                <a:gd name="T26" fmla="*/ 2147483647 w 243"/>
                <a:gd name="T27" fmla="*/ 2147483647 h 116"/>
                <a:gd name="T28" fmla="*/ 2147483647 w 243"/>
                <a:gd name="T29" fmla="*/ 2147483647 h 116"/>
                <a:gd name="T30" fmla="*/ 2147483647 w 243"/>
                <a:gd name="T31" fmla="*/ 2147483647 h 116"/>
                <a:gd name="T32" fmla="*/ 2147483647 w 243"/>
                <a:gd name="T33" fmla="*/ 2147483647 h 116"/>
                <a:gd name="T34" fmla="*/ 2147483647 w 243"/>
                <a:gd name="T35" fmla="*/ 2147483647 h 116"/>
                <a:gd name="T36" fmla="*/ 2147483647 w 243"/>
                <a:gd name="T37" fmla="*/ 2147483647 h 116"/>
                <a:gd name="T38" fmla="*/ 2147483647 w 243"/>
                <a:gd name="T39" fmla="*/ 2147483647 h 116"/>
                <a:gd name="T40" fmla="*/ 2147483647 w 243"/>
                <a:gd name="T41" fmla="*/ 2147483647 h 116"/>
                <a:gd name="T42" fmla="*/ 2147483647 w 243"/>
                <a:gd name="T43" fmla="*/ 2147483647 h 116"/>
                <a:gd name="T44" fmla="*/ 2147483647 w 243"/>
                <a:gd name="T45" fmla="*/ 2147483647 h 116"/>
                <a:gd name="T46" fmla="*/ 2147483647 w 243"/>
                <a:gd name="T47" fmla="*/ 2147483647 h 116"/>
                <a:gd name="T48" fmla="*/ 2147483647 w 243"/>
                <a:gd name="T49" fmla="*/ 2147483647 h 116"/>
                <a:gd name="T50" fmla="*/ 2147483647 w 243"/>
                <a:gd name="T51" fmla="*/ 2147483647 h 116"/>
                <a:gd name="T52" fmla="*/ 2147483647 w 243"/>
                <a:gd name="T53" fmla="*/ 2147483647 h 116"/>
                <a:gd name="T54" fmla="*/ 2147483647 w 243"/>
                <a:gd name="T55" fmla="*/ 2147483647 h 116"/>
                <a:gd name="T56" fmla="*/ 2147483647 w 243"/>
                <a:gd name="T57" fmla="*/ 2147483647 h 116"/>
                <a:gd name="T58" fmla="*/ 2147483647 w 243"/>
                <a:gd name="T59" fmla="*/ 2147483647 h 116"/>
                <a:gd name="T60" fmla="*/ 2147483647 w 243"/>
                <a:gd name="T61" fmla="*/ 2147483647 h 116"/>
                <a:gd name="T62" fmla="*/ 2147483647 w 243"/>
                <a:gd name="T63" fmla="*/ 2147483647 h 116"/>
                <a:gd name="T64" fmla="*/ 2147483647 w 243"/>
                <a:gd name="T65" fmla="*/ 2147483647 h 116"/>
                <a:gd name="T66" fmla="*/ 2147483647 w 243"/>
                <a:gd name="T67" fmla="*/ 2147483647 h 116"/>
                <a:gd name="T68" fmla="*/ 2147483647 w 243"/>
                <a:gd name="T69" fmla="*/ 2147483647 h 116"/>
                <a:gd name="T70" fmla="*/ 2147483647 w 243"/>
                <a:gd name="T71" fmla="*/ 2147483647 h 116"/>
                <a:gd name="T72" fmla="*/ 2147483647 w 243"/>
                <a:gd name="T73" fmla="*/ 2147483647 h 116"/>
                <a:gd name="T74" fmla="*/ 2147483647 w 243"/>
                <a:gd name="T75" fmla="*/ 2147483647 h 116"/>
                <a:gd name="T76" fmla="*/ 2147483647 w 243"/>
                <a:gd name="T77" fmla="*/ 2147483647 h 116"/>
                <a:gd name="T78" fmla="*/ 2147483647 w 243"/>
                <a:gd name="T79" fmla="*/ 2147483647 h 116"/>
                <a:gd name="T80" fmla="*/ 2147483647 w 243"/>
                <a:gd name="T81" fmla="*/ 2147483647 h 116"/>
                <a:gd name="T82" fmla="*/ 2147483647 w 243"/>
                <a:gd name="T83" fmla="*/ 2147483647 h 116"/>
                <a:gd name="T84" fmla="*/ 2147483647 w 243"/>
                <a:gd name="T85" fmla="*/ 2147483647 h 116"/>
                <a:gd name="T86" fmla="*/ 2147483647 w 243"/>
                <a:gd name="T87" fmla="*/ 2147483647 h 116"/>
                <a:gd name="T88" fmla="*/ 2147483647 w 243"/>
                <a:gd name="T89" fmla="*/ 2147483647 h 116"/>
                <a:gd name="T90" fmla="*/ 2147483647 w 243"/>
                <a:gd name="T91" fmla="*/ 2147483647 h 116"/>
                <a:gd name="T92" fmla="*/ 2147483647 w 243"/>
                <a:gd name="T93" fmla="*/ 2147483647 h 116"/>
                <a:gd name="T94" fmla="*/ 2147483647 w 243"/>
                <a:gd name="T95" fmla="*/ 2147483647 h 116"/>
                <a:gd name="T96" fmla="*/ 2147483647 w 243"/>
                <a:gd name="T97" fmla="*/ 2147483647 h 116"/>
                <a:gd name="T98" fmla="*/ 2147483647 w 243"/>
                <a:gd name="T99" fmla="*/ 2147483647 h 116"/>
                <a:gd name="T100" fmla="*/ 2147483647 w 243"/>
                <a:gd name="T101" fmla="*/ 2147483647 h 116"/>
                <a:gd name="T102" fmla="*/ 2147483647 w 243"/>
                <a:gd name="T103" fmla="*/ 2147483647 h 116"/>
                <a:gd name="T104" fmla="*/ 2147483647 w 243"/>
                <a:gd name="T105" fmla="*/ 2147483647 h 116"/>
                <a:gd name="T106" fmla="*/ 2147483647 w 243"/>
                <a:gd name="T107" fmla="*/ 2147483647 h 116"/>
                <a:gd name="T108" fmla="*/ 2147483647 w 243"/>
                <a:gd name="T109" fmla="*/ 2147483647 h 116"/>
                <a:gd name="T110" fmla="*/ 2147483647 w 243"/>
                <a:gd name="T111" fmla="*/ 2147483647 h 116"/>
                <a:gd name="T112" fmla="*/ 2147483647 w 243"/>
                <a:gd name="T113" fmla="*/ 2147483647 h 1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" h="116">
                  <a:moveTo>
                    <a:pt x="189" y="116"/>
                  </a:moveTo>
                  <a:cubicBezTo>
                    <a:pt x="190" y="115"/>
                    <a:pt x="191" y="115"/>
                    <a:pt x="191" y="115"/>
                  </a:cubicBezTo>
                  <a:cubicBezTo>
                    <a:pt x="193" y="115"/>
                    <a:pt x="197" y="114"/>
                    <a:pt x="198" y="113"/>
                  </a:cubicBezTo>
                  <a:cubicBezTo>
                    <a:pt x="198" y="112"/>
                    <a:pt x="200" y="109"/>
                    <a:pt x="200" y="109"/>
                  </a:cubicBezTo>
                  <a:cubicBezTo>
                    <a:pt x="200" y="109"/>
                    <a:pt x="202" y="108"/>
                    <a:pt x="202" y="109"/>
                  </a:cubicBezTo>
                  <a:cubicBezTo>
                    <a:pt x="203" y="109"/>
                    <a:pt x="222" y="108"/>
                    <a:pt x="222" y="108"/>
                  </a:cubicBezTo>
                  <a:cubicBezTo>
                    <a:pt x="222" y="108"/>
                    <a:pt x="224" y="109"/>
                    <a:pt x="223" y="107"/>
                  </a:cubicBezTo>
                  <a:cubicBezTo>
                    <a:pt x="223" y="105"/>
                    <a:pt x="224" y="103"/>
                    <a:pt x="224" y="103"/>
                  </a:cubicBezTo>
                  <a:cubicBezTo>
                    <a:pt x="225" y="103"/>
                    <a:pt x="227" y="102"/>
                    <a:pt x="228" y="101"/>
                  </a:cubicBezTo>
                  <a:cubicBezTo>
                    <a:pt x="228" y="101"/>
                    <a:pt x="232" y="96"/>
                    <a:pt x="232" y="96"/>
                  </a:cubicBezTo>
                  <a:cubicBezTo>
                    <a:pt x="233" y="95"/>
                    <a:pt x="234" y="95"/>
                    <a:pt x="235" y="94"/>
                  </a:cubicBezTo>
                  <a:cubicBezTo>
                    <a:pt x="235" y="94"/>
                    <a:pt x="239" y="94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1" y="92"/>
                    <a:pt x="242" y="88"/>
                    <a:pt x="242" y="86"/>
                  </a:cubicBezTo>
                  <a:cubicBezTo>
                    <a:pt x="243" y="84"/>
                    <a:pt x="241" y="79"/>
                    <a:pt x="239" y="77"/>
                  </a:cubicBezTo>
                  <a:cubicBezTo>
                    <a:pt x="238" y="74"/>
                    <a:pt x="234" y="64"/>
                    <a:pt x="234" y="63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8" y="58"/>
                    <a:pt x="226" y="59"/>
                  </a:cubicBezTo>
                  <a:cubicBezTo>
                    <a:pt x="223" y="60"/>
                    <a:pt x="224" y="59"/>
                    <a:pt x="224" y="58"/>
                  </a:cubicBezTo>
                  <a:cubicBezTo>
                    <a:pt x="225" y="57"/>
                    <a:pt x="226" y="54"/>
                    <a:pt x="227" y="53"/>
                  </a:cubicBezTo>
                  <a:cubicBezTo>
                    <a:pt x="227" y="52"/>
                    <a:pt x="227" y="50"/>
                    <a:pt x="226" y="49"/>
                  </a:cubicBezTo>
                  <a:cubicBezTo>
                    <a:pt x="226" y="48"/>
                    <a:pt x="226" y="46"/>
                    <a:pt x="227" y="46"/>
                  </a:cubicBezTo>
                  <a:cubicBezTo>
                    <a:pt x="228" y="45"/>
                    <a:pt x="229" y="40"/>
                    <a:pt x="230" y="39"/>
                  </a:cubicBezTo>
                  <a:cubicBezTo>
                    <a:pt x="231" y="37"/>
                    <a:pt x="228" y="36"/>
                    <a:pt x="227" y="36"/>
                  </a:cubicBezTo>
                  <a:cubicBezTo>
                    <a:pt x="225" y="35"/>
                    <a:pt x="224" y="33"/>
                    <a:pt x="222" y="33"/>
                  </a:cubicBezTo>
                  <a:cubicBezTo>
                    <a:pt x="220" y="32"/>
                    <a:pt x="217" y="29"/>
                    <a:pt x="215" y="27"/>
                  </a:cubicBezTo>
                  <a:cubicBezTo>
                    <a:pt x="215" y="27"/>
                    <a:pt x="215" y="27"/>
                    <a:pt x="215" y="26"/>
                  </a:cubicBezTo>
                  <a:cubicBezTo>
                    <a:pt x="214" y="27"/>
                    <a:pt x="213" y="27"/>
                    <a:pt x="213" y="27"/>
                  </a:cubicBezTo>
                  <a:cubicBezTo>
                    <a:pt x="213" y="27"/>
                    <a:pt x="206" y="26"/>
                    <a:pt x="206" y="26"/>
                  </a:cubicBezTo>
                  <a:cubicBezTo>
                    <a:pt x="205" y="25"/>
                    <a:pt x="204" y="25"/>
                    <a:pt x="203" y="24"/>
                  </a:cubicBezTo>
                  <a:cubicBezTo>
                    <a:pt x="203" y="24"/>
                    <a:pt x="199" y="22"/>
                    <a:pt x="199" y="22"/>
                  </a:cubicBezTo>
                  <a:cubicBezTo>
                    <a:pt x="198" y="21"/>
                    <a:pt x="197" y="24"/>
                    <a:pt x="196" y="24"/>
                  </a:cubicBezTo>
                  <a:cubicBezTo>
                    <a:pt x="196" y="24"/>
                    <a:pt x="195" y="24"/>
                    <a:pt x="194" y="24"/>
                  </a:cubicBezTo>
                  <a:cubicBezTo>
                    <a:pt x="194" y="24"/>
                    <a:pt x="192" y="25"/>
                    <a:pt x="192" y="25"/>
                  </a:cubicBezTo>
                  <a:cubicBezTo>
                    <a:pt x="192" y="25"/>
                    <a:pt x="189" y="27"/>
                    <a:pt x="189" y="27"/>
                  </a:cubicBezTo>
                  <a:cubicBezTo>
                    <a:pt x="188" y="27"/>
                    <a:pt x="186" y="28"/>
                    <a:pt x="186" y="27"/>
                  </a:cubicBezTo>
                  <a:cubicBezTo>
                    <a:pt x="185" y="27"/>
                    <a:pt x="184" y="26"/>
                    <a:pt x="183" y="25"/>
                  </a:cubicBezTo>
                  <a:cubicBezTo>
                    <a:pt x="183" y="24"/>
                    <a:pt x="181" y="24"/>
                    <a:pt x="181" y="24"/>
                  </a:cubicBezTo>
                  <a:cubicBezTo>
                    <a:pt x="180" y="24"/>
                    <a:pt x="179" y="23"/>
                    <a:pt x="178" y="23"/>
                  </a:cubicBezTo>
                  <a:cubicBezTo>
                    <a:pt x="178" y="22"/>
                    <a:pt x="175" y="18"/>
                    <a:pt x="174" y="18"/>
                  </a:cubicBezTo>
                  <a:cubicBezTo>
                    <a:pt x="173" y="17"/>
                    <a:pt x="171" y="15"/>
                    <a:pt x="170" y="15"/>
                  </a:cubicBezTo>
                  <a:cubicBezTo>
                    <a:pt x="169" y="15"/>
                    <a:pt x="169" y="14"/>
                    <a:pt x="170" y="13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9" y="12"/>
                    <a:pt x="167" y="11"/>
                    <a:pt x="166" y="11"/>
                  </a:cubicBezTo>
                  <a:cubicBezTo>
                    <a:pt x="165" y="11"/>
                    <a:pt x="164" y="10"/>
                    <a:pt x="164" y="10"/>
                  </a:cubicBezTo>
                  <a:cubicBezTo>
                    <a:pt x="164" y="10"/>
                    <a:pt x="156" y="7"/>
                    <a:pt x="155" y="6"/>
                  </a:cubicBezTo>
                  <a:cubicBezTo>
                    <a:pt x="153" y="5"/>
                    <a:pt x="153" y="5"/>
                    <a:pt x="152" y="5"/>
                  </a:cubicBezTo>
                  <a:cubicBezTo>
                    <a:pt x="151" y="5"/>
                    <a:pt x="150" y="5"/>
                    <a:pt x="150" y="4"/>
                  </a:cubicBezTo>
                  <a:cubicBezTo>
                    <a:pt x="150" y="3"/>
                    <a:pt x="149" y="4"/>
                    <a:pt x="148" y="3"/>
                  </a:cubicBezTo>
                  <a:cubicBezTo>
                    <a:pt x="148" y="3"/>
                    <a:pt x="144" y="4"/>
                    <a:pt x="143" y="4"/>
                  </a:cubicBezTo>
                  <a:cubicBezTo>
                    <a:pt x="142" y="4"/>
                    <a:pt x="141" y="4"/>
                    <a:pt x="141" y="4"/>
                  </a:cubicBezTo>
                  <a:cubicBezTo>
                    <a:pt x="141" y="4"/>
                    <a:pt x="139" y="2"/>
                    <a:pt x="138" y="1"/>
                  </a:cubicBezTo>
                  <a:cubicBezTo>
                    <a:pt x="138" y="0"/>
                    <a:pt x="137" y="1"/>
                    <a:pt x="137" y="1"/>
                  </a:cubicBezTo>
                  <a:cubicBezTo>
                    <a:pt x="137" y="1"/>
                    <a:pt x="135" y="2"/>
                    <a:pt x="134" y="3"/>
                  </a:cubicBezTo>
                  <a:cubicBezTo>
                    <a:pt x="133" y="4"/>
                    <a:pt x="128" y="5"/>
                    <a:pt x="127" y="6"/>
                  </a:cubicBezTo>
                  <a:cubicBezTo>
                    <a:pt x="126" y="6"/>
                    <a:pt x="122" y="7"/>
                    <a:pt x="121" y="6"/>
                  </a:cubicBezTo>
                  <a:cubicBezTo>
                    <a:pt x="121" y="6"/>
                    <a:pt x="120" y="7"/>
                    <a:pt x="120" y="7"/>
                  </a:cubicBezTo>
                  <a:lnTo>
                    <a:pt x="112" y="10"/>
                  </a:lnTo>
                  <a:cubicBezTo>
                    <a:pt x="112" y="13"/>
                    <a:pt x="112" y="16"/>
                    <a:pt x="113" y="20"/>
                  </a:cubicBezTo>
                  <a:cubicBezTo>
                    <a:pt x="115" y="26"/>
                    <a:pt x="117" y="36"/>
                    <a:pt x="114" y="39"/>
                  </a:cubicBezTo>
                  <a:cubicBezTo>
                    <a:pt x="112" y="42"/>
                    <a:pt x="101" y="55"/>
                    <a:pt x="91" y="54"/>
                  </a:cubicBezTo>
                  <a:cubicBezTo>
                    <a:pt x="81" y="53"/>
                    <a:pt x="78" y="48"/>
                    <a:pt x="75" y="42"/>
                  </a:cubicBezTo>
                  <a:cubicBezTo>
                    <a:pt x="73" y="36"/>
                    <a:pt x="70" y="34"/>
                    <a:pt x="68" y="33"/>
                  </a:cubicBezTo>
                  <a:cubicBezTo>
                    <a:pt x="67" y="33"/>
                    <a:pt x="60" y="25"/>
                    <a:pt x="59" y="24"/>
                  </a:cubicBezTo>
                  <a:cubicBezTo>
                    <a:pt x="58" y="23"/>
                    <a:pt x="54" y="18"/>
                    <a:pt x="46" y="20"/>
                  </a:cubicBezTo>
                  <a:cubicBezTo>
                    <a:pt x="38" y="21"/>
                    <a:pt x="26" y="23"/>
                    <a:pt x="23" y="27"/>
                  </a:cubicBezTo>
                  <a:cubicBezTo>
                    <a:pt x="20" y="30"/>
                    <a:pt x="14" y="40"/>
                    <a:pt x="15" y="42"/>
                  </a:cubicBezTo>
                  <a:cubicBezTo>
                    <a:pt x="16" y="45"/>
                    <a:pt x="16" y="52"/>
                    <a:pt x="11" y="54"/>
                  </a:cubicBezTo>
                  <a:cubicBezTo>
                    <a:pt x="7" y="56"/>
                    <a:pt x="1" y="62"/>
                    <a:pt x="2" y="67"/>
                  </a:cubicBezTo>
                  <a:cubicBezTo>
                    <a:pt x="3" y="72"/>
                    <a:pt x="3" y="83"/>
                    <a:pt x="2" y="80"/>
                  </a:cubicBezTo>
                  <a:cubicBezTo>
                    <a:pt x="0" y="77"/>
                    <a:pt x="0" y="78"/>
                    <a:pt x="0" y="82"/>
                  </a:cubicBezTo>
                  <a:cubicBezTo>
                    <a:pt x="0" y="86"/>
                    <a:pt x="1" y="95"/>
                    <a:pt x="2" y="96"/>
                  </a:cubicBezTo>
                  <a:cubicBezTo>
                    <a:pt x="2" y="96"/>
                    <a:pt x="3" y="96"/>
                    <a:pt x="3" y="96"/>
                  </a:cubicBezTo>
                  <a:lnTo>
                    <a:pt x="7" y="94"/>
                  </a:lnTo>
                  <a:cubicBezTo>
                    <a:pt x="7" y="94"/>
                    <a:pt x="8" y="94"/>
                    <a:pt x="8" y="93"/>
                  </a:cubicBezTo>
                  <a:cubicBezTo>
                    <a:pt x="9" y="92"/>
                    <a:pt x="9" y="91"/>
                    <a:pt x="10" y="91"/>
                  </a:cubicBezTo>
                  <a:cubicBezTo>
                    <a:pt x="11" y="90"/>
                    <a:pt x="17" y="87"/>
                    <a:pt x="19" y="87"/>
                  </a:cubicBezTo>
                  <a:cubicBezTo>
                    <a:pt x="21" y="86"/>
                    <a:pt x="31" y="82"/>
                    <a:pt x="32" y="82"/>
                  </a:cubicBezTo>
                  <a:cubicBezTo>
                    <a:pt x="33" y="82"/>
                    <a:pt x="35" y="81"/>
                    <a:pt x="37" y="81"/>
                  </a:cubicBezTo>
                  <a:cubicBezTo>
                    <a:pt x="39" y="81"/>
                    <a:pt x="53" y="81"/>
                    <a:pt x="53" y="81"/>
                  </a:cubicBezTo>
                  <a:cubicBezTo>
                    <a:pt x="54" y="82"/>
                    <a:pt x="56" y="83"/>
                    <a:pt x="56" y="83"/>
                  </a:cubicBezTo>
                  <a:cubicBezTo>
                    <a:pt x="56" y="83"/>
                    <a:pt x="57" y="84"/>
                    <a:pt x="58" y="83"/>
                  </a:cubicBezTo>
                  <a:cubicBezTo>
                    <a:pt x="59" y="82"/>
                    <a:pt x="62" y="82"/>
                    <a:pt x="63" y="81"/>
                  </a:cubicBezTo>
                  <a:cubicBezTo>
                    <a:pt x="64" y="81"/>
                    <a:pt x="66" y="81"/>
                    <a:pt x="67" y="82"/>
                  </a:cubicBezTo>
                  <a:cubicBezTo>
                    <a:pt x="68" y="83"/>
                    <a:pt x="69" y="85"/>
                    <a:pt x="69" y="85"/>
                  </a:cubicBezTo>
                  <a:cubicBezTo>
                    <a:pt x="69" y="85"/>
                    <a:pt x="70" y="86"/>
                    <a:pt x="71" y="85"/>
                  </a:cubicBezTo>
                  <a:cubicBezTo>
                    <a:pt x="72" y="84"/>
                    <a:pt x="74" y="83"/>
                    <a:pt x="75" y="83"/>
                  </a:cubicBezTo>
                  <a:cubicBezTo>
                    <a:pt x="76" y="83"/>
                    <a:pt x="79" y="83"/>
                    <a:pt x="80" y="83"/>
                  </a:cubicBezTo>
                  <a:cubicBezTo>
                    <a:pt x="81" y="83"/>
                    <a:pt x="83" y="83"/>
                    <a:pt x="86" y="83"/>
                  </a:cubicBezTo>
                  <a:cubicBezTo>
                    <a:pt x="90" y="83"/>
                    <a:pt x="93" y="83"/>
                    <a:pt x="95" y="84"/>
                  </a:cubicBezTo>
                  <a:cubicBezTo>
                    <a:pt x="98" y="84"/>
                    <a:pt x="101" y="85"/>
                    <a:pt x="102" y="85"/>
                  </a:cubicBezTo>
                  <a:cubicBezTo>
                    <a:pt x="103" y="86"/>
                    <a:pt x="105" y="87"/>
                    <a:pt x="105" y="87"/>
                  </a:cubicBezTo>
                  <a:cubicBezTo>
                    <a:pt x="105" y="87"/>
                    <a:pt x="106" y="88"/>
                    <a:pt x="106" y="88"/>
                  </a:cubicBezTo>
                  <a:cubicBezTo>
                    <a:pt x="107" y="87"/>
                    <a:pt x="111" y="86"/>
                    <a:pt x="112" y="86"/>
                  </a:cubicBezTo>
                  <a:cubicBezTo>
                    <a:pt x="114" y="86"/>
                    <a:pt x="116" y="87"/>
                    <a:pt x="116" y="87"/>
                  </a:cubicBezTo>
                  <a:cubicBezTo>
                    <a:pt x="116" y="87"/>
                    <a:pt x="118" y="87"/>
                    <a:pt x="119" y="86"/>
                  </a:cubicBezTo>
                  <a:cubicBezTo>
                    <a:pt x="119" y="86"/>
                    <a:pt x="124" y="82"/>
                    <a:pt x="124" y="82"/>
                  </a:cubicBezTo>
                  <a:cubicBezTo>
                    <a:pt x="124" y="82"/>
                    <a:pt x="129" y="80"/>
                    <a:pt x="129" y="80"/>
                  </a:cubicBezTo>
                  <a:cubicBezTo>
                    <a:pt x="130" y="79"/>
                    <a:pt x="130" y="79"/>
                    <a:pt x="131" y="80"/>
                  </a:cubicBezTo>
                  <a:cubicBezTo>
                    <a:pt x="132" y="81"/>
                    <a:pt x="136" y="88"/>
                    <a:pt x="137" y="88"/>
                  </a:cubicBezTo>
                  <a:cubicBezTo>
                    <a:pt x="137" y="89"/>
                    <a:pt x="139" y="91"/>
                    <a:pt x="139" y="91"/>
                  </a:cubicBezTo>
                  <a:cubicBezTo>
                    <a:pt x="139" y="91"/>
                    <a:pt x="140" y="92"/>
                    <a:pt x="141" y="91"/>
                  </a:cubicBezTo>
                  <a:cubicBezTo>
                    <a:pt x="141" y="91"/>
                    <a:pt x="144" y="92"/>
                    <a:pt x="144" y="92"/>
                  </a:cubicBezTo>
                  <a:cubicBezTo>
                    <a:pt x="145" y="92"/>
                    <a:pt x="147" y="92"/>
                    <a:pt x="147" y="92"/>
                  </a:cubicBezTo>
                  <a:cubicBezTo>
                    <a:pt x="148" y="92"/>
                    <a:pt x="152" y="92"/>
                    <a:pt x="152" y="92"/>
                  </a:cubicBezTo>
                  <a:cubicBezTo>
                    <a:pt x="152" y="92"/>
                    <a:pt x="156" y="93"/>
                    <a:pt x="157" y="94"/>
                  </a:cubicBezTo>
                  <a:cubicBezTo>
                    <a:pt x="158" y="95"/>
                    <a:pt x="161" y="97"/>
                    <a:pt x="162" y="98"/>
                  </a:cubicBezTo>
                  <a:cubicBezTo>
                    <a:pt x="162" y="99"/>
                    <a:pt x="164" y="101"/>
                    <a:pt x="165" y="101"/>
                  </a:cubicBezTo>
                  <a:cubicBezTo>
                    <a:pt x="166" y="101"/>
                    <a:pt x="170" y="104"/>
                    <a:pt x="170" y="104"/>
                  </a:cubicBezTo>
                  <a:cubicBezTo>
                    <a:pt x="170" y="104"/>
                    <a:pt x="174" y="107"/>
                    <a:pt x="175" y="108"/>
                  </a:cubicBezTo>
                  <a:cubicBezTo>
                    <a:pt x="176" y="108"/>
                    <a:pt x="178" y="112"/>
                    <a:pt x="179" y="112"/>
                  </a:cubicBezTo>
                  <a:cubicBezTo>
                    <a:pt x="180" y="112"/>
                    <a:pt x="183" y="114"/>
                    <a:pt x="183" y="114"/>
                  </a:cubicBezTo>
                  <a:cubicBezTo>
                    <a:pt x="184" y="114"/>
                    <a:pt x="186" y="116"/>
                    <a:pt x="187" y="116"/>
                  </a:cubicBezTo>
                  <a:cubicBezTo>
                    <a:pt x="188" y="116"/>
                    <a:pt x="188" y="116"/>
                    <a:pt x="189" y="1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0" name="Freeform 3015"/>
            <p:cNvSpPr>
              <a:spLocks/>
            </p:cNvSpPr>
            <p:nvPr/>
          </p:nvSpPr>
          <p:spPr bwMode="auto">
            <a:xfrm>
              <a:off x="6686384" y="2505635"/>
              <a:ext cx="42692" cy="28942"/>
            </a:xfrm>
            <a:custGeom>
              <a:avLst/>
              <a:gdLst>
                <a:gd name="T0" fmla="*/ 2147483647 w 53"/>
                <a:gd name="T1" fmla="*/ 2147483647 h 35"/>
                <a:gd name="T2" fmla="*/ 2147483647 w 53"/>
                <a:gd name="T3" fmla="*/ 2147483647 h 35"/>
                <a:gd name="T4" fmla="*/ 2147483647 w 53"/>
                <a:gd name="T5" fmla="*/ 2147483647 h 35"/>
                <a:gd name="T6" fmla="*/ 2147483647 w 53"/>
                <a:gd name="T7" fmla="*/ 2147483647 h 35"/>
                <a:gd name="T8" fmla="*/ 2147483647 w 53"/>
                <a:gd name="T9" fmla="*/ 2147483647 h 35"/>
                <a:gd name="T10" fmla="*/ 2147483647 w 53"/>
                <a:gd name="T11" fmla="*/ 2147483647 h 35"/>
                <a:gd name="T12" fmla="*/ 2147483647 w 53"/>
                <a:gd name="T13" fmla="*/ 2147483647 h 35"/>
                <a:gd name="T14" fmla="*/ 2147483647 w 53"/>
                <a:gd name="T15" fmla="*/ 2147483647 h 35"/>
                <a:gd name="T16" fmla="*/ 2147483647 w 53"/>
                <a:gd name="T17" fmla="*/ 2147483647 h 35"/>
                <a:gd name="T18" fmla="*/ 2147483647 w 53"/>
                <a:gd name="T19" fmla="*/ 2147483647 h 35"/>
                <a:gd name="T20" fmla="*/ 2147483647 w 53"/>
                <a:gd name="T21" fmla="*/ 2147483647 h 35"/>
                <a:gd name="T22" fmla="*/ 2147483647 w 53"/>
                <a:gd name="T23" fmla="*/ 2147483647 h 35"/>
                <a:gd name="T24" fmla="*/ 2147483647 w 53"/>
                <a:gd name="T25" fmla="*/ 2147483647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5">
                  <a:moveTo>
                    <a:pt x="3" y="17"/>
                  </a:moveTo>
                  <a:cubicBezTo>
                    <a:pt x="6" y="19"/>
                    <a:pt x="14" y="22"/>
                    <a:pt x="7" y="29"/>
                  </a:cubicBezTo>
                  <a:cubicBezTo>
                    <a:pt x="7" y="29"/>
                    <a:pt x="3" y="32"/>
                    <a:pt x="6" y="34"/>
                  </a:cubicBezTo>
                  <a:cubicBezTo>
                    <a:pt x="8" y="35"/>
                    <a:pt x="10" y="35"/>
                    <a:pt x="11" y="32"/>
                  </a:cubicBezTo>
                  <a:cubicBezTo>
                    <a:pt x="12" y="28"/>
                    <a:pt x="13" y="21"/>
                    <a:pt x="17" y="20"/>
                  </a:cubicBezTo>
                  <a:cubicBezTo>
                    <a:pt x="21" y="19"/>
                    <a:pt x="31" y="19"/>
                    <a:pt x="34" y="15"/>
                  </a:cubicBezTo>
                  <a:cubicBezTo>
                    <a:pt x="37" y="10"/>
                    <a:pt x="42" y="10"/>
                    <a:pt x="44" y="9"/>
                  </a:cubicBezTo>
                  <a:cubicBezTo>
                    <a:pt x="46" y="8"/>
                    <a:pt x="53" y="9"/>
                    <a:pt x="48" y="6"/>
                  </a:cubicBezTo>
                  <a:cubicBezTo>
                    <a:pt x="43" y="3"/>
                    <a:pt x="30" y="0"/>
                    <a:pt x="24" y="1"/>
                  </a:cubicBezTo>
                  <a:cubicBezTo>
                    <a:pt x="18" y="3"/>
                    <a:pt x="11" y="8"/>
                    <a:pt x="8" y="7"/>
                  </a:cubicBezTo>
                  <a:cubicBezTo>
                    <a:pt x="5" y="6"/>
                    <a:pt x="0" y="5"/>
                    <a:pt x="2" y="8"/>
                  </a:cubicBezTo>
                  <a:cubicBezTo>
                    <a:pt x="4" y="10"/>
                    <a:pt x="4" y="11"/>
                    <a:pt x="2" y="13"/>
                  </a:cubicBezTo>
                  <a:cubicBezTo>
                    <a:pt x="1" y="14"/>
                    <a:pt x="0" y="16"/>
                    <a:pt x="3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1" name="Freeform 3016"/>
            <p:cNvSpPr>
              <a:spLocks/>
            </p:cNvSpPr>
            <p:nvPr/>
          </p:nvSpPr>
          <p:spPr bwMode="auto">
            <a:xfrm>
              <a:off x="6721020" y="2503154"/>
              <a:ext cx="9666" cy="6615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1" y="1"/>
                  </a:moveTo>
                  <a:cubicBezTo>
                    <a:pt x="0" y="2"/>
                    <a:pt x="0" y="7"/>
                    <a:pt x="4" y="7"/>
                  </a:cubicBezTo>
                  <a:cubicBezTo>
                    <a:pt x="4" y="7"/>
                    <a:pt x="12" y="8"/>
                    <a:pt x="8" y="4"/>
                  </a:cubicBezTo>
                  <a:cubicBezTo>
                    <a:pt x="5" y="1"/>
                    <a:pt x="3" y="0"/>
                    <a:pt x="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2" name="Freeform 3017"/>
            <p:cNvSpPr>
              <a:spLocks/>
            </p:cNvSpPr>
            <p:nvPr/>
          </p:nvSpPr>
          <p:spPr bwMode="auto">
            <a:xfrm>
              <a:off x="6693634" y="2487442"/>
              <a:ext cx="24970" cy="14885"/>
            </a:xfrm>
            <a:custGeom>
              <a:avLst/>
              <a:gdLst>
                <a:gd name="T0" fmla="*/ 2147483647 w 31"/>
                <a:gd name="T1" fmla="*/ 2147483647 h 18"/>
                <a:gd name="T2" fmla="*/ 2147483647 w 31"/>
                <a:gd name="T3" fmla="*/ 2147483647 h 18"/>
                <a:gd name="T4" fmla="*/ 2147483647 w 31"/>
                <a:gd name="T5" fmla="*/ 2147483647 h 18"/>
                <a:gd name="T6" fmla="*/ 2147483647 w 31"/>
                <a:gd name="T7" fmla="*/ 2147483647 h 18"/>
                <a:gd name="T8" fmla="*/ 2147483647 w 31"/>
                <a:gd name="T9" fmla="*/ 2147483647 h 18"/>
                <a:gd name="T10" fmla="*/ 2147483647 w 31"/>
                <a:gd name="T11" fmla="*/ 2147483647 h 18"/>
                <a:gd name="T12" fmla="*/ 2147483647 w 31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8">
                  <a:moveTo>
                    <a:pt x="15" y="17"/>
                  </a:moveTo>
                  <a:cubicBezTo>
                    <a:pt x="20" y="15"/>
                    <a:pt x="31" y="12"/>
                    <a:pt x="28" y="9"/>
                  </a:cubicBezTo>
                  <a:cubicBezTo>
                    <a:pt x="25" y="6"/>
                    <a:pt x="22" y="0"/>
                    <a:pt x="18" y="2"/>
                  </a:cubicBezTo>
                  <a:cubicBezTo>
                    <a:pt x="14" y="4"/>
                    <a:pt x="6" y="6"/>
                    <a:pt x="4" y="5"/>
                  </a:cubicBezTo>
                  <a:cubicBezTo>
                    <a:pt x="2" y="5"/>
                    <a:pt x="0" y="7"/>
                    <a:pt x="5" y="8"/>
                  </a:cubicBezTo>
                  <a:cubicBezTo>
                    <a:pt x="11" y="10"/>
                    <a:pt x="16" y="11"/>
                    <a:pt x="12" y="15"/>
                  </a:cubicBezTo>
                  <a:cubicBezTo>
                    <a:pt x="12" y="15"/>
                    <a:pt x="10" y="18"/>
                    <a:pt x="15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3" name="Freeform 3018"/>
            <p:cNvSpPr>
              <a:spLocks/>
            </p:cNvSpPr>
            <p:nvPr/>
          </p:nvSpPr>
          <p:spPr bwMode="auto">
            <a:xfrm>
              <a:off x="6723437" y="2489097"/>
              <a:ext cx="4833" cy="2481"/>
            </a:xfrm>
            <a:custGeom>
              <a:avLst/>
              <a:gdLst>
                <a:gd name="T0" fmla="*/ 0 w 6"/>
                <a:gd name="T1" fmla="*/ 0 h 3"/>
                <a:gd name="T2" fmla="*/ 2147483647 w 6"/>
                <a:gd name="T3" fmla="*/ 2147483647 h 3"/>
                <a:gd name="T4" fmla="*/ 0 w 6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0" y="0"/>
                    <a:pt x="2" y="3"/>
                    <a:pt x="4" y="3"/>
                  </a:cubicBezTo>
                  <a:cubicBezTo>
                    <a:pt x="6" y="2"/>
                    <a:pt x="3" y="0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4" name="Freeform 3019"/>
            <p:cNvSpPr>
              <a:spLocks/>
            </p:cNvSpPr>
            <p:nvPr/>
          </p:nvSpPr>
          <p:spPr bwMode="auto">
            <a:xfrm>
              <a:off x="6728270" y="2463462"/>
              <a:ext cx="128076" cy="86826"/>
            </a:xfrm>
            <a:custGeom>
              <a:avLst/>
              <a:gdLst>
                <a:gd name="T0" fmla="*/ 2147483647 w 159"/>
                <a:gd name="T1" fmla="*/ 2147483647 h 105"/>
                <a:gd name="T2" fmla="*/ 2147483647 w 159"/>
                <a:gd name="T3" fmla="*/ 2147483647 h 105"/>
                <a:gd name="T4" fmla="*/ 2147483647 w 159"/>
                <a:gd name="T5" fmla="*/ 2147483647 h 105"/>
                <a:gd name="T6" fmla="*/ 2147483647 w 159"/>
                <a:gd name="T7" fmla="*/ 2147483647 h 105"/>
                <a:gd name="T8" fmla="*/ 2147483647 w 159"/>
                <a:gd name="T9" fmla="*/ 2147483647 h 105"/>
                <a:gd name="T10" fmla="*/ 2147483647 w 159"/>
                <a:gd name="T11" fmla="*/ 2147483647 h 105"/>
                <a:gd name="T12" fmla="*/ 2147483647 w 159"/>
                <a:gd name="T13" fmla="*/ 2147483647 h 105"/>
                <a:gd name="T14" fmla="*/ 2147483647 w 159"/>
                <a:gd name="T15" fmla="*/ 2147483647 h 105"/>
                <a:gd name="T16" fmla="*/ 2147483647 w 159"/>
                <a:gd name="T17" fmla="*/ 2147483647 h 105"/>
                <a:gd name="T18" fmla="*/ 2147483647 w 159"/>
                <a:gd name="T19" fmla="*/ 2147483647 h 105"/>
                <a:gd name="T20" fmla="*/ 2147483647 w 159"/>
                <a:gd name="T21" fmla="*/ 2147483647 h 105"/>
                <a:gd name="T22" fmla="*/ 2147483647 w 159"/>
                <a:gd name="T23" fmla="*/ 2147483647 h 105"/>
                <a:gd name="T24" fmla="*/ 2147483647 w 159"/>
                <a:gd name="T25" fmla="*/ 2147483647 h 105"/>
                <a:gd name="T26" fmla="*/ 2147483647 w 159"/>
                <a:gd name="T27" fmla="*/ 2147483647 h 105"/>
                <a:gd name="T28" fmla="*/ 2147483647 w 159"/>
                <a:gd name="T29" fmla="*/ 2147483647 h 105"/>
                <a:gd name="T30" fmla="*/ 2147483647 w 159"/>
                <a:gd name="T31" fmla="*/ 2147483647 h 105"/>
                <a:gd name="T32" fmla="*/ 2147483647 w 159"/>
                <a:gd name="T33" fmla="*/ 2147483647 h 105"/>
                <a:gd name="T34" fmla="*/ 2147483647 w 159"/>
                <a:gd name="T35" fmla="*/ 2147483647 h 105"/>
                <a:gd name="T36" fmla="*/ 2147483647 w 159"/>
                <a:gd name="T37" fmla="*/ 2147483647 h 105"/>
                <a:gd name="T38" fmla="*/ 2147483647 w 159"/>
                <a:gd name="T39" fmla="*/ 2147483647 h 105"/>
                <a:gd name="T40" fmla="*/ 2147483647 w 159"/>
                <a:gd name="T41" fmla="*/ 2147483647 h 105"/>
                <a:gd name="T42" fmla="*/ 2147483647 w 159"/>
                <a:gd name="T43" fmla="*/ 2147483647 h 105"/>
                <a:gd name="T44" fmla="*/ 2147483647 w 159"/>
                <a:gd name="T45" fmla="*/ 2147483647 h 105"/>
                <a:gd name="T46" fmla="*/ 2147483647 w 159"/>
                <a:gd name="T47" fmla="*/ 2147483647 h 105"/>
                <a:gd name="T48" fmla="*/ 2147483647 w 159"/>
                <a:gd name="T49" fmla="*/ 2147483647 h 105"/>
                <a:gd name="T50" fmla="*/ 2147483647 w 159"/>
                <a:gd name="T51" fmla="*/ 2147483647 h 105"/>
                <a:gd name="T52" fmla="*/ 2147483647 w 159"/>
                <a:gd name="T53" fmla="*/ 2147483647 h 105"/>
                <a:gd name="T54" fmla="*/ 2147483647 w 159"/>
                <a:gd name="T55" fmla="*/ 2147483647 h 105"/>
                <a:gd name="T56" fmla="*/ 2147483647 w 159"/>
                <a:gd name="T57" fmla="*/ 2147483647 h 105"/>
                <a:gd name="T58" fmla="*/ 2147483647 w 159"/>
                <a:gd name="T59" fmla="*/ 2147483647 h 105"/>
                <a:gd name="T60" fmla="*/ 2147483647 w 159"/>
                <a:gd name="T61" fmla="*/ 2147483647 h 105"/>
                <a:gd name="T62" fmla="*/ 2147483647 w 159"/>
                <a:gd name="T63" fmla="*/ 2147483647 h 105"/>
                <a:gd name="T64" fmla="*/ 2147483647 w 159"/>
                <a:gd name="T65" fmla="*/ 2147483647 h 105"/>
                <a:gd name="T66" fmla="*/ 2147483647 w 159"/>
                <a:gd name="T67" fmla="*/ 2147483647 h 105"/>
                <a:gd name="T68" fmla="*/ 2147483647 w 159"/>
                <a:gd name="T69" fmla="*/ 2147483647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105">
                  <a:moveTo>
                    <a:pt x="40" y="83"/>
                  </a:moveTo>
                  <a:cubicBezTo>
                    <a:pt x="41" y="84"/>
                    <a:pt x="45" y="83"/>
                    <a:pt x="46" y="83"/>
                  </a:cubicBezTo>
                  <a:cubicBezTo>
                    <a:pt x="47" y="82"/>
                    <a:pt x="52" y="81"/>
                    <a:pt x="53" y="80"/>
                  </a:cubicBezTo>
                  <a:cubicBezTo>
                    <a:pt x="54" y="79"/>
                    <a:pt x="56" y="78"/>
                    <a:pt x="56" y="78"/>
                  </a:cubicBezTo>
                  <a:cubicBezTo>
                    <a:pt x="56" y="78"/>
                    <a:pt x="57" y="77"/>
                    <a:pt x="57" y="78"/>
                  </a:cubicBezTo>
                  <a:cubicBezTo>
                    <a:pt x="58" y="79"/>
                    <a:pt x="60" y="81"/>
                    <a:pt x="60" y="81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1"/>
                    <a:pt x="67" y="80"/>
                    <a:pt x="67" y="80"/>
                  </a:cubicBezTo>
                  <a:cubicBezTo>
                    <a:pt x="68" y="81"/>
                    <a:pt x="69" y="80"/>
                    <a:pt x="69" y="81"/>
                  </a:cubicBezTo>
                  <a:cubicBezTo>
                    <a:pt x="69" y="82"/>
                    <a:pt x="70" y="82"/>
                    <a:pt x="71" y="82"/>
                  </a:cubicBezTo>
                  <a:cubicBezTo>
                    <a:pt x="72" y="82"/>
                    <a:pt x="72" y="82"/>
                    <a:pt x="74" y="83"/>
                  </a:cubicBezTo>
                  <a:cubicBezTo>
                    <a:pt x="75" y="84"/>
                    <a:pt x="83" y="87"/>
                    <a:pt x="83" y="87"/>
                  </a:cubicBezTo>
                  <a:cubicBezTo>
                    <a:pt x="83" y="87"/>
                    <a:pt x="84" y="88"/>
                    <a:pt x="85" y="88"/>
                  </a:cubicBezTo>
                  <a:cubicBezTo>
                    <a:pt x="86" y="88"/>
                    <a:pt x="88" y="89"/>
                    <a:pt x="88" y="89"/>
                  </a:cubicBezTo>
                  <a:cubicBezTo>
                    <a:pt x="88" y="89"/>
                    <a:pt x="89" y="89"/>
                    <a:pt x="89" y="90"/>
                  </a:cubicBezTo>
                  <a:cubicBezTo>
                    <a:pt x="88" y="91"/>
                    <a:pt x="88" y="92"/>
                    <a:pt x="89" y="92"/>
                  </a:cubicBezTo>
                  <a:cubicBezTo>
                    <a:pt x="90" y="92"/>
                    <a:pt x="92" y="94"/>
                    <a:pt x="93" y="95"/>
                  </a:cubicBezTo>
                  <a:cubicBezTo>
                    <a:pt x="94" y="95"/>
                    <a:pt x="97" y="99"/>
                    <a:pt x="97" y="100"/>
                  </a:cubicBezTo>
                  <a:cubicBezTo>
                    <a:pt x="98" y="100"/>
                    <a:pt x="99" y="101"/>
                    <a:pt x="100" y="101"/>
                  </a:cubicBezTo>
                  <a:cubicBezTo>
                    <a:pt x="100" y="101"/>
                    <a:pt x="102" y="101"/>
                    <a:pt x="102" y="102"/>
                  </a:cubicBezTo>
                  <a:cubicBezTo>
                    <a:pt x="103" y="103"/>
                    <a:pt x="104" y="104"/>
                    <a:pt x="105" y="104"/>
                  </a:cubicBezTo>
                  <a:cubicBezTo>
                    <a:pt x="105" y="105"/>
                    <a:pt x="107" y="104"/>
                    <a:pt x="108" y="104"/>
                  </a:cubicBezTo>
                  <a:cubicBezTo>
                    <a:pt x="108" y="104"/>
                    <a:pt x="111" y="102"/>
                    <a:pt x="111" y="102"/>
                  </a:cubicBezTo>
                  <a:cubicBezTo>
                    <a:pt x="111" y="102"/>
                    <a:pt x="113" y="101"/>
                    <a:pt x="113" y="101"/>
                  </a:cubicBezTo>
                  <a:cubicBezTo>
                    <a:pt x="114" y="101"/>
                    <a:pt x="115" y="101"/>
                    <a:pt x="115" y="101"/>
                  </a:cubicBezTo>
                  <a:cubicBezTo>
                    <a:pt x="116" y="101"/>
                    <a:pt x="117" y="98"/>
                    <a:pt x="118" y="99"/>
                  </a:cubicBezTo>
                  <a:cubicBezTo>
                    <a:pt x="118" y="99"/>
                    <a:pt x="122" y="101"/>
                    <a:pt x="122" y="101"/>
                  </a:cubicBezTo>
                  <a:cubicBezTo>
                    <a:pt x="123" y="102"/>
                    <a:pt x="124" y="102"/>
                    <a:pt x="125" y="103"/>
                  </a:cubicBezTo>
                  <a:cubicBezTo>
                    <a:pt x="125" y="103"/>
                    <a:pt x="132" y="104"/>
                    <a:pt x="132" y="104"/>
                  </a:cubicBezTo>
                  <a:cubicBezTo>
                    <a:pt x="132" y="104"/>
                    <a:pt x="133" y="104"/>
                    <a:pt x="134" y="103"/>
                  </a:cubicBezTo>
                  <a:cubicBezTo>
                    <a:pt x="133" y="102"/>
                    <a:pt x="134" y="100"/>
                    <a:pt x="134" y="99"/>
                  </a:cubicBezTo>
                  <a:cubicBezTo>
                    <a:pt x="134" y="98"/>
                    <a:pt x="138" y="92"/>
                    <a:pt x="139" y="91"/>
                  </a:cubicBezTo>
                  <a:cubicBezTo>
                    <a:pt x="140" y="89"/>
                    <a:pt x="142" y="91"/>
                    <a:pt x="145" y="90"/>
                  </a:cubicBezTo>
                  <a:cubicBezTo>
                    <a:pt x="148" y="88"/>
                    <a:pt x="147" y="85"/>
                    <a:pt x="145" y="83"/>
                  </a:cubicBezTo>
                  <a:cubicBezTo>
                    <a:pt x="144" y="82"/>
                    <a:pt x="141" y="78"/>
                    <a:pt x="138" y="73"/>
                  </a:cubicBezTo>
                  <a:cubicBezTo>
                    <a:pt x="135" y="68"/>
                    <a:pt x="137" y="58"/>
                    <a:pt x="137" y="56"/>
                  </a:cubicBezTo>
                  <a:cubicBezTo>
                    <a:pt x="137" y="54"/>
                    <a:pt x="136" y="46"/>
                    <a:pt x="136" y="44"/>
                  </a:cubicBezTo>
                  <a:cubicBezTo>
                    <a:pt x="136" y="41"/>
                    <a:pt x="144" y="34"/>
                    <a:pt x="145" y="33"/>
                  </a:cubicBezTo>
                  <a:cubicBezTo>
                    <a:pt x="146" y="32"/>
                    <a:pt x="148" y="26"/>
                    <a:pt x="149" y="24"/>
                  </a:cubicBezTo>
                  <a:cubicBezTo>
                    <a:pt x="150" y="23"/>
                    <a:pt x="152" y="19"/>
                    <a:pt x="155" y="18"/>
                  </a:cubicBezTo>
                  <a:cubicBezTo>
                    <a:pt x="157" y="17"/>
                    <a:pt x="157" y="16"/>
                    <a:pt x="155" y="16"/>
                  </a:cubicBezTo>
                  <a:cubicBezTo>
                    <a:pt x="154" y="16"/>
                    <a:pt x="157" y="14"/>
                    <a:pt x="158" y="13"/>
                  </a:cubicBezTo>
                  <a:cubicBezTo>
                    <a:pt x="159" y="12"/>
                    <a:pt x="159" y="12"/>
                    <a:pt x="158" y="10"/>
                  </a:cubicBezTo>
                  <a:cubicBezTo>
                    <a:pt x="158" y="9"/>
                    <a:pt x="156" y="9"/>
                    <a:pt x="155" y="8"/>
                  </a:cubicBezTo>
                  <a:cubicBezTo>
                    <a:pt x="154" y="10"/>
                    <a:pt x="153" y="12"/>
                    <a:pt x="151" y="12"/>
                  </a:cubicBezTo>
                  <a:cubicBezTo>
                    <a:pt x="144" y="12"/>
                    <a:pt x="136" y="9"/>
                    <a:pt x="129" y="10"/>
                  </a:cubicBezTo>
                  <a:cubicBezTo>
                    <a:pt x="122" y="11"/>
                    <a:pt x="117" y="9"/>
                    <a:pt x="115" y="8"/>
                  </a:cubicBezTo>
                  <a:cubicBezTo>
                    <a:pt x="113" y="7"/>
                    <a:pt x="105" y="5"/>
                    <a:pt x="103" y="5"/>
                  </a:cubicBezTo>
                  <a:cubicBezTo>
                    <a:pt x="101" y="5"/>
                    <a:pt x="84" y="4"/>
                    <a:pt x="81" y="4"/>
                  </a:cubicBezTo>
                  <a:cubicBezTo>
                    <a:pt x="78" y="3"/>
                    <a:pt x="73" y="2"/>
                    <a:pt x="72" y="1"/>
                  </a:cubicBezTo>
                  <a:cubicBezTo>
                    <a:pt x="71" y="0"/>
                    <a:pt x="70" y="0"/>
                    <a:pt x="71" y="2"/>
                  </a:cubicBezTo>
                  <a:cubicBezTo>
                    <a:pt x="72" y="5"/>
                    <a:pt x="73" y="6"/>
                    <a:pt x="70" y="6"/>
                  </a:cubicBezTo>
                  <a:cubicBezTo>
                    <a:pt x="68" y="6"/>
                    <a:pt x="51" y="7"/>
                    <a:pt x="49" y="7"/>
                  </a:cubicBezTo>
                  <a:cubicBezTo>
                    <a:pt x="47" y="8"/>
                    <a:pt x="36" y="10"/>
                    <a:pt x="34" y="11"/>
                  </a:cubicBezTo>
                  <a:cubicBezTo>
                    <a:pt x="32" y="11"/>
                    <a:pt x="28" y="12"/>
                    <a:pt x="27" y="14"/>
                  </a:cubicBezTo>
                  <a:cubicBezTo>
                    <a:pt x="25" y="15"/>
                    <a:pt x="24" y="17"/>
                    <a:pt x="23" y="17"/>
                  </a:cubicBezTo>
                  <a:cubicBezTo>
                    <a:pt x="21" y="18"/>
                    <a:pt x="3" y="21"/>
                    <a:pt x="2" y="23"/>
                  </a:cubicBezTo>
                  <a:cubicBezTo>
                    <a:pt x="2" y="25"/>
                    <a:pt x="0" y="31"/>
                    <a:pt x="3" y="31"/>
                  </a:cubicBezTo>
                  <a:cubicBezTo>
                    <a:pt x="6" y="31"/>
                    <a:pt x="11" y="32"/>
                    <a:pt x="7" y="34"/>
                  </a:cubicBezTo>
                  <a:cubicBezTo>
                    <a:pt x="3" y="36"/>
                    <a:pt x="3" y="37"/>
                    <a:pt x="3" y="39"/>
                  </a:cubicBezTo>
                  <a:cubicBezTo>
                    <a:pt x="3" y="40"/>
                    <a:pt x="0" y="43"/>
                    <a:pt x="3" y="43"/>
                  </a:cubicBezTo>
                  <a:cubicBezTo>
                    <a:pt x="5" y="44"/>
                    <a:pt x="21" y="42"/>
                    <a:pt x="13" y="44"/>
                  </a:cubicBezTo>
                  <a:cubicBezTo>
                    <a:pt x="4" y="46"/>
                    <a:pt x="3" y="47"/>
                    <a:pt x="4" y="51"/>
                  </a:cubicBezTo>
                  <a:cubicBezTo>
                    <a:pt x="5" y="55"/>
                    <a:pt x="6" y="54"/>
                    <a:pt x="7" y="55"/>
                  </a:cubicBezTo>
                  <a:cubicBezTo>
                    <a:pt x="8" y="56"/>
                    <a:pt x="14" y="63"/>
                    <a:pt x="18" y="65"/>
                  </a:cubicBezTo>
                  <a:cubicBezTo>
                    <a:pt x="23" y="66"/>
                    <a:pt x="26" y="68"/>
                    <a:pt x="30" y="66"/>
                  </a:cubicBezTo>
                  <a:cubicBezTo>
                    <a:pt x="35" y="64"/>
                    <a:pt x="39" y="59"/>
                    <a:pt x="38" y="66"/>
                  </a:cubicBezTo>
                  <a:cubicBezTo>
                    <a:pt x="36" y="72"/>
                    <a:pt x="33" y="80"/>
                    <a:pt x="32" y="83"/>
                  </a:cubicBezTo>
                  <a:cubicBezTo>
                    <a:pt x="32" y="84"/>
                    <a:pt x="32" y="86"/>
                    <a:pt x="31" y="87"/>
                  </a:cubicBezTo>
                  <a:lnTo>
                    <a:pt x="39" y="84"/>
                  </a:lnTo>
                  <a:cubicBezTo>
                    <a:pt x="39" y="84"/>
                    <a:pt x="40" y="83"/>
                    <a:pt x="40" y="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5" name="Freeform 3020"/>
            <p:cNvSpPr>
              <a:spLocks/>
            </p:cNvSpPr>
            <p:nvPr/>
          </p:nvSpPr>
          <p:spPr bwMode="auto">
            <a:xfrm>
              <a:off x="6550254" y="2851284"/>
              <a:ext cx="154657" cy="66152"/>
            </a:xfrm>
            <a:custGeom>
              <a:avLst/>
              <a:gdLst>
                <a:gd name="T0" fmla="*/ 2147483647 w 192"/>
                <a:gd name="T1" fmla="*/ 2147483647 h 80"/>
                <a:gd name="T2" fmla="*/ 2147483647 w 192"/>
                <a:gd name="T3" fmla="*/ 2147483647 h 80"/>
                <a:gd name="T4" fmla="*/ 2147483647 w 192"/>
                <a:gd name="T5" fmla="*/ 2147483647 h 80"/>
                <a:gd name="T6" fmla="*/ 2147483647 w 192"/>
                <a:gd name="T7" fmla="*/ 2147483647 h 80"/>
                <a:gd name="T8" fmla="*/ 2147483647 w 192"/>
                <a:gd name="T9" fmla="*/ 2147483647 h 80"/>
                <a:gd name="T10" fmla="*/ 2147483647 w 192"/>
                <a:gd name="T11" fmla="*/ 2147483647 h 80"/>
                <a:gd name="T12" fmla="*/ 2147483647 w 192"/>
                <a:gd name="T13" fmla="*/ 2147483647 h 80"/>
                <a:gd name="T14" fmla="*/ 2147483647 w 192"/>
                <a:gd name="T15" fmla="*/ 2147483647 h 80"/>
                <a:gd name="T16" fmla="*/ 2147483647 w 192"/>
                <a:gd name="T17" fmla="*/ 2147483647 h 80"/>
                <a:gd name="T18" fmla="*/ 2147483647 w 192"/>
                <a:gd name="T19" fmla="*/ 2147483647 h 80"/>
                <a:gd name="T20" fmla="*/ 2147483647 w 192"/>
                <a:gd name="T21" fmla="*/ 2147483647 h 80"/>
                <a:gd name="T22" fmla="*/ 2147483647 w 192"/>
                <a:gd name="T23" fmla="*/ 2147483647 h 80"/>
                <a:gd name="T24" fmla="*/ 2147483647 w 192"/>
                <a:gd name="T25" fmla="*/ 2147483647 h 80"/>
                <a:gd name="T26" fmla="*/ 2147483647 w 192"/>
                <a:gd name="T27" fmla="*/ 2147483647 h 80"/>
                <a:gd name="T28" fmla="*/ 2147483647 w 192"/>
                <a:gd name="T29" fmla="*/ 2147483647 h 80"/>
                <a:gd name="T30" fmla="*/ 2147483647 w 192"/>
                <a:gd name="T31" fmla="*/ 2147483647 h 80"/>
                <a:gd name="T32" fmla="*/ 2147483647 w 192"/>
                <a:gd name="T33" fmla="*/ 2147483647 h 80"/>
                <a:gd name="T34" fmla="*/ 2147483647 w 192"/>
                <a:gd name="T35" fmla="*/ 2147483647 h 80"/>
                <a:gd name="T36" fmla="*/ 2147483647 w 192"/>
                <a:gd name="T37" fmla="*/ 2147483647 h 80"/>
                <a:gd name="T38" fmla="*/ 2147483647 w 192"/>
                <a:gd name="T39" fmla="*/ 2147483647 h 80"/>
                <a:gd name="T40" fmla="*/ 2147483647 w 192"/>
                <a:gd name="T41" fmla="*/ 2147483647 h 80"/>
                <a:gd name="T42" fmla="*/ 2147483647 w 192"/>
                <a:gd name="T43" fmla="*/ 2147483647 h 80"/>
                <a:gd name="T44" fmla="*/ 2147483647 w 192"/>
                <a:gd name="T45" fmla="*/ 2147483647 h 80"/>
                <a:gd name="T46" fmla="*/ 2147483647 w 192"/>
                <a:gd name="T47" fmla="*/ 2147483647 h 80"/>
                <a:gd name="T48" fmla="*/ 2147483647 w 192"/>
                <a:gd name="T49" fmla="*/ 2147483647 h 80"/>
                <a:gd name="T50" fmla="*/ 2147483647 w 192"/>
                <a:gd name="T51" fmla="*/ 2147483647 h 80"/>
                <a:gd name="T52" fmla="*/ 2147483647 w 192"/>
                <a:gd name="T53" fmla="*/ 2147483647 h 80"/>
                <a:gd name="T54" fmla="*/ 2147483647 w 192"/>
                <a:gd name="T55" fmla="*/ 2147483647 h 80"/>
                <a:gd name="T56" fmla="*/ 2147483647 w 192"/>
                <a:gd name="T57" fmla="*/ 2147483647 h 80"/>
                <a:gd name="T58" fmla="*/ 2147483647 w 192"/>
                <a:gd name="T59" fmla="*/ 2147483647 h 80"/>
                <a:gd name="T60" fmla="*/ 2147483647 w 192"/>
                <a:gd name="T61" fmla="*/ 2147483647 h 80"/>
                <a:gd name="T62" fmla="*/ 2147483647 w 192"/>
                <a:gd name="T63" fmla="*/ 2147483647 h 80"/>
                <a:gd name="T64" fmla="*/ 2147483647 w 192"/>
                <a:gd name="T65" fmla="*/ 2147483647 h 80"/>
                <a:gd name="T66" fmla="*/ 2147483647 w 192"/>
                <a:gd name="T67" fmla="*/ 2147483647 h 80"/>
                <a:gd name="T68" fmla="*/ 2147483647 w 192"/>
                <a:gd name="T69" fmla="*/ 2147483647 h 80"/>
                <a:gd name="T70" fmla="*/ 2147483647 w 192"/>
                <a:gd name="T71" fmla="*/ 2147483647 h 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2" h="80">
                  <a:moveTo>
                    <a:pt x="5" y="42"/>
                  </a:moveTo>
                  <a:cubicBezTo>
                    <a:pt x="4" y="43"/>
                    <a:pt x="4" y="43"/>
                    <a:pt x="4" y="44"/>
                  </a:cubicBezTo>
                  <a:cubicBezTo>
                    <a:pt x="5" y="45"/>
                    <a:pt x="4" y="47"/>
                    <a:pt x="2" y="50"/>
                  </a:cubicBezTo>
                  <a:cubicBezTo>
                    <a:pt x="0" y="53"/>
                    <a:pt x="3" y="55"/>
                    <a:pt x="4" y="56"/>
                  </a:cubicBezTo>
                  <a:cubicBezTo>
                    <a:pt x="5" y="57"/>
                    <a:pt x="5" y="59"/>
                    <a:pt x="5" y="60"/>
                  </a:cubicBezTo>
                  <a:cubicBezTo>
                    <a:pt x="5" y="61"/>
                    <a:pt x="6" y="62"/>
                    <a:pt x="7" y="62"/>
                  </a:cubicBezTo>
                  <a:cubicBezTo>
                    <a:pt x="8" y="62"/>
                    <a:pt x="8" y="63"/>
                    <a:pt x="8" y="63"/>
                  </a:cubicBezTo>
                  <a:cubicBezTo>
                    <a:pt x="8" y="64"/>
                    <a:pt x="9" y="65"/>
                    <a:pt x="9" y="65"/>
                  </a:cubicBezTo>
                  <a:lnTo>
                    <a:pt x="11" y="69"/>
                  </a:lnTo>
                  <a:cubicBezTo>
                    <a:pt x="12" y="69"/>
                    <a:pt x="12" y="69"/>
                    <a:pt x="12" y="68"/>
                  </a:cubicBezTo>
                  <a:cubicBezTo>
                    <a:pt x="13" y="68"/>
                    <a:pt x="15" y="68"/>
                    <a:pt x="16" y="68"/>
                  </a:cubicBezTo>
                  <a:cubicBezTo>
                    <a:pt x="17" y="69"/>
                    <a:pt x="19" y="70"/>
                    <a:pt x="20" y="71"/>
                  </a:cubicBezTo>
                  <a:cubicBezTo>
                    <a:pt x="21" y="72"/>
                    <a:pt x="28" y="78"/>
                    <a:pt x="28" y="78"/>
                  </a:cubicBezTo>
                  <a:cubicBezTo>
                    <a:pt x="28" y="78"/>
                    <a:pt x="31" y="80"/>
                    <a:pt x="33" y="80"/>
                  </a:cubicBezTo>
                  <a:cubicBezTo>
                    <a:pt x="34" y="80"/>
                    <a:pt x="49" y="79"/>
                    <a:pt x="51" y="79"/>
                  </a:cubicBezTo>
                  <a:cubicBezTo>
                    <a:pt x="54" y="80"/>
                    <a:pt x="58" y="79"/>
                    <a:pt x="60" y="78"/>
                  </a:cubicBezTo>
                  <a:cubicBezTo>
                    <a:pt x="61" y="78"/>
                    <a:pt x="65" y="77"/>
                    <a:pt x="66" y="77"/>
                  </a:cubicBezTo>
                  <a:cubicBezTo>
                    <a:pt x="67" y="77"/>
                    <a:pt x="68" y="77"/>
                    <a:pt x="67" y="75"/>
                  </a:cubicBezTo>
                  <a:cubicBezTo>
                    <a:pt x="67" y="73"/>
                    <a:pt x="66" y="72"/>
                    <a:pt x="66" y="72"/>
                  </a:cubicBezTo>
                  <a:cubicBezTo>
                    <a:pt x="66" y="72"/>
                    <a:pt x="65" y="71"/>
                    <a:pt x="66" y="70"/>
                  </a:cubicBezTo>
                  <a:cubicBezTo>
                    <a:pt x="68" y="68"/>
                    <a:pt x="72" y="66"/>
                    <a:pt x="72" y="66"/>
                  </a:cubicBezTo>
                  <a:cubicBezTo>
                    <a:pt x="73" y="66"/>
                    <a:pt x="89" y="60"/>
                    <a:pt x="90" y="60"/>
                  </a:cubicBezTo>
                  <a:cubicBezTo>
                    <a:pt x="90" y="59"/>
                    <a:pt x="92" y="59"/>
                    <a:pt x="93" y="60"/>
                  </a:cubicBezTo>
                  <a:cubicBezTo>
                    <a:pt x="94" y="60"/>
                    <a:pt x="100" y="62"/>
                    <a:pt x="101" y="62"/>
                  </a:cubicBezTo>
                  <a:cubicBezTo>
                    <a:pt x="101" y="62"/>
                    <a:pt x="104" y="62"/>
                    <a:pt x="105" y="62"/>
                  </a:cubicBezTo>
                  <a:cubicBezTo>
                    <a:pt x="106" y="62"/>
                    <a:pt x="108" y="62"/>
                    <a:pt x="110" y="60"/>
                  </a:cubicBezTo>
                  <a:cubicBezTo>
                    <a:pt x="112" y="58"/>
                    <a:pt x="119" y="53"/>
                    <a:pt x="120" y="52"/>
                  </a:cubicBezTo>
                  <a:cubicBezTo>
                    <a:pt x="121" y="51"/>
                    <a:pt x="121" y="50"/>
                    <a:pt x="122" y="49"/>
                  </a:cubicBezTo>
                  <a:cubicBezTo>
                    <a:pt x="122" y="49"/>
                    <a:pt x="123" y="48"/>
                    <a:pt x="124" y="48"/>
                  </a:cubicBezTo>
                  <a:cubicBezTo>
                    <a:pt x="125" y="47"/>
                    <a:pt x="132" y="44"/>
                    <a:pt x="132" y="44"/>
                  </a:cubicBezTo>
                  <a:cubicBezTo>
                    <a:pt x="132" y="44"/>
                    <a:pt x="134" y="44"/>
                    <a:pt x="135" y="44"/>
                  </a:cubicBezTo>
                  <a:cubicBezTo>
                    <a:pt x="136" y="44"/>
                    <a:pt x="156" y="45"/>
                    <a:pt x="156" y="45"/>
                  </a:cubicBezTo>
                  <a:cubicBezTo>
                    <a:pt x="156" y="45"/>
                    <a:pt x="158" y="45"/>
                    <a:pt x="158" y="46"/>
                  </a:cubicBezTo>
                  <a:cubicBezTo>
                    <a:pt x="159" y="47"/>
                    <a:pt x="162" y="55"/>
                    <a:pt x="170" y="53"/>
                  </a:cubicBezTo>
                  <a:cubicBezTo>
                    <a:pt x="174" y="53"/>
                    <a:pt x="177" y="52"/>
                    <a:pt x="179" y="51"/>
                  </a:cubicBezTo>
                  <a:cubicBezTo>
                    <a:pt x="179" y="50"/>
                    <a:pt x="179" y="48"/>
                    <a:pt x="179" y="47"/>
                  </a:cubicBezTo>
                  <a:cubicBezTo>
                    <a:pt x="179" y="46"/>
                    <a:pt x="180" y="45"/>
                    <a:pt x="180" y="45"/>
                  </a:cubicBezTo>
                  <a:cubicBezTo>
                    <a:pt x="180" y="45"/>
                    <a:pt x="192" y="24"/>
                    <a:pt x="192" y="23"/>
                  </a:cubicBezTo>
                  <a:cubicBezTo>
                    <a:pt x="192" y="23"/>
                    <a:pt x="192" y="23"/>
                    <a:pt x="192" y="22"/>
                  </a:cubicBezTo>
                  <a:cubicBezTo>
                    <a:pt x="189" y="21"/>
                    <a:pt x="185" y="20"/>
                    <a:pt x="184" y="19"/>
                  </a:cubicBezTo>
                  <a:cubicBezTo>
                    <a:pt x="183" y="18"/>
                    <a:pt x="177" y="17"/>
                    <a:pt x="175" y="16"/>
                  </a:cubicBezTo>
                  <a:cubicBezTo>
                    <a:pt x="174" y="14"/>
                    <a:pt x="167" y="10"/>
                    <a:pt x="166" y="10"/>
                  </a:cubicBezTo>
                  <a:cubicBezTo>
                    <a:pt x="164" y="10"/>
                    <a:pt x="157" y="9"/>
                    <a:pt x="156" y="8"/>
                  </a:cubicBezTo>
                  <a:cubicBezTo>
                    <a:pt x="155" y="7"/>
                    <a:pt x="154" y="6"/>
                    <a:pt x="153" y="7"/>
                  </a:cubicBezTo>
                  <a:cubicBezTo>
                    <a:pt x="152" y="8"/>
                    <a:pt x="141" y="12"/>
                    <a:pt x="141" y="12"/>
                  </a:cubicBezTo>
                  <a:cubicBezTo>
                    <a:pt x="141" y="12"/>
                    <a:pt x="139" y="11"/>
                    <a:pt x="138" y="11"/>
                  </a:cubicBezTo>
                  <a:lnTo>
                    <a:pt x="122" y="9"/>
                  </a:lnTo>
                  <a:cubicBezTo>
                    <a:pt x="122" y="9"/>
                    <a:pt x="120" y="9"/>
                    <a:pt x="119" y="9"/>
                  </a:cubicBezTo>
                  <a:cubicBezTo>
                    <a:pt x="118" y="10"/>
                    <a:pt x="107" y="14"/>
                    <a:pt x="106" y="15"/>
                  </a:cubicBezTo>
                  <a:cubicBezTo>
                    <a:pt x="105" y="16"/>
                    <a:pt x="102" y="17"/>
                    <a:pt x="102" y="17"/>
                  </a:cubicBezTo>
                  <a:cubicBezTo>
                    <a:pt x="101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4"/>
                  </a:cubicBezTo>
                  <a:cubicBezTo>
                    <a:pt x="99" y="12"/>
                    <a:pt x="100" y="9"/>
                    <a:pt x="100" y="9"/>
                  </a:cubicBezTo>
                  <a:cubicBezTo>
                    <a:pt x="100" y="9"/>
                    <a:pt x="99" y="8"/>
                    <a:pt x="98" y="8"/>
                  </a:cubicBezTo>
                  <a:cubicBezTo>
                    <a:pt x="97" y="8"/>
                    <a:pt x="94" y="6"/>
                    <a:pt x="93" y="6"/>
                  </a:cubicBezTo>
                  <a:cubicBezTo>
                    <a:pt x="93" y="6"/>
                    <a:pt x="92" y="5"/>
                    <a:pt x="92" y="4"/>
                  </a:cubicBezTo>
                  <a:cubicBezTo>
                    <a:pt x="92" y="3"/>
                    <a:pt x="91" y="1"/>
                    <a:pt x="91" y="1"/>
                  </a:cubicBezTo>
                  <a:cubicBezTo>
                    <a:pt x="91" y="1"/>
                    <a:pt x="90" y="0"/>
                    <a:pt x="89" y="1"/>
                  </a:cubicBezTo>
                  <a:cubicBezTo>
                    <a:pt x="88" y="2"/>
                    <a:pt x="78" y="7"/>
                    <a:pt x="78" y="7"/>
                  </a:cubicBezTo>
                  <a:cubicBezTo>
                    <a:pt x="78" y="7"/>
                    <a:pt x="78" y="8"/>
                    <a:pt x="77" y="8"/>
                  </a:cubicBezTo>
                  <a:cubicBezTo>
                    <a:pt x="76" y="7"/>
                    <a:pt x="69" y="4"/>
                    <a:pt x="68" y="3"/>
                  </a:cubicBezTo>
                  <a:cubicBezTo>
                    <a:pt x="68" y="3"/>
                    <a:pt x="68" y="3"/>
                    <a:pt x="67" y="3"/>
                  </a:cubicBezTo>
                  <a:cubicBezTo>
                    <a:pt x="63" y="5"/>
                    <a:pt x="55" y="10"/>
                    <a:pt x="54" y="10"/>
                  </a:cubicBezTo>
                  <a:cubicBezTo>
                    <a:pt x="53" y="11"/>
                    <a:pt x="50" y="12"/>
                    <a:pt x="49" y="13"/>
                  </a:cubicBezTo>
                  <a:cubicBezTo>
                    <a:pt x="47" y="13"/>
                    <a:pt x="45" y="17"/>
                    <a:pt x="44" y="18"/>
                  </a:cubicBezTo>
                  <a:cubicBezTo>
                    <a:pt x="44" y="19"/>
                    <a:pt x="43" y="22"/>
                    <a:pt x="43" y="23"/>
                  </a:cubicBezTo>
                  <a:cubicBezTo>
                    <a:pt x="42" y="24"/>
                    <a:pt x="38" y="26"/>
                    <a:pt x="37" y="27"/>
                  </a:cubicBezTo>
                  <a:cubicBezTo>
                    <a:pt x="36" y="28"/>
                    <a:pt x="29" y="31"/>
                    <a:pt x="28" y="32"/>
                  </a:cubicBezTo>
                  <a:cubicBezTo>
                    <a:pt x="27" y="33"/>
                    <a:pt x="24" y="33"/>
                    <a:pt x="23" y="33"/>
                  </a:cubicBezTo>
                  <a:cubicBezTo>
                    <a:pt x="22" y="33"/>
                    <a:pt x="20" y="34"/>
                    <a:pt x="17" y="32"/>
                  </a:cubicBezTo>
                  <a:cubicBezTo>
                    <a:pt x="14" y="31"/>
                    <a:pt x="10" y="34"/>
                    <a:pt x="10" y="34"/>
                  </a:cubicBezTo>
                  <a:cubicBezTo>
                    <a:pt x="9" y="35"/>
                    <a:pt x="7" y="38"/>
                    <a:pt x="6" y="39"/>
                  </a:cubicBezTo>
                  <a:cubicBezTo>
                    <a:pt x="5" y="39"/>
                    <a:pt x="5" y="41"/>
                    <a:pt x="5" y="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6" name="Freeform 3021"/>
            <p:cNvSpPr>
              <a:spLocks/>
            </p:cNvSpPr>
            <p:nvPr/>
          </p:nvSpPr>
          <p:spPr bwMode="auto">
            <a:xfrm>
              <a:off x="6352906" y="2871129"/>
              <a:ext cx="206209" cy="94268"/>
            </a:xfrm>
            <a:custGeom>
              <a:avLst/>
              <a:gdLst>
                <a:gd name="T0" fmla="*/ 2147483647 w 256"/>
                <a:gd name="T1" fmla="*/ 2147483647 h 114"/>
                <a:gd name="T2" fmla="*/ 2147483647 w 256"/>
                <a:gd name="T3" fmla="*/ 2147483647 h 114"/>
                <a:gd name="T4" fmla="*/ 2147483647 w 256"/>
                <a:gd name="T5" fmla="*/ 2147483647 h 114"/>
                <a:gd name="T6" fmla="*/ 2147483647 w 256"/>
                <a:gd name="T7" fmla="*/ 2147483647 h 114"/>
                <a:gd name="T8" fmla="*/ 2147483647 w 256"/>
                <a:gd name="T9" fmla="*/ 2147483647 h 114"/>
                <a:gd name="T10" fmla="*/ 2147483647 w 256"/>
                <a:gd name="T11" fmla="*/ 2147483647 h 114"/>
                <a:gd name="T12" fmla="*/ 2147483647 w 256"/>
                <a:gd name="T13" fmla="*/ 2147483647 h 114"/>
                <a:gd name="T14" fmla="*/ 2147483647 w 256"/>
                <a:gd name="T15" fmla="*/ 2147483647 h 114"/>
                <a:gd name="T16" fmla="*/ 2147483647 w 256"/>
                <a:gd name="T17" fmla="*/ 2147483647 h 114"/>
                <a:gd name="T18" fmla="*/ 2147483647 w 256"/>
                <a:gd name="T19" fmla="*/ 2147483647 h 114"/>
                <a:gd name="T20" fmla="*/ 2147483647 w 256"/>
                <a:gd name="T21" fmla="*/ 2147483647 h 114"/>
                <a:gd name="T22" fmla="*/ 2147483647 w 256"/>
                <a:gd name="T23" fmla="*/ 2147483647 h 114"/>
                <a:gd name="T24" fmla="*/ 2147483647 w 256"/>
                <a:gd name="T25" fmla="*/ 2147483647 h 114"/>
                <a:gd name="T26" fmla="*/ 2147483647 w 256"/>
                <a:gd name="T27" fmla="*/ 2147483647 h 114"/>
                <a:gd name="T28" fmla="*/ 2147483647 w 256"/>
                <a:gd name="T29" fmla="*/ 2147483647 h 114"/>
                <a:gd name="T30" fmla="*/ 2147483647 w 256"/>
                <a:gd name="T31" fmla="*/ 2147483647 h 114"/>
                <a:gd name="T32" fmla="*/ 2147483647 w 256"/>
                <a:gd name="T33" fmla="*/ 2147483647 h 114"/>
                <a:gd name="T34" fmla="*/ 2147483647 w 256"/>
                <a:gd name="T35" fmla="*/ 2147483647 h 114"/>
                <a:gd name="T36" fmla="*/ 2147483647 w 256"/>
                <a:gd name="T37" fmla="*/ 2147483647 h 114"/>
                <a:gd name="T38" fmla="*/ 2147483647 w 256"/>
                <a:gd name="T39" fmla="*/ 2147483647 h 114"/>
                <a:gd name="T40" fmla="*/ 2147483647 w 256"/>
                <a:gd name="T41" fmla="*/ 2147483647 h 114"/>
                <a:gd name="T42" fmla="*/ 2147483647 w 256"/>
                <a:gd name="T43" fmla="*/ 2147483647 h 114"/>
                <a:gd name="T44" fmla="*/ 2147483647 w 256"/>
                <a:gd name="T45" fmla="*/ 2147483647 h 114"/>
                <a:gd name="T46" fmla="*/ 2147483647 w 256"/>
                <a:gd name="T47" fmla="*/ 2147483647 h 114"/>
                <a:gd name="T48" fmla="*/ 2147483647 w 256"/>
                <a:gd name="T49" fmla="*/ 2147483647 h 114"/>
                <a:gd name="T50" fmla="*/ 2147483647 w 256"/>
                <a:gd name="T51" fmla="*/ 2147483647 h 114"/>
                <a:gd name="T52" fmla="*/ 2147483647 w 256"/>
                <a:gd name="T53" fmla="*/ 2147483647 h 114"/>
                <a:gd name="T54" fmla="*/ 2147483647 w 256"/>
                <a:gd name="T55" fmla="*/ 2147483647 h 114"/>
                <a:gd name="T56" fmla="*/ 2147483647 w 256"/>
                <a:gd name="T57" fmla="*/ 2147483647 h 114"/>
                <a:gd name="T58" fmla="*/ 2147483647 w 256"/>
                <a:gd name="T59" fmla="*/ 2147483647 h 114"/>
                <a:gd name="T60" fmla="*/ 2147483647 w 256"/>
                <a:gd name="T61" fmla="*/ 2147483647 h 114"/>
                <a:gd name="T62" fmla="*/ 2147483647 w 256"/>
                <a:gd name="T63" fmla="*/ 2147483647 h 114"/>
                <a:gd name="T64" fmla="*/ 2147483647 w 256"/>
                <a:gd name="T65" fmla="*/ 2147483647 h 114"/>
                <a:gd name="T66" fmla="*/ 2147483647 w 256"/>
                <a:gd name="T67" fmla="*/ 2147483647 h 114"/>
                <a:gd name="T68" fmla="*/ 2147483647 w 256"/>
                <a:gd name="T69" fmla="*/ 2147483647 h 114"/>
                <a:gd name="T70" fmla="*/ 2147483647 w 256"/>
                <a:gd name="T71" fmla="*/ 2147483647 h 114"/>
                <a:gd name="T72" fmla="*/ 2147483647 w 256"/>
                <a:gd name="T73" fmla="*/ 2147483647 h 114"/>
                <a:gd name="T74" fmla="*/ 2147483647 w 256"/>
                <a:gd name="T75" fmla="*/ 2147483647 h 114"/>
                <a:gd name="T76" fmla="*/ 2147483647 w 256"/>
                <a:gd name="T77" fmla="*/ 2147483647 h 114"/>
                <a:gd name="T78" fmla="*/ 2147483647 w 256"/>
                <a:gd name="T79" fmla="*/ 2147483647 h 114"/>
                <a:gd name="T80" fmla="*/ 2147483647 w 256"/>
                <a:gd name="T81" fmla="*/ 2147483647 h 114"/>
                <a:gd name="T82" fmla="*/ 2147483647 w 256"/>
                <a:gd name="T83" fmla="*/ 2147483647 h 114"/>
                <a:gd name="T84" fmla="*/ 2147483647 w 256"/>
                <a:gd name="T85" fmla="*/ 2147483647 h 114"/>
                <a:gd name="T86" fmla="*/ 2147483647 w 256"/>
                <a:gd name="T87" fmla="*/ 2147483647 h 114"/>
                <a:gd name="T88" fmla="*/ 2147483647 w 256"/>
                <a:gd name="T89" fmla="*/ 2147483647 h 114"/>
                <a:gd name="T90" fmla="*/ 2147483647 w 256"/>
                <a:gd name="T91" fmla="*/ 2147483647 h 114"/>
                <a:gd name="T92" fmla="*/ 2147483647 w 256"/>
                <a:gd name="T93" fmla="*/ 2147483647 h 114"/>
                <a:gd name="T94" fmla="*/ 2147483647 w 256"/>
                <a:gd name="T95" fmla="*/ 2147483647 h 114"/>
                <a:gd name="T96" fmla="*/ 2147483647 w 256"/>
                <a:gd name="T97" fmla="*/ 2147483647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6" h="114">
                  <a:moveTo>
                    <a:pt x="141" y="108"/>
                  </a:moveTo>
                  <a:cubicBezTo>
                    <a:pt x="141" y="108"/>
                    <a:pt x="142" y="108"/>
                    <a:pt x="142" y="108"/>
                  </a:cubicBezTo>
                  <a:cubicBezTo>
                    <a:pt x="143" y="108"/>
                    <a:pt x="151" y="110"/>
                    <a:pt x="152" y="109"/>
                  </a:cubicBezTo>
                  <a:cubicBezTo>
                    <a:pt x="153" y="109"/>
                    <a:pt x="154" y="110"/>
                    <a:pt x="154" y="110"/>
                  </a:cubicBezTo>
                  <a:cubicBezTo>
                    <a:pt x="154" y="110"/>
                    <a:pt x="155" y="112"/>
                    <a:pt x="156" y="111"/>
                  </a:cubicBezTo>
                  <a:cubicBezTo>
                    <a:pt x="156" y="111"/>
                    <a:pt x="162" y="111"/>
                    <a:pt x="163" y="111"/>
                  </a:cubicBezTo>
                  <a:cubicBezTo>
                    <a:pt x="164" y="111"/>
                    <a:pt x="165" y="111"/>
                    <a:pt x="165" y="112"/>
                  </a:cubicBezTo>
                  <a:cubicBezTo>
                    <a:pt x="165" y="112"/>
                    <a:pt x="168" y="113"/>
                    <a:pt x="168" y="113"/>
                  </a:cubicBezTo>
                  <a:cubicBezTo>
                    <a:pt x="168" y="113"/>
                    <a:pt x="169" y="114"/>
                    <a:pt x="170" y="113"/>
                  </a:cubicBezTo>
                  <a:cubicBezTo>
                    <a:pt x="171" y="112"/>
                    <a:pt x="176" y="109"/>
                    <a:pt x="177" y="108"/>
                  </a:cubicBezTo>
                  <a:cubicBezTo>
                    <a:pt x="178" y="108"/>
                    <a:pt x="177" y="107"/>
                    <a:pt x="178" y="106"/>
                  </a:cubicBezTo>
                  <a:cubicBezTo>
                    <a:pt x="179" y="106"/>
                    <a:pt x="179" y="104"/>
                    <a:pt x="180" y="104"/>
                  </a:cubicBezTo>
                  <a:cubicBezTo>
                    <a:pt x="181" y="104"/>
                    <a:pt x="182" y="104"/>
                    <a:pt x="182" y="103"/>
                  </a:cubicBezTo>
                  <a:cubicBezTo>
                    <a:pt x="183" y="103"/>
                    <a:pt x="184" y="103"/>
                    <a:pt x="185" y="102"/>
                  </a:cubicBezTo>
                  <a:cubicBezTo>
                    <a:pt x="186" y="102"/>
                    <a:pt x="187" y="102"/>
                    <a:pt x="188" y="102"/>
                  </a:cubicBezTo>
                  <a:cubicBezTo>
                    <a:pt x="189" y="102"/>
                    <a:pt x="196" y="102"/>
                    <a:pt x="196" y="102"/>
                  </a:cubicBezTo>
                  <a:cubicBezTo>
                    <a:pt x="196" y="102"/>
                    <a:pt x="198" y="102"/>
                    <a:pt x="199" y="103"/>
                  </a:cubicBezTo>
                  <a:cubicBezTo>
                    <a:pt x="200" y="103"/>
                    <a:pt x="201" y="104"/>
                    <a:pt x="202" y="103"/>
                  </a:cubicBezTo>
                  <a:cubicBezTo>
                    <a:pt x="203" y="102"/>
                    <a:pt x="205" y="101"/>
                    <a:pt x="205" y="100"/>
                  </a:cubicBezTo>
                  <a:cubicBezTo>
                    <a:pt x="205" y="100"/>
                    <a:pt x="206" y="99"/>
                    <a:pt x="207" y="100"/>
                  </a:cubicBezTo>
                  <a:cubicBezTo>
                    <a:pt x="208" y="100"/>
                    <a:pt x="211" y="100"/>
                    <a:pt x="212" y="100"/>
                  </a:cubicBezTo>
                  <a:cubicBezTo>
                    <a:pt x="213" y="100"/>
                    <a:pt x="218" y="102"/>
                    <a:pt x="218" y="102"/>
                  </a:cubicBezTo>
                  <a:cubicBezTo>
                    <a:pt x="218" y="102"/>
                    <a:pt x="219" y="102"/>
                    <a:pt x="218" y="100"/>
                  </a:cubicBezTo>
                  <a:cubicBezTo>
                    <a:pt x="217" y="98"/>
                    <a:pt x="217" y="96"/>
                    <a:pt x="217" y="95"/>
                  </a:cubicBezTo>
                  <a:cubicBezTo>
                    <a:pt x="218" y="94"/>
                    <a:pt x="219" y="94"/>
                    <a:pt x="219" y="94"/>
                  </a:cubicBezTo>
                  <a:cubicBezTo>
                    <a:pt x="220" y="94"/>
                    <a:pt x="220" y="93"/>
                    <a:pt x="221" y="93"/>
                  </a:cubicBezTo>
                  <a:cubicBezTo>
                    <a:pt x="220" y="93"/>
                    <a:pt x="219" y="93"/>
                    <a:pt x="219" y="93"/>
                  </a:cubicBezTo>
                  <a:cubicBezTo>
                    <a:pt x="219" y="93"/>
                    <a:pt x="220" y="93"/>
                    <a:pt x="221" y="93"/>
                  </a:cubicBezTo>
                  <a:cubicBezTo>
                    <a:pt x="222" y="92"/>
                    <a:pt x="222" y="92"/>
                    <a:pt x="223" y="91"/>
                  </a:cubicBezTo>
                  <a:cubicBezTo>
                    <a:pt x="224" y="90"/>
                    <a:pt x="226" y="87"/>
                    <a:pt x="226" y="87"/>
                  </a:cubicBezTo>
                  <a:cubicBezTo>
                    <a:pt x="226" y="87"/>
                    <a:pt x="228" y="86"/>
                    <a:pt x="228" y="86"/>
                  </a:cubicBezTo>
                  <a:cubicBezTo>
                    <a:pt x="229" y="87"/>
                    <a:pt x="233" y="87"/>
                    <a:pt x="233" y="87"/>
                  </a:cubicBezTo>
                  <a:cubicBezTo>
                    <a:pt x="233" y="87"/>
                    <a:pt x="234" y="87"/>
                    <a:pt x="234" y="85"/>
                  </a:cubicBezTo>
                  <a:cubicBezTo>
                    <a:pt x="234" y="83"/>
                    <a:pt x="233" y="82"/>
                    <a:pt x="233" y="79"/>
                  </a:cubicBezTo>
                  <a:cubicBezTo>
                    <a:pt x="232" y="77"/>
                    <a:pt x="232" y="73"/>
                    <a:pt x="232" y="73"/>
                  </a:cubicBezTo>
                  <a:cubicBezTo>
                    <a:pt x="232" y="73"/>
                    <a:pt x="232" y="72"/>
                    <a:pt x="234" y="71"/>
                  </a:cubicBezTo>
                  <a:cubicBezTo>
                    <a:pt x="236" y="70"/>
                    <a:pt x="238" y="69"/>
                    <a:pt x="238" y="69"/>
                  </a:cubicBezTo>
                  <a:cubicBezTo>
                    <a:pt x="238" y="69"/>
                    <a:pt x="239" y="68"/>
                    <a:pt x="239" y="67"/>
                  </a:cubicBezTo>
                  <a:cubicBezTo>
                    <a:pt x="239" y="66"/>
                    <a:pt x="239" y="65"/>
                    <a:pt x="238" y="64"/>
                  </a:cubicBezTo>
                  <a:cubicBezTo>
                    <a:pt x="238" y="64"/>
                    <a:pt x="236" y="60"/>
                    <a:pt x="235" y="60"/>
                  </a:cubicBezTo>
                  <a:cubicBezTo>
                    <a:pt x="235" y="60"/>
                    <a:pt x="233" y="60"/>
                    <a:pt x="233" y="60"/>
                  </a:cubicBezTo>
                  <a:cubicBezTo>
                    <a:pt x="233" y="60"/>
                    <a:pt x="231" y="59"/>
                    <a:pt x="233" y="58"/>
                  </a:cubicBezTo>
                  <a:cubicBezTo>
                    <a:pt x="234" y="57"/>
                    <a:pt x="235" y="57"/>
                    <a:pt x="235" y="57"/>
                  </a:cubicBezTo>
                  <a:cubicBezTo>
                    <a:pt x="235" y="57"/>
                    <a:pt x="235" y="55"/>
                    <a:pt x="236" y="55"/>
                  </a:cubicBezTo>
                  <a:cubicBezTo>
                    <a:pt x="237" y="55"/>
                    <a:pt x="239" y="55"/>
                    <a:pt x="240" y="56"/>
                  </a:cubicBezTo>
                  <a:cubicBezTo>
                    <a:pt x="241" y="56"/>
                    <a:pt x="241" y="56"/>
                    <a:pt x="242" y="57"/>
                  </a:cubicBezTo>
                  <a:cubicBezTo>
                    <a:pt x="242" y="58"/>
                    <a:pt x="244" y="58"/>
                    <a:pt x="244" y="58"/>
                  </a:cubicBezTo>
                  <a:cubicBezTo>
                    <a:pt x="245" y="59"/>
                    <a:pt x="247" y="58"/>
                    <a:pt x="249" y="58"/>
                  </a:cubicBezTo>
                  <a:cubicBezTo>
                    <a:pt x="250" y="57"/>
                    <a:pt x="253" y="57"/>
                    <a:pt x="253" y="57"/>
                  </a:cubicBezTo>
                  <a:cubicBezTo>
                    <a:pt x="253" y="57"/>
                    <a:pt x="254" y="57"/>
                    <a:pt x="253" y="55"/>
                  </a:cubicBezTo>
                  <a:cubicBezTo>
                    <a:pt x="253" y="54"/>
                    <a:pt x="255" y="48"/>
                    <a:pt x="255" y="47"/>
                  </a:cubicBezTo>
                  <a:cubicBezTo>
                    <a:pt x="256" y="46"/>
                    <a:pt x="256" y="45"/>
                    <a:pt x="256" y="45"/>
                  </a:cubicBezTo>
                  <a:lnTo>
                    <a:pt x="254" y="41"/>
                  </a:lnTo>
                  <a:cubicBezTo>
                    <a:pt x="254" y="41"/>
                    <a:pt x="253" y="40"/>
                    <a:pt x="253" y="39"/>
                  </a:cubicBezTo>
                  <a:cubicBezTo>
                    <a:pt x="253" y="39"/>
                    <a:pt x="253" y="38"/>
                    <a:pt x="252" y="38"/>
                  </a:cubicBezTo>
                  <a:cubicBezTo>
                    <a:pt x="251" y="38"/>
                    <a:pt x="250" y="37"/>
                    <a:pt x="250" y="36"/>
                  </a:cubicBezTo>
                  <a:cubicBezTo>
                    <a:pt x="250" y="35"/>
                    <a:pt x="250" y="33"/>
                    <a:pt x="249" y="32"/>
                  </a:cubicBezTo>
                  <a:cubicBezTo>
                    <a:pt x="248" y="31"/>
                    <a:pt x="245" y="29"/>
                    <a:pt x="247" y="26"/>
                  </a:cubicBezTo>
                  <a:cubicBezTo>
                    <a:pt x="249" y="23"/>
                    <a:pt x="250" y="21"/>
                    <a:pt x="249" y="20"/>
                  </a:cubicBezTo>
                  <a:cubicBezTo>
                    <a:pt x="249" y="19"/>
                    <a:pt x="249" y="19"/>
                    <a:pt x="250" y="18"/>
                  </a:cubicBezTo>
                  <a:cubicBezTo>
                    <a:pt x="247" y="17"/>
                    <a:pt x="244" y="15"/>
                    <a:pt x="242" y="13"/>
                  </a:cubicBezTo>
                  <a:cubicBezTo>
                    <a:pt x="239" y="11"/>
                    <a:pt x="233" y="11"/>
                    <a:pt x="232" y="11"/>
                  </a:cubicBezTo>
                  <a:cubicBezTo>
                    <a:pt x="231" y="11"/>
                    <a:pt x="228" y="12"/>
                    <a:pt x="227" y="12"/>
                  </a:cubicBezTo>
                  <a:cubicBezTo>
                    <a:pt x="225" y="13"/>
                    <a:pt x="224" y="12"/>
                    <a:pt x="224" y="12"/>
                  </a:cubicBezTo>
                  <a:cubicBezTo>
                    <a:pt x="224" y="12"/>
                    <a:pt x="208" y="7"/>
                    <a:pt x="207" y="7"/>
                  </a:cubicBezTo>
                  <a:cubicBezTo>
                    <a:pt x="207" y="7"/>
                    <a:pt x="203" y="6"/>
                    <a:pt x="202" y="6"/>
                  </a:cubicBezTo>
                  <a:cubicBezTo>
                    <a:pt x="201" y="5"/>
                    <a:pt x="200" y="5"/>
                    <a:pt x="200" y="5"/>
                  </a:cubicBezTo>
                  <a:cubicBezTo>
                    <a:pt x="200" y="5"/>
                    <a:pt x="191" y="4"/>
                    <a:pt x="190" y="4"/>
                  </a:cubicBezTo>
                  <a:cubicBezTo>
                    <a:pt x="189" y="4"/>
                    <a:pt x="187" y="2"/>
                    <a:pt x="185" y="1"/>
                  </a:cubicBezTo>
                  <a:cubicBezTo>
                    <a:pt x="183" y="0"/>
                    <a:pt x="183" y="5"/>
                    <a:pt x="183" y="8"/>
                  </a:cubicBezTo>
                  <a:cubicBezTo>
                    <a:pt x="183" y="12"/>
                    <a:pt x="180" y="15"/>
                    <a:pt x="179" y="15"/>
                  </a:cubicBezTo>
                  <a:cubicBezTo>
                    <a:pt x="178" y="16"/>
                    <a:pt x="174" y="19"/>
                    <a:pt x="174" y="20"/>
                  </a:cubicBezTo>
                  <a:cubicBezTo>
                    <a:pt x="173" y="20"/>
                    <a:pt x="168" y="20"/>
                    <a:pt x="166" y="20"/>
                  </a:cubicBezTo>
                  <a:cubicBezTo>
                    <a:pt x="165" y="20"/>
                    <a:pt x="158" y="19"/>
                    <a:pt x="158" y="19"/>
                  </a:cubicBezTo>
                  <a:cubicBezTo>
                    <a:pt x="157" y="19"/>
                    <a:pt x="149" y="15"/>
                    <a:pt x="148" y="14"/>
                  </a:cubicBezTo>
                  <a:cubicBezTo>
                    <a:pt x="147" y="13"/>
                    <a:pt x="146" y="12"/>
                    <a:pt x="145" y="11"/>
                  </a:cubicBezTo>
                  <a:cubicBezTo>
                    <a:pt x="144" y="12"/>
                    <a:pt x="144" y="12"/>
                    <a:pt x="143" y="13"/>
                  </a:cubicBezTo>
                  <a:cubicBezTo>
                    <a:pt x="142" y="15"/>
                    <a:pt x="141" y="20"/>
                    <a:pt x="141" y="21"/>
                  </a:cubicBezTo>
                  <a:cubicBezTo>
                    <a:pt x="141" y="22"/>
                    <a:pt x="140" y="22"/>
                    <a:pt x="140" y="22"/>
                  </a:cubicBezTo>
                  <a:cubicBezTo>
                    <a:pt x="140" y="22"/>
                    <a:pt x="140" y="22"/>
                    <a:pt x="135" y="20"/>
                  </a:cubicBezTo>
                  <a:cubicBezTo>
                    <a:pt x="131" y="19"/>
                    <a:pt x="131" y="26"/>
                    <a:pt x="130" y="27"/>
                  </a:cubicBezTo>
                  <a:cubicBezTo>
                    <a:pt x="130" y="29"/>
                    <a:pt x="129" y="29"/>
                    <a:pt x="129" y="29"/>
                  </a:cubicBezTo>
                  <a:cubicBezTo>
                    <a:pt x="129" y="29"/>
                    <a:pt x="126" y="31"/>
                    <a:pt x="123" y="31"/>
                  </a:cubicBezTo>
                  <a:cubicBezTo>
                    <a:pt x="120" y="32"/>
                    <a:pt x="110" y="38"/>
                    <a:pt x="109" y="38"/>
                  </a:cubicBezTo>
                  <a:cubicBezTo>
                    <a:pt x="108" y="39"/>
                    <a:pt x="109" y="40"/>
                    <a:pt x="109" y="40"/>
                  </a:cubicBezTo>
                  <a:cubicBezTo>
                    <a:pt x="109" y="40"/>
                    <a:pt x="110" y="42"/>
                    <a:pt x="110" y="42"/>
                  </a:cubicBezTo>
                  <a:cubicBezTo>
                    <a:pt x="110" y="43"/>
                    <a:pt x="112" y="46"/>
                    <a:pt x="113" y="46"/>
                  </a:cubicBezTo>
                  <a:cubicBezTo>
                    <a:pt x="114" y="47"/>
                    <a:pt x="115" y="49"/>
                    <a:pt x="116" y="50"/>
                  </a:cubicBezTo>
                  <a:cubicBezTo>
                    <a:pt x="117" y="51"/>
                    <a:pt x="116" y="52"/>
                    <a:pt x="116" y="52"/>
                  </a:cubicBezTo>
                  <a:cubicBezTo>
                    <a:pt x="116" y="52"/>
                    <a:pt x="115" y="53"/>
                    <a:pt x="114" y="55"/>
                  </a:cubicBezTo>
                  <a:cubicBezTo>
                    <a:pt x="113" y="57"/>
                    <a:pt x="115" y="57"/>
                    <a:pt x="116" y="57"/>
                  </a:cubicBezTo>
                  <a:cubicBezTo>
                    <a:pt x="117" y="57"/>
                    <a:pt x="118" y="58"/>
                    <a:pt x="118" y="58"/>
                  </a:cubicBezTo>
                  <a:cubicBezTo>
                    <a:pt x="118" y="58"/>
                    <a:pt x="118" y="61"/>
                    <a:pt x="118" y="62"/>
                  </a:cubicBezTo>
                  <a:cubicBezTo>
                    <a:pt x="118" y="63"/>
                    <a:pt x="118" y="65"/>
                    <a:pt x="117" y="66"/>
                  </a:cubicBezTo>
                  <a:cubicBezTo>
                    <a:pt x="117" y="68"/>
                    <a:pt x="116" y="67"/>
                    <a:pt x="116" y="67"/>
                  </a:cubicBezTo>
                  <a:cubicBezTo>
                    <a:pt x="116" y="67"/>
                    <a:pt x="108" y="60"/>
                    <a:pt x="107" y="59"/>
                  </a:cubicBezTo>
                  <a:cubicBezTo>
                    <a:pt x="107" y="58"/>
                    <a:pt x="105" y="59"/>
                    <a:pt x="105" y="59"/>
                  </a:cubicBezTo>
                  <a:cubicBezTo>
                    <a:pt x="105" y="59"/>
                    <a:pt x="104" y="60"/>
                    <a:pt x="103" y="60"/>
                  </a:cubicBezTo>
                  <a:cubicBezTo>
                    <a:pt x="102" y="60"/>
                    <a:pt x="100" y="60"/>
                    <a:pt x="100" y="60"/>
                  </a:cubicBezTo>
                  <a:cubicBezTo>
                    <a:pt x="100" y="60"/>
                    <a:pt x="97" y="59"/>
                    <a:pt x="96" y="58"/>
                  </a:cubicBezTo>
                  <a:cubicBezTo>
                    <a:pt x="94" y="57"/>
                    <a:pt x="93" y="58"/>
                    <a:pt x="93" y="58"/>
                  </a:cubicBezTo>
                  <a:cubicBezTo>
                    <a:pt x="93" y="58"/>
                    <a:pt x="90" y="59"/>
                    <a:pt x="88" y="60"/>
                  </a:cubicBezTo>
                  <a:cubicBezTo>
                    <a:pt x="85" y="62"/>
                    <a:pt x="82" y="61"/>
                    <a:pt x="80" y="62"/>
                  </a:cubicBezTo>
                  <a:cubicBezTo>
                    <a:pt x="79" y="62"/>
                    <a:pt x="73" y="62"/>
                    <a:pt x="72" y="62"/>
                  </a:cubicBezTo>
                  <a:cubicBezTo>
                    <a:pt x="72" y="62"/>
                    <a:pt x="70" y="63"/>
                    <a:pt x="69" y="64"/>
                  </a:cubicBezTo>
                  <a:cubicBezTo>
                    <a:pt x="68" y="64"/>
                    <a:pt x="65" y="65"/>
                    <a:pt x="65" y="65"/>
                  </a:cubicBezTo>
                  <a:cubicBezTo>
                    <a:pt x="64" y="66"/>
                    <a:pt x="63" y="66"/>
                    <a:pt x="63" y="67"/>
                  </a:cubicBezTo>
                  <a:cubicBezTo>
                    <a:pt x="64" y="68"/>
                    <a:pt x="61" y="69"/>
                    <a:pt x="61" y="69"/>
                  </a:cubicBezTo>
                  <a:cubicBezTo>
                    <a:pt x="61" y="69"/>
                    <a:pt x="52" y="70"/>
                    <a:pt x="50" y="71"/>
                  </a:cubicBezTo>
                  <a:cubicBezTo>
                    <a:pt x="47" y="71"/>
                    <a:pt x="47" y="69"/>
                    <a:pt x="47" y="69"/>
                  </a:cubicBezTo>
                  <a:cubicBezTo>
                    <a:pt x="47" y="69"/>
                    <a:pt x="47" y="67"/>
                    <a:pt x="46" y="66"/>
                  </a:cubicBezTo>
                  <a:cubicBezTo>
                    <a:pt x="46" y="65"/>
                    <a:pt x="44" y="64"/>
                    <a:pt x="44" y="64"/>
                  </a:cubicBezTo>
                  <a:cubicBezTo>
                    <a:pt x="44" y="64"/>
                    <a:pt x="34" y="63"/>
                    <a:pt x="33" y="63"/>
                  </a:cubicBezTo>
                  <a:cubicBezTo>
                    <a:pt x="32" y="62"/>
                    <a:pt x="32" y="64"/>
                    <a:pt x="32" y="64"/>
                  </a:cubicBezTo>
                  <a:lnTo>
                    <a:pt x="31" y="67"/>
                  </a:lnTo>
                  <a:cubicBezTo>
                    <a:pt x="31" y="71"/>
                    <a:pt x="25" y="74"/>
                    <a:pt x="23" y="75"/>
                  </a:cubicBezTo>
                  <a:cubicBezTo>
                    <a:pt x="21" y="76"/>
                    <a:pt x="22" y="75"/>
                    <a:pt x="22" y="73"/>
                  </a:cubicBezTo>
                  <a:cubicBezTo>
                    <a:pt x="23" y="70"/>
                    <a:pt x="16" y="66"/>
                    <a:pt x="15" y="65"/>
                  </a:cubicBezTo>
                  <a:cubicBezTo>
                    <a:pt x="14" y="64"/>
                    <a:pt x="13" y="65"/>
                    <a:pt x="13" y="65"/>
                  </a:cubicBezTo>
                  <a:lnTo>
                    <a:pt x="1" y="65"/>
                  </a:lnTo>
                  <a:cubicBezTo>
                    <a:pt x="2" y="65"/>
                    <a:pt x="2" y="66"/>
                    <a:pt x="3" y="66"/>
                  </a:cubicBezTo>
                  <a:cubicBezTo>
                    <a:pt x="4" y="68"/>
                    <a:pt x="4" y="68"/>
                    <a:pt x="4" y="70"/>
                  </a:cubicBezTo>
                  <a:cubicBezTo>
                    <a:pt x="4" y="71"/>
                    <a:pt x="4" y="72"/>
                    <a:pt x="3" y="72"/>
                  </a:cubicBezTo>
                  <a:cubicBezTo>
                    <a:pt x="2" y="73"/>
                    <a:pt x="1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8"/>
                    <a:pt x="2" y="80"/>
                    <a:pt x="2" y="81"/>
                  </a:cubicBezTo>
                  <a:cubicBezTo>
                    <a:pt x="3" y="81"/>
                    <a:pt x="2" y="83"/>
                    <a:pt x="2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5" y="86"/>
                    <a:pt x="18" y="93"/>
                    <a:pt x="18" y="93"/>
                  </a:cubicBezTo>
                  <a:cubicBezTo>
                    <a:pt x="18" y="93"/>
                    <a:pt x="19" y="95"/>
                    <a:pt x="21" y="93"/>
                  </a:cubicBezTo>
                  <a:cubicBezTo>
                    <a:pt x="22" y="92"/>
                    <a:pt x="24" y="90"/>
                    <a:pt x="25" y="90"/>
                  </a:cubicBezTo>
                  <a:cubicBezTo>
                    <a:pt x="26" y="89"/>
                    <a:pt x="28" y="86"/>
                    <a:pt x="30" y="90"/>
                  </a:cubicBezTo>
                  <a:cubicBezTo>
                    <a:pt x="31" y="92"/>
                    <a:pt x="31" y="92"/>
                    <a:pt x="32" y="93"/>
                  </a:cubicBezTo>
                  <a:cubicBezTo>
                    <a:pt x="33" y="94"/>
                    <a:pt x="34" y="94"/>
                    <a:pt x="34" y="94"/>
                  </a:cubicBezTo>
                  <a:cubicBezTo>
                    <a:pt x="35" y="94"/>
                    <a:pt x="43" y="95"/>
                    <a:pt x="44" y="96"/>
                  </a:cubicBezTo>
                  <a:cubicBezTo>
                    <a:pt x="44" y="96"/>
                    <a:pt x="49" y="98"/>
                    <a:pt x="52" y="94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4" y="89"/>
                    <a:pt x="56" y="89"/>
                  </a:cubicBezTo>
                  <a:cubicBezTo>
                    <a:pt x="58" y="89"/>
                    <a:pt x="84" y="85"/>
                    <a:pt x="86" y="84"/>
                  </a:cubicBezTo>
                  <a:cubicBezTo>
                    <a:pt x="88" y="84"/>
                    <a:pt x="88" y="84"/>
                    <a:pt x="89" y="84"/>
                  </a:cubicBezTo>
                  <a:cubicBezTo>
                    <a:pt x="90" y="84"/>
                    <a:pt x="91" y="84"/>
                    <a:pt x="91" y="85"/>
                  </a:cubicBezTo>
                  <a:cubicBezTo>
                    <a:pt x="90" y="86"/>
                    <a:pt x="88" y="88"/>
                    <a:pt x="89" y="92"/>
                  </a:cubicBezTo>
                  <a:cubicBezTo>
                    <a:pt x="91" y="95"/>
                    <a:pt x="96" y="98"/>
                    <a:pt x="98" y="99"/>
                  </a:cubicBezTo>
                  <a:cubicBezTo>
                    <a:pt x="99" y="101"/>
                    <a:pt x="100" y="101"/>
                    <a:pt x="102" y="101"/>
                  </a:cubicBezTo>
                  <a:cubicBezTo>
                    <a:pt x="104" y="102"/>
                    <a:pt x="106" y="102"/>
                    <a:pt x="107" y="102"/>
                  </a:cubicBezTo>
                  <a:cubicBezTo>
                    <a:pt x="108" y="103"/>
                    <a:pt x="112" y="103"/>
                    <a:pt x="114" y="103"/>
                  </a:cubicBezTo>
                  <a:cubicBezTo>
                    <a:pt x="116" y="104"/>
                    <a:pt x="133" y="106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7" name="Freeform 3022"/>
            <p:cNvSpPr>
              <a:spLocks/>
            </p:cNvSpPr>
            <p:nvPr/>
          </p:nvSpPr>
          <p:spPr bwMode="auto">
            <a:xfrm>
              <a:off x="6477758" y="2654479"/>
              <a:ext cx="270650" cy="218305"/>
            </a:xfrm>
            <a:custGeom>
              <a:avLst/>
              <a:gdLst>
                <a:gd name="T0" fmla="*/ 2147483647 w 336"/>
                <a:gd name="T1" fmla="*/ 2147483647 h 264"/>
                <a:gd name="T2" fmla="*/ 2147483647 w 336"/>
                <a:gd name="T3" fmla="*/ 2147483647 h 264"/>
                <a:gd name="T4" fmla="*/ 2147483647 w 336"/>
                <a:gd name="T5" fmla="*/ 2147483647 h 264"/>
                <a:gd name="T6" fmla="*/ 2147483647 w 336"/>
                <a:gd name="T7" fmla="*/ 2147483647 h 264"/>
                <a:gd name="T8" fmla="*/ 2147483647 w 336"/>
                <a:gd name="T9" fmla="*/ 2147483647 h 264"/>
                <a:gd name="T10" fmla="*/ 2147483647 w 336"/>
                <a:gd name="T11" fmla="*/ 2147483647 h 264"/>
                <a:gd name="T12" fmla="*/ 2147483647 w 336"/>
                <a:gd name="T13" fmla="*/ 2147483647 h 264"/>
                <a:gd name="T14" fmla="*/ 2147483647 w 336"/>
                <a:gd name="T15" fmla="*/ 2147483647 h 264"/>
                <a:gd name="T16" fmla="*/ 2147483647 w 336"/>
                <a:gd name="T17" fmla="*/ 2147483647 h 264"/>
                <a:gd name="T18" fmla="*/ 2147483647 w 336"/>
                <a:gd name="T19" fmla="*/ 2147483647 h 264"/>
                <a:gd name="T20" fmla="*/ 2147483647 w 336"/>
                <a:gd name="T21" fmla="*/ 2147483647 h 264"/>
                <a:gd name="T22" fmla="*/ 2147483647 w 336"/>
                <a:gd name="T23" fmla="*/ 2147483647 h 264"/>
                <a:gd name="T24" fmla="*/ 2147483647 w 336"/>
                <a:gd name="T25" fmla="*/ 2147483647 h 264"/>
                <a:gd name="T26" fmla="*/ 2147483647 w 336"/>
                <a:gd name="T27" fmla="*/ 2147483647 h 264"/>
                <a:gd name="T28" fmla="*/ 2147483647 w 336"/>
                <a:gd name="T29" fmla="*/ 2147483647 h 264"/>
                <a:gd name="T30" fmla="*/ 2147483647 w 336"/>
                <a:gd name="T31" fmla="*/ 2147483647 h 264"/>
                <a:gd name="T32" fmla="*/ 2147483647 w 336"/>
                <a:gd name="T33" fmla="*/ 2147483647 h 264"/>
                <a:gd name="T34" fmla="*/ 2147483647 w 336"/>
                <a:gd name="T35" fmla="*/ 2147483647 h 264"/>
                <a:gd name="T36" fmla="*/ 2147483647 w 336"/>
                <a:gd name="T37" fmla="*/ 2147483647 h 264"/>
                <a:gd name="T38" fmla="*/ 2147483647 w 336"/>
                <a:gd name="T39" fmla="*/ 2147483647 h 264"/>
                <a:gd name="T40" fmla="*/ 2147483647 w 336"/>
                <a:gd name="T41" fmla="*/ 2147483647 h 264"/>
                <a:gd name="T42" fmla="*/ 2147483647 w 336"/>
                <a:gd name="T43" fmla="*/ 2147483647 h 264"/>
                <a:gd name="T44" fmla="*/ 2147483647 w 336"/>
                <a:gd name="T45" fmla="*/ 2147483647 h 264"/>
                <a:gd name="T46" fmla="*/ 2147483647 w 336"/>
                <a:gd name="T47" fmla="*/ 2147483647 h 264"/>
                <a:gd name="T48" fmla="*/ 2147483647 w 336"/>
                <a:gd name="T49" fmla="*/ 2147483647 h 264"/>
                <a:gd name="T50" fmla="*/ 2147483647 w 336"/>
                <a:gd name="T51" fmla="*/ 2147483647 h 264"/>
                <a:gd name="T52" fmla="*/ 2147483647 w 336"/>
                <a:gd name="T53" fmla="*/ 2147483647 h 264"/>
                <a:gd name="T54" fmla="*/ 2147483647 w 336"/>
                <a:gd name="T55" fmla="*/ 2147483647 h 264"/>
                <a:gd name="T56" fmla="*/ 2147483647 w 336"/>
                <a:gd name="T57" fmla="*/ 2147483647 h 264"/>
                <a:gd name="T58" fmla="*/ 2147483647 w 336"/>
                <a:gd name="T59" fmla="*/ 2147483647 h 264"/>
                <a:gd name="T60" fmla="*/ 2147483647 w 336"/>
                <a:gd name="T61" fmla="*/ 2147483647 h 264"/>
                <a:gd name="T62" fmla="*/ 2147483647 w 336"/>
                <a:gd name="T63" fmla="*/ 2147483647 h 264"/>
                <a:gd name="T64" fmla="*/ 2147483647 w 336"/>
                <a:gd name="T65" fmla="*/ 2147483647 h 264"/>
                <a:gd name="T66" fmla="*/ 2147483647 w 336"/>
                <a:gd name="T67" fmla="*/ 2147483647 h 264"/>
                <a:gd name="T68" fmla="*/ 2147483647 w 336"/>
                <a:gd name="T69" fmla="*/ 2147483647 h 264"/>
                <a:gd name="T70" fmla="*/ 2147483647 w 336"/>
                <a:gd name="T71" fmla="*/ 2147483647 h 264"/>
                <a:gd name="T72" fmla="*/ 2147483647 w 336"/>
                <a:gd name="T73" fmla="*/ 2147483647 h 264"/>
                <a:gd name="T74" fmla="*/ 2147483647 w 336"/>
                <a:gd name="T75" fmla="*/ 2147483647 h 264"/>
                <a:gd name="T76" fmla="*/ 2147483647 w 336"/>
                <a:gd name="T77" fmla="*/ 2147483647 h 264"/>
                <a:gd name="T78" fmla="*/ 2147483647 w 336"/>
                <a:gd name="T79" fmla="*/ 2147483647 h 264"/>
                <a:gd name="T80" fmla="*/ 2147483647 w 336"/>
                <a:gd name="T81" fmla="*/ 2147483647 h 264"/>
                <a:gd name="T82" fmla="*/ 2147483647 w 336"/>
                <a:gd name="T83" fmla="*/ 2147483647 h 264"/>
                <a:gd name="T84" fmla="*/ 2147483647 w 336"/>
                <a:gd name="T85" fmla="*/ 2147483647 h 264"/>
                <a:gd name="T86" fmla="*/ 2147483647 w 336"/>
                <a:gd name="T87" fmla="*/ 2147483647 h 264"/>
                <a:gd name="T88" fmla="*/ 2147483647 w 336"/>
                <a:gd name="T89" fmla="*/ 2147483647 h 264"/>
                <a:gd name="T90" fmla="*/ 2147483647 w 336"/>
                <a:gd name="T91" fmla="*/ 2147483647 h 2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6" h="264">
                  <a:moveTo>
                    <a:pt x="157" y="241"/>
                  </a:moveTo>
                  <a:cubicBezTo>
                    <a:pt x="158" y="241"/>
                    <a:pt x="158" y="241"/>
                    <a:pt x="158" y="241"/>
                  </a:cubicBezTo>
                  <a:cubicBezTo>
                    <a:pt x="159" y="242"/>
                    <a:pt x="166" y="245"/>
                    <a:pt x="167" y="246"/>
                  </a:cubicBezTo>
                  <a:cubicBezTo>
                    <a:pt x="168" y="246"/>
                    <a:pt x="168" y="245"/>
                    <a:pt x="168" y="245"/>
                  </a:cubicBezTo>
                  <a:cubicBezTo>
                    <a:pt x="168" y="245"/>
                    <a:pt x="178" y="240"/>
                    <a:pt x="179" y="239"/>
                  </a:cubicBezTo>
                  <a:cubicBezTo>
                    <a:pt x="180" y="238"/>
                    <a:pt x="181" y="239"/>
                    <a:pt x="181" y="239"/>
                  </a:cubicBezTo>
                  <a:cubicBezTo>
                    <a:pt x="181" y="239"/>
                    <a:pt x="182" y="241"/>
                    <a:pt x="182" y="242"/>
                  </a:cubicBezTo>
                  <a:cubicBezTo>
                    <a:pt x="182" y="243"/>
                    <a:pt x="183" y="244"/>
                    <a:pt x="183" y="244"/>
                  </a:cubicBezTo>
                  <a:cubicBezTo>
                    <a:pt x="184" y="244"/>
                    <a:pt x="187" y="246"/>
                    <a:pt x="188" y="246"/>
                  </a:cubicBezTo>
                  <a:cubicBezTo>
                    <a:pt x="189" y="246"/>
                    <a:pt x="190" y="247"/>
                    <a:pt x="190" y="247"/>
                  </a:cubicBezTo>
                  <a:cubicBezTo>
                    <a:pt x="190" y="247"/>
                    <a:pt x="189" y="250"/>
                    <a:pt x="189" y="252"/>
                  </a:cubicBezTo>
                  <a:cubicBezTo>
                    <a:pt x="189" y="255"/>
                    <a:pt x="189" y="255"/>
                    <a:pt x="189" y="255"/>
                  </a:cubicBezTo>
                  <a:cubicBezTo>
                    <a:pt x="189" y="255"/>
                    <a:pt x="191" y="255"/>
                    <a:pt x="192" y="255"/>
                  </a:cubicBezTo>
                  <a:cubicBezTo>
                    <a:pt x="192" y="255"/>
                    <a:pt x="195" y="254"/>
                    <a:pt x="196" y="253"/>
                  </a:cubicBezTo>
                  <a:cubicBezTo>
                    <a:pt x="197" y="252"/>
                    <a:pt x="208" y="248"/>
                    <a:pt x="209" y="247"/>
                  </a:cubicBezTo>
                  <a:cubicBezTo>
                    <a:pt x="210" y="247"/>
                    <a:pt x="212" y="247"/>
                    <a:pt x="212" y="247"/>
                  </a:cubicBezTo>
                  <a:lnTo>
                    <a:pt x="228" y="249"/>
                  </a:lnTo>
                  <a:cubicBezTo>
                    <a:pt x="229" y="249"/>
                    <a:pt x="231" y="250"/>
                    <a:pt x="231" y="250"/>
                  </a:cubicBezTo>
                  <a:cubicBezTo>
                    <a:pt x="231" y="250"/>
                    <a:pt x="242" y="246"/>
                    <a:pt x="243" y="245"/>
                  </a:cubicBezTo>
                  <a:cubicBezTo>
                    <a:pt x="244" y="244"/>
                    <a:pt x="245" y="245"/>
                    <a:pt x="246" y="246"/>
                  </a:cubicBezTo>
                  <a:cubicBezTo>
                    <a:pt x="247" y="247"/>
                    <a:pt x="254" y="248"/>
                    <a:pt x="256" y="248"/>
                  </a:cubicBezTo>
                  <a:cubicBezTo>
                    <a:pt x="257" y="248"/>
                    <a:pt x="264" y="252"/>
                    <a:pt x="265" y="254"/>
                  </a:cubicBezTo>
                  <a:cubicBezTo>
                    <a:pt x="267" y="255"/>
                    <a:pt x="273" y="256"/>
                    <a:pt x="274" y="257"/>
                  </a:cubicBezTo>
                  <a:cubicBezTo>
                    <a:pt x="275" y="258"/>
                    <a:pt x="279" y="259"/>
                    <a:pt x="282" y="260"/>
                  </a:cubicBezTo>
                  <a:cubicBezTo>
                    <a:pt x="283" y="260"/>
                    <a:pt x="284" y="261"/>
                    <a:pt x="284" y="261"/>
                  </a:cubicBezTo>
                  <a:cubicBezTo>
                    <a:pt x="284" y="261"/>
                    <a:pt x="286" y="262"/>
                    <a:pt x="290" y="263"/>
                  </a:cubicBezTo>
                  <a:cubicBezTo>
                    <a:pt x="294" y="264"/>
                    <a:pt x="292" y="261"/>
                    <a:pt x="292" y="261"/>
                  </a:cubicBezTo>
                  <a:cubicBezTo>
                    <a:pt x="288" y="258"/>
                    <a:pt x="288" y="254"/>
                    <a:pt x="288" y="254"/>
                  </a:cubicBezTo>
                  <a:cubicBezTo>
                    <a:pt x="288" y="254"/>
                    <a:pt x="287" y="243"/>
                    <a:pt x="287" y="241"/>
                  </a:cubicBezTo>
                  <a:cubicBezTo>
                    <a:pt x="287" y="238"/>
                    <a:pt x="289" y="236"/>
                    <a:pt x="289" y="236"/>
                  </a:cubicBezTo>
                  <a:cubicBezTo>
                    <a:pt x="289" y="236"/>
                    <a:pt x="311" y="214"/>
                    <a:pt x="313" y="211"/>
                  </a:cubicBezTo>
                  <a:cubicBezTo>
                    <a:pt x="316" y="208"/>
                    <a:pt x="320" y="208"/>
                    <a:pt x="320" y="208"/>
                  </a:cubicBezTo>
                  <a:cubicBezTo>
                    <a:pt x="333" y="204"/>
                    <a:pt x="334" y="196"/>
                    <a:pt x="334" y="194"/>
                  </a:cubicBezTo>
                  <a:cubicBezTo>
                    <a:pt x="335" y="192"/>
                    <a:pt x="333" y="190"/>
                    <a:pt x="333" y="190"/>
                  </a:cubicBezTo>
                  <a:cubicBezTo>
                    <a:pt x="327" y="184"/>
                    <a:pt x="333" y="182"/>
                    <a:pt x="334" y="182"/>
                  </a:cubicBezTo>
                  <a:cubicBezTo>
                    <a:pt x="336" y="181"/>
                    <a:pt x="336" y="181"/>
                    <a:pt x="334" y="180"/>
                  </a:cubicBezTo>
                  <a:cubicBezTo>
                    <a:pt x="333" y="180"/>
                    <a:pt x="332" y="178"/>
                    <a:pt x="331" y="178"/>
                  </a:cubicBezTo>
                  <a:cubicBezTo>
                    <a:pt x="330" y="177"/>
                    <a:pt x="328" y="175"/>
                    <a:pt x="327" y="173"/>
                  </a:cubicBezTo>
                  <a:cubicBezTo>
                    <a:pt x="326" y="172"/>
                    <a:pt x="317" y="153"/>
                    <a:pt x="317" y="151"/>
                  </a:cubicBezTo>
                  <a:cubicBezTo>
                    <a:pt x="317" y="149"/>
                    <a:pt x="315" y="147"/>
                    <a:pt x="316" y="145"/>
                  </a:cubicBezTo>
                  <a:cubicBezTo>
                    <a:pt x="317" y="143"/>
                    <a:pt x="319" y="132"/>
                    <a:pt x="319" y="129"/>
                  </a:cubicBezTo>
                  <a:cubicBezTo>
                    <a:pt x="319" y="127"/>
                    <a:pt x="317" y="126"/>
                    <a:pt x="316" y="125"/>
                  </a:cubicBezTo>
                  <a:cubicBezTo>
                    <a:pt x="314" y="124"/>
                    <a:pt x="313" y="123"/>
                    <a:pt x="313" y="123"/>
                  </a:cubicBezTo>
                  <a:cubicBezTo>
                    <a:pt x="313" y="123"/>
                    <a:pt x="308" y="120"/>
                    <a:pt x="305" y="119"/>
                  </a:cubicBezTo>
                  <a:cubicBezTo>
                    <a:pt x="302" y="118"/>
                    <a:pt x="305" y="117"/>
                    <a:pt x="305" y="117"/>
                  </a:cubicBezTo>
                  <a:cubicBezTo>
                    <a:pt x="305" y="117"/>
                    <a:pt x="327" y="98"/>
                    <a:pt x="328" y="97"/>
                  </a:cubicBezTo>
                  <a:cubicBezTo>
                    <a:pt x="329" y="96"/>
                    <a:pt x="329" y="94"/>
                    <a:pt x="329" y="89"/>
                  </a:cubicBezTo>
                  <a:cubicBezTo>
                    <a:pt x="329" y="84"/>
                    <a:pt x="328" y="78"/>
                    <a:pt x="325" y="72"/>
                  </a:cubicBezTo>
                  <a:cubicBezTo>
                    <a:pt x="322" y="65"/>
                    <a:pt x="317" y="51"/>
                    <a:pt x="315" y="46"/>
                  </a:cubicBezTo>
                  <a:cubicBezTo>
                    <a:pt x="314" y="42"/>
                    <a:pt x="311" y="33"/>
                    <a:pt x="310" y="31"/>
                  </a:cubicBezTo>
                  <a:cubicBezTo>
                    <a:pt x="310" y="29"/>
                    <a:pt x="307" y="28"/>
                    <a:pt x="306" y="28"/>
                  </a:cubicBezTo>
                  <a:cubicBezTo>
                    <a:pt x="306" y="27"/>
                    <a:pt x="300" y="24"/>
                    <a:pt x="298" y="22"/>
                  </a:cubicBezTo>
                  <a:cubicBezTo>
                    <a:pt x="296" y="21"/>
                    <a:pt x="294" y="22"/>
                    <a:pt x="294" y="22"/>
                  </a:cubicBezTo>
                  <a:cubicBezTo>
                    <a:pt x="286" y="24"/>
                    <a:pt x="253" y="25"/>
                    <a:pt x="241" y="24"/>
                  </a:cubicBezTo>
                  <a:cubicBezTo>
                    <a:pt x="230" y="24"/>
                    <a:pt x="200" y="21"/>
                    <a:pt x="190" y="20"/>
                  </a:cubicBezTo>
                  <a:cubicBezTo>
                    <a:pt x="188" y="21"/>
                    <a:pt x="187" y="22"/>
                    <a:pt x="186" y="22"/>
                  </a:cubicBezTo>
                  <a:cubicBezTo>
                    <a:pt x="184" y="24"/>
                    <a:pt x="179" y="26"/>
                    <a:pt x="178" y="27"/>
                  </a:cubicBezTo>
                  <a:cubicBezTo>
                    <a:pt x="177" y="28"/>
                    <a:pt x="175" y="29"/>
                    <a:pt x="173" y="28"/>
                  </a:cubicBezTo>
                  <a:cubicBezTo>
                    <a:pt x="172" y="26"/>
                    <a:pt x="170" y="24"/>
                    <a:pt x="174" y="23"/>
                  </a:cubicBezTo>
                  <a:cubicBezTo>
                    <a:pt x="179" y="22"/>
                    <a:pt x="187" y="19"/>
                    <a:pt x="184" y="19"/>
                  </a:cubicBezTo>
                  <a:cubicBezTo>
                    <a:pt x="181" y="19"/>
                    <a:pt x="177" y="19"/>
                    <a:pt x="175" y="20"/>
                  </a:cubicBezTo>
                  <a:cubicBezTo>
                    <a:pt x="174" y="21"/>
                    <a:pt x="162" y="24"/>
                    <a:pt x="160" y="24"/>
                  </a:cubicBezTo>
                  <a:cubicBezTo>
                    <a:pt x="157" y="23"/>
                    <a:pt x="149" y="20"/>
                    <a:pt x="148" y="17"/>
                  </a:cubicBezTo>
                  <a:cubicBezTo>
                    <a:pt x="147" y="15"/>
                    <a:pt x="141" y="3"/>
                    <a:pt x="145" y="4"/>
                  </a:cubicBezTo>
                  <a:cubicBezTo>
                    <a:pt x="150" y="6"/>
                    <a:pt x="154" y="9"/>
                    <a:pt x="155" y="9"/>
                  </a:cubicBezTo>
                  <a:cubicBezTo>
                    <a:pt x="157" y="9"/>
                    <a:pt x="155" y="7"/>
                    <a:pt x="152" y="6"/>
                  </a:cubicBezTo>
                  <a:cubicBezTo>
                    <a:pt x="150" y="4"/>
                    <a:pt x="139" y="0"/>
                    <a:pt x="132" y="1"/>
                  </a:cubicBezTo>
                  <a:cubicBezTo>
                    <a:pt x="125" y="3"/>
                    <a:pt x="118" y="3"/>
                    <a:pt x="110" y="6"/>
                  </a:cubicBezTo>
                  <a:cubicBezTo>
                    <a:pt x="103" y="9"/>
                    <a:pt x="86" y="13"/>
                    <a:pt x="84" y="14"/>
                  </a:cubicBezTo>
                  <a:cubicBezTo>
                    <a:pt x="83" y="15"/>
                    <a:pt x="78" y="15"/>
                    <a:pt x="74" y="22"/>
                  </a:cubicBezTo>
                  <a:cubicBezTo>
                    <a:pt x="71" y="28"/>
                    <a:pt x="66" y="28"/>
                    <a:pt x="63" y="29"/>
                  </a:cubicBezTo>
                  <a:cubicBezTo>
                    <a:pt x="61" y="30"/>
                    <a:pt x="49" y="31"/>
                    <a:pt x="43" y="33"/>
                  </a:cubicBezTo>
                  <a:cubicBezTo>
                    <a:pt x="37" y="35"/>
                    <a:pt x="20" y="38"/>
                    <a:pt x="19" y="39"/>
                  </a:cubicBezTo>
                  <a:cubicBezTo>
                    <a:pt x="18" y="40"/>
                    <a:pt x="10" y="41"/>
                    <a:pt x="8" y="42"/>
                  </a:cubicBezTo>
                  <a:cubicBezTo>
                    <a:pt x="6" y="43"/>
                    <a:pt x="4" y="44"/>
                    <a:pt x="3" y="43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5" y="46"/>
                    <a:pt x="12" y="46"/>
                    <a:pt x="13" y="47"/>
                  </a:cubicBezTo>
                  <a:cubicBezTo>
                    <a:pt x="14" y="47"/>
                    <a:pt x="17" y="46"/>
                    <a:pt x="16" y="49"/>
                  </a:cubicBezTo>
                  <a:cubicBezTo>
                    <a:pt x="15" y="53"/>
                    <a:pt x="16" y="55"/>
                    <a:pt x="16" y="56"/>
                  </a:cubicBezTo>
                  <a:cubicBezTo>
                    <a:pt x="16" y="58"/>
                    <a:pt x="15" y="59"/>
                    <a:pt x="13" y="57"/>
                  </a:cubicBezTo>
                  <a:cubicBezTo>
                    <a:pt x="12" y="55"/>
                    <a:pt x="7" y="54"/>
                    <a:pt x="4" y="53"/>
                  </a:cubicBezTo>
                  <a:cubicBezTo>
                    <a:pt x="5" y="57"/>
                    <a:pt x="7" y="64"/>
                    <a:pt x="7" y="65"/>
                  </a:cubicBezTo>
                  <a:cubicBezTo>
                    <a:pt x="8" y="67"/>
                    <a:pt x="9" y="69"/>
                    <a:pt x="9" y="71"/>
                  </a:cubicBezTo>
                  <a:cubicBezTo>
                    <a:pt x="9" y="72"/>
                    <a:pt x="8" y="80"/>
                    <a:pt x="8" y="80"/>
                  </a:cubicBezTo>
                  <a:cubicBezTo>
                    <a:pt x="8" y="80"/>
                    <a:pt x="8" y="82"/>
                    <a:pt x="7" y="83"/>
                  </a:cubicBezTo>
                  <a:cubicBezTo>
                    <a:pt x="6" y="84"/>
                    <a:pt x="4" y="85"/>
                    <a:pt x="4" y="85"/>
                  </a:cubicBezTo>
                  <a:cubicBezTo>
                    <a:pt x="3" y="86"/>
                    <a:pt x="1" y="86"/>
                    <a:pt x="1" y="88"/>
                  </a:cubicBezTo>
                  <a:cubicBezTo>
                    <a:pt x="1" y="89"/>
                    <a:pt x="0" y="90"/>
                    <a:pt x="1" y="91"/>
                  </a:cubicBezTo>
                  <a:cubicBezTo>
                    <a:pt x="2" y="92"/>
                    <a:pt x="9" y="99"/>
                    <a:pt x="9" y="99"/>
                  </a:cubicBezTo>
                  <a:cubicBezTo>
                    <a:pt x="9" y="99"/>
                    <a:pt x="11" y="101"/>
                    <a:pt x="12" y="101"/>
                  </a:cubicBezTo>
                  <a:cubicBezTo>
                    <a:pt x="13" y="102"/>
                    <a:pt x="17" y="105"/>
                    <a:pt x="16" y="108"/>
                  </a:cubicBezTo>
                  <a:cubicBezTo>
                    <a:pt x="15" y="111"/>
                    <a:pt x="13" y="113"/>
                    <a:pt x="13" y="113"/>
                  </a:cubicBezTo>
                  <a:cubicBezTo>
                    <a:pt x="13" y="113"/>
                    <a:pt x="13" y="114"/>
                    <a:pt x="13" y="115"/>
                  </a:cubicBezTo>
                  <a:cubicBezTo>
                    <a:pt x="14" y="116"/>
                    <a:pt x="16" y="118"/>
                    <a:pt x="16" y="118"/>
                  </a:cubicBezTo>
                  <a:cubicBezTo>
                    <a:pt x="16" y="118"/>
                    <a:pt x="16" y="119"/>
                    <a:pt x="17" y="119"/>
                  </a:cubicBezTo>
                  <a:cubicBezTo>
                    <a:pt x="17" y="120"/>
                    <a:pt x="19" y="119"/>
                    <a:pt x="19" y="121"/>
                  </a:cubicBezTo>
                  <a:cubicBezTo>
                    <a:pt x="19" y="123"/>
                    <a:pt x="19" y="129"/>
                    <a:pt x="19" y="129"/>
                  </a:cubicBezTo>
                  <a:cubicBezTo>
                    <a:pt x="19" y="129"/>
                    <a:pt x="19" y="132"/>
                    <a:pt x="18" y="133"/>
                  </a:cubicBezTo>
                  <a:cubicBezTo>
                    <a:pt x="18" y="133"/>
                    <a:pt x="16" y="137"/>
                    <a:pt x="16" y="137"/>
                  </a:cubicBezTo>
                  <a:cubicBezTo>
                    <a:pt x="16" y="137"/>
                    <a:pt x="15" y="139"/>
                    <a:pt x="16" y="141"/>
                  </a:cubicBezTo>
                  <a:cubicBezTo>
                    <a:pt x="17" y="143"/>
                    <a:pt x="20" y="148"/>
                    <a:pt x="20" y="148"/>
                  </a:cubicBezTo>
                  <a:cubicBezTo>
                    <a:pt x="20" y="148"/>
                    <a:pt x="21" y="149"/>
                    <a:pt x="21" y="150"/>
                  </a:cubicBezTo>
                  <a:cubicBezTo>
                    <a:pt x="20" y="151"/>
                    <a:pt x="20" y="152"/>
                    <a:pt x="20" y="152"/>
                  </a:cubicBezTo>
                  <a:cubicBezTo>
                    <a:pt x="21" y="153"/>
                    <a:pt x="26" y="158"/>
                    <a:pt x="26" y="158"/>
                  </a:cubicBezTo>
                  <a:cubicBezTo>
                    <a:pt x="26" y="158"/>
                    <a:pt x="28" y="159"/>
                    <a:pt x="28" y="160"/>
                  </a:cubicBezTo>
                  <a:cubicBezTo>
                    <a:pt x="28" y="160"/>
                    <a:pt x="30" y="162"/>
                    <a:pt x="29" y="164"/>
                  </a:cubicBezTo>
                  <a:cubicBezTo>
                    <a:pt x="29" y="165"/>
                    <a:pt x="26" y="176"/>
                    <a:pt x="26" y="177"/>
                  </a:cubicBezTo>
                  <a:cubicBezTo>
                    <a:pt x="25" y="178"/>
                    <a:pt x="24" y="180"/>
                    <a:pt x="23" y="181"/>
                  </a:cubicBezTo>
                  <a:cubicBezTo>
                    <a:pt x="25" y="181"/>
                    <a:pt x="28" y="180"/>
                    <a:pt x="29" y="178"/>
                  </a:cubicBezTo>
                  <a:cubicBezTo>
                    <a:pt x="30" y="177"/>
                    <a:pt x="29" y="177"/>
                    <a:pt x="28" y="176"/>
                  </a:cubicBezTo>
                  <a:cubicBezTo>
                    <a:pt x="27" y="175"/>
                    <a:pt x="30" y="174"/>
                    <a:pt x="33" y="175"/>
                  </a:cubicBezTo>
                  <a:cubicBezTo>
                    <a:pt x="36" y="175"/>
                    <a:pt x="40" y="182"/>
                    <a:pt x="40" y="184"/>
                  </a:cubicBezTo>
                  <a:cubicBezTo>
                    <a:pt x="41" y="185"/>
                    <a:pt x="42" y="185"/>
                    <a:pt x="44" y="186"/>
                  </a:cubicBezTo>
                  <a:cubicBezTo>
                    <a:pt x="45" y="186"/>
                    <a:pt x="60" y="189"/>
                    <a:pt x="61" y="190"/>
                  </a:cubicBezTo>
                  <a:cubicBezTo>
                    <a:pt x="62" y="191"/>
                    <a:pt x="66" y="191"/>
                    <a:pt x="69" y="191"/>
                  </a:cubicBezTo>
                  <a:cubicBezTo>
                    <a:pt x="71" y="190"/>
                    <a:pt x="72" y="190"/>
                    <a:pt x="74" y="191"/>
                  </a:cubicBezTo>
                  <a:cubicBezTo>
                    <a:pt x="76" y="192"/>
                    <a:pt x="75" y="196"/>
                    <a:pt x="74" y="197"/>
                  </a:cubicBezTo>
                  <a:cubicBezTo>
                    <a:pt x="74" y="198"/>
                    <a:pt x="72" y="198"/>
                    <a:pt x="72" y="199"/>
                  </a:cubicBezTo>
                  <a:cubicBezTo>
                    <a:pt x="71" y="199"/>
                    <a:pt x="71" y="199"/>
                    <a:pt x="70" y="200"/>
                  </a:cubicBezTo>
                  <a:cubicBezTo>
                    <a:pt x="69" y="201"/>
                    <a:pt x="70" y="203"/>
                    <a:pt x="72" y="204"/>
                  </a:cubicBezTo>
                  <a:cubicBezTo>
                    <a:pt x="73" y="205"/>
                    <a:pt x="78" y="210"/>
                    <a:pt x="81" y="213"/>
                  </a:cubicBezTo>
                  <a:cubicBezTo>
                    <a:pt x="83" y="215"/>
                    <a:pt x="88" y="212"/>
                    <a:pt x="89" y="212"/>
                  </a:cubicBezTo>
                  <a:cubicBezTo>
                    <a:pt x="90" y="212"/>
                    <a:pt x="92" y="211"/>
                    <a:pt x="93" y="210"/>
                  </a:cubicBezTo>
                  <a:cubicBezTo>
                    <a:pt x="93" y="210"/>
                    <a:pt x="95" y="208"/>
                    <a:pt x="96" y="210"/>
                  </a:cubicBezTo>
                  <a:cubicBezTo>
                    <a:pt x="97" y="211"/>
                    <a:pt x="96" y="209"/>
                    <a:pt x="96" y="208"/>
                  </a:cubicBezTo>
                  <a:cubicBezTo>
                    <a:pt x="96" y="207"/>
                    <a:pt x="94" y="204"/>
                    <a:pt x="93" y="202"/>
                  </a:cubicBezTo>
                  <a:cubicBezTo>
                    <a:pt x="93" y="200"/>
                    <a:pt x="94" y="201"/>
                    <a:pt x="95" y="201"/>
                  </a:cubicBezTo>
                  <a:cubicBezTo>
                    <a:pt x="96" y="201"/>
                    <a:pt x="102" y="203"/>
                    <a:pt x="107" y="205"/>
                  </a:cubicBezTo>
                  <a:cubicBezTo>
                    <a:pt x="112" y="207"/>
                    <a:pt x="118" y="207"/>
                    <a:pt x="119" y="206"/>
                  </a:cubicBezTo>
                  <a:cubicBezTo>
                    <a:pt x="120" y="206"/>
                    <a:pt x="120" y="205"/>
                    <a:pt x="120" y="207"/>
                  </a:cubicBezTo>
                  <a:cubicBezTo>
                    <a:pt x="121" y="209"/>
                    <a:pt x="119" y="211"/>
                    <a:pt x="118" y="211"/>
                  </a:cubicBezTo>
                  <a:cubicBezTo>
                    <a:pt x="117" y="212"/>
                    <a:pt x="116" y="212"/>
                    <a:pt x="116" y="213"/>
                  </a:cubicBezTo>
                  <a:cubicBezTo>
                    <a:pt x="116" y="214"/>
                    <a:pt x="118" y="216"/>
                    <a:pt x="119" y="216"/>
                  </a:cubicBezTo>
                  <a:cubicBezTo>
                    <a:pt x="120" y="217"/>
                    <a:pt x="121" y="218"/>
                    <a:pt x="123" y="220"/>
                  </a:cubicBezTo>
                  <a:cubicBezTo>
                    <a:pt x="125" y="222"/>
                    <a:pt x="129" y="219"/>
                    <a:pt x="130" y="218"/>
                  </a:cubicBezTo>
                  <a:cubicBezTo>
                    <a:pt x="131" y="217"/>
                    <a:pt x="132" y="218"/>
                    <a:pt x="132" y="218"/>
                  </a:cubicBezTo>
                  <a:cubicBezTo>
                    <a:pt x="132" y="218"/>
                    <a:pt x="145" y="226"/>
                    <a:pt x="147" y="227"/>
                  </a:cubicBezTo>
                  <a:cubicBezTo>
                    <a:pt x="148" y="227"/>
                    <a:pt x="149" y="228"/>
                    <a:pt x="151" y="231"/>
                  </a:cubicBezTo>
                  <a:cubicBezTo>
                    <a:pt x="153" y="234"/>
                    <a:pt x="156" y="240"/>
                    <a:pt x="157" y="24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8" name="Freeform 3023"/>
            <p:cNvSpPr>
              <a:spLocks/>
            </p:cNvSpPr>
            <p:nvPr/>
          </p:nvSpPr>
          <p:spPr bwMode="auto">
            <a:xfrm>
              <a:off x="6255440" y="2914955"/>
              <a:ext cx="123242" cy="69461"/>
            </a:xfrm>
            <a:custGeom>
              <a:avLst/>
              <a:gdLst>
                <a:gd name="T0" fmla="*/ 2147483647 w 153"/>
                <a:gd name="T1" fmla="*/ 2147483647 h 84"/>
                <a:gd name="T2" fmla="*/ 2147483647 w 153"/>
                <a:gd name="T3" fmla="*/ 2147483647 h 84"/>
                <a:gd name="T4" fmla="*/ 2147483647 w 153"/>
                <a:gd name="T5" fmla="*/ 2147483647 h 84"/>
                <a:gd name="T6" fmla="*/ 2147483647 w 153"/>
                <a:gd name="T7" fmla="*/ 2147483647 h 84"/>
                <a:gd name="T8" fmla="*/ 2147483647 w 153"/>
                <a:gd name="T9" fmla="*/ 2147483647 h 84"/>
                <a:gd name="T10" fmla="*/ 2147483647 w 153"/>
                <a:gd name="T11" fmla="*/ 2147483647 h 84"/>
                <a:gd name="T12" fmla="*/ 2147483647 w 153"/>
                <a:gd name="T13" fmla="*/ 2147483647 h 84"/>
                <a:gd name="T14" fmla="*/ 2147483647 w 153"/>
                <a:gd name="T15" fmla="*/ 2147483647 h 84"/>
                <a:gd name="T16" fmla="*/ 2147483647 w 153"/>
                <a:gd name="T17" fmla="*/ 2147483647 h 84"/>
                <a:gd name="T18" fmla="*/ 2147483647 w 153"/>
                <a:gd name="T19" fmla="*/ 2147483647 h 84"/>
                <a:gd name="T20" fmla="*/ 2147483647 w 153"/>
                <a:gd name="T21" fmla="*/ 2147483647 h 84"/>
                <a:gd name="T22" fmla="*/ 2147483647 w 153"/>
                <a:gd name="T23" fmla="*/ 2147483647 h 84"/>
                <a:gd name="T24" fmla="*/ 2147483647 w 153"/>
                <a:gd name="T25" fmla="*/ 2147483647 h 84"/>
                <a:gd name="T26" fmla="*/ 2147483647 w 153"/>
                <a:gd name="T27" fmla="*/ 2147483647 h 84"/>
                <a:gd name="T28" fmla="*/ 2147483647 w 153"/>
                <a:gd name="T29" fmla="*/ 2147483647 h 84"/>
                <a:gd name="T30" fmla="*/ 2147483647 w 153"/>
                <a:gd name="T31" fmla="*/ 2147483647 h 84"/>
                <a:gd name="T32" fmla="*/ 2147483647 w 153"/>
                <a:gd name="T33" fmla="*/ 2147483647 h 84"/>
                <a:gd name="T34" fmla="*/ 2147483647 w 153"/>
                <a:gd name="T35" fmla="*/ 2147483647 h 84"/>
                <a:gd name="T36" fmla="*/ 2147483647 w 153"/>
                <a:gd name="T37" fmla="*/ 2147483647 h 84"/>
                <a:gd name="T38" fmla="*/ 2147483647 w 153"/>
                <a:gd name="T39" fmla="*/ 2147483647 h 84"/>
                <a:gd name="T40" fmla="*/ 2147483647 w 153"/>
                <a:gd name="T41" fmla="*/ 2147483647 h 84"/>
                <a:gd name="T42" fmla="*/ 2147483647 w 153"/>
                <a:gd name="T43" fmla="*/ 2147483647 h 84"/>
                <a:gd name="T44" fmla="*/ 2147483647 w 153"/>
                <a:gd name="T45" fmla="*/ 2147483647 h 84"/>
                <a:gd name="T46" fmla="*/ 2147483647 w 153"/>
                <a:gd name="T47" fmla="*/ 2147483647 h 84"/>
                <a:gd name="T48" fmla="*/ 2147483647 w 153"/>
                <a:gd name="T49" fmla="*/ 2147483647 h 84"/>
                <a:gd name="T50" fmla="*/ 2147483647 w 153"/>
                <a:gd name="T51" fmla="*/ 2147483647 h 84"/>
                <a:gd name="T52" fmla="*/ 2147483647 w 153"/>
                <a:gd name="T53" fmla="*/ 2147483647 h 84"/>
                <a:gd name="T54" fmla="*/ 2147483647 w 153"/>
                <a:gd name="T55" fmla="*/ 2147483647 h 84"/>
                <a:gd name="T56" fmla="*/ 2147483647 w 153"/>
                <a:gd name="T57" fmla="*/ 2147483647 h 84"/>
                <a:gd name="T58" fmla="*/ 2147483647 w 153"/>
                <a:gd name="T59" fmla="*/ 2147483647 h 84"/>
                <a:gd name="T60" fmla="*/ 2147483647 w 153"/>
                <a:gd name="T61" fmla="*/ 2147483647 h 84"/>
                <a:gd name="T62" fmla="*/ 2147483647 w 153"/>
                <a:gd name="T63" fmla="*/ 2147483647 h 84"/>
                <a:gd name="T64" fmla="*/ 2147483647 w 153"/>
                <a:gd name="T65" fmla="*/ 2147483647 h 84"/>
                <a:gd name="T66" fmla="*/ 2147483647 w 153"/>
                <a:gd name="T67" fmla="*/ 2147483647 h 84"/>
                <a:gd name="T68" fmla="*/ 2147483647 w 153"/>
                <a:gd name="T69" fmla="*/ 2147483647 h 84"/>
                <a:gd name="T70" fmla="*/ 2147483647 w 153"/>
                <a:gd name="T71" fmla="*/ 2147483647 h 84"/>
                <a:gd name="T72" fmla="*/ 2147483647 w 153"/>
                <a:gd name="T73" fmla="*/ 2147483647 h 84"/>
                <a:gd name="T74" fmla="*/ 2147483647 w 153"/>
                <a:gd name="T75" fmla="*/ 2147483647 h 84"/>
                <a:gd name="T76" fmla="*/ 2147483647 w 153"/>
                <a:gd name="T77" fmla="*/ 2147483647 h 84"/>
                <a:gd name="T78" fmla="*/ 2147483647 w 153"/>
                <a:gd name="T79" fmla="*/ 2147483647 h 84"/>
                <a:gd name="T80" fmla="*/ 2147483647 w 153"/>
                <a:gd name="T81" fmla="*/ 2147483647 h 84"/>
                <a:gd name="T82" fmla="*/ 2147483647 w 153"/>
                <a:gd name="T83" fmla="*/ 2147483647 h 84"/>
                <a:gd name="T84" fmla="*/ 2147483647 w 153"/>
                <a:gd name="T85" fmla="*/ 2147483647 h 84"/>
                <a:gd name="T86" fmla="*/ 2147483647 w 153"/>
                <a:gd name="T87" fmla="*/ 2147483647 h 84"/>
                <a:gd name="T88" fmla="*/ 2147483647 w 153"/>
                <a:gd name="T89" fmla="*/ 2147483647 h 84"/>
                <a:gd name="T90" fmla="*/ 2147483647 w 153"/>
                <a:gd name="T91" fmla="*/ 2147483647 h 84"/>
                <a:gd name="T92" fmla="*/ 2147483647 w 153"/>
                <a:gd name="T93" fmla="*/ 2147483647 h 84"/>
                <a:gd name="T94" fmla="*/ 2147483647 w 153"/>
                <a:gd name="T95" fmla="*/ 2147483647 h 84"/>
                <a:gd name="T96" fmla="*/ 2147483647 w 153"/>
                <a:gd name="T97" fmla="*/ 2147483647 h 84"/>
                <a:gd name="T98" fmla="*/ 2147483647 w 153"/>
                <a:gd name="T99" fmla="*/ 2147483647 h 84"/>
                <a:gd name="T100" fmla="*/ 2147483647 w 153"/>
                <a:gd name="T101" fmla="*/ 2147483647 h 84"/>
                <a:gd name="T102" fmla="*/ 2147483647 w 153"/>
                <a:gd name="T103" fmla="*/ 2147483647 h 84"/>
                <a:gd name="T104" fmla="*/ 2147483647 w 153"/>
                <a:gd name="T105" fmla="*/ 2147483647 h 84"/>
                <a:gd name="T106" fmla="*/ 2147483647 w 153"/>
                <a:gd name="T107" fmla="*/ 2147483647 h 84"/>
                <a:gd name="T108" fmla="*/ 2147483647 w 153"/>
                <a:gd name="T109" fmla="*/ 2147483647 h 84"/>
                <a:gd name="T110" fmla="*/ 2147483647 w 153"/>
                <a:gd name="T111" fmla="*/ 2147483647 h 84"/>
                <a:gd name="T112" fmla="*/ 2147483647 w 153"/>
                <a:gd name="T113" fmla="*/ 2147483647 h 84"/>
                <a:gd name="T114" fmla="*/ 2147483647 w 153"/>
                <a:gd name="T115" fmla="*/ 2147483647 h 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3" h="84">
                  <a:moveTo>
                    <a:pt x="123" y="32"/>
                  </a:moveTo>
                  <a:cubicBezTo>
                    <a:pt x="122" y="32"/>
                    <a:pt x="121" y="32"/>
                    <a:pt x="120" y="32"/>
                  </a:cubicBezTo>
                  <a:cubicBezTo>
                    <a:pt x="118" y="32"/>
                    <a:pt x="119" y="31"/>
                    <a:pt x="119" y="31"/>
                  </a:cubicBezTo>
                  <a:cubicBezTo>
                    <a:pt x="119" y="31"/>
                    <a:pt x="120" y="27"/>
                    <a:pt x="120" y="26"/>
                  </a:cubicBezTo>
                  <a:cubicBezTo>
                    <a:pt x="120" y="25"/>
                    <a:pt x="121" y="24"/>
                    <a:pt x="121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2" y="22"/>
                    <a:pt x="123" y="20"/>
                    <a:pt x="124" y="19"/>
                  </a:cubicBezTo>
                  <a:cubicBezTo>
                    <a:pt x="125" y="19"/>
                    <a:pt x="125" y="18"/>
                    <a:pt x="125" y="17"/>
                  </a:cubicBezTo>
                  <a:cubicBezTo>
                    <a:pt x="125" y="15"/>
                    <a:pt x="125" y="15"/>
                    <a:pt x="124" y="13"/>
                  </a:cubicBezTo>
                  <a:cubicBezTo>
                    <a:pt x="123" y="13"/>
                    <a:pt x="123" y="12"/>
                    <a:pt x="122" y="12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11"/>
                    <a:pt x="110" y="6"/>
                    <a:pt x="109" y="6"/>
                  </a:cubicBezTo>
                  <a:cubicBezTo>
                    <a:pt x="108" y="6"/>
                    <a:pt x="103" y="6"/>
                    <a:pt x="102" y="6"/>
                  </a:cubicBezTo>
                  <a:cubicBezTo>
                    <a:pt x="100" y="7"/>
                    <a:pt x="99" y="6"/>
                    <a:pt x="98" y="6"/>
                  </a:cubicBezTo>
                  <a:cubicBezTo>
                    <a:pt x="97" y="6"/>
                    <a:pt x="95" y="5"/>
                    <a:pt x="94" y="5"/>
                  </a:cubicBezTo>
                  <a:cubicBezTo>
                    <a:pt x="93" y="5"/>
                    <a:pt x="93" y="4"/>
                    <a:pt x="93" y="4"/>
                  </a:cubicBezTo>
                  <a:cubicBezTo>
                    <a:pt x="93" y="4"/>
                    <a:pt x="91" y="2"/>
                    <a:pt x="90" y="1"/>
                  </a:cubicBezTo>
                  <a:cubicBezTo>
                    <a:pt x="90" y="0"/>
                    <a:pt x="89" y="1"/>
                    <a:pt x="88" y="1"/>
                  </a:cubicBezTo>
                  <a:cubicBezTo>
                    <a:pt x="87" y="2"/>
                    <a:pt x="86" y="1"/>
                    <a:pt x="85" y="2"/>
                  </a:cubicBezTo>
                  <a:cubicBezTo>
                    <a:pt x="84" y="3"/>
                    <a:pt x="85" y="4"/>
                    <a:pt x="85" y="5"/>
                  </a:cubicBezTo>
                  <a:cubicBezTo>
                    <a:pt x="85" y="7"/>
                    <a:pt x="87" y="7"/>
                    <a:pt x="87" y="6"/>
                  </a:cubicBezTo>
                  <a:cubicBezTo>
                    <a:pt x="87" y="6"/>
                    <a:pt x="88" y="6"/>
                    <a:pt x="89" y="6"/>
                  </a:cubicBezTo>
                  <a:cubicBezTo>
                    <a:pt x="90" y="6"/>
                    <a:pt x="90" y="7"/>
                    <a:pt x="90" y="8"/>
                  </a:cubicBezTo>
                  <a:cubicBezTo>
                    <a:pt x="89" y="9"/>
                    <a:pt x="88" y="9"/>
                    <a:pt x="88" y="9"/>
                  </a:cubicBezTo>
                  <a:cubicBezTo>
                    <a:pt x="88" y="9"/>
                    <a:pt x="85" y="10"/>
                    <a:pt x="84" y="10"/>
                  </a:cubicBezTo>
                  <a:cubicBezTo>
                    <a:pt x="83" y="10"/>
                    <a:pt x="78" y="10"/>
                    <a:pt x="77" y="9"/>
                  </a:cubicBezTo>
                  <a:cubicBezTo>
                    <a:pt x="76" y="9"/>
                    <a:pt x="74" y="9"/>
                    <a:pt x="74" y="9"/>
                  </a:cubicBezTo>
                  <a:cubicBezTo>
                    <a:pt x="74" y="9"/>
                    <a:pt x="70" y="10"/>
                    <a:pt x="69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5" y="9"/>
                    <a:pt x="61" y="11"/>
                    <a:pt x="60" y="11"/>
                  </a:cubicBezTo>
                  <a:cubicBezTo>
                    <a:pt x="59" y="12"/>
                    <a:pt x="58" y="11"/>
                    <a:pt x="57" y="10"/>
                  </a:cubicBezTo>
                  <a:cubicBezTo>
                    <a:pt x="57" y="10"/>
                    <a:pt x="56" y="10"/>
                    <a:pt x="56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3" y="12"/>
                  </a:cubicBezTo>
                  <a:cubicBezTo>
                    <a:pt x="52" y="14"/>
                    <a:pt x="51" y="15"/>
                    <a:pt x="50" y="15"/>
                  </a:cubicBezTo>
                  <a:cubicBezTo>
                    <a:pt x="49" y="16"/>
                    <a:pt x="49" y="16"/>
                    <a:pt x="48" y="16"/>
                  </a:cubicBezTo>
                  <a:cubicBezTo>
                    <a:pt x="47" y="16"/>
                    <a:pt x="46" y="15"/>
                    <a:pt x="45" y="16"/>
                  </a:cubicBezTo>
                  <a:cubicBezTo>
                    <a:pt x="44" y="17"/>
                    <a:pt x="43" y="16"/>
                    <a:pt x="43" y="16"/>
                  </a:cubicBezTo>
                  <a:cubicBezTo>
                    <a:pt x="43" y="16"/>
                    <a:pt x="42" y="15"/>
                    <a:pt x="41" y="14"/>
                  </a:cubicBezTo>
                  <a:cubicBezTo>
                    <a:pt x="40" y="13"/>
                    <a:pt x="38" y="14"/>
                    <a:pt x="37" y="13"/>
                  </a:cubicBezTo>
                  <a:cubicBezTo>
                    <a:pt x="36" y="13"/>
                    <a:pt x="35" y="14"/>
                    <a:pt x="35" y="14"/>
                  </a:cubicBezTo>
                  <a:cubicBezTo>
                    <a:pt x="35" y="15"/>
                    <a:pt x="34" y="16"/>
                    <a:pt x="33" y="18"/>
                  </a:cubicBezTo>
                  <a:cubicBezTo>
                    <a:pt x="31" y="20"/>
                    <a:pt x="33" y="20"/>
                    <a:pt x="33" y="20"/>
                  </a:cubicBezTo>
                  <a:cubicBezTo>
                    <a:pt x="33" y="20"/>
                    <a:pt x="33" y="20"/>
                    <a:pt x="36" y="20"/>
                  </a:cubicBezTo>
                  <a:cubicBezTo>
                    <a:pt x="39" y="20"/>
                    <a:pt x="37" y="21"/>
                    <a:pt x="37" y="21"/>
                  </a:cubicBezTo>
                  <a:cubicBezTo>
                    <a:pt x="37" y="21"/>
                    <a:pt x="36" y="22"/>
                    <a:pt x="35" y="23"/>
                  </a:cubicBezTo>
                  <a:cubicBezTo>
                    <a:pt x="34" y="24"/>
                    <a:pt x="30" y="28"/>
                    <a:pt x="28" y="30"/>
                  </a:cubicBezTo>
                  <a:cubicBezTo>
                    <a:pt x="26" y="32"/>
                    <a:pt x="21" y="34"/>
                    <a:pt x="20" y="35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19" y="37"/>
                    <a:pt x="18" y="40"/>
                    <a:pt x="18" y="41"/>
                  </a:cubicBezTo>
                  <a:cubicBezTo>
                    <a:pt x="17" y="43"/>
                    <a:pt x="16" y="44"/>
                    <a:pt x="16" y="44"/>
                  </a:cubicBezTo>
                  <a:cubicBezTo>
                    <a:pt x="15" y="45"/>
                    <a:pt x="9" y="51"/>
                    <a:pt x="8" y="52"/>
                  </a:cubicBezTo>
                  <a:cubicBezTo>
                    <a:pt x="7" y="53"/>
                    <a:pt x="6" y="56"/>
                    <a:pt x="5" y="57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5" y="60"/>
                    <a:pt x="5" y="61"/>
                    <a:pt x="6" y="61"/>
                  </a:cubicBezTo>
                  <a:cubicBezTo>
                    <a:pt x="6" y="62"/>
                    <a:pt x="5" y="64"/>
                    <a:pt x="5" y="64"/>
                  </a:cubicBezTo>
                  <a:lnTo>
                    <a:pt x="3" y="67"/>
                  </a:lnTo>
                  <a:cubicBezTo>
                    <a:pt x="0" y="72"/>
                    <a:pt x="3" y="69"/>
                    <a:pt x="3" y="69"/>
                  </a:cubicBezTo>
                  <a:cubicBezTo>
                    <a:pt x="3" y="69"/>
                    <a:pt x="8" y="65"/>
                    <a:pt x="9" y="65"/>
                  </a:cubicBezTo>
                  <a:cubicBezTo>
                    <a:pt x="10" y="64"/>
                    <a:pt x="11" y="63"/>
                    <a:pt x="11" y="63"/>
                  </a:cubicBezTo>
                  <a:cubicBezTo>
                    <a:pt x="11" y="63"/>
                    <a:pt x="12" y="61"/>
                    <a:pt x="13" y="60"/>
                  </a:cubicBezTo>
                  <a:cubicBezTo>
                    <a:pt x="13" y="59"/>
                    <a:pt x="14" y="60"/>
                    <a:pt x="15" y="60"/>
                  </a:cubicBezTo>
                  <a:cubicBezTo>
                    <a:pt x="16" y="60"/>
                    <a:pt x="20" y="58"/>
                    <a:pt x="20" y="58"/>
                  </a:cubicBezTo>
                  <a:cubicBezTo>
                    <a:pt x="21" y="58"/>
                    <a:pt x="23" y="57"/>
                    <a:pt x="24" y="57"/>
                  </a:cubicBezTo>
                  <a:cubicBezTo>
                    <a:pt x="25" y="57"/>
                    <a:pt x="27" y="58"/>
                    <a:pt x="28" y="58"/>
                  </a:cubicBezTo>
                  <a:cubicBezTo>
                    <a:pt x="29" y="59"/>
                    <a:pt x="29" y="59"/>
                    <a:pt x="29" y="60"/>
                  </a:cubicBezTo>
                  <a:cubicBezTo>
                    <a:pt x="29" y="61"/>
                    <a:pt x="30" y="68"/>
                    <a:pt x="30" y="70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1" y="72"/>
                    <a:pt x="35" y="77"/>
                    <a:pt x="36" y="77"/>
                  </a:cubicBezTo>
                  <a:cubicBezTo>
                    <a:pt x="36" y="78"/>
                    <a:pt x="37" y="79"/>
                    <a:pt x="37" y="80"/>
                  </a:cubicBezTo>
                  <a:cubicBezTo>
                    <a:pt x="38" y="80"/>
                    <a:pt x="38" y="79"/>
                    <a:pt x="38" y="79"/>
                  </a:cubicBezTo>
                  <a:cubicBezTo>
                    <a:pt x="39" y="79"/>
                    <a:pt x="51" y="79"/>
                    <a:pt x="51" y="79"/>
                  </a:cubicBezTo>
                  <a:cubicBezTo>
                    <a:pt x="52" y="78"/>
                    <a:pt x="53" y="78"/>
                    <a:pt x="54" y="78"/>
                  </a:cubicBezTo>
                  <a:cubicBezTo>
                    <a:pt x="54" y="77"/>
                    <a:pt x="55" y="77"/>
                    <a:pt x="56" y="77"/>
                  </a:cubicBezTo>
                  <a:cubicBezTo>
                    <a:pt x="57" y="78"/>
                    <a:pt x="64" y="80"/>
                    <a:pt x="64" y="80"/>
                  </a:cubicBezTo>
                  <a:cubicBezTo>
                    <a:pt x="64" y="80"/>
                    <a:pt x="65" y="80"/>
                    <a:pt x="66" y="79"/>
                  </a:cubicBezTo>
                  <a:cubicBezTo>
                    <a:pt x="67" y="78"/>
                    <a:pt x="70" y="74"/>
                    <a:pt x="70" y="74"/>
                  </a:cubicBezTo>
                  <a:cubicBezTo>
                    <a:pt x="70" y="74"/>
                    <a:pt x="72" y="72"/>
                    <a:pt x="72" y="71"/>
                  </a:cubicBezTo>
                  <a:cubicBezTo>
                    <a:pt x="72" y="69"/>
                    <a:pt x="74" y="65"/>
                    <a:pt x="74" y="65"/>
                  </a:cubicBezTo>
                  <a:cubicBezTo>
                    <a:pt x="74" y="65"/>
                    <a:pt x="75" y="64"/>
                    <a:pt x="76" y="64"/>
                  </a:cubicBezTo>
                  <a:cubicBezTo>
                    <a:pt x="76" y="63"/>
                    <a:pt x="77" y="63"/>
                    <a:pt x="78" y="62"/>
                  </a:cubicBezTo>
                  <a:cubicBezTo>
                    <a:pt x="78" y="61"/>
                    <a:pt x="82" y="58"/>
                    <a:pt x="82" y="58"/>
                  </a:cubicBezTo>
                  <a:cubicBezTo>
                    <a:pt x="82" y="58"/>
                    <a:pt x="83" y="57"/>
                    <a:pt x="84" y="57"/>
                  </a:cubicBezTo>
                  <a:cubicBezTo>
                    <a:pt x="84" y="58"/>
                    <a:pt x="85" y="58"/>
                    <a:pt x="85" y="59"/>
                  </a:cubicBezTo>
                  <a:cubicBezTo>
                    <a:pt x="85" y="60"/>
                    <a:pt x="85" y="65"/>
                    <a:pt x="85" y="65"/>
                  </a:cubicBezTo>
                  <a:cubicBezTo>
                    <a:pt x="85" y="65"/>
                    <a:pt x="85" y="67"/>
                    <a:pt x="85" y="67"/>
                  </a:cubicBezTo>
                  <a:cubicBezTo>
                    <a:pt x="86" y="68"/>
                    <a:pt x="93" y="72"/>
                    <a:pt x="93" y="72"/>
                  </a:cubicBezTo>
                  <a:cubicBezTo>
                    <a:pt x="93" y="72"/>
                    <a:pt x="94" y="73"/>
                    <a:pt x="95" y="73"/>
                  </a:cubicBezTo>
                  <a:cubicBezTo>
                    <a:pt x="96" y="73"/>
                    <a:pt x="98" y="73"/>
                    <a:pt x="98" y="74"/>
                  </a:cubicBezTo>
                  <a:cubicBezTo>
                    <a:pt x="98" y="75"/>
                    <a:pt x="100" y="79"/>
                    <a:pt x="100" y="79"/>
                  </a:cubicBezTo>
                  <a:cubicBezTo>
                    <a:pt x="100" y="79"/>
                    <a:pt x="100" y="80"/>
                    <a:pt x="100" y="81"/>
                  </a:cubicBezTo>
                  <a:cubicBezTo>
                    <a:pt x="100" y="82"/>
                    <a:pt x="100" y="84"/>
                    <a:pt x="101" y="83"/>
                  </a:cubicBezTo>
                  <a:cubicBezTo>
                    <a:pt x="102" y="81"/>
                    <a:pt x="104" y="81"/>
                    <a:pt x="104" y="79"/>
                  </a:cubicBezTo>
                  <a:cubicBezTo>
                    <a:pt x="104" y="77"/>
                    <a:pt x="105" y="73"/>
                    <a:pt x="105" y="73"/>
                  </a:cubicBezTo>
                  <a:cubicBezTo>
                    <a:pt x="105" y="73"/>
                    <a:pt x="107" y="71"/>
                    <a:pt x="107" y="71"/>
                  </a:cubicBezTo>
                  <a:cubicBezTo>
                    <a:pt x="108" y="70"/>
                    <a:pt x="110" y="67"/>
                    <a:pt x="110" y="67"/>
                  </a:cubicBezTo>
                  <a:cubicBezTo>
                    <a:pt x="110" y="67"/>
                    <a:pt x="112" y="65"/>
                    <a:pt x="111" y="64"/>
                  </a:cubicBezTo>
                  <a:cubicBezTo>
                    <a:pt x="111" y="63"/>
                    <a:pt x="112" y="57"/>
                    <a:pt x="112" y="57"/>
                  </a:cubicBezTo>
                  <a:cubicBezTo>
                    <a:pt x="112" y="57"/>
                    <a:pt x="113" y="55"/>
                    <a:pt x="114" y="56"/>
                  </a:cubicBezTo>
                  <a:cubicBezTo>
                    <a:pt x="116" y="58"/>
                    <a:pt x="120" y="60"/>
                    <a:pt x="121" y="61"/>
                  </a:cubicBezTo>
                  <a:cubicBezTo>
                    <a:pt x="123" y="61"/>
                    <a:pt x="137" y="67"/>
                    <a:pt x="139" y="67"/>
                  </a:cubicBezTo>
                  <a:cubicBezTo>
                    <a:pt x="141" y="67"/>
                    <a:pt x="144" y="66"/>
                    <a:pt x="142" y="64"/>
                  </a:cubicBezTo>
                  <a:cubicBezTo>
                    <a:pt x="140" y="63"/>
                    <a:pt x="140" y="62"/>
                    <a:pt x="141" y="61"/>
                  </a:cubicBezTo>
                  <a:cubicBezTo>
                    <a:pt x="142" y="60"/>
                    <a:pt x="142" y="60"/>
                    <a:pt x="140" y="59"/>
                  </a:cubicBezTo>
                  <a:cubicBezTo>
                    <a:pt x="139" y="58"/>
                    <a:pt x="137" y="56"/>
                    <a:pt x="138" y="55"/>
                  </a:cubicBezTo>
                  <a:cubicBezTo>
                    <a:pt x="139" y="53"/>
                    <a:pt x="140" y="52"/>
                    <a:pt x="140" y="52"/>
                  </a:cubicBezTo>
                  <a:cubicBezTo>
                    <a:pt x="140" y="52"/>
                    <a:pt x="140" y="51"/>
                    <a:pt x="141" y="51"/>
                  </a:cubicBezTo>
                  <a:cubicBezTo>
                    <a:pt x="142" y="52"/>
                    <a:pt x="151" y="54"/>
                    <a:pt x="151" y="54"/>
                  </a:cubicBezTo>
                  <a:cubicBezTo>
                    <a:pt x="151" y="54"/>
                    <a:pt x="152" y="53"/>
                    <a:pt x="152" y="52"/>
                  </a:cubicBezTo>
                  <a:cubicBezTo>
                    <a:pt x="152" y="51"/>
                    <a:pt x="153" y="45"/>
                    <a:pt x="153" y="40"/>
                  </a:cubicBezTo>
                  <a:cubicBezTo>
                    <a:pt x="152" y="39"/>
                    <a:pt x="152" y="39"/>
                    <a:pt x="151" y="37"/>
                  </a:cubicBezTo>
                  <a:cubicBezTo>
                    <a:pt x="149" y="33"/>
                    <a:pt x="147" y="36"/>
                    <a:pt x="146" y="37"/>
                  </a:cubicBezTo>
                  <a:cubicBezTo>
                    <a:pt x="145" y="37"/>
                    <a:pt x="143" y="39"/>
                    <a:pt x="142" y="40"/>
                  </a:cubicBezTo>
                  <a:cubicBezTo>
                    <a:pt x="140" y="42"/>
                    <a:pt x="139" y="40"/>
                    <a:pt x="139" y="40"/>
                  </a:cubicBezTo>
                  <a:cubicBezTo>
                    <a:pt x="139" y="40"/>
                    <a:pt x="126" y="33"/>
                    <a:pt x="125" y="32"/>
                  </a:cubicBezTo>
                  <a:cubicBezTo>
                    <a:pt x="125" y="32"/>
                    <a:pt x="124" y="32"/>
                    <a:pt x="123" y="3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9" name="Freeform 3024"/>
            <p:cNvSpPr>
              <a:spLocks/>
            </p:cNvSpPr>
            <p:nvPr/>
          </p:nvSpPr>
          <p:spPr bwMode="auto">
            <a:xfrm>
              <a:off x="6521256" y="3003435"/>
              <a:ext cx="104716" cy="91787"/>
            </a:xfrm>
            <a:custGeom>
              <a:avLst/>
              <a:gdLst>
                <a:gd name="T0" fmla="*/ 2147483647 w 130"/>
                <a:gd name="T1" fmla="*/ 2147483647 h 111"/>
                <a:gd name="T2" fmla="*/ 2147483647 w 130"/>
                <a:gd name="T3" fmla="*/ 2147483647 h 111"/>
                <a:gd name="T4" fmla="*/ 2147483647 w 130"/>
                <a:gd name="T5" fmla="*/ 2147483647 h 111"/>
                <a:gd name="T6" fmla="*/ 2147483647 w 130"/>
                <a:gd name="T7" fmla="*/ 2147483647 h 111"/>
                <a:gd name="T8" fmla="*/ 2147483647 w 130"/>
                <a:gd name="T9" fmla="*/ 2147483647 h 111"/>
                <a:gd name="T10" fmla="*/ 2147483647 w 130"/>
                <a:gd name="T11" fmla="*/ 2147483647 h 111"/>
                <a:gd name="T12" fmla="*/ 2147483647 w 130"/>
                <a:gd name="T13" fmla="*/ 2147483647 h 111"/>
                <a:gd name="T14" fmla="*/ 2147483647 w 130"/>
                <a:gd name="T15" fmla="*/ 2147483647 h 111"/>
                <a:gd name="T16" fmla="*/ 2147483647 w 130"/>
                <a:gd name="T17" fmla="*/ 2147483647 h 111"/>
                <a:gd name="T18" fmla="*/ 2147483647 w 130"/>
                <a:gd name="T19" fmla="*/ 2147483647 h 111"/>
                <a:gd name="T20" fmla="*/ 2147483647 w 130"/>
                <a:gd name="T21" fmla="*/ 2147483647 h 111"/>
                <a:gd name="T22" fmla="*/ 2147483647 w 130"/>
                <a:gd name="T23" fmla="*/ 2147483647 h 111"/>
                <a:gd name="T24" fmla="*/ 2147483647 w 130"/>
                <a:gd name="T25" fmla="*/ 2147483647 h 111"/>
                <a:gd name="T26" fmla="*/ 2147483647 w 130"/>
                <a:gd name="T27" fmla="*/ 2147483647 h 111"/>
                <a:gd name="T28" fmla="*/ 2147483647 w 130"/>
                <a:gd name="T29" fmla="*/ 2147483647 h 111"/>
                <a:gd name="T30" fmla="*/ 2147483647 w 130"/>
                <a:gd name="T31" fmla="*/ 2147483647 h 111"/>
                <a:gd name="T32" fmla="*/ 2147483647 w 130"/>
                <a:gd name="T33" fmla="*/ 2147483647 h 111"/>
                <a:gd name="T34" fmla="*/ 2147483647 w 130"/>
                <a:gd name="T35" fmla="*/ 2147483647 h 111"/>
                <a:gd name="T36" fmla="*/ 2147483647 w 130"/>
                <a:gd name="T37" fmla="*/ 2147483647 h 111"/>
                <a:gd name="T38" fmla="*/ 2147483647 w 130"/>
                <a:gd name="T39" fmla="*/ 2147483647 h 111"/>
                <a:gd name="T40" fmla="*/ 2147483647 w 130"/>
                <a:gd name="T41" fmla="*/ 2147483647 h 111"/>
                <a:gd name="T42" fmla="*/ 2147483647 w 130"/>
                <a:gd name="T43" fmla="*/ 2147483647 h 111"/>
                <a:gd name="T44" fmla="*/ 2147483647 w 130"/>
                <a:gd name="T45" fmla="*/ 2147483647 h 111"/>
                <a:gd name="T46" fmla="*/ 2147483647 w 130"/>
                <a:gd name="T47" fmla="*/ 2147483647 h 111"/>
                <a:gd name="T48" fmla="*/ 2147483647 w 130"/>
                <a:gd name="T49" fmla="*/ 2147483647 h 111"/>
                <a:gd name="T50" fmla="*/ 2147483647 w 130"/>
                <a:gd name="T51" fmla="*/ 2147483647 h 111"/>
                <a:gd name="T52" fmla="*/ 2147483647 w 130"/>
                <a:gd name="T53" fmla="*/ 2147483647 h 111"/>
                <a:gd name="T54" fmla="*/ 2147483647 w 130"/>
                <a:gd name="T55" fmla="*/ 2147483647 h 111"/>
                <a:gd name="T56" fmla="*/ 2147483647 w 130"/>
                <a:gd name="T57" fmla="*/ 2147483647 h 111"/>
                <a:gd name="T58" fmla="*/ 2147483647 w 130"/>
                <a:gd name="T59" fmla="*/ 2147483647 h 111"/>
                <a:gd name="T60" fmla="*/ 2147483647 w 130"/>
                <a:gd name="T61" fmla="*/ 2147483647 h 111"/>
                <a:gd name="T62" fmla="*/ 2147483647 w 130"/>
                <a:gd name="T63" fmla="*/ 2147483647 h 111"/>
                <a:gd name="T64" fmla="*/ 2147483647 w 130"/>
                <a:gd name="T65" fmla="*/ 2147483647 h 111"/>
                <a:gd name="T66" fmla="*/ 2147483647 w 130"/>
                <a:gd name="T67" fmla="*/ 2147483647 h 111"/>
                <a:gd name="T68" fmla="*/ 0 w 130"/>
                <a:gd name="T69" fmla="*/ 2147483647 h 111"/>
                <a:gd name="T70" fmla="*/ 2147483647 w 130"/>
                <a:gd name="T71" fmla="*/ 2147483647 h 111"/>
                <a:gd name="T72" fmla="*/ 2147483647 w 130"/>
                <a:gd name="T73" fmla="*/ 2147483647 h 111"/>
                <a:gd name="T74" fmla="*/ 2147483647 w 130"/>
                <a:gd name="T75" fmla="*/ 2147483647 h 111"/>
                <a:gd name="T76" fmla="*/ 2147483647 w 130"/>
                <a:gd name="T77" fmla="*/ 2147483647 h 111"/>
                <a:gd name="T78" fmla="*/ 2147483647 w 130"/>
                <a:gd name="T79" fmla="*/ 2147483647 h 111"/>
                <a:gd name="T80" fmla="*/ 2147483647 w 130"/>
                <a:gd name="T81" fmla="*/ 2147483647 h 111"/>
                <a:gd name="T82" fmla="*/ 2147483647 w 130"/>
                <a:gd name="T83" fmla="*/ 2147483647 h 111"/>
                <a:gd name="T84" fmla="*/ 2147483647 w 130"/>
                <a:gd name="T85" fmla="*/ 2147483647 h 111"/>
                <a:gd name="T86" fmla="*/ 2147483647 w 130"/>
                <a:gd name="T87" fmla="*/ 2147483647 h 111"/>
                <a:gd name="T88" fmla="*/ 2147483647 w 130"/>
                <a:gd name="T89" fmla="*/ 2147483647 h 111"/>
                <a:gd name="T90" fmla="*/ 2147483647 w 130"/>
                <a:gd name="T91" fmla="*/ 2147483647 h 111"/>
                <a:gd name="T92" fmla="*/ 2147483647 w 130"/>
                <a:gd name="T93" fmla="*/ 2147483647 h 111"/>
                <a:gd name="T94" fmla="*/ 2147483647 w 130"/>
                <a:gd name="T95" fmla="*/ 2147483647 h 111"/>
                <a:gd name="T96" fmla="*/ 2147483647 w 130"/>
                <a:gd name="T97" fmla="*/ 2147483647 h 111"/>
                <a:gd name="T98" fmla="*/ 2147483647 w 130"/>
                <a:gd name="T99" fmla="*/ 2147483647 h 111"/>
                <a:gd name="T100" fmla="*/ 2147483647 w 130"/>
                <a:gd name="T101" fmla="*/ 2147483647 h 111"/>
                <a:gd name="T102" fmla="*/ 2147483647 w 130"/>
                <a:gd name="T103" fmla="*/ 2147483647 h 111"/>
                <a:gd name="T104" fmla="*/ 2147483647 w 130"/>
                <a:gd name="T105" fmla="*/ 2147483647 h 111"/>
                <a:gd name="T106" fmla="*/ 2147483647 w 130"/>
                <a:gd name="T107" fmla="*/ 2147483647 h 111"/>
                <a:gd name="T108" fmla="*/ 2147483647 w 130"/>
                <a:gd name="T109" fmla="*/ 2147483647 h 111"/>
                <a:gd name="T110" fmla="*/ 2147483647 w 130"/>
                <a:gd name="T111" fmla="*/ 2147483647 h 111"/>
                <a:gd name="T112" fmla="*/ 2147483647 w 130"/>
                <a:gd name="T113" fmla="*/ 2147483647 h 111"/>
                <a:gd name="T114" fmla="*/ 2147483647 w 130"/>
                <a:gd name="T115" fmla="*/ 2147483647 h 111"/>
                <a:gd name="T116" fmla="*/ 2147483647 w 130"/>
                <a:gd name="T117" fmla="*/ 2147483647 h 111"/>
                <a:gd name="T118" fmla="*/ 2147483647 w 130"/>
                <a:gd name="T119" fmla="*/ 2147483647 h 111"/>
                <a:gd name="T120" fmla="*/ 2147483647 w 130"/>
                <a:gd name="T121" fmla="*/ 2147483647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0" h="111">
                  <a:moveTo>
                    <a:pt x="117" y="72"/>
                  </a:moveTo>
                  <a:cubicBezTo>
                    <a:pt x="118" y="71"/>
                    <a:pt x="121" y="69"/>
                    <a:pt x="122" y="69"/>
                  </a:cubicBezTo>
                  <a:cubicBezTo>
                    <a:pt x="124" y="69"/>
                    <a:pt x="125" y="67"/>
                    <a:pt x="126" y="65"/>
                  </a:cubicBezTo>
                  <a:cubicBezTo>
                    <a:pt x="126" y="64"/>
                    <a:pt x="125" y="63"/>
                    <a:pt x="124" y="62"/>
                  </a:cubicBezTo>
                  <a:cubicBezTo>
                    <a:pt x="123" y="61"/>
                    <a:pt x="119" y="56"/>
                    <a:pt x="118" y="53"/>
                  </a:cubicBezTo>
                  <a:cubicBezTo>
                    <a:pt x="116" y="51"/>
                    <a:pt x="120" y="54"/>
                    <a:pt x="121" y="55"/>
                  </a:cubicBezTo>
                  <a:cubicBezTo>
                    <a:pt x="122" y="55"/>
                    <a:pt x="129" y="54"/>
                    <a:pt x="130" y="52"/>
                  </a:cubicBezTo>
                  <a:cubicBezTo>
                    <a:pt x="130" y="49"/>
                    <a:pt x="129" y="51"/>
                    <a:pt x="127" y="50"/>
                  </a:cubicBezTo>
                  <a:cubicBezTo>
                    <a:pt x="125" y="49"/>
                    <a:pt x="121" y="44"/>
                    <a:pt x="121" y="43"/>
                  </a:cubicBezTo>
                  <a:cubicBezTo>
                    <a:pt x="120" y="42"/>
                    <a:pt x="119" y="42"/>
                    <a:pt x="118" y="42"/>
                  </a:cubicBezTo>
                  <a:cubicBezTo>
                    <a:pt x="117" y="42"/>
                    <a:pt x="116" y="42"/>
                    <a:pt x="115" y="40"/>
                  </a:cubicBezTo>
                  <a:cubicBezTo>
                    <a:pt x="113" y="39"/>
                    <a:pt x="112" y="34"/>
                    <a:pt x="113" y="32"/>
                  </a:cubicBezTo>
                  <a:cubicBezTo>
                    <a:pt x="113" y="31"/>
                    <a:pt x="115" y="28"/>
                    <a:pt x="116" y="27"/>
                  </a:cubicBezTo>
                  <a:cubicBezTo>
                    <a:pt x="118" y="25"/>
                    <a:pt x="119" y="19"/>
                    <a:pt x="121" y="17"/>
                  </a:cubicBezTo>
                  <a:cubicBezTo>
                    <a:pt x="122" y="15"/>
                    <a:pt x="119" y="16"/>
                    <a:pt x="119" y="16"/>
                  </a:cubicBezTo>
                  <a:cubicBezTo>
                    <a:pt x="119" y="16"/>
                    <a:pt x="113" y="17"/>
                    <a:pt x="112" y="17"/>
                  </a:cubicBezTo>
                  <a:cubicBezTo>
                    <a:pt x="111" y="17"/>
                    <a:pt x="111" y="17"/>
                    <a:pt x="110" y="17"/>
                  </a:cubicBezTo>
                  <a:cubicBezTo>
                    <a:pt x="108" y="17"/>
                    <a:pt x="103" y="15"/>
                    <a:pt x="102" y="15"/>
                  </a:cubicBezTo>
                  <a:cubicBezTo>
                    <a:pt x="101" y="14"/>
                    <a:pt x="101" y="13"/>
                    <a:pt x="101" y="13"/>
                  </a:cubicBezTo>
                  <a:cubicBezTo>
                    <a:pt x="102" y="12"/>
                    <a:pt x="101" y="12"/>
                    <a:pt x="100" y="12"/>
                  </a:cubicBezTo>
                  <a:cubicBezTo>
                    <a:pt x="99" y="11"/>
                    <a:pt x="97" y="10"/>
                    <a:pt x="95" y="9"/>
                  </a:cubicBezTo>
                  <a:cubicBezTo>
                    <a:pt x="93" y="7"/>
                    <a:pt x="93" y="8"/>
                    <a:pt x="92" y="9"/>
                  </a:cubicBezTo>
                  <a:cubicBezTo>
                    <a:pt x="92" y="9"/>
                    <a:pt x="89" y="9"/>
                    <a:pt x="89" y="9"/>
                  </a:cubicBezTo>
                  <a:cubicBezTo>
                    <a:pt x="89" y="9"/>
                    <a:pt x="48" y="5"/>
                    <a:pt x="47" y="5"/>
                  </a:cubicBezTo>
                  <a:cubicBezTo>
                    <a:pt x="46" y="5"/>
                    <a:pt x="41" y="2"/>
                    <a:pt x="40" y="1"/>
                  </a:cubicBezTo>
                  <a:cubicBezTo>
                    <a:pt x="39" y="0"/>
                    <a:pt x="38" y="1"/>
                    <a:pt x="38" y="1"/>
                  </a:cubicBezTo>
                  <a:cubicBezTo>
                    <a:pt x="37" y="2"/>
                    <a:pt x="36" y="2"/>
                    <a:pt x="36" y="2"/>
                  </a:cubicBezTo>
                  <a:lnTo>
                    <a:pt x="33" y="2"/>
                  </a:lnTo>
                  <a:cubicBezTo>
                    <a:pt x="23" y="2"/>
                    <a:pt x="22" y="8"/>
                    <a:pt x="21" y="10"/>
                  </a:cubicBezTo>
                  <a:cubicBezTo>
                    <a:pt x="20" y="12"/>
                    <a:pt x="19" y="10"/>
                    <a:pt x="19" y="10"/>
                  </a:cubicBezTo>
                  <a:cubicBezTo>
                    <a:pt x="19" y="10"/>
                    <a:pt x="13" y="6"/>
                    <a:pt x="11" y="5"/>
                  </a:cubicBezTo>
                  <a:cubicBezTo>
                    <a:pt x="10" y="4"/>
                    <a:pt x="6" y="2"/>
                    <a:pt x="3" y="3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1" y="12"/>
                    <a:pt x="0" y="12"/>
                    <a:pt x="0" y="15"/>
                  </a:cubicBezTo>
                  <a:cubicBezTo>
                    <a:pt x="0" y="19"/>
                    <a:pt x="2" y="21"/>
                    <a:pt x="4" y="23"/>
                  </a:cubicBezTo>
                  <a:cubicBezTo>
                    <a:pt x="6" y="24"/>
                    <a:pt x="9" y="26"/>
                    <a:pt x="10" y="29"/>
                  </a:cubicBezTo>
                  <a:cubicBezTo>
                    <a:pt x="12" y="31"/>
                    <a:pt x="15" y="41"/>
                    <a:pt x="16" y="43"/>
                  </a:cubicBezTo>
                  <a:cubicBezTo>
                    <a:pt x="16" y="45"/>
                    <a:pt x="18" y="46"/>
                    <a:pt x="18" y="47"/>
                  </a:cubicBezTo>
                  <a:cubicBezTo>
                    <a:pt x="19" y="47"/>
                    <a:pt x="30" y="57"/>
                    <a:pt x="31" y="58"/>
                  </a:cubicBezTo>
                  <a:cubicBezTo>
                    <a:pt x="33" y="59"/>
                    <a:pt x="48" y="72"/>
                    <a:pt x="50" y="74"/>
                  </a:cubicBezTo>
                  <a:cubicBezTo>
                    <a:pt x="53" y="77"/>
                    <a:pt x="56" y="84"/>
                    <a:pt x="57" y="86"/>
                  </a:cubicBezTo>
                  <a:cubicBezTo>
                    <a:pt x="57" y="89"/>
                    <a:pt x="61" y="89"/>
                    <a:pt x="64" y="93"/>
                  </a:cubicBezTo>
                  <a:cubicBezTo>
                    <a:pt x="66" y="95"/>
                    <a:pt x="64" y="96"/>
                    <a:pt x="62" y="96"/>
                  </a:cubicBezTo>
                  <a:cubicBezTo>
                    <a:pt x="63" y="97"/>
                    <a:pt x="64" y="98"/>
                    <a:pt x="64" y="98"/>
                  </a:cubicBezTo>
                  <a:lnTo>
                    <a:pt x="89" y="111"/>
                  </a:lnTo>
                  <a:cubicBezTo>
                    <a:pt x="89" y="109"/>
                    <a:pt x="90" y="109"/>
                    <a:pt x="91" y="111"/>
                  </a:cubicBezTo>
                  <a:cubicBezTo>
                    <a:pt x="92" y="111"/>
                    <a:pt x="92" y="110"/>
                    <a:pt x="93" y="110"/>
                  </a:cubicBezTo>
                  <a:cubicBezTo>
                    <a:pt x="94" y="109"/>
                    <a:pt x="94" y="104"/>
                    <a:pt x="94" y="102"/>
                  </a:cubicBezTo>
                  <a:cubicBezTo>
                    <a:pt x="93" y="100"/>
                    <a:pt x="92" y="97"/>
                    <a:pt x="92" y="94"/>
                  </a:cubicBezTo>
                  <a:cubicBezTo>
                    <a:pt x="91" y="92"/>
                    <a:pt x="96" y="86"/>
                    <a:pt x="98" y="85"/>
                  </a:cubicBezTo>
                  <a:cubicBezTo>
                    <a:pt x="100" y="83"/>
                    <a:pt x="101" y="82"/>
                    <a:pt x="103" y="80"/>
                  </a:cubicBezTo>
                  <a:cubicBezTo>
                    <a:pt x="105" y="78"/>
                    <a:pt x="107" y="80"/>
                    <a:pt x="108" y="80"/>
                  </a:cubicBezTo>
                  <a:cubicBezTo>
                    <a:pt x="108" y="81"/>
                    <a:pt x="110" y="82"/>
                    <a:pt x="111" y="82"/>
                  </a:cubicBezTo>
                  <a:cubicBezTo>
                    <a:pt x="112" y="82"/>
                    <a:pt x="112" y="81"/>
                    <a:pt x="111" y="80"/>
                  </a:cubicBezTo>
                  <a:cubicBezTo>
                    <a:pt x="110" y="78"/>
                    <a:pt x="108" y="75"/>
                    <a:pt x="107" y="74"/>
                  </a:cubicBezTo>
                  <a:cubicBezTo>
                    <a:pt x="107" y="72"/>
                    <a:pt x="108" y="72"/>
                    <a:pt x="109" y="72"/>
                  </a:cubicBezTo>
                  <a:cubicBezTo>
                    <a:pt x="109" y="71"/>
                    <a:pt x="110" y="71"/>
                    <a:pt x="110" y="72"/>
                  </a:cubicBezTo>
                  <a:cubicBezTo>
                    <a:pt x="110" y="73"/>
                    <a:pt x="112" y="73"/>
                    <a:pt x="112" y="73"/>
                  </a:cubicBezTo>
                  <a:cubicBezTo>
                    <a:pt x="112" y="73"/>
                    <a:pt x="115" y="72"/>
                    <a:pt x="116" y="72"/>
                  </a:cubicBezTo>
                  <a:cubicBezTo>
                    <a:pt x="116" y="72"/>
                    <a:pt x="116" y="72"/>
                    <a:pt x="117" y="7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0" name="Freeform 3025"/>
            <p:cNvSpPr>
              <a:spLocks/>
            </p:cNvSpPr>
            <p:nvPr/>
          </p:nvSpPr>
          <p:spPr bwMode="auto">
            <a:xfrm>
              <a:off x="6530922" y="2887667"/>
              <a:ext cx="183655" cy="99230"/>
            </a:xfrm>
            <a:custGeom>
              <a:avLst/>
              <a:gdLst>
                <a:gd name="T0" fmla="*/ 2147483647 w 228"/>
                <a:gd name="T1" fmla="*/ 2147483647 h 120"/>
                <a:gd name="T2" fmla="*/ 2147483647 w 228"/>
                <a:gd name="T3" fmla="*/ 2147483647 h 120"/>
                <a:gd name="T4" fmla="*/ 2147483647 w 228"/>
                <a:gd name="T5" fmla="*/ 2147483647 h 120"/>
                <a:gd name="T6" fmla="*/ 2147483647 w 228"/>
                <a:gd name="T7" fmla="*/ 2147483647 h 120"/>
                <a:gd name="T8" fmla="*/ 2147483647 w 228"/>
                <a:gd name="T9" fmla="*/ 2147483647 h 120"/>
                <a:gd name="T10" fmla="*/ 2147483647 w 228"/>
                <a:gd name="T11" fmla="*/ 2147483647 h 120"/>
                <a:gd name="T12" fmla="*/ 2147483647 w 228"/>
                <a:gd name="T13" fmla="*/ 2147483647 h 120"/>
                <a:gd name="T14" fmla="*/ 2147483647 w 228"/>
                <a:gd name="T15" fmla="*/ 2147483647 h 120"/>
                <a:gd name="T16" fmla="*/ 2147483647 w 228"/>
                <a:gd name="T17" fmla="*/ 2147483647 h 120"/>
                <a:gd name="T18" fmla="*/ 2147483647 w 228"/>
                <a:gd name="T19" fmla="*/ 2147483647 h 120"/>
                <a:gd name="T20" fmla="*/ 2147483647 w 228"/>
                <a:gd name="T21" fmla="*/ 2147483647 h 120"/>
                <a:gd name="T22" fmla="*/ 2147483647 w 228"/>
                <a:gd name="T23" fmla="*/ 2147483647 h 120"/>
                <a:gd name="T24" fmla="*/ 2147483647 w 228"/>
                <a:gd name="T25" fmla="*/ 2147483647 h 120"/>
                <a:gd name="T26" fmla="*/ 2147483647 w 228"/>
                <a:gd name="T27" fmla="*/ 2147483647 h 120"/>
                <a:gd name="T28" fmla="*/ 2147483647 w 228"/>
                <a:gd name="T29" fmla="*/ 2147483647 h 120"/>
                <a:gd name="T30" fmla="*/ 2147483647 w 228"/>
                <a:gd name="T31" fmla="*/ 2147483647 h 120"/>
                <a:gd name="T32" fmla="*/ 2147483647 w 228"/>
                <a:gd name="T33" fmla="*/ 2147483647 h 120"/>
                <a:gd name="T34" fmla="*/ 2147483647 w 228"/>
                <a:gd name="T35" fmla="*/ 2147483647 h 120"/>
                <a:gd name="T36" fmla="*/ 2147483647 w 228"/>
                <a:gd name="T37" fmla="*/ 2147483647 h 120"/>
                <a:gd name="T38" fmla="*/ 2147483647 w 228"/>
                <a:gd name="T39" fmla="*/ 2147483647 h 120"/>
                <a:gd name="T40" fmla="*/ 2147483647 w 228"/>
                <a:gd name="T41" fmla="*/ 2147483647 h 120"/>
                <a:gd name="T42" fmla="*/ 2147483647 w 228"/>
                <a:gd name="T43" fmla="*/ 2147483647 h 120"/>
                <a:gd name="T44" fmla="*/ 2147483647 w 228"/>
                <a:gd name="T45" fmla="*/ 2147483647 h 120"/>
                <a:gd name="T46" fmla="*/ 2147483647 w 228"/>
                <a:gd name="T47" fmla="*/ 2147483647 h 120"/>
                <a:gd name="T48" fmla="*/ 2147483647 w 228"/>
                <a:gd name="T49" fmla="*/ 2147483647 h 120"/>
                <a:gd name="T50" fmla="*/ 2147483647 w 228"/>
                <a:gd name="T51" fmla="*/ 2147483647 h 120"/>
                <a:gd name="T52" fmla="*/ 2147483647 w 228"/>
                <a:gd name="T53" fmla="*/ 2147483647 h 120"/>
                <a:gd name="T54" fmla="*/ 2147483647 w 228"/>
                <a:gd name="T55" fmla="*/ 2147483647 h 120"/>
                <a:gd name="T56" fmla="*/ 2147483647 w 228"/>
                <a:gd name="T57" fmla="*/ 2147483647 h 120"/>
                <a:gd name="T58" fmla="*/ 2147483647 w 228"/>
                <a:gd name="T59" fmla="*/ 2147483647 h 120"/>
                <a:gd name="T60" fmla="*/ 2147483647 w 228"/>
                <a:gd name="T61" fmla="*/ 2147483647 h 120"/>
                <a:gd name="T62" fmla="*/ 2147483647 w 228"/>
                <a:gd name="T63" fmla="*/ 2147483647 h 120"/>
                <a:gd name="T64" fmla="*/ 2147483647 w 228"/>
                <a:gd name="T65" fmla="*/ 2147483647 h 120"/>
                <a:gd name="T66" fmla="*/ 2147483647 w 228"/>
                <a:gd name="T67" fmla="*/ 0 h 120"/>
                <a:gd name="T68" fmla="*/ 2147483647 w 228"/>
                <a:gd name="T69" fmla="*/ 2147483647 h 120"/>
                <a:gd name="T70" fmla="*/ 2147483647 w 228"/>
                <a:gd name="T71" fmla="*/ 2147483647 h 120"/>
                <a:gd name="T72" fmla="*/ 2147483647 w 228"/>
                <a:gd name="T73" fmla="*/ 2147483647 h 120"/>
                <a:gd name="T74" fmla="*/ 2147483647 w 228"/>
                <a:gd name="T75" fmla="*/ 2147483647 h 120"/>
                <a:gd name="T76" fmla="*/ 2147483647 w 228"/>
                <a:gd name="T77" fmla="*/ 2147483647 h 120"/>
                <a:gd name="T78" fmla="*/ 2147483647 w 228"/>
                <a:gd name="T79" fmla="*/ 2147483647 h 120"/>
                <a:gd name="T80" fmla="*/ 2147483647 w 228"/>
                <a:gd name="T81" fmla="*/ 2147483647 h 120"/>
                <a:gd name="T82" fmla="*/ 2147483647 w 228"/>
                <a:gd name="T83" fmla="*/ 2147483647 h 120"/>
                <a:gd name="T84" fmla="*/ 2147483647 w 228"/>
                <a:gd name="T85" fmla="*/ 2147483647 h 120"/>
                <a:gd name="T86" fmla="*/ 2147483647 w 228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8" h="120">
                  <a:moveTo>
                    <a:pt x="35" y="25"/>
                  </a:moveTo>
                  <a:cubicBezTo>
                    <a:pt x="35" y="25"/>
                    <a:pt x="35" y="26"/>
                    <a:pt x="34" y="27"/>
                  </a:cubicBezTo>
                  <a:cubicBezTo>
                    <a:pt x="34" y="28"/>
                    <a:pt x="32" y="34"/>
                    <a:pt x="32" y="35"/>
                  </a:cubicBezTo>
                  <a:cubicBezTo>
                    <a:pt x="33" y="37"/>
                    <a:pt x="32" y="37"/>
                    <a:pt x="32" y="37"/>
                  </a:cubicBezTo>
                  <a:cubicBezTo>
                    <a:pt x="32" y="37"/>
                    <a:pt x="29" y="37"/>
                    <a:pt x="28" y="38"/>
                  </a:cubicBezTo>
                  <a:cubicBezTo>
                    <a:pt x="26" y="38"/>
                    <a:pt x="24" y="39"/>
                    <a:pt x="23" y="38"/>
                  </a:cubicBezTo>
                  <a:cubicBezTo>
                    <a:pt x="23" y="38"/>
                    <a:pt x="21" y="38"/>
                    <a:pt x="21" y="37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8" y="35"/>
                    <a:pt x="16" y="35"/>
                    <a:pt x="15" y="35"/>
                  </a:cubicBezTo>
                  <a:cubicBezTo>
                    <a:pt x="14" y="35"/>
                    <a:pt x="14" y="37"/>
                    <a:pt x="14" y="37"/>
                  </a:cubicBezTo>
                  <a:cubicBezTo>
                    <a:pt x="14" y="37"/>
                    <a:pt x="13" y="37"/>
                    <a:pt x="12" y="38"/>
                  </a:cubicBezTo>
                  <a:cubicBezTo>
                    <a:pt x="10" y="39"/>
                    <a:pt x="12" y="40"/>
                    <a:pt x="12" y="40"/>
                  </a:cubicBezTo>
                  <a:cubicBezTo>
                    <a:pt x="12" y="40"/>
                    <a:pt x="14" y="40"/>
                    <a:pt x="14" y="40"/>
                  </a:cubicBezTo>
                  <a:cubicBezTo>
                    <a:pt x="15" y="40"/>
                    <a:pt x="17" y="44"/>
                    <a:pt x="17" y="44"/>
                  </a:cubicBezTo>
                  <a:cubicBezTo>
                    <a:pt x="18" y="45"/>
                    <a:pt x="18" y="46"/>
                    <a:pt x="18" y="47"/>
                  </a:cubicBezTo>
                  <a:cubicBezTo>
                    <a:pt x="18" y="48"/>
                    <a:pt x="17" y="49"/>
                    <a:pt x="17" y="49"/>
                  </a:cubicBezTo>
                  <a:cubicBezTo>
                    <a:pt x="17" y="49"/>
                    <a:pt x="15" y="50"/>
                    <a:pt x="13" y="51"/>
                  </a:cubicBezTo>
                  <a:cubicBezTo>
                    <a:pt x="11" y="52"/>
                    <a:pt x="11" y="53"/>
                    <a:pt x="11" y="53"/>
                  </a:cubicBezTo>
                  <a:cubicBezTo>
                    <a:pt x="11" y="53"/>
                    <a:pt x="11" y="57"/>
                    <a:pt x="12" y="59"/>
                  </a:cubicBezTo>
                  <a:cubicBezTo>
                    <a:pt x="12" y="62"/>
                    <a:pt x="13" y="63"/>
                    <a:pt x="13" y="65"/>
                  </a:cubicBezTo>
                  <a:cubicBezTo>
                    <a:pt x="13" y="67"/>
                    <a:pt x="12" y="67"/>
                    <a:pt x="12" y="67"/>
                  </a:cubicBezTo>
                  <a:cubicBezTo>
                    <a:pt x="12" y="67"/>
                    <a:pt x="8" y="67"/>
                    <a:pt x="7" y="66"/>
                  </a:cubicBezTo>
                  <a:cubicBezTo>
                    <a:pt x="7" y="66"/>
                    <a:pt x="5" y="67"/>
                    <a:pt x="5" y="67"/>
                  </a:cubicBezTo>
                  <a:cubicBezTo>
                    <a:pt x="5" y="67"/>
                    <a:pt x="3" y="70"/>
                    <a:pt x="2" y="71"/>
                  </a:cubicBezTo>
                  <a:cubicBezTo>
                    <a:pt x="1" y="72"/>
                    <a:pt x="1" y="72"/>
                    <a:pt x="0" y="73"/>
                  </a:cubicBezTo>
                  <a:cubicBezTo>
                    <a:pt x="1" y="73"/>
                    <a:pt x="2" y="73"/>
                    <a:pt x="2" y="73"/>
                  </a:cubicBezTo>
                  <a:cubicBezTo>
                    <a:pt x="3" y="73"/>
                    <a:pt x="6" y="72"/>
                    <a:pt x="7" y="74"/>
                  </a:cubicBezTo>
                  <a:cubicBezTo>
                    <a:pt x="7" y="76"/>
                    <a:pt x="8" y="77"/>
                    <a:pt x="8" y="78"/>
                  </a:cubicBezTo>
                  <a:cubicBezTo>
                    <a:pt x="9" y="79"/>
                    <a:pt x="10" y="80"/>
                    <a:pt x="10" y="81"/>
                  </a:cubicBezTo>
                  <a:cubicBezTo>
                    <a:pt x="10" y="82"/>
                    <a:pt x="9" y="83"/>
                    <a:pt x="11" y="84"/>
                  </a:cubicBezTo>
                  <a:cubicBezTo>
                    <a:pt x="11" y="85"/>
                    <a:pt x="14" y="87"/>
                    <a:pt x="16" y="89"/>
                  </a:cubicBezTo>
                  <a:cubicBezTo>
                    <a:pt x="17" y="90"/>
                    <a:pt x="19" y="91"/>
                    <a:pt x="20" y="91"/>
                  </a:cubicBezTo>
                  <a:cubicBezTo>
                    <a:pt x="23" y="93"/>
                    <a:pt x="24" y="94"/>
                    <a:pt x="24" y="94"/>
                  </a:cubicBezTo>
                  <a:cubicBezTo>
                    <a:pt x="24" y="94"/>
                    <a:pt x="25" y="94"/>
                    <a:pt x="25" y="96"/>
                  </a:cubicBezTo>
                  <a:cubicBezTo>
                    <a:pt x="26" y="97"/>
                    <a:pt x="27" y="99"/>
                    <a:pt x="28" y="99"/>
                  </a:cubicBezTo>
                  <a:cubicBezTo>
                    <a:pt x="28" y="99"/>
                    <a:pt x="40" y="110"/>
                    <a:pt x="41" y="111"/>
                  </a:cubicBezTo>
                  <a:cubicBezTo>
                    <a:pt x="43" y="111"/>
                    <a:pt x="47" y="113"/>
                    <a:pt x="48" y="114"/>
                  </a:cubicBezTo>
                  <a:cubicBezTo>
                    <a:pt x="49" y="115"/>
                    <a:pt x="54" y="117"/>
                    <a:pt x="55" y="117"/>
                  </a:cubicBezTo>
                  <a:cubicBezTo>
                    <a:pt x="57" y="117"/>
                    <a:pt x="60" y="119"/>
                    <a:pt x="62" y="119"/>
                  </a:cubicBezTo>
                  <a:cubicBezTo>
                    <a:pt x="64" y="119"/>
                    <a:pt x="71" y="120"/>
                    <a:pt x="71" y="120"/>
                  </a:cubicBezTo>
                  <a:cubicBezTo>
                    <a:pt x="71" y="120"/>
                    <a:pt x="73" y="120"/>
                    <a:pt x="74" y="120"/>
                  </a:cubicBezTo>
                  <a:cubicBezTo>
                    <a:pt x="74" y="119"/>
                    <a:pt x="84" y="116"/>
                    <a:pt x="94" y="112"/>
                  </a:cubicBezTo>
                  <a:cubicBezTo>
                    <a:pt x="106" y="108"/>
                    <a:pt x="118" y="104"/>
                    <a:pt x="119" y="103"/>
                  </a:cubicBezTo>
                  <a:cubicBezTo>
                    <a:pt x="120" y="103"/>
                    <a:pt x="122" y="102"/>
                    <a:pt x="124" y="102"/>
                  </a:cubicBezTo>
                  <a:cubicBezTo>
                    <a:pt x="125" y="103"/>
                    <a:pt x="132" y="103"/>
                    <a:pt x="133" y="103"/>
                  </a:cubicBezTo>
                  <a:cubicBezTo>
                    <a:pt x="133" y="103"/>
                    <a:pt x="136" y="103"/>
                    <a:pt x="137" y="104"/>
                  </a:cubicBezTo>
                  <a:cubicBezTo>
                    <a:pt x="138" y="104"/>
                    <a:pt x="139" y="105"/>
                    <a:pt x="140" y="105"/>
                  </a:cubicBezTo>
                  <a:cubicBezTo>
                    <a:pt x="143" y="105"/>
                    <a:pt x="154" y="103"/>
                    <a:pt x="154" y="103"/>
                  </a:cubicBezTo>
                  <a:cubicBezTo>
                    <a:pt x="154" y="103"/>
                    <a:pt x="155" y="102"/>
                    <a:pt x="155" y="102"/>
                  </a:cubicBezTo>
                  <a:cubicBezTo>
                    <a:pt x="155" y="102"/>
                    <a:pt x="156" y="101"/>
                    <a:pt x="157" y="100"/>
                  </a:cubicBezTo>
                  <a:cubicBezTo>
                    <a:pt x="157" y="98"/>
                    <a:pt x="158" y="99"/>
                    <a:pt x="158" y="99"/>
                  </a:cubicBezTo>
                  <a:cubicBezTo>
                    <a:pt x="158" y="99"/>
                    <a:pt x="162" y="99"/>
                    <a:pt x="164" y="99"/>
                  </a:cubicBezTo>
                  <a:cubicBezTo>
                    <a:pt x="167" y="98"/>
                    <a:pt x="169" y="97"/>
                    <a:pt x="170" y="96"/>
                  </a:cubicBezTo>
                  <a:cubicBezTo>
                    <a:pt x="170" y="96"/>
                    <a:pt x="170" y="95"/>
                    <a:pt x="172" y="94"/>
                  </a:cubicBezTo>
                  <a:cubicBezTo>
                    <a:pt x="173" y="93"/>
                    <a:pt x="178" y="85"/>
                    <a:pt x="178" y="84"/>
                  </a:cubicBezTo>
                  <a:cubicBezTo>
                    <a:pt x="179" y="83"/>
                    <a:pt x="179" y="82"/>
                    <a:pt x="180" y="82"/>
                  </a:cubicBezTo>
                  <a:cubicBezTo>
                    <a:pt x="180" y="81"/>
                    <a:pt x="181" y="80"/>
                    <a:pt x="181" y="80"/>
                  </a:cubicBezTo>
                  <a:cubicBezTo>
                    <a:pt x="181" y="79"/>
                    <a:pt x="185" y="69"/>
                    <a:pt x="186" y="67"/>
                  </a:cubicBezTo>
                  <a:cubicBezTo>
                    <a:pt x="187" y="66"/>
                    <a:pt x="200" y="45"/>
                    <a:pt x="201" y="44"/>
                  </a:cubicBezTo>
                  <a:cubicBezTo>
                    <a:pt x="201" y="43"/>
                    <a:pt x="203" y="43"/>
                    <a:pt x="204" y="42"/>
                  </a:cubicBezTo>
                  <a:cubicBezTo>
                    <a:pt x="205" y="42"/>
                    <a:pt x="228" y="27"/>
                    <a:pt x="228" y="27"/>
                  </a:cubicBezTo>
                  <a:lnTo>
                    <a:pt x="203" y="7"/>
                  </a:lnTo>
                  <a:cubicBezTo>
                    <a:pt x="203" y="7"/>
                    <a:pt x="203" y="7"/>
                    <a:pt x="203" y="7"/>
                  </a:cubicBezTo>
                  <a:cubicBezTo>
                    <a:pt x="201" y="8"/>
                    <a:pt x="198" y="9"/>
                    <a:pt x="194" y="9"/>
                  </a:cubicBezTo>
                  <a:cubicBezTo>
                    <a:pt x="186" y="11"/>
                    <a:pt x="183" y="3"/>
                    <a:pt x="182" y="2"/>
                  </a:cubicBezTo>
                  <a:cubicBezTo>
                    <a:pt x="182" y="1"/>
                    <a:pt x="180" y="1"/>
                    <a:pt x="180" y="1"/>
                  </a:cubicBezTo>
                  <a:cubicBezTo>
                    <a:pt x="180" y="1"/>
                    <a:pt x="160" y="0"/>
                    <a:pt x="159" y="0"/>
                  </a:cubicBezTo>
                  <a:cubicBezTo>
                    <a:pt x="158" y="0"/>
                    <a:pt x="156" y="0"/>
                    <a:pt x="156" y="0"/>
                  </a:cubicBezTo>
                  <a:cubicBezTo>
                    <a:pt x="156" y="0"/>
                    <a:pt x="149" y="3"/>
                    <a:pt x="148" y="4"/>
                  </a:cubicBezTo>
                  <a:cubicBezTo>
                    <a:pt x="147" y="4"/>
                    <a:pt x="146" y="5"/>
                    <a:pt x="146" y="5"/>
                  </a:cubicBezTo>
                  <a:cubicBezTo>
                    <a:pt x="145" y="6"/>
                    <a:pt x="145" y="7"/>
                    <a:pt x="144" y="8"/>
                  </a:cubicBezTo>
                  <a:cubicBezTo>
                    <a:pt x="143" y="9"/>
                    <a:pt x="136" y="14"/>
                    <a:pt x="134" y="16"/>
                  </a:cubicBezTo>
                  <a:cubicBezTo>
                    <a:pt x="132" y="18"/>
                    <a:pt x="130" y="18"/>
                    <a:pt x="129" y="18"/>
                  </a:cubicBezTo>
                  <a:cubicBezTo>
                    <a:pt x="128" y="18"/>
                    <a:pt x="125" y="18"/>
                    <a:pt x="125" y="18"/>
                  </a:cubicBezTo>
                  <a:cubicBezTo>
                    <a:pt x="124" y="18"/>
                    <a:pt x="118" y="16"/>
                    <a:pt x="117" y="16"/>
                  </a:cubicBezTo>
                  <a:cubicBezTo>
                    <a:pt x="116" y="15"/>
                    <a:pt x="114" y="15"/>
                    <a:pt x="114" y="16"/>
                  </a:cubicBezTo>
                  <a:cubicBezTo>
                    <a:pt x="113" y="16"/>
                    <a:pt x="97" y="22"/>
                    <a:pt x="96" y="22"/>
                  </a:cubicBezTo>
                  <a:cubicBezTo>
                    <a:pt x="96" y="22"/>
                    <a:pt x="92" y="24"/>
                    <a:pt x="90" y="26"/>
                  </a:cubicBezTo>
                  <a:cubicBezTo>
                    <a:pt x="89" y="27"/>
                    <a:pt x="90" y="28"/>
                    <a:pt x="90" y="28"/>
                  </a:cubicBezTo>
                  <a:cubicBezTo>
                    <a:pt x="90" y="28"/>
                    <a:pt x="91" y="29"/>
                    <a:pt x="91" y="31"/>
                  </a:cubicBezTo>
                  <a:cubicBezTo>
                    <a:pt x="92" y="33"/>
                    <a:pt x="91" y="33"/>
                    <a:pt x="90" y="33"/>
                  </a:cubicBezTo>
                  <a:cubicBezTo>
                    <a:pt x="89" y="33"/>
                    <a:pt x="85" y="34"/>
                    <a:pt x="84" y="34"/>
                  </a:cubicBezTo>
                  <a:cubicBezTo>
                    <a:pt x="82" y="35"/>
                    <a:pt x="78" y="36"/>
                    <a:pt x="75" y="35"/>
                  </a:cubicBezTo>
                  <a:cubicBezTo>
                    <a:pt x="73" y="35"/>
                    <a:pt x="58" y="36"/>
                    <a:pt x="57" y="36"/>
                  </a:cubicBezTo>
                  <a:cubicBezTo>
                    <a:pt x="55" y="36"/>
                    <a:pt x="52" y="34"/>
                    <a:pt x="52" y="34"/>
                  </a:cubicBezTo>
                  <a:cubicBezTo>
                    <a:pt x="52" y="34"/>
                    <a:pt x="45" y="28"/>
                    <a:pt x="44" y="27"/>
                  </a:cubicBezTo>
                  <a:cubicBezTo>
                    <a:pt x="43" y="26"/>
                    <a:pt x="41" y="25"/>
                    <a:pt x="40" y="24"/>
                  </a:cubicBezTo>
                  <a:cubicBezTo>
                    <a:pt x="39" y="24"/>
                    <a:pt x="37" y="24"/>
                    <a:pt x="36" y="24"/>
                  </a:cubicBezTo>
                  <a:cubicBezTo>
                    <a:pt x="36" y="25"/>
                    <a:pt x="36" y="25"/>
                    <a:pt x="35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1" name="Freeform 3026"/>
            <p:cNvSpPr>
              <a:spLocks/>
            </p:cNvSpPr>
            <p:nvPr/>
          </p:nvSpPr>
          <p:spPr bwMode="auto">
            <a:xfrm>
              <a:off x="6421374" y="2797534"/>
              <a:ext cx="182849" cy="90133"/>
            </a:xfrm>
            <a:custGeom>
              <a:avLst/>
              <a:gdLst>
                <a:gd name="T0" fmla="*/ 2147483647 w 227"/>
                <a:gd name="T1" fmla="*/ 2147483647 h 109"/>
                <a:gd name="T2" fmla="*/ 2147483647 w 227"/>
                <a:gd name="T3" fmla="*/ 2147483647 h 109"/>
                <a:gd name="T4" fmla="*/ 2147483647 w 227"/>
                <a:gd name="T5" fmla="*/ 2147483647 h 109"/>
                <a:gd name="T6" fmla="*/ 2147483647 w 227"/>
                <a:gd name="T7" fmla="*/ 2147483647 h 109"/>
                <a:gd name="T8" fmla="*/ 2147483647 w 227"/>
                <a:gd name="T9" fmla="*/ 2147483647 h 109"/>
                <a:gd name="T10" fmla="*/ 2147483647 w 227"/>
                <a:gd name="T11" fmla="*/ 2147483647 h 109"/>
                <a:gd name="T12" fmla="*/ 2147483647 w 227"/>
                <a:gd name="T13" fmla="*/ 2147483647 h 109"/>
                <a:gd name="T14" fmla="*/ 2147483647 w 227"/>
                <a:gd name="T15" fmla="*/ 2147483647 h 109"/>
                <a:gd name="T16" fmla="*/ 2147483647 w 227"/>
                <a:gd name="T17" fmla="*/ 2147483647 h 109"/>
                <a:gd name="T18" fmla="*/ 2147483647 w 227"/>
                <a:gd name="T19" fmla="*/ 2147483647 h 109"/>
                <a:gd name="T20" fmla="*/ 2147483647 w 227"/>
                <a:gd name="T21" fmla="*/ 2147483647 h 109"/>
                <a:gd name="T22" fmla="*/ 2147483647 w 227"/>
                <a:gd name="T23" fmla="*/ 2147483647 h 109"/>
                <a:gd name="T24" fmla="*/ 2147483647 w 227"/>
                <a:gd name="T25" fmla="*/ 2147483647 h 109"/>
                <a:gd name="T26" fmla="*/ 2147483647 w 227"/>
                <a:gd name="T27" fmla="*/ 2147483647 h 109"/>
                <a:gd name="T28" fmla="*/ 2147483647 w 227"/>
                <a:gd name="T29" fmla="*/ 2147483647 h 109"/>
                <a:gd name="T30" fmla="*/ 2147483647 w 227"/>
                <a:gd name="T31" fmla="*/ 2147483647 h 109"/>
                <a:gd name="T32" fmla="*/ 2147483647 w 227"/>
                <a:gd name="T33" fmla="*/ 2147483647 h 109"/>
                <a:gd name="T34" fmla="*/ 2147483647 w 227"/>
                <a:gd name="T35" fmla="*/ 2147483647 h 109"/>
                <a:gd name="T36" fmla="*/ 2147483647 w 227"/>
                <a:gd name="T37" fmla="*/ 2147483647 h 109"/>
                <a:gd name="T38" fmla="*/ 2147483647 w 227"/>
                <a:gd name="T39" fmla="*/ 2147483647 h 109"/>
                <a:gd name="T40" fmla="*/ 2147483647 w 227"/>
                <a:gd name="T41" fmla="*/ 2147483647 h 109"/>
                <a:gd name="T42" fmla="*/ 2147483647 w 227"/>
                <a:gd name="T43" fmla="*/ 2147483647 h 109"/>
                <a:gd name="T44" fmla="*/ 2147483647 w 227"/>
                <a:gd name="T45" fmla="*/ 2147483647 h 109"/>
                <a:gd name="T46" fmla="*/ 2147483647 w 227"/>
                <a:gd name="T47" fmla="*/ 2147483647 h 109"/>
                <a:gd name="T48" fmla="*/ 2147483647 w 227"/>
                <a:gd name="T49" fmla="*/ 2147483647 h 109"/>
                <a:gd name="T50" fmla="*/ 2147483647 w 227"/>
                <a:gd name="T51" fmla="*/ 2147483647 h 109"/>
                <a:gd name="T52" fmla="*/ 2147483647 w 227"/>
                <a:gd name="T53" fmla="*/ 2147483647 h 109"/>
                <a:gd name="T54" fmla="*/ 2147483647 w 227"/>
                <a:gd name="T55" fmla="*/ 2147483647 h 109"/>
                <a:gd name="T56" fmla="*/ 2147483647 w 227"/>
                <a:gd name="T57" fmla="*/ 2147483647 h 109"/>
                <a:gd name="T58" fmla="*/ 2147483647 w 227"/>
                <a:gd name="T59" fmla="*/ 2147483647 h 109"/>
                <a:gd name="T60" fmla="*/ 2147483647 w 227"/>
                <a:gd name="T61" fmla="*/ 2147483647 h 109"/>
                <a:gd name="T62" fmla="*/ 2147483647 w 227"/>
                <a:gd name="T63" fmla="*/ 2147483647 h 109"/>
                <a:gd name="T64" fmla="*/ 2147483647 w 227"/>
                <a:gd name="T65" fmla="*/ 2147483647 h 109"/>
                <a:gd name="T66" fmla="*/ 2147483647 w 227"/>
                <a:gd name="T67" fmla="*/ 2147483647 h 109"/>
                <a:gd name="T68" fmla="*/ 2147483647 w 227"/>
                <a:gd name="T69" fmla="*/ 2147483647 h 109"/>
                <a:gd name="T70" fmla="*/ 2147483647 w 227"/>
                <a:gd name="T71" fmla="*/ 2147483647 h 109"/>
                <a:gd name="T72" fmla="*/ 2147483647 w 227"/>
                <a:gd name="T73" fmla="*/ 2147483647 h 109"/>
                <a:gd name="T74" fmla="*/ 2147483647 w 227"/>
                <a:gd name="T75" fmla="*/ 2147483647 h 109"/>
                <a:gd name="T76" fmla="*/ 2147483647 w 227"/>
                <a:gd name="T77" fmla="*/ 2147483647 h 109"/>
                <a:gd name="T78" fmla="*/ 2147483647 w 227"/>
                <a:gd name="T79" fmla="*/ 2147483647 h 109"/>
                <a:gd name="T80" fmla="*/ 2147483647 w 227"/>
                <a:gd name="T81" fmla="*/ 2147483647 h 109"/>
                <a:gd name="T82" fmla="*/ 2147483647 w 227"/>
                <a:gd name="T83" fmla="*/ 2147483647 h 109"/>
                <a:gd name="T84" fmla="*/ 2147483647 w 227"/>
                <a:gd name="T85" fmla="*/ 2147483647 h 109"/>
                <a:gd name="T86" fmla="*/ 2147483647 w 227"/>
                <a:gd name="T87" fmla="*/ 2147483647 h 109"/>
                <a:gd name="T88" fmla="*/ 2147483647 w 227"/>
                <a:gd name="T89" fmla="*/ 2147483647 h 1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7" h="109">
                  <a:moveTo>
                    <a:pt x="93" y="8"/>
                  </a:moveTo>
                  <a:cubicBezTo>
                    <a:pt x="93" y="8"/>
                    <a:pt x="92" y="8"/>
                    <a:pt x="92" y="8"/>
                  </a:cubicBezTo>
                  <a:cubicBezTo>
                    <a:pt x="89" y="6"/>
                    <a:pt x="84" y="4"/>
                    <a:pt x="83" y="3"/>
                  </a:cubicBezTo>
                  <a:cubicBezTo>
                    <a:pt x="83" y="2"/>
                    <a:pt x="81" y="3"/>
                    <a:pt x="80" y="2"/>
                  </a:cubicBezTo>
                  <a:cubicBezTo>
                    <a:pt x="79" y="2"/>
                    <a:pt x="76" y="1"/>
                    <a:pt x="76" y="1"/>
                  </a:cubicBezTo>
                  <a:cubicBezTo>
                    <a:pt x="75" y="0"/>
                    <a:pt x="75" y="1"/>
                    <a:pt x="75" y="3"/>
                  </a:cubicBezTo>
                  <a:cubicBezTo>
                    <a:pt x="75" y="5"/>
                    <a:pt x="76" y="7"/>
                    <a:pt x="76" y="7"/>
                  </a:cubicBezTo>
                  <a:cubicBezTo>
                    <a:pt x="76" y="7"/>
                    <a:pt x="77" y="8"/>
                    <a:pt x="75" y="8"/>
                  </a:cubicBezTo>
                  <a:cubicBezTo>
                    <a:pt x="73" y="9"/>
                    <a:pt x="62" y="12"/>
                    <a:pt x="61" y="13"/>
                  </a:cubicBezTo>
                  <a:cubicBezTo>
                    <a:pt x="59" y="14"/>
                    <a:pt x="55" y="15"/>
                    <a:pt x="54" y="15"/>
                  </a:cubicBezTo>
                  <a:cubicBezTo>
                    <a:pt x="52" y="16"/>
                    <a:pt x="49" y="17"/>
                    <a:pt x="48" y="17"/>
                  </a:cubicBezTo>
                  <a:cubicBezTo>
                    <a:pt x="48" y="18"/>
                    <a:pt x="39" y="24"/>
                    <a:pt x="39" y="24"/>
                  </a:cubicBezTo>
                  <a:cubicBezTo>
                    <a:pt x="38" y="24"/>
                    <a:pt x="32" y="27"/>
                    <a:pt x="31" y="28"/>
                  </a:cubicBezTo>
                  <a:cubicBezTo>
                    <a:pt x="31" y="28"/>
                    <a:pt x="29" y="29"/>
                    <a:pt x="28" y="29"/>
                  </a:cubicBezTo>
                  <a:cubicBezTo>
                    <a:pt x="27" y="29"/>
                    <a:pt x="21" y="28"/>
                    <a:pt x="19" y="29"/>
                  </a:cubicBezTo>
                  <a:cubicBezTo>
                    <a:pt x="18" y="29"/>
                    <a:pt x="15" y="31"/>
                    <a:pt x="14" y="32"/>
                  </a:cubicBezTo>
                  <a:cubicBezTo>
                    <a:pt x="13" y="33"/>
                    <a:pt x="11" y="34"/>
                    <a:pt x="10" y="35"/>
                  </a:cubicBezTo>
                  <a:cubicBezTo>
                    <a:pt x="9" y="37"/>
                    <a:pt x="8" y="40"/>
                    <a:pt x="6" y="38"/>
                  </a:cubicBezTo>
                  <a:cubicBezTo>
                    <a:pt x="3" y="36"/>
                    <a:pt x="0" y="31"/>
                    <a:pt x="2" y="37"/>
                  </a:cubicBezTo>
                  <a:cubicBezTo>
                    <a:pt x="5" y="42"/>
                    <a:pt x="6" y="44"/>
                    <a:pt x="6" y="44"/>
                  </a:cubicBezTo>
                  <a:cubicBezTo>
                    <a:pt x="6" y="44"/>
                    <a:pt x="6" y="45"/>
                    <a:pt x="8" y="46"/>
                  </a:cubicBezTo>
                  <a:cubicBezTo>
                    <a:pt x="9" y="46"/>
                    <a:pt x="15" y="47"/>
                    <a:pt x="15" y="50"/>
                  </a:cubicBezTo>
                  <a:cubicBezTo>
                    <a:pt x="16" y="52"/>
                    <a:pt x="13" y="56"/>
                    <a:pt x="12" y="57"/>
                  </a:cubicBezTo>
                  <a:cubicBezTo>
                    <a:pt x="12" y="58"/>
                    <a:pt x="11" y="58"/>
                    <a:pt x="12" y="59"/>
                  </a:cubicBezTo>
                  <a:cubicBezTo>
                    <a:pt x="13" y="60"/>
                    <a:pt x="17" y="66"/>
                    <a:pt x="18" y="68"/>
                  </a:cubicBezTo>
                  <a:cubicBezTo>
                    <a:pt x="19" y="69"/>
                    <a:pt x="19" y="70"/>
                    <a:pt x="20" y="71"/>
                  </a:cubicBezTo>
                  <a:cubicBezTo>
                    <a:pt x="20" y="71"/>
                    <a:pt x="28" y="76"/>
                    <a:pt x="29" y="77"/>
                  </a:cubicBezTo>
                  <a:cubicBezTo>
                    <a:pt x="30" y="78"/>
                    <a:pt x="37" y="83"/>
                    <a:pt x="38" y="84"/>
                  </a:cubicBezTo>
                  <a:cubicBezTo>
                    <a:pt x="39" y="86"/>
                    <a:pt x="44" y="91"/>
                    <a:pt x="44" y="91"/>
                  </a:cubicBezTo>
                  <a:cubicBezTo>
                    <a:pt x="44" y="91"/>
                    <a:pt x="45" y="91"/>
                    <a:pt x="47" y="92"/>
                  </a:cubicBezTo>
                  <a:cubicBezTo>
                    <a:pt x="48" y="92"/>
                    <a:pt x="49" y="91"/>
                    <a:pt x="50" y="92"/>
                  </a:cubicBezTo>
                  <a:cubicBezTo>
                    <a:pt x="50" y="93"/>
                    <a:pt x="56" y="97"/>
                    <a:pt x="60" y="100"/>
                  </a:cubicBezTo>
                  <a:cubicBezTo>
                    <a:pt x="61" y="101"/>
                    <a:pt x="62" y="102"/>
                    <a:pt x="63" y="103"/>
                  </a:cubicBezTo>
                  <a:cubicBezTo>
                    <a:pt x="64" y="104"/>
                    <a:pt x="72" y="108"/>
                    <a:pt x="73" y="108"/>
                  </a:cubicBezTo>
                  <a:cubicBezTo>
                    <a:pt x="73" y="108"/>
                    <a:pt x="80" y="109"/>
                    <a:pt x="81" y="109"/>
                  </a:cubicBezTo>
                  <a:cubicBezTo>
                    <a:pt x="83" y="109"/>
                    <a:pt x="88" y="109"/>
                    <a:pt x="89" y="109"/>
                  </a:cubicBezTo>
                  <a:cubicBezTo>
                    <a:pt x="89" y="108"/>
                    <a:pt x="93" y="105"/>
                    <a:pt x="94" y="104"/>
                  </a:cubicBezTo>
                  <a:cubicBezTo>
                    <a:pt x="95" y="104"/>
                    <a:pt x="98" y="101"/>
                    <a:pt x="98" y="97"/>
                  </a:cubicBezTo>
                  <a:cubicBezTo>
                    <a:pt x="98" y="94"/>
                    <a:pt x="98" y="89"/>
                    <a:pt x="100" y="90"/>
                  </a:cubicBezTo>
                  <a:cubicBezTo>
                    <a:pt x="102" y="91"/>
                    <a:pt x="104" y="93"/>
                    <a:pt x="105" y="93"/>
                  </a:cubicBezTo>
                  <a:cubicBezTo>
                    <a:pt x="106" y="93"/>
                    <a:pt x="115" y="94"/>
                    <a:pt x="115" y="94"/>
                  </a:cubicBezTo>
                  <a:cubicBezTo>
                    <a:pt x="115" y="94"/>
                    <a:pt x="116" y="94"/>
                    <a:pt x="117" y="95"/>
                  </a:cubicBezTo>
                  <a:cubicBezTo>
                    <a:pt x="118" y="95"/>
                    <a:pt x="122" y="96"/>
                    <a:pt x="122" y="96"/>
                  </a:cubicBezTo>
                  <a:cubicBezTo>
                    <a:pt x="123" y="96"/>
                    <a:pt x="139" y="101"/>
                    <a:pt x="139" y="101"/>
                  </a:cubicBezTo>
                  <a:cubicBezTo>
                    <a:pt x="139" y="101"/>
                    <a:pt x="140" y="102"/>
                    <a:pt x="142" y="101"/>
                  </a:cubicBezTo>
                  <a:cubicBezTo>
                    <a:pt x="143" y="101"/>
                    <a:pt x="146" y="100"/>
                    <a:pt x="147" y="100"/>
                  </a:cubicBezTo>
                  <a:cubicBezTo>
                    <a:pt x="148" y="100"/>
                    <a:pt x="154" y="100"/>
                    <a:pt x="157" y="102"/>
                  </a:cubicBezTo>
                  <a:cubicBezTo>
                    <a:pt x="159" y="104"/>
                    <a:pt x="162" y="106"/>
                    <a:pt x="165" y="107"/>
                  </a:cubicBezTo>
                  <a:cubicBezTo>
                    <a:pt x="165" y="106"/>
                    <a:pt x="165" y="104"/>
                    <a:pt x="166" y="104"/>
                  </a:cubicBezTo>
                  <a:cubicBezTo>
                    <a:pt x="167" y="103"/>
                    <a:pt x="169" y="100"/>
                    <a:pt x="170" y="99"/>
                  </a:cubicBezTo>
                  <a:cubicBezTo>
                    <a:pt x="170" y="99"/>
                    <a:pt x="174" y="96"/>
                    <a:pt x="177" y="97"/>
                  </a:cubicBezTo>
                  <a:cubicBezTo>
                    <a:pt x="180" y="99"/>
                    <a:pt x="182" y="98"/>
                    <a:pt x="183" y="98"/>
                  </a:cubicBezTo>
                  <a:cubicBezTo>
                    <a:pt x="184" y="98"/>
                    <a:pt x="187" y="98"/>
                    <a:pt x="188" y="97"/>
                  </a:cubicBezTo>
                  <a:cubicBezTo>
                    <a:pt x="189" y="96"/>
                    <a:pt x="196" y="93"/>
                    <a:pt x="197" y="92"/>
                  </a:cubicBezTo>
                  <a:cubicBezTo>
                    <a:pt x="198" y="91"/>
                    <a:pt x="202" y="89"/>
                    <a:pt x="203" y="88"/>
                  </a:cubicBezTo>
                  <a:cubicBezTo>
                    <a:pt x="203" y="87"/>
                    <a:pt x="204" y="84"/>
                    <a:pt x="204" y="83"/>
                  </a:cubicBezTo>
                  <a:cubicBezTo>
                    <a:pt x="205" y="82"/>
                    <a:pt x="207" y="78"/>
                    <a:pt x="209" y="78"/>
                  </a:cubicBezTo>
                  <a:cubicBezTo>
                    <a:pt x="210" y="77"/>
                    <a:pt x="213" y="76"/>
                    <a:pt x="214" y="75"/>
                  </a:cubicBezTo>
                  <a:cubicBezTo>
                    <a:pt x="215" y="75"/>
                    <a:pt x="223" y="70"/>
                    <a:pt x="227" y="68"/>
                  </a:cubicBezTo>
                  <a:cubicBezTo>
                    <a:pt x="226" y="67"/>
                    <a:pt x="223" y="61"/>
                    <a:pt x="221" y="58"/>
                  </a:cubicBezTo>
                  <a:cubicBezTo>
                    <a:pt x="219" y="55"/>
                    <a:pt x="218" y="54"/>
                    <a:pt x="217" y="54"/>
                  </a:cubicBezTo>
                  <a:cubicBezTo>
                    <a:pt x="215" y="53"/>
                    <a:pt x="202" y="45"/>
                    <a:pt x="202" y="45"/>
                  </a:cubicBezTo>
                  <a:cubicBezTo>
                    <a:pt x="202" y="45"/>
                    <a:pt x="201" y="44"/>
                    <a:pt x="200" y="45"/>
                  </a:cubicBezTo>
                  <a:cubicBezTo>
                    <a:pt x="199" y="46"/>
                    <a:pt x="195" y="49"/>
                    <a:pt x="193" y="47"/>
                  </a:cubicBezTo>
                  <a:cubicBezTo>
                    <a:pt x="191" y="45"/>
                    <a:pt x="190" y="44"/>
                    <a:pt x="189" y="43"/>
                  </a:cubicBezTo>
                  <a:cubicBezTo>
                    <a:pt x="188" y="43"/>
                    <a:pt x="186" y="41"/>
                    <a:pt x="186" y="40"/>
                  </a:cubicBezTo>
                  <a:cubicBezTo>
                    <a:pt x="186" y="39"/>
                    <a:pt x="187" y="39"/>
                    <a:pt x="188" y="38"/>
                  </a:cubicBezTo>
                  <a:cubicBezTo>
                    <a:pt x="189" y="38"/>
                    <a:pt x="191" y="36"/>
                    <a:pt x="190" y="34"/>
                  </a:cubicBezTo>
                  <a:cubicBezTo>
                    <a:pt x="190" y="32"/>
                    <a:pt x="190" y="33"/>
                    <a:pt x="189" y="33"/>
                  </a:cubicBezTo>
                  <a:cubicBezTo>
                    <a:pt x="188" y="34"/>
                    <a:pt x="182" y="34"/>
                    <a:pt x="177" y="32"/>
                  </a:cubicBezTo>
                  <a:cubicBezTo>
                    <a:pt x="172" y="30"/>
                    <a:pt x="166" y="28"/>
                    <a:pt x="165" y="28"/>
                  </a:cubicBezTo>
                  <a:cubicBezTo>
                    <a:pt x="164" y="28"/>
                    <a:pt x="163" y="27"/>
                    <a:pt x="163" y="29"/>
                  </a:cubicBezTo>
                  <a:cubicBezTo>
                    <a:pt x="164" y="31"/>
                    <a:pt x="166" y="34"/>
                    <a:pt x="166" y="35"/>
                  </a:cubicBezTo>
                  <a:cubicBezTo>
                    <a:pt x="166" y="36"/>
                    <a:pt x="167" y="38"/>
                    <a:pt x="166" y="37"/>
                  </a:cubicBezTo>
                  <a:cubicBezTo>
                    <a:pt x="165" y="35"/>
                    <a:pt x="163" y="37"/>
                    <a:pt x="163" y="37"/>
                  </a:cubicBezTo>
                  <a:cubicBezTo>
                    <a:pt x="162" y="38"/>
                    <a:pt x="160" y="39"/>
                    <a:pt x="159" y="39"/>
                  </a:cubicBezTo>
                  <a:cubicBezTo>
                    <a:pt x="158" y="39"/>
                    <a:pt x="153" y="42"/>
                    <a:pt x="151" y="40"/>
                  </a:cubicBezTo>
                  <a:cubicBezTo>
                    <a:pt x="148" y="37"/>
                    <a:pt x="143" y="32"/>
                    <a:pt x="142" y="31"/>
                  </a:cubicBezTo>
                  <a:cubicBezTo>
                    <a:pt x="140" y="30"/>
                    <a:pt x="139" y="28"/>
                    <a:pt x="140" y="27"/>
                  </a:cubicBezTo>
                  <a:cubicBezTo>
                    <a:pt x="141" y="26"/>
                    <a:pt x="141" y="26"/>
                    <a:pt x="142" y="26"/>
                  </a:cubicBezTo>
                  <a:cubicBezTo>
                    <a:pt x="142" y="25"/>
                    <a:pt x="144" y="25"/>
                    <a:pt x="144" y="24"/>
                  </a:cubicBezTo>
                  <a:cubicBezTo>
                    <a:pt x="145" y="23"/>
                    <a:pt x="146" y="19"/>
                    <a:pt x="144" y="18"/>
                  </a:cubicBezTo>
                  <a:cubicBezTo>
                    <a:pt x="142" y="17"/>
                    <a:pt x="141" y="17"/>
                    <a:pt x="139" y="18"/>
                  </a:cubicBezTo>
                  <a:cubicBezTo>
                    <a:pt x="136" y="18"/>
                    <a:pt x="132" y="18"/>
                    <a:pt x="131" y="17"/>
                  </a:cubicBezTo>
                  <a:cubicBezTo>
                    <a:pt x="130" y="16"/>
                    <a:pt x="115" y="13"/>
                    <a:pt x="114" y="13"/>
                  </a:cubicBezTo>
                  <a:cubicBezTo>
                    <a:pt x="112" y="12"/>
                    <a:pt x="111" y="12"/>
                    <a:pt x="110" y="11"/>
                  </a:cubicBezTo>
                  <a:cubicBezTo>
                    <a:pt x="110" y="9"/>
                    <a:pt x="106" y="2"/>
                    <a:pt x="103" y="2"/>
                  </a:cubicBezTo>
                  <a:cubicBezTo>
                    <a:pt x="100" y="1"/>
                    <a:pt x="97" y="2"/>
                    <a:pt x="98" y="3"/>
                  </a:cubicBezTo>
                  <a:cubicBezTo>
                    <a:pt x="99" y="4"/>
                    <a:pt x="100" y="4"/>
                    <a:pt x="99" y="5"/>
                  </a:cubicBezTo>
                  <a:cubicBezTo>
                    <a:pt x="98" y="7"/>
                    <a:pt x="95" y="8"/>
                    <a:pt x="9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2" name="Freeform 3027"/>
            <p:cNvSpPr>
              <a:spLocks/>
            </p:cNvSpPr>
            <p:nvPr/>
          </p:nvSpPr>
          <p:spPr bwMode="auto">
            <a:xfrm>
              <a:off x="6648526" y="3103491"/>
              <a:ext cx="69273" cy="49614"/>
            </a:xfrm>
            <a:custGeom>
              <a:avLst/>
              <a:gdLst>
                <a:gd name="T0" fmla="*/ 2147483647 w 86"/>
                <a:gd name="T1" fmla="*/ 2147483647 h 60"/>
                <a:gd name="T2" fmla="*/ 2147483647 w 86"/>
                <a:gd name="T3" fmla="*/ 2147483647 h 60"/>
                <a:gd name="T4" fmla="*/ 2147483647 w 86"/>
                <a:gd name="T5" fmla="*/ 2147483647 h 60"/>
                <a:gd name="T6" fmla="*/ 2147483647 w 86"/>
                <a:gd name="T7" fmla="*/ 2147483647 h 60"/>
                <a:gd name="T8" fmla="*/ 2147483647 w 86"/>
                <a:gd name="T9" fmla="*/ 2147483647 h 60"/>
                <a:gd name="T10" fmla="*/ 0 w 86"/>
                <a:gd name="T11" fmla="*/ 2147483647 h 60"/>
                <a:gd name="T12" fmla="*/ 2147483647 w 86"/>
                <a:gd name="T13" fmla="*/ 2147483647 h 60"/>
                <a:gd name="T14" fmla="*/ 2147483647 w 86"/>
                <a:gd name="T15" fmla="*/ 2147483647 h 60"/>
                <a:gd name="T16" fmla="*/ 2147483647 w 86"/>
                <a:gd name="T17" fmla="*/ 2147483647 h 60"/>
                <a:gd name="T18" fmla="*/ 2147483647 w 86"/>
                <a:gd name="T19" fmla="*/ 2147483647 h 60"/>
                <a:gd name="T20" fmla="*/ 2147483647 w 86"/>
                <a:gd name="T21" fmla="*/ 2147483647 h 60"/>
                <a:gd name="T22" fmla="*/ 2147483647 w 86"/>
                <a:gd name="T23" fmla="*/ 2147483647 h 60"/>
                <a:gd name="T24" fmla="*/ 2147483647 w 86"/>
                <a:gd name="T25" fmla="*/ 2147483647 h 60"/>
                <a:gd name="T26" fmla="*/ 2147483647 w 86"/>
                <a:gd name="T27" fmla="*/ 2147483647 h 60"/>
                <a:gd name="T28" fmla="*/ 2147483647 w 86"/>
                <a:gd name="T29" fmla="*/ 2147483647 h 60"/>
                <a:gd name="T30" fmla="*/ 2147483647 w 86"/>
                <a:gd name="T31" fmla="*/ 2147483647 h 60"/>
                <a:gd name="T32" fmla="*/ 2147483647 w 86"/>
                <a:gd name="T33" fmla="*/ 2147483647 h 60"/>
                <a:gd name="T34" fmla="*/ 2147483647 w 86"/>
                <a:gd name="T35" fmla="*/ 2147483647 h 60"/>
                <a:gd name="T36" fmla="*/ 2147483647 w 86"/>
                <a:gd name="T37" fmla="*/ 2147483647 h 60"/>
                <a:gd name="T38" fmla="*/ 2147483647 w 86"/>
                <a:gd name="T39" fmla="*/ 2147483647 h 60"/>
                <a:gd name="T40" fmla="*/ 2147483647 w 86"/>
                <a:gd name="T41" fmla="*/ 2147483647 h 60"/>
                <a:gd name="T42" fmla="*/ 2147483647 w 86"/>
                <a:gd name="T43" fmla="*/ 2147483647 h 60"/>
                <a:gd name="T44" fmla="*/ 2147483647 w 86"/>
                <a:gd name="T45" fmla="*/ 2147483647 h 60"/>
                <a:gd name="T46" fmla="*/ 2147483647 w 86"/>
                <a:gd name="T47" fmla="*/ 2147483647 h 60"/>
                <a:gd name="T48" fmla="*/ 2147483647 w 86"/>
                <a:gd name="T49" fmla="*/ 2147483647 h 60"/>
                <a:gd name="T50" fmla="*/ 2147483647 w 86"/>
                <a:gd name="T51" fmla="*/ 2147483647 h 60"/>
                <a:gd name="T52" fmla="*/ 2147483647 w 86"/>
                <a:gd name="T53" fmla="*/ 2147483647 h 60"/>
                <a:gd name="T54" fmla="*/ 2147483647 w 86"/>
                <a:gd name="T55" fmla="*/ 2147483647 h 60"/>
                <a:gd name="T56" fmla="*/ 2147483647 w 86"/>
                <a:gd name="T57" fmla="*/ 2147483647 h 60"/>
                <a:gd name="T58" fmla="*/ 2147483647 w 86"/>
                <a:gd name="T59" fmla="*/ 2147483647 h 60"/>
                <a:gd name="T60" fmla="*/ 2147483647 w 86"/>
                <a:gd name="T61" fmla="*/ 2147483647 h 60"/>
                <a:gd name="T62" fmla="*/ 2147483647 w 86"/>
                <a:gd name="T63" fmla="*/ 2147483647 h 60"/>
                <a:gd name="T64" fmla="*/ 2147483647 w 86"/>
                <a:gd name="T65" fmla="*/ 2147483647 h 60"/>
                <a:gd name="T66" fmla="*/ 2147483647 w 86"/>
                <a:gd name="T67" fmla="*/ 0 h 60"/>
                <a:gd name="T68" fmla="*/ 2147483647 w 86"/>
                <a:gd name="T69" fmla="*/ 2147483647 h 60"/>
                <a:gd name="T70" fmla="*/ 2147483647 w 86"/>
                <a:gd name="T71" fmla="*/ 2147483647 h 60"/>
                <a:gd name="T72" fmla="*/ 2147483647 w 86"/>
                <a:gd name="T73" fmla="*/ 2147483647 h 60"/>
                <a:gd name="T74" fmla="*/ 2147483647 w 86"/>
                <a:gd name="T75" fmla="*/ 2147483647 h 60"/>
                <a:gd name="T76" fmla="*/ 2147483647 w 86"/>
                <a:gd name="T77" fmla="*/ 2147483647 h 60"/>
                <a:gd name="T78" fmla="*/ 2147483647 w 86"/>
                <a:gd name="T79" fmla="*/ 2147483647 h 60"/>
                <a:gd name="T80" fmla="*/ 2147483647 w 86"/>
                <a:gd name="T81" fmla="*/ 2147483647 h 60"/>
                <a:gd name="T82" fmla="*/ 2147483647 w 86"/>
                <a:gd name="T83" fmla="*/ 2147483647 h 60"/>
                <a:gd name="T84" fmla="*/ 2147483647 w 86"/>
                <a:gd name="T85" fmla="*/ 2147483647 h 60"/>
                <a:gd name="T86" fmla="*/ 2147483647 w 86"/>
                <a:gd name="T87" fmla="*/ 2147483647 h 60"/>
                <a:gd name="T88" fmla="*/ 2147483647 w 86"/>
                <a:gd name="T89" fmla="*/ 2147483647 h 60"/>
                <a:gd name="T90" fmla="*/ 2147483647 w 86"/>
                <a:gd name="T91" fmla="*/ 2147483647 h 60"/>
                <a:gd name="T92" fmla="*/ 2147483647 w 86"/>
                <a:gd name="T93" fmla="*/ 2147483647 h 60"/>
                <a:gd name="T94" fmla="*/ 2147483647 w 86"/>
                <a:gd name="T95" fmla="*/ 2147483647 h 60"/>
                <a:gd name="T96" fmla="*/ 2147483647 w 86"/>
                <a:gd name="T97" fmla="*/ 2147483647 h 60"/>
                <a:gd name="T98" fmla="*/ 2147483647 w 86"/>
                <a:gd name="T99" fmla="*/ 2147483647 h 60"/>
                <a:gd name="T100" fmla="*/ 2147483647 w 86"/>
                <a:gd name="T101" fmla="*/ 2147483647 h 60"/>
                <a:gd name="T102" fmla="*/ 2147483647 w 86"/>
                <a:gd name="T103" fmla="*/ 2147483647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6" h="60"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4" y="20"/>
                    <a:pt x="4" y="22"/>
                  </a:cubicBezTo>
                  <a:cubicBezTo>
                    <a:pt x="4" y="23"/>
                    <a:pt x="3" y="28"/>
                    <a:pt x="3" y="28"/>
                  </a:cubicBezTo>
                  <a:cubicBezTo>
                    <a:pt x="3" y="28"/>
                    <a:pt x="3" y="30"/>
                    <a:pt x="2" y="31"/>
                  </a:cubicBezTo>
                  <a:cubicBezTo>
                    <a:pt x="1" y="31"/>
                    <a:pt x="0" y="31"/>
                    <a:pt x="0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2" y="36"/>
                    <a:pt x="4" y="37"/>
                    <a:pt x="3" y="38"/>
                  </a:cubicBezTo>
                  <a:cubicBezTo>
                    <a:pt x="3" y="39"/>
                    <a:pt x="1" y="41"/>
                    <a:pt x="1" y="42"/>
                  </a:cubicBezTo>
                  <a:cubicBezTo>
                    <a:pt x="2" y="43"/>
                    <a:pt x="3" y="46"/>
                    <a:pt x="3" y="47"/>
                  </a:cubicBezTo>
                  <a:cubicBezTo>
                    <a:pt x="3" y="48"/>
                    <a:pt x="4" y="50"/>
                    <a:pt x="5" y="50"/>
                  </a:cubicBezTo>
                  <a:cubicBezTo>
                    <a:pt x="6" y="50"/>
                    <a:pt x="7" y="50"/>
                    <a:pt x="8" y="52"/>
                  </a:cubicBezTo>
                  <a:cubicBezTo>
                    <a:pt x="8" y="53"/>
                    <a:pt x="10" y="56"/>
                    <a:pt x="10" y="56"/>
                  </a:cubicBezTo>
                  <a:cubicBezTo>
                    <a:pt x="10" y="56"/>
                    <a:pt x="12" y="58"/>
                    <a:pt x="12" y="58"/>
                  </a:cubicBezTo>
                  <a:cubicBezTo>
                    <a:pt x="13" y="57"/>
                    <a:pt x="13" y="56"/>
                    <a:pt x="14" y="57"/>
                  </a:cubicBezTo>
                  <a:cubicBezTo>
                    <a:pt x="15" y="58"/>
                    <a:pt x="17" y="59"/>
                    <a:pt x="18" y="60"/>
                  </a:cubicBezTo>
                  <a:cubicBezTo>
                    <a:pt x="19" y="59"/>
                    <a:pt x="20" y="60"/>
                    <a:pt x="21" y="60"/>
                  </a:cubicBezTo>
                  <a:cubicBezTo>
                    <a:pt x="23" y="60"/>
                    <a:pt x="41" y="56"/>
                    <a:pt x="42" y="57"/>
                  </a:cubicBezTo>
                  <a:cubicBezTo>
                    <a:pt x="43" y="57"/>
                    <a:pt x="45" y="55"/>
                    <a:pt x="46" y="55"/>
                  </a:cubicBezTo>
                  <a:cubicBezTo>
                    <a:pt x="46" y="55"/>
                    <a:pt x="47" y="52"/>
                    <a:pt x="48" y="51"/>
                  </a:cubicBezTo>
                  <a:cubicBezTo>
                    <a:pt x="50" y="50"/>
                    <a:pt x="56" y="48"/>
                    <a:pt x="58" y="47"/>
                  </a:cubicBezTo>
                  <a:cubicBezTo>
                    <a:pt x="59" y="47"/>
                    <a:pt x="61" y="47"/>
                    <a:pt x="63" y="48"/>
                  </a:cubicBezTo>
                  <a:cubicBezTo>
                    <a:pt x="64" y="48"/>
                    <a:pt x="70" y="48"/>
                    <a:pt x="71" y="48"/>
                  </a:cubicBezTo>
                  <a:cubicBezTo>
                    <a:pt x="72" y="48"/>
                    <a:pt x="73" y="48"/>
                    <a:pt x="73" y="48"/>
                  </a:cubicBezTo>
                  <a:cubicBezTo>
                    <a:pt x="74" y="47"/>
                    <a:pt x="76" y="43"/>
                    <a:pt x="77" y="43"/>
                  </a:cubicBezTo>
                  <a:cubicBezTo>
                    <a:pt x="78" y="43"/>
                    <a:pt x="77" y="41"/>
                    <a:pt x="78" y="40"/>
                  </a:cubicBezTo>
                  <a:cubicBezTo>
                    <a:pt x="79" y="40"/>
                    <a:pt x="79" y="40"/>
                    <a:pt x="81" y="40"/>
                  </a:cubicBezTo>
                  <a:cubicBezTo>
                    <a:pt x="81" y="40"/>
                    <a:pt x="82" y="40"/>
                    <a:pt x="83" y="40"/>
                  </a:cubicBezTo>
                  <a:cubicBezTo>
                    <a:pt x="84" y="34"/>
                    <a:pt x="86" y="27"/>
                    <a:pt x="86" y="26"/>
                  </a:cubicBezTo>
                  <a:cubicBezTo>
                    <a:pt x="86" y="25"/>
                    <a:pt x="83" y="20"/>
                    <a:pt x="83" y="19"/>
                  </a:cubicBezTo>
                  <a:cubicBezTo>
                    <a:pt x="82" y="18"/>
                    <a:pt x="80" y="17"/>
                    <a:pt x="79" y="15"/>
                  </a:cubicBezTo>
                  <a:cubicBezTo>
                    <a:pt x="78" y="14"/>
                    <a:pt x="71" y="8"/>
                    <a:pt x="70" y="7"/>
                  </a:cubicBezTo>
                  <a:cubicBezTo>
                    <a:pt x="68" y="6"/>
                    <a:pt x="64" y="1"/>
                    <a:pt x="64" y="1"/>
                  </a:cubicBezTo>
                  <a:cubicBezTo>
                    <a:pt x="64" y="1"/>
                    <a:pt x="64" y="0"/>
                    <a:pt x="64" y="0"/>
                  </a:cubicBezTo>
                  <a:cubicBezTo>
                    <a:pt x="61" y="1"/>
                    <a:pt x="57" y="1"/>
                    <a:pt x="56" y="1"/>
                  </a:cubicBezTo>
                  <a:cubicBezTo>
                    <a:pt x="55" y="1"/>
                    <a:pt x="52" y="1"/>
                    <a:pt x="51" y="1"/>
                  </a:cubicBezTo>
                  <a:cubicBezTo>
                    <a:pt x="50" y="1"/>
                    <a:pt x="43" y="3"/>
                    <a:pt x="42" y="3"/>
                  </a:cubicBezTo>
                  <a:cubicBezTo>
                    <a:pt x="41" y="3"/>
                    <a:pt x="39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5" y="3"/>
                    <a:pt x="34" y="4"/>
                  </a:cubicBezTo>
                  <a:cubicBezTo>
                    <a:pt x="33" y="4"/>
                    <a:pt x="31" y="5"/>
                    <a:pt x="30" y="6"/>
                  </a:cubicBezTo>
                  <a:cubicBezTo>
                    <a:pt x="30" y="7"/>
                    <a:pt x="29" y="8"/>
                    <a:pt x="29" y="8"/>
                  </a:cubicBezTo>
                  <a:cubicBezTo>
                    <a:pt x="29" y="9"/>
                    <a:pt x="29" y="10"/>
                    <a:pt x="28" y="9"/>
                  </a:cubicBezTo>
                  <a:cubicBezTo>
                    <a:pt x="27" y="9"/>
                    <a:pt x="26" y="9"/>
                    <a:pt x="25" y="9"/>
                  </a:cubicBezTo>
                  <a:cubicBezTo>
                    <a:pt x="24" y="9"/>
                    <a:pt x="22" y="8"/>
                    <a:pt x="21" y="8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8" y="8"/>
                    <a:pt x="16" y="8"/>
                    <a:pt x="15" y="9"/>
                  </a:cubicBezTo>
                  <a:cubicBezTo>
                    <a:pt x="14" y="10"/>
                    <a:pt x="11" y="14"/>
                    <a:pt x="11" y="14"/>
                  </a:cubicBezTo>
                  <a:cubicBezTo>
                    <a:pt x="11" y="14"/>
                    <a:pt x="10" y="15"/>
                    <a:pt x="10" y="16"/>
                  </a:cubicBezTo>
                  <a:cubicBezTo>
                    <a:pt x="11" y="16"/>
                    <a:pt x="11" y="17"/>
                    <a:pt x="10" y="18"/>
                  </a:cubicBezTo>
                  <a:cubicBezTo>
                    <a:pt x="10" y="18"/>
                    <a:pt x="10" y="19"/>
                    <a:pt x="8" y="19"/>
                  </a:cubicBezTo>
                  <a:cubicBezTo>
                    <a:pt x="7" y="19"/>
                    <a:pt x="6" y="18"/>
                    <a:pt x="4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3" name="Freeform 3028"/>
            <p:cNvSpPr>
              <a:spLocks/>
            </p:cNvSpPr>
            <p:nvPr/>
          </p:nvSpPr>
          <p:spPr bwMode="auto">
            <a:xfrm>
              <a:off x="6350489" y="2933974"/>
              <a:ext cx="4833" cy="744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2147483647 w 6"/>
                <a:gd name="T9" fmla="*/ 0 h 9"/>
                <a:gd name="T10" fmla="*/ 2147483647 w 6"/>
                <a:gd name="T11" fmla="*/ 2147483647 h 9"/>
                <a:gd name="T12" fmla="*/ 2147483647 w 6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9">
                  <a:moveTo>
                    <a:pt x="1" y="8"/>
                  </a:moveTo>
                  <a:cubicBezTo>
                    <a:pt x="1" y="8"/>
                    <a:pt x="0" y="9"/>
                    <a:pt x="2" y="9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7"/>
                    <a:pt x="6" y="5"/>
                    <a:pt x="5" y="5"/>
                  </a:cubicBezTo>
                  <a:cubicBezTo>
                    <a:pt x="5" y="4"/>
                    <a:pt x="4" y="2"/>
                    <a:pt x="3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2" y="4"/>
                    <a:pt x="1" y="8"/>
                    <a:pt x="1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4" name="Freeform 3029"/>
            <p:cNvSpPr>
              <a:spLocks/>
            </p:cNvSpPr>
            <p:nvPr/>
          </p:nvSpPr>
          <p:spPr bwMode="auto">
            <a:xfrm>
              <a:off x="6457620" y="2947205"/>
              <a:ext cx="86189" cy="51269"/>
            </a:xfrm>
            <a:custGeom>
              <a:avLst/>
              <a:gdLst>
                <a:gd name="T0" fmla="*/ 2147483647 w 107"/>
                <a:gd name="T1" fmla="*/ 2147483647 h 62"/>
                <a:gd name="T2" fmla="*/ 2147483647 w 107"/>
                <a:gd name="T3" fmla="*/ 2147483647 h 62"/>
                <a:gd name="T4" fmla="*/ 2147483647 w 107"/>
                <a:gd name="T5" fmla="*/ 2147483647 h 62"/>
                <a:gd name="T6" fmla="*/ 2147483647 w 107"/>
                <a:gd name="T7" fmla="*/ 2147483647 h 62"/>
                <a:gd name="T8" fmla="*/ 2147483647 w 107"/>
                <a:gd name="T9" fmla="*/ 2147483647 h 62"/>
                <a:gd name="T10" fmla="*/ 2147483647 w 107"/>
                <a:gd name="T11" fmla="*/ 2147483647 h 62"/>
                <a:gd name="T12" fmla="*/ 2147483647 w 107"/>
                <a:gd name="T13" fmla="*/ 2147483647 h 62"/>
                <a:gd name="T14" fmla="*/ 2147483647 w 107"/>
                <a:gd name="T15" fmla="*/ 2147483647 h 62"/>
                <a:gd name="T16" fmla="*/ 2147483647 w 107"/>
                <a:gd name="T17" fmla="*/ 2147483647 h 62"/>
                <a:gd name="T18" fmla="*/ 2147483647 w 107"/>
                <a:gd name="T19" fmla="*/ 2147483647 h 62"/>
                <a:gd name="T20" fmla="*/ 2147483647 w 107"/>
                <a:gd name="T21" fmla="*/ 2147483647 h 62"/>
                <a:gd name="T22" fmla="*/ 2147483647 w 107"/>
                <a:gd name="T23" fmla="*/ 2147483647 h 62"/>
                <a:gd name="T24" fmla="*/ 2147483647 w 107"/>
                <a:gd name="T25" fmla="*/ 2147483647 h 62"/>
                <a:gd name="T26" fmla="*/ 2147483647 w 107"/>
                <a:gd name="T27" fmla="*/ 2147483647 h 62"/>
                <a:gd name="T28" fmla="*/ 2147483647 w 107"/>
                <a:gd name="T29" fmla="*/ 2147483647 h 62"/>
                <a:gd name="T30" fmla="*/ 2147483647 w 107"/>
                <a:gd name="T31" fmla="*/ 2147483647 h 62"/>
                <a:gd name="T32" fmla="*/ 2147483647 w 107"/>
                <a:gd name="T33" fmla="*/ 2147483647 h 62"/>
                <a:gd name="T34" fmla="*/ 2147483647 w 107"/>
                <a:gd name="T35" fmla="*/ 2147483647 h 62"/>
                <a:gd name="T36" fmla="*/ 2147483647 w 107"/>
                <a:gd name="T37" fmla="*/ 2147483647 h 62"/>
                <a:gd name="T38" fmla="*/ 2147483647 w 107"/>
                <a:gd name="T39" fmla="*/ 2147483647 h 62"/>
                <a:gd name="T40" fmla="*/ 2147483647 w 107"/>
                <a:gd name="T41" fmla="*/ 2147483647 h 62"/>
                <a:gd name="T42" fmla="*/ 2147483647 w 107"/>
                <a:gd name="T43" fmla="*/ 2147483647 h 62"/>
                <a:gd name="T44" fmla="*/ 2147483647 w 107"/>
                <a:gd name="T45" fmla="*/ 2147483647 h 62"/>
                <a:gd name="T46" fmla="*/ 2147483647 w 107"/>
                <a:gd name="T47" fmla="*/ 2147483647 h 62"/>
                <a:gd name="T48" fmla="*/ 2147483647 w 107"/>
                <a:gd name="T49" fmla="*/ 2147483647 h 62"/>
                <a:gd name="T50" fmla="*/ 2147483647 w 107"/>
                <a:gd name="T51" fmla="*/ 2147483647 h 62"/>
                <a:gd name="T52" fmla="*/ 2147483647 w 107"/>
                <a:gd name="T53" fmla="*/ 2147483647 h 62"/>
                <a:gd name="T54" fmla="*/ 2147483647 w 107"/>
                <a:gd name="T55" fmla="*/ 2147483647 h 62"/>
                <a:gd name="T56" fmla="*/ 2147483647 w 107"/>
                <a:gd name="T57" fmla="*/ 2147483647 h 62"/>
                <a:gd name="T58" fmla="*/ 2147483647 w 107"/>
                <a:gd name="T59" fmla="*/ 2147483647 h 62"/>
                <a:gd name="T60" fmla="*/ 2147483647 w 107"/>
                <a:gd name="T61" fmla="*/ 2147483647 h 62"/>
                <a:gd name="T62" fmla="*/ 2147483647 w 107"/>
                <a:gd name="T63" fmla="*/ 2147483647 h 62"/>
                <a:gd name="T64" fmla="*/ 2147483647 w 107"/>
                <a:gd name="T65" fmla="*/ 2147483647 h 62"/>
                <a:gd name="T66" fmla="*/ 2147483647 w 107"/>
                <a:gd name="T67" fmla="*/ 2147483647 h 62"/>
                <a:gd name="T68" fmla="*/ 2147483647 w 107"/>
                <a:gd name="T69" fmla="*/ 2147483647 h 62"/>
                <a:gd name="T70" fmla="*/ 2147483647 w 107"/>
                <a:gd name="T71" fmla="*/ 2147483647 h 62"/>
                <a:gd name="T72" fmla="*/ 2147483647 w 107"/>
                <a:gd name="T73" fmla="*/ 2147483647 h 62"/>
                <a:gd name="T74" fmla="*/ 2147483647 w 107"/>
                <a:gd name="T75" fmla="*/ 2147483647 h 62"/>
                <a:gd name="T76" fmla="*/ 2147483647 w 107"/>
                <a:gd name="T77" fmla="*/ 2147483647 h 62"/>
                <a:gd name="T78" fmla="*/ 2147483647 w 107"/>
                <a:gd name="T79" fmla="*/ 2147483647 h 62"/>
                <a:gd name="T80" fmla="*/ 2147483647 w 107"/>
                <a:gd name="T81" fmla="*/ 2147483647 h 62"/>
                <a:gd name="T82" fmla="*/ 2147483647 w 107"/>
                <a:gd name="T83" fmla="*/ 2147483647 h 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7" h="62">
                  <a:moveTo>
                    <a:pt x="9" y="60"/>
                  </a:moveTo>
                  <a:cubicBezTo>
                    <a:pt x="10" y="60"/>
                    <a:pt x="18" y="58"/>
                    <a:pt x="18" y="58"/>
                  </a:cubicBezTo>
                  <a:cubicBezTo>
                    <a:pt x="18" y="58"/>
                    <a:pt x="19" y="58"/>
                    <a:pt x="20" y="58"/>
                  </a:cubicBezTo>
                  <a:cubicBezTo>
                    <a:pt x="21" y="59"/>
                    <a:pt x="23" y="59"/>
                    <a:pt x="23" y="59"/>
                  </a:cubicBezTo>
                  <a:cubicBezTo>
                    <a:pt x="23" y="59"/>
                    <a:pt x="24" y="60"/>
                    <a:pt x="26" y="59"/>
                  </a:cubicBezTo>
                  <a:cubicBezTo>
                    <a:pt x="27" y="58"/>
                    <a:pt x="36" y="56"/>
                    <a:pt x="36" y="56"/>
                  </a:cubicBezTo>
                  <a:cubicBezTo>
                    <a:pt x="36" y="56"/>
                    <a:pt x="38" y="55"/>
                    <a:pt x="38" y="55"/>
                  </a:cubicBezTo>
                  <a:cubicBezTo>
                    <a:pt x="38" y="54"/>
                    <a:pt x="39" y="52"/>
                    <a:pt x="40" y="53"/>
                  </a:cubicBezTo>
                  <a:cubicBezTo>
                    <a:pt x="41" y="54"/>
                    <a:pt x="43" y="55"/>
                    <a:pt x="43" y="55"/>
                  </a:cubicBezTo>
                  <a:cubicBezTo>
                    <a:pt x="43" y="56"/>
                    <a:pt x="44" y="57"/>
                    <a:pt x="45" y="58"/>
                  </a:cubicBezTo>
                  <a:cubicBezTo>
                    <a:pt x="46" y="58"/>
                    <a:pt x="47" y="59"/>
                    <a:pt x="48" y="58"/>
                  </a:cubicBezTo>
                  <a:cubicBezTo>
                    <a:pt x="49" y="58"/>
                    <a:pt x="52" y="58"/>
                    <a:pt x="52" y="58"/>
                  </a:cubicBezTo>
                  <a:cubicBezTo>
                    <a:pt x="53" y="59"/>
                    <a:pt x="55" y="59"/>
                    <a:pt x="56" y="59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0" y="61"/>
                    <a:pt x="61" y="62"/>
                    <a:pt x="62" y="61"/>
                  </a:cubicBezTo>
                  <a:cubicBezTo>
                    <a:pt x="62" y="61"/>
                    <a:pt x="64" y="59"/>
                    <a:pt x="64" y="59"/>
                  </a:cubicBezTo>
                  <a:cubicBezTo>
                    <a:pt x="64" y="59"/>
                    <a:pt x="65" y="58"/>
                    <a:pt x="65" y="57"/>
                  </a:cubicBezTo>
                  <a:cubicBezTo>
                    <a:pt x="64" y="56"/>
                    <a:pt x="64" y="55"/>
                    <a:pt x="64" y="55"/>
                  </a:cubicBezTo>
                  <a:cubicBezTo>
                    <a:pt x="65" y="54"/>
                    <a:pt x="66" y="54"/>
                    <a:pt x="66" y="54"/>
                  </a:cubicBezTo>
                  <a:cubicBezTo>
                    <a:pt x="66" y="54"/>
                    <a:pt x="67" y="52"/>
                    <a:pt x="66" y="52"/>
                  </a:cubicBezTo>
                  <a:cubicBezTo>
                    <a:pt x="65" y="51"/>
                    <a:pt x="63" y="50"/>
                    <a:pt x="63" y="50"/>
                  </a:cubicBezTo>
                  <a:cubicBezTo>
                    <a:pt x="63" y="50"/>
                    <a:pt x="62" y="49"/>
                    <a:pt x="64" y="48"/>
                  </a:cubicBezTo>
                  <a:cubicBezTo>
                    <a:pt x="66" y="47"/>
                    <a:pt x="67" y="47"/>
                    <a:pt x="68" y="47"/>
                  </a:cubicBezTo>
                  <a:cubicBezTo>
                    <a:pt x="69" y="46"/>
                    <a:pt x="71" y="45"/>
                    <a:pt x="72" y="44"/>
                  </a:cubicBezTo>
                  <a:cubicBezTo>
                    <a:pt x="73" y="43"/>
                    <a:pt x="76" y="40"/>
                    <a:pt x="77" y="39"/>
                  </a:cubicBezTo>
                  <a:cubicBezTo>
                    <a:pt x="78" y="37"/>
                    <a:pt x="78" y="37"/>
                    <a:pt x="77" y="36"/>
                  </a:cubicBezTo>
                  <a:cubicBezTo>
                    <a:pt x="76" y="35"/>
                    <a:pt x="75" y="34"/>
                    <a:pt x="75" y="33"/>
                  </a:cubicBezTo>
                  <a:cubicBezTo>
                    <a:pt x="75" y="31"/>
                    <a:pt x="75" y="29"/>
                    <a:pt x="76" y="28"/>
                  </a:cubicBezTo>
                  <a:cubicBezTo>
                    <a:pt x="77" y="28"/>
                    <a:pt x="78" y="28"/>
                    <a:pt x="79" y="27"/>
                  </a:cubicBezTo>
                  <a:cubicBezTo>
                    <a:pt x="80" y="27"/>
                    <a:pt x="82" y="26"/>
                    <a:pt x="83" y="26"/>
                  </a:cubicBezTo>
                  <a:cubicBezTo>
                    <a:pt x="84" y="26"/>
                    <a:pt x="87" y="25"/>
                    <a:pt x="88" y="25"/>
                  </a:cubicBezTo>
                  <a:cubicBezTo>
                    <a:pt x="88" y="25"/>
                    <a:pt x="89" y="24"/>
                    <a:pt x="89" y="23"/>
                  </a:cubicBezTo>
                  <a:cubicBezTo>
                    <a:pt x="90" y="22"/>
                    <a:pt x="90" y="22"/>
                    <a:pt x="91" y="22"/>
                  </a:cubicBezTo>
                  <a:cubicBezTo>
                    <a:pt x="93" y="21"/>
                    <a:pt x="95" y="22"/>
                    <a:pt x="95" y="22"/>
                  </a:cubicBezTo>
                  <a:cubicBezTo>
                    <a:pt x="95" y="22"/>
                    <a:pt x="97" y="21"/>
                    <a:pt x="96" y="20"/>
                  </a:cubicBezTo>
                  <a:cubicBezTo>
                    <a:pt x="96" y="18"/>
                    <a:pt x="96" y="17"/>
                    <a:pt x="96" y="16"/>
                  </a:cubicBezTo>
                  <a:cubicBezTo>
                    <a:pt x="96" y="16"/>
                    <a:pt x="97" y="15"/>
                    <a:pt x="98" y="15"/>
                  </a:cubicBezTo>
                  <a:cubicBezTo>
                    <a:pt x="99" y="15"/>
                    <a:pt x="103" y="16"/>
                    <a:pt x="107" y="17"/>
                  </a:cubicBezTo>
                  <a:cubicBezTo>
                    <a:pt x="105" y="15"/>
                    <a:pt x="102" y="13"/>
                    <a:pt x="102" y="12"/>
                  </a:cubicBezTo>
                  <a:cubicBezTo>
                    <a:pt x="100" y="11"/>
                    <a:pt x="101" y="10"/>
                    <a:pt x="101" y="9"/>
                  </a:cubicBezTo>
                  <a:cubicBezTo>
                    <a:pt x="101" y="8"/>
                    <a:pt x="100" y="7"/>
                    <a:pt x="99" y="6"/>
                  </a:cubicBezTo>
                  <a:cubicBezTo>
                    <a:pt x="99" y="5"/>
                    <a:pt x="98" y="4"/>
                    <a:pt x="98" y="2"/>
                  </a:cubicBezTo>
                  <a:cubicBezTo>
                    <a:pt x="97" y="0"/>
                    <a:pt x="94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90" y="1"/>
                    <a:pt x="90" y="2"/>
                    <a:pt x="89" y="2"/>
                  </a:cubicBezTo>
                  <a:cubicBezTo>
                    <a:pt x="89" y="2"/>
                    <a:pt x="88" y="2"/>
                    <a:pt x="87" y="3"/>
                  </a:cubicBezTo>
                  <a:cubicBezTo>
                    <a:pt x="87" y="4"/>
                    <a:pt x="87" y="6"/>
                    <a:pt x="88" y="8"/>
                  </a:cubicBezTo>
                  <a:cubicBezTo>
                    <a:pt x="89" y="10"/>
                    <a:pt x="88" y="10"/>
                    <a:pt x="88" y="10"/>
                  </a:cubicBezTo>
                  <a:cubicBezTo>
                    <a:pt x="88" y="10"/>
                    <a:pt x="83" y="8"/>
                    <a:pt x="82" y="8"/>
                  </a:cubicBezTo>
                  <a:cubicBezTo>
                    <a:pt x="81" y="8"/>
                    <a:pt x="78" y="8"/>
                    <a:pt x="77" y="8"/>
                  </a:cubicBezTo>
                  <a:cubicBezTo>
                    <a:pt x="76" y="7"/>
                    <a:pt x="75" y="8"/>
                    <a:pt x="75" y="8"/>
                  </a:cubicBezTo>
                  <a:cubicBezTo>
                    <a:pt x="75" y="9"/>
                    <a:pt x="73" y="10"/>
                    <a:pt x="72" y="11"/>
                  </a:cubicBezTo>
                  <a:cubicBezTo>
                    <a:pt x="71" y="12"/>
                    <a:pt x="70" y="11"/>
                    <a:pt x="69" y="11"/>
                  </a:cubicBezTo>
                  <a:cubicBezTo>
                    <a:pt x="68" y="10"/>
                    <a:pt x="66" y="10"/>
                    <a:pt x="66" y="10"/>
                  </a:cubicBezTo>
                  <a:cubicBezTo>
                    <a:pt x="66" y="10"/>
                    <a:pt x="59" y="10"/>
                    <a:pt x="58" y="10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49" y="12"/>
                    <a:pt x="49" y="14"/>
                    <a:pt x="48" y="14"/>
                  </a:cubicBezTo>
                  <a:cubicBezTo>
                    <a:pt x="47" y="15"/>
                    <a:pt x="48" y="16"/>
                    <a:pt x="47" y="16"/>
                  </a:cubicBezTo>
                  <a:cubicBezTo>
                    <a:pt x="46" y="17"/>
                    <a:pt x="41" y="20"/>
                    <a:pt x="40" y="21"/>
                  </a:cubicBezTo>
                  <a:cubicBezTo>
                    <a:pt x="39" y="22"/>
                    <a:pt x="38" y="21"/>
                    <a:pt x="38" y="21"/>
                  </a:cubicBezTo>
                  <a:cubicBezTo>
                    <a:pt x="38" y="21"/>
                    <a:pt x="35" y="20"/>
                    <a:pt x="35" y="20"/>
                  </a:cubicBezTo>
                  <a:cubicBezTo>
                    <a:pt x="35" y="19"/>
                    <a:pt x="34" y="19"/>
                    <a:pt x="33" y="19"/>
                  </a:cubicBezTo>
                  <a:cubicBezTo>
                    <a:pt x="32" y="19"/>
                    <a:pt x="26" y="19"/>
                    <a:pt x="26" y="19"/>
                  </a:cubicBezTo>
                  <a:cubicBezTo>
                    <a:pt x="25" y="20"/>
                    <a:pt x="24" y="18"/>
                    <a:pt x="24" y="18"/>
                  </a:cubicBezTo>
                  <a:cubicBezTo>
                    <a:pt x="24" y="18"/>
                    <a:pt x="23" y="17"/>
                    <a:pt x="22" y="17"/>
                  </a:cubicBezTo>
                  <a:cubicBezTo>
                    <a:pt x="21" y="18"/>
                    <a:pt x="13" y="16"/>
                    <a:pt x="12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7"/>
                    <a:pt x="9" y="19"/>
                    <a:pt x="8" y="20"/>
                  </a:cubicBezTo>
                  <a:cubicBezTo>
                    <a:pt x="6" y="21"/>
                    <a:pt x="2" y="24"/>
                    <a:pt x="2" y="24"/>
                  </a:cubicBezTo>
                  <a:cubicBezTo>
                    <a:pt x="2" y="24"/>
                    <a:pt x="0" y="24"/>
                    <a:pt x="1" y="25"/>
                  </a:cubicBezTo>
                  <a:cubicBezTo>
                    <a:pt x="3" y="26"/>
                    <a:pt x="8" y="30"/>
                    <a:pt x="8" y="30"/>
                  </a:cubicBezTo>
                  <a:cubicBezTo>
                    <a:pt x="8" y="30"/>
                    <a:pt x="8" y="31"/>
                    <a:pt x="7" y="32"/>
                  </a:cubicBezTo>
                  <a:cubicBezTo>
                    <a:pt x="6" y="33"/>
                    <a:pt x="5" y="33"/>
                    <a:pt x="5" y="34"/>
                  </a:cubicBezTo>
                  <a:cubicBezTo>
                    <a:pt x="4" y="35"/>
                    <a:pt x="3" y="35"/>
                    <a:pt x="4" y="36"/>
                  </a:cubicBezTo>
                  <a:cubicBezTo>
                    <a:pt x="5" y="37"/>
                    <a:pt x="8" y="41"/>
                    <a:pt x="8" y="42"/>
                  </a:cubicBezTo>
                  <a:cubicBezTo>
                    <a:pt x="8" y="43"/>
                    <a:pt x="9" y="47"/>
                    <a:pt x="10" y="47"/>
                  </a:cubicBezTo>
                  <a:cubicBezTo>
                    <a:pt x="11" y="48"/>
                    <a:pt x="14" y="50"/>
                    <a:pt x="15" y="51"/>
                  </a:cubicBezTo>
                  <a:cubicBezTo>
                    <a:pt x="16" y="52"/>
                    <a:pt x="17" y="53"/>
                    <a:pt x="15" y="55"/>
                  </a:cubicBezTo>
                  <a:cubicBezTo>
                    <a:pt x="14" y="56"/>
                    <a:pt x="12" y="55"/>
                    <a:pt x="11" y="55"/>
                  </a:cubicBezTo>
                  <a:cubicBezTo>
                    <a:pt x="11" y="55"/>
                    <a:pt x="11" y="56"/>
                    <a:pt x="10" y="56"/>
                  </a:cubicBezTo>
                  <a:cubicBezTo>
                    <a:pt x="8" y="57"/>
                    <a:pt x="6" y="57"/>
                    <a:pt x="7" y="59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60"/>
                    <a:pt x="9" y="60"/>
                    <a:pt x="9" y="6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5" name="Freeform 3030"/>
            <p:cNvSpPr>
              <a:spLocks/>
            </p:cNvSpPr>
            <p:nvPr/>
          </p:nvSpPr>
          <p:spPr bwMode="auto">
            <a:xfrm>
              <a:off x="6605028" y="2972012"/>
              <a:ext cx="111966" cy="134787"/>
            </a:xfrm>
            <a:custGeom>
              <a:avLst/>
              <a:gdLst>
                <a:gd name="T0" fmla="*/ 2147483647 w 139"/>
                <a:gd name="T1" fmla="*/ 0 h 163"/>
                <a:gd name="T2" fmla="*/ 2147483647 w 139"/>
                <a:gd name="T3" fmla="*/ 2147483647 h 163"/>
                <a:gd name="T4" fmla="*/ 2147483647 w 139"/>
                <a:gd name="T5" fmla="*/ 2147483647 h 163"/>
                <a:gd name="T6" fmla="*/ 2147483647 w 139"/>
                <a:gd name="T7" fmla="*/ 2147483647 h 163"/>
                <a:gd name="T8" fmla="*/ 2147483647 w 139"/>
                <a:gd name="T9" fmla="*/ 2147483647 h 163"/>
                <a:gd name="T10" fmla="*/ 2147483647 w 139"/>
                <a:gd name="T11" fmla="*/ 2147483647 h 163"/>
                <a:gd name="T12" fmla="*/ 2147483647 w 139"/>
                <a:gd name="T13" fmla="*/ 2147483647 h 163"/>
                <a:gd name="T14" fmla="*/ 2147483647 w 139"/>
                <a:gd name="T15" fmla="*/ 2147483647 h 163"/>
                <a:gd name="T16" fmla="*/ 2147483647 w 139"/>
                <a:gd name="T17" fmla="*/ 2147483647 h 163"/>
                <a:gd name="T18" fmla="*/ 2147483647 w 139"/>
                <a:gd name="T19" fmla="*/ 2147483647 h 163"/>
                <a:gd name="T20" fmla="*/ 2147483647 w 139"/>
                <a:gd name="T21" fmla="*/ 2147483647 h 163"/>
                <a:gd name="T22" fmla="*/ 2147483647 w 139"/>
                <a:gd name="T23" fmla="*/ 2147483647 h 163"/>
                <a:gd name="T24" fmla="*/ 2147483647 w 139"/>
                <a:gd name="T25" fmla="*/ 2147483647 h 163"/>
                <a:gd name="T26" fmla="*/ 2147483647 w 139"/>
                <a:gd name="T27" fmla="*/ 2147483647 h 163"/>
                <a:gd name="T28" fmla="*/ 2147483647 w 139"/>
                <a:gd name="T29" fmla="*/ 2147483647 h 163"/>
                <a:gd name="T30" fmla="*/ 2147483647 w 139"/>
                <a:gd name="T31" fmla="*/ 2147483647 h 163"/>
                <a:gd name="T32" fmla="*/ 2147483647 w 139"/>
                <a:gd name="T33" fmla="*/ 2147483647 h 163"/>
                <a:gd name="T34" fmla="*/ 2147483647 w 139"/>
                <a:gd name="T35" fmla="*/ 2147483647 h 163"/>
                <a:gd name="T36" fmla="*/ 2147483647 w 139"/>
                <a:gd name="T37" fmla="*/ 2147483647 h 163"/>
                <a:gd name="T38" fmla="*/ 2147483647 w 139"/>
                <a:gd name="T39" fmla="*/ 2147483647 h 163"/>
                <a:gd name="T40" fmla="*/ 2147483647 w 139"/>
                <a:gd name="T41" fmla="*/ 2147483647 h 163"/>
                <a:gd name="T42" fmla="*/ 2147483647 w 139"/>
                <a:gd name="T43" fmla="*/ 2147483647 h 163"/>
                <a:gd name="T44" fmla="*/ 2147483647 w 139"/>
                <a:gd name="T45" fmla="*/ 2147483647 h 163"/>
                <a:gd name="T46" fmla="*/ 2147483647 w 139"/>
                <a:gd name="T47" fmla="*/ 2147483647 h 163"/>
                <a:gd name="T48" fmla="*/ 2147483647 w 139"/>
                <a:gd name="T49" fmla="*/ 2147483647 h 163"/>
                <a:gd name="T50" fmla="*/ 2147483647 w 139"/>
                <a:gd name="T51" fmla="*/ 2147483647 h 163"/>
                <a:gd name="T52" fmla="*/ 2147483647 w 139"/>
                <a:gd name="T53" fmla="*/ 2147483647 h 163"/>
                <a:gd name="T54" fmla="*/ 2147483647 w 139"/>
                <a:gd name="T55" fmla="*/ 2147483647 h 163"/>
                <a:gd name="T56" fmla="*/ 2147483647 w 139"/>
                <a:gd name="T57" fmla="*/ 2147483647 h 163"/>
                <a:gd name="T58" fmla="*/ 2147483647 w 139"/>
                <a:gd name="T59" fmla="*/ 2147483647 h 163"/>
                <a:gd name="T60" fmla="*/ 2147483647 w 139"/>
                <a:gd name="T61" fmla="*/ 2147483647 h 163"/>
                <a:gd name="T62" fmla="*/ 2147483647 w 139"/>
                <a:gd name="T63" fmla="*/ 2147483647 h 163"/>
                <a:gd name="T64" fmla="*/ 2147483647 w 139"/>
                <a:gd name="T65" fmla="*/ 2147483647 h 163"/>
                <a:gd name="T66" fmla="*/ 2147483647 w 139"/>
                <a:gd name="T67" fmla="*/ 2147483647 h 163"/>
                <a:gd name="T68" fmla="*/ 2147483647 w 139"/>
                <a:gd name="T69" fmla="*/ 2147483647 h 163"/>
                <a:gd name="T70" fmla="*/ 2147483647 w 139"/>
                <a:gd name="T71" fmla="*/ 2147483647 h 163"/>
                <a:gd name="T72" fmla="*/ 2147483647 w 139"/>
                <a:gd name="T73" fmla="*/ 2147483647 h 163"/>
                <a:gd name="T74" fmla="*/ 2147483647 w 139"/>
                <a:gd name="T75" fmla="*/ 2147483647 h 163"/>
                <a:gd name="T76" fmla="*/ 2147483647 w 139"/>
                <a:gd name="T77" fmla="*/ 2147483647 h 163"/>
                <a:gd name="T78" fmla="*/ 2147483647 w 139"/>
                <a:gd name="T79" fmla="*/ 2147483647 h 163"/>
                <a:gd name="T80" fmla="*/ 2147483647 w 139"/>
                <a:gd name="T81" fmla="*/ 2147483647 h 163"/>
                <a:gd name="T82" fmla="*/ 2147483647 w 139"/>
                <a:gd name="T83" fmla="*/ 2147483647 h 163"/>
                <a:gd name="T84" fmla="*/ 2147483647 w 139"/>
                <a:gd name="T85" fmla="*/ 2147483647 h 163"/>
                <a:gd name="T86" fmla="*/ 2147483647 w 139"/>
                <a:gd name="T87" fmla="*/ 2147483647 h 1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9" h="163">
                  <a:moveTo>
                    <a:pt x="41" y="1"/>
                  </a:moveTo>
                  <a:cubicBezTo>
                    <a:pt x="40" y="1"/>
                    <a:pt x="33" y="1"/>
                    <a:pt x="32" y="0"/>
                  </a:cubicBezTo>
                  <a:cubicBezTo>
                    <a:pt x="30" y="0"/>
                    <a:pt x="28" y="1"/>
                    <a:pt x="27" y="1"/>
                  </a:cubicBezTo>
                  <a:cubicBezTo>
                    <a:pt x="26" y="2"/>
                    <a:pt x="14" y="6"/>
                    <a:pt x="2" y="10"/>
                  </a:cubicBezTo>
                  <a:lnTo>
                    <a:pt x="1" y="13"/>
                  </a:lnTo>
                  <a:cubicBezTo>
                    <a:pt x="1" y="13"/>
                    <a:pt x="0" y="15"/>
                    <a:pt x="1" y="15"/>
                  </a:cubicBezTo>
                  <a:cubicBezTo>
                    <a:pt x="2" y="16"/>
                    <a:pt x="3" y="17"/>
                    <a:pt x="3" y="18"/>
                  </a:cubicBezTo>
                  <a:cubicBezTo>
                    <a:pt x="3" y="19"/>
                    <a:pt x="1" y="23"/>
                    <a:pt x="2" y="24"/>
                  </a:cubicBezTo>
                  <a:cubicBezTo>
                    <a:pt x="2" y="25"/>
                    <a:pt x="3" y="27"/>
                    <a:pt x="4" y="28"/>
                  </a:cubicBezTo>
                  <a:cubicBezTo>
                    <a:pt x="6" y="28"/>
                    <a:pt x="9" y="29"/>
                    <a:pt x="7" y="30"/>
                  </a:cubicBezTo>
                  <a:cubicBezTo>
                    <a:pt x="6" y="31"/>
                    <a:pt x="4" y="31"/>
                    <a:pt x="7" y="32"/>
                  </a:cubicBezTo>
                  <a:cubicBezTo>
                    <a:pt x="9" y="34"/>
                    <a:pt x="17" y="39"/>
                    <a:pt x="17" y="39"/>
                  </a:cubicBezTo>
                  <a:cubicBezTo>
                    <a:pt x="17" y="39"/>
                    <a:pt x="19" y="40"/>
                    <a:pt x="17" y="40"/>
                  </a:cubicBezTo>
                  <a:cubicBezTo>
                    <a:pt x="14" y="41"/>
                    <a:pt x="8" y="40"/>
                    <a:pt x="8" y="45"/>
                  </a:cubicBezTo>
                  <a:cubicBezTo>
                    <a:pt x="8" y="50"/>
                    <a:pt x="9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7" y="55"/>
                    <a:pt x="7" y="55"/>
                    <a:pt x="8" y="55"/>
                  </a:cubicBezTo>
                  <a:cubicBezTo>
                    <a:pt x="9" y="55"/>
                    <a:pt x="15" y="54"/>
                    <a:pt x="15" y="54"/>
                  </a:cubicBezTo>
                  <a:cubicBezTo>
                    <a:pt x="15" y="54"/>
                    <a:pt x="18" y="53"/>
                    <a:pt x="17" y="55"/>
                  </a:cubicBezTo>
                  <a:cubicBezTo>
                    <a:pt x="15" y="57"/>
                    <a:pt x="14" y="63"/>
                    <a:pt x="12" y="65"/>
                  </a:cubicBezTo>
                  <a:cubicBezTo>
                    <a:pt x="11" y="66"/>
                    <a:pt x="9" y="69"/>
                    <a:pt x="9" y="70"/>
                  </a:cubicBezTo>
                  <a:cubicBezTo>
                    <a:pt x="8" y="72"/>
                    <a:pt x="9" y="77"/>
                    <a:pt x="11" y="78"/>
                  </a:cubicBezTo>
                  <a:cubicBezTo>
                    <a:pt x="12" y="80"/>
                    <a:pt x="13" y="80"/>
                    <a:pt x="14" y="80"/>
                  </a:cubicBezTo>
                  <a:cubicBezTo>
                    <a:pt x="15" y="80"/>
                    <a:pt x="16" y="80"/>
                    <a:pt x="17" y="81"/>
                  </a:cubicBezTo>
                  <a:cubicBezTo>
                    <a:pt x="17" y="82"/>
                    <a:pt x="21" y="87"/>
                    <a:pt x="23" y="88"/>
                  </a:cubicBezTo>
                  <a:cubicBezTo>
                    <a:pt x="25" y="89"/>
                    <a:pt x="26" y="87"/>
                    <a:pt x="26" y="90"/>
                  </a:cubicBezTo>
                  <a:cubicBezTo>
                    <a:pt x="25" y="92"/>
                    <a:pt x="18" y="93"/>
                    <a:pt x="17" y="93"/>
                  </a:cubicBezTo>
                  <a:cubicBezTo>
                    <a:pt x="16" y="92"/>
                    <a:pt x="12" y="89"/>
                    <a:pt x="14" y="91"/>
                  </a:cubicBezTo>
                  <a:cubicBezTo>
                    <a:pt x="15" y="94"/>
                    <a:pt x="19" y="99"/>
                    <a:pt x="20" y="100"/>
                  </a:cubicBezTo>
                  <a:cubicBezTo>
                    <a:pt x="21" y="101"/>
                    <a:pt x="22" y="102"/>
                    <a:pt x="22" y="103"/>
                  </a:cubicBezTo>
                  <a:cubicBezTo>
                    <a:pt x="21" y="105"/>
                    <a:pt x="20" y="107"/>
                    <a:pt x="18" y="107"/>
                  </a:cubicBezTo>
                  <a:cubicBezTo>
                    <a:pt x="17" y="107"/>
                    <a:pt x="14" y="109"/>
                    <a:pt x="13" y="110"/>
                  </a:cubicBezTo>
                  <a:lnTo>
                    <a:pt x="50" y="139"/>
                  </a:lnTo>
                  <a:cubicBezTo>
                    <a:pt x="51" y="138"/>
                    <a:pt x="52" y="138"/>
                    <a:pt x="53" y="138"/>
                  </a:cubicBezTo>
                  <a:cubicBezTo>
                    <a:pt x="54" y="138"/>
                    <a:pt x="55" y="138"/>
                    <a:pt x="55" y="137"/>
                  </a:cubicBezTo>
                  <a:cubicBezTo>
                    <a:pt x="55" y="135"/>
                    <a:pt x="55" y="134"/>
                    <a:pt x="56" y="134"/>
                  </a:cubicBezTo>
                  <a:cubicBezTo>
                    <a:pt x="57" y="133"/>
                    <a:pt x="59" y="133"/>
                    <a:pt x="60" y="131"/>
                  </a:cubicBezTo>
                  <a:cubicBezTo>
                    <a:pt x="61" y="128"/>
                    <a:pt x="61" y="128"/>
                    <a:pt x="60" y="126"/>
                  </a:cubicBezTo>
                  <a:cubicBezTo>
                    <a:pt x="60" y="125"/>
                    <a:pt x="59" y="123"/>
                    <a:pt x="63" y="123"/>
                  </a:cubicBezTo>
                  <a:cubicBezTo>
                    <a:pt x="67" y="122"/>
                    <a:pt x="65" y="120"/>
                    <a:pt x="64" y="119"/>
                  </a:cubicBezTo>
                  <a:cubicBezTo>
                    <a:pt x="64" y="118"/>
                    <a:pt x="64" y="114"/>
                    <a:pt x="70" y="115"/>
                  </a:cubicBezTo>
                  <a:cubicBezTo>
                    <a:pt x="75" y="116"/>
                    <a:pt x="74" y="121"/>
                    <a:pt x="75" y="125"/>
                  </a:cubicBezTo>
                  <a:cubicBezTo>
                    <a:pt x="76" y="128"/>
                    <a:pt x="77" y="128"/>
                    <a:pt x="79" y="127"/>
                  </a:cubicBezTo>
                  <a:cubicBezTo>
                    <a:pt x="81" y="125"/>
                    <a:pt x="82" y="129"/>
                    <a:pt x="83" y="130"/>
                  </a:cubicBezTo>
                  <a:cubicBezTo>
                    <a:pt x="84" y="132"/>
                    <a:pt x="84" y="134"/>
                    <a:pt x="85" y="135"/>
                  </a:cubicBezTo>
                  <a:cubicBezTo>
                    <a:pt x="87" y="137"/>
                    <a:pt x="87" y="138"/>
                    <a:pt x="87" y="139"/>
                  </a:cubicBezTo>
                  <a:cubicBezTo>
                    <a:pt x="87" y="141"/>
                    <a:pt x="87" y="142"/>
                    <a:pt x="88" y="143"/>
                  </a:cubicBezTo>
                  <a:cubicBezTo>
                    <a:pt x="90" y="143"/>
                    <a:pt x="92" y="145"/>
                    <a:pt x="94" y="145"/>
                  </a:cubicBezTo>
                  <a:cubicBezTo>
                    <a:pt x="95" y="144"/>
                    <a:pt x="98" y="143"/>
                    <a:pt x="98" y="145"/>
                  </a:cubicBezTo>
                  <a:cubicBezTo>
                    <a:pt x="99" y="146"/>
                    <a:pt x="98" y="148"/>
                    <a:pt x="97" y="149"/>
                  </a:cubicBezTo>
                  <a:cubicBezTo>
                    <a:pt x="97" y="151"/>
                    <a:pt x="95" y="153"/>
                    <a:pt x="94" y="155"/>
                  </a:cubicBezTo>
                  <a:cubicBezTo>
                    <a:pt x="94" y="156"/>
                    <a:pt x="93" y="158"/>
                    <a:pt x="92" y="159"/>
                  </a:cubicBezTo>
                  <a:cubicBezTo>
                    <a:pt x="91" y="159"/>
                    <a:pt x="90" y="160"/>
                    <a:pt x="92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3" y="163"/>
                    <a:pt x="95" y="162"/>
                    <a:pt x="96" y="162"/>
                  </a:cubicBezTo>
                  <a:cubicBezTo>
                    <a:pt x="97" y="162"/>
                    <a:pt x="104" y="160"/>
                    <a:pt x="105" y="160"/>
                  </a:cubicBezTo>
                  <a:cubicBezTo>
                    <a:pt x="106" y="160"/>
                    <a:pt x="109" y="160"/>
                    <a:pt x="110" y="160"/>
                  </a:cubicBezTo>
                  <a:cubicBezTo>
                    <a:pt x="111" y="160"/>
                    <a:pt x="115" y="160"/>
                    <a:pt x="118" y="159"/>
                  </a:cubicBezTo>
                  <a:cubicBezTo>
                    <a:pt x="119" y="159"/>
                    <a:pt x="120" y="157"/>
                    <a:pt x="122" y="155"/>
                  </a:cubicBezTo>
                  <a:cubicBezTo>
                    <a:pt x="125" y="153"/>
                    <a:pt x="122" y="149"/>
                    <a:pt x="122" y="149"/>
                  </a:cubicBezTo>
                  <a:cubicBezTo>
                    <a:pt x="121" y="148"/>
                    <a:pt x="121" y="147"/>
                    <a:pt x="121" y="147"/>
                  </a:cubicBezTo>
                  <a:lnTo>
                    <a:pt x="121" y="144"/>
                  </a:lnTo>
                  <a:cubicBezTo>
                    <a:pt x="120" y="138"/>
                    <a:pt x="125" y="135"/>
                    <a:pt x="125" y="135"/>
                  </a:cubicBezTo>
                  <a:lnTo>
                    <a:pt x="139" y="124"/>
                  </a:lnTo>
                  <a:cubicBezTo>
                    <a:pt x="139" y="124"/>
                    <a:pt x="136" y="122"/>
                    <a:pt x="130" y="118"/>
                  </a:cubicBezTo>
                  <a:cubicBezTo>
                    <a:pt x="124" y="114"/>
                    <a:pt x="122" y="108"/>
                    <a:pt x="121" y="107"/>
                  </a:cubicBezTo>
                  <a:cubicBezTo>
                    <a:pt x="121" y="105"/>
                    <a:pt x="119" y="100"/>
                    <a:pt x="119" y="100"/>
                  </a:cubicBezTo>
                  <a:lnTo>
                    <a:pt x="128" y="82"/>
                  </a:lnTo>
                  <a:cubicBezTo>
                    <a:pt x="128" y="82"/>
                    <a:pt x="124" y="76"/>
                    <a:pt x="123" y="76"/>
                  </a:cubicBezTo>
                  <a:cubicBezTo>
                    <a:pt x="122" y="75"/>
                    <a:pt x="124" y="71"/>
                    <a:pt x="125" y="70"/>
                  </a:cubicBezTo>
                  <a:cubicBezTo>
                    <a:pt x="126" y="68"/>
                    <a:pt x="127" y="68"/>
                    <a:pt x="128" y="69"/>
                  </a:cubicBezTo>
                  <a:cubicBezTo>
                    <a:pt x="130" y="69"/>
                    <a:pt x="130" y="70"/>
                    <a:pt x="131" y="69"/>
                  </a:cubicBezTo>
                  <a:cubicBezTo>
                    <a:pt x="132" y="67"/>
                    <a:pt x="129" y="65"/>
                    <a:pt x="125" y="63"/>
                  </a:cubicBezTo>
                  <a:cubicBezTo>
                    <a:pt x="121" y="62"/>
                    <a:pt x="115" y="68"/>
                    <a:pt x="113" y="69"/>
                  </a:cubicBezTo>
                  <a:cubicBezTo>
                    <a:pt x="111" y="71"/>
                    <a:pt x="108" y="68"/>
                    <a:pt x="108" y="68"/>
                  </a:cubicBezTo>
                  <a:cubicBezTo>
                    <a:pt x="107" y="67"/>
                    <a:pt x="106" y="66"/>
                    <a:pt x="106" y="66"/>
                  </a:cubicBezTo>
                  <a:cubicBezTo>
                    <a:pt x="106" y="66"/>
                    <a:pt x="90" y="59"/>
                    <a:pt x="88" y="58"/>
                  </a:cubicBezTo>
                  <a:cubicBezTo>
                    <a:pt x="87" y="58"/>
                    <a:pt x="82" y="57"/>
                    <a:pt x="87" y="56"/>
                  </a:cubicBezTo>
                  <a:cubicBezTo>
                    <a:pt x="91" y="54"/>
                    <a:pt x="91" y="51"/>
                    <a:pt x="91" y="51"/>
                  </a:cubicBezTo>
                  <a:cubicBezTo>
                    <a:pt x="91" y="51"/>
                    <a:pt x="89" y="45"/>
                    <a:pt x="89" y="45"/>
                  </a:cubicBezTo>
                  <a:cubicBezTo>
                    <a:pt x="89" y="44"/>
                    <a:pt x="89" y="43"/>
                    <a:pt x="88" y="43"/>
                  </a:cubicBezTo>
                  <a:cubicBezTo>
                    <a:pt x="88" y="42"/>
                    <a:pt x="85" y="41"/>
                    <a:pt x="81" y="39"/>
                  </a:cubicBezTo>
                  <a:cubicBezTo>
                    <a:pt x="77" y="37"/>
                    <a:pt x="68" y="32"/>
                    <a:pt x="66" y="30"/>
                  </a:cubicBezTo>
                  <a:cubicBezTo>
                    <a:pt x="64" y="28"/>
                    <a:pt x="66" y="28"/>
                    <a:pt x="66" y="28"/>
                  </a:cubicBezTo>
                  <a:cubicBezTo>
                    <a:pt x="67" y="27"/>
                    <a:pt x="63" y="22"/>
                    <a:pt x="62" y="20"/>
                  </a:cubicBezTo>
                  <a:cubicBezTo>
                    <a:pt x="60" y="17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2"/>
                    <a:pt x="45" y="2"/>
                  </a:cubicBezTo>
                  <a:cubicBezTo>
                    <a:pt x="44" y="1"/>
                    <a:pt x="41" y="1"/>
                    <a:pt x="4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6" name="Freeform 3031"/>
            <p:cNvSpPr>
              <a:spLocks/>
            </p:cNvSpPr>
            <p:nvPr/>
          </p:nvSpPr>
          <p:spPr bwMode="auto">
            <a:xfrm>
              <a:off x="6637249" y="3066280"/>
              <a:ext cx="47525" cy="52923"/>
            </a:xfrm>
            <a:custGeom>
              <a:avLst/>
              <a:gdLst>
                <a:gd name="T0" fmla="*/ 2147483647 w 59"/>
                <a:gd name="T1" fmla="*/ 2147483647 h 64"/>
                <a:gd name="T2" fmla="*/ 2147483647 w 59"/>
                <a:gd name="T3" fmla="*/ 2147483647 h 64"/>
                <a:gd name="T4" fmla="*/ 2147483647 w 59"/>
                <a:gd name="T5" fmla="*/ 2147483647 h 64"/>
                <a:gd name="T6" fmla="*/ 2147483647 w 59"/>
                <a:gd name="T7" fmla="*/ 2147483647 h 64"/>
                <a:gd name="T8" fmla="*/ 2147483647 w 59"/>
                <a:gd name="T9" fmla="*/ 2147483647 h 64"/>
                <a:gd name="T10" fmla="*/ 2147483647 w 59"/>
                <a:gd name="T11" fmla="*/ 2147483647 h 64"/>
                <a:gd name="T12" fmla="*/ 2147483647 w 59"/>
                <a:gd name="T13" fmla="*/ 2147483647 h 64"/>
                <a:gd name="T14" fmla="*/ 2147483647 w 59"/>
                <a:gd name="T15" fmla="*/ 2147483647 h 64"/>
                <a:gd name="T16" fmla="*/ 2147483647 w 59"/>
                <a:gd name="T17" fmla="*/ 2147483647 h 64"/>
                <a:gd name="T18" fmla="*/ 2147483647 w 59"/>
                <a:gd name="T19" fmla="*/ 2147483647 h 64"/>
                <a:gd name="T20" fmla="*/ 2147483647 w 59"/>
                <a:gd name="T21" fmla="*/ 2147483647 h 64"/>
                <a:gd name="T22" fmla="*/ 2147483647 w 59"/>
                <a:gd name="T23" fmla="*/ 2147483647 h 64"/>
                <a:gd name="T24" fmla="*/ 2147483647 w 59"/>
                <a:gd name="T25" fmla="*/ 2147483647 h 64"/>
                <a:gd name="T26" fmla="*/ 2147483647 w 59"/>
                <a:gd name="T27" fmla="*/ 2147483647 h 64"/>
                <a:gd name="T28" fmla="*/ 2147483647 w 59"/>
                <a:gd name="T29" fmla="*/ 2147483647 h 64"/>
                <a:gd name="T30" fmla="*/ 2147483647 w 59"/>
                <a:gd name="T31" fmla="*/ 2147483647 h 64"/>
                <a:gd name="T32" fmla="*/ 2147483647 w 59"/>
                <a:gd name="T33" fmla="*/ 2147483647 h 64"/>
                <a:gd name="T34" fmla="*/ 2147483647 w 59"/>
                <a:gd name="T35" fmla="*/ 2147483647 h 64"/>
                <a:gd name="T36" fmla="*/ 2147483647 w 59"/>
                <a:gd name="T37" fmla="*/ 2147483647 h 64"/>
                <a:gd name="T38" fmla="*/ 2147483647 w 59"/>
                <a:gd name="T39" fmla="*/ 2147483647 h 64"/>
                <a:gd name="T40" fmla="*/ 2147483647 w 59"/>
                <a:gd name="T41" fmla="*/ 2147483647 h 64"/>
                <a:gd name="T42" fmla="*/ 2147483647 w 59"/>
                <a:gd name="T43" fmla="*/ 2147483647 h 64"/>
                <a:gd name="T44" fmla="*/ 2147483647 w 59"/>
                <a:gd name="T45" fmla="*/ 2147483647 h 64"/>
                <a:gd name="T46" fmla="*/ 2147483647 w 59"/>
                <a:gd name="T47" fmla="*/ 2147483647 h 64"/>
                <a:gd name="T48" fmla="*/ 2147483647 w 59"/>
                <a:gd name="T49" fmla="*/ 2147483647 h 64"/>
                <a:gd name="T50" fmla="*/ 2147483647 w 59"/>
                <a:gd name="T51" fmla="*/ 2147483647 h 64"/>
                <a:gd name="T52" fmla="*/ 2147483647 w 59"/>
                <a:gd name="T53" fmla="*/ 2147483647 h 64"/>
                <a:gd name="T54" fmla="*/ 2147483647 w 59"/>
                <a:gd name="T55" fmla="*/ 2147483647 h 64"/>
                <a:gd name="T56" fmla="*/ 2147483647 w 59"/>
                <a:gd name="T57" fmla="*/ 2147483647 h 64"/>
                <a:gd name="T58" fmla="*/ 2147483647 w 59"/>
                <a:gd name="T59" fmla="*/ 2147483647 h 64"/>
                <a:gd name="T60" fmla="*/ 2147483647 w 59"/>
                <a:gd name="T61" fmla="*/ 2147483647 h 64"/>
                <a:gd name="T62" fmla="*/ 2147483647 w 59"/>
                <a:gd name="T63" fmla="*/ 2147483647 h 64"/>
                <a:gd name="T64" fmla="*/ 2147483647 w 59"/>
                <a:gd name="T65" fmla="*/ 2147483647 h 64"/>
                <a:gd name="T66" fmla="*/ 2147483647 w 59"/>
                <a:gd name="T67" fmla="*/ 2147483647 h 64"/>
                <a:gd name="T68" fmla="*/ 2147483647 w 59"/>
                <a:gd name="T69" fmla="*/ 2147483647 h 64"/>
                <a:gd name="T70" fmla="*/ 2147483647 w 59"/>
                <a:gd name="T71" fmla="*/ 2147483647 h 64"/>
                <a:gd name="T72" fmla="*/ 2147483647 w 59"/>
                <a:gd name="T73" fmla="*/ 2147483647 h 64"/>
                <a:gd name="T74" fmla="*/ 2147483647 w 59"/>
                <a:gd name="T75" fmla="*/ 2147483647 h 64"/>
                <a:gd name="T76" fmla="*/ 2147483647 w 59"/>
                <a:gd name="T77" fmla="*/ 2147483647 h 64"/>
                <a:gd name="T78" fmla="*/ 2147483647 w 59"/>
                <a:gd name="T79" fmla="*/ 2147483647 h 64"/>
                <a:gd name="T80" fmla="*/ 2147483647 w 59"/>
                <a:gd name="T81" fmla="*/ 2147483647 h 64"/>
                <a:gd name="T82" fmla="*/ 2147483647 w 59"/>
                <a:gd name="T83" fmla="*/ 2147483647 h 64"/>
                <a:gd name="T84" fmla="*/ 2147483647 w 59"/>
                <a:gd name="T85" fmla="*/ 2147483647 h 64"/>
                <a:gd name="T86" fmla="*/ 2147483647 w 59"/>
                <a:gd name="T87" fmla="*/ 2147483647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9" h="64">
                  <a:moveTo>
                    <a:pt x="2" y="36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8" y="44"/>
                    <a:pt x="9" y="44"/>
                  </a:cubicBezTo>
                  <a:cubicBezTo>
                    <a:pt x="9" y="45"/>
                    <a:pt x="11" y="47"/>
                    <a:pt x="12" y="47"/>
                  </a:cubicBezTo>
                  <a:cubicBezTo>
                    <a:pt x="13" y="48"/>
                    <a:pt x="14" y="49"/>
                    <a:pt x="15" y="50"/>
                  </a:cubicBezTo>
                  <a:cubicBezTo>
                    <a:pt x="16" y="51"/>
                    <a:pt x="17" y="54"/>
                    <a:pt x="17" y="54"/>
                  </a:cubicBezTo>
                  <a:lnTo>
                    <a:pt x="18" y="64"/>
                  </a:lnTo>
                  <a:cubicBezTo>
                    <a:pt x="20" y="63"/>
                    <a:pt x="21" y="64"/>
                    <a:pt x="22" y="64"/>
                  </a:cubicBezTo>
                  <a:cubicBezTo>
                    <a:pt x="24" y="64"/>
                    <a:pt x="24" y="63"/>
                    <a:pt x="24" y="63"/>
                  </a:cubicBezTo>
                  <a:cubicBezTo>
                    <a:pt x="25" y="62"/>
                    <a:pt x="25" y="61"/>
                    <a:pt x="24" y="61"/>
                  </a:cubicBezTo>
                  <a:cubicBezTo>
                    <a:pt x="24" y="60"/>
                    <a:pt x="25" y="59"/>
                    <a:pt x="25" y="59"/>
                  </a:cubicBezTo>
                  <a:cubicBezTo>
                    <a:pt x="25" y="59"/>
                    <a:pt x="28" y="55"/>
                    <a:pt x="29" y="54"/>
                  </a:cubicBezTo>
                  <a:cubicBezTo>
                    <a:pt x="30" y="53"/>
                    <a:pt x="32" y="53"/>
                    <a:pt x="33" y="52"/>
                  </a:cubicBezTo>
                  <a:cubicBezTo>
                    <a:pt x="34" y="52"/>
                    <a:pt x="35" y="52"/>
                    <a:pt x="35" y="53"/>
                  </a:cubicBezTo>
                  <a:cubicBezTo>
                    <a:pt x="36" y="53"/>
                    <a:pt x="38" y="54"/>
                    <a:pt x="39" y="54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3" y="55"/>
                    <a:pt x="43" y="54"/>
                    <a:pt x="43" y="53"/>
                  </a:cubicBezTo>
                  <a:cubicBezTo>
                    <a:pt x="43" y="53"/>
                    <a:pt x="44" y="52"/>
                    <a:pt x="44" y="51"/>
                  </a:cubicBezTo>
                  <a:cubicBezTo>
                    <a:pt x="45" y="50"/>
                    <a:pt x="47" y="49"/>
                    <a:pt x="48" y="49"/>
                  </a:cubicBezTo>
                  <a:cubicBezTo>
                    <a:pt x="49" y="48"/>
                    <a:pt x="51" y="48"/>
                    <a:pt x="52" y="48"/>
                  </a:cubicBezTo>
                  <a:cubicBezTo>
                    <a:pt x="50" y="46"/>
                    <a:pt x="51" y="45"/>
                    <a:pt x="52" y="45"/>
                  </a:cubicBezTo>
                  <a:cubicBezTo>
                    <a:pt x="53" y="44"/>
                    <a:pt x="54" y="42"/>
                    <a:pt x="54" y="41"/>
                  </a:cubicBezTo>
                  <a:cubicBezTo>
                    <a:pt x="55" y="39"/>
                    <a:pt x="57" y="37"/>
                    <a:pt x="57" y="35"/>
                  </a:cubicBezTo>
                  <a:cubicBezTo>
                    <a:pt x="58" y="34"/>
                    <a:pt x="59" y="32"/>
                    <a:pt x="58" y="31"/>
                  </a:cubicBezTo>
                  <a:cubicBezTo>
                    <a:pt x="58" y="29"/>
                    <a:pt x="55" y="30"/>
                    <a:pt x="54" y="31"/>
                  </a:cubicBezTo>
                  <a:cubicBezTo>
                    <a:pt x="52" y="31"/>
                    <a:pt x="50" y="29"/>
                    <a:pt x="48" y="29"/>
                  </a:cubicBezTo>
                  <a:cubicBezTo>
                    <a:pt x="47" y="28"/>
                    <a:pt x="47" y="27"/>
                    <a:pt x="47" y="25"/>
                  </a:cubicBezTo>
                  <a:cubicBezTo>
                    <a:pt x="47" y="24"/>
                    <a:pt x="47" y="23"/>
                    <a:pt x="45" y="21"/>
                  </a:cubicBezTo>
                  <a:cubicBezTo>
                    <a:pt x="44" y="20"/>
                    <a:pt x="44" y="18"/>
                    <a:pt x="43" y="16"/>
                  </a:cubicBezTo>
                  <a:cubicBezTo>
                    <a:pt x="42" y="15"/>
                    <a:pt x="41" y="11"/>
                    <a:pt x="39" y="13"/>
                  </a:cubicBezTo>
                  <a:cubicBezTo>
                    <a:pt x="37" y="14"/>
                    <a:pt x="36" y="14"/>
                    <a:pt x="35" y="11"/>
                  </a:cubicBezTo>
                  <a:cubicBezTo>
                    <a:pt x="34" y="7"/>
                    <a:pt x="35" y="2"/>
                    <a:pt x="30" y="1"/>
                  </a:cubicBezTo>
                  <a:cubicBezTo>
                    <a:pt x="24" y="0"/>
                    <a:pt x="24" y="4"/>
                    <a:pt x="24" y="5"/>
                  </a:cubicBezTo>
                  <a:cubicBezTo>
                    <a:pt x="25" y="6"/>
                    <a:pt x="27" y="8"/>
                    <a:pt x="23" y="9"/>
                  </a:cubicBezTo>
                  <a:cubicBezTo>
                    <a:pt x="19" y="9"/>
                    <a:pt x="20" y="11"/>
                    <a:pt x="20" y="12"/>
                  </a:cubicBezTo>
                  <a:cubicBezTo>
                    <a:pt x="21" y="14"/>
                    <a:pt x="21" y="14"/>
                    <a:pt x="20" y="17"/>
                  </a:cubicBezTo>
                  <a:cubicBezTo>
                    <a:pt x="19" y="19"/>
                    <a:pt x="17" y="19"/>
                    <a:pt x="16" y="20"/>
                  </a:cubicBezTo>
                  <a:cubicBezTo>
                    <a:pt x="15" y="20"/>
                    <a:pt x="15" y="21"/>
                    <a:pt x="15" y="23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12" y="24"/>
                    <a:pt x="11" y="24"/>
                    <a:pt x="10" y="25"/>
                  </a:cubicBezTo>
                  <a:cubicBezTo>
                    <a:pt x="9" y="25"/>
                    <a:pt x="9" y="26"/>
                    <a:pt x="8" y="26"/>
                  </a:cubicBezTo>
                  <a:cubicBezTo>
                    <a:pt x="7" y="27"/>
                    <a:pt x="4" y="27"/>
                    <a:pt x="2" y="27"/>
                  </a:cubicBezTo>
                  <a:cubicBezTo>
                    <a:pt x="0" y="27"/>
                    <a:pt x="1" y="31"/>
                    <a:pt x="1" y="34"/>
                  </a:cubicBezTo>
                  <a:cubicBezTo>
                    <a:pt x="1" y="35"/>
                    <a:pt x="2" y="35"/>
                    <a:pt x="2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7" name="Freeform 3032"/>
            <p:cNvSpPr>
              <a:spLocks/>
            </p:cNvSpPr>
            <p:nvPr/>
          </p:nvSpPr>
          <p:spPr bwMode="auto">
            <a:xfrm>
              <a:off x="6594556" y="3062146"/>
              <a:ext cx="50746" cy="57057"/>
            </a:xfrm>
            <a:custGeom>
              <a:avLst/>
              <a:gdLst>
                <a:gd name="T0" fmla="*/ 2147483647 w 63"/>
                <a:gd name="T1" fmla="*/ 2147483647 h 69"/>
                <a:gd name="T2" fmla="*/ 2147483647 w 63"/>
                <a:gd name="T3" fmla="*/ 2147483647 h 69"/>
                <a:gd name="T4" fmla="*/ 2147483647 w 63"/>
                <a:gd name="T5" fmla="*/ 2147483647 h 69"/>
                <a:gd name="T6" fmla="*/ 2147483647 w 63"/>
                <a:gd name="T7" fmla="*/ 2147483647 h 69"/>
                <a:gd name="T8" fmla="*/ 2147483647 w 63"/>
                <a:gd name="T9" fmla="*/ 2147483647 h 69"/>
                <a:gd name="T10" fmla="*/ 2147483647 w 63"/>
                <a:gd name="T11" fmla="*/ 2147483647 h 69"/>
                <a:gd name="T12" fmla="*/ 2147483647 w 63"/>
                <a:gd name="T13" fmla="*/ 2147483647 h 69"/>
                <a:gd name="T14" fmla="*/ 2147483647 w 63"/>
                <a:gd name="T15" fmla="*/ 2147483647 h 69"/>
                <a:gd name="T16" fmla="*/ 2147483647 w 63"/>
                <a:gd name="T17" fmla="*/ 2147483647 h 69"/>
                <a:gd name="T18" fmla="*/ 2147483647 w 63"/>
                <a:gd name="T19" fmla="*/ 2147483647 h 69"/>
                <a:gd name="T20" fmla="*/ 2147483647 w 63"/>
                <a:gd name="T21" fmla="*/ 2147483647 h 69"/>
                <a:gd name="T22" fmla="*/ 2147483647 w 63"/>
                <a:gd name="T23" fmla="*/ 2147483647 h 69"/>
                <a:gd name="T24" fmla="*/ 2147483647 w 63"/>
                <a:gd name="T25" fmla="*/ 2147483647 h 69"/>
                <a:gd name="T26" fmla="*/ 2147483647 w 63"/>
                <a:gd name="T27" fmla="*/ 2147483647 h 69"/>
                <a:gd name="T28" fmla="*/ 2147483647 w 63"/>
                <a:gd name="T29" fmla="*/ 2147483647 h 69"/>
                <a:gd name="T30" fmla="*/ 2147483647 w 63"/>
                <a:gd name="T31" fmla="*/ 2147483647 h 69"/>
                <a:gd name="T32" fmla="*/ 2147483647 w 63"/>
                <a:gd name="T33" fmla="*/ 2147483647 h 69"/>
                <a:gd name="T34" fmla="*/ 2147483647 w 63"/>
                <a:gd name="T35" fmla="*/ 2147483647 h 69"/>
                <a:gd name="T36" fmla="*/ 2147483647 w 63"/>
                <a:gd name="T37" fmla="*/ 2147483647 h 69"/>
                <a:gd name="T38" fmla="*/ 2147483647 w 63"/>
                <a:gd name="T39" fmla="*/ 2147483647 h 69"/>
                <a:gd name="T40" fmla="*/ 2147483647 w 63"/>
                <a:gd name="T41" fmla="*/ 2147483647 h 69"/>
                <a:gd name="T42" fmla="*/ 2147483647 w 63"/>
                <a:gd name="T43" fmla="*/ 2147483647 h 69"/>
                <a:gd name="T44" fmla="*/ 2147483647 w 63"/>
                <a:gd name="T45" fmla="*/ 2147483647 h 69"/>
                <a:gd name="T46" fmla="*/ 2147483647 w 63"/>
                <a:gd name="T47" fmla="*/ 2147483647 h 69"/>
                <a:gd name="T48" fmla="*/ 2147483647 w 63"/>
                <a:gd name="T49" fmla="*/ 2147483647 h 69"/>
                <a:gd name="T50" fmla="*/ 2147483647 w 63"/>
                <a:gd name="T51" fmla="*/ 2147483647 h 69"/>
                <a:gd name="T52" fmla="*/ 2147483647 w 63"/>
                <a:gd name="T53" fmla="*/ 2147483647 h 69"/>
                <a:gd name="T54" fmla="*/ 0 w 63"/>
                <a:gd name="T55" fmla="*/ 2147483647 h 69"/>
                <a:gd name="T56" fmla="*/ 2147483647 w 63"/>
                <a:gd name="T57" fmla="*/ 2147483647 h 69"/>
                <a:gd name="T58" fmla="*/ 2147483647 w 63"/>
                <a:gd name="T59" fmla="*/ 2147483647 h 69"/>
                <a:gd name="T60" fmla="*/ 2147483647 w 63"/>
                <a:gd name="T61" fmla="*/ 2147483647 h 69"/>
                <a:gd name="T62" fmla="*/ 2147483647 w 63"/>
                <a:gd name="T63" fmla="*/ 2147483647 h 69"/>
                <a:gd name="T64" fmla="*/ 2147483647 w 63"/>
                <a:gd name="T65" fmla="*/ 2147483647 h 69"/>
                <a:gd name="T66" fmla="*/ 2147483647 w 63"/>
                <a:gd name="T67" fmla="*/ 2147483647 h 69"/>
                <a:gd name="T68" fmla="*/ 2147483647 w 63"/>
                <a:gd name="T69" fmla="*/ 2147483647 h 69"/>
                <a:gd name="T70" fmla="*/ 2147483647 w 63"/>
                <a:gd name="T71" fmla="*/ 2147483647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" h="69">
                  <a:moveTo>
                    <a:pt x="30" y="59"/>
                  </a:moveTo>
                  <a:cubicBezTo>
                    <a:pt x="30" y="58"/>
                    <a:pt x="27" y="56"/>
                    <a:pt x="29" y="53"/>
                  </a:cubicBezTo>
                  <a:cubicBezTo>
                    <a:pt x="31" y="51"/>
                    <a:pt x="33" y="49"/>
                    <a:pt x="34" y="47"/>
                  </a:cubicBezTo>
                  <a:cubicBezTo>
                    <a:pt x="35" y="46"/>
                    <a:pt x="39" y="39"/>
                    <a:pt x="40" y="38"/>
                  </a:cubicBezTo>
                  <a:cubicBezTo>
                    <a:pt x="41" y="37"/>
                    <a:pt x="42" y="36"/>
                    <a:pt x="42" y="38"/>
                  </a:cubicBezTo>
                  <a:cubicBezTo>
                    <a:pt x="43" y="40"/>
                    <a:pt x="44" y="43"/>
                    <a:pt x="44" y="43"/>
                  </a:cubicBezTo>
                  <a:cubicBezTo>
                    <a:pt x="44" y="43"/>
                    <a:pt x="45" y="44"/>
                    <a:pt x="45" y="44"/>
                  </a:cubicBezTo>
                  <a:cubicBezTo>
                    <a:pt x="46" y="44"/>
                    <a:pt x="46" y="45"/>
                    <a:pt x="47" y="44"/>
                  </a:cubicBezTo>
                  <a:cubicBezTo>
                    <a:pt x="48" y="44"/>
                    <a:pt x="52" y="42"/>
                    <a:pt x="55" y="41"/>
                  </a:cubicBezTo>
                  <a:cubicBezTo>
                    <a:pt x="55" y="40"/>
                    <a:pt x="54" y="40"/>
                    <a:pt x="54" y="39"/>
                  </a:cubicBezTo>
                  <a:cubicBezTo>
                    <a:pt x="54" y="36"/>
                    <a:pt x="53" y="32"/>
                    <a:pt x="55" y="32"/>
                  </a:cubicBezTo>
                  <a:cubicBezTo>
                    <a:pt x="57" y="32"/>
                    <a:pt x="60" y="32"/>
                    <a:pt x="61" y="31"/>
                  </a:cubicBezTo>
                  <a:cubicBezTo>
                    <a:pt x="62" y="31"/>
                    <a:pt x="62" y="30"/>
                    <a:pt x="63" y="30"/>
                  </a:cubicBezTo>
                  <a:lnTo>
                    <a:pt x="26" y="1"/>
                  </a:ln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1" y="2"/>
                    <a:pt x="21" y="2"/>
                  </a:cubicBezTo>
                  <a:cubicBezTo>
                    <a:pt x="21" y="2"/>
                    <a:pt x="19" y="2"/>
                    <a:pt x="19" y="1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7" y="1"/>
                    <a:pt x="16" y="1"/>
                    <a:pt x="16" y="3"/>
                  </a:cubicBezTo>
                  <a:cubicBezTo>
                    <a:pt x="17" y="4"/>
                    <a:pt x="19" y="7"/>
                    <a:pt x="20" y="9"/>
                  </a:cubicBezTo>
                  <a:cubicBezTo>
                    <a:pt x="21" y="10"/>
                    <a:pt x="21" y="11"/>
                    <a:pt x="20" y="11"/>
                  </a:cubicBezTo>
                  <a:cubicBezTo>
                    <a:pt x="19" y="11"/>
                    <a:pt x="17" y="10"/>
                    <a:pt x="17" y="9"/>
                  </a:cubicBezTo>
                  <a:cubicBezTo>
                    <a:pt x="16" y="9"/>
                    <a:pt x="14" y="7"/>
                    <a:pt x="12" y="9"/>
                  </a:cubicBezTo>
                  <a:cubicBezTo>
                    <a:pt x="10" y="11"/>
                    <a:pt x="9" y="12"/>
                    <a:pt x="7" y="14"/>
                  </a:cubicBezTo>
                  <a:cubicBezTo>
                    <a:pt x="5" y="15"/>
                    <a:pt x="0" y="21"/>
                    <a:pt x="1" y="23"/>
                  </a:cubicBezTo>
                  <a:cubicBezTo>
                    <a:pt x="1" y="26"/>
                    <a:pt x="2" y="29"/>
                    <a:pt x="3" y="31"/>
                  </a:cubicBezTo>
                  <a:cubicBezTo>
                    <a:pt x="3" y="33"/>
                    <a:pt x="3" y="38"/>
                    <a:pt x="2" y="39"/>
                  </a:cubicBezTo>
                  <a:cubicBezTo>
                    <a:pt x="1" y="39"/>
                    <a:pt x="1" y="40"/>
                    <a:pt x="0" y="40"/>
                  </a:cubicBezTo>
                  <a:cubicBezTo>
                    <a:pt x="0" y="40"/>
                    <a:pt x="1" y="40"/>
                    <a:pt x="1" y="40"/>
                  </a:cubicBezTo>
                  <a:cubicBezTo>
                    <a:pt x="2" y="43"/>
                    <a:pt x="3" y="45"/>
                    <a:pt x="6" y="43"/>
                  </a:cubicBezTo>
                  <a:cubicBezTo>
                    <a:pt x="10" y="42"/>
                    <a:pt x="12" y="48"/>
                    <a:pt x="8" y="47"/>
                  </a:cubicBezTo>
                  <a:cubicBezTo>
                    <a:pt x="4" y="47"/>
                    <a:pt x="3" y="46"/>
                    <a:pt x="8" y="49"/>
                  </a:cubicBezTo>
                  <a:cubicBezTo>
                    <a:pt x="12" y="52"/>
                    <a:pt x="29" y="68"/>
                    <a:pt x="29" y="68"/>
                  </a:cubicBezTo>
                  <a:cubicBezTo>
                    <a:pt x="29" y="68"/>
                    <a:pt x="30" y="68"/>
                    <a:pt x="31" y="69"/>
                  </a:cubicBezTo>
                  <a:lnTo>
                    <a:pt x="31" y="61"/>
                  </a:lnTo>
                  <a:cubicBezTo>
                    <a:pt x="31" y="61"/>
                    <a:pt x="31" y="60"/>
                    <a:pt x="30" y="5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8" name="Freeform 3033"/>
            <p:cNvSpPr>
              <a:spLocks/>
            </p:cNvSpPr>
            <p:nvPr/>
          </p:nvSpPr>
          <p:spPr bwMode="auto">
            <a:xfrm>
              <a:off x="6616306" y="3091915"/>
              <a:ext cx="48330" cy="100883"/>
            </a:xfrm>
            <a:custGeom>
              <a:avLst/>
              <a:gdLst>
                <a:gd name="T0" fmla="*/ 2147483647 w 60"/>
                <a:gd name="T1" fmla="*/ 2147483647 h 122"/>
                <a:gd name="T2" fmla="*/ 2147483647 w 60"/>
                <a:gd name="T3" fmla="*/ 2147483647 h 122"/>
                <a:gd name="T4" fmla="*/ 2147483647 w 60"/>
                <a:gd name="T5" fmla="*/ 2147483647 h 122"/>
                <a:gd name="T6" fmla="*/ 2147483647 w 60"/>
                <a:gd name="T7" fmla="*/ 2147483647 h 122"/>
                <a:gd name="T8" fmla="*/ 2147483647 w 60"/>
                <a:gd name="T9" fmla="*/ 2147483647 h 122"/>
                <a:gd name="T10" fmla="*/ 2147483647 w 60"/>
                <a:gd name="T11" fmla="*/ 2147483647 h 122"/>
                <a:gd name="T12" fmla="*/ 2147483647 w 60"/>
                <a:gd name="T13" fmla="*/ 2147483647 h 122"/>
                <a:gd name="T14" fmla="*/ 2147483647 w 60"/>
                <a:gd name="T15" fmla="*/ 2147483647 h 122"/>
                <a:gd name="T16" fmla="*/ 2147483647 w 60"/>
                <a:gd name="T17" fmla="*/ 2147483647 h 122"/>
                <a:gd name="T18" fmla="*/ 2147483647 w 60"/>
                <a:gd name="T19" fmla="*/ 2147483647 h 122"/>
                <a:gd name="T20" fmla="*/ 2147483647 w 60"/>
                <a:gd name="T21" fmla="*/ 2147483647 h 122"/>
                <a:gd name="T22" fmla="*/ 2147483647 w 60"/>
                <a:gd name="T23" fmla="*/ 2147483647 h 122"/>
                <a:gd name="T24" fmla="*/ 2147483647 w 60"/>
                <a:gd name="T25" fmla="*/ 2147483647 h 122"/>
                <a:gd name="T26" fmla="*/ 2147483647 w 60"/>
                <a:gd name="T27" fmla="*/ 2147483647 h 122"/>
                <a:gd name="T28" fmla="*/ 2147483647 w 60"/>
                <a:gd name="T29" fmla="*/ 2147483647 h 122"/>
                <a:gd name="T30" fmla="*/ 2147483647 w 60"/>
                <a:gd name="T31" fmla="*/ 2147483647 h 122"/>
                <a:gd name="T32" fmla="*/ 2147483647 w 60"/>
                <a:gd name="T33" fmla="*/ 2147483647 h 122"/>
                <a:gd name="T34" fmla="*/ 2147483647 w 60"/>
                <a:gd name="T35" fmla="*/ 2147483647 h 122"/>
                <a:gd name="T36" fmla="*/ 2147483647 w 60"/>
                <a:gd name="T37" fmla="*/ 2147483647 h 122"/>
                <a:gd name="T38" fmla="*/ 2147483647 w 60"/>
                <a:gd name="T39" fmla="*/ 2147483647 h 122"/>
                <a:gd name="T40" fmla="*/ 2147483647 w 60"/>
                <a:gd name="T41" fmla="*/ 2147483647 h 122"/>
                <a:gd name="T42" fmla="*/ 2147483647 w 60"/>
                <a:gd name="T43" fmla="*/ 2147483647 h 122"/>
                <a:gd name="T44" fmla="*/ 2147483647 w 60"/>
                <a:gd name="T45" fmla="*/ 2147483647 h 122"/>
                <a:gd name="T46" fmla="*/ 2147483647 w 60"/>
                <a:gd name="T47" fmla="*/ 2147483647 h 122"/>
                <a:gd name="T48" fmla="*/ 2147483647 w 60"/>
                <a:gd name="T49" fmla="*/ 2147483647 h 122"/>
                <a:gd name="T50" fmla="*/ 2147483647 w 60"/>
                <a:gd name="T51" fmla="*/ 2147483647 h 122"/>
                <a:gd name="T52" fmla="*/ 2147483647 w 60"/>
                <a:gd name="T53" fmla="*/ 2147483647 h 122"/>
                <a:gd name="T54" fmla="*/ 2147483647 w 60"/>
                <a:gd name="T55" fmla="*/ 2147483647 h 122"/>
                <a:gd name="T56" fmla="*/ 2147483647 w 60"/>
                <a:gd name="T57" fmla="*/ 2147483647 h 122"/>
                <a:gd name="T58" fmla="*/ 2147483647 w 60"/>
                <a:gd name="T59" fmla="*/ 2147483647 h 122"/>
                <a:gd name="T60" fmla="*/ 2147483647 w 60"/>
                <a:gd name="T61" fmla="*/ 2147483647 h 122"/>
                <a:gd name="T62" fmla="*/ 2147483647 w 60"/>
                <a:gd name="T63" fmla="*/ 2147483647 h 122"/>
                <a:gd name="T64" fmla="*/ 2147483647 w 60"/>
                <a:gd name="T65" fmla="*/ 2147483647 h 122"/>
                <a:gd name="T66" fmla="*/ 2147483647 w 60"/>
                <a:gd name="T67" fmla="*/ 2147483647 h 122"/>
                <a:gd name="T68" fmla="*/ 2147483647 w 60"/>
                <a:gd name="T69" fmla="*/ 2147483647 h 122"/>
                <a:gd name="T70" fmla="*/ 2147483647 w 60"/>
                <a:gd name="T71" fmla="*/ 2147483647 h 122"/>
                <a:gd name="T72" fmla="*/ 2147483647 w 60"/>
                <a:gd name="T73" fmla="*/ 2147483647 h 122"/>
                <a:gd name="T74" fmla="*/ 2147483647 w 60"/>
                <a:gd name="T75" fmla="*/ 2147483647 h 122"/>
                <a:gd name="T76" fmla="*/ 2147483647 w 60"/>
                <a:gd name="T77" fmla="*/ 2147483647 h 122"/>
                <a:gd name="T78" fmla="*/ 2147483647 w 60"/>
                <a:gd name="T79" fmla="*/ 2147483647 h 122"/>
                <a:gd name="T80" fmla="*/ 2147483647 w 60"/>
                <a:gd name="T81" fmla="*/ 2147483647 h 122"/>
                <a:gd name="T82" fmla="*/ 2147483647 w 60"/>
                <a:gd name="T83" fmla="*/ 2147483647 h 122"/>
                <a:gd name="T84" fmla="*/ 2147483647 w 60"/>
                <a:gd name="T85" fmla="*/ 2147483647 h 122"/>
                <a:gd name="T86" fmla="*/ 2147483647 w 60"/>
                <a:gd name="T87" fmla="*/ 2147483647 h 122"/>
                <a:gd name="T88" fmla="*/ 2147483647 w 60"/>
                <a:gd name="T89" fmla="*/ 2147483647 h 122"/>
                <a:gd name="T90" fmla="*/ 2147483647 w 60"/>
                <a:gd name="T91" fmla="*/ 2147483647 h 122"/>
                <a:gd name="T92" fmla="*/ 2147483647 w 60"/>
                <a:gd name="T93" fmla="*/ 2147483647 h 122"/>
                <a:gd name="T94" fmla="*/ 2147483647 w 60"/>
                <a:gd name="T95" fmla="*/ 2147483647 h 122"/>
                <a:gd name="T96" fmla="*/ 2147483647 w 60"/>
                <a:gd name="T97" fmla="*/ 2147483647 h 122"/>
                <a:gd name="T98" fmla="*/ 2147483647 w 60"/>
                <a:gd name="T99" fmla="*/ 2147483647 h 122"/>
                <a:gd name="T100" fmla="*/ 2147483647 w 60"/>
                <a:gd name="T101" fmla="*/ 2147483647 h 122"/>
                <a:gd name="T102" fmla="*/ 2147483647 w 60"/>
                <a:gd name="T103" fmla="*/ 2147483647 h 122"/>
                <a:gd name="T104" fmla="*/ 2147483647 w 60"/>
                <a:gd name="T105" fmla="*/ 2147483647 h 122"/>
                <a:gd name="T106" fmla="*/ 2147483647 w 60"/>
                <a:gd name="T107" fmla="*/ 2147483647 h 122"/>
                <a:gd name="T108" fmla="*/ 2147483647 w 60"/>
                <a:gd name="T109" fmla="*/ 2147483647 h 122"/>
                <a:gd name="T110" fmla="*/ 2147483647 w 60"/>
                <a:gd name="T111" fmla="*/ 2147483647 h 122"/>
                <a:gd name="T112" fmla="*/ 2147483647 w 60"/>
                <a:gd name="T113" fmla="*/ 2147483647 h 122"/>
                <a:gd name="T114" fmla="*/ 2147483647 w 60"/>
                <a:gd name="T115" fmla="*/ 2147483647 h 122"/>
                <a:gd name="T116" fmla="*/ 2147483647 w 60"/>
                <a:gd name="T117" fmla="*/ 2147483647 h 1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" h="122">
                  <a:moveTo>
                    <a:pt x="52" y="72"/>
                  </a:moveTo>
                  <a:cubicBezTo>
                    <a:pt x="52" y="72"/>
                    <a:pt x="50" y="70"/>
                    <a:pt x="50" y="70"/>
                  </a:cubicBezTo>
                  <a:cubicBezTo>
                    <a:pt x="50" y="70"/>
                    <a:pt x="48" y="67"/>
                    <a:pt x="48" y="66"/>
                  </a:cubicBezTo>
                  <a:cubicBezTo>
                    <a:pt x="47" y="64"/>
                    <a:pt x="46" y="64"/>
                    <a:pt x="45" y="64"/>
                  </a:cubicBezTo>
                  <a:cubicBezTo>
                    <a:pt x="44" y="64"/>
                    <a:pt x="43" y="62"/>
                    <a:pt x="43" y="61"/>
                  </a:cubicBezTo>
                  <a:cubicBezTo>
                    <a:pt x="43" y="60"/>
                    <a:pt x="42" y="57"/>
                    <a:pt x="41" y="56"/>
                  </a:cubicBezTo>
                  <a:cubicBezTo>
                    <a:pt x="41" y="55"/>
                    <a:pt x="43" y="53"/>
                    <a:pt x="43" y="52"/>
                  </a:cubicBezTo>
                  <a:cubicBezTo>
                    <a:pt x="44" y="51"/>
                    <a:pt x="42" y="50"/>
                    <a:pt x="42" y="50"/>
                  </a:cubicBezTo>
                  <a:cubicBezTo>
                    <a:pt x="41" y="49"/>
                    <a:pt x="41" y="48"/>
                    <a:pt x="40" y="46"/>
                  </a:cubicBezTo>
                  <a:cubicBezTo>
                    <a:pt x="40" y="45"/>
                    <a:pt x="41" y="45"/>
                    <a:pt x="42" y="45"/>
                  </a:cubicBezTo>
                  <a:cubicBezTo>
                    <a:pt x="43" y="44"/>
                    <a:pt x="43" y="42"/>
                    <a:pt x="43" y="42"/>
                  </a:cubicBezTo>
                  <a:cubicBezTo>
                    <a:pt x="43" y="42"/>
                    <a:pt x="44" y="37"/>
                    <a:pt x="44" y="36"/>
                  </a:cubicBezTo>
                  <a:cubicBezTo>
                    <a:pt x="44" y="34"/>
                    <a:pt x="43" y="34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43" y="23"/>
                  </a:lnTo>
                  <a:cubicBezTo>
                    <a:pt x="43" y="23"/>
                    <a:pt x="42" y="20"/>
                    <a:pt x="41" y="19"/>
                  </a:cubicBezTo>
                  <a:cubicBezTo>
                    <a:pt x="40" y="18"/>
                    <a:pt x="39" y="17"/>
                    <a:pt x="38" y="16"/>
                  </a:cubicBezTo>
                  <a:cubicBezTo>
                    <a:pt x="37" y="16"/>
                    <a:pt x="35" y="14"/>
                    <a:pt x="35" y="13"/>
                  </a:cubicBezTo>
                  <a:cubicBezTo>
                    <a:pt x="34" y="13"/>
                    <a:pt x="28" y="6"/>
                    <a:pt x="28" y="6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5" y="6"/>
                    <a:pt x="21" y="8"/>
                    <a:pt x="20" y="8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7" y="7"/>
                    <a:pt x="16" y="4"/>
                    <a:pt x="15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2" y="3"/>
                    <a:pt x="8" y="10"/>
                    <a:pt x="7" y="11"/>
                  </a:cubicBezTo>
                  <a:cubicBezTo>
                    <a:pt x="6" y="13"/>
                    <a:pt x="4" y="15"/>
                    <a:pt x="2" y="17"/>
                  </a:cubicBezTo>
                  <a:cubicBezTo>
                    <a:pt x="0" y="20"/>
                    <a:pt x="3" y="22"/>
                    <a:pt x="3" y="23"/>
                  </a:cubicBezTo>
                  <a:cubicBezTo>
                    <a:pt x="4" y="24"/>
                    <a:pt x="4" y="25"/>
                    <a:pt x="4" y="25"/>
                  </a:cubicBezTo>
                  <a:lnTo>
                    <a:pt x="4" y="33"/>
                  </a:lnTo>
                  <a:cubicBezTo>
                    <a:pt x="4" y="33"/>
                    <a:pt x="6" y="34"/>
                    <a:pt x="7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0" y="39"/>
                    <a:pt x="12" y="45"/>
                    <a:pt x="9" y="45"/>
                  </a:cubicBezTo>
                  <a:cubicBezTo>
                    <a:pt x="6" y="44"/>
                    <a:pt x="6" y="45"/>
                    <a:pt x="5" y="49"/>
                  </a:cubicBezTo>
                  <a:cubicBezTo>
                    <a:pt x="5" y="52"/>
                    <a:pt x="5" y="53"/>
                    <a:pt x="7" y="54"/>
                  </a:cubicBezTo>
                  <a:cubicBezTo>
                    <a:pt x="8" y="56"/>
                    <a:pt x="9" y="60"/>
                    <a:pt x="8" y="62"/>
                  </a:cubicBezTo>
                  <a:cubicBezTo>
                    <a:pt x="7" y="63"/>
                    <a:pt x="7" y="68"/>
                    <a:pt x="7" y="70"/>
                  </a:cubicBezTo>
                  <a:cubicBezTo>
                    <a:pt x="7" y="73"/>
                    <a:pt x="6" y="73"/>
                    <a:pt x="5" y="74"/>
                  </a:cubicBezTo>
                  <a:cubicBezTo>
                    <a:pt x="5" y="74"/>
                    <a:pt x="0" y="78"/>
                    <a:pt x="4" y="85"/>
                  </a:cubicBezTo>
                  <a:cubicBezTo>
                    <a:pt x="7" y="93"/>
                    <a:pt x="8" y="97"/>
                    <a:pt x="5" y="93"/>
                  </a:cubicBezTo>
                  <a:cubicBezTo>
                    <a:pt x="2" y="90"/>
                    <a:pt x="0" y="91"/>
                    <a:pt x="4" y="95"/>
                  </a:cubicBezTo>
                  <a:cubicBezTo>
                    <a:pt x="8" y="100"/>
                    <a:pt x="10" y="99"/>
                    <a:pt x="15" y="102"/>
                  </a:cubicBezTo>
                  <a:cubicBezTo>
                    <a:pt x="19" y="105"/>
                    <a:pt x="22" y="109"/>
                    <a:pt x="24" y="114"/>
                  </a:cubicBezTo>
                  <a:cubicBezTo>
                    <a:pt x="24" y="115"/>
                    <a:pt x="25" y="117"/>
                    <a:pt x="26" y="120"/>
                  </a:cubicBezTo>
                  <a:cubicBezTo>
                    <a:pt x="34" y="122"/>
                    <a:pt x="34" y="117"/>
                    <a:pt x="35" y="116"/>
                  </a:cubicBezTo>
                  <a:cubicBezTo>
                    <a:pt x="35" y="115"/>
                    <a:pt x="36" y="115"/>
                    <a:pt x="37" y="115"/>
                  </a:cubicBezTo>
                  <a:cubicBezTo>
                    <a:pt x="39" y="116"/>
                    <a:pt x="38" y="114"/>
                    <a:pt x="36" y="111"/>
                  </a:cubicBezTo>
                  <a:cubicBezTo>
                    <a:pt x="35" y="108"/>
                    <a:pt x="38" y="106"/>
                    <a:pt x="39" y="105"/>
                  </a:cubicBezTo>
                  <a:cubicBezTo>
                    <a:pt x="40" y="105"/>
                    <a:pt x="43" y="104"/>
                    <a:pt x="44" y="104"/>
                  </a:cubicBezTo>
                  <a:cubicBezTo>
                    <a:pt x="46" y="105"/>
                    <a:pt x="46" y="103"/>
                    <a:pt x="46" y="103"/>
                  </a:cubicBezTo>
                  <a:cubicBezTo>
                    <a:pt x="46" y="103"/>
                    <a:pt x="48" y="98"/>
                    <a:pt x="49" y="98"/>
                  </a:cubicBezTo>
                  <a:cubicBezTo>
                    <a:pt x="50" y="97"/>
                    <a:pt x="51" y="93"/>
                    <a:pt x="51" y="91"/>
                  </a:cubicBezTo>
                  <a:cubicBezTo>
                    <a:pt x="51" y="90"/>
                    <a:pt x="52" y="89"/>
                    <a:pt x="53" y="89"/>
                  </a:cubicBezTo>
                  <a:cubicBezTo>
                    <a:pt x="53" y="89"/>
                    <a:pt x="57" y="85"/>
                    <a:pt x="59" y="84"/>
                  </a:cubicBezTo>
                  <a:cubicBezTo>
                    <a:pt x="60" y="84"/>
                    <a:pt x="59" y="82"/>
                    <a:pt x="59" y="80"/>
                  </a:cubicBezTo>
                  <a:cubicBezTo>
                    <a:pt x="58" y="79"/>
                    <a:pt x="58" y="75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7" y="73"/>
                    <a:pt x="55" y="72"/>
                    <a:pt x="54" y="71"/>
                  </a:cubicBezTo>
                  <a:cubicBezTo>
                    <a:pt x="53" y="70"/>
                    <a:pt x="53" y="71"/>
                    <a:pt x="52" y="7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9" name="Freeform 3034"/>
            <p:cNvSpPr>
              <a:spLocks/>
            </p:cNvSpPr>
            <p:nvPr/>
          </p:nvSpPr>
          <p:spPr bwMode="auto">
            <a:xfrm>
              <a:off x="6625971" y="3187009"/>
              <a:ext cx="9666" cy="9923"/>
            </a:xfrm>
            <a:custGeom>
              <a:avLst/>
              <a:gdLst>
                <a:gd name="T0" fmla="*/ 2147483647 w 12"/>
                <a:gd name="T1" fmla="*/ 0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0" y="0"/>
                    <a:pt x="3" y="4"/>
                    <a:pt x="3" y="4"/>
                  </a:cubicBezTo>
                  <a:cubicBezTo>
                    <a:pt x="10" y="12"/>
                    <a:pt x="9" y="11"/>
                    <a:pt x="10" y="10"/>
                  </a:cubicBezTo>
                  <a:cubicBezTo>
                    <a:pt x="10" y="8"/>
                    <a:pt x="9" y="7"/>
                    <a:pt x="8" y="7"/>
                  </a:cubicBezTo>
                  <a:cubicBezTo>
                    <a:pt x="7" y="6"/>
                    <a:pt x="6" y="6"/>
                    <a:pt x="9" y="4"/>
                  </a:cubicBezTo>
                  <a:cubicBezTo>
                    <a:pt x="12" y="1"/>
                    <a:pt x="7" y="1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0" name="Freeform 3035"/>
            <p:cNvSpPr>
              <a:spLocks/>
            </p:cNvSpPr>
            <p:nvPr/>
          </p:nvSpPr>
          <p:spPr bwMode="auto">
            <a:xfrm>
              <a:off x="6650942" y="3216778"/>
              <a:ext cx="4833" cy="11576"/>
            </a:xfrm>
            <a:custGeom>
              <a:avLst/>
              <a:gdLst>
                <a:gd name="T0" fmla="*/ 2147483647 w 6"/>
                <a:gd name="T1" fmla="*/ 2147483647 h 14"/>
                <a:gd name="T2" fmla="*/ 2147483647 w 6"/>
                <a:gd name="T3" fmla="*/ 2147483647 h 14"/>
                <a:gd name="T4" fmla="*/ 2147483647 w 6"/>
                <a:gd name="T5" fmla="*/ 2147483647 h 14"/>
                <a:gd name="T6" fmla="*/ 2147483647 w 6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4">
                  <a:moveTo>
                    <a:pt x="3" y="12"/>
                  </a:moveTo>
                  <a:cubicBezTo>
                    <a:pt x="5" y="11"/>
                    <a:pt x="5" y="14"/>
                    <a:pt x="6" y="7"/>
                  </a:cubicBezTo>
                  <a:cubicBezTo>
                    <a:pt x="6" y="0"/>
                    <a:pt x="2" y="6"/>
                    <a:pt x="2" y="6"/>
                  </a:cubicBezTo>
                  <a:cubicBezTo>
                    <a:pt x="0" y="11"/>
                    <a:pt x="1" y="12"/>
                    <a:pt x="3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1" name="Freeform 3036"/>
            <p:cNvSpPr>
              <a:spLocks/>
            </p:cNvSpPr>
            <p:nvPr/>
          </p:nvSpPr>
          <p:spPr bwMode="auto">
            <a:xfrm>
              <a:off x="6644498" y="3230009"/>
              <a:ext cx="14500" cy="14885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8">
                  <a:moveTo>
                    <a:pt x="7" y="5"/>
                  </a:moveTo>
                  <a:cubicBezTo>
                    <a:pt x="6" y="7"/>
                    <a:pt x="6" y="7"/>
                    <a:pt x="3" y="9"/>
                  </a:cubicBezTo>
                  <a:cubicBezTo>
                    <a:pt x="0" y="10"/>
                    <a:pt x="0" y="12"/>
                    <a:pt x="4" y="12"/>
                  </a:cubicBezTo>
                  <a:cubicBezTo>
                    <a:pt x="7" y="12"/>
                    <a:pt x="6" y="14"/>
                    <a:pt x="8" y="14"/>
                  </a:cubicBezTo>
                  <a:cubicBezTo>
                    <a:pt x="10" y="14"/>
                    <a:pt x="12" y="14"/>
                    <a:pt x="15" y="16"/>
                  </a:cubicBezTo>
                  <a:cubicBezTo>
                    <a:pt x="18" y="18"/>
                    <a:pt x="12" y="7"/>
                    <a:pt x="10" y="3"/>
                  </a:cubicBezTo>
                  <a:cubicBezTo>
                    <a:pt x="9" y="0"/>
                    <a:pt x="7" y="5"/>
                    <a:pt x="7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2" name="Freeform 3037"/>
            <p:cNvSpPr>
              <a:spLocks/>
            </p:cNvSpPr>
            <p:nvPr/>
          </p:nvSpPr>
          <p:spPr bwMode="auto">
            <a:xfrm>
              <a:off x="6653359" y="3247373"/>
              <a:ext cx="10472" cy="9923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4" y="3"/>
                  </a:moveTo>
                  <a:cubicBezTo>
                    <a:pt x="3" y="1"/>
                    <a:pt x="0" y="0"/>
                    <a:pt x="3" y="5"/>
                  </a:cubicBezTo>
                  <a:cubicBezTo>
                    <a:pt x="3" y="5"/>
                    <a:pt x="6" y="12"/>
                    <a:pt x="8" y="10"/>
                  </a:cubicBezTo>
                  <a:cubicBezTo>
                    <a:pt x="11" y="8"/>
                    <a:pt x="13" y="9"/>
                    <a:pt x="8" y="7"/>
                  </a:cubicBezTo>
                  <a:cubicBezTo>
                    <a:pt x="4" y="4"/>
                    <a:pt x="4" y="4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3" name="Freeform 3038"/>
            <p:cNvSpPr>
              <a:spLocks/>
            </p:cNvSpPr>
            <p:nvPr/>
          </p:nvSpPr>
          <p:spPr bwMode="auto">
            <a:xfrm>
              <a:off x="6715382" y="3296161"/>
              <a:ext cx="4028" cy="9923"/>
            </a:xfrm>
            <a:custGeom>
              <a:avLst/>
              <a:gdLst>
                <a:gd name="T0" fmla="*/ 2147483647 w 5"/>
                <a:gd name="T1" fmla="*/ 2147483647 h 12"/>
                <a:gd name="T2" fmla="*/ 0 w 5"/>
                <a:gd name="T3" fmla="*/ 2147483647 h 12"/>
                <a:gd name="T4" fmla="*/ 2147483647 w 5"/>
                <a:gd name="T5" fmla="*/ 2147483647 h 12"/>
                <a:gd name="T6" fmla="*/ 2147483647 w 5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2">
                  <a:moveTo>
                    <a:pt x="4" y="7"/>
                  </a:moveTo>
                  <a:cubicBezTo>
                    <a:pt x="2" y="4"/>
                    <a:pt x="1" y="0"/>
                    <a:pt x="0" y="7"/>
                  </a:cubicBezTo>
                  <a:cubicBezTo>
                    <a:pt x="0" y="7"/>
                    <a:pt x="0" y="11"/>
                    <a:pt x="2" y="12"/>
                  </a:cubicBezTo>
                  <a:cubicBezTo>
                    <a:pt x="4" y="12"/>
                    <a:pt x="5" y="10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4" name="Freeform 3039"/>
            <p:cNvSpPr>
              <a:spLocks/>
            </p:cNvSpPr>
            <p:nvPr/>
          </p:nvSpPr>
          <p:spPr bwMode="auto">
            <a:xfrm>
              <a:off x="6712160" y="3211816"/>
              <a:ext cx="49136" cy="36384"/>
            </a:xfrm>
            <a:custGeom>
              <a:avLst/>
              <a:gdLst>
                <a:gd name="T0" fmla="*/ 2147483647 w 61"/>
                <a:gd name="T1" fmla="*/ 2147483647 h 44"/>
                <a:gd name="T2" fmla="*/ 2147483647 w 61"/>
                <a:gd name="T3" fmla="*/ 2147483647 h 44"/>
                <a:gd name="T4" fmla="*/ 2147483647 w 61"/>
                <a:gd name="T5" fmla="*/ 2147483647 h 44"/>
                <a:gd name="T6" fmla="*/ 2147483647 w 61"/>
                <a:gd name="T7" fmla="*/ 2147483647 h 44"/>
                <a:gd name="T8" fmla="*/ 2147483647 w 61"/>
                <a:gd name="T9" fmla="*/ 2147483647 h 44"/>
                <a:gd name="T10" fmla="*/ 2147483647 w 61"/>
                <a:gd name="T11" fmla="*/ 2147483647 h 44"/>
                <a:gd name="T12" fmla="*/ 2147483647 w 61"/>
                <a:gd name="T13" fmla="*/ 2147483647 h 44"/>
                <a:gd name="T14" fmla="*/ 2147483647 w 61"/>
                <a:gd name="T15" fmla="*/ 2147483647 h 44"/>
                <a:gd name="T16" fmla="*/ 2147483647 w 61"/>
                <a:gd name="T17" fmla="*/ 2147483647 h 44"/>
                <a:gd name="T18" fmla="*/ 2147483647 w 61"/>
                <a:gd name="T19" fmla="*/ 2147483647 h 44"/>
                <a:gd name="T20" fmla="*/ 2147483647 w 61"/>
                <a:gd name="T21" fmla="*/ 2147483647 h 44"/>
                <a:gd name="T22" fmla="*/ 2147483647 w 61"/>
                <a:gd name="T23" fmla="*/ 2147483647 h 44"/>
                <a:gd name="T24" fmla="*/ 2147483647 w 61"/>
                <a:gd name="T25" fmla="*/ 2147483647 h 44"/>
                <a:gd name="T26" fmla="*/ 2147483647 w 61"/>
                <a:gd name="T27" fmla="*/ 2147483647 h 44"/>
                <a:gd name="T28" fmla="*/ 2147483647 w 61"/>
                <a:gd name="T29" fmla="*/ 2147483647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44">
                  <a:moveTo>
                    <a:pt x="49" y="30"/>
                  </a:moveTo>
                  <a:cubicBezTo>
                    <a:pt x="47" y="27"/>
                    <a:pt x="47" y="24"/>
                    <a:pt x="47" y="20"/>
                  </a:cubicBezTo>
                  <a:cubicBezTo>
                    <a:pt x="47" y="17"/>
                    <a:pt x="41" y="15"/>
                    <a:pt x="39" y="15"/>
                  </a:cubicBezTo>
                  <a:cubicBezTo>
                    <a:pt x="37" y="15"/>
                    <a:pt x="35" y="15"/>
                    <a:pt x="33" y="13"/>
                  </a:cubicBezTo>
                  <a:cubicBezTo>
                    <a:pt x="32" y="11"/>
                    <a:pt x="30" y="11"/>
                    <a:pt x="27" y="10"/>
                  </a:cubicBezTo>
                  <a:cubicBezTo>
                    <a:pt x="24" y="10"/>
                    <a:pt x="23" y="8"/>
                    <a:pt x="21" y="4"/>
                  </a:cubicBezTo>
                  <a:cubicBezTo>
                    <a:pt x="19" y="0"/>
                    <a:pt x="17" y="0"/>
                    <a:pt x="8" y="4"/>
                  </a:cubicBezTo>
                  <a:cubicBezTo>
                    <a:pt x="0" y="7"/>
                    <a:pt x="6" y="7"/>
                    <a:pt x="6" y="7"/>
                  </a:cubicBezTo>
                  <a:cubicBezTo>
                    <a:pt x="12" y="7"/>
                    <a:pt x="17" y="10"/>
                    <a:pt x="21" y="17"/>
                  </a:cubicBezTo>
                  <a:cubicBezTo>
                    <a:pt x="25" y="24"/>
                    <a:pt x="32" y="26"/>
                    <a:pt x="36" y="25"/>
                  </a:cubicBezTo>
                  <a:cubicBezTo>
                    <a:pt x="40" y="24"/>
                    <a:pt x="43" y="28"/>
                    <a:pt x="44" y="32"/>
                  </a:cubicBezTo>
                  <a:cubicBezTo>
                    <a:pt x="45" y="36"/>
                    <a:pt x="49" y="38"/>
                    <a:pt x="53" y="41"/>
                  </a:cubicBezTo>
                  <a:cubicBezTo>
                    <a:pt x="58" y="44"/>
                    <a:pt x="60" y="40"/>
                    <a:pt x="60" y="38"/>
                  </a:cubicBezTo>
                  <a:cubicBezTo>
                    <a:pt x="61" y="36"/>
                    <a:pt x="58" y="36"/>
                    <a:pt x="56" y="36"/>
                  </a:cubicBezTo>
                  <a:cubicBezTo>
                    <a:pt x="54" y="35"/>
                    <a:pt x="52" y="33"/>
                    <a:pt x="49" y="3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5" name="Freeform 3040"/>
            <p:cNvSpPr>
              <a:spLocks/>
            </p:cNvSpPr>
            <p:nvPr/>
          </p:nvSpPr>
          <p:spPr bwMode="auto">
            <a:xfrm>
              <a:off x="6729077" y="3319315"/>
              <a:ext cx="79745" cy="25634"/>
            </a:xfrm>
            <a:custGeom>
              <a:avLst/>
              <a:gdLst>
                <a:gd name="T0" fmla="*/ 2147483647 w 99"/>
                <a:gd name="T1" fmla="*/ 2147483647 h 31"/>
                <a:gd name="T2" fmla="*/ 2147483647 w 99"/>
                <a:gd name="T3" fmla="*/ 2147483647 h 31"/>
                <a:gd name="T4" fmla="*/ 2147483647 w 99"/>
                <a:gd name="T5" fmla="*/ 2147483647 h 31"/>
                <a:gd name="T6" fmla="*/ 2147483647 w 99"/>
                <a:gd name="T7" fmla="*/ 2147483647 h 31"/>
                <a:gd name="T8" fmla="*/ 2147483647 w 99"/>
                <a:gd name="T9" fmla="*/ 2147483647 h 31"/>
                <a:gd name="T10" fmla="*/ 2147483647 w 99"/>
                <a:gd name="T11" fmla="*/ 2147483647 h 31"/>
                <a:gd name="T12" fmla="*/ 2147483647 w 99"/>
                <a:gd name="T13" fmla="*/ 2147483647 h 31"/>
                <a:gd name="T14" fmla="*/ 2147483647 w 99"/>
                <a:gd name="T15" fmla="*/ 2147483647 h 31"/>
                <a:gd name="T16" fmla="*/ 2147483647 w 99"/>
                <a:gd name="T17" fmla="*/ 2147483647 h 31"/>
                <a:gd name="T18" fmla="*/ 2147483647 w 99"/>
                <a:gd name="T19" fmla="*/ 2147483647 h 31"/>
                <a:gd name="T20" fmla="*/ 2147483647 w 99"/>
                <a:gd name="T21" fmla="*/ 2147483647 h 31"/>
                <a:gd name="T22" fmla="*/ 2147483647 w 99"/>
                <a:gd name="T23" fmla="*/ 2147483647 h 31"/>
                <a:gd name="T24" fmla="*/ 2147483647 w 99"/>
                <a:gd name="T25" fmla="*/ 2147483647 h 31"/>
                <a:gd name="T26" fmla="*/ 2147483647 w 99"/>
                <a:gd name="T27" fmla="*/ 2147483647 h 31"/>
                <a:gd name="T28" fmla="*/ 2147483647 w 99"/>
                <a:gd name="T29" fmla="*/ 2147483647 h 31"/>
                <a:gd name="T30" fmla="*/ 2147483647 w 99"/>
                <a:gd name="T31" fmla="*/ 2147483647 h 31"/>
                <a:gd name="T32" fmla="*/ 2147483647 w 99"/>
                <a:gd name="T33" fmla="*/ 2147483647 h 31"/>
                <a:gd name="T34" fmla="*/ 2147483647 w 99"/>
                <a:gd name="T35" fmla="*/ 2147483647 h 31"/>
                <a:gd name="T36" fmla="*/ 2147483647 w 99"/>
                <a:gd name="T37" fmla="*/ 2147483647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9" h="31">
                  <a:moveTo>
                    <a:pt x="12" y="3"/>
                  </a:moveTo>
                  <a:cubicBezTo>
                    <a:pt x="12" y="0"/>
                    <a:pt x="9" y="1"/>
                    <a:pt x="8" y="5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6" y="11"/>
                    <a:pt x="0" y="15"/>
                    <a:pt x="8" y="16"/>
                  </a:cubicBezTo>
                  <a:cubicBezTo>
                    <a:pt x="16" y="17"/>
                    <a:pt x="47" y="22"/>
                    <a:pt x="45" y="26"/>
                  </a:cubicBezTo>
                  <a:cubicBezTo>
                    <a:pt x="43" y="31"/>
                    <a:pt x="46" y="29"/>
                    <a:pt x="49" y="29"/>
                  </a:cubicBezTo>
                  <a:cubicBezTo>
                    <a:pt x="53" y="29"/>
                    <a:pt x="90" y="25"/>
                    <a:pt x="92" y="25"/>
                  </a:cubicBezTo>
                  <a:cubicBezTo>
                    <a:pt x="95" y="25"/>
                    <a:pt x="95" y="24"/>
                    <a:pt x="96" y="23"/>
                  </a:cubicBezTo>
                  <a:cubicBezTo>
                    <a:pt x="96" y="22"/>
                    <a:pt x="99" y="15"/>
                    <a:pt x="94" y="17"/>
                  </a:cubicBezTo>
                  <a:cubicBezTo>
                    <a:pt x="90" y="19"/>
                    <a:pt x="84" y="19"/>
                    <a:pt x="83" y="20"/>
                  </a:cubicBezTo>
                  <a:cubicBezTo>
                    <a:pt x="82" y="21"/>
                    <a:pt x="79" y="23"/>
                    <a:pt x="79" y="20"/>
                  </a:cubicBezTo>
                  <a:cubicBezTo>
                    <a:pt x="79" y="18"/>
                    <a:pt x="80" y="14"/>
                    <a:pt x="77" y="14"/>
                  </a:cubicBezTo>
                  <a:cubicBezTo>
                    <a:pt x="75" y="15"/>
                    <a:pt x="68" y="16"/>
                    <a:pt x="65" y="14"/>
                  </a:cubicBezTo>
                  <a:cubicBezTo>
                    <a:pt x="61" y="12"/>
                    <a:pt x="51" y="11"/>
                    <a:pt x="45" y="13"/>
                  </a:cubicBezTo>
                  <a:cubicBezTo>
                    <a:pt x="38" y="14"/>
                    <a:pt x="32" y="14"/>
                    <a:pt x="30" y="12"/>
                  </a:cubicBezTo>
                  <a:cubicBezTo>
                    <a:pt x="27" y="10"/>
                    <a:pt x="26" y="9"/>
                    <a:pt x="24" y="9"/>
                  </a:cubicBezTo>
                  <a:cubicBezTo>
                    <a:pt x="22" y="8"/>
                    <a:pt x="29" y="6"/>
                    <a:pt x="25" y="5"/>
                  </a:cubicBezTo>
                  <a:cubicBezTo>
                    <a:pt x="21" y="3"/>
                    <a:pt x="20" y="6"/>
                    <a:pt x="17" y="6"/>
                  </a:cubicBezTo>
                  <a:cubicBezTo>
                    <a:pt x="13" y="6"/>
                    <a:pt x="12" y="6"/>
                    <a:pt x="1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6" name="Freeform 3041"/>
            <p:cNvSpPr>
              <a:spLocks/>
            </p:cNvSpPr>
            <p:nvPr/>
          </p:nvSpPr>
          <p:spPr bwMode="auto">
            <a:xfrm>
              <a:off x="6827348" y="3316834"/>
              <a:ext cx="5638" cy="13231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2147483647 h 16"/>
                <a:gd name="T6" fmla="*/ 2147483647 w 7"/>
                <a:gd name="T7" fmla="*/ 2147483647 h 16"/>
                <a:gd name="T8" fmla="*/ 2147483647 w 7"/>
                <a:gd name="T9" fmla="*/ 2147483647 h 16"/>
                <a:gd name="T10" fmla="*/ 2147483647 w 7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6">
                  <a:moveTo>
                    <a:pt x="2" y="3"/>
                  </a:moveTo>
                  <a:cubicBezTo>
                    <a:pt x="0" y="6"/>
                    <a:pt x="1" y="8"/>
                    <a:pt x="2" y="11"/>
                  </a:cubicBezTo>
                  <a:cubicBezTo>
                    <a:pt x="2" y="11"/>
                    <a:pt x="3" y="16"/>
                    <a:pt x="4" y="14"/>
                  </a:cubicBezTo>
                  <a:cubicBezTo>
                    <a:pt x="6" y="12"/>
                    <a:pt x="7" y="11"/>
                    <a:pt x="5" y="8"/>
                  </a:cubicBezTo>
                  <a:cubicBezTo>
                    <a:pt x="4" y="6"/>
                    <a:pt x="3" y="5"/>
                    <a:pt x="5" y="4"/>
                  </a:cubicBezTo>
                  <a:cubicBezTo>
                    <a:pt x="6" y="2"/>
                    <a:pt x="5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7" name="Freeform 3042"/>
            <p:cNvSpPr>
              <a:spLocks/>
            </p:cNvSpPr>
            <p:nvPr/>
          </p:nvSpPr>
          <p:spPr bwMode="auto">
            <a:xfrm>
              <a:off x="6845069" y="3295335"/>
              <a:ext cx="16915" cy="18192"/>
            </a:xfrm>
            <a:custGeom>
              <a:avLst/>
              <a:gdLst>
                <a:gd name="T0" fmla="*/ 2147483647 w 21"/>
                <a:gd name="T1" fmla="*/ 2147483647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2147483647 w 21"/>
                <a:gd name="T7" fmla="*/ 2147483647 h 22"/>
                <a:gd name="T8" fmla="*/ 0 w 21"/>
                <a:gd name="T9" fmla="*/ 2147483647 h 22"/>
                <a:gd name="T10" fmla="*/ 2147483647 w 21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2">
                  <a:moveTo>
                    <a:pt x="5" y="19"/>
                  </a:moveTo>
                  <a:cubicBezTo>
                    <a:pt x="10" y="16"/>
                    <a:pt x="7" y="16"/>
                    <a:pt x="10" y="16"/>
                  </a:cubicBezTo>
                  <a:cubicBezTo>
                    <a:pt x="12" y="15"/>
                    <a:pt x="13" y="15"/>
                    <a:pt x="14" y="12"/>
                  </a:cubicBezTo>
                  <a:cubicBezTo>
                    <a:pt x="15" y="9"/>
                    <a:pt x="21" y="0"/>
                    <a:pt x="17" y="1"/>
                  </a:cubicBezTo>
                  <a:cubicBezTo>
                    <a:pt x="13" y="1"/>
                    <a:pt x="2" y="3"/>
                    <a:pt x="0" y="16"/>
                  </a:cubicBezTo>
                  <a:cubicBezTo>
                    <a:pt x="0" y="16"/>
                    <a:pt x="0" y="22"/>
                    <a:pt x="5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8" name="Freeform 3043"/>
            <p:cNvSpPr>
              <a:spLocks/>
            </p:cNvSpPr>
            <p:nvPr/>
          </p:nvSpPr>
          <p:spPr bwMode="auto">
            <a:xfrm>
              <a:off x="6754852" y="3284585"/>
              <a:ext cx="5638" cy="4962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cubicBezTo>
                    <a:pt x="5" y="5"/>
                    <a:pt x="7" y="0"/>
                    <a:pt x="4" y="2"/>
                  </a:cubicBezTo>
                  <a:cubicBezTo>
                    <a:pt x="0" y="4"/>
                    <a:pt x="0" y="6"/>
                    <a:pt x="5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9" name="Freeform 3044"/>
            <p:cNvSpPr>
              <a:spLocks/>
            </p:cNvSpPr>
            <p:nvPr/>
          </p:nvSpPr>
          <p:spPr bwMode="auto">
            <a:xfrm>
              <a:off x="6781433" y="3293680"/>
              <a:ext cx="4028" cy="7442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1" y="4"/>
                  </a:moveTo>
                  <a:cubicBezTo>
                    <a:pt x="1" y="4"/>
                    <a:pt x="5" y="9"/>
                    <a:pt x="4" y="5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0" name="Freeform 3045"/>
            <p:cNvSpPr>
              <a:spLocks/>
            </p:cNvSpPr>
            <p:nvPr/>
          </p:nvSpPr>
          <p:spPr bwMode="auto">
            <a:xfrm>
              <a:off x="6780628" y="3271354"/>
              <a:ext cx="8055" cy="9923"/>
            </a:xfrm>
            <a:custGeom>
              <a:avLst/>
              <a:gdLst>
                <a:gd name="T0" fmla="*/ 2147483647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4" y="8"/>
                  </a:moveTo>
                  <a:cubicBezTo>
                    <a:pt x="4" y="8"/>
                    <a:pt x="5" y="12"/>
                    <a:pt x="8" y="9"/>
                  </a:cubicBezTo>
                  <a:cubicBezTo>
                    <a:pt x="10" y="5"/>
                    <a:pt x="10" y="0"/>
                    <a:pt x="8" y="2"/>
                  </a:cubicBezTo>
                  <a:cubicBezTo>
                    <a:pt x="5" y="3"/>
                    <a:pt x="0" y="2"/>
                    <a:pt x="4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1" name="Freeform 3046"/>
            <p:cNvSpPr>
              <a:spLocks/>
            </p:cNvSpPr>
            <p:nvPr/>
          </p:nvSpPr>
          <p:spPr bwMode="auto">
            <a:xfrm>
              <a:off x="6774185" y="3271354"/>
              <a:ext cx="6444" cy="8269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5" y="3"/>
                  </a:moveTo>
                  <a:cubicBezTo>
                    <a:pt x="1" y="5"/>
                    <a:pt x="0" y="5"/>
                    <a:pt x="2" y="7"/>
                  </a:cubicBezTo>
                  <a:cubicBezTo>
                    <a:pt x="4" y="10"/>
                    <a:pt x="3" y="9"/>
                    <a:pt x="5" y="8"/>
                  </a:cubicBezTo>
                  <a:cubicBezTo>
                    <a:pt x="5" y="8"/>
                    <a:pt x="8" y="0"/>
                    <a:pt x="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2" name="Freeform 3047"/>
            <p:cNvSpPr>
              <a:spLocks/>
            </p:cNvSpPr>
            <p:nvPr/>
          </p:nvSpPr>
          <p:spPr bwMode="auto">
            <a:xfrm>
              <a:off x="6729077" y="3252335"/>
              <a:ext cx="3222" cy="4962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1" y="2"/>
                  </a:moveTo>
                  <a:cubicBezTo>
                    <a:pt x="0" y="3"/>
                    <a:pt x="2" y="6"/>
                    <a:pt x="4" y="3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3" name="Freeform 3048"/>
            <p:cNvSpPr>
              <a:spLocks/>
            </p:cNvSpPr>
            <p:nvPr/>
          </p:nvSpPr>
          <p:spPr bwMode="auto">
            <a:xfrm>
              <a:off x="6758075" y="3213471"/>
              <a:ext cx="5638" cy="744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2147483647 h 9"/>
                <a:gd name="T6" fmla="*/ 2147483647 w 7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1" y="6"/>
                  </a:moveTo>
                  <a:cubicBezTo>
                    <a:pt x="1" y="6"/>
                    <a:pt x="1" y="9"/>
                    <a:pt x="3" y="9"/>
                  </a:cubicBezTo>
                  <a:cubicBezTo>
                    <a:pt x="6" y="9"/>
                    <a:pt x="7" y="9"/>
                    <a:pt x="5" y="6"/>
                  </a:cubicBezTo>
                  <a:cubicBezTo>
                    <a:pt x="3" y="4"/>
                    <a:pt x="0" y="0"/>
                    <a:pt x="1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4" name="Freeform 3049"/>
            <p:cNvSpPr>
              <a:spLocks/>
            </p:cNvSpPr>
            <p:nvPr/>
          </p:nvSpPr>
          <p:spPr bwMode="auto">
            <a:xfrm>
              <a:off x="6762102" y="3244893"/>
              <a:ext cx="8860" cy="14057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2147483647 w 11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7">
                  <a:moveTo>
                    <a:pt x="6" y="7"/>
                  </a:moveTo>
                  <a:cubicBezTo>
                    <a:pt x="6" y="7"/>
                    <a:pt x="11" y="17"/>
                    <a:pt x="10" y="11"/>
                  </a:cubicBezTo>
                  <a:cubicBezTo>
                    <a:pt x="10" y="6"/>
                    <a:pt x="10" y="8"/>
                    <a:pt x="8" y="5"/>
                  </a:cubicBezTo>
                  <a:cubicBezTo>
                    <a:pt x="6" y="3"/>
                    <a:pt x="0" y="0"/>
                    <a:pt x="6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5" name="Freeform 3050"/>
            <p:cNvSpPr>
              <a:spLocks/>
            </p:cNvSpPr>
            <p:nvPr/>
          </p:nvSpPr>
          <p:spPr bwMode="auto">
            <a:xfrm>
              <a:off x="6769351" y="3255643"/>
              <a:ext cx="10472" cy="5788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7">
                  <a:moveTo>
                    <a:pt x="6" y="4"/>
                  </a:moveTo>
                  <a:cubicBezTo>
                    <a:pt x="6" y="4"/>
                    <a:pt x="13" y="7"/>
                    <a:pt x="10" y="4"/>
                  </a:cubicBezTo>
                  <a:cubicBezTo>
                    <a:pt x="7" y="0"/>
                    <a:pt x="0" y="0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6" name="Freeform 3051"/>
            <p:cNvSpPr>
              <a:spLocks/>
            </p:cNvSpPr>
            <p:nvPr/>
          </p:nvSpPr>
          <p:spPr bwMode="auto">
            <a:xfrm>
              <a:off x="6758075" y="3154760"/>
              <a:ext cx="9666" cy="8269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4" y="0"/>
                    <a:pt x="0" y="0"/>
                    <a:pt x="3" y="4"/>
                  </a:cubicBezTo>
                  <a:cubicBezTo>
                    <a:pt x="5" y="8"/>
                    <a:pt x="5" y="10"/>
                    <a:pt x="9" y="7"/>
                  </a:cubicBezTo>
                  <a:cubicBezTo>
                    <a:pt x="9" y="7"/>
                    <a:pt x="12" y="2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7" name="Freeform 3052"/>
            <p:cNvSpPr>
              <a:spLocks/>
            </p:cNvSpPr>
            <p:nvPr/>
          </p:nvSpPr>
          <p:spPr bwMode="auto">
            <a:xfrm>
              <a:off x="6795128" y="3225047"/>
              <a:ext cx="8860" cy="18192"/>
            </a:xfrm>
            <a:custGeom>
              <a:avLst/>
              <a:gdLst>
                <a:gd name="T0" fmla="*/ 2147483647 w 11"/>
                <a:gd name="T1" fmla="*/ 2147483647 h 22"/>
                <a:gd name="T2" fmla="*/ 0 w 11"/>
                <a:gd name="T3" fmla="*/ 2147483647 h 22"/>
                <a:gd name="T4" fmla="*/ 2147483647 w 11"/>
                <a:gd name="T5" fmla="*/ 2147483647 h 22"/>
                <a:gd name="T6" fmla="*/ 2147483647 w 11"/>
                <a:gd name="T7" fmla="*/ 2147483647 h 22"/>
                <a:gd name="T8" fmla="*/ 2147483647 w 11"/>
                <a:gd name="T9" fmla="*/ 2147483647 h 22"/>
                <a:gd name="T10" fmla="*/ 2147483647 w 11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22">
                  <a:moveTo>
                    <a:pt x="8" y="3"/>
                  </a:moveTo>
                  <a:cubicBezTo>
                    <a:pt x="5" y="2"/>
                    <a:pt x="0" y="0"/>
                    <a:pt x="0" y="4"/>
                  </a:cubicBezTo>
                  <a:cubicBezTo>
                    <a:pt x="0" y="9"/>
                    <a:pt x="0" y="13"/>
                    <a:pt x="2" y="16"/>
                  </a:cubicBezTo>
                  <a:cubicBezTo>
                    <a:pt x="2" y="16"/>
                    <a:pt x="4" y="22"/>
                    <a:pt x="7" y="18"/>
                  </a:cubicBezTo>
                  <a:cubicBezTo>
                    <a:pt x="9" y="15"/>
                    <a:pt x="10" y="12"/>
                    <a:pt x="9" y="9"/>
                  </a:cubicBezTo>
                  <a:cubicBezTo>
                    <a:pt x="9" y="7"/>
                    <a:pt x="11" y="4"/>
                    <a:pt x="8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8" name="Freeform 3053"/>
            <p:cNvSpPr>
              <a:spLocks/>
            </p:cNvSpPr>
            <p:nvPr/>
          </p:nvSpPr>
          <p:spPr bwMode="auto">
            <a:xfrm>
              <a:off x="6791905" y="3199414"/>
              <a:ext cx="26582" cy="18192"/>
            </a:xfrm>
            <a:custGeom>
              <a:avLst/>
              <a:gdLst>
                <a:gd name="T0" fmla="*/ 2147483647 w 33"/>
                <a:gd name="T1" fmla="*/ 2147483647 h 22"/>
                <a:gd name="T2" fmla="*/ 2147483647 w 33"/>
                <a:gd name="T3" fmla="*/ 2147483647 h 22"/>
                <a:gd name="T4" fmla="*/ 2147483647 w 33"/>
                <a:gd name="T5" fmla="*/ 2147483647 h 22"/>
                <a:gd name="T6" fmla="*/ 2147483647 w 33"/>
                <a:gd name="T7" fmla="*/ 2147483647 h 22"/>
                <a:gd name="T8" fmla="*/ 2147483647 w 33"/>
                <a:gd name="T9" fmla="*/ 2147483647 h 22"/>
                <a:gd name="T10" fmla="*/ 2147483647 w 33"/>
                <a:gd name="T11" fmla="*/ 2147483647 h 22"/>
                <a:gd name="T12" fmla="*/ 2147483647 w 33"/>
                <a:gd name="T13" fmla="*/ 2147483647 h 22"/>
                <a:gd name="T14" fmla="*/ 2147483647 w 33"/>
                <a:gd name="T15" fmla="*/ 2147483647 h 22"/>
                <a:gd name="T16" fmla="*/ 2147483647 w 33"/>
                <a:gd name="T17" fmla="*/ 2147483647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2">
                  <a:moveTo>
                    <a:pt x="26" y="14"/>
                  </a:moveTo>
                  <a:cubicBezTo>
                    <a:pt x="28" y="17"/>
                    <a:pt x="33" y="16"/>
                    <a:pt x="28" y="12"/>
                  </a:cubicBezTo>
                  <a:cubicBezTo>
                    <a:pt x="22" y="7"/>
                    <a:pt x="23" y="8"/>
                    <a:pt x="22" y="5"/>
                  </a:cubicBezTo>
                  <a:cubicBezTo>
                    <a:pt x="22" y="2"/>
                    <a:pt x="20" y="0"/>
                    <a:pt x="14" y="3"/>
                  </a:cubicBezTo>
                  <a:cubicBezTo>
                    <a:pt x="8" y="6"/>
                    <a:pt x="0" y="7"/>
                    <a:pt x="9" y="8"/>
                  </a:cubicBezTo>
                  <a:cubicBezTo>
                    <a:pt x="19" y="10"/>
                    <a:pt x="18" y="10"/>
                    <a:pt x="15" y="12"/>
                  </a:cubicBezTo>
                  <a:cubicBezTo>
                    <a:pt x="12" y="14"/>
                    <a:pt x="10" y="15"/>
                    <a:pt x="20" y="18"/>
                  </a:cubicBezTo>
                  <a:cubicBezTo>
                    <a:pt x="20" y="18"/>
                    <a:pt x="28" y="22"/>
                    <a:pt x="26" y="18"/>
                  </a:cubicBezTo>
                  <a:cubicBezTo>
                    <a:pt x="23" y="14"/>
                    <a:pt x="23" y="10"/>
                    <a:pt x="26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9" name="Freeform 3054"/>
            <p:cNvSpPr>
              <a:spLocks/>
            </p:cNvSpPr>
            <p:nvPr/>
          </p:nvSpPr>
          <p:spPr bwMode="auto">
            <a:xfrm>
              <a:off x="6773378" y="3177914"/>
              <a:ext cx="12083" cy="9923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2147483647 h 12"/>
                <a:gd name="T6" fmla="*/ 0 w 15"/>
                <a:gd name="T7" fmla="*/ 2147483647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12">
                  <a:moveTo>
                    <a:pt x="12" y="3"/>
                  </a:moveTo>
                  <a:cubicBezTo>
                    <a:pt x="8" y="6"/>
                    <a:pt x="8" y="7"/>
                    <a:pt x="7" y="5"/>
                  </a:cubicBezTo>
                  <a:cubicBezTo>
                    <a:pt x="6" y="3"/>
                    <a:pt x="5" y="4"/>
                    <a:pt x="3" y="4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1" y="9"/>
                    <a:pt x="3" y="8"/>
                  </a:cubicBezTo>
                  <a:cubicBezTo>
                    <a:pt x="4" y="7"/>
                    <a:pt x="7" y="7"/>
                    <a:pt x="8" y="9"/>
                  </a:cubicBezTo>
                  <a:cubicBezTo>
                    <a:pt x="9" y="10"/>
                    <a:pt x="9" y="12"/>
                    <a:pt x="11" y="7"/>
                  </a:cubicBezTo>
                  <a:cubicBezTo>
                    <a:pt x="11" y="7"/>
                    <a:pt x="15" y="0"/>
                    <a:pt x="1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0" name="Freeform 3055"/>
            <p:cNvSpPr>
              <a:spLocks/>
            </p:cNvSpPr>
            <p:nvPr/>
          </p:nvSpPr>
          <p:spPr bwMode="auto">
            <a:xfrm>
              <a:off x="6783045" y="3165510"/>
              <a:ext cx="8055" cy="2481"/>
            </a:xfrm>
            <a:custGeom>
              <a:avLst/>
              <a:gdLst>
                <a:gd name="T0" fmla="*/ 2147483647 w 10"/>
                <a:gd name="T1" fmla="*/ 2147483647 h 3"/>
                <a:gd name="T2" fmla="*/ 2147483647 w 10"/>
                <a:gd name="T3" fmla="*/ 2147483647 h 3"/>
                <a:gd name="T4" fmla="*/ 2147483647 w 10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">
                  <a:moveTo>
                    <a:pt x="8" y="1"/>
                  </a:moveTo>
                  <a:cubicBezTo>
                    <a:pt x="5" y="0"/>
                    <a:pt x="0" y="0"/>
                    <a:pt x="6" y="3"/>
                  </a:cubicBezTo>
                  <a:cubicBezTo>
                    <a:pt x="6" y="3"/>
                    <a:pt x="10" y="3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1" name="Freeform 3056"/>
            <p:cNvSpPr>
              <a:spLocks/>
            </p:cNvSpPr>
            <p:nvPr/>
          </p:nvSpPr>
          <p:spPr bwMode="auto">
            <a:xfrm>
              <a:off x="6824126" y="3281277"/>
              <a:ext cx="15305" cy="5788"/>
            </a:xfrm>
            <a:custGeom>
              <a:avLst/>
              <a:gdLst>
                <a:gd name="T0" fmla="*/ 2147483647 w 19"/>
                <a:gd name="T1" fmla="*/ 2147483647 h 7"/>
                <a:gd name="T2" fmla="*/ 2147483647 w 19"/>
                <a:gd name="T3" fmla="*/ 2147483647 h 7"/>
                <a:gd name="T4" fmla="*/ 2147483647 w 19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7">
                  <a:moveTo>
                    <a:pt x="11" y="1"/>
                  </a:moveTo>
                  <a:cubicBezTo>
                    <a:pt x="4" y="1"/>
                    <a:pt x="0" y="7"/>
                    <a:pt x="8" y="5"/>
                  </a:cubicBezTo>
                  <a:cubicBezTo>
                    <a:pt x="8" y="5"/>
                    <a:pt x="19" y="0"/>
                    <a:pt x="1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2" name="Freeform 3057"/>
            <p:cNvSpPr>
              <a:spLocks/>
            </p:cNvSpPr>
            <p:nvPr/>
          </p:nvSpPr>
          <p:spPr bwMode="auto">
            <a:xfrm>
              <a:off x="6823320" y="3275489"/>
              <a:ext cx="3222" cy="4962"/>
            </a:xfrm>
            <a:custGeom>
              <a:avLst/>
              <a:gdLst>
                <a:gd name="T0" fmla="*/ 2147483647 w 4"/>
                <a:gd name="T1" fmla="*/ 2147483647 h 6"/>
                <a:gd name="T2" fmla="*/ 0 w 4"/>
                <a:gd name="T3" fmla="*/ 2147483647 h 6"/>
                <a:gd name="T4" fmla="*/ 2147483647 w 4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cubicBezTo>
                    <a:pt x="3" y="6"/>
                    <a:pt x="4" y="0"/>
                    <a:pt x="0" y="1"/>
                  </a:cubicBezTo>
                  <a:cubicBezTo>
                    <a:pt x="0" y="1"/>
                    <a:pt x="0" y="3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3" name="Freeform 3058"/>
            <p:cNvSpPr>
              <a:spLocks/>
            </p:cNvSpPr>
            <p:nvPr/>
          </p:nvSpPr>
          <p:spPr bwMode="auto">
            <a:xfrm>
              <a:off x="6812043" y="3251509"/>
              <a:ext cx="20138" cy="7442"/>
            </a:xfrm>
            <a:custGeom>
              <a:avLst/>
              <a:gdLst>
                <a:gd name="T0" fmla="*/ 2147483647 w 25"/>
                <a:gd name="T1" fmla="*/ 2147483647 h 9"/>
                <a:gd name="T2" fmla="*/ 2147483647 w 25"/>
                <a:gd name="T3" fmla="*/ 2147483647 h 9"/>
                <a:gd name="T4" fmla="*/ 2147483647 w 25"/>
                <a:gd name="T5" fmla="*/ 2147483647 h 9"/>
                <a:gd name="T6" fmla="*/ 2147483647 w 25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9">
                  <a:moveTo>
                    <a:pt x="19" y="2"/>
                  </a:moveTo>
                  <a:cubicBezTo>
                    <a:pt x="13" y="1"/>
                    <a:pt x="0" y="0"/>
                    <a:pt x="8" y="5"/>
                  </a:cubicBezTo>
                  <a:cubicBezTo>
                    <a:pt x="8" y="5"/>
                    <a:pt x="11" y="9"/>
                    <a:pt x="14" y="7"/>
                  </a:cubicBezTo>
                  <a:cubicBezTo>
                    <a:pt x="17" y="5"/>
                    <a:pt x="25" y="3"/>
                    <a:pt x="19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4" name="Freeform 3059"/>
            <p:cNvSpPr>
              <a:spLocks/>
            </p:cNvSpPr>
            <p:nvPr/>
          </p:nvSpPr>
          <p:spPr bwMode="auto">
            <a:xfrm>
              <a:off x="6797544" y="3253989"/>
              <a:ext cx="14500" cy="8269"/>
            </a:xfrm>
            <a:custGeom>
              <a:avLst/>
              <a:gdLst>
                <a:gd name="T0" fmla="*/ 2147483647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0">
                  <a:moveTo>
                    <a:pt x="8" y="8"/>
                  </a:moveTo>
                  <a:cubicBezTo>
                    <a:pt x="8" y="8"/>
                    <a:pt x="18" y="0"/>
                    <a:pt x="9" y="5"/>
                  </a:cubicBezTo>
                  <a:cubicBezTo>
                    <a:pt x="1" y="9"/>
                    <a:pt x="0" y="10"/>
                    <a:pt x="8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5" name="Freeform 3060"/>
            <p:cNvSpPr>
              <a:spLocks/>
            </p:cNvSpPr>
            <p:nvPr/>
          </p:nvSpPr>
          <p:spPr bwMode="auto">
            <a:xfrm>
              <a:off x="6637249" y="3124164"/>
              <a:ext cx="178017" cy="173651"/>
            </a:xfrm>
            <a:custGeom>
              <a:avLst/>
              <a:gdLst>
                <a:gd name="T0" fmla="*/ 2147483647 w 221"/>
                <a:gd name="T1" fmla="*/ 2147483647 h 210"/>
                <a:gd name="T2" fmla="*/ 2147483647 w 221"/>
                <a:gd name="T3" fmla="*/ 2147483647 h 210"/>
                <a:gd name="T4" fmla="*/ 2147483647 w 221"/>
                <a:gd name="T5" fmla="*/ 0 h 210"/>
                <a:gd name="T6" fmla="*/ 2147483647 w 221"/>
                <a:gd name="T7" fmla="*/ 2147483647 h 210"/>
                <a:gd name="T8" fmla="*/ 2147483647 w 221"/>
                <a:gd name="T9" fmla="*/ 2147483647 h 210"/>
                <a:gd name="T10" fmla="*/ 2147483647 w 221"/>
                <a:gd name="T11" fmla="*/ 2147483647 h 210"/>
                <a:gd name="T12" fmla="*/ 2147483647 w 221"/>
                <a:gd name="T13" fmla="*/ 2147483647 h 210"/>
                <a:gd name="T14" fmla="*/ 2147483647 w 221"/>
                <a:gd name="T15" fmla="*/ 2147483647 h 210"/>
                <a:gd name="T16" fmla="*/ 2147483647 w 221"/>
                <a:gd name="T17" fmla="*/ 2147483647 h 210"/>
                <a:gd name="T18" fmla="*/ 2147483647 w 221"/>
                <a:gd name="T19" fmla="*/ 2147483647 h 210"/>
                <a:gd name="T20" fmla="*/ 2147483647 w 221"/>
                <a:gd name="T21" fmla="*/ 2147483647 h 210"/>
                <a:gd name="T22" fmla="*/ 2147483647 w 221"/>
                <a:gd name="T23" fmla="*/ 2147483647 h 210"/>
                <a:gd name="T24" fmla="*/ 2147483647 w 221"/>
                <a:gd name="T25" fmla="*/ 2147483647 h 210"/>
                <a:gd name="T26" fmla="*/ 2147483647 w 221"/>
                <a:gd name="T27" fmla="*/ 2147483647 h 210"/>
                <a:gd name="T28" fmla="*/ 0 w 221"/>
                <a:gd name="T29" fmla="*/ 2147483647 h 210"/>
                <a:gd name="T30" fmla="*/ 2147483647 w 221"/>
                <a:gd name="T31" fmla="*/ 2147483647 h 210"/>
                <a:gd name="T32" fmla="*/ 2147483647 w 221"/>
                <a:gd name="T33" fmla="*/ 2147483647 h 210"/>
                <a:gd name="T34" fmla="*/ 2147483647 w 221"/>
                <a:gd name="T35" fmla="*/ 2147483647 h 210"/>
                <a:gd name="T36" fmla="*/ 2147483647 w 221"/>
                <a:gd name="T37" fmla="*/ 2147483647 h 210"/>
                <a:gd name="T38" fmla="*/ 2147483647 w 221"/>
                <a:gd name="T39" fmla="*/ 2147483647 h 210"/>
                <a:gd name="T40" fmla="*/ 2147483647 w 221"/>
                <a:gd name="T41" fmla="*/ 2147483647 h 210"/>
                <a:gd name="T42" fmla="*/ 2147483647 w 221"/>
                <a:gd name="T43" fmla="*/ 2147483647 h 210"/>
                <a:gd name="T44" fmla="*/ 2147483647 w 221"/>
                <a:gd name="T45" fmla="*/ 2147483647 h 210"/>
                <a:gd name="T46" fmla="*/ 2147483647 w 221"/>
                <a:gd name="T47" fmla="*/ 2147483647 h 210"/>
                <a:gd name="T48" fmla="*/ 2147483647 w 221"/>
                <a:gd name="T49" fmla="*/ 2147483647 h 210"/>
                <a:gd name="T50" fmla="*/ 2147483647 w 221"/>
                <a:gd name="T51" fmla="*/ 2147483647 h 210"/>
                <a:gd name="T52" fmla="*/ 2147483647 w 221"/>
                <a:gd name="T53" fmla="*/ 2147483647 h 210"/>
                <a:gd name="T54" fmla="*/ 2147483647 w 221"/>
                <a:gd name="T55" fmla="*/ 2147483647 h 210"/>
                <a:gd name="T56" fmla="*/ 2147483647 w 221"/>
                <a:gd name="T57" fmla="*/ 2147483647 h 210"/>
                <a:gd name="T58" fmla="*/ 2147483647 w 221"/>
                <a:gd name="T59" fmla="*/ 2147483647 h 210"/>
                <a:gd name="T60" fmla="*/ 2147483647 w 221"/>
                <a:gd name="T61" fmla="*/ 2147483647 h 210"/>
                <a:gd name="T62" fmla="*/ 2147483647 w 221"/>
                <a:gd name="T63" fmla="*/ 2147483647 h 210"/>
                <a:gd name="T64" fmla="*/ 2147483647 w 221"/>
                <a:gd name="T65" fmla="*/ 2147483647 h 210"/>
                <a:gd name="T66" fmla="*/ 2147483647 w 221"/>
                <a:gd name="T67" fmla="*/ 2147483647 h 210"/>
                <a:gd name="T68" fmla="*/ 2147483647 w 221"/>
                <a:gd name="T69" fmla="*/ 2147483647 h 210"/>
                <a:gd name="T70" fmla="*/ 2147483647 w 221"/>
                <a:gd name="T71" fmla="*/ 2147483647 h 210"/>
                <a:gd name="T72" fmla="*/ 2147483647 w 221"/>
                <a:gd name="T73" fmla="*/ 2147483647 h 210"/>
                <a:gd name="T74" fmla="*/ 2147483647 w 221"/>
                <a:gd name="T75" fmla="*/ 2147483647 h 210"/>
                <a:gd name="T76" fmla="*/ 2147483647 w 221"/>
                <a:gd name="T77" fmla="*/ 2147483647 h 210"/>
                <a:gd name="T78" fmla="*/ 2147483647 w 221"/>
                <a:gd name="T79" fmla="*/ 2147483647 h 210"/>
                <a:gd name="T80" fmla="*/ 2147483647 w 221"/>
                <a:gd name="T81" fmla="*/ 2147483647 h 210"/>
                <a:gd name="T82" fmla="*/ 2147483647 w 221"/>
                <a:gd name="T83" fmla="*/ 2147483647 h 210"/>
                <a:gd name="T84" fmla="*/ 2147483647 w 221"/>
                <a:gd name="T85" fmla="*/ 2147483647 h 210"/>
                <a:gd name="T86" fmla="*/ 2147483647 w 221"/>
                <a:gd name="T87" fmla="*/ 2147483647 h 210"/>
                <a:gd name="T88" fmla="*/ 2147483647 w 221"/>
                <a:gd name="T89" fmla="*/ 2147483647 h 210"/>
                <a:gd name="T90" fmla="*/ 2147483647 w 221"/>
                <a:gd name="T91" fmla="*/ 2147483647 h 2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1" h="210">
                  <a:moveTo>
                    <a:pt x="207" y="34"/>
                  </a:moveTo>
                  <a:cubicBezTo>
                    <a:pt x="208" y="33"/>
                    <a:pt x="211" y="28"/>
                    <a:pt x="211" y="28"/>
                  </a:cubicBezTo>
                  <a:cubicBezTo>
                    <a:pt x="211" y="28"/>
                    <a:pt x="212" y="27"/>
                    <a:pt x="212" y="25"/>
                  </a:cubicBezTo>
                  <a:cubicBezTo>
                    <a:pt x="211" y="24"/>
                    <a:pt x="210" y="19"/>
                    <a:pt x="214" y="17"/>
                  </a:cubicBezTo>
                  <a:cubicBezTo>
                    <a:pt x="217" y="16"/>
                    <a:pt x="218" y="15"/>
                    <a:pt x="219" y="14"/>
                  </a:cubicBezTo>
                  <a:cubicBezTo>
                    <a:pt x="221" y="12"/>
                    <a:pt x="221" y="11"/>
                    <a:pt x="221" y="10"/>
                  </a:cubicBezTo>
                  <a:cubicBezTo>
                    <a:pt x="221" y="8"/>
                    <a:pt x="220" y="5"/>
                    <a:pt x="216" y="2"/>
                  </a:cubicBezTo>
                  <a:cubicBezTo>
                    <a:pt x="215" y="1"/>
                    <a:pt x="214" y="1"/>
                    <a:pt x="212" y="0"/>
                  </a:cubicBezTo>
                  <a:cubicBezTo>
                    <a:pt x="212" y="0"/>
                    <a:pt x="211" y="0"/>
                    <a:pt x="211" y="0"/>
                  </a:cubicBezTo>
                  <a:cubicBezTo>
                    <a:pt x="209" y="0"/>
                    <a:pt x="204" y="0"/>
                    <a:pt x="203" y="1"/>
                  </a:cubicBezTo>
                  <a:cubicBezTo>
                    <a:pt x="203" y="1"/>
                    <a:pt x="203" y="2"/>
                    <a:pt x="204" y="3"/>
                  </a:cubicBezTo>
                  <a:cubicBezTo>
                    <a:pt x="205" y="5"/>
                    <a:pt x="206" y="5"/>
                    <a:pt x="206" y="6"/>
                  </a:cubicBezTo>
                  <a:cubicBezTo>
                    <a:pt x="206" y="8"/>
                    <a:pt x="207" y="14"/>
                    <a:pt x="201" y="15"/>
                  </a:cubicBezTo>
                  <a:cubicBezTo>
                    <a:pt x="195" y="17"/>
                    <a:pt x="179" y="18"/>
                    <a:pt x="177" y="18"/>
                  </a:cubicBezTo>
                  <a:cubicBezTo>
                    <a:pt x="176" y="19"/>
                    <a:pt x="174" y="18"/>
                    <a:pt x="174" y="18"/>
                  </a:cubicBezTo>
                  <a:cubicBezTo>
                    <a:pt x="174" y="17"/>
                    <a:pt x="172" y="16"/>
                    <a:pt x="171" y="16"/>
                  </a:cubicBezTo>
                  <a:cubicBezTo>
                    <a:pt x="170" y="16"/>
                    <a:pt x="162" y="15"/>
                    <a:pt x="162" y="15"/>
                  </a:cubicBezTo>
                  <a:cubicBezTo>
                    <a:pt x="162" y="15"/>
                    <a:pt x="160" y="14"/>
                    <a:pt x="159" y="13"/>
                  </a:cubicBezTo>
                  <a:cubicBezTo>
                    <a:pt x="157" y="12"/>
                    <a:pt x="151" y="5"/>
                    <a:pt x="144" y="6"/>
                  </a:cubicBezTo>
                  <a:cubicBezTo>
                    <a:pt x="138" y="7"/>
                    <a:pt x="125" y="11"/>
                    <a:pt x="122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96" y="15"/>
                    <a:pt x="95" y="15"/>
                  </a:cubicBezTo>
                  <a:cubicBezTo>
                    <a:pt x="93" y="15"/>
                    <a:pt x="93" y="15"/>
                    <a:pt x="92" y="15"/>
                  </a:cubicBezTo>
                  <a:cubicBezTo>
                    <a:pt x="91" y="16"/>
                    <a:pt x="92" y="18"/>
                    <a:pt x="91" y="18"/>
                  </a:cubicBezTo>
                  <a:cubicBezTo>
                    <a:pt x="90" y="18"/>
                    <a:pt x="88" y="22"/>
                    <a:pt x="87" y="23"/>
                  </a:cubicBezTo>
                  <a:cubicBezTo>
                    <a:pt x="87" y="23"/>
                    <a:pt x="86" y="23"/>
                    <a:pt x="85" y="23"/>
                  </a:cubicBezTo>
                  <a:cubicBezTo>
                    <a:pt x="84" y="23"/>
                    <a:pt x="78" y="23"/>
                    <a:pt x="77" y="23"/>
                  </a:cubicBezTo>
                  <a:cubicBezTo>
                    <a:pt x="75" y="22"/>
                    <a:pt x="73" y="22"/>
                    <a:pt x="72" y="22"/>
                  </a:cubicBezTo>
                  <a:cubicBezTo>
                    <a:pt x="70" y="23"/>
                    <a:pt x="64" y="25"/>
                    <a:pt x="62" y="26"/>
                  </a:cubicBezTo>
                  <a:cubicBezTo>
                    <a:pt x="61" y="27"/>
                    <a:pt x="60" y="30"/>
                    <a:pt x="60" y="30"/>
                  </a:cubicBezTo>
                  <a:cubicBezTo>
                    <a:pt x="59" y="30"/>
                    <a:pt x="57" y="32"/>
                    <a:pt x="56" y="32"/>
                  </a:cubicBezTo>
                  <a:cubicBezTo>
                    <a:pt x="55" y="31"/>
                    <a:pt x="37" y="35"/>
                    <a:pt x="35" y="35"/>
                  </a:cubicBezTo>
                  <a:cubicBezTo>
                    <a:pt x="34" y="35"/>
                    <a:pt x="32" y="34"/>
                    <a:pt x="32" y="35"/>
                  </a:cubicBezTo>
                  <a:cubicBezTo>
                    <a:pt x="32" y="36"/>
                    <a:pt x="32" y="40"/>
                    <a:pt x="33" y="41"/>
                  </a:cubicBezTo>
                  <a:cubicBezTo>
                    <a:pt x="33" y="43"/>
                    <a:pt x="34" y="45"/>
                    <a:pt x="33" y="45"/>
                  </a:cubicBezTo>
                  <a:cubicBezTo>
                    <a:pt x="31" y="46"/>
                    <a:pt x="27" y="50"/>
                    <a:pt x="27" y="50"/>
                  </a:cubicBezTo>
                  <a:cubicBezTo>
                    <a:pt x="26" y="50"/>
                    <a:pt x="25" y="51"/>
                    <a:pt x="25" y="52"/>
                  </a:cubicBezTo>
                  <a:cubicBezTo>
                    <a:pt x="25" y="54"/>
                    <a:pt x="24" y="58"/>
                    <a:pt x="23" y="59"/>
                  </a:cubicBezTo>
                  <a:cubicBezTo>
                    <a:pt x="22" y="59"/>
                    <a:pt x="20" y="64"/>
                    <a:pt x="20" y="64"/>
                  </a:cubicBezTo>
                  <a:cubicBezTo>
                    <a:pt x="20" y="64"/>
                    <a:pt x="20" y="66"/>
                    <a:pt x="18" y="65"/>
                  </a:cubicBezTo>
                  <a:cubicBezTo>
                    <a:pt x="17" y="65"/>
                    <a:pt x="14" y="66"/>
                    <a:pt x="13" y="66"/>
                  </a:cubicBezTo>
                  <a:cubicBezTo>
                    <a:pt x="12" y="67"/>
                    <a:pt x="9" y="69"/>
                    <a:pt x="10" y="72"/>
                  </a:cubicBezTo>
                  <a:cubicBezTo>
                    <a:pt x="12" y="75"/>
                    <a:pt x="13" y="77"/>
                    <a:pt x="11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8" y="78"/>
                    <a:pt x="8" y="83"/>
                    <a:pt x="0" y="81"/>
                  </a:cubicBezTo>
                  <a:cubicBezTo>
                    <a:pt x="4" y="87"/>
                    <a:pt x="9" y="95"/>
                    <a:pt x="12" y="98"/>
                  </a:cubicBezTo>
                  <a:cubicBezTo>
                    <a:pt x="17" y="102"/>
                    <a:pt x="21" y="104"/>
                    <a:pt x="22" y="106"/>
                  </a:cubicBezTo>
                  <a:cubicBezTo>
                    <a:pt x="24" y="108"/>
                    <a:pt x="23" y="112"/>
                    <a:pt x="25" y="108"/>
                  </a:cubicBezTo>
                  <a:cubicBezTo>
                    <a:pt x="27" y="103"/>
                    <a:pt x="28" y="104"/>
                    <a:pt x="31" y="105"/>
                  </a:cubicBezTo>
                  <a:cubicBezTo>
                    <a:pt x="34" y="106"/>
                    <a:pt x="37" y="106"/>
                    <a:pt x="36" y="110"/>
                  </a:cubicBezTo>
                  <a:cubicBezTo>
                    <a:pt x="36" y="113"/>
                    <a:pt x="36" y="113"/>
                    <a:pt x="34" y="112"/>
                  </a:cubicBezTo>
                  <a:cubicBezTo>
                    <a:pt x="31" y="110"/>
                    <a:pt x="31" y="110"/>
                    <a:pt x="30" y="111"/>
                  </a:cubicBezTo>
                  <a:cubicBezTo>
                    <a:pt x="29" y="112"/>
                    <a:pt x="27" y="111"/>
                    <a:pt x="26" y="111"/>
                  </a:cubicBezTo>
                  <a:cubicBezTo>
                    <a:pt x="25" y="110"/>
                    <a:pt x="24" y="111"/>
                    <a:pt x="25" y="112"/>
                  </a:cubicBezTo>
                  <a:cubicBezTo>
                    <a:pt x="26" y="113"/>
                    <a:pt x="24" y="114"/>
                    <a:pt x="24" y="114"/>
                  </a:cubicBezTo>
                  <a:cubicBezTo>
                    <a:pt x="24" y="114"/>
                    <a:pt x="22" y="115"/>
                    <a:pt x="26" y="117"/>
                  </a:cubicBezTo>
                  <a:cubicBezTo>
                    <a:pt x="29" y="120"/>
                    <a:pt x="34" y="126"/>
                    <a:pt x="35" y="129"/>
                  </a:cubicBezTo>
                  <a:cubicBezTo>
                    <a:pt x="36" y="131"/>
                    <a:pt x="36" y="134"/>
                    <a:pt x="39" y="133"/>
                  </a:cubicBezTo>
                  <a:cubicBezTo>
                    <a:pt x="42" y="132"/>
                    <a:pt x="44" y="128"/>
                    <a:pt x="47" y="132"/>
                  </a:cubicBezTo>
                  <a:cubicBezTo>
                    <a:pt x="50" y="137"/>
                    <a:pt x="50" y="136"/>
                    <a:pt x="53" y="135"/>
                  </a:cubicBezTo>
                  <a:cubicBezTo>
                    <a:pt x="56" y="134"/>
                    <a:pt x="65" y="132"/>
                    <a:pt x="70" y="133"/>
                  </a:cubicBezTo>
                  <a:cubicBezTo>
                    <a:pt x="76" y="133"/>
                    <a:pt x="82" y="133"/>
                    <a:pt x="85" y="133"/>
                  </a:cubicBezTo>
                  <a:cubicBezTo>
                    <a:pt x="87" y="134"/>
                    <a:pt x="94" y="136"/>
                    <a:pt x="99" y="138"/>
                  </a:cubicBezTo>
                  <a:cubicBezTo>
                    <a:pt x="104" y="139"/>
                    <a:pt x="109" y="140"/>
                    <a:pt x="105" y="144"/>
                  </a:cubicBezTo>
                  <a:cubicBezTo>
                    <a:pt x="101" y="148"/>
                    <a:pt x="96" y="152"/>
                    <a:pt x="91" y="147"/>
                  </a:cubicBezTo>
                  <a:cubicBezTo>
                    <a:pt x="85" y="143"/>
                    <a:pt x="69" y="137"/>
                    <a:pt x="68" y="136"/>
                  </a:cubicBezTo>
                  <a:cubicBezTo>
                    <a:pt x="66" y="135"/>
                    <a:pt x="57" y="134"/>
                    <a:pt x="50" y="140"/>
                  </a:cubicBezTo>
                  <a:cubicBezTo>
                    <a:pt x="42" y="145"/>
                    <a:pt x="43" y="147"/>
                    <a:pt x="41" y="148"/>
                  </a:cubicBezTo>
                  <a:cubicBezTo>
                    <a:pt x="40" y="149"/>
                    <a:pt x="32" y="150"/>
                    <a:pt x="39" y="156"/>
                  </a:cubicBezTo>
                  <a:cubicBezTo>
                    <a:pt x="46" y="162"/>
                    <a:pt x="58" y="170"/>
                    <a:pt x="54" y="176"/>
                  </a:cubicBezTo>
                  <a:cubicBezTo>
                    <a:pt x="51" y="183"/>
                    <a:pt x="52" y="184"/>
                    <a:pt x="54" y="187"/>
                  </a:cubicBezTo>
                  <a:cubicBezTo>
                    <a:pt x="57" y="191"/>
                    <a:pt x="56" y="191"/>
                    <a:pt x="56" y="192"/>
                  </a:cubicBezTo>
                  <a:cubicBezTo>
                    <a:pt x="56" y="193"/>
                    <a:pt x="57" y="196"/>
                    <a:pt x="61" y="192"/>
                  </a:cubicBezTo>
                  <a:cubicBezTo>
                    <a:pt x="65" y="188"/>
                    <a:pt x="67" y="180"/>
                    <a:pt x="73" y="189"/>
                  </a:cubicBezTo>
                  <a:cubicBezTo>
                    <a:pt x="79" y="198"/>
                    <a:pt x="80" y="201"/>
                    <a:pt x="81" y="205"/>
                  </a:cubicBezTo>
                  <a:cubicBezTo>
                    <a:pt x="82" y="209"/>
                    <a:pt x="83" y="210"/>
                    <a:pt x="83" y="206"/>
                  </a:cubicBezTo>
                  <a:cubicBezTo>
                    <a:pt x="82" y="202"/>
                    <a:pt x="83" y="202"/>
                    <a:pt x="84" y="200"/>
                  </a:cubicBezTo>
                  <a:cubicBezTo>
                    <a:pt x="85" y="198"/>
                    <a:pt x="84" y="193"/>
                    <a:pt x="89" y="194"/>
                  </a:cubicBezTo>
                  <a:cubicBezTo>
                    <a:pt x="93" y="196"/>
                    <a:pt x="101" y="203"/>
                    <a:pt x="103" y="205"/>
                  </a:cubicBezTo>
                  <a:cubicBezTo>
                    <a:pt x="105" y="207"/>
                    <a:pt x="108" y="209"/>
                    <a:pt x="105" y="202"/>
                  </a:cubicBezTo>
                  <a:cubicBezTo>
                    <a:pt x="102" y="195"/>
                    <a:pt x="95" y="174"/>
                    <a:pt x="93" y="169"/>
                  </a:cubicBezTo>
                  <a:cubicBezTo>
                    <a:pt x="90" y="164"/>
                    <a:pt x="91" y="167"/>
                    <a:pt x="97" y="169"/>
                  </a:cubicBezTo>
                  <a:cubicBezTo>
                    <a:pt x="102" y="171"/>
                    <a:pt x="103" y="174"/>
                    <a:pt x="105" y="174"/>
                  </a:cubicBezTo>
                  <a:cubicBezTo>
                    <a:pt x="108" y="174"/>
                    <a:pt x="113" y="172"/>
                    <a:pt x="114" y="171"/>
                  </a:cubicBezTo>
                  <a:cubicBezTo>
                    <a:pt x="115" y="170"/>
                    <a:pt x="116" y="170"/>
                    <a:pt x="115" y="166"/>
                  </a:cubicBezTo>
                  <a:cubicBezTo>
                    <a:pt x="113" y="163"/>
                    <a:pt x="115" y="160"/>
                    <a:pt x="112" y="162"/>
                  </a:cubicBezTo>
                  <a:cubicBezTo>
                    <a:pt x="109" y="163"/>
                    <a:pt x="107" y="164"/>
                    <a:pt x="106" y="161"/>
                  </a:cubicBezTo>
                  <a:cubicBezTo>
                    <a:pt x="104" y="158"/>
                    <a:pt x="103" y="155"/>
                    <a:pt x="102" y="154"/>
                  </a:cubicBezTo>
                  <a:cubicBezTo>
                    <a:pt x="101" y="153"/>
                    <a:pt x="98" y="151"/>
                    <a:pt x="103" y="150"/>
                  </a:cubicBezTo>
                  <a:cubicBezTo>
                    <a:pt x="109" y="148"/>
                    <a:pt x="113" y="149"/>
                    <a:pt x="116" y="147"/>
                  </a:cubicBezTo>
                  <a:cubicBezTo>
                    <a:pt x="119" y="144"/>
                    <a:pt x="120" y="145"/>
                    <a:pt x="120" y="147"/>
                  </a:cubicBezTo>
                  <a:cubicBezTo>
                    <a:pt x="120" y="149"/>
                    <a:pt x="120" y="149"/>
                    <a:pt x="122" y="150"/>
                  </a:cubicBezTo>
                  <a:cubicBezTo>
                    <a:pt x="124" y="150"/>
                    <a:pt x="125" y="151"/>
                    <a:pt x="125" y="153"/>
                  </a:cubicBezTo>
                  <a:cubicBezTo>
                    <a:pt x="126" y="155"/>
                    <a:pt x="127" y="155"/>
                    <a:pt x="129" y="156"/>
                  </a:cubicBezTo>
                  <a:cubicBezTo>
                    <a:pt x="130" y="156"/>
                    <a:pt x="131" y="157"/>
                    <a:pt x="131" y="158"/>
                  </a:cubicBezTo>
                  <a:cubicBezTo>
                    <a:pt x="132" y="160"/>
                    <a:pt x="132" y="160"/>
                    <a:pt x="134" y="160"/>
                  </a:cubicBezTo>
                  <a:cubicBezTo>
                    <a:pt x="136" y="160"/>
                    <a:pt x="137" y="158"/>
                    <a:pt x="135" y="153"/>
                  </a:cubicBezTo>
                  <a:cubicBezTo>
                    <a:pt x="133" y="147"/>
                    <a:pt x="133" y="143"/>
                    <a:pt x="134" y="142"/>
                  </a:cubicBezTo>
                  <a:cubicBezTo>
                    <a:pt x="136" y="141"/>
                    <a:pt x="137" y="141"/>
                    <a:pt x="134" y="139"/>
                  </a:cubicBezTo>
                  <a:cubicBezTo>
                    <a:pt x="130" y="137"/>
                    <a:pt x="111" y="127"/>
                    <a:pt x="107" y="124"/>
                  </a:cubicBezTo>
                  <a:cubicBezTo>
                    <a:pt x="103" y="122"/>
                    <a:pt x="99" y="118"/>
                    <a:pt x="95" y="117"/>
                  </a:cubicBezTo>
                  <a:cubicBezTo>
                    <a:pt x="90" y="115"/>
                    <a:pt x="88" y="115"/>
                    <a:pt x="87" y="115"/>
                  </a:cubicBezTo>
                  <a:cubicBezTo>
                    <a:pt x="86" y="115"/>
                    <a:pt x="82" y="114"/>
                    <a:pt x="89" y="112"/>
                  </a:cubicBezTo>
                  <a:cubicBezTo>
                    <a:pt x="96" y="110"/>
                    <a:pt x="97" y="111"/>
                    <a:pt x="99" y="110"/>
                  </a:cubicBezTo>
                  <a:cubicBezTo>
                    <a:pt x="100" y="108"/>
                    <a:pt x="100" y="108"/>
                    <a:pt x="98" y="105"/>
                  </a:cubicBezTo>
                  <a:cubicBezTo>
                    <a:pt x="96" y="102"/>
                    <a:pt x="96" y="101"/>
                    <a:pt x="96" y="102"/>
                  </a:cubicBezTo>
                  <a:cubicBezTo>
                    <a:pt x="95" y="103"/>
                    <a:pt x="92" y="100"/>
                    <a:pt x="94" y="98"/>
                  </a:cubicBezTo>
                  <a:cubicBezTo>
                    <a:pt x="97" y="95"/>
                    <a:pt x="103" y="94"/>
                    <a:pt x="106" y="98"/>
                  </a:cubicBezTo>
                  <a:cubicBezTo>
                    <a:pt x="108" y="102"/>
                    <a:pt x="107" y="102"/>
                    <a:pt x="105" y="103"/>
                  </a:cubicBezTo>
                  <a:cubicBezTo>
                    <a:pt x="103" y="103"/>
                    <a:pt x="101" y="104"/>
                    <a:pt x="105" y="104"/>
                  </a:cubicBezTo>
                  <a:cubicBezTo>
                    <a:pt x="109" y="103"/>
                    <a:pt x="112" y="102"/>
                    <a:pt x="109" y="99"/>
                  </a:cubicBezTo>
                  <a:cubicBezTo>
                    <a:pt x="107" y="96"/>
                    <a:pt x="101" y="89"/>
                    <a:pt x="99" y="86"/>
                  </a:cubicBezTo>
                  <a:cubicBezTo>
                    <a:pt x="98" y="84"/>
                    <a:pt x="82" y="67"/>
                    <a:pt x="86" y="56"/>
                  </a:cubicBezTo>
                  <a:cubicBezTo>
                    <a:pt x="91" y="45"/>
                    <a:pt x="89" y="48"/>
                    <a:pt x="93" y="46"/>
                  </a:cubicBezTo>
                  <a:cubicBezTo>
                    <a:pt x="96" y="43"/>
                    <a:pt x="98" y="42"/>
                    <a:pt x="96" y="46"/>
                  </a:cubicBezTo>
                  <a:cubicBezTo>
                    <a:pt x="94" y="51"/>
                    <a:pt x="92" y="49"/>
                    <a:pt x="94" y="51"/>
                  </a:cubicBezTo>
                  <a:cubicBezTo>
                    <a:pt x="97" y="53"/>
                    <a:pt x="100" y="56"/>
                    <a:pt x="103" y="57"/>
                  </a:cubicBezTo>
                  <a:cubicBezTo>
                    <a:pt x="105" y="57"/>
                    <a:pt x="110" y="57"/>
                    <a:pt x="110" y="62"/>
                  </a:cubicBezTo>
                  <a:cubicBezTo>
                    <a:pt x="111" y="67"/>
                    <a:pt x="111" y="66"/>
                    <a:pt x="112" y="67"/>
                  </a:cubicBezTo>
                  <a:cubicBezTo>
                    <a:pt x="113" y="69"/>
                    <a:pt x="111" y="69"/>
                    <a:pt x="114" y="70"/>
                  </a:cubicBezTo>
                  <a:cubicBezTo>
                    <a:pt x="118" y="71"/>
                    <a:pt x="120" y="71"/>
                    <a:pt x="122" y="72"/>
                  </a:cubicBezTo>
                  <a:cubicBezTo>
                    <a:pt x="123" y="72"/>
                    <a:pt x="126" y="72"/>
                    <a:pt x="120" y="69"/>
                  </a:cubicBezTo>
                  <a:cubicBezTo>
                    <a:pt x="114" y="66"/>
                    <a:pt x="112" y="64"/>
                    <a:pt x="112" y="62"/>
                  </a:cubicBezTo>
                  <a:cubicBezTo>
                    <a:pt x="112" y="61"/>
                    <a:pt x="110" y="60"/>
                    <a:pt x="114" y="60"/>
                  </a:cubicBezTo>
                  <a:cubicBezTo>
                    <a:pt x="118" y="59"/>
                    <a:pt x="123" y="59"/>
                    <a:pt x="126" y="63"/>
                  </a:cubicBezTo>
                  <a:cubicBezTo>
                    <a:pt x="128" y="68"/>
                    <a:pt x="127" y="68"/>
                    <a:pt x="129" y="69"/>
                  </a:cubicBezTo>
                  <a:cubicBezTo>
                    <a:pt x="131" y="70"/>
                    <a:pt x="135" y="72"/>
                    <a:pt x="132" y="69"/>
                  </a:cubicBezTo>
                  <a:cubicBezTo>
                    <a:pt x="129" y="65"/>
                    <a:pt x="121" y="56"/>
                    <a:pt x="127" y="54"/>
                  </a:cubicBezTo>
                  <a:cubicBezTo>
                    <a:pt x="127" y="54"/>
                    <a:pt x="129" y="53"/>
                    <a:pt x="133" y="56"/>
                  </a:cubicBezTo>
                  <a:cubicBezTo>
                    <a:pt x="136" y="58"/>
                    <a:pt x="139" y="57"/>
                    <a:pt x="134" y="55"/>
                  </a:cubicBezTo>
                  <a:cubicBezTo>
                    <a:pt x="128" y="52"/>
                    <a:pt x="126" y="45"/>
                    <a:pt x="125" y="41"/>
                  </a:cubicBezTo>
                  <a:cubicBezTo>
                    <a:pt x="125" y="38"/>
                    <a:pt x="125" y="39"/>
                    <a:pt x="131" y="37"/>
                  </a:cubicBezTo>
                  <a:cubicBezTo>
                    <a:pt x="136" y="35"/>
                    <a:pt x="147" y="29"/>
                    <a:pt x="156" y="32"/>
                  </a:cubicBezTo>
                  <a:cubicBezTo>
                    <a:pt x="164" y="35"/>
                    <a:pt x="164" y="32"/>
                    <a:pt x="168" y="30"/>
                  </a:cubicBezTo>
                  <a:cubicBezTo>
                    <a:pt x="172" y="28"/>
                    <a:pt x="175" y="29"/>
                    <a:pt x="178" y="30"/>
                  </a:cubicBezTo>
                  <a:cubicBezTo>
                    <a:pt x="181" y="31"/>
                    <a:pt x="197" y="37"/>
                    <a:pt x="200" y="38"/>
                  </a:cubicBezTo>
                  <a:cubicBezTo>
                    <a:pt x="201" y="38"/>
                    <a:pt x="202" y="38"/>
                    <a:pt x="203" y="39"/>
                  </a:cubicBezTo>
                  <a:lnTo>
                    <a:pt x="205" y="37"/>
                  </a:lnTo>
                  <a:cubicBezTo>
                    <a:pt x="205" y="37"/>
                    <a:pt x="206" y="35"/>
                    <a:pt x="207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6" name="Freeform 3061"/>
            <p:cNvSpPr>
              <a:spLocks/>
            </p:cNvSpPr>
            <p:nvPr/>
          </p:nvSpPr>
          <p:spPr bwMode="auto">
            <a:xfrm>
              <a:off x="6484202" y="3010878"/>
              <a:ext cx="4028" cy="19019"/>
            </a:xfrm>
            <a:custGeom>
              <a:avLst/>
              <a:gdLst>
                <a:gd name="T0" fmla="*/ 2147483647 w 5"/>
                <a:gd name="T1" fmla="*/ 2147483647 h 23"/>
                <a:gd name="T2" fmla="*/ 2147483647 w 5"/>
                <a:gd name="T3" fmla="*/ 2147483647 h 23"/>
                <a:gd name="T4" fmla="*/ 2147483647 w 5"/>
                <a:gd name="T5" fmla="*/ 2147483647 h 23"/>
                <a:gd name="T6" fmla="*/ 2147483647 w 5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3">
                  <a:moveTo>
                    <a:pt x="3" y="3"/>
                  </a:moveTo>
                  <a:cubicBezTo>
                    <a:pt x="1" y="1"/>
                    <a:pt x="0" y="0"/>
                    <a:pt x="1" y="4"/>
                  </a:cubicBezTo>
                  <a:cubicBezTo>
                    <a:pt x="1" y="4"/>
                    <a:pt x="4" y="23"/>
                    <a:pt x="3" y="12"/>
                  </a:cubicBezTo>
                  <a:cubicBezTo>
                    <a:pt x="3" y="12"/>
                    <a:pt x="5" y="5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7" name="Freeform 3062"/>
            <p:cNvSpPr>
              <a:spLocks/>
            </p:cNvSpPr>
            <p:nvPr/>
          </p:nvSpPr>
          <p:spPr bwMode="auto">
            <a:xfrm>
              <a:off x="6485813" y="3005916"/>
              <a:ext cx="10472" cy="9096"/>
            </a:xfrm>
            <a:custGeom>
              <a:avLst/>
              <a:gdLst>
                <a:gd name="T0" fmla="*/ 2147483647 w 13"/>
                <a:gd name="T1" fmla="*/ 2147483647 h 11"/>
                <a:gd name="T2" fmla="*/ 2147483647 w 13"/>
                <a:gd name="T3" fmla="*/ 2147483647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7" y="2"/>
                  </a:moveTo>
                  <a:cubicBezTo>
                    <a:pt x="5" y="0"/>
                    <a:pt x="5" y="1"/>
                    <a:pt x="3" y="3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0" y="7"/>
                    <a:pt x="5" y="9"/>
                    <a:pt x="9" y="10"/>
                  </a:cubicBezTo>
                  <a:cubicBezTo>
                    <a:pt x="13" y="11"/>
                    <a:pt x="9" y="4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8" name="Freeform 3063"/>
            <p:cNvSpPr>
              <a:spLocks/>
            </p:cNvSpPr>
            <p:nvPr/>
          </p:nvSpPr>
          <p:spPr bwMode="auto">
            <a:xfrm>
              <a:off x="6497896" y="3027416"/>
              <a:ext cx="9666" cy="12404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5">
                  <a:moveTo>
                    <a:pt x="10" y="10"/>
                  </a:moveTo>
                  <a:cubicBezTo>
                    <a:pt x="8" y="4"/>
                    <a:pt x="0" y="0"/>
                    <a:pt x="3" y="4"/>
                  </a:cubicBezTo>
                  <a:cubicBezTo>
                    <a:pt x="3" y="4"/>
                    <a:pt x="12" y="15"/>
                    <a:pt x="10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9" name="Freeform 3064"/>
            <p:cNvSpPr>
              <a:spLocks/>
            </p:cNvSpPr>
            <p:nvPr/>
          </p:nvSpPr>
          <p:spPr bwMode="auto">
            <a:xfrm>
              <a:off x="6536560" y="3066280"/>
              <a:ext cx="16110" cy="6615"/>
            </a:xfrm>
            <a:custGeom>
              <a:avLst/>
              <a:gdLst>
                <a:gd name="T0" fmla="*/ 2147483647 w 20"/>
                <a:gd name="T1" fmla="*/ 2147483647 h 8"/>
                <a:gd name="T2" fmla="*/ 2147483647 w 20"/>
                <a:gd name="T3" fmla="*/ 2147483647 h 8"/>
                <a:gd name="T4" fmla="*/ 2147483647 w 20"/>
                <a:gd name="T5" fmla="*/ 2147483647 h 8"/>
                <a:gd name="T6" fmla="*/ 2147483647 w 2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8">
                  <a:moveTo>
                    <a:pt x="16" y="7"/>
                  </a:moveTo>
                  <a:cubicBezTo>
                    <a:pt x="18" y="5"/>
                    <a:pt x="20" y="5"/>
                    <a:pt x="15" y="3"/>
                  </a:cubicBezTo>
                  <a:cubicBezTo>
                    <a:pt x="9" y="2"/>
                    <a:pt x="0" y="0"/>
                    <a:pt x="7" y="5"/>
                  </a:cubicBezTo>
                  <a:cubicBezTo>
                    <a:pt x="7" y="5"/>
                    <a:pt x="14" y="8"/>
                    <a:pt x="16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0" name="Freeform 3065"/>
            <p:cNvSpPr>
              <a:spLocks/>
            </p:cNvSpPr>
            <p:nvPr/>
          </p:nvSpPr>
          <p:spPr bwMode="auto">
            <a:xfrm>
              <a:off x="6534950" y="3072068"/>
              <a:ext cx="24970" cy="4962"/>
            </a:xfrm>
            <a:custGeom>
              <a:avLst/>
              <a:gdLst>
                <a:gd name="T0" fmla="*/ 2147483647 w 31"/>
                <a:gd name="T1" fmla="*/ 2147483647 h 6"/>
                <a:gd name="T2" fmla="*/ 2147483647 w 31"/>
                <a:gd name="T3" fmla="*/ 2147483647 h 6"/>
                <a:gd name="T4" fmla="*/ 2147483647 w 31"/>
                <a:gd name="T5" fmla="*/ 2147483647 h 6"/>
                <a:gd name="T6" fmla="*/ 2147483647 w 31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6">
                  <a:moveTo>
                    <a:pt x="8" y="3"/>
                  </a:moveTo>
                  <a:cubicBezTo>
                    <a:pt x="8" y="3"/>
                    <a:pt x="23" y="6"/>
                    <a:pt x="27" y="6"/>
                  </a:cubicBezTo>
                  <a:cubicBezTo>
                    <a:pt x="31" y="6"/>
                    <a:pt x="29" y="5"/>
                    <a:pt x="21" y="4"/>
                  </a:cubicBezTo>
                  <a:cubicBezTo>
                    <a:pt x="13" y="2"/>
                    <a:pt x="0" y="0"/>
                    <a:pt x="8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1" name="Freeform 3066"/>
            <p:cNvSpPr>
              <a:spLocks/>
            </p:cNvSpPr>
            <p:nvPr/>
          </p:nvSpPr>
          <p:spPr bwMode="auto">
            <a:xfrm>
              <a:off x="6546226" y="3081992"/>
              <a:ext cx="14500" cy="2481"/>
            </a:xfrm>
            <a:custGeom>
              <a:avLst/>
              <a:gdLst>
                <a:gd name="T0" fmla="*/ 2147483647 w 18"/>
                <a:gd name="T1" fmla="*/ 2147483647 h 3"/>
                <a:gd name="T2" fmla="*/ 2147483647 w 18"/>
                <a:gd name="T3" fmla="*/ 2147483647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">
                  <a:moveTo>
                    <a:pt x="5" y="1"/>
                  </a:moveTo>
                  <a:cubicBezTo>
                    <a:pt x="5" y="1"/>
                    <a:pt x="6" y="3"/>
                    <a:pt x="10" y="3"/>
                  </a:cubicBezTo>
                  <a:cubicBezTo>
                    <a:pt x="15" y="2"/>
                    <a:pt x="18" y="1"/>
                    <a:pt x="9" y="1"/>
                  </a:cubicBezTo>
                  <a:cubicBezTo>
                    <a:pt x="0" y="0"/>
                    <a:pt x="5" y="1"/>
                    <a:pt x="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2" name="Freeform 3067"/>
            <p:cNvSpPr>
              <a:spLocks/>
            </p:cNvSpPr>
            <p:nvPr/>
          </p:nvSpPr>
          <p:spPr bwMode="auto">
            <a:xfrm>
              <a:off x="6565558" y="3087780"/>
              <a:ext cx="8055" cy="3307"/>
            </a:xfrm>
            <a:custGeom>
              <a:avLst/>
              <a:gdLst>
                <a:gd name="T0" fmla="*/ 2147483647 w 10"/>
                <a:gd name="T1" fmla="*/ 2147483647 h 4"/>
                <a:gd name="T2" fmla="*/ 0 w 10"/>
                <a:gd name="T3" fmla="*/ 0 h 4"/>
                <a:gd name="T4" fmla="*/ 2147483647 w 10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4">
                  <a:moveTo>
                    <a:pt x="7" y="4"/>
                  </a:moveTo>
                  <a:cubicBezTo>
                    <a:pt x="10" y="4"/>
                    <a:pt x="6" y="1"/>
                    <a:pt x="0" y="0"/>
                  </a:cubicBezTo>
                  <a:cubicBezTo>
                    <a:pt x="0" y="0"/>
                    <a:pt x="3" y="3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3" name="Freeform 3068"/>
            <p:cNvSpPr>
              <a:spLocks/>
            </p:cNvSpPr>
            <p:nvPr/>
          </p:nvSpPr>
          <p:spPr bwMode="auto">
            <a:xfrm>
              <a:off x="6558309" y="3081165"/>
              <a:ext cx="37053" cy="18192"/>
            </a:xfrm>
            <a:custGeom>
              <a:avLst/>
              <a:gdLst>
                <a:gd name="T0" fmla="*/ 2147483647 w 46"/>
                <a:gd name="T1" fmla="*/ 2147483647 h 22"/>
                <a:gd name="T2" fmla="*/ 2147483647 w 46"/>
                <a:gd name="T3" fmla="*/ 2147483647 h 22"/>
                <a:gd name="T4" fmla="*/ 2147483647 w 46"/>
                <a:gd name="T5" fmla="*/ 2147483647 h 22"/>
                <a:gd name="T6" fmla="*/ 2147483647 w 46"/>
                <a:gd name="T7" fmla="*/ 2147483647 h 22"/>
                <a:gd name="T8" fmla="*/ 2147483647 w 46"/>
                <a:gd name="T9" fmla="*/ 2147483647 h 22"/>
                <a:gd name="T10" fmla="*/ 2147483647 w 46"/>
                <a:gd name="T11" fmla="*/ 2147483647 h 22"/>
                <a:gd name="T12" fmla="*/ 2147483647 w 46"/>
                <a:gd name="T13" fmla="*/ 214748364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22">
                  <a:moveTo>
                    <a:pt x="15" y="4"/>
                  </a:moveTo>
                  <a:cubicBezTo>
                    <a:pt x="7" y="1"/>
                    <a:pt x="0" y="0"/>
                    <a:pt x="8" y="3"/>
                  </a:cubicBezTo>
                  <a:cubicBezTo>
                    <a:pt x="17" y="7"/>
                    <a:pt x="41" y="20"/>
                    <a:pt x="44" y="21"/>
                  </a:cubicBezTo>
                  <a:cubicBezTo>
                    <a:pt x="46" y="22"/>
                    <a:pt x="46" y="21"/>
                    <a:pt x="44" y="18"/>
                  </a:cubicBezTo>
                  <a:cubicBezTo>
                    <a:pt x="43" y="18"/>
                    <a:pt x="43" y="17"/>
                    <a:pt x="43" y="17"/>
                  </a:cubicBezTo>
                  <a:lnTo>
                    <a:pt x="18" y="4"/>
                  </a:lnTo>
                  <a:cubicBezTo>
                    <a:pt x="19" y="5"/>
                    <a:pt x="18" y="5"/>
                    <a:pt x="1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4" name="Freeform 3069"/>
            <p:cNvSpPr>
              <a:spLocks/>
            </p:cNvSpPr>
            <p:nvPr/>
          </p:nvSpPr>
          <p:spPr bwMode="auto">
            <a:xfrm>
              <a:off x="6460843" y="2959609"/>
              <a:ext cx="159490" cy="123210"/>
            </a:xfrm>
            <a:custGeom>
              <a:avLst/>
              <a:gdLst>
                <a:gd name="T0" fmla="*/ 2147483647 w 198"/>
                <a:gd name="T1" fmla="*/ 0 h 149"/>
                <a:gd name="T2" fmla="*/ 2147483647 w 198"/>
                <a:gd name="T3" fmla="*/ 2147483647 h 149"/>
                <a:gd name="T4" fmla="*/ 2147483647 w 198"/>
                <a:gd name="T5" fmla="*/ 2147483647 h 149"/>
                <a:gd name="T6" fmla="*/ 2147483647 w 198"/>
                <a:gd name="T7" fmla="*/ 2147483647 h 149"/>
                <a:gd name="T8" fmla="*/ 2147483647 w 198"/>
                <a:gd name="T9" fmla="*/ 2147483647 h 149"/>
                <a:gd name="T10" fmla="*/ 2147483647 w 198"/>
                <a:gd name="T11" fmla="*/ 2147483647 h 149"/>
                <a:gd name="T12" fmla="*/ 2147483647 w 198"/>
                <a:gd name="T13" fmla="*/ 2147483647 h 149"/>
                <a:gd name="T14" fmla="*/ 2147483647 w 198"/>
                <a:gd name="T15" fmla="*/ 2147483647 h 149"/>
                <a:gd name="T16" fmla="*/ 2147483647 w 198"/>
                <a:gd name="T17" fmla="*/ 2147483647 h 149"/>
                <a:gd name="T18" fmla="*/ 2147483647 w 198"/>
                <a:gd name="T19" fmla="*/ 2147483647 h 149"/>
                <a:gd name="T20" fmla="*/ 2147483647 w 198"/>
                <a:gd name="T21" fmla="*/ 2147483647 h 149"/>
                <a:gd name="T22" fmla="*/ 2147483647 w 198"/>
                <a:gd name="T23" fmla="*/ 2147483647 h 149"/>
                <a:gd name="T24" fmla="*/ 2147483647 w 198"/>
                <a:gd name="T25" fmla="*/ 2147483647 h 149"/>
                <a:gd name="T26" fmla="*/ 2147483647 w 198"/>
                <a:gd name="T27" fmla="*/ 2147483647 h 149"/>
                <a:gd name="T28" fmla="*/ 2147483647 w 198"/>
                <a:gd name="T29" fmla="*/ 2147483647 h 149"/>
                <a:gd name="T30" fmla="*/ 2147483647 w 198"/>
                <a:gd name="T31" fmla="*/ 2147483647 h 149"/>
                <a:gd name="T32" fmla="*/ 2147483647 w 198"/>
                <a:gd name="T33" fmla="*/ 2147483647 h 149"/>
                <a:gd name="T34" fmla="*/ 2147483647 w 198"/>
                <a:gd name="T35" fmla="*/ 2147483647 h 149"/>
                <a:gd name="T36" fmla="*/ 2147483647 w 198"/>
                <a:gd name="T37" fmla="*/ 2147483647 h 149"/>
                <a:gd name="T38" fmla="*/ 2147483647 w 198"/>
                <a:gd name="T39" fmla="*/ 2147483647 h 149"/>
                <a:gd name="T40" fmla="*/ 2147483647 w 198"/>
                <a:gd name="T41" fmla="*/ 2147483647 h 149"/>
                <a:gd name="T42" fmla="*/ 2147483647 w 198"/>
                <a:gd name="T43" fmla="*/ 2147483647 h 149"/>
                <a:gd name="T44" fmla="*/ 2147483647 w 198"/>
                <a:gd name="T45" fmla="*/ 2147483647 h 149"/>
                <a:gd name="T46" fmla="*/ 2147483647 w 198"/>
                <a:gd name="T47" fmla="*/ 2147483647 h 149"/>
                <a:gd name="T48" fmla="*/ 2147483647 w 198"/>
                <a:gd name="T49" fmla="*/ 2147483647 h 149"/>
                <a:gd name="T50" fmla="*/ 2147483647 w 198"/>
                <a:gd name="T51" fmla="*/ 2147483647 h 149"/>
                <a:gd name="T52" fmla="*/ 2147483647 w 198"/>
                <a:gd name="T53" fmla="*/ 2147483647 h 149"/>
                <a:gd name="T54" fmla="*/ 2147483647 w 198"/>
                <a:gd name="T55" fmla="*/ 2147483647 h 149"/>
                <a:gd name="T56" fmla="*/ 2147483647 w 198"/>
                <a:gd name="T57" fmla="*/ 2147483647 h 149"/>
                <a:gd name="T58" fmla="*/ 2147483647 w 198"/>
                <a:gd name="T59" fmla="*/ 2147483647 h 149"/>
                <a:gd name="T60" fmla="*/ 2147483647 w 198"/>
                <a:gd name="T61" fmla="*/ 2147483647 h 149"/>
                <a:gd name="T62" fmla="*/ 2147483647 w 198"/>
                <a:gd name="T63" fmla="*/ 2147483647 h 149"/>
                <a:gd name="T64" fmla="*/ 2147483647 w 198"/>
                <a:gd name="T65" fmla="*/ 2147483647 h 149"/>
                <a:gd name="T66" fmla="*/ 2147483647 w 198"/>
                <a:gd name="T67" fmla="*/ 2147483647 h 149"/>
                <a:gd name="T68" fmla="*/ 2147483647 w 198"/>
                <a:gd name="T69" fmla="*/ 2147483647 h 149"/>
                <a:gd name="T70" fmla="*/ 2147483647 w 198"/>
                <a:gd name="T71" fmla="*/ 2147483647 h 149"/>
                <a:gd name="T72" fmla="*/ 2147483647 w 198"/>
                <a:gd name="T73" fmla="*/ 2147483647 h 149"/>
                <a:gd name="T74" fmla="*/ 2147483647 w 198"/>
                <a:gd name="T75" fmla="*/ 2147483647 h 149"/>
                <a:gd name="T76" fmla="*/ 2147483647 w 198"/>
                <a:gd name="T77" fmla="*/ 2147483647 h 149"/>
                <a:gd name="T78" fmla="*/ 2147483647 w 198"/>
                <a:gd name="T79" fmla="*/ 2147483647 h 149"/>
                <a:gd name="T80" fmla="*/ 2147483647 w 198"/>
                <a:gd name="T81" fmla="*/ 2147483647 h 149"/>
                <a:gd name="T82" fmla="*/ 2147483647 w 198"/>
                <a:gd name="T83" fmla="*/ 2147483647 h 149"/>
                <a:gd name="T84" fmla="*/ 2147483647 w 198"/>
                <a:gd name="T85" fmla="*/ 2147483647 h 149"/>
                <a:gd name="T86" fmla="*/ 2147483647 w 198"/>
                <a:gd name="T87" fmla="*/ 2147483647 h 149"/>
                <a:gd name="T88" fmla="*/ 2147483647 w 198"/>
                <a:gd name="T89" fmla="*/ 2147483647 h 149"/>
                <a:gd name="T90" fmla="*/ 2147483647 w 198"/>
                <a:gd name="T91" fmla="*/ 2147483647 h 149"/>
                <a:gd name="T92" fmla="*/ 2147483647 w 198"/>
                <a:gd name="T93" fmla="*/ 2147483647 h 149"/>
                <a:gd name="T94" fmla="*/ 2147483647 w 198"/>
                <a:gd name="T95" fmla="*/ 2147483647 h 149"/>
                <a:gd name="T96" fmla="*/ 2147483647 w 198"/>
                <a:gd name="T97" fmla="*/ 2147483647 h 149"/>
                <a:gd name="T98" fmla="*/ 2147483647 w 198"/>
                <a:gd name="T99" fmla="*/ 2147483647 h 149"/>
                <a:gd name="T100" fmla="*/ 2147483647 w 198"/>
                <a:gd name="T101" fmla="*/ 2147483647 h 149"/>
                <a:gd name="T102" fmla="*/ 2147483647 w 198"/>
                <a:gd name="T103" fmla="*/ 2147483647 h 149"/>
                <a:gd name="T104" fmla="*/ 2147483647 w 198"/>
                <a:gd name="T105" fmla="*/ 2147483647 h 149"/>
                <a:gd name="T106" fmla="*/ 2147483647 w 198"/>
                <a:gd name="T107" fmla="*/ 2147483647 h 149"/>
                <a:gd name="T108" fmla="*/ 2147483647 w 198"/>
                <a:gd name="T109" fmla="*/ 2147483647 h 149"/>
                <a:gd name="T110" fmla="*/ 2147483647 w 198"/>
                <a:gd name="T111" fmla="*/ 2147483647 h 1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8" h="149">
                  <a:moveTo>
                    <a:pt x="103" y="2"/>
                  </a:moveTo>
                  <a:cubicBezTo>
                    <a:pt x="99" y="1"/>
                    <a:pt x="95" y="0"/>
                    <a:pt x="94" y="0"/>
                  </a:cubicBezTo>
                  <a:cubicBezTo>
                    <a:pt x="93" y="0"/>
                    <a:pt x="92" y="1"/>
                    <a:pt x="92" y="1"/>
                  </a:cubicBezTo>
                  <a:cubicBezTo>
                    <a:pt x="92" y="2"/>
                    <a:pt x="92" y="3"/>
                    <a:pt x="92" y="5"/>
                  </a:cubicBezTo>
                  <a:cubicBezTo>
                    <a:pt x="93" y="6"/>
                    <a:pt x="91" y="7"/>
                    <a:pt x="91" y="7"/>
                  </a:cubicBezTo>
                  <a:cubicBezTo>
                    <a:pt x="91" y="7"/>
                    <a:pt x="89" y="6"/>
                    <a:pt x="87" y="7"/>
                  </a:cubicBezTo>
                  <a:cubicBezTo>
                    <a:pt x="86" y="7"/>
                    <a:pt x="86" y="7"/>
                    <a:pt x="85" y="8"/>
                  </a:cubicBezTo>
                  <a:cubicBezTo>
                    <a:pt x="85" y="9"/>
                    <a:pt x="84" y="10"/>
                    <a:pt x="84" y="10"/>
                  </a:cubicBezTo>
                  <a:cubicBezTo>
                    <a:pt x="83" y="10"/>
                    <a:pt x="80" y="11"/>
                    <a:pt x="79" y="11"/>
                  </a:cubicBezTo>
                  <a:cubicBezTo>
                    <a:pt x="78" y="11"/>
                    <a:pt x="76" y="12"/>
                    <a:pt x="75" y="12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4"/>
                    <a:pt x="71" y="16"/>
                    <a:pt x="71" y="18"/>
                  </a:cubicBezTo>
                  <a:cubicBezTo>
                    <a:pt x="71" y="19"/>
                    <a:pt x="72" y="20"/>
                    <a:pt x="73" y="21"/>
                  </a:cubicBezTo>
                  <a:cubicBezTo>
                    <a:pt x="74" y="22"/>
                    <a:pt x="74" y="22"/>
                    <a:pt x="73" y="24"/>
                  </a:cubicBezTo>
                  <a:cubicBezTo>
                    <a:pt x="72" y="25"/>
                    <a:pt x="69" y="28"/>
                    <a:pt x="68" y="29"/>
                  </a:cubicBezTo>
                  <a:cubicBezTo>
                    <a:pt x="67" y="30"/>
                    <a:pt x="65" y="31"/>
                    <a:pt x="64" y="32"/>
                  </a:cubicBezTo>
                  <a:cubicBezTo>
                    <a:pt x="63" y="32"/>
                    <a:pt x="62" y="32"/>
                    <a:pt x="60" y="33"/>
                  </a:cubicBezTo>
                  <a:cubicBezTo>
                    <a:pt x="58" y="34"/>
                    <a:pt x="59" y="35"/>
                    <a:pt x="59" y="35"/>
                  </a:cubicBezTo>
                  <a:cubicBezTo>
                    <a:pt x="59" y="35"/>
                    <a:pt x="61" y="36"/>
                    <a:pt x="62" y="37"/>
                  </a:cubicBezTo>
                  <a:cubicBezTo>
                    <a:pt x="63" y="37"/>
                    <a:pt x="62" y="39"/>
                    <a:pt x="62" y="39"/>
                  </a:cubicBezTo>
                  <a:cubicBezTo>
                    <a:pt x="62" y="39"/>
                    <a:pt x="61" y="39"/>
                    <a:pt x="60" y="40"/>
                  </a:cubicBezTo>
                  <a:cubicBezTo>
                    <a:pt x="60" y="40"/>
                    <a:pt x="60" y="41"/>
                    <a:pt x="61" y="42"/>
                  </a:cubicBezTo>
                  <a:cubicBezTo>
                    <a:pt x="61" y="43"/>
                    <a:pt x="60" y="44"/>
                    <a:pt x="60" y="44"/>
                  </a:cubicBezTo>
                  <a:cubicBezTo>
                    <a:pt x="60" y="44"/>
                    <a:pt x="58" y="46"/>
                    <a:pt x="58" y="46"/>
                  </a:cubicBezTo>
                  <a:cubicBezTo>
                    <a:pt x="57" y="47"/>
                    <a:pt x="56" y="46"/>
                    <a:pt x="55" y="45"/>
                  </a:cubicBezTo>
                  <a:cubicBezTo>
                    <a:pt x="54" y="45"/>
                    <a:pt x="52" y="45"/>
                    <a:pt x="52" y="44"/>
                  </a:cubicBezTo>
                  <a:cubicBezTo>
                    <a:pt x="51" y="44"/>
                    <a:pt x="49" y="44"/>
                    <a:pt x="48" y="43"/>
                  </a:cubicBezTo>
                  <a:cubicBezTo>
                    <a:pt x="48" y="43"/>
                    <a:pt x="45" y="43"/>
                    <a:pt x="44" y="43"/>
                  </a:cubicBezTo>
                  <a:cubicBezTo>
                    <a:pt x="43" y="44"/>
                    <a:pt x="42" y="43"/>
                    <a:pt x="41" y="43"/>
                  </a:cubicBezTo>
                  <a:cubicBezTo>
                    <a:pt x="40" y="42"/>
                    <a:pt x="39" y="41"/>
                    <a:pt x="39" y="40"/>
                  </a:cubicBezTo>
                  <a:cubicBezTo>
                    <a:pt x="39" y="40"/>
                    <a:pt x="37" y="39"/>
                    <a:pt x="36" y="38"/>
                  </a:cubicBezTo>
                  <a:cubicBezTo>
                    <a:pt x="35" y="37"/>
                    <a:pt x="34" y="39"/>
                    <a:pt x="34" y="40"/>
                  </a:cubicBezTo>
                  <a:cubicBezTo>
                    <a:pt x="34" y="40"/>
                    <a:pt x="32" y="41"/>
                    <a:pt x="32" y="41"/>
                  </a:cubicBezTo>
                  <a:cubicBezTo>
                    <a:pt x="32" y="41"/>
                    <a:pt x="23" y="43"/>
                    <a:pt x="22" y="44"/>
                  </a:cubicBezTo>
                  <a:cubicBezTo>
                    <a:pt x="20" y="45"/>
                    <a:pt x="19" y="44"/>
                    <a:pt x="19" y="44"/>
                  </a:cubicBezTo>
                  <a:cubicBezTo>
                    <a:pt x="19" y="44"/>
                    <a:pt x="17" y="44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4" y="43"/>
                    <a:pt x="6" y="45"/>
                    <a:pt x="5" y="45"/>
                  </a:cubicBezTo>
                  <a:cubicBezTo>
                    <a:pt x="5" y="45"/>
                    <a:pt x="4" y="45"/>
                    <a:pt x="4" y="45"/>
                  </a:cubicBezTo>
                  <a:cubicBezTo>
                    <a:pt x="4" y="45"/>
                    <a:pt x="3" y="45"/>
                    <a:pt x="3" y="46"/>
                  </a:cubicBezTo>
                  <a:cubicBezTo>
                    <a:pt x="2" y="47"/>
                    <a:pt x="0" y="49"/>
                    <a:pt x="2" y="52"/>
                  </a:cubicBezTo>
                  <a:cubicBezTo>
                    <a:pt x="5" y="56"/>
                    <a:pt x="3" y="57"/>
                    <a:pt x="3" y="58"/>
                  </a:cubicBezTo>
                  <a:cubicBezTo>
                    <a:pt x="3" y="59"/>
                    <a:pt x="4" y="62"/>
                    <a:pt x="7" y="64"/>
                  </a:cubicBezTo>
                  <a:cubicBezTo>
                    <a:pt x="7" y="64"/>
                    <a:pt x="9" y="66"/>
                    <a:pt x="10" y="69"/>
                  </a:cubicBezTo>
                  <a:cubicBezTo>
                    <a:pt x="11" y="72"/>
                    <a:pt x="13" y="74"/>
                    <a:pt x="14" y="71"/>
                  </a:cubicBezTo>
                  <a:cubicBezTo>
                    <a:pt x="16" y="68"/>
                    <a:pt x="18" y="63"/>
                    <a:pt x="20" y="64"/>
                  </a:cubicBezTo>
                  <a:cubicBezTo>
                    <a:pt x="22" y="65"/>
                    <a:pt x="22" y="64"/>
                    <a:pt x="23" y="61"/>
                  </a:cubicBezTo>
                  <a:cubicBezTo>
                    <a:pt x="24" y="57"/>
                    <a:pt x="26" y="47"/>
                    <a:pt x="31" y="51"/>
                  </a:cubicBezTo>
                  <a:cubicBezTo>
                    <a:pt x="36" y="55"/>
                    <a:pt x="42" y="60"/>
                    <a:pt x="44" y="61"/>
                  </a:cubicBezTo>
                  <a:cubicBezTo>
                    <a:pt x="46" y="63"/>
                    <a:pt x="48" y="65"/>
                    <a:pt x="48" y="68"/>
                  </a:cubicBezTo>
                  <a:cubicBezTo>
                    <a:pt x="48" y="71"/>
                    <a:pt x="47" y="82"/>
                    <a:pt x="59" y="90"/>
                  </a:cubicBezTo>
                  <a:cubicBezTo>
                    <a:pt x="70" y="97"/>
                    <a:pt x="74" y="102"/>
                    <a:pt x="70" y="99"/>
                  </a:cubicBezTo>
                  <a:cubicBezTo>
                    <a:pt x="66" y="96"/>
                    <a:pt x="58" y="92"/>
                    <a:pt x="58" y="94"/>
                  </a:cubicBezTo>
                  <a:cubicBezTo>
                    <a:pt x="57" y="95"/>
                    <a:pt x="59" y="96"/>
                    <a:pt x="57" y="95"/>
                  </a:cubicBezTo>
                  <a:cubicBezTo>
                    <a:pt x="55" y="94"/>
                    <a:pt x="54" y="94"/>
                    <a:pt x="56" y="98"/>
                  </a:cubicBezTo>
                  <a:cubicBezTo>
                    <a:pt x="58" y="101"/>
                    <a:pt x="67" y="112"/>
                    <a:pt x="78" y="116"/>
                  </a:cubicBezTo>
                  <a:cubicBezTo>
                    <a:pt x="78" y="116"/>
                    <a:pt x="82" y="117"/>
                    <a:pt x="83" y="121"/>
                  </a:cubicBezTo>
                  <a:cubicBezTo>
                    <a:pt x="84" y="125"/>
                    <a:pt x="84" y="126"/>
                    <a:pt x="88" y="126"/>
                  </a:cubicBezTo>
                  <a:cubicBezTo>
                    <a:pt x="92" y="125"/>
                    <a:pt x="95" y="124"/>
                    <a:pt x="97" y="124"/>
                  </a:cubicBezTo>
                  <a:cubicBezTo>
                    <a:pt x="98" y="124"/>
                    <a:pt x="105" y="126"/>
                    <a:pt x="109" y="131"/>
                  </a:cubicBezTo>
                  <a:cubicBezTo>
                    <a:pt x="114" y="135"/>
                    <a:pt x="127" y="141"/>
                    <a:pt x="129" y="143"/>
                  </a:cubicBezTo>
                  <a:cubicBezTo>
                    <a:pt x="131" y="145"/>
                    <a:pt x="135" y="148"/>
                    <a:pt x="136" y="149"/>
                  </a:cubicBezTo>
                  <a:cubicBezTo>
                    <a:pt x="136" y="149"/>
                    <a:pt x="136" y="149"/>
                    <a:pt x="137" y="149"/>
                  </a:cubicBezTo>
                  <a:cubicBezTo>
                    <a:pt x="139" y="149"/>
                    <a:pt x="141" y="148"/>
                    <a:pt x="139" y="146"/>
                  </a:cubicBezTo>
                  <a:cubicBezTo>
                    <a:pt x="136" y="142"/>
                    <a:pt x="132" y="142"/>
                    <a:pt x="132" y="139"/>
                  </a:cubicBezTo>
                  <a:cubicBezTo>
                    <a:pt x="131" y="137"/>
                    <a:pt x="128" y="130"/>
                    <a:pt x="125" y="127"/>
                  </a:cubicBezTo>
                  <a:cubicBezTo>
                    <a:pt x="123" y="125"/>
                    <a:pt x="108" y="112"/>
                    <a:pt x="106" y="111"/>
                  </a:cubicBezTo>
                  <a:cubicBezTo>
                    <a:pt x="105" y="110"/>
                    <a:pt x="94" y="100"/>
                    <a:pt x="93" y="100"/>
                  </a:cubicBezTo>
                  <a:cubicBezTo>
                    <a:pt x="93" y="99"/>
                    <a:pt x="91" y="98"/>
                    <a:pt x="91" y="96"/>
                  </a:cubicBezTo>
                  <a:cubicBezTo>
                    <a:pt x="90" y="94"/>
                    <a:pt x="87" y="84"/>
                    <a:pt x="85" y="82"/>
                  </a:cubicBezTo>
                  <a:cubicBezTo>
                    <a:pt x="84" y="79"/>
                    <a:pt x="81" y="77"/>
                    <a:pt x="79" y="76"/>
                  </a:cubicBezTo>
                  <a:cubicBezTo>
                    <a:pt x="77" y="74"/>
                    <a:pt x="75" y="72"/>
                    <a:pt x="75" y="68"/>
                  </a:cubicBezTo>
                  <a:cubicBezTo>
                    <a:pt x="75" y="65"/>
                    <a:pt x="76" y="65"/>
                    <a:pt x="76" y="63"/>
                  </a:cubicBezTo>
                  <a:cubicBezTo>
                    <a:pt x="76" y="61"/>
                    <a:pt x="76" y="58"/>
                    <a:pt x="76" y="58"/>
                  </a:cubicBezTo>
                  <a:cubicBezTo>
                    <a:pt x="76" y="58"/>
                    <a:pt x="76" y="56"/>
                    <a:pt x="78" y="56"/>
                  </a:cubicBezTo>
                  <a:cubicBezTo>
                    <a:pt x="81" y="55"/>
                    <a:pt x="85" y="57"/>
                    <a:pt x="86" y="58"/>
                  </a:cubicBezTo>
                  <a:cubicBezTo>
                    <a:pt x="88" y="59"/>
                    <a:pt x="94" y="63"/>
                    <a:pt x="94" y="63"/>
                  </a:cubicBezTo>
                  <a:cubicBezTo>
                    <a:pt x="94" y="63"/>
                    <a:pt x="95" y="65"/>
                    <a:pt x="96" y="63"/>
                  </a:cubicBezTo>
                  <a:cubicBezTo>
                    <a:pt x="97" y="61"/>
                    <a:pt x="98" y="55"/>
                    <a:pt x="108" y="55"/>
                  </a:cubicBezTo>
                  <a:lnTo>
                    <a:pt x="111" y="55"/>
                  </a:lnTo>
                  <a:cubicBezTo>
                    <a:pt x="111" y="55"/>
                    <a:pt x="112" y="55"/>
                    <a:pt x="113" y="54"/>
                  </a:cubicBezTo>
                  <a:cubicBezTo>
                    <a:pt x="113" y="54"/>
                    <a:pt x="114" y="53"/>
                    <a:pt x="115" y="54"/>
                  </a:cubicBezTo>
                  <a:cubicBezTo>
                    <a:pt x="116" y="55"/>
                    <a:pt x="121" y="58"/>
                    <a:pt x="122" y="58"/>
                  </a:cubicBezTo>
                  <a:cubicBezTo>
                    <a:pt x="123" y="58"/>
                    <a:pt x="164" y="62"/>
                    <a:pt x="164" y="62"/>
                  </a:cubicBezTo>
                  <a:cubicBezTo>
                    <a:pt x="164" y="62"/>
                    <a:pt x="167" y="62"/>
                    <a:pt x="167" y="62"/>
                  </a:cubicBezTo>
                  <a:cubicBezTo>
                    <a:pt x="168" y="61"/>
                    <a:pt x="168" y="60"/>
                    <a:pt x="170" y="62"/>
                  </a:cubicBezTo>
                  <a:cubicBezTo>
                    <a:pt x="172" y="63"/>
                    <a:pt x="174" y="64"/>
                    <a:pt x="175" y="65"/>
                  </a:cubicBezTo>
                  <a:cubicBezTo>
                    <a:pt x="176" y="65"/>
                    <a:pt x="177" y="65"/>
                    <a:pt x="176" y="66"/>
                  </a:cubicBezTo>
                  <a:cubicBezTo>
                    <a:pt x="176" y="66"/>
                    <a:pt x="176" y="67"/>
                    <a:pt x="177" y="68"/>
                  </a:cubicBezTo>
                  <a:cubicBezTo>
                    <a:pt x="178" y="68"/>
                    <a:pt x="183" y="70"/>
                    <a:pt x="185" y="70"/>
                  </a:cubicBezTo>
                  <a:cubicBezTo>
                    <a:pt x="186" y="69"/>
                    <a:pt x="186" y="68"/>
                    <a:pt x="187" y="67"/>
                  </a:cubicBezTo>
                  <a:cubicBezTo>
                    <a:pt x="188" y="65"/>
                    <a:pt x="187" y="65"/>
                    <a:pt x="187" y="60"/>
                  </a:cubicBezTo>
                  <a:cubicBezTo>
                    <a:pt x="187" y="55"/>
                    <a:pt x="193" y="56"/>
                    <a:pt x="196" y="55"/>
                  </a:cubicBezTo>
                  <a:cubicBezTo>
                    <a:pt x="198" y="55"/>
                    <a:pt x="196" y="54"/>
                    <a:pt x="196" y="54"/>
                  </a:cubicBezTo>
                  <a:cubicBezTo>
                    <a:pt x="196" y="54"/>
                    <a:pt x="188" y="49"/>
                    <a:pt x="186" y="47"/>
                  </a:cubicBezTo>
                  <a:cubicBezTo>
                    <a:pt x="183" y="46"/>
                    <a:pt x="185" y="46"/>
                    <a:pt x="186" y="45"/>
                  </a:cubicBezTo>
                  <a:cubicBezTo>
                    <a:pt x="188" y="44"/>
                    <a:pt x="185" y="43"/>
                    <a:pt x="183" y="43"/>
                  </a:cubicBezTo>
                  <a:cubicBezTo>
                    <a:pt x="182" y="42"/>
                    <a:pt x="181" y="40"/>
                    <a:pt x="181" y="39"/>
                  </a:cubicBezTo>
                  <a:cubicBezTo>
                    <a:pt x="180" y="38"/>
                    <a:pt x="182" y="34"/>
                    <a:pt x="182" y="33"/>
                  </a:cubicBezTo>
                  <a:cubicBezTo>
                    <a:pt x="182" y="32"/>
                    <a:pt x="181" y="31"/>
                    <a:pt x="180" y="30"/>
                  </a:cubicBezTo>
                  <a:cubicBezTo>
                    <a:pt x="179" y="30"/>
                    <a:pt x="180" y="28"/>
                    <a:pt x="180" y="28"/>
                  </a:cubicBezTo>
                  <a:lnTo>
                    <a:pt x="181" y="25"/>
                  </a:lnTo>
                  <a:cubicBezTo>
                    <a:pt x="171" y="29"/>
                    <a:pt x="161" y="32"/>
                    <a:pt x="161" y="33"/>
                  </a:cubicBezTo>
                  <a:cubicBezTo>
                    <a:pt x="160" y="33"/>
                    <a:pt x="158" y="33"/>
                    <a:pt x="158" y="33"/>
                  </a:cubicBezTo>
                  <a:cubicBezTo>
                    <a:pt x="158" y="33"/>
                    <a:pt x="151" y="32"/>
                    <a:pt x="149" y="32"/>
                  </a:cubicBezTo>
                  <a:cubicBezTo>
                    <a:pt x="147" y="32"/>
                    <a:pt x="144" y="30"/>
                    <a:pt x="142" y="30"/>
                  </a:cubicBezTo>
                  <a:cubicBezTo>
                    <a:pt x="141" y="30"/>
                    <a:pt x="136" y="28"/>
                    <a:pt x="135" y="27"/>
                  </a:cubicBezTo>
                  <a:cubicBezTo>
                    <a:pt x="134" y="26"/>
                    <a:pt x="130" y="24"/>
                    <a:pt x="128" y="24"/>
                  </a:cubicBezTo>
                  <a:cubicBezTo>
                    <a:pt x="127" y="23"/>
                    <a:pt x="115" y="12"/>
                    <a:pt x="115" y="12"/>
                  </a:cubicBezTo>
                  <a:cubicBezTo>
                    <a:pt x="114" y="12"/>
                    <a:pt x="113" y="10"/>
                    <a:pt x="112" y="9"/>
                  </a:cubicBezTo>
                  <a:cubicBezTo>
                    <a:pt x="112" y="7"/>
                    <a:pt x="111" y="7"/>
                    <a:pt x="111" y="7"/>
                  </a:cubicBezTo>
                  <a:cubicBezTo>
                    <a:pt x="111" y="7"/>
                    <a:pt x="110" y="6"/>
                    <a:pt x="107" y="4"/>
                  </a:cubicBezTo>
                  <a:cubicBezTo>
                    <a:pt x="106" y="4"/>
                    <a:pt x="104" y="3"/>
                    <a:pt x="10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5" name="Freeform 3070"/>
            <p:cNvSpPr>
              <a:spLocks/>
            </p:cNvSpPr>
            <p:nvPr/>
          </p:nvSpPr>
          <p:spPr bwMode="auto">
            <a:xfrm>
              <a:off x="6483397" y="3309392"/>
              <a:ext cx="4833" cy="9096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1">
                  <a:moveTo>
                    <a:pt x="2" y="3"/>
                  </a:moveTo>
                  <a:cubicBezTo>
                    <a:pt x="2" y="3"/>
                    <a:pt x="6" y="11"/>
                    <a:pt x="5" y="7"/>
                  </a:cubicBezTo>
                  <a:cubicBezTo>
                    <a:pt x="5" y="2"/>
                    <a:pt x="0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6" name="Freeform 3071"/>
            <p:cNvSpPr>
              <a:spLocks/>
            </p:cNvSpPr>
            <p:nvPr/>
          </p:nvSpPr>
          <p:spPr bwMode="auto">
            <a:xfrm>
              <a:off x="6315851" y="3139048"/>
              <a:ext cx="45108" cy="80211"/>
            </a:xfrm>
            <a:custGeom>
              <a:avLst/>
              <a:gdLst>
                <a:gd name="T0" fmla="*/ 2147483647 w 56"/>
                <a:gd name="T1" fmla="*/ 2147483647 h 97"/>
                <a:gd name="T2" fmla="*/ 2147483647 w 56"/>
                <a:gd name="T3" fmla="*/ 2147483647 h 97"/>
                <a:gd name="T4" fmla="*/ 2147483647 w 56"/>
                <a:gd name="T5" fmla="*/ 2147483647 h 97"/>
                <a:gd name="T6" fmla="*/ 2147483647 w 56"/>
                <a:gd name="T7" fmla="*/ 2147483647 h 97"/>
                <a:gd name="T8" fmla="*/ 2147483647 w 56"/>
                <a:gd name="T9" fmla="*/ 2147483647 h 97"/>
                <a:gd name="T10" fmla="*/ 2147483647 w 56"/>
                <a:gd name="T11" fmla="*/ 2147483647 h 97"/>
                <a:gd name="T12" fmla="*/ 2147483647 w 56"/>
                <a:gd name="T13" fmla="*/ 2147483647 h 97"/>
                <a:gd name="T14" fmla="*/ 2147483647 w 56"/>
                <a:gd name="T15" fmla="*/ 2147483647 h 97"/>
                <a:gd name="T16" fmla="*/ 2147483647 w 56"/>
                <a:gd name="T17" fmla="*/ 2147483647 h 97"/>
                <a:gd name="T18" fmla="*/ 2147483647 w 56"/>
                <a:gd name="T19" fmla="*/ 2147483647 h 97"/>
                <a:gd name="T20" fmla="*/ 2147483647 w 56"/>
                <a:gd name="T21" fmla="*/ 2147483647 h 97"/>
                <a:gd name="T22" fmla="*/ 2147483647 w 56"/>
                <a:gd name="T23" fmla="*/ 2147483647 h 97"/>
                <a:gd name="T24" fmla="*/ 2147483647 w 56"/>
                <a:gd name="T25" fmla="*/ 2147483647 h 97"/>
                <a:gd name="T26" fmla="*/ 2147483647 w 56"/>
                <a:gd name="T27" fmla="*/ 2147483647 h 97"/>
                <a:gd name="T28" fmla="*/ 2147483647 w 56"/>
                <a:gd name="T29" fmla="*/ 2147483647 h 97"/>
                <a:gd name="T30" fmla="*/ 2147483647 w 56"/>
                <a:gd name="T31" fmla="*/ 2147483647 h 97"/>
                <a:gd name="T32" fmla="*/ 2147483647 w 56"/>
                <a:gd name="T33" fmla="*/ 2147483647 h 97"/>
                <a:gd name="T34" fmla="*/ 2147483647 w 56"/>
                <a:gd name="T35" fmla="*/ 2147483647 h 97"/>
                <a:gd name="T36" fmla="*/ 2147483647 w 56"/>
                <a:gd name="T37" fmla="*/ 2147483647 h 97"/>
                <a:gd name="T38" fmla="*/ 2147483647 w 56"/>
                <a:gd name="T39" fmla="*/ 2147483647 h 97"/>
                <a:gd name="T40" fmla="*/ 2147483647 w 56"/>
                <a:gd name="T41" fmla="*/ 2147483647 h 97"/>
                <a:gd name="T42" fmla="*/ 2147483647 w 56"/>
                <a:gd name="T43" fmla="*/ 2147483647 h 97"/>
                <a:gd name="T44" fmla="*/ 0 w 56"/>
                <a:gd name="T45" fmla="*/ 2147483647 h 97"/>
                <a:gd name="T46" fmla="*/ 2147483647 w 56"/>
                <a:gd name="T47" fmla="*/ 214748364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6" h="97">
                  <a:moveTo>
                    <a:pt x="3" y="27"/>
                  </a:moveTo>
                  <a:cubicBezTo>
                    <a:pt x="6" y="26"/>
                    <a:pt x="6" y="28"/>
                    <a:pt x="7" y="32"/>
                  </a:cubicBezTo>
                  <a:cubicBezTo>
                    <a:pt x="9" y="36"/>
                    <a:pt x="10" y="43"/>
                    <a:pt x="9" y="47"/>
                  </a:cubicBezTo>
                  <a:cubicBezTo>
                    <a:pt x="7" y="51"/>
                    <a:pt x="10" y="56"/>
                    <a:pt x="12" y="59"/>
                  </a:cubicBezTo>
                  <a:cubicBezTo>
                    <a:pt x="14" y="61"/>
                    <a:pt x="13" y="62"/>
                    <a:pt x="12" y="66"/>
                  </a:cubicBezTo>
                  <a:cubicBezTo>
                    <a:pt x="10" y="69"/>
                    <a:pt x="9" y="80"/>
                    <a:pt x="8" y="83"/>
                  </a:cubicBezTo>
                  <a:cubicBezTo>
                    <a:pt x="7" y="86"/>
                    <a:pt x="7" y="87"/>
                    <a:pt x="10" y="88"/>
                  </a:cubicBezTo>
                  <a:cubicBezTo>
                    <a:pt x="13" y="89"/>
                    <a:pt x="15" y="89"/>
                    <a:pt x="16" y="93"/>
                  </a:cubicBezTo>
                  <a:cubicBezTo>
                    <a:pt x="17" y="97"/>
                    <a:pt x="18" y="97"/>
                    <a:pt x="22" y="95"/>
                  </a:cubicBezTo>
                  <a:cubicBezTo>
                    <a:pt x="27" y="93"/>
                    <a:pt x="29" y="87"/>
                    <a:pt x="29" y="85"/>
                  </a:cubicBezTo>
                  <a:cubicBezTo>
                    <a:pt x="30" y="83"/>
                    <a:pt x="32" y="81"/>
                    <a:pt x="33" y="83"/>
                  </a:cubicBezTo>
                  <a:cubicBezTo>
                    <a:pt x="34" y="84"/>
                    <a:pt x="36" y="83"/>
                    <a:pt x="38" y="82"/>
                  </a:cubicBezTo>
                  <a:cubicBezTo>
                    <a:pt x="40" y="81"/>
                    <a:pt x="43" y="84"/>
                    <a:pt x="45" y="85"/>
                  </a:cubicBezTo>
                  <a:cubicBezTo>
                    <a:pt x="48" y="87"/>
                    <a:pt x="50" y="71"/>
                    <a:pt x="50" y="65"/>
                  </a:cubicBezTo>
                  <a:cubicBezTo>
                    <a:pt x="51" y="60"/>
                    <a:pt x="54" y="40"/>
                    <a:pt x="55" y="35"/>
                  </a:cubicBezTo>
                  <a:cubicBezTo>
                    <a:pt x="56" y="31"/>
                    <a:pt x="55" y="24"/>
                    <a:pt x="55" y="22"/>
                  </a:cubicBezTo>
                  <a:cubicBezTo>
                    <a:pt x="54" y="20"/>
                    <a:pt x="51" y="16"/>
                    <a:pt x="47" y="15"/>
                  </a:cubicBezTo>
                  <a:cubicBezTo>
                    <a:pt x="43" y="15"/>
                    <a:pt x="46" y="9"/>
                    <a:pt x="47" y="6"/>
                  </a:cubicBezTo>
                  <a:cubicBezTo>
                    <a:pt x="47" y="3"/>
                    <a:pt x="40" y="3"/>
                    <a:pt x="37" y="2"/>
                  </a:cubicBezTo>
                  <a:cubicBezTo>
                    <a:pt x="33" y="0"/>
                    <a:pt x="22" y="12"/>
                    <a:pt x="17" y="16"/>
                  </a:cubicBezTo>
                  <a:cubicBezTo>
                    <a:pt x="13" y="19"/>
                    <a:pt x="6" y="19"/>
                    <a:pt x="3" y="14"/>
                  </a:cubicBezTo>
                  <a:cubicBezTo>
                    <a:pt x="0" y="9"/>
                    <a:pt x="1" y="17"/>
                    <a:pt x="1" y="17"/>
                  </a:cubicBezTo>
                  <a:cubicBezTo>
                    <a:pt x="1" y="17"/>
                    <a:pt x="1" y="21"/>
                    <a:pt x="0" y="24"/>
                  </a:cubicBezTo>
                  <a:cubicBezTo>
                    <a:pt x="0" y="27"/>
                    <a:pt x="0" y="28"/>
                    <a:pt x="3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7" name="Freeform 3072"/>
            <p:cNvSpPr>
              <a:spLocks/>
            </p:cNvSpPr>
            <p:nvPr/>
          </p:nvSpPr>
          <p:spPr bwMode="auto">
            <a:xfrm>
              <a:off x="6366599" y="3086127"/>
              <a:ext cx="11277" cy="5788"/>
            </a:xfrm>
            <a:custGeom>
              <a:avLst/>
              <a:gdLst>
                <a:gd name="T0" fmla="*/ 2147483647 w 14"/>
                <a:gd name="T1" fmla="*/ 2147483647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2147483647 w 14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">
                  <a:moveTo>
                    <a:pt x="13" y="3"/>
                  </a:moveTo>
                  <a:cubicBezTo>
                    <a:pt x="14" y="0"/>
                    <a:pt x="14" y="0"/>
                    <a:pt x="10" y="1"/>
                  </a:cubicBezTo>
                  <a:cubicBezTo>
                    <a:pt x="7" y="2"/>
                    <a:pt x="0" y="2"/>
                    <a:pt x="11" y="5"/>
                  </a:cubicBezTo>
                  <a:cubicBezTo>
                    <a:pt x="11" y="5"/>
                    <a:pt x="13" y="7"/>
                    <a:pt x="1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8" name="Freeform 3073"/>
            <p:cNvSpPr>
              <a:spLocks/>
            </p:cNvSpPr>
            <p:nvPr/>
          </p:nvSpPr>
          <p:spPr bwMode="auto">
            <a:xfrm>
              <a:off x="6429429" y="3232490"/>
              <a:ext cx="93439" cy="57057"/>
            </a:xfrm>
            <a:custGeom>
              <a:avLst/>
              <a:gdLst>
                <a:gd name="T0" fmla="*/ 2147483647 w 116"/>
                <a:gd name="T1" fmla="*/ 2147483647 h 69"/>
                <a:gd name="T2" fmla="*/ 2147483647 w 116"/>
                <a:gd name="T3" fmla="*/ 2147483647 h 69"/>
                <a:gd name="T4" fmla="*/ 2147483647 w 116"/>
                <a:gd name="T5" fmla="*/ 2147483647 h 69"/>
                <a:gd name="T6" fmla="*/ 2147483647 w 116"/>
                <a:gd name="T7" fmla="*/ 2147483647 h 69"/>
                <a:gd name="T8" fmla="*/ 2147483647 w 116"/>
                <a:gd name="T9" fmla="*/ 2147483647 h 69"/>
                <a:gd name="T10" fmla="*/ 2147483647 w 116"/>
                <a:gd name="T11" fmla="*/ 2147483647 h 69"/>
                <a:gd name="T12" fmla="*/ 2147483647 w 116"/>
                <a:gd name="T13" fmla="*/ 2147483647 h 69"/>
                <a:gd name="T14" fmla="*/ 2147483647 w 116"/>
                <a:gd name="T15" fmla="*/ 2147483647 h 69"/>
                <a:gd name="T16" fmla="*/ 2147483647 w 116"/>
                <a:gd name="T17" fmla="*/ 2147483647 h 69"/>
                <a:gd name="T18" fmla="*/ 2147483647 w 116"/>
                <a:gd name="T19" fmla="*/ 2147483647 h 69"/>
                <a:gd name="T20" fmla="*/ 2147483647 w 116"/>
                <a:gd name="T21" fmla="*/ 2147483647 h 69"/>
                <a:gd name="T22" fmla="*/ 2147483647 w 116"/>
                <a:gd name="T23" fmla="*/ 2147483647 h 69"/>
                <a:gd name="T24" fmla="*/ 2147483647 w 116"/>
                <a:gd name="T25" fmla="*/ 2147483647 h 69"/>
                <a:gd name="T26" fmla="*/ 2147483647 w 116"/>
                <a:gd name="T27" fmla="*/ 2147483647 h 69"/>
                <a:gd name="T28" fmla="*/ 2147483647 w 116"/>
                <a:gd name="T29" fmla="*/ 2147483647 h 69"/>
                <a:gd name="T30" fmla="*/ 2147483647 w 116"/>
                <a:gd name="T31" fmla="*/ 2147483647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6" h="69">
                  <a:moveTo>
                    <a:pt x="91" y="10"/>
                  </a:moveTo>
                  <a:cubicBezTo>
                    <a:pt x="83" y="11"/>
                    <a:pt x="71" y="15"/>
                    <a:pt x="66" y="15"/>
                  </a:cubicBezTo>
                  <a:cubicBezTo>
                    <a:pt x="62" y="15"/>
                    <a:pt x="36" y="15"/>
                    <a:pt x="34" y="9"/>
                  </a:cubicBezTo>
                  <a:cubicBezTo>
                    <a:pt x="32" y="4"/>
                    <a:pt x="22" y="13"/>
                    <a:pt x="19" y="14"/>
                  </a:cubicBezTo>
                  <a:cubicBezTo>
                    <a:pt x="16" y="15"/>
                    <a:pt x="16" y="11"/>
                    <a:pt x="14" y="10"/>
                  </a:cubicBezTo>
                  <a:cubicBezTo>
                    <a:pt x="12" y="9"/>
                    <a:pt x="11" y="12"/>
                    <a:pt x="11" y="12"/>
                  </a:cubicBezTo>
                  <a:cubicBezTo>
                    <a:pt x="0" y="23"/>
                    <a:pt x="4" y="23"/>
                    <a:pt x="6" y="27"/>
                  </a:cubicBezTo>
                  <a:cubicBezTo>
                    <a:pt x="7" y="31"/>
                    <a:pt x="12" y="34"/>
                    <a:pt x="16" y="33"/>
                  </a:cubicBezTo>
                  <a:cubicBezTo>
                    <a:pt x="19" y="32"/>
                    <a:pt x="34" y="41"/>
                    <a:pt x="40" y="43"/>
                  </a:cubicBezTo>
                  <a:cubicBezTo>
                    <a:pt x="46" y="45"/>
                    <a:pt x="65" y="54"/>
                    <a:pt x="70" y="60"/>
                  </a:cubicBezTo>
                  <a:cubicBezTo>
                    <a:pt x="74" y="67"/>
                    <a:pt x="86" y="66"/>
                    <a:pt x="88" y="67"/>
                  </a:cubicBezTo>
                  <a:cubicBezTo>
                    <a:pt x="91" y="68"/>
                    <a:pt x="93" y="69"/>
                    <a:pt x="94" y="65"/>
                  </a:cubicBezTo>
                  <a:cubicBezTo>
                    <a:pt x="94" y="61"/>
                    <a:pt x="96" y="56"/>
                    <a:pt x="99" y="55"/>
                  </a:cubicBezTo>
                  <a:cubicBezTo>
                    <a:pt x="102" y="54"/>
                    <a:pt x="94" y="46"/>
                    <a:pt x="92" y="42"/>
                  </a:cubicBezTo>
                  <a:cubicBezTo>
                    <a:pt x="90" y="38"/>
                    <a:pt x="97" y="20"/>
                    <a:pt x="107" y="10"/>
                  </a:cubicBezTo>
                  <a:cubicBezTo>
                    <a:pt x="116" y="0"/>
                    <a:pt x="99" y="10"/>
                    <a:pt x="91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9" name="Freeform 3074"/>
            <p:cNvSpPr>
              <a:spLocks/>
            </p:cNvSpPr>
            <p:nvPr/>
          </p:nvSpPr>
          <p:spPr bwMode="auto">
            <a:xfrm>
              <a:off x="6273966" y="2940590"/>
              <a:ext cx="323813" cy="312573"/>
            </a:xfrm>
            <a:custGeom>
              <a:avLst/>
              <a:gdLst>
                <a:gd name="T0" fmla="*/ 2147483647 w 402"/>
                <a:gd name="T1" fmla="*/ 2147483647 h 378"/>
                <a:gd name="T2" fmla="*/ 2147483647 w 402"/>
                <a:gd name="T3" fmla="*/ 2147483647 h 378"/>
                <a:gd name="T4" fmla="*/ 2147483647 w 402"/>
                <a:gd name="T5" fmla="*/ 2147483647 h 378"/>
                <a:gd name="T6" fmla="*/ 2147483647 w 402"/>
                <a:gd name="T7" fmla="*/ 2147483647 h 378"/>
                <a:gd name="T8" fmla="*/ 2147483647 w 402"/>
                <a:gd name="T9" fmla="*/ 2147483647 h 378"/>
                <a:gd name="T10" fmla="*/ 2147483647 w 402"/>
                <a:gd name="T11" fmla="*/ 2147483647 h 378"/>
                <a:gd name="T12" fmla="*/ 2147483647 w 402"/>
                <a:gd name="T13" fmla="*/ 2147483647 h 378"/>
                <a:gd name="T14" fmla="*/ 2147483647 w 402"/>
                <a:gd name="T15" fmla="*/ 2147483647 h 378"/>
                <a:gd name="T16" fmla="*/ 2147483647 w 402"/>
                <a:gd name="T17" fmla="*/ 2147483647 h 378"/>
                <a:gd name="T18" fmla="*/ 2147483647 w 402"/>
                <a:gd name="T19" fmla="*/ 2147483647 h 378"/>
                <a:gd name="T20" fmla="*/ 2147483647 w 402"/>
                <a:gd name="T21" fmla="*/ 2147483647 h 378"/>
                <a:gd name="T22" fmla="*/ 2147483647 w 402"/>
                <a:gd name="T23" fmla="*/ 2147483647 h 378"/>
                <a:gd name="T24" fmla="*/ 2147483647 w 402"/>
                <a:gd name="T25" fmla="*/ 2147483647 h 378"/>
                <a:gd name="T26" fmla="*/ 2147483647 w 402"/>
                <a:gd name="T27" fmla="*/ 2147483647 h 378"/>
                <a:gd name="T28" fmla="*/ 2147483647 w 402"/>
                <a:gd name="T29" fmla="*/ 2147483647 h 378"/>
                <a:gd name="T30" fmla="*/ 2147483647 w 402"/>
                <a:gd name="T31" fmla="*/ 2147483647 h 378"/>
                <a:gd name="T32" fmla="*/ 2147483647 w 402"/>
                <a:gd name="T33" fmla="*/ 2147483647 h 378"/>
                <a:gd name="T34" fmla="*/ 2147483647 w 402"/>
                <a:gd name="T35" fmla="*/ 2147483647 h 378"/>
                <a:gd name="T36" fmla="*/ 2147483647 w 402"/>
                <a:gd name="T37" fmla="*/ 2147483647 h 378"/>
                <a:gd name="T38" fmla="*/ 2147483647 w 402"/>
                <a:gd name="T39" fmla="*/ 2147483647 h 378"/>
                <a:gd name="T40" fmla="*/ 2147483647 w 402"/>
                <a:gd name="T41" fmla="*/ 2147483647 h 378"/>
                <a:gd name="T42" fmla="*/ 2147483647 w 402"/>
                <a:gd name="T43" fmla="*/ 2147483647 h 378"/>
                <a:gd name="T44" fmla="*/ 2147483647 w 402"/>
                <a:gd name="T45" fmla="*/ 2147483647 h 378"/>
                <a:gd name="T46" fmla="*/ 2147483647 w 402"/>
                <a:gd name="T47" fmla="*/ 2147483647 h 378"/>
                <a:gd name="T48" fmla="*/ 2147483647 w 402"/>
                <a:gd name="T49" fmla="*/ 2147483647 h 378"/>
                <a:gd name="T50" fmla="*/ 2147483647 w 402"/>
                <a:gd name="T51" fmla="*/ 2147483647 h 378"/>
                <a:gd name="T52" fmla="*/ 2147483647 w 402"/>
                <a:gd name="T53" fmla="*/ 2147483647 h 378"/>
                <a:gd name="T54" fmla="*/ 2147483647 w 402"/>
                <a:gd name="T55" fmla="*/ 2147483647 h 378"/>
                <a:gd name="T56" fmla="*/ 2147483647 w 402"/>
                <a:gd name="T57" fmla="*/ 2147483647 h 378"/>
                <a:gd name="T58" fmla="*/ 2147483647 w 402"/>
                <a:gd name="T59" fmla="*/ 2147483647 h 378"/>
                <a:gd name="T60" fmla="*/ 2147483647 w 402"/>
                <a:gd name="T61" fmla="*/ 2147483647 h 378"/>
                <a:gd name="T62" fmla="*/ 2147483647 w 402"/>
                <a:gd name="T63" fmla="*/ 2147483647 h 378"/>
                <a:gd name="T64" fmla="*/ 2147483647 w 402"/>
                <a:gd name="T65" fmla="*/ 2147483647 h 378"/>
                <a:gd name="T66" fmla="*/ 2147483647 w 402"/>
                <a:gd name="T67" fmla="*/ 2147483647 h 378"/>
                <a:gd name="T68" fmla="*/ 2147483647 w 402"/>
                <a:gd name="T69" fmla="*/ 2147483647 h 378"/>
                <a:gd name="T70" fmla="*/ 2147483647 w 402"/>
                <a:gd name="T71" fmla="*/ 2147483647 h 378"/>
                <a:gd name="T72" fmla="*/ 2147483647 w 402"/>
                <a:gd name="T73" fmla="*/ 0 h 378"/>
                <a:gd name="T74" fmla="*/ 2147483647 w 402"/>
                <a:gd name="T75" fmla="*/ 2147483647 h 378"/>
                <a:gd name="T76" fmla="*/ 2147483647 w 402"/>
                <a:gd name="T77" fmla="*/ 2147483647 h 378"/>
                <a:gd name="T78" fmla="*/ 2147483647 w 402"/>
                <a:gd name="T79" fmla="*/ 2147483647 h 378"/>
                <a:gd name="T80" fmla="*/ 2147483647 w 402"/>
                <a:gd name="T81" fmla="*/ 2147483647 h 378"/>
                <a:gd name="T82" fmla="*/ 2147483647 w 402"/>
                <a:gd name="T83" fmla="*/ 2147483647 h 378"/>
                <a:gd name="T84" fmla="*/ 2147483647 w 402"/>
                <a:gd name="T85" fmla="*/ 2147483647 h 378"/>
                <a:gd name="T86" fmla="*/ 2147483647 w 402"/>
                <a:gd name="T87" fmla="*/ 2147483647 h 378"/>
                <a:gd name="T88" fmla="*/ 2147483647 w 402"/>
                <a:gd name="T89" fmla="*/ 2147483647 h 378"/>
                <a:gd name="T90" fmla="*/ 2147483647 w 402"/>
                <a:gd name="T91" fmla="*/ 2147483647 h 378"/>
                <a:gd name="T92" fmla="*/ 2147483647 w 402"/>
                <a:gd name="T93" fmla="*/ 2147483647 h 378"/>
                <a:gd name="T94" fmla="*/ 2147483647 w 402"/>
                <a:gd name="T95" fmla="*/ 2147483647 h 378"/>
                <a:gd name="T96" fmla="*/ 2147483647 w 402"/>
                <a:gd name="T97" fmla="*/ 2147483647 h 378"/>
                <a:gd name="T98" fmla="*/ 2147483647 w 402"/>
                <a:gd name="T99" fmla="*/ 2147483647 h 378"/>
                <a:gd name="T100" fmla="*/ 2147483647 w 402"/>
                <a:gd name="T101" fmla="*/ 2147483647 h 378"/>
                <a:gd name="T102" fmla="*/ 2147483647 w 402"/>
                <a:gd name="T103" fmla="*/ 2147483647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02" h="378">
                  <a:moveTo>
                    <a:pt x="14" y="49"/>
                  </a:moveTo>
                  <a:cubicBezTo>
                    <a:pt x="12" y="50"/>
                    <a:pt x="9" y="53"/>
                    <a:pt x="7" y="54"/>
                  </a:cubicBezTo>
                  <a:cubicBezTo>
                    <a:pt x="5" y="55"/>
                    <a:pt x="7" y="56"/>
                    <a:pt x="7" y="56"/>
                  </a:cubicBezTo>
                  <a:cubicBezTo>
                    <a:pt x="7" y="56"/>
                    <a:pt x="14" y="65"/>
                    <a:pt x="14" y="66"/>
                  </a:cubicBezTo>
                  <a:cubicBezTo>
                    <a:pt x="15" y="67"/>
                    <a:pt x="16" y="68"/>
                    <a:pt x="17" y="69"/>
                  </a:cubicBezTo>
                  <a:cubicBezTo>
                    <a:pt x="19" y="69"/>
                    <a:pt x="18" y="72"/>
                    <a:pt x="18" y="73"/>
                  </a:cubicBezTo>
                  <a:cubicBezTo>
                    <a:pt x="17" y="74"/>
                    <a:pt x="17" y="75"/>
                    <a:pt x="17" y="76"/>
                  </a:cubicBezTo>
                  <a:cubicBezTo>
                    <a:pt x="17" y="77"/>
                    <a:pt x="16" y="77"/>
                    <a:pt x="16" y="77"/>
                  </a:cubicBezTo>
                  <a:cubicBezTo>
                    <a:pt x="16" y="77"/>
                    <a:pt x="4" y="81"/>
                    <a:pt x="2" y="82"/>
                  </a:cubicBezTo>
                  <a:cubicBezTo>
                    <a:pt x="0" y="82"/>
                    <a:pt x="1" y="83"/>
                    <a:pt x="1" y="83"/>
                  </a:cubicBezTo>
                  <a:cubicBezTo>
                    <a:pt x="1" y="83"/>
                    <a:pt x="13" y="97"/>
                    <a:pt x="14" y="98"/>
                  </a:cubicBezTo>
                  <a:cubicBezTo>
                    <a:pt x="15" y="99"/>
                    <a:pt x="13" y="100"/>
                    <a:pt x="12" y="101"/>
                  </a:cubicBezTo>
                  <a:cubicBezTo>
                    <a:pt x="11" y="102"/>
                    <a:pt x="11" y="103"/>
                    <a:pt x="11" y="103"/>
                  </a:cubicBezTo>
                  <a:cubicBezTo>
                    <a:pt x="11" y="103"/>
                    <a:pt x="10" y="111"/>
                    <a:pt x="10" y="112"/>
                  </a:cubicBezTo>
                  <a:cubicBezTo>
                    <a:pt x="9" y="114"/>
                    <a:pt x="10" y="114"/>
                    <a:pt x="10" y="114"/>
                  </a:cubicBezTo>
                  <a:cubicBezTo>
                    <a:pt x="10" y="114"/>
                    <a:pt x="34" y="124"/>
                    <a:pt x="35" y="125"/>
                  </a:cubicBezTo>
                  <a:cubicBezTo>
                    <a:pt x="36" y="125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3" y="134"/>
                    <a:pt x="31" y="138"/>
                  </a:cubicBezTo>
                  <a:cubicBezTo>
                    <a:pt x="34" y="137"/>
                    <a:pt x="36" y="136"/>
                    <a:pt x="39" y="136"/>
                  </a:cubicBezTo>
                  <a:cubicBezTo>
                    <a:pt x="46" y="135"/>
                    <a:pt x="51" y="132"/>
                    <a:pt x="55" y="128"/>
                  </a:cubicBezTo>
                  <a:cubicBezTo>
                    <a:pt x="58" y="123"/>
                    <a:pt x="65" y="115"/>
                    <a:pt x="65" y="115"/>
                  </a:cubicBezTo>
                  <a:cubicBezTo>
                    <a:pt x="65" y="115"/>
                    <a:pt x="66" y="112"/>
                    <a:pt x="74" y="114"/>
                  </a:cubicBezTo>
                  <a:cubicBezTo>
                    <a:pt x="82" y="115"/>
                    <a:pt x="107" y="123"/>
                    <a:pt x="116" y="128"/>
                  </a:cubicBezTo>
                  <a:cubicBezTo>
                    <a:pt x="126" y="133"/>
                    <a:pt x="122" y="137"/>
                    <a:pt x="123" y="142"/>
                  </a:cubicBezTo>
                  <a:cubicBezTo>
                    <a:pt x="125" y="146"/>
                    <a:pt x="128" y="157"/>
                    <a:pt x="130" y="161"/>
                  </a:cubicBezTo>
                  <a:cubicBezTo>
                    <a:pt x="132" y="165"/>
                    <a:pt x="132" y="166"/>
                    <a:pt x="131" y="168"/>
                  </a:cubicBezTo>
                  <a:cubicBezTo>
                    <a:pt x="131" y="170"/>
                    <a:pt x="129" y="172"/>
                    <a:pt x="132" y="172"/>
                  </a:cubicBezTo>
                  <a:cubicBezTo>
                    <a:pt x="136" y="172"/>
                    <a:pt x="139" y="173"/>
                    <a:pt x="142" y="176"/>
                  </a:cubicBezTo>
                  <a:cubicBezTo>
                    <a:pt x="144" y="179"/>
                    <a:pt x="149" y="185"/>
                    <a:pt x="151" y="188"/>
                  </a:cubicBezTo>
                  <a:cubicBezTo>
                    <a:pt x="153" y="191"/>
                    <a:pt x="154" y="193"/>
                    <a:pt x="152" y="193"/>
                  </a:cubicBezTo>
                  <a:cubicBezTo>
                    <a:pt x="150" y="192"/>
                    <a:pt x="149" y="194"/>
                    <a:pt x="153" y="195"/>
                  </a:cubicBezTo>
                  <a:cubicBezTo>
                    <a:pt x="158" y="195"/>
                    <a:pt x="165" y="196"/>
                    <a:pt x="170" y="201"/>
                  </a:cubicBezTo>
                  <a:cubicBezTo>
                    <a:pt x="175" y="206"/>
                    <a:pt x="208" y="235"/>
                    <a:pt x="211" y="237"/>
                  </a:cubicBezTo>
                  <a:cubicBezTo>
                    <a:pt x="214" y="239"/>
                    <a:pt x="215" y="240"/>
                    <a:pt x="216" y="241"/>
                  </a:cubicBezTo>
                  <a:cubicBezTo>
                    <a:pt x="216" y="242"/>
                    <a:pt x="219" y="243"/>
                    <a:pt x="224" y="242"/>
                  </a:cubicBezTo>
                  <a:cubicBezTo>
                    <a:pt x="228" y="241"/>
                    <a:pt x="239" y="239"/>
                    <a:pt x="244" y="246"/>
                  </a:cubicBezTo>
                  <a:cubicBezTo>
                    <a:pt x="248" y="253"/>
                    <a:pt x="254" y="258"/>
                    <a:pt x="260" y="260"/>
                  </a:cubicBezTo>
                  <a:cubicBezTo>
                    <a:pt x="260" y="260"/>
                    <a:pt x="264" y="260"/>
                    <a:pt x="262" y="263"/>
                  </a:cubicBezTo>
                  <a:cubicBezTo>
                    <a:pt x="260" y="266"/>
                    <a:pt x="258" y="267"/>
                    <a:pt x="263" y="266"/>
                  </a:cubicBezTo>
                  <a:cubicBezTo>
                    <a:pt x="267" y="265"/>
                    <a:pt x="271" y="266"/>
                    <a:pt x="272" y="265"/>
                  </a:cubicBezTo>
                  <a:cubicBezTo>
                    <a:pt x="274" y="264"/>
                    <a:pt x="275" y="263"/>
                    <a:pt x="276" y="266"/>
                  </a:cubicBezTo>
                  <a:cubicBezTo>
                    <a:pt x="278" y="268"/>
                    <a:pt x="282" y="274"/>
                    <a:pt x="281" y="278"/>
                  </a:cubicBezTo>
                  <a:cubicBezTo>
                    <a:pt x="280" y="281"/>
                    <a:pt x="281" y="282"/>
                    <a:pt x="282" y="283"/>
                  </a:cubicBezTo>
                  <a:cubicBezTo>
                    <a:pt x="284" y="284"/>
                    <a:pt x="291" y="291"/>
                    <a:pt x="297" y="290"/>
                  </a:cubicBezTo>
                  <a:cubicBezTo>
                    <a:pt x="304" y="289"/>
                    <a:pt x="306" y="287"/>
                    <a:pt x="309" y="296"/>
                  </a:cubicBezTo>
                  <a:cubicBezTo>
                    <a:pt x="311" y="305"/>
                    <a:pt x="316" y="326"/>
                    <a:pt x="321" y="332"/>
                  </a:cubicBezTo>
                  <a:cubicBezTo>
                    <a:pt x="326" y="338"/>
                    <a:pt x="322" y="339"/>
                    <a:pt x="319" y="340"/>
                  </a:cubicBezTo>
                  <a:cubicBezTo>
                    <a:pt x="316" y="341"/>
                    <a:pt x="310" y="342"/>
                    <a:pt x="312" y="346"/>
                  </a:cubicBezTo>
                  <a:cubicBezTo>
                    <a:pt x="315" y="351"/>
                    <a:pt x="311" y="353"/>
                    <a:pt x="311" y="354"/>
                  </a:cubicBezTo>
                  <a:cubicBezTo>
                    <a:pt x="310" y="355"/>
                    <a:pt x="298" y="367"/>
                    <a:pt x="307" y="372"/>
                  </a:cubicBezTo>
                  <a:cubicBezTo>
                    <a:pt x="316" y="378"/>
                    <a:pt x="323" y="366"/>
                    <a:pt x="325" y="363"/>
                  </a:cubicBezTo>
                  <a:cubicBezTo>
                    <a:pt x="328" y="360"/>
                    <a:pt x="331" y="358"/>
                    <a:pt x="333" y="356"/>
                  </a:cubicBezTo>
                  <a:cubicBezTo>
                    <a:pt x="334" y="354"/>
                    <a:pt x="336" y="352"/>
                    <a:pt x="335" y="346"/>
                  </a:cubicBezTo>
                  <a:cubicBezTo>
                    <a:pt x="334" y="341"/>
                    <a:pt x="334" y="338"/>
                    <a:pt x="342" y="335"/>
                  </a:cubicBezTo>
                  <a:cubicBezTo>
                    <a:pt x="350" y="331"/>
                    <a:pt x="350" y="333"/>
                    <a:pt x="352" y="333"/>
                  </a:cubicBezTo>
                  <a:cubicBezTo>
                    <a:pt x="353" y="334"/>
                    <a:pt x="356" y="333"/>
                    <a:pt x="355" y="330"/>
                  </a:cubicBezTo>
                  <a:cubicBezTo>
                    <a:pt x="355" y="327"/>
                    <a:pt x="355" y="322"/>
                    <a:pt x="354" y="319"/>
                  </a:cubicBezTo>
                  <a:cubicBezTo>
                    <a:pt x="354" y="316"/>
                    <a:pt x="351" y="314"/>
                    <a:pt x="346" y="310"/>
                  </a:cubicBezTo>
                  <a:cubicBezTo>
                    <a:pt x="341" y="306"/>
                    <a:pt x="342" y="305"/>
                    <a:pt x="337" y="305"/>
                  </a:cubicBezTo>
                  <a:cubicBezTo>
                    <a:pt x="333" y="305"/>
                    <a:pt x="333" y="300"/>
                    <a:pt x="337" y="288"/>
                  </a:cubicBezTo>
                  <a:cubicBezTo>
                    <a:pt x="342" y="276"/>
                    <a:pt x="350" y="268"/>
                    <a:pt x="356" y="269"/>
                  </a:cubicBezTo>
                  <a:cubicBezTo>
                    <a:pt x="362" y="270"/>
                    <a:pt x="360" y="272"/>
                    <a:pt x="357" y="273"/>
                  </a:cubicBezTo>
                  <a:cubicBezTo>
                    <a:pt x="355" y="274"/>
                    <a:pt x="358" y="274"/>
                    <a:pt x="361" y="274"/>
                  </a:cubicBezTo>
                  <a:cubicBezTo>
                    <a:pt x="364" y="274"/>
                    <a:pt x="375" y="277"/>
                    <a:pt x="378" y="282"/>
                  </a:cubicBezTo>
                  <a:cubicBezTo>
                    <a:pt x="381" y="287"/>
                    <a:pt x="390" y="297"/>
                    <a:pt x="394" y="298"/>
                  </a:cubicBezTo>
                  <a:cubicBezTo>
                    <a:pt x="397" y="298"/>
                    <a:pt x="396" y="296"/>
                    <a:pt x="398" y="292"/>
                  </a:cubicBezTo>
                  <a:cubicBezTo>
                    <a:pt x="399" y="288"/>
                    <a:pt x="402" y="287"/>
                    <a:pt x="396" y="281"/>
                  </a:cubicBezTo>
                  <a:cubicBezTo>
                    <a:pt x="390" y="274"/>
                    <a:pt x="387" y="271"/>
                    <a:pt x="386" y="270"/>
                  </a:cubicBezTo>
                  <a:cubicBezTo>
                    <a:pt x="385" y="269"/>
                    <a:pt x="376" y="263"/>
                    <a:pt x="372" y="261"/>
                  </a:cubicBezTo>
                  <a:cubicBezTo>
                    <a:pt x="369" y="260"/>
                    <a:pt x="360" y="252"/>
                    <a:pt x="346" y="247"/>
                  </a:cubicBezTo>
                  <a:cubicBezTo>
                    <a:pt x="332" y="241"/>
                    <a:pt x="320" y="235"/>
                    <a:pt x="316" y="228"/>
                  </a:cubicBezTo>
                  <a:cubicBezTo>
                    <a:pt x="316" y="228"/>
                    <a:pt x="313" y="226"/>
                    <a:pt x="317" y="224"/>
                  </a:cubicBezTo>
                  <a:cubicBezTo>
                    <a:pt x="320" y="222"/>
                    <a:pt x="324" y="220"/>
                    <a:pt x="322" y="217"/>
                  </a:cubicBezTo>
                  <a:cubicBezTo>
                    <a:pt x="320" y="213"/>
                    <a:pt x="319" y="213"/>
                    <a:pt x="317" y="213"/>
                  </a:cubicBezTo>
                  <a:cubicBezTo>
                    <a:pt x="314" y="214"/>
                    <a:pt x="288" y="215"/>
                    <a:pt x="281" y="211"/>
                  </a:cubicBezTo>
                  <a:cubicBezTo>
                    <a:pt x="273" y="207"/>
                    <a:pt x="247" y="187"/>
                    <a:pt x="243" y="166"/>
                  </a:cubicBezTo>
                  <a:cubicBezTo>
                    <a:pt x="243" y="166"/>
                    <a:pt x="243" y="155"/>
                    <a:pt x="229" y="146"/>
                  </a:cubicBezTo>
                  <a:cubicBezTo>
                    <a:pt x="215" y="137"/>
                    <a:pt x="191" y="125"/>
                    <a:pt x="191" y="103"/>
                  </a:cubicBezTo>
                  <a:cubicBezTo>
                    <a:pt x="191" y="103"/>
                    <a:pt x="189" y="95"/>
                    <a:pt x="192" y="95"/>
                  </a:cubicBezTo>
                  <a:cubicBezTo>
                    <a:pt x="195" y="96"/>
                    <a:pt x="198" y="94"/>
                    <a:pt x="198" y="92"/>
                  </a:cubicBezTo>
                  <a:cubicBezTo>
                    <a:pt x="198" y="91"/>
                    <a:pt x="199" y="86"/>
                    <a:pt x="195" y="83"/>
                  </a:cubicBezTo>
                  <a:cubicBezTo>
                    <a:pt x="190" y="80"/>
                    <a:pt x="185" y="76"/>
                    <a:pt x="188" y="72"/>
                  </a:cubicBezTo>
                  <a:cubicBezTo>
                    <a:pt x="191" y="68"/>
                    <a:pt x="197" y="62"/>
                    <a:pt x="196" y="67"/>
                  </a:cubicBezTo>
                  <a:cubicBezTo>
                    <a:pt x="195" y="73"/>
                    <a:pt x="198" y="68"/>
                    <a:pt x="205" y="66"/>
                  </a:cubicBezTo>
                  <a:cubicBezTo>
                    <a:pt x="213" y="64"/>
                    <a:pt x="219" y="62"/>
                    <a:pt x="219" y="59"/>
                  </a:cubicBezTo>
                  <a:cubicBezTo>
                    <a:pt x="220" y="55"/>
                    <a:pt x="219" y="54"/>
                    <a:pt x="225" y="56"/>
                  </a:cubicBezTo>
                  <a:cubicBezTo>
                    <a:pt x="232" y="58"/>
                    <a:pt x="232" y="56"/>
                    <a:pt x="234" y="56"/>
                  </a:cubicBezTo>
                  <a:cubicBezTo>
                    <a:pt x="235" y="56"/>
                    <a:pt x="236" y="57"/>
                    <a:pt x="237" y="59"/>
                  </a:cubicBezTo>
                  <a:cubicBezTo>
                    <a:pt x="237" y="61"/>
                    <a:pt x="238" y="62"/>
                    <a:pt x="239" y="63"/>
                  </a:cubicBezTo>
                  <a:cubicBezTo>
                    <a:pt x="240" y="63"/>
                    <a:pt x="242" y="64"/>
                    <a:pt x="243" y="63"/>
                  </a:cubicBezTo>
                  <a:cubicBezTo>
                    <a:pt x="245" y="61"/>
                    <a:pt x="244" y="60"/>
                    <a:pt x="243" y="59"/>
                  </a:cubicBezTo>
                  <a:cubicBezTo>
                    <a:pt x="242" y="58"/>
                    <a:pt x="239" y="56"/>
                    <a:pt x="238" y="55"/>
                  </a:cubicBezTo>
                  <a:cubicBezTo>
                    <a:pt x="237" y="55"/>
                    <a:pt x="236" y="51"/>
                    <a:pt x="236" y="50"/>
                  </a:cubicBezTo>
                  <a:cubicBezTo>
                    <a:pt x="236" y="49"/>
                    <a:pt x="233" y="45"/>
                    <a:pt x="232" y="44"/>
                  </a:cubicBezTo>
                  <a:cubicBezTo>
                    <a:pt x="231" y="43"/>
                    <a:pt x="232" y="43"/>
                    <a:pt x="233" y="42"/>
                  </a:cubicBezTo>
                  <a:cubicBezTo>
                    <a:pt x="233" y="41"/>
                    <a:pt x="234" y="41"/>
                    <a:pt x="235" y="40"/>
                  </a:cubicBezTo>
                  <a:cubicBezTo>
                    <a:pt x="236" y="39"/>
                    <a:pt x="236" y="38"/>
                    <a:pt x="236" y="38"/>
                  </a:cubicBezTo>
                  <a:cubicBezTo>
                    <a:pt x="236" y="38"/>
                    <a:pt x="231" y="34"/>
                    <a:pt x="229" y="33"/>
                  </a:cubicBezTo>
                  <a:cubicBezTo>
                    <a:pt x="228" y="32"/>
                    <a:pt x="230" y="32"/>
                    <a:pt x="230" y="32"/>
                  </a:cubicBezTo>
                  <a:cubicBezTo>
                    <a:pt x="230" y="32"/>
                    <a:pt x="234" y="29"/>
                    <a:pt x="236" y="28"/>
                  </a:cubicBezTo>
                  <a:cubicBezTo>
                    <a:pt x="237" y="27"/>
                    <a:pt x="238" y="25"/>
                    <a:pt x="239" y="24"/>
                  </a:cubicBezTo>
                  <a:cubicBezTo>
                    <a:pt x="237" y="23"/>
                    <a:pt x="234" y="22"/>
                    <a:pt x="232" y="22"/>
                  </a:cubicBezTo>
                  <a:cubicBezTo>
                    <a:pt x="231" y="22"/>
                    <a:pt x="214" y="20"/>
                    <a:pt x="212" y="19"/>
                  </a:cubicBezTo>
                  <a:cubicBezTo>
                    <a:pt x="210" y="19"/>
                    <a:pt x="206" y="19"/>
                    <a:pt x="205" y="18"/>
                  </a:cubicBezTo>
                  <a:cubicBezTo>
                    <a:pt x="204" y="18"/>
                    <a:pt x="202" y="18"/>
                    <a:pt x="200" y="17"/>
                  </a:cubicBezTo>
                  <a:cubicBezTo>
                    <a:pt x="198" y="17"/>
                    <a:pt x="197" y="17"/>
                    <a:pt x="196" y="15"/>
                  </a:cubicBezTo>
                  <a:cubicBezTo>
                    <a:pt x="194" y="14"/>
                    <a:pt x="189" y="11"/>
                    <a:pt x="187" y="8"/>
                  </a:cubicBezTo>
                  <a:cubicBezTo>
                    <a:pt x="186" y="4"/>
                    <a:pt x="188" y="2"/>
                    <a:pt x="189" y="1"/>
                  </a:cubicBezTo>
                  <a:cubicBezTo>
                    <a:pt x="189" y="0"/>
                    <a:pt x="188" y="0"/>
                    <a:pt x="187" y="0"/>
                  </a:cubicBezTo>
                  <a:cubicBezTo>
                    <a:pt x="186" y="0"/>
                    <a:pt x="186" y="0"/>
                    <a:pt x="184" y="0"/>
                  </a:cubicBezTo>
                  <a:cubicBezTo>
                    <a:pt x="182" y="1"/>
                    <a:pt x="156" y="5"/>
                    <a:pt x="154" y="5"/>
                  </a:cubicBezTo>
                  <a:cubicBezTo>
                    <a:pt x="152" y="5"/>
                    <a:pt x="152" y="6"/>
                    <a:pt x="152" y="6"/>
                  </a:cubicBezTo>
                  <a:cubicBezTo>
                    <a:pt x="152" y="6"/>
                    <a:pt x="152" y="6"/>
                    <a:pt x="150" y="10"/>
                  </a:cubicBezTo>
                  <a:cubicBezTo>
                    <a:pt x="147" y="14"/>
                    <a:pt x="142" y="12"/>
                    <a:pt x="142" y="12"/>
                  </a:cubicBezTo>
                  <a:cubicBezTo>
                    <a:pt x="141" y="11"/>
                    <a:pt x="133" y="10"/>
                    <a:pt x="132" y="10"/>
                  </a:cubicBezTo>
                  <a:cubicBezTo>
                    <a:pt x="132" y="10"/>
                    <a:pt x="131" y="10"/>
                    <a:pt x="130" y="9"/>
                  </a:cubicBezTo>
                  <a:cubicBezTo>
                    <a:pt x="130" y="14"/>
                    <a:pt x="129" y="20"/>
                    <a:pt x="129" y="21"/>
                  </a:cubicBezTo>
                  <a:cubicBezTo>
                    <a:pt x="129" y="22"/>
                    <a:pt x="128" y="23"/>
                    <a:pt x="128" y="23"/>
                  </a:cubicBezTo>
                  <a:cubicBezTo>
                    <a:pt x="128" y="23"/>
                    <a:pt x="119" y="21"/>
                    <a:pt x="118" y="20"/>
                  </a:cubicBezTo>
                  <a:cubicBezTo>
                    <a:pt x="117" y="20"/>
                    <a:pt x="117" y="21"/>
                    <a:pt x="117" y="21"/>
                  </a:cubicBezTo>
                  <a:cubicBezTo>
                    <a:pt x="117" y="21"/>
                    <a:pt x="116" y="22"/>
                    <a:pt x="115" y="24"/>
                  </a:cubicBezTo>
                  <a:cubicBezTo>
                    <a:pt x="114" y="25"/>
                    <a:pt x="116" y="27"/>
                    <a:pt x="117" y="28"/>
                  </a:cubicBezTo>
                  <a:cubicBezTo>
                    <a:pt x="119" y="29"/>
                    <a:pt x="119" y="29"/>
                    <a:pt x="118" y="30"/>
                  </a:cubicBezTo>
                  <a:cubicBezTo>
                    <a:pt x="117" y="31"/>
                    <a:pt x="117" y="32"/>
                    <a:pt x="119" y="33"/>
                  </a:cubicBezTo>
                  <a:cubicBezTo>
                    <a:pt x="121" y="35"/>
                    <a:pt x="118" y="36"/>
                    <a:pt x="116" y="36"/>
                  </a:cubicBezTo>
                  <a:cubicBezTo>
                    <a:pt x="114" y="36"/>
                    <a:pt x="100" y="30"/>
                    <a:pt x="98" y="30"/>
                  </a:cubicBezTo>
                  <a:cubicBezTo>
                    <a:pt x="97" y="29"/>
                    <a:pt x="93" y="27"/>
                    <a:pt x="91" y="25"/>
                  </a:cubicBezTo>
                  <a:cubicBezTo>
                    <a:pt x="90" y="24"/>
                    <a:pt x="89" y="26"/>
                    <a:pt x="89" y="26"/>
                  </a:cubicBezTo>
                  <a:cubicBezTo>
                    <a:pt x="89" y="26"/>
                    <a:pt x="88" y="32"/>
                    <a:pt x="88" y="33"/>
                  </a:cubicBezTo>
                  <a:cubicBezTo>
                    <a:pt x="89" y="34"/>
                    <a:pt x="87" y="36"/>
                    <a:pt x="87" y="36"/>
                  </a:cubicBezTo>
                  <a:cubicBezTo>
                    <a:pt x="87" y="36"/>
                    <a:pt x="85" y="39"/>
                    <a:pt x="84" y="40"/>
                  </a:cubicBezTo>
                  <a:cubicBezTo>
                    <a:pt x="84" y="40"/>
                    <a:pt x="82" y="42"/>
                    <a:pt x="82" y="42"/>
                  </a:cubicBezTo>
                  <a:cubicBezTo>
                    <a:pt x="82" y="42"/>
                    <a:pt x="81" y="46"/>
                    <a:pt x="81" y="48"/>
                  </a:cubicBezTo>
                  <a:cubicBezTo>
                    <a:pt x="81" y="50"/>
                    <a:pt x="79" y="50"/>
                    <a:pt x="78" y="52"/>
                  </a:cubicBezTo>
                  <a:cubicBezTo>
                    <a:pt x="77" y="53"/>
                    <a:pt x="77" y="51"/>
                    <a:pt x="77" y="50"/>
                  </a:cubicBezTo>
                  <a:cubicBezTo>
                    <a:pt x="77" y="49"/>
                    <a:pt x="77" y="48"/>
                    <a:pt x="77" y="48"/>
                  </a:cubicBezTo>
                  <a:cubicBezTo>
                    <a:pt x="77" y="48"/>
                    <a:pt x="75" y="44"/>
                    <a:pt x="75" y="43"/>
                  </a:cubicBezTo>
                  <a:cubicBezTo>
                    <a:pt x="75" y="42"/>
                    <a:pt x="73" y="42"/>
                    <a:pt x="72" y="42"/>
                  </a:cubicBezTo>
                  <a:cubicBezTo>
                    <a:pt x="71" y="42"/>
                    <a:pt x="70" y="41"/>
                    <a:pt x="70" y="41"/>
                  </a:cubicBezTo>
                  <a:cubicBezTo>
                    <a:pt x="70" y="41"/>
                    <a:pt x="63" y="37"/>
                    <a:pt x="62" y="36"/>
                  </a:cubicBezTo>
                  <a:cubicBezTo>
                    <a:pt x="62" y="36"/>
                    <a:pt x="62" y="34"/>
                    <a:pt x="62" y="34"/>
                  </a:cubicBezTo>
                  <a:cubicBezTo>
                    <a:pt x="62" y="34"/>
                    <a:pt x="62" y="29"/>
                    <a:pt x="62" y="28"/>
                  </a:cubicBezTo>
                  <a:cubicBezTo>
                    <a:pt x="62" y="27"/>
                    <a:pt x="61" y="27"/>
                    <a:pt x="61" y="26"/>
                  </a:cubicBezTo>
                  <a:cubicBezTo>
                    <a:pt x="60" y="26"/>
                    <a:pt x="59" y="27"/>
                    <a:pt x="59" y="27"/>
                  </a:cubicBezTo>
                  <a:cubicBezTo>
                    <a:pt x="59" y="27"/>
                    <a:pt x="55" y="30"/>
                    <a:pt x="55" y="31"/>
                  </a:cubicBezTo>
                  <a:cubicBezTo>
                    <a:pt x="54" y="32"/>
                    <a:pt x="53" y="32"/>
                    <a:pt x="53" y="33"/>
                  </a:cubicBezTo>
                  <a:cubicBezTo>
                    <a:pt x="52" y="33"/>
                    <a:pt x="51" y="34"/>
                    <a:pt x="51" y="34"/>
                  </a:cubicBezTo>
                  <a:cubicBezTo>
                    <a:pt x="51" y="34"/>
                    <a:pt x="49" y="38"/>
                    <a:pt x="49" y="40"/>
                  </a:cubicBezTo>
                  <a:cubicBezTo>
                    <a:pt x="49" y="41"/>
                    <a:pt x="47" y="43"/>
                    <a:pt x="47" y="43"/>
                  </a:cubicBezTo>
                  <a:cubicBezTo>
                    <a:pt x="47" y="43"/>
                    <a:pt x="44" y="47"/>
                    <a:pt x="43" y="48"/>
                  </a:cubicBezTo>
                  <a:cubicBezTo>
                    <a:pt x="42" y="49"/>
                    <a:pt x="41" y="49"/>
                    <a:pt x="41" y="49"/>
                  </a:cubicBezTo>
                  <a:cubicBezTo>
                    <a:pt x="41" y="49"/>
                    <a:pt x="34" y="47"/>
                    <a:pt x="33" y="46"/>
                  </a:cubicBezTo>
                  <a:cubicBezTo>
                    <a:pt x="32" y="46"/>
                    <a:pt x="31" y="46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8"/>
                    <a:pt x="16" y="48"/>
                    <a:pt x="15" y="48"/>
                  </a:cubicBezTo>
                  <a:cubicBezTo>
                    <a:pt x="15" y="48"/>
                    <a:pt x="15" y="49"/>
                    <a:pt x="14" y="4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0" name="Freeform 3075"/>
            <p:cNvSpPr>
              <a:spLocks/>
            </p:cNvSpPr>
            <p:nvPr/>
          </p:nvSpPr>
          <p:spPr bwMode="auto">
            <a:xfrm>
              <a:off x="6058091" y="2976147"/>
              <a:ext cx="5638" cy="992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2">
                  <a:moveTo>
                    <a:pt x="4" y="8"/>
                  </a:moveTo>
                  <a:cubicBezTo>
                    <a:pt x="7" y="12"/>
                    <a:pt x="7" y="8"/>
                    <a:pt x="4" y="4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6"/>
                    <a:pt x="0" y="4"/>
                    <a:pt x="4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1" name="Freeform 3076"/>
            <p:cNvSpPr>
              <a:spLocks/>
            </p:cNvSpPr>
            <p:nvPr/>
          </p:nvSpPr>
          <p:spPr bwMode="auto">
            <a:xfrm>
              <a:off x="6033120" y="2940590"/>
              <a:ext cx="4028" cy="6615"/>
            </a:xfrm>
            <a:custGeom>
              <a:avLst/>
              <a:gdLst>
                <a:gd name="T0" fmla="*/ 2147483647 w 5"/>
                <a:gd name="T1" fmla="*/ 2147483647 h 8"/>
                <a:gd name="T2" fmla="*/ 0 w 5"/>
                <a:gd name="T3" fmla="*/ 2147483647 h 8"/>
                <a:gd name="T4" fmla="*/ 2147483647 w 5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4" y="4"/>
                  </a:moveTo>
                  <a:cubicBezTo>
                    <a:pt x="2" y="0"/>
                    <a:pt x="0" y="0"/>
                    <a:pt x="0" y="3"/>
                  </a:cubicBezTo>
                  <a:cubicBezTo>
                    <a:pt x="0" y="3"/>
                    <a:pt x="5" y="8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2" name="Freeform 3077"/>
            <p:cNvSpPr>
              <a:spLocks/>
            </p:cNvSpPr>
            <p:nvPr/>
          </p:nvSpPr>
          <p:spPr bwMode="auto">
            <a:xfrm>
              <a:off x="6327129" y="3079511"/>
              <a:ext cx="27387" cy="58711"/>
            </a:xfrm>
            <a:custGeom>
              <a:avLst/>
              <a:gdLst>
                <a:gd name="T0" fmla="*/ 2147483647 w 34"/>
                <a:gd name="T1" fmla="*/ 2147483647 h 71"/>
                <a:gd name="T2" fmla="*/ 2147483647 w 34"/>
                <a:gd name="T3" fmla="*/ 2147483647 h 71"/>
                <a:gd name="T4" fmla="*/ 2147483647 w 34"/>
                <a:gd name="T5" fmla="*/ 2147483647 h 71"/>
                <a:gd name="T6" fmla="*/ 2147483647 w 34"/>
                <a:gd name="T7" fmla="*/ 2147483647 h 71"/>
                <a:gd name="T8" fmla="*/ 2147483647 w 34"/>
                <a:gd name="T9" fmla="*/ 2147483647 h 71"/>
                <a:gd name="T10" fmla="*/ 2147483647 w 34"/>
                <a:gd name="T11" fmla="*/ 2147483647 h 71"/>
                <a:gd name="T12" fmla="*/ 2147483647 w 34"/>
                <a:gd name="T13" fmla="*/ 2147483647 h 71"/>
                <a:gd name="T14" fmla="*/ 2147483647 w 34"/>
                <a:gd name="T15" fmla="*/ 2147483647 h 71"/>
                <a:gd name="T16" fmla="*/ 2147483647 w 34"/>
                <a:gd name="T17" fmla="*/ 2147483647 h 71"/>
                <a:gd name="T18" fmla="*/ 2147483647 w 34"/>
                <a:gd name="T19" fmla="*/ 2147483647 h 71"/>
                <a:gd name="T20" fmla="*/ 2147483647 w 34"/>
                <a:gd name="T21" fmla="*/ 2147483647 h 71"/>
                <a:gd name="T22" fmla="*/ 2147483647 w 34"/>
                <a:gd name="T23" fmla="*/ 2147483647 h 71"/>
                <a:gd name="T24" fmla="*/ 2147483647 w 34"/>
                <a:gd name="T25" fmla="*/ 2147483647 h 71"/>
                <a:gd name="T26" fmla="*/ 2147483647 w 34"/>
                <a:gd name="T27" fmla="*/ 2147483647 h 71"/>
                <a:gd name="T28" fmla="*/ 2147483647 w 34"/>
                <a:gd name="T29" fmla="*/ 2147483647 h 71"/>
                <a:gd name="T30" fmla="*/ 2147483647 w 34"/>
                <a:gd name="T31" fmla="*/ 2147483647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" h="71">
                  <a:moveTo>
                    <a:pt x="24" y="13"/>
                  </a:moveTo>
                  <a:cubicBezTo>
                    <a:pt x="19" y="14"/>
                    <a:pt x="15" y="14"/>
                    <a:pt x="12" y="18"/>
                  </a:cubicBezTo>
                  <a:cubicBezTo>
                    <a:pt x="8" y="21"/>
                    <a:pt x="0" y="25"/>
                    <a:pt x="1" y="30"/>
                  </a:cubicBezTo>
                  <a:cubicBezTo>
                    <a:pt x="2" y="35"/>
                    <a:pt x="2" y="38"/>
                    <a:pt x="1" y="40"/>
                  </a:cubicBezTo>
                  <a:cubicBezTo>
                    <a:pt x="1" y="43"/>
                    <a:pt x="0" y="45"/>
                    <a:pt x="3" y="45"/>
                  </a:cubicBezTo>
                  <a:cubicBezTo>
                    <a:pt x="5" y="45"/>
                    <a:pt x="7" y="48"/>
                    <a:pt x="6" y="49"/>
                  </a:cubicBezTo>
                  <a:cubicBezTo>
                    <a:pt x="5" y="51"/>
                    <a:pt x="3" y="52"/>
                    <a:pt x="5" y="53"/>
                  </a:cubicBezTo>
                  <a:cubicBezTo>
                    <a:pt x="8" y="53"/>
                    <a:pt x="9" y="55"/>
                    <a:pt x="8" y="57"/>
                  </a:cubicBezTo>
                  <a:cubicBezTo>
                    <a:pt x="8" y="58"/>
                    <a:pt x="7" y="62"/>
                    <a:pt x="11" y="63"/>
                  </a:cubicBezTo>
                  <a:cubicBezTo>
                    <a:pt x="14" y="65"/>
                    <a:pt x="21" y="71"/>
                    <a:pt x="22" y="65"/>
                  </a:cubicBezTo>
                  <a:cubicBezTo>
                    <a:pt x="23" y="59"/>
                    <a:pt x="31" y="39"/>
                    <a:pt x="33" y="35"/>
                  </a:cubicBezTo>
                  <a:cubicBezTo>
                    <a:pt x="34" y="30"/>
                    <a:pt x="34" y="29"/>
                    <a:pt x="33" y="21"/>
                  </a:cubicBezTo>
                  <a:cubicBezTo>
                    <a:pt x="32" y="14"/>
                    <a:pt x="31" y="11"/>
                    <a:pt x="31" y="8"/>
                  </a:cubicBezTo>
                  <a:cubicBezTo>
                    <a:pt x="31" y="6"/>
                    <a:pt x="31" y="5"/>
                    <a:pt x="30" y="3"/>
                  </a:cubicBezTo>
                  <a:cubicBezTo>
                    <a:pt x="30" y="3"/>
                    <a:pt x="25" y="0"/>
                    <a:pt x="26" y="4"/>
                  </a:cubicBezTo>
                  <a:cubicBezTo>
                    <a:pt x="27" y="8"/>
                    <a:pt x="29" y="12"/>
                    <a:pt x="2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3" name="Freeform 3078"/>
            <p:cNvSpPr>
              <a:spLocks/>
            </p:cNvSpPr>
            <p:nvPr/>
          </p:nvSpPr>
          <p:spPr bwMode="auto">
            <a:xfrm>
              <a:off x="7955054" y="5827336"/>
              <a:ext cx="50746" cy="40519"/>
            </a:xfrm>
            <a:custGeom>
              <a:avLst/>
              <a:gdLst>
                <a:gd name="T0" fmla="*/ 2147483647 w 63"/>
                <a:gd name="T1" fmla="*/ 2147483647 h 49"/>
                <a:gd name="T2" fmla="*/ 2147483647 w 63"/>
                <a:gd name="T3" fmla="*/ 2147483647 h 49"/>
                <a:gd name="T4" fmla="*/ 2147483647 w 63"/>
                <a:gd name="T5" fmla="*/ 2147483647 h 49"/>
                <a:gd name="T6" fmla="*/ 2147483647 w 63"/>
                <a:gd name="T7" fmla="*/ 2147483647 h 49"/>
                <a:gd name="T8" fmla="*/ 2147483647 w 63"/>
                <a:gd name="T9" fmla="*/ 2147483647 h 49"/>
                <a:gd name="T10" fmla="*/ 2147483647 w 63"/>
                <a:gd name="T11" fmla="*/ 2147483647 h 49"/>
                <a:gd name="T12" fmla="*/ 2147483647 w 63"/>
                <a:gd name="T13" fmla="*/ 2147483647 h 49"/>
                <a:gd name="T14" fmla="*/ 2147483647 w 63"/>
                <a:gd name="T15" fmla="*/ 2147483647 h 49"/>
                <a:gd name="T16" fmla="*/ 2147483647 w 63"/>
                <a:gd name="T17" fmla="*/ 2147483647 h 49"/>
                <a:gd name="T18" fmla="*/ 2147483647 w 63"/>
                <a:gd name="T19" fmla="*/ 2147483647 h 49"/>
                <a:gd name="T20" fmla="*/ 2147483647 w 63"/>
                <a:gd name="T21" fmla="*/ 2147483647 h 49"/>
                <a:gd name="T22" fmla="*/ 2147483647 w 63"/>
                <a:gd name="T23" fmla="*/ 2147483647 h 49"/>
                <a:gd name="T24" fmla="*/ 2147483647 w 63"/>
                <a:gd name="T25" fmla="*/ 2147483647 h 49"/>
                <a:gd name="T26" fmla="*/ 2147483647 w 63"/>
                <a:gd name="T27" fmla="*/ 2147483647 h 49"/>
                <a:gd name="T28" fmla="*/ 2147483647 w 63"/>
                <a:gd name="T29" fmla="*/ 2147483647 h 49"/>
                <a:gd name="T30" fmla="*/ 2147483647 w 63"/>
                <a:gd name="T31" fmla="*/ 2147483647 h 49"/>
                <a:gd name="T32" fmla="*/ 2147483647 w 63"/>
                <a:gd name="T33" fmla="*/ 2147483647 h 49"/>
                <a:gd name="T34" fmla="*/ 2147483647 w 63"/>
                <a:gd name="T35" fmla="*/ 2147483647 h 49"/>
                <a:gd name="T36" fmla="*/ 2147483647 w 63"/>
                <a:gd name="T37" fmla="*/ 2147483647 h 49"/>
                <a:gd name="T38" fmla="*/ 2147483647 w 63"/>
                <a:gd name="T39" fmla="*/ 2147483647 h 49"/>
                <a:gd name="T40" fmla="*/ 2147483647 w 63"/>
                <a:gd name="T41" fmla="*/ 2147483647 h 49"/>
                <a:gd name="T42" fmla="*/ 2147483647 w 63"/>
                <a:gd name="T43" fmla="*/ 2147483647 h 49"/>
                <a:gd name="T44" fmla="*/ 2147483647 w 63"/>
                <a:gd name="T45" fmla="*/ 2147483647 h 49"/>
                <a:gd name="T46" fmla="*/ 2147483647 w 63"/>
                <a:gd name="T47" fmla="*/ 2147483647 h 49"/>
                <a:gd name="T48" fmla="*/ 2147483647 w 63"/>
                <a:gd name="T49" fmla="*/ 2147483647 h 49"/>
                <a:gd name="T50" fmla="*/ 2147483647 w 63"/>
                <a:gd name="T51" fmla="*/ 2147483647 h 49"/>
                <a:gd name="T52" fmla="*/ 2147483647 w 63"/>
                <a:gd name="T53" fmla="*/ 2147483647 h 49"/>
                <a:gd name="T54" fmla="*/ 2147483647 w 63"/>
                <a:gd name="T55" fmla="*/ 2147483647 h 49"/>
                <a:gd name="T56" fmla="*/ 2147483647 w 63"/>
                <a:gd name="T57" fmla="*/ 2147483647 h 49"/>
                <a:gd name="T58" fmla="*/ 2147483647 w 63"/>
                <a:gd name="T59" fmla="*/ 2147483647 h 49"/>
                <a:gd name="T60" fmla="*/ 2147483647 w 63"/>
                <a:gd name="T61" fmla="*/ 2147483647 h 49"/>
                <a:gd name="T62" fmla="*/ 2147483647 w 63"/>
                <a:gd name="T63" fmla="*/ 2147483647 h 49"/>
                <a:gd name="T64" fmla="*/ 2147483647 w 63"/>
                <a:gd name="T65" fmla="*/ 2147483647 h 49"/>
                <a:gd name="T66" fmla="*/ 2147483647 w 63"/>
                <a:gd name="T67" fmla="*/ 2147483647 h 49"/>
                <a:gd name="T68" fmla="*/ 2147483647 w 63"/>
                <a:gd name="T69" fmla="*/ 2147483647 h 49"/>
                <a:gd name="T70" fmla="*/ 2147483647 w 63"/>
                <a:gd name="T71" fmla="*/ 2147483647 h 49"/>
                <a:gd name="T72" fmla="*/ 2147483647 w 63"/>
                <a:gd name="T73" fmla="*/ 2147483647 h 49"/>
                <a:gd name="T74" fmla="*/ 2147483647 w 63"/>
                <a:gd name="T75" fmla="*/ 2147483647 h 49"/>
                <a:gd name="T76" fmla="*/ 2147483647 w 63"/>
                <a:gd name="T77" fmla="*/ 2147483647 h 49"/>
                <a:gd name="T78" fmla="*/ 2147483647 w 63"/>
                <a:gd name="T79" fmla="*/ 2147483647 h 49"/>
                <a:gd name="T80" fmla="*/ 2147483647 w 63"/>
                <a:gd name="T81" fmla="*/ 2147483647 h 49"/>
                <a:gd name="T82" fmla="*/ 2147483647 w 63"/>
                <a:gd name="T83" fmla="*/ 2147483647 h 49"/>
                <a:gd name="T84" fmla="*/ 2147483647 w 63"/>
                <a:gd name="T85" fmla="*/ 2147483647 h 49"/>
                <a:gd name="T86" fmla="*/ 2147483647 w 63"/>
                <a:gd name="T87" fmla="*/ 2147483647 h 49"/>
                <a:gd name="T88" fmla="*/ 2147483647 w 63"/>
                <a:gd name="T89" fmla="*/ 2147483647 h 49"/>
                <a:gd name="T90" fmla="*/ 2147483647 w 63"/>
                <a:gd name="T91" fmla="*/ 2147483647 h 49"/>
                <a:gd name="T92" fmla="*/ 2147483647 w 63"/>
                <a:gd name="T93" fmla="*/ 2147483647 h 49"/>
                <a:gd name="T94" fmla="*/ 2147483647 w 63"/>
                <a:gd name="T95" fmla="*/ 2147483647 h 49"/>
                <a:gd name="T96" fmla="*/ 2147483647 w 63"/>
                <a:gd name="T97" fmla="*/ 2147483647 h 49"/>
                <a:gd name="T98" fmla="*/ 2147483647 w 63"/>
                <a:gd name="T99" fmla="*/ 2147483647 h 49"/>
                <a:gd name="T100" fmla="*/ 2147483647 w 63"/>
                <a:gd name="T101" fmla="*/ 2147483647 h 49"/>
                <a:gd name="T102" fmla="*/ 2147483647 w 63"/>
                <a:gd name="T103" fmla="*/ 2147483647 h 49"/>
                <a:gd name="T104" fmla="*/ 2147483647 w 63"/>
                <a:gd name="T105" fmla="*/ 2147483647 h 49"/>
                <a:gd name="T106" fmla="*/ 2147483647 w 63"/>
                <a:gd name="T107" fmla="*/ 2147483647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" h="49">
                  <a:moveTo>
                    <a:pt x="52" y="20"/>
                  </a:moveTo>
                  <a:cubicBezTo>
                    <a:pt x="50" y="22"/>
                    <a:pt x="50" y="22"/>
                    <a:pt x="47" y="22"/>
                  </a:cubicBezTo>
                  <a:cubicBezTo>
                    <a:pt x="43" y="22"/>
                    <a:pt x="40" y="24"/>
                    <a:pt x="38" y="27"/>
                  </a:cubicBezTo>
                  <a:cubicBezTo>
                    <a:pt x="36" y="29"/>
                    <a:pt x="34" y="28"/>
                    <a:pt x="32" y="29"/>
                  </a:cubicBezTo>
                  <a:cubicBezTo>
                    <a:pt x="30" y="30"/>
                    <a:pt x="29" y="30"/>
                    <a:pt x="30" y="29"/>
                  </a:cubicBezTo>
                  <a:cubicBezTo>
                    <a:pt x="30" y="28"/>
                    <a:pt x="28" y="27"/>
                    <a:pt x="26" y="28"/>
                  </a:cubicBezTo>
                  <a:cubicBezTo>
                    <a:pt x="23" y="30"/>
                    <a:pt x="24" y="27"/>
                    <a:pt x="24" y="26"/>
                  </a:cubicBezTo>
                  <a:cubicBezTo>
                    <a:pt x="25" y="26"/>
                    <a:pt x="25" y="25"/>
                    <a:pt x="23" y="24"/>
                  </a:cubicBezTo>
                  <a:cubicBezTo>
                    <a:pt x="21" y="23"/>
                    <a:pt x="23" y="24"/>
                    <a:pt x="23" y="23"/>
                  </a:cubicBezTo>
                  <a:cubicBezTo>
                    <a:pt x="24" y="21"/>
                    <a:pt x="28" y="22"/>
                    <a:pt x="30" y="22"/>
                  </a:cubicBezTo>
                  <a:cubicBezTo>
                    <a:pt x="32" y="22"/>
                    <a:pt x="31" y="20"/>
                    <a:pt x="30" y="18"/>
                  </a:cubicBezTo>
                  <a:cubicBezTo>
                    <a:pt x="29" y="17"/>
                    <a:pt x="30" y="16"/>
                    <a:pt x="29" y="16"/>
                  </a:cubicBezTo>
                  <a:cubicBezTo>
                    <a:pt x="27" y="15"/>
                    <a:pt x="27" y="17"/>
                    <a:pt x="26" y="18"/>
                  </a:cubicBezTo>
                  <a:cubicBezTo>
                    <a:pt x="25" y="19"/>
                    <a:pt x="25" y="20"/>
                    <a:pt x="24" y="19"/>
                  </a:cubicBezTo>
                  <a:cubicBezTo>
                    <a:pt x="22" y="18"/>
                    <a:pt x="21" y="20"/>
                    <a:pt x="19" y="22"/>
                  </a:cubicBezTo>
                  <a:cubicBezTo>
                    <a:pt x="17" y="23"/>
                    <a:pt x="15" y="20"/>
                    <a:pt x="14" y="19"/>
                  </a:cubicBezTo>
                  <a:cubicBezTo>
                    <a:pt x="13" y="18"/>
                    <a:pt x="13" y="15"/>
                    <a:pt x="11" y="18"/>
                  </a:cubicBezTo>
                  <a:cubicBezTo>
                    <a:pt x="9" y="20"/>
                    <a:pt x="10" y="17"/>
                    <a:pt x="11" y="16"/>
                  </a:cubicBezTo>
                  <a:cubicBezTo>
                    <a:pt x="12" y="15"/>
                    <a:pt x="14" y="15"/>
                    <a:pt x="12" y="14"/>
                  </a:cubicBezTo>
                  <a:cubicBezTo>
                    <a:pt x="11" y="13"/>
                    <a:pt x="12" y="13"/>
                    <a:pt x="15" y="10"/>
                  </a:cubicBezTo>
                  <a:cubicBezTo>
                    <a:pt x="17" y="8"/>
                    <a:pt x="15" y="10"/>
                    <a:pt x="14" y="8"/>
                  </a:cubicBezTo>
                  <a:cubicBezTo>
                    <a:pt x="13" y="5"/>
                    <a:pt x="12" y="6"/>
                    <a:pt x="9" y="9"/>
                  </a:cubicBezTo>
                  <a:cubicBezTo>
                    <a:pt x="6" y="12"/>
                    <a:pt x="4" y="11"/>
                    <a:pt x="8" y="8"/>
                  </a:cubicBezTo>
                  <a:cubicBezTo>
                    <a:pt x="13" y="5"/>
                    <a:pt x="12" y="5"/>
                    <a:pt x="10" y="6"/>
                  </a:cubicBezTo>
                  <a:cubicBezTo>
                    <a:pt x="8" y="7"/>
                    <a:pt x="9" y="5"/>
                    <a:pt x="10" y="4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8" y="0"/>
                    <a:pt x="8" y="3"/>
                    <a:pt x="8" y="3"/>
                  </a:cubicBezTo>
                  <a:cubicBezTo>
                    <a:pt x="7" y="7"/>
                    <a:pt x="6" y="7"/>
                    <a:pt x="4" y="9"/>
                  </a:cubicBezTo>
                  <a:cubicBezTo>
                    <a:pt x="1" y="11"/>
                    <a:pt x="2" y="10"/>
                    <a:pt x="2" y="14"/>
                  </a:cubicBezTo>
                  <a:cubicBezTo>
                    <a:pt x="3" y="17"/>
                    <a:pt x="4" y="18"/>
                    <a:pt x="2" y="18"/>
                  </a:cubicBezTo>
                  <a:cubicBezTo>
                    <a:pt x="0" y="18"/>
                    <a:pt x="0" y="19"/>
                    <a:pt x="2" y="21"/>
                  </a:cubicBezTo>
                  <a:cubicBezTo>
                    <a:pt x="3" y="24"/>
                    <a:pt x="4" y="24"/>
                    <a:pt x="2" y="24"/>
                  </a:cubicBezTo>
                  <a:cubicBezTo>
                    <a:pt x="0" y="24"/>
                    <a:pt x="4" y="28"/>
                    <a:pt x="4" y="31"/>
                  </a:cubicBezTo>
                  <a:cubicBezTo>
                    <a:pt x="3" y="34"/>
                    <a:pt x="5" y="35"/>
                    <a:pt x="4" y="37"/>
                  </a:cubicBezTo>
                  <a:cubicBezTo>
                    <a:pt x="3" y="39"/>
                    <a:pt x="3" y="41"/>
                    <a:pt x="1" y="45"/>
                  </a:cubicBezTo>
                  <a:cubicBezTo>
                    <a:pt x="0" y="49"/>
                    <a:pt x="8" y="45"/>
                    <a:pt x="10" y="42"/>
                  </a:cubicBezTo>
                  <a:cubicBezTo>
                    <a:pt x="12" y="39"/>
                    <a:pt x="15" y="38"/>
                    <a:pt x="19" y="40"/>
                  </a:cubicBezTo>
                  <a:cubicBezTo>
                    <a:pt x="23" y="43"/>
                    <a:pt x="28" y="45"/>
                    <a:pt x="30" y="45"/>
                  </a:cubicBezTo>
                  <a:cubicBezTo>
                    <a:pt x="32" y="46"/>
                    <a:pt x="33" y="44"/>
                    <a:pt x="32" y="41"/>
                  </a:cubicBezTo>
                  <a:cubicBezTo>
                    <a:pt x="31" y="37"/>
                    <a:pt x="34" y="41"/>
                    <a:pt x="36" y="44"/>
                  </a:cubicBezTo>
                  <a:cubicBezTo>
                    <a:pt x="38" y="46"/>
                    <a:pt x="41" y="46"/>
                    <a:pt x="45" y="47"/>
                  </a:cubicBezTo>
                  <a:cubicBezTo>
                    <a:pt x="48" y="47"/>
                    <a:pt x="51" y="46"/>
                    <a:pt x="54" y="43"/>
                  </a:cubicBezTo>
                  <a:cubicBezTo>
                    <a:pt x="56" y="40"/>
                    <a:pt x="51" y="40"/>
                    <a:pt x="49" y="41"/>
                  </a:cubicBezTo>
                  <a:cubicBezTo>
                    <a:pt x="48" y="42"/>
                    <a:pt x="48" y="43"/>
                    <a:pt x="45" y="44"/>
                  </a:cubicBezTo>
                  <a:cubicBezTo>
                    <a:pt x="43" y="44"/>
                    <a:pt x="38" y="39"/>
                    <a:pt x="35" y="37"/>
                  </a:cubicBezTo>
                  <a:cubicBezTo>
                    <a:pt x="32" y="35"/>
                    <a:pt x="35" y="35"/>
                    <a:pt x="37" y="35"/>
                  </a:cubicBezTo>
                  <a:cubicBezTo>
                    <a:pt x="40" y="36"/>
                    <a:pt x="39" y="35"/>
                    <a:pt x="37" y="33"/>
                  </a:cubicBezTo>
                  <a:cubicBezTo>
                    <a:pt x="35" y="31"/>
                    <a:pt x="38" y="31"/>
                    <a:pt x="40" y="32"/>
                  </a:cubicBezTo>
                  <a:cubicBezTo>
                    <a:pt x="42" y="32"/>
                    <a:pt x="46" y="32"/>
                    <a:pt x="48" y="31"/>
                  </a:cubicBezTo>
                  <a:cubicBezTo>
                    <a:pt x="50" y="30"/>
                    <a:pt x="53" y="35"/>
                    <a:pt x="55" y="36"/>
                  </a:cubicBezTo>
                  <a:cubicBezTo>
                    <a:pt x="57" y="37"/>
                    <a:pt x="58" y="36"/>
                    <a:pt x="57" y="34"/>
                  </a:cubicBezTo>
                  <a:cubicBezTo>
                    <a:pt x="56" y="32"/>
                    <a:pt x="57" y="32"/>
                    <a:pt x="60" y="31"/>
                  </a:cubicBezTo>
                  <a:cubicBezTo>
                    <a:pt x="63" y="30"/>
                    <a:pt x="63" y="24"/>
                    <a:pt x="60" y="21"/>
                  </a:cubicBezTo>
                  <a:cubicBezTo>
                    <a:pt x="57" y="19"/>
                    <a:pt x="54" y="19"/>
                    <a:pt x="52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4" name="Freeform 3079"/>
            <p:cNvSpPr>
              <a:spLocks/>
            </p:cNvSpPr>
            <p:nvPr/>
          </p:nvSpPr>
          <p:spPr bwMode="auto">
            <a:xfrm>
              <a:off x="7967942" y="5838086"/>
              <a:ext cx="4833" cy="744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9">
                  <a:moveTo>
                    <a:pt x="3" y="6"/>
                  </a:moveTo>
                  <a:cubicBezTo>
                    <a:pt x="6" y="2"/>
                    <a:pt x="5" y="6"/>
                    <a:pt x="6" y="2"/>
                  </a:cubicBezTo>
                  <a:cubicBezTo>
                    <a:pt x="6" y="2"/>
                    <a:pt x="6" y="0"/>
                    <a:pt x="4" y="3"/>
                  </a:cubicBezTo>
                  <a:cubicBezTo>
                    <a:pt x="1" y="7"/>
                    <a:pt x="0" y="9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5" name="Freeform 3080"/>
            <p:cNvSpPr>
              <a:spLocks/>
            </p:cNvSpPr>
            <p:nvPr/>
          </p:nvSpPr>
          <p:spPr bwMode="auto">
            <a:xfrm>
              <a:off x="7589355" y="4945023"/>
              <a:ext cx="17721" cy="16538"/>
            </a:xfrm>
            <a:custGeom>
              <a:avLst/>
              <a:gdLst>
                <a:gd name="T0" fmla="*/ 2147483647 w 22"/>
                <a:gd name="T1" fmla="*/ 2147483647 h 20"/>
                <a:gd name="T2" fmla="*/ 2147483647 w 22"/>
                <a:gd name="T3" fmla="*/ 2147483647 h 20"/>
                <a:gd name="T4" fmla="*/ 2147483647 w 22"/>
                <a:gd name="T5" fmla="*/ 2147483647 h 20"/>
                <a:gd name="T6" fmla="*/ 2147483647 w 22"/>
                <a:gd name="T7" fmla="*/ 2147483647 h 20"/>
                <a:gd name="T8" fmla="*/ 2147483647 w 22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0">
                  <a:moveTo>
                    <a:pt x="4" y="3"/>
                  </a:moveTo>
                  <a:cubicBezTo>
                    <a:pt x="0" y="6"/>
                    <a:pt x="5" y="14"/>
                    <a:pt x="5" y="14"/>
                  </a:cubicBezTo>
                  <a:cubicBezTo>
                    <a:pt x="7" y="19"/>
                    <a:pt x="13" y="20"/>
                    <a:pt x="17" y="18"/>
                  </a:cubicBezTo>
                  <a:cubicBezTo>
                    <a:pt x="22" y="16"/>
                    <a:pt x="22" y="12"/>
                    <a:pt x="17" y="6"/>
                  </a:cubicBezTo>
                  <a:cubicBezTo>
                    <a:pt x="13" y="0"/>
                    <a:pt x="8" y="0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6" name="Freeform 3081"/>
            <p:cNvSpPr>
              <a:spLocks/>
            </p:cNvSpPr>
            <p:nvPr/>
          </p:nvSpPr>
          <p:spPr bwMode="auto">
            <a:xfrm>
              <a:off x="7646546" y="4918561"/>
              <a:ext cx="12888" cy="18192"/>
            </a:xfrm>
            <a:custGeom>
              <a:avLst/>
              <a:gdLst>
                <a:gd name="T0" fmla="*/ 2147483647 w 16"/>
                <a:gd name="T1" fmla="*/ 2147483647 h 22"/>
                <a:gd name="T2" fmla="*/ 2147483647 w 16"/>
                <a:gd name="T3" fmla="*/ 2147483647 h 22"/>
                <a:gd name="T4" fmla="*/ 2147483647 w 16"/>
                <a:gd name="T5" fmla="*/ 2147483647 h 22"/>
                <a:gd name="T6" fmla="*/ 2147483647 w 16"/>
                <a:gd name="T7" fmla="*/ 2147483647 h 22"/>
                <a:gd name="T8" fmla="*/ 2147483647 w 16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2">
                  <a:moveTo>
                    <a:pt x="10" y="2"/>
                  </a:moveTo>
                  <a:cubicBezTo>
                    <a:pt x="7" y="0"/>
                    <a:pt x="5" y="9"/>
                    <a:pt x="2" y="15"/>
                  </a:cubicBezTo>
                  <a:cubicBezTo>
                    <a:pt x="0" y="22"/>
                    <a:pt x="6" y="19"/>
                    <a:pt x="6" y="19"/>
                  </a:cubicBezTo>
                  <a:cubicBezTo>
                    <a:pt x="10" y="18"/>
                    <a:pt x="15" y="16"/>
                    <a:pt x="16" y="12"/>
                  </a:cubicBezTo>
                  <a:cubicBezTo>
                    <a:pt x="16" y="8"/>
                    <a:pt x="13" y="5"/>
                    <a:pt x="10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7" name="Freeform 3082"/>
            <p:cNvSpPr>
              <a:spLocks/>
            </p:cNvSpPr>
            <p:nvPr/>
          </p:nvSpPr>
          <p:spPr bwMode="auto">
            <a:xfrm>
              <a:off x="10531865" y="4920214"/>
              <a:ext cx="86189" cy="73595"/>
            </a:xfrm>
            <a:custGeom>
              <a:avLst/>
              <a:gdLst>
                <a:gd name="T0" fmla="*/ 2147483647 w 107"/>
                <a:gd name="T1" fmla="*/ 2147483647 h 89"/>
                <a:gd name="T2" fmla="*/ 2147483647 w 107"/>
                <a:gd name="T3" fmla="*/ 2147483647 h 89"/>
                <a:gd name="T4" fmla="*/ 2147483647 w 107"/>
                <a:gd name="T5" fmla="*/ 2147483647 h 89"/>
                <a:gd name="T6" fmla="*/ 2147483647 w 107"/>
                <a:gd name="T7" fmla="*/ 2147483647 h 89"/>
                <a:gd name="T8" fmla="*/ 2147483647 w 107"/>
                <a:gd name="T9" fmla="*/ 2147483647 h 89"/>
                <a:gd name="T10" fmla="*/ 2147483647 w 107"/>
                <a:gd name="T11" fmla="*/ 2147483647 h 89"/>
                <a:gd name="T12" fmla="*/ 2147483647 w 107"/>
                <a:gd name="T13" fmla="*/ 2147483647 h 89"/>
                <a:gd name="T14" fmla="*/ 2147483647 w 107"/>
                <a:gd name="T15" fmla="*/ 2147483647 h 89"/>
                <a:gd name="T16" fmla="*/ 2147483647 w 107"/>
                <a:gd name="T17" fmla="*/ 2147483647 h 89"/>
                <a:gd name="T18" fmla="*/ 2147483647 w 107"/>
                <a:gd name="T19" fmla="*/ 2147483647 h 89"/>
                <a:gd name="T20" fmla="*/ 2147483647 w 107"/>
                <a:gd name="T21" fmla="*/ 2147483647 h 89"/>
                <a:gd name="T22" fmla="*/ 2147483647 w 107"/>
                <a:gd name="T23" fmla="*/ 2147483647 h 89"/>
                <a:gd name="T24" fmla="*/ 2147483647 w 107"/>
                <a:gd name="T25" fmla="*/ 2147483647 h 89"/>
                <a:gd name="T26" fmla="*/ 2147483647 w 107"/>
                <a:gd name="T27" fmla="*/ 2147483647 h 89"/>
                <a:gd name="T28" fmla="*/ 2147483647 w 107"/>
                <a:gd name="T29" fmla="*/ 2147483647 h 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7" h="89">
                  <a:moveTo>
                    <a:pt x="102" y="82"/>
                  </a:moveTo>
                  <a:cubicBezTo>
                    <a:pt x="107" y="74"/>
                    <a:pt x="95" y="70"/>
                    <a:pt x="91" y="68"/>
                  </a:cubicBezTo>
                  <a:cubicBezTo>
                    <a:pt x="88" y="67"/>
                    <a:pt x="71" y="53"/>
                    <a:pt x="67" y="50"/>
                  </a:cubicBezTo>
                  <a:cubicBezTo>
                    <a:pt x="63" y="48"/>
                    <a:pt x="54" y="43"/>
                    <a:pt x="51" y="38"/>
                  </a:cubicBezTo>
                  <a:cubicBezTo>
                    <a:pt x="47" y="34"/>
                    <a:pt x="37" y="25"/>
                    <a:pt x="32" y="22"/>
                  </a:cubicBezTo>
                  <a:cubicBezTo>
                    <a:pt x="27" y="19"/>
                    <a:pt x="22" y="16"/>
                    <a:pt x="19" y="12"/>
                  </a:cubicBezTo>
                  <a:cubicBezTo>
                    <a:pt x="16" y="8"/>
                    <a:pt x="15" y="11"/>
                    <a:pt x="14" y="12"/>
                  </a:cubicBezTo>
                  <a:cubicBezTo>
                    <a:pt x="14" y="14"/>
                    <a:pt x="10" y="13"/>
                    <a:pt x="5" y="7"/>
                  </a:cubicBezTo>
                  <a:cubicBezTo>
                    <a:pt x="0" y="0"/>
                    <a:pt x="3" y="8"/>
                    <a:pt x="3" y="8"/>
                  </a:cubicBezTo>
                  <a:cubicBezTo>
                    <a:pt x="4" y="11"/>
                    <a:pt x="11" y="22"/>
                    <a:pt x="11" y="22"/>
                  </a:cubicBezTo>
                  <a:cubicBezTo>
                    <a:pt x="24" y="40"/>
                    <a:pt x="48" y="58"/>
                    <a:pt x="50" y="60"/>
                  </a:cubicBezTo>
                  <a:cubicBezTo>
                    <a:pt x="53" y="61"/>
                    <a:pt x="56" y="62"/>
                    <a:pt x="59" y="62"/>
                  </a:cubicBezTo>
                  <a:cubicBezTo>
                    <a:pt x="61" y="62"/>
                    <a:pt x="63" y="63"/>
                    <a:pt x="64" y="65"/>
                  </a:cubicBezTo>
                  <a:cubicBezTo>
                    <a:pt x="66" y="66"/>
                    <a:pt x="73" y="71"/>
                    <a:pt x="78" y="75"/>
                  </a:cubicBezTo>
                  <a:cubicBezTo>
                    <a:pt x="83" y="78"/>
                    <a:pt x="98" y="89"/>
                    <a:pt x="102" y="8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8" name="Freeform 3083"/>
            <p:cNvSpPr>
              <a:spLocks/>
            </p:cNvSpPr>
            <p:nvPr/>
          </p:nvSpPr>
          <p:spPr bwMode="auto">
            <a:xfrm>
              <a:off x="10613221" y="4939233"/>
              <a:ext cx="14500" cy="16538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20">
                  <a:moveTo>
                    <a:pt x="5" y="8"/>
                  </a:moveTo>
                  <a:cubicBezTo>
                    <a:pt x="4" y="9"/>
                    <a:pt x="2" y="12"/>
                    <a:pt x="4" y="14"/>
                  </a:cubicBezTo>
                  <a:cubicBezTo>
                    <a:pt x="6" y="16"/>
                    <a:pt x="8" y="14"/>
                    <a:pt x="11" y="17"/>
                  </a:cubicBezTo>
                  <a:cubicBezTo>
                    <a:pt x="15" y="20"/>
                    <a:pt x="14" y="20"/>
                    <a:pt x="16" y="17"/>
                  </a:cubicBezTo>
                  <a:cubicBezTo>
                    <a:pt x="18" y="14"/>
                    <a:pt x="16" y="10"/>
                    <a:pt x="14" y="6"/>
                  </a:cubicBezTo>
                  <a:cubicBezTo>
                    <a:pt x="11" y="3"/>
                    <a:pt x="11" y="0"/>
                    <a:pt x="5" y="2"/>
                  </a:cubicBezTo>
                  <a:cubicBezTo>
                    <a:pt x="0" y="4"/>
                    <a:pt x="0" y="5"/>
                    <a:pt x="5" y="5"/>
                  </a:cubicBezTo>
                  <a:cubicBezTo>
                    <a:pt x="10" y="5"/>
                    <a:pt x="5" y="8"/>
                    <a:pt x="5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9" name="Freeform 3084"/>
            <p:cNvSpPr>
              <a:spLocks/>
            </p:cNvSpPr>
            <p:nvPr/>
          </p:nvSpPr>
          <p:spPr bwMode="auto">
            <a:xfrm>
              <a:off x="10637386" y="4959080"/>
              <a:ext cx="8055" cy="9923"/>
            </a:xfrm>
            <a:custGeom>
              <a:avLst/>
              <a:gdLst>
                <a:gd name="T0" fmla="*/ 2147483647 w 10"/>
                <a:gd name="T1" fmla="*/ 2147483647 h 12"/>
                <a:gd name="T2" fmla="*/ 0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2147483647 h 12"/>
                <a:gd name="T10" fmla="*/ 2147483647 w 10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2">
                  <a:moveTo>
                    <a:pt x="3" y="1"/>
                  </a:moveTo>
                  <a:cubicBezTo>
                    <a:pt x="1" y="2"/>
                    <a:pt x="0" y="1"/>
                    <a:pt x="0" y="4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4" y="10"/>
                    <a:pt x="6" y="12"/>
                    <a:pt x="7" y="8"/>
                  </a:cubicBezTo>
                  <a:cubicBezTo>
                    <a:pt x="9" y="4"/>
                    <a:pt x="10" y="6"/>
                    <a:pt x="8" y="4"/>
                  </a:cubicBezTo>
                  <a:cubicBezTo>
                    <a:pt x="5" y="2"/>
                    <a:pt x="5" y="0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0" name="Freeform 3085"/>
            <p:cNvSpPr>
              <a:spLocks/>
            </p:cNvSpPr>
            <p:nvPr/>
          </p:nvSpPr>
          <p:spPr bwMode="auto">
            <a:xfrm>
              <a:off x="10601138" y="4930138"/>
              <a:ext cx="4028" cy="9923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2147483647 h 12"/>
                <a:gd name="T6" fmla="*/ 2147483647 w 5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2">
                  <a:moveTo>
                    <a:pt x="3" y="3"/>
                  </a:moveTo>
                  <a:cubicBezTo>
                    <a:pt x="1" y="6"/>
                    <a:pt x="0" y="12"/>
                    <a:pt x="1" y="12"/>
                  </a:cubicBezTo>
                  <a:cubicBezTo>
                    <a:pt x="1" y="12"/>
                    <a:pt x="3" y="11"/>
                    <a:pt x="3" y="8"/>
                  </a:cubicBezTo>
                  <a:cubicBezTo>
                    <a:pt x="3" y="5"/>
                    <a:pt x="5" y="0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1" name="Freeform 3086"/>
            <p:cNvSpPr>
              <a:spLocks/>
            </p:cNvSpPr>
            <p:nvPr/>
          </p:nvSpPr>
          <p:spPr bwMode="auto">
            <a:xfrm>
              <a:off x="5965457" y="2796708"/>
              <a:ext cx="352811" cy="307611"/>
            </a:xfrm>
            <a:custGeom>
              <a:avLst/>
              <a:gdLst>
                <a:gd name="T0" fmla="*/ 2147483647 w 438"/>
                <a:gd name="T1" fmla="*/ 2147483647 h 372"/>
                <a:gd name="T2" fmla="*/ 2147483647 w 438"/>
                <a:gd name="T3" fmla="*/ 2147483647 h 372"/>
                <a:gd name="T4" fmla="*/ 2147483647 w 438"/>
                <a:gd name="T5" fmla="*/ 2147483647 h 372"/>
                <a:gd name="T6" fmla="*/ 2147483647 w 438"/>
                <a:gd name="T7" fmla="*/ 2147483647 h 372"/>
                <a:gd name="T8" fmla="*/ 2147483647 w 438"/>
                <a:gd name="T9" fmla="*/ 2147483647 h 372"/>
                <a:gd name="T10" fmla="*/ 2147483647 w 438"/>
                <a:gd name="T11" fmla="*/ 2147483647 h 372"/>
                <a:gd name="T12" fmla="*/ 2147483647 w 438"/>
                <a:gd name="T13" fmla="*/ 2147483647 h 372"/>
                <a:gd name="T14" fmla="*/ 2147483647 w 438"/>
                <a:gd name="T15" fmla="*/ 2147483647 h 372"/>
                <a:gd name="T16" fmla="*/ 2147483647 w 438"/>
                <a:gd name="T17" fmla="*/ 0 h 372"/>
                <a:gd name="T18" fmla="*/ 2147483647 w 438"/>
                <a:gd name="T19" fmla="*/ 2147483647 h 372"/>
                <a:gd name="T20" fmla="*/ 2147483647 w 438"/>
                <a:gd name="T21" fmla="*/ 2147483647 h 372"/>
                <a:gd name="T22" fmla="*/ 2147483647 w 438"/>
                <a:gd name="T23" fmla="*/ 2147483647 h 372"/>
                <a:gd name="T24" fmla="*/ 2147483647 w 438"/>
                <a:gd name="T25" fmla="*/ 2147483647 h 372"/>
                <a:gd name="T26" fmla="*/ 2147483647 w 438"/>
                <a:gd name="T27" fmla="*/ 2147483647 h 372"/>
                <a:gd name="T28" fmla="*/ 2147483647 w 438"/>
                <a:gd name="T29" fmla="*/ 2147483647 h 372"/>
                <a:gd name="T30" fmla="*/ 2147483647 w 438"/>
                <a:gd name="T31" fmla="*/ 2147483647 h 372"/>
                <a:gd name="T32" fmla="*/ 2147483647 w 438"/>
                <a:gd name="T33" fmla="*/ 2147483647 h 372"/>
                <a:gd name="T34" fmla="*/ 2147483647 w 438"/>
                <a:gd name="T35" fmla="*/ 2147483647 h 372"/>
                <a:gd name="T36" fmla="*/ 2147483647 w 438"/>
                <a:gd name="T37" fmla="*/ 2147483647 h 372"/>
                <a:gd name="T38" fmla="*/ 2147483647 w 438"/>
                <a:gd name="T39" fmla="*/ 2147483647 h 372"/>
                <a:gd name="T40" fmla="*/ 2147483647 w 438"/>
                <a:gd name="T41" fmla="*/ 2147483647 h 372"/>
                <a:gd name="T42" fmla="*/ 2147483647 w 438"/>
                <a:gd name="T43" fmla="*/ 2147483647 h 372"/>
                <a:gd name="T44" fmla="*/ 2147483647 w 438"/>
                <a:gd name="T45" fmla="*/ 2147483647 h 372"/>
                <a:gd name="T46" fmla="*/ 2147483647 w 438"/>
                <a:gd name="T47" fmla="*/ 2147483647 h 372"/>
                <a:gd name="T48" fmla="*/ 2147483647 w 438"/>
                <a:gd name="T49" fmla="*/ 2147483647 h 372"/>
                <a:gd name="T50" fmla="*/ 2147483647 w 438"/>
                <a:gd name="T51" fmla="*/ 2147483647 h 372"/>
                <a:gd name="T52" fmla="*/ 2147483647 w 438"/>
                <a:gd name="T53" fmla="*/ 2147483647 h 372"/>
                <a:gd name="T54" fmla="*/ 2147483647 w 438"/>
                <a:gd name="T55" fmla="*/ 2147483647 h 372"/>
                <a:gd name="T56" fmla="*/ 2147483647 w 438"/>
                <a:gd name="T57" fmla="*/ 2147483647 h 372"/>
                <a:gd name="T58" fmla="*/ 2147483647 w 438"/>
                <a:gd name="T59" fmla="*/ 2147483647 h 372"/>
                <a:gd name="T60" fmla="*/ 2147483647 w 438"/>
                <a:gd name="T61" fmla="*/ 2147483647 h 372"/>
                <a:gd name="T62" fmla="*/ 2147483647 w 438"/>
                <a:gd name="T63" fmla="*/ 2147483647 h 372"/>
                <a:gd name="T64" fmla="*/ 2147483647 w 438"/>
                <a:gd name="T65" fmla="*/ 2147483647 h 372"/>
                <a:gd name="T66" fmla="*/ 2147483647 w 438"/>
                <a:gd name="T67" fmla="*/ 2147483647 h 372"/>
                <a:gd name="T68" fmla="*/ 2147483647 w 438"/>
                <a:gd name="T69" fmla="*/ 2147483647 h 372"/>
                <a:gd name="T70" fmla="*/ 2147483647 w 438"/>
                <a:gd name="T71" fmla="*/ 2147483647 h 372"/>
                <a:gd name="T72" fmla="*/ 2147483647 w 438"/>
                <a:gd name="T73" fmla="*/ 2147483647 h 372"/>
                <a:gd name="T74" fmla="*/ 2147483647 w 438"/>
                <a:gd name="T75" fmla="*/ 2147483647 h 372"/>
                <a:gd name="T76" fmla="*/ 2147483647 w 438"/>
                <a:gd name="T77" fmla="*/ 2147483647 h 372"/>
                <a:gd name="T78" fmla="*/ 2147483647 w 438"/>
                <a:gd name="T79" fmla="*/ 2147483647 h 372"/>
                <a:gd name="T80" fmla="*/ 2147483647 w 438"/>
                <a:gd name="T81" fmla="*/ 2147483647 h 372"/>
                <a:gd name="T82" fmla="*/ 2147483647 w 438"/>
                <a:gd name="T83" fmla="*/ 2147483647 h 372"/>
                <a:gd name="T84" fmla="*/ 2147483647 w 438"/>
                <a:gd name="T85" fmla="*/ 2147483647 h 372"/>
                <a:gd name="T86" fmla="*/ 2147483647 w 438"/>
                <a:gd name="T87" fmla="*/ 2147483647 h 372"/>
                <a:gd name="T88" fmla="*/ 2147483647 w 438"/>
                <a:gd name="T89" fmla="*/ 2147483647 h 372"/>
                <a:gd name="T90" fmla="*/ 2147483647 w 438"/>
                <a:gd name="T91" fmla="*/ 2147483647 h 372"/>
                <a:gd name="T92" fmla="*/ 2147483647 w 438"/>
                <a:gd name="T93" fmla="*/ 2147483647 h 372"/>
                <a:gd name="T94" fmla="*/ 2147483647 w 438"/>
                <a:gd name="T95" fmla="*/ 2147483647 h 372"/>
                <a:gd name="T96" fmla="*/ 2147483647 w 438"/>
                <a:gd name="T97" fmla="*/ 2147483647 h 372"/>
                <a:gd name="T98" fmla="*/ 2147483647 w 438"/>
                <a:gd name="T99" fmla="*/ 2147483647 h 372"/>
                <a:gd name="T100" fmla="*/ 2147483647 w 438"/>
                <a:gd name="T101" fmla="*/ 2147483647 h 372"/>
                <a:gd name="T102" fmla="*/ 2147483647 w 438"/>
                <a:gd name="T103" fmla="*/ 2147483647 h 372"/>
                <a:gd name="T104" fmla="*/ 2147483647 w 438"/>
                <a:gd name="T105" fmla="*/ 2147483647 h 372"/>
                <a:gd name="T106" fmla="*/ 2147483647 w 438"/>
                <a:gd name="T107" fmla="*/ 2147483647 h 372"/>
                <a:gd name="T108" fmla="*/ 2147483647 w 438"/>
                <a:gd name="T109" fmla="*/ 2147483647 h 3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372">
                  <a:moveTo>
                    <a:pt x="374" y="71"/>
                  </a:moveTo>
                  <a:cubicBezTo>
                    <a:pt x="373" y="71"/>
                    <a:pt x="372" y="70"/>
                    <a:pt x="372" y="70"/>
                  </a:cubicBezTo>
                  <a:cubicBezTo>
                    <a:pt x="371" y="69"/>
                    <a:pt x="369" y="70"/>
                    <a:pt x="369" y="70"/>
                  </a:cubicBezTo>
                  <a:cubicBezTo>
                    <a:pt x="369" y="70"/>
                    <a:pt x="363" y="70"/>
                    <a:pt x="362" y="70"/>
                  </a:cubicBezTo>
                  <a:cubicBezTo>
                    <a:pt x="360" y="70"/>
                    <a:pt x="359" y="70"/>
                    <a:pt x="358" y="69"/>
                  </a:cubicBezTo>
                  <a:cubicBezTo>
                    <a:pt x="357" y="68"/>
                    <a:pt x="356" y="68"/>
                    <a:pt x="356" y="68"/>
                  </a:cubicBezTo>
                  <a:cubicBezTo>
                    <a:pt x="355" y="68"/>
                    <a:pt x="354" y="68"/>
                    <a:pt x="354" y="68"/>
                  </a:cubicBezTo>
                  <a:cubicBezTo>
                    <a:pt x="354" y="68"/>
                    <a:pt x="348" y="70"/>
                    <a:pt x="346" y="70"/>
                  </a:cubicBezTo>
                  <a:cubicBezTo>
                    <a:pt x="344" y="70"/>
                    <a:pt x="344" y="69"/>
                    <a:pt x="344" y="69"/>
                  </a:cubicBezTo>
                  <a:cubicBezTo>
                    <a:pt x="344" y="69"/>
                    <a:pt x="342" y="66"/>
                    <a:pt x="342" y="65"/>
                  </a:cubicBezTo>
                  <a:cubicBezTo>
                    <a:pt x="341" y="65"/>
                    <a:pt x="341" y="64"/>
                    <a:pt x="341" y="64"/>
                  </a:cubicBezTo>
                  <a:cubicBezTo>
                    <a:pt x="341" y="64"/>
                    <a:pt x="330" y="58"/>
                    <a:pt x="330" y="57"/>
                  </a:cubicBezTo>
                  <a:cubicBezTo>
                    <a:pt x="329" y="57"/>
                    <a:pt x="328" y="57"/>
                    <a:pt x="328" y="57"/>
                  </a:cubicBezTo>
                  <a:cubicBezTo>
                    <a:pt x="327" y="57"/>
                    <a:pt x="328" y="58"/>
                    <a:pt x="325" y="57"/>
                  </a:cubicBezTo>
                  <a:cubicBezTo>
                    <a:pt x="323" y="56"/>
                    <a:pt x="322" y="46"/>
                    <a:pt x="322" y="43"/>
                  </a:cubicBezTo>
                  <a:cubicBezTo>
                    <a:pt x="322" y="40"/>
                    <a:pt x="321" y="42"/>
                    <a:pt x="321" y="42"/>
                  </a:cubicBezTo>
                  <a:cubicBezTo>
                    <a:pt x="321" y="42"/>
                    <a:pt x="312" y="48"/>
                    <a:pt x="311" y="49"/>
                  </a:cubicBezTo>
                  <a:cubicBezTo>
                    <a:pt x="309" y="50"/>
                    <a:pt x="309" y="50"/>
                    <a:pt x="307" y="50"/>
                  </a:cubicBezTo>
                  <a:cubicBezTo>
                    <a:pt x="304" y="50"/>
                    <a:pt x="302" y="49"/>
                    <a:pt x="301" y="49"/>
                  </a:cubicBezTo>
                  <a:cubicBezTo>
                    <a:pt x="300" y="49"/>
                    <a:pt x="300" y="49"/>
                    <a:pt x="301" y="47"/>
                  </a:cubicBezTo>
                  <a:cubicBezTo>
                    <a:pt x="301" y="46"/>
                    <a:pt x="302" y="41"/>
                    <a:pt x="302" y="40"/>
                  </a:cubicBezTo>
                  <a:cubicBezTo>
                    <a:pt x="301" y="39"/>
                    <a:pt x="302" y="38"/>
                    <a:pt x="302" y="37"/>
                  </a:cubicBezTo>
                  <a:cubicBezTo>
                    <a:pt x="303" y="37"/>
                    <a:pt x="299" y="34"/>
                    <a:pt x="298" y="33"/>
                  </a:cubicBezTo>
                  <a:cubicBezTo>
                    <a:pt x="297" y="32"/>
                    <a:pt x="296" y="32"/>
                    <a:pt x="295" y="32"/>
                  </a:cubicBezTo>
                  <a:cubicBezTo>
                    <a:pt x="293" y="33"/>
                    <a:pt x="288" y="33"/>
                    <a:pt x="287" y="34"/>
                  </a:cubicBezTo>
                  <a:cubicBezTo>
                    <a:pt x="286" y="35"/>
                    <a:pt x="285" y="34"/>
                    <a:pt x="285" y="33"/>
                  </a:cubicBezTo>
                  <a:cubicBezTo>
                    <a:pt x="285" y="32"/>
                    <a:pt x="284" y="30"/>
                    <a:pt x="284" y="29"/>
                  </a:cubicBezTo>
                  <a:cubicBezTo>
                    <a:pt x="284" y="28"/>
                    <a:pt x="284" y="28"/>
                    <a:pt x="283" y="27"/>
                  </a:cubicBezTo>
                  <a:cubicBezTo>
                    <a:pt x="282" y="26"/>
                    <a:pt x="281" y="26"/>
                    <a:pt x="276" y="26"/>
                  </a:cubicBezTo>
                  <a:cubicBezTo>
                    <a:pt x="272" y="25"/>
                    <a:pt x="270" y="19"/>
                    <a:pt x="270" y="17"/>
                  </a:cubicBezTo>
                  <a:cubicBezTo>
                    <a:pt x="269" y="15"/>
                    <a:pt x="265" y="13"/>
                    <a:pt x="264" y="13"/>
                  </a:cubicBezTo>
                  <a:cubicBezTo>
                    <a:pt x="263" y="13"/>
                    <a:pt x="260" y="16"/>
                    <a:pt x="258" y="16"/>
                  </a:cubicBezTo>
                  <a:cubicBezTo>
                    <a:pt x="257" y="17"/>
                    <a:pt x="256" y="16"/>
                    <a:pt x="256" y="16"/>
                  </a:cubicBezTo>
                  <a:cubicBezTo>
                    <a:pt x="256" y="16"/>
                    <a:pt x="250" y="9"/>
                    <a:pt x="249" y="8"/>
                  </a:cubicBezTo>
                  <a:cubicBezTo>
                    <a:pt x="248" y="7"/>
                    <a:pt x="248" y="6"/>
                    <a:pt x="248" y="6"/>
                  </a:cubicBezTo>
                  <a:lnTo>
                    <a:pt x="246" y="0"/>
                  </a:lnTo>
                  <a:cubicBezTo>
                    <a:pt x="245" y="0"/>
                    <a:pt x="245" y="0"/>
                    <a:pt x="244" y="0"/>
                  </a:cubicBezTo>
                  <a:cubicBezTo>
                    <a:pt x="237" y="2"/>
                    <a:pt x="213" y="6"/>
                    <a:pt x="214" y="17"/>
                  </a:cubicBezTo>
                  <a:cubicBezTo>
                    <a:pt x="215" y="29"/>
                    <a:pt x="216" y="31"/>
                    <a:pt x="216" y="35"/>
                  </a:cubicBezTo>
                  <a:cubicBezTo>
                    <a:pt x="217" y="39"/>
                    <a:pt x="216" y="40"/>
                    <a:pt x="213" y="42"/>
                  </a:cubicBezTo>
                  <a:cubicBezTo>
                    <a:pt x="209" y="44"/>
                    <a:pt x="204" y="46"/>
                    <a:pt x="199" y="49"/>
                  </a:cubicBezTo>
                  <a:cubicBezTo>
                    <a:pt x="194" y="52"/>
                    <a:pt x="187" y="54"/>
                    <a:pt x="184" y="54"/>
                  </a:cubicBezTo>
                  <a:cubicBezTo>
                    <a:pt x="181" y="55"/>
                    <a:pt x="169" y="59"/>
                    <a:pt x="167" y="63"/>
                  </a:cubicBezTo>
                  <a:cubicBezTo>
                    <a:pt x="164" y="67"/>
                    <a:pt x="162" y="71"/>
                    <a:pt x="169" y="71"/>
                  </a:cubicBezTo>
                  <a:cubicBezTo>
                    <a:pt x="175" y="71"/>
                    <a:pt x="179" y="70"/>
                    <a:pt x="170" y="74"/>
                  </a:cubicBezTo>
                  <a:cubicBezTo>
                    <a:pt x="161" y="78"/>
                    <a:pt x="155" y="81"/>
                    <a:pt x="128" y="77"/>
                  </a:cubicBezTo>
                  <a:cubicBezTo>
                    <a:pt x="128" y="77"/>
                    <a:pt x="123" y="77"/>
                    <a:pt x="121" y="73"/>
                  </a:cubicBezTo>
                  <a:cubicBezTo>
                    <a:pt x="119" y="69"/>
                    <a:pt x="117" y="67"/>
                    <a:pt x="118" y="64"/>
                  </a:cubicBezTo>
                  <a:cubicBezTo>
                    <a:pt x="120" y="61"/>
                    <a:pt x="118" y="61"/>
                    <a:pt x="116" y="60"/>
                  </a:cubicBezTo>
                  <a:cubicBezTo>
                    <a:pt x="114" y="60"/>
                    <a:pt x="112" y="60"/>
                    <a:pt x="110" y="62"/>
                  </a:cubicBezTo>
                  <a:cubicBezTo>
                    <a:pt x="109" y="63"/>
                    <a:pt x="105" y="63"/>
                    <a:pt x="103" y="62"/>
                  </a:cubicBezTo>
                  <a:cubicBezTo>
                    <a:pt x="100" y="60"/>
                    <a:pt x="94" y="57"/>
                    <a:pt x="97" y="63"/>
                  </a:cubicBezTo>
                  <a:cubicBezTo>
                    <a:pt x="101" y="69"/>
                    <a:pt x="104" y="81"/>
                    <a:pt x="107" y="82"/>
                  </a:cubicBezTo>
                  <a:cubicBezTo>
                    <a:pt x="109" y="83"/>
                    <a:pt x="110" y="86"/>
                    <a:pt x="110" y="88"/>
                  </a:cubicBezTo>
                  <a:cubicBezTo>
                    <a:pt x="110" y="90"/>
                    <a:pt x="110" y="103"/>
                    <a:pt x="112" y="105"/>
                  </a:cubicBezTo>
                  <a:cubicBezTo>
                    <a:pt x="115" y="107"/>
                    <a:pt x="117" y="108"/>
                    <a:pt x="111" y="107"/>
                  </a:cubicBezTo>
                  <a:cubicBezTo>
                    <a:pt x="106" y="106"/>
                    <a:pt x="96" y="103"/>
                    <a:pt x="96" y="108"/>
                  </a:cubicBezTo>
                  <a:cubicBezTo>
                    <a:pt x="96" y="113"/>
                    <a:pt x="95" y="110"/>
                    <a:pt x="92" y="109"/>
                  </a:cubicBezTo>
                  <a:cubicBezTo>
                    <a:pt x="89" y="108"/>
                    <a:pt x="79" y="109"/>
                    <a:pt x="74" y="111"/>
                  </a:cubicBezTo>
                  <a:cubicBezTo>
                    <a:pt x="69" y="113"/>
                    <a:pt x="70" y="112"/>
                    <a:pt x="68" y="110"/>
                  </a:cubicBezTo>
                  <a:cubicBezTo>
                    <a:pt x="66" y="107"/>
                    <a:pt x="63" y="102"/>
                    <a:pt x="61" y="100"/>
                  </a:cubicBezTo>
                  <a:cubicBezTo>
                    <a:pt x="58" y="99"/>
                    <a:pt x="59" y="96"/>
                    <a:pt x="53" y="99"/>
                  </a:cubicBezTo>
                  <a:cubicBezTo>
                    <a:pt x="48" y="101"/>
                    <a:pt x="28" y="108"/>
                    <a:pt x="8" y="111"/>
                  </a:cubicBezTo>
                  <a:cubicBezTo>
                    <a:pt x="8" y="111"/>
                    <a:pt x="1" y="111"/>
                    <a:pt x="1" y="116"/>
                  </a:cubicBezTo>
                  <a:cubicBezTo>
                    <a:pt x="1" y="120"/>
                    <a:pt x="0" y="121"/>
                    <a:pt x="6" y="120"/>
                  </a:cubicBezTo>
                  <a:cubicBezTo>
                    <a:pt x="13" y="118"/>
                    <a:pt x="16" y="117"/>
                    <a:pt x="14" y="119"/>
                  </a:cubicBezTo>
                  <a:cubicBezTo>
                    <a:pt x="12" y="121"/>
                    <a:pt x="13" y="120"/>
                    <a:pt x="15" y="120"/>
                  </a:cubicBezTo>
                  <a:cubicBezTo>
                    <a:pt x="17" y="119"/>
                    <a:pt x="19" y="120"/>
                    <a:pt x="14" y="122"/>
                  </a:cubicBezTo>
                  <a:cubicBezTo>
                    <a:pt x="10" y="123"/>
                    <a:pt x="6" y="120"/>
                    <a:pt x="7" y="123"/>
                  </a:cubicBezTo>
                  <a:cubicBezTo>
                    <a:pt x="8" y="126"/>
                    <a:pt x="7" y="128"/>
                    <a:pt x="10" y="126"/>
                  </a:cubicBezTo>
                  <a:cubicBezTo>
                    <a:pt x="13" y="124"/>
                    <a:pt x="16" y="125"/>
                    <a:pt x="16" y="127"/>
                  </a:cubicBezTo>
                  <a:cubicBezTo>
                    <a:pt x="16" y="129"/>
                    <a:pt x="16" y="131"/>
                    <a:pt x="11" y="131"/>
                  </a:cubicBezTo>
                  <a:cubicBezTo>
                    <a:pt x="6" y="131"/>
                    <a:pt x="0" y="132"/>
                    <a:pt x="4" y="134"/>
                  </a:cubicBezTo>
                  <a:cubicBezTo>
                    <a:pt x="9" y="137"/>
                    <a:pt x="15" y="143"/>
                    <a:pt x="19" y="141"/>
                  </a:cubicBezTo>
                  <a:cubicBezTo>
                    <a:pt x="22" y="138"/>
                    <a:pt x="33" y="136"/>
                    <a:pt x="53" y="151"/>
                  </a:cubicBezTo>
                  <a:cubicBezTo>
                    <a:pt x="53" y="151"/>
                    <a:pt x="55" y="153"/>
                    <a:pt x="56" y="155"/>
                  </a:cubicBezTo>
                  <a:cubicBezTo>
                    <a:pt x="56" y="156"/>
                    <a:pt x="56" y="156"/>
                    <a:pt x="57" y="154"/>
                  </a:cubicBezTo>
                  <a:cubicBezTo>
                    <a:pt x="58" y="151"/>
                    <a:pt x="58" y="153"/>
                    <a:pt x="59" y="152"/>
                  </a:cubicBezTo>
                  <a:cubicBezTo>
                    <a:pt x="60" y="151"/>
                    <a:pt x="61" y="150"/>
                    <a:pt x="63" y="151"/>
                  </a:cubicBezTo>
                  <a:cubicBezTo>
                    <a:pt x="66" y="152"/>
                    <a:pt x="76" y="157"/>
                    <a:pt x="76" y="157"/>
                  </a:cubicBezTo>
                  <a:cubicBezTo>
                    <a:pt x="76" y="157"/>
                    <a:pt x="78" y="157"/>
                    <a:pt x="77" y="160"/>
                  </a:cubicBezTo>
                  <a:cubicBezTo>
                    <a:pt x="76" y="162"/>
                    <a:pt x="78" y="169"/>
                    <a:pt x="87" y="166"/>
                  </a:cubicBezTo>
                  <a:cubicBezTo>
                    <a:pt x="97" y="162"/>
                    <a:pt x="97" y="165"/>
                    <a:pt x="100" y="167"/>
                  </a:cubicBezTo>
                  <a:cubicBezTo>
                    <a:pt x="100" y="167"/>
                    <a:pt x="101" y="169"/>
                    <a:pt x="97" y="167"/>
                  </a:cubicBezTo>
                  <a:cubicBezTo>
                    <a:pt x="94" y="164"/>
                    <a:pt x="91" y="164"/>
                    <a:pt x="89" y="167"/>
                  </a:cubicBezTo>
                  <a:cubicBezTo>
                    <a:pt x="87" y="171"/>
                    <a:pt x="85" y="172"/>
                    <a:pt x="89" y="173"/>
                  </a:cubicBezTo>
                  <a:cubicBezTo>
                    <a:pt x="92" y="174"/>
                    <a:pt x="95" y="176"/>
                    <a:pt x="92" y="179"/>
                  </a:cubicBezTo>
                  <a:cubicBezTo>
                    <a:pt x="90" y="182"/>
                    <a:pt x="89" y="184"/>
                    <a:pt x="94" y="189"/>
                  </a:cubicBezTo>
                  <a:cubicBezTo>
                    <a:pt x="98" y="193"/>
                    <a:pt x="99" y="196"/>
                    <a:pt x="100" y="198"/>
                  </a:cubicBezTo>
                  <a:cubicBezTo>
                    <a:pt x="101" y="200"/>
                    <a:pt x="103" y="200"/>
                    <a:pt x="105" y="201"/>
                  </a:cubicBezTo>
                  <a:cubicBezTo>
                    <a:pt x="108" y="202"/>
                    <a:pt x="122" y="206"/>
                    <a:pt x="122" y="206"/>
                  </a:cubicBezTo>
                  <a:cubicBezTo>
                    <a:pt x="122" y="206"/>
                    <a:pt x="124" y="207"/>
                    <a:pt x="122" y="209"/>
                  </a:cubicBezTo>
                  <a:cubicBezTo>
                    <a:pt x="121" y="211"/>
                    <a:pt x="122" y="215"/>
                    <a:pt x="123" y="221"/>
                  </a:cubicBezTo>
                  <a:cubicBezTo>
                    <a:pt x="123" y="221"/>
                    <a:pt x="125" y="223"/>
                    <a:pt x="124" y="224"/>
                  </a:cubicBezTo>
                  <a:cubicBezTo>
                    <a:pt x="123" y="226"/>
                    <a:pt x="123" y="227"/>
                    <a:pt x="123" y="229"/>
                  </a:cubicBezTo>
                  <a:cubicBezTo>
                    <a:pt x="124" y="230"/>
                    <a:pt x="123" y="229"/>
                    <a:pt x="122" y="228"/>
                  </a:cubicBezTo>
                  <a:cubicBezTo>
                    <a:pt x="120" y="228"/>
                    <a:pt x="118" y="230"/>
                    <a:pt x="121" y="233"/>
                  </a:cubicBezTo>
                  <a:cubicBezTo>
                    <a:pt x="124" y="236"/>
                    <a:pt x="124" y="238"/>
                    <a:pt x="124" y="241"/>
                  </a:cubicBezTo>
                  <a:cubicBezTo>
                    <a:pt x="123" y="243"/>
                    <a:pt x="123" y="265"/>
                    <a:pt x="124" y="271"/>
                  </a:cubicBezTo>
                  <a:cubicBezTo>
                    <a:pt x="124" y="271"/>
                    <a:pt x="124" y="272"/>
                    <a:pt x="125" y="273"/>
                  </a:cubicBezTo>
                  <a:cubicBezTo>
                    <a:pt x="127" y="275"/>
                    <a:pt x="126" y="276"/>
                    <a:pt x="124" y="277"/>
                  </a:cubicBezTo>
                  <a:cubicBezTo>
                    <a:pt x="123" y="279"/>
                    <a:pt x="117" y="284"/>
                    <a:pt x="117" y="289"/>
                  </a:cubicBezTo>
                  <a:cubicBezTo>
                    <a:pt x="117" y="294"/>
                    <a:pt x="114" y="320"/>
                    <a:pt x="106" y="326"/>
                  </a:cubicBezTo>
                  <a:cubicBezTo>
                    <a:pt x="106" y="326"/>
                    <a:pt x="101" y="330"/>
                    <a:pt x="105" y="330"/>
                  </a:cubicBezTo>
                  <a:cubicBezTo>
                    <a:pt x="109" y="331"/>
                    <a:pt x="115" y="331"/>
                    <a:pt x="115" y="336"/>
                  </a:cubicBezTo>
                  <a:cubicBezTo>
                    <a:pt x="115" y="336"/>
                    <a:pt x="115" y="337"/>
                    <a:pt x="115" y="337"/>
                  </a:cubicBezTo>
                  <a:cubicBezTo>
                    <a:pt x="115" y="337"/>
                    <a:pt x="114" y="336"/>
                    <a:pt x="114" y="335"/>
                  </a:cubicBezTo>
                  <a:cubicBezTo>
                    <a:pt x="114" y="336"/>
                    <a:pt x="114" y="336"/>
                    <a:pt x="114" y="337"/>
                  </a:cubicBezTo>
                  <a:cubicBezTo>
                    <a:pt x="112" y="340"/>
                    <a:pt x="113" y="343"/>
                    <a:pt x="116" y="343"/>
                  </a:cubicBezTo>
                  <a:cubicBezTo>
                    <a:pt x="120" y="343"/>
                    <a:pt x="134" y="346"/>
                    <a:pt x="135" y="347"/>
                  </a:cubicBezTo>
                  <a:cubicBezTo>
                    <a:pt x="136" y="347"/>
                    <a:pt x="137" y="348"/>
                    <a:pt x="138" y="348"/>
                  </a:cubicBezTo>
                  <a:cubicBezTo>
                    <a:pt x="138" y="349"/>
                    <a:pt x="142" y="354"/>
                    <a:pt x="149" y="351"/>
                  </a:cubicBezTo>
                  <a:cubicBezTo>
                    <a:pt x="149" y="351"/>
                    <a:pt x="150" y="350"/>
                    <a:pt x="151" y="351"/>
                  </a:cubicBezTo>
                  <a:cubicBezTo>
                    <a:pt x="153" y="352"/>
                    <a:pt x="157" y="356"/>
                    <a:pt x="163" y="356"/>
                  </a:cubicBezTo>
                  <a:cubicBezTo>
                    <a:pt x="169" y="356"/>
                    <a:pt x="180" y="356"/>
                    <a:pt x="181" y="356"/>
                  </a:cubicBezTo>
                  <a:cubicBezTo>
                    <a:pt x="183" y="357"/>
                    <a:pt x="184" y="356"/>
                    <a:pt x="184" y="354"/>
                  </a:cubicBezTo>
                  <a:cubicBezTo>
                    <a:pt x="183" y="353"/>
                    <a:pt x="184" y="349"/>
                    <a:pt x="188" y="350"/>
                  </a:cubicBezTo>
                  <a:cubicBezTo>
                    <a:pt x="192" y="352"/>
                    <a:pt x="205" y="358"/>
                    <a:pt x="210" y="361"/>
                  </a:cubicBezTo>
                  <a:cubicBezTo>
                    <a:pt x="210" y="360"/>
                    <a:pt x="211" y="360"/>
                    <a:pt x="211" y="360"/>
                  </a:cubicBezTo>
                  <a:cubicBezTo>
                    <a:pt x="211" y="360"/>
                    <a:pt x="217" y="361"/>
                    <a:pt x="218" y="361"/>
                  </a:cubicBezTo>
                  <a:cubicBezTo>
                    <a:pt x="220" y="361"/>
                    <a:pt x="221" y="362"/>
                    <a:pt x="220" y="362"/>
                  </a:cubicBezTo>
                  <a:cubicBezTo>
                    <a:pt x="220" y="363"/>
                    <a:pt x="219" y="363"/>
                    <a:pt x="218" y="364"/>
                  </a:cubicBezTo>
                  <a:cubicBezTo>
                    <a:pt x="222" y="365"/>
                    <a:pt x="230" y="369"/>
                    <a:pt x="233" y="370"/>
                  </a:cubicBezTo>
                  <a:cubicBezTo>
                    <a:pt x="237" y="370"/>
                    <a:pt x="248" y="372"/>
                    <a:pt x="255" y="370"/>
                  </a:cubicBezTo>
                  <a:cubicBezTo>
                    <a:pt x="259" y="369"/>
                    <a:pt x="265" y="368"/>
                    <a:pt x="269" y="367"/>
                  </a:cubicBezTo>
                  <a:cubicBezTo>
                    <a:pt x="268" y="366"/>
                    <a:pt x="267" y="364"/>
                    <a:pt x="267" y="362"/>
                  </a:cubicBezTo>
                  <a:cubicBezTo>
                    <a:pt x="266" y="359"/>
                    <a:pt x="264" y="352"/>
                    <a:pt x="263" y="351"/>
                  </a:cubicBezTo>
                  <a:cubicBezTo>
                    <a:pt x="262" y="350"/>
                    <a:pt x="262" y="349"/>
                    <a:pt x="263" y="347"/>
                  </a:cubicBezTo>
                  <a:cubicBezTo>
                    <a:pt x="265" y="344"/>
                    <a:pt x="271" y="333"/>
                    <a:pt x="281" y="330"/>
                  </a:cubicBezTo>
                  <a:cubicBezTo>
                    <a:pt x="291" y="326"/>
                    <a:pt x="293" y="324"/>
                    <a:pt x="294" y="323"/>
                  </a:cubicBezTo>
                  <a:cubicBezTo>
                    <a:pt x="295" y="323"/>
                    <a:pt x="297" y="321"/>
                    <a:pt x="303" y="324"/>
                  </a:cubicBezTo>
                  <a:cubicBezTo>
                    <a:pt x="309" y="327"/>
                    <a:pt x="314" y="325"/>
                    <a:pt x="317" y="324"/>
                  </a:cubicBezTo>
                  <a:cubicBezTo>
                    <a:pt x="320" y="324"/>
                    <a:pt x="319" y="325"/>
                    <a:pt x="319" y="326"/>
                  </a:cubicBezTo>
                  <a:cubicBezTo>
                    <a:pt x="320" y="326"/>
                    <a:pt x="320" y="327"/>
                    <a:pt x="322" y="327"/>
                  </a:cubicBezTo>
                  <a:cubicBezTo>
                    <a:pt x="324" y="327"/>
                    <a:pt x="328" y="326"/>
                    <a:pt x="329" y="326"/>
                  </a:cubicBezTo>
                  <a:cubicBezTo>
                    <a:pt x="329" y="326"/>
                    <a:pt x="329" y="328"/>
                    <a:pt x="330" y="328"/>
                  </a:cubicBezTo>
                  <a:cubicBezTo>
                    <a:pt x="330" y="329"/>
                    <a:pt x="332" y="330"/>
                    <a:pt x="338" y="329"/>
                  </a:cubicBezTo>
                  <a:cubicBezTo>
                    <a:pt x="338" y="329"/>
                    <a:pt x="339" y="329"/>
                    <a:pt x="340" y="332"/>
                  </a:cubicBezTo>
                  <a:cubicBezTo>
                    <a:pt x="341" y="335"/>
                    <a:pt x="342" y="335"/>
                    <a:pt x="344" y="335"/>
                  </a:cubicBezTo>
                  <a:cubicBezTo>
                    <a:pt x="346" y="336"/>
                    <a:pt x="353" y="335"/>
                    <a:pt x="355" y="338"/>
                  </a:cubicBezTo>
                  <a:cubicBezTo>
                    <a:pt x="357" y="341"/>
                    <a:pt x="356" y="341"/>
                    <a:pt x="361" y="341"/>
                  </a:cubicBezTo>
                  <a:cubicBezTo>
                    <a:pt x="365" y="340"/>
                    <a:pt x="367" y="339"/>
                    <a:pt x="367" y="340"/>
                  </a:cubicBezTo>
                  <a:cubicBezTo>
                    <a:pt x="366" y="341"/>
                    <a:pt x="366" y="342"/>
                    <a:pt x="369" y="341"/>
                  </a:cubicBezTo>
                  <a:cubicBezTo>
                    <a:pt x="372" y="341"/>
                    <a:pt x="376" y="340"/>
                    <a:pt x="388" y="328"/>
                  </a:cubicBezTo>
                  <a:cubicBezTo>
                    <a:pt x="388" y="328"/>
                    <a:pt x="394" y="322"/>
                    <a:pt x="398" y="321"/>
                  </a:cubicBezTo>
                  <a:cubicBezTo>
                    <a:pt x="403" y="320"/>
                    <a:pt x="406" y="317"/>
                    <a:pt x="408" y="316"/>
                  </a:cubicBezTo>
                  <a:cubicBezTo>
                    <a:pt x="409" y="315"/>
                    <a:pt x="411" y="313"/>
                    <a:pt x="414" y="312"/>
                  </a:cubicBezTo>
                  <a:cubicBezTo>
                    <a:pt x="416" y="308"/>
                    <a:pt x="419" y="300"/>
                    <a:pt x="419" y="300"/>
                  </a:cubicBezTo>
                  <a:cubicBezTo>
                    <a:pt x="419" y="300"/>
                    <a:pt x="419" y="299"/>
                    <a:pt x="418" y="299"/>
                  </a:cubicBezTo>
                  <a:cubicBezTo>
                    <a:pt x="417" y="298"/>
                    <a:pt x="393" y="288"/>
                    <a:pt x="393" y="288"/>
                  </a:cubicBezTo>
                  <a:cubicBezTo>
                    <a:pt x="393" y="288"/>
                    <a:pt x="392" y="288"/>
                    <a:pt x="393" y="286"/>
                  </a:cubicBezTo>
                  <a:cubicBezTo>
                    <a:pt x="393" y="285"/>
                    <a:pt x="394" y="277"/>
                    <a:pt x="394" y="277"/>
                  </a:cubicBezTo>
                  <a:cubicBezTo>
                    <a:pt x="394" y="277"/>
                    <a:pt x="394" y="276"/>
                    <a:pt x="395" y="275"/>
                  </a:cubicBezTo>
                  <a:cubicBezTo>
                    <a:pt x="396" y="274"/>
                    <a:pt x="398" y="273"/>
                    <a:pt x="397" y="272"/>
                  </a:cubicBezTo>
                  <a:cubicBezTo>
                    <a:pt x="396" y="271"/>
                    <a:pt x="384" y="257"/>
                    <a:pt x="384" y="257"/>
                  </a:cubicBezTo>
                  <a:cubicBezTo>
                    <a:pt x="384" y="257"/>
                    <a:pt x="383" y="256"/>
                    <a:pt x="385" y="256"/>
                  </a:cubicBezTo>
                  <a:cubicBezTo>
                    <a:pt x="387" y="255"/>
                    <a:pt x="399" y="251"/>
                    <a:pt x="399" y="251"/>
                  </a:cubicBezTo>
                  <a:cubicBezTo>
                    <a:pt x="399" y="251"/>
                    <a:pt x="400" y="251"/>
                    <a:pt x="400" y="250"/>
                  </a:cubicBezTo>
                  <a:cubicBezTo>
                    <a:pt x="400" y="249"/>
                    <a:pt x="400" y="248"/>
                    <a:pt x="401" y="247"/>
                  </a:cubicBezTo>
                  <a:cubicBezTo>
                    <a:pt x="401" y="246"/>
                    <a:pt x="402" y="243"/>
                    <a:pt x="400" y="243"/>
                  </a:cubicBezTo>
                  <a:cubicBezTo>
                    <a:pt x="399" y="242"/>
                    <a:pt x="398" y="241"/>
                    <a:pt x="397" y="240"/>
                  </a:cubicBezTo>
                  <a:cubicBezTo>
                    <a:pt x="397" y="239"/>
                    <a:pt x="390" y="230"/>
                    <a:pt x="390" y="230"/>
                  </a:cubicBezTo>
                  <a:cubicBezTo>
                    <a:pt x="390" y="230"/>
                    <a:pt x="388" y="229"/>
                    <a:pt x="390" y="228"/>
                  </a:cubicBezTo>
                  <a:cubicBezTo>
                    <a:pt x="392" y="227"/>
                    <a:pt x="395" y="224"/>
                    <a:pt x="397" y="223"/>
                  </a:cubicBezTo>
                  <a:cubicBezTo>
                    <a:pt x="397" y="222"/>
                    <a:pt x="396" y="221"/>
                    <a:pt x="396" y="220"/>
                  </a:cubicBezTo>
                  <a:cubicBezTo>
                    <a:pt x="395" y="220"/>
                    <a:pt x="391" y="215"/>
                    <a:pt x="391" y="215"/>
                  </a:cubicBezTo>
                  <a:cubicBezTo>
                    <a:pt x="391" y="215"/>
                    <a:pt x="391" y="214"/>
                    <a:pt x="390" y="213"/>
                  </a:cubicBezTo>
                  <a:cubicBezTo>
                    <a:pt x="390" y="211"/>
                    <a:pt x="389" y="204"/>
                    <a:pt x="389" y="203"/>
                  </a:cubicBezTo>
                  <a:cubicBezTo>
                    <a:pt x="389" y="202"/>
                    <a:pt x="389" y="202"/>
                    <a:pt x="388" y="201"/>
                  </a:cubicBezTo>
                  <a:cubicBezTo>
                    <a:pt x="387" y="201"/>
                    <a:pt x="385" y="200"/>
                    <a:pt x="384" y="200"/>
                  </a:cubicBezTo>
                  <a:cubicBezTo>
                    <a:pt x="383" y="200"/>
                    <a:pt x="381" y="201"/>
                    <a:pt x="380" y="201"/>
                  </a:cubicBezTo>
                  <a:cubicBezTo>
                    <a:pt x="380" y="201"/>
                    <a:pt x="376" y="203"/>
                    <a:pt x="375" y="203"/>
                  </a:cubicBezTo>
                  <a:cubicBezTo>
                    <a:pt x="374" y="203"/>
                    <a:pt x="373" y="202"/>
                    <a:pt x="373" y="203"/>
                  </a:cubicBezTo>
                  <a:cubicBezTo>
                    <a:pt x="372" y="204"/>
                    <a:pt x="371" y="206"/>
                    <a:pt x="371" y="206"/>
                  </a:cubicBezTo>
                  <a:cubicBezTo>
                    <a:pt x="371" y="206"/>
                    <a:pt x="370" y="207"/>
                    <a:pt x="369" y="208"/>
                  </a:cubicBezTo>
                  <a:cubicBezTo>
                    <a:pt x="368" y="208"/>
                    <a:pt x="363" y="212"/>
                    <a:pt x="363" y="212"/>
                  </a:cubicBezTo>
                  <a:cubicBezTo>
                    <a:pt x="363" y="212"/>
                    <a:pt x="360" y="215"/>
                    <a:pt x="363" y="210"/>
                  </a:cubicBezTo>
                  <a:lnTo>
                    <a:pt x="365" y="207"/>
                  </a:lnTo>
                  <a:cubicBezTo>
                    <a:pt x="365" y="207"/>
                    <a:pt x="366" y="205"/>
                    <a:pt x="366" y="204"/>
                  </a:cubicBezTo>
                  <a:cubicBezTo>
                    <a:pt x="365" y="204"/>
                    <a:pt x="365" y="203"/>
                    <a:pt x="365" y="203"/>
                  </a:cubicBezTo>
                  <a:cubicBezTo>
                    <a:pt x="365" y="203"/>
                    <a:pt x="365" y="202"/>
                    <a:pt x="365" y="200"/>
                  </a:cubicBezTo>
                  <a:cubicBezTo>
                    <a:pt x="366" y="199"/>
                    <a:pt x="367" y="196"/>
                    <a:pt x="368" y="195"/>
                  </a:cubicBezTo>
                  <a:cubicBezTo>
                    <a:pt x="369" y="194"/>
                    <a:pt x="375" y="188"/>
                    <a:pt x="376" y="187"/>
                  </a:cubicBezTo>
                  <a:cubicBezTo>
                    <a:pt x="376" y="187"/>
                    <a:pt x="377" y="186"/>
                    <a:pt x="378" y="184"/>
                  </a:cubicBezTo>
                  <a:cubicBezTo>
                    <a:pt x="378" y="183"/>
                    <a:pt x="379" y="180"/>
                    <a:pt x="379" y="180"/>
                  </a:cubicBezTo>
                  <a:cubicBezTo>
                    <a:pt x="379" y="180"/>
                    <a:pt x="379" y="179"/>
                    <a:pt x="380" y="178"/>
                  </a:cubicBezTo>
                  <a:cubicBezTo>
                    <a:pt x="381" y="177"/>
                    <a:pt x="386" y="175"/>
                    <a:pt x="388" y="173"/>
                  </a:cubicBezTo>
                  <a:cubicBezTo>
                    <a:pt x="390" y="171"/>
                    <a:pt x="394" y="167"/>
                    <a:pt x="395" y="166"/>
                  </a:cubicBezTo>
                  <a:cubicBezTo>
                    <a:pt x="396" y="165"/>
                    <a:pt x="397" y="164"/>
                    <a:pt x="397" y="164"/>
                  </a:cubicBezTo>
                  <a:cubicBezTo>
                    <a:pt x="397" y="164"/>
                    <a:pt x="399" y="163"/>
                    <a:pt x="396" y="163"/>
                  </a:cubicBezTo>
                  <a:cubicBezTo>
                    <a:pt x="393" y="163"/>
                    <a:pt x="393" y="163"/>
                    <a:pt x="393" y="163"/>
                  </a:cubicBezTo>
                  <a:cubicBezTo>
                    <a:pt x="393" y="163"/>
                    <a:pt x="391" y="163"/>
                    <a:pt x="393" y="161"/>
                  </a:cubicBezTo>
                  <a:cubicBezTo>
                    <a:pt x="394" y="159"/>
                    <a:pt x="395" y="158"/>
                    <a:pt x="395" y="157"/>
                  </a:cubicBezTo>
                  <a:cubicBezTo>
                    <a:pt x="395" y="157"/>
                    <a:pt x="396" y="156"/>
                    <a:pt x="397" y="156"/>
                  </a:cubicBezTo>
                  <a:cubicBezTo>
                    <a:pt x="398" y="157"/>
                    <a:pt x="400" y="156"/>
                    <a:pt x="401" y="157"/>
                  </a:cubicBezTo>
                  <a:cubicBezTo>
                    <a:pt x="402" y="158"/>
                    <a:pt x="403" y="159"/>
                    <a:pt x="403" y="159"/>
                  </a:cubicBezTo>
                  <a:cubicBezTo>
                    <a:pt x="403" y="159"/>
                    <a:pt x="404" y="160"/>
                    <a:pt x="405" y="159"/>
                  </a:cubicBezTo>
                  <a:cubicBezTo>
                    <a:pt x="406" y="158"/>
                    <a:pt x="407" y="159"/>
                    <a:pt x="408" y="159"/>
                  </a:cubicBezTo>
                  <a:cubicBezTo>
                    <a:pt x="409" y="159"/>
                    <a:pt x="409" y="159"/>
                    <a:pt x="410" y="158"/>
                  </a:cubicBezTo>
                  <a:cubicBezTo>
                    <a:pt x="411" y="158"/>
                    <a:pt x="412" y="157"/>
                    <a:pt x="413" y="155"/>
                  </a:cubicBezTo>
                  <a:cubicBezTo>
                    <a:pt x="413" y="154"/>
                    <a:pt x="414" y="154"/>
                    <a:pt x="415" y="153"/>
                  </a:cubicBezTo>
                  <a:cubicBezTo>
                    <a:pt x="415" y="153"/>
                    <a:pt x="415" y="153"/>
                    <a:pt x="416" y="153"/>
                  </a:cubicBezTo>
                  <a:cubicBezTo>
                    <a:pt x="415" y="152"/>
                    <a:pt x="415" y="150"/>
                    <a:pt x="415" y="150"/>
                  </a:cubicBezTo>
                  <a:cubicBezTo>
                    <a:pt x="415" y="149"/>
                    <a:pt x="414" y="146"/>
                    <a:pt x="414" y="145"/>
                  </a:cubicBezTo>
                  <a:cubicBezTo>
                    <a:pt x="414" y="143"/>
                    <a:pt x="415" y="133"/>
                    <a:pt x="415" y="131"/>
                  </a:cubicBezTo>
                  <a:cubicBezTo>
                    <a:pt x="415" y="130"/>
                    <a:pt x="417" y="127"/>
                    <a:pt x="419" y="125"/>
                  </a:cubicBezTo>
                  <a:cubicBezTo>
                    <a:pt x="420" y="123"/>
                    <a:pt x="427" y="107"/>
                    <a:pt x="427" y="106"/>
                  </a:cubicBezTo>
                  <a:cubicBezTo>
                    <a:pt x="428" y="104"/>
                    <a:pt x="429" y="103"/>
                    <a:pt x="429" y="103"/>
                  </a:cubicBezTo>
                  <a:cubicBezTo>
                    <a:pt x="429" y="103"/>
                    <a:pt x="435" y="95"/>
                    <a:pt x="437" y="94"/>
                  </a:cubicBezTo>
                  <a:cubicBezTo>
                    <a:pt x="438" y="93"/>
                    <a:pt x="436" y="92"/>
                    <a:pt x="436" y="92"/>
                  </a:cubicBezTo>
                  <a:cubicBezTo>
                    <a:pt x="436" y="92"/>
                    <a:pt x="429" y="91"/>
                    <a:pt x="427" y="90"/>
                  </a:cubicBezTo>
                  <a:cubicBezTo>
                    <a:pt x="426" y="90"/>
                    <a:pt x="425" y="90"/>
                    <a:pt x="425" y="90"/>
                  </a:cubicBezTo>
                  <a:cubicBezTo>
                    <a:pt x="425" y="90"/>
                    <a:pt x="421" y="90"/>
                    <a:pt x="420" y="90"/>
                  </a:cubicBezTo>
                  <a:cubicBezTo>
                    <a:pt x="418" y="90"/>
                    <a:pt x="416" y="89"/>
                    <a:pt x="416" y="89"/>
                  </a:cubicBezTo>
                  <a:cubicBezTo>
                    <a:pt x="416" y="89"/>
                    <a:pt x="410" y="86"/>
                    <a:pt x="409" y="85"/>
                  </a:cubicBezTo>
                  <a:cubicBezTo>
                    <a:pt x="408" y="84"/>
                    <a:pt x="407" y="84"/>
                    <a:pt x="407" y="84"/>
                  </a:cubicBezTo>
                  <a:cubicBezTo>
                    <a:pt x="407" y="84"/>
                    <a:pt x="401" y="85"/>
                    <a:pt x="400" y="85"/>
                  </a:cubicBezTo>
                  <a:cubicBezTo>
                    <a:pt x="399" y="85"/>
                    <a:pt x="398" y="85"/>
                    <a:pt x="398" y="85"/>
                  </a:cubicBezTo>
                  <a:cubicBezTo>
                    <a:pt x="398" y="85"/>
                    <a:pt x="389" y="83"/>
                    <a:pt x="388" y="83"/>
                  </a:cubicBezTo>
                  <a:cubicBezTo>
                    <a:pt x="387" y="83"/>
                    <a:pt x="386" y="82"/>
                    <a:pt x="386" y="81"/>
                  </a:cubicBezTo>
                  <a:cubicBezTo>
                    <a:pt x="385" y="81"/>
                    <a:pt x="382" y="76"/>
                    <a:pt x="381" y="75"/>
                  </a:cubicBezTo>
                  <a:cubicBezTo>
                    <a:pt x="381" y="74"/>
                    <a:pt x="380" y="74"/>
                    <a:pt x="379" y="73"/>
                  </a:cubicBezTo>
                  <a:cubicBezTo>
                    <a:pt x="378" y="73"/>
                    <a:pt x="376" y="72"/>
                    <a:pt x="374" y="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2" name="Freeform 3087"/>
            <p:cNvSpPr>
              <a:spLocks/>
            </p:cNvSpPr>
            <p:nvPr/>
          </p:nvSpPr>
          <p:spPr bwMode="auto">
            <a:xfrm>
              <a:off x="6133808" y="3094396"/>
              <a:ext cx="9666" cy="6615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0 h 8"/>
                <a:gd name="T8" fmla="*/ 2147483647 w 12"/>
                <a:gd name="T9" fmla="*/ 2147483647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8">
                  <a:moveTo>
                    <a:pt x="9" y="4"/>
                  </a:moveTo>
                  <a:cubicBezTo>
                    <a:pt x="10" y="3"/>
                    <a:pt x="11" y="3"/>
                    <a:pt x="11" y="2"/>
                  </a:cubicBezTo>
                  <a:cubicBezTo>
                    <a:pt x="12" y="2"/>
                    <a:pt x="11" y="1"/>
                    <a:pt x="9" y="1"/>
                  </a:cubicBezTo>
                  <a:cubicBezTo>
                    <a:pt x="8" y="1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1" y="8"/>
                    <a:pt x="4" y="7"/>
                  </a:cubicBezTo>
                  <a:cubicBezTo>
                    <a:pt x="6" y="6"/>
                    <a:pt x="8" y="5"/>
                    <a:pt x="9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3" name="Freeform 3088"/>
            <p:cNvSpPr>
              <a:spLocks/>
            </p:cNvSpPr>
            <p:nvPr/>
          </p:nvSpPr>
          <p:spPr bwMode="auto">
            <a:xfrm>
              <a:off x="5603786" y="3560773"/>
              <a:ext cx="6444" cy="7442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2" y="4"/>
                  </a:moveTo>
                  <a:cubicBezTo>
                    <a:pt x="0" y="6"/>
                    <a:pt x="2" y="7"/>
                    <a:pt x="5" y="8"/>
                  </a:cubicBezTo>
                  <a:cubicBezTo>
                    <a:pt x="8" y="9"/>
                    <a:pt x="7" y="5"/>
                    <a:pt x="7" y="5"/>
                  </a:cubicBezTo>
                  <a:cubicBezTo>
                    <a:pt x="8" y="0"/>
                    <a:pt x="4" y="3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4" name="Freeform 3089"/>
            <p:cNvSpPr>
              <a:spLocks/>
            </p:cNvSpPr>
            <p:nvPr/>
          </p:nvSpPr>
          <p:spPr bwMode="auto">
            <a:xfrm>
              <a:off x="5606202" y="3530177"/>
              <a:ext cx="9666" cy="12404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2147483647 w 12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4" y="1"/>
                  </a:moveTo>
                  <a:cubicBezTo>
                    <a:pt x="0" y="3"/>
                    <a:pt x="4" y="8"/>
                    <a:pt x="4" y="8"/>
                  </a:cubicBezTo>
                  <a:cubicBezTo>
                    <a:pt x="11" y="15"/>
                    <a:pt x="12" y="7"/>
                    <a:pt x="12" y="4"/>
                  </a:cubicBezTo>
                  <a:cubicBezTo>
                    <a:pt x="12" y="0"/>
                    <a:pt x="8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5" name="Freeform 3090"/>
            <p:cNvSpPr>
              <a:spLocks/>
            </p:cNvSpPr>
            <p:nvPr/>
          </p:nvSpPr>
          <p:spPr bwMode="auto">
            <a:xfrm>
              <a:off x="5625534" y="3550851"/>
              <a:ext cx="8055" cy="6615"/>
            </a:xfrm>
            <a:custGeom>
              <a:avLst/>
              <a:gdLst>
                <a:gd name="T0" fmla="*/ 2147483647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3" y="1"/>
                  </a:moveTo>
                  <a:cubicBezTo>
                    <a:pt x="0" y="1"/>
                    <a:pt x="3" y="5"/>
                    <a:pt x="3" y="5"/>
                  </a:cubicBezTo>
                  <a:cubicBezTo>
                    <a:pt x="4" y="8"/>
                    <a:pt x="6" y="7"/>
                    <a:pt x="8" y="3"/>
                  </a:cubicBezTo>
                  <a:cubicBezTo>
                    <a:pt x="10" y="0"/>
                    <a:pt x="7" y="1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6" name="Freeform 3091"/>
            <p:cNvSpPr>
              <a:spLocks/>
            </p:cNvSpPr>
            <p:nvPr/>
          </p:nvSpPr>
          <p:spPr bwMode="auto">
            <a:xfrm>
              <a:off x="5636811" y="3539273"/>
              <a:ext cx="20943" cy="19845"/>
            </a:xfrm>
            <a:custGeom>
              <a:avLst/>
              <a:gdLst>
                <a:gd name="T0" fmla="*/ 2147483647 w 26"/>
                <a:gd name="T1" fmla="*/ 2147483647 h 24"/>
                <a:gd name="T2" fmla="*/ 2147483647 w 26"/>
                <a:gd name="T3" fmla="*/ 2147483647 h 24"/>
                <a:gd name="T4" fmla="*/ 2147483647 w 26"/>
                <a:gd name="T5" fmla="*/ 2147483647 h 24"/>
                <a:gd name="T6" fmla="*/ 2147483647 w 26"/>
                <a:gd name="T7" fmla="*/ 2147483647 h 24"/>
                <a:gd name="T8" fmla="*/ 2147483647 w 26"/>
                <a:gd name="T9" fmla="*/ 2147483647 h 24"/>
                <a:gd name="T10" fmla="*/ 2147483647 w 26"/>
                <a:gd name="T11" fmla="*/ 2147483647 h 24"/>
                <a:gd name="T12" fmla="*/ 2147483647 w 26"/>
                <a:gd name="T13" fmla="*/ 2147483647 h 24"/>
                <a:gd name="T14" fmla="*/ 2147483647 w 26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4">
                  <a:moveTo>
                    <a:pt x="8" y="20"/>
                  </a:moveTo>
                  <a:cubicBezTo>
                    <a:pt x="9" y="24"/>
                    <a:pt x="12" y="19"/>
                    <a:pt x="12" y="19"/>
                  </a:cubicBezTo>
                  <a:cubicBezTo>
                    <a:pt x="12" y="19"/>
                    <a:pt x="20" y="9"/>
                    <a:pt x="23" y="4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2" y="1"/>
                    <a:pt x="20" y="1"/>
                    <a:pt x="18" y="4"/>
                  </a:cubicBezTo>
                  <a:cubicBezTo>
                    <a:pt x="15" y="7"/>
                    <a:pt x="7" y="8"/>
                    <a:pt x="4" y="8"/>
                  </a:cubicBezTo>
                  <a:cubicBezTo>
                    <a:pt x="0" y="8"/>
                    <a:pt x="3" y="11"/>
                    <a:pt x="3" y="11"/>
                  </a:cubicBezTo>
                  <a:cubicBezTo>
                    <a:pt x="5" y="15"/>
                    <a:pt x="6" y="16"/>
                    <a:pt x="8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7" name="Freeform 3092"/>
            <p:cNvSpPr>
              <a:spLocks/>
            </p:cNvSpPr>
            <p:nvPr/>
          </p:nvSpPr>
          <p:spPr bwMode="auto">
            <a:xfrm>
              <a:off x="5665809" y="3551677"/>
              <a:ext cx="13693" cy="13231"/>
            </a:xfrm>
            <a:custGeom>
              <a:avLst/>
              <a:gdLst>
                <a:gd name="T0" fmla="*/ 2147483647 w 17"/>
                <a:gd name="T1" fmla="*/ 2147483647 h 16"/>
                <a:gd name="T2" fmla="*/ 2147483647 w 17"/>
                <a:gd name="T3" fmla="*/ 2147483647 h 16"/>
                <a:gd name="T4" fmla="*/ 2147483647 w 17"/>
                <a:gd name="T5" fmla="*/ 2147483647 h 16"/>
                <a:gd name="T6" fmla="*/ 2147483647 w 17"/>
                <a:gd name="T7" fmla="*/ 2147483647 h 16"/>
                <a:gd name="T8" fmla="*/ 2147483647 w 17"/>
                <a:gd name="T9" fmla="*/ 2147483647 h 16"/>
                <a:gd name="T10" fmla="*/ 2147483647 w 17"/>
                <a:gd name="T11" fmla="*/ 0 h 16"/>
                <a:gd name="T12" fmla="*/ 2147483647 w 17"/>
                <a:gd name="T13" fmla="*/ 2147483647 h 16"/>
                <a:gd name="T14" fmla="*/ 2147483647 w 17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cubicBezTo>
                    <a:pt x="0" y="10"/>
                    <a:pt x="5" y="13"/>
                    <a:pt x="6" y="15"/>
                  </a:cubicBezTo>
                  <a:cubicBezTo>
                    <a:pt x="7" y="16"/>
                    <a:pt x="8" y="16"/>
                    <a:pt x="12" y="15"/>
                  </a:cubicBezTo>
                  <a:cubicBezTo>
                    <a:pt x="16" y="13"/>
                    <a:pt x="17" y="6"/>
                    <a:pt x="17" y="4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12" y="2"/>
                    <a:pt x="12" y="1"/>
                    <a:pt x="8" y="0"/>
                  </a:cubicBezTo>
                  <a:cubicBezTo>
                    <a:pt x="5" y="0"/>
                    <a:pt x="5" y="3"/>
                    <a:pt x="5" y="3"/>
                  </a:cubicBezTo>
                  <a:cubicBezTo>
                    <a:pt x="5" y="5"/>
                    <a:pt x="4" y="4"/>
                    <a:pt x="2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8" name="Freeform 3093"/>
            <p:cNvSpPr>
              <a:spLocks/>
            </p:cNvSpPr>
            <p:nvPr/>
          </p:nvSpPr>
          <p:spPr bwMode="auto">
            <a:xfrm>
              <a:off x="5702862" y="3532658"/>
              <a:ext cx="19332" cy="23981"/>
            </a:xfrm>
            <a:custGeom>
              <a:avLst/>
              <a:gdLst>
                <a:gd name="T0" fmla="*/ 2147483647 w 24"/>
                <a:gd name="T1" fmla="*/ 2147483647 h 29"/>
                <a:gd name="T2" fmla="*/ 2147483647 w 24"/>
                <a:gd name="T3" fmla="*/ 2147483647 h 29"/>
                <a:gd name="T4" fmla="*/ 2147483647 w 24"/>
                <a:gd name="T5" fmla="*/ 2147483647 h 29"/>
                <a:gd name="T6" fmla="*/ 2147483647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9">
                  <a:moveTo>
                    <a:pt x="17" y="5"/>
                  </a:moveTo>
                  <a:cubicBezTo>
                    <a:pt x="15" y="8"/>
                    <a:pt x="12" y="13"/>
                    <a:pt x="11" y="17"/>
                  </a:cubicBezTo>
                  <a:cubicBezTo>
                    <a:pt x="10" y="21"/>
                    <a:pt x="9" y="23"/>
                    <a:pt x="4" y="25"/>
                  </a:cubicBezTo>
                  <a:cubicBezTo>
                    <a:pt x="0" y="28"/>
                    <a:pt x="3" y="27"/>
                    <a:pt x="3" y="27"/>
                  </a:cubicBezTo>
                  <a:cubicBezTo>
                    <a:pt x="5" y="29"/>
                    <a:pt x="14" y="24"/>
                    <a:pt x="19" y="20"/>
                  </a:cubicBezTo>
                  <a:cubicBezTo>
                    <a:pt x="24" y="17"/>
                    <a:pt x="24" y="9"/>
                    <a:pt x="22" y="5"/>
                  </a:cubicBezTo>
                  <a:cubicBezTo>
                    <a:pt x="20" y="0"/>
                    <a:pt x="18" y="3"/>
                    <a:pt x="17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9" name="Freeform 3094"/>
            <p:cNvSpPr>
              <a:spLocks/>
            </p:cNvSpPr>
            <p:nvPr/>
          </p:nvSpPr>
          <p:spPr bwMode="auto">
            <a:xfrm>
              <a:off x="5720584" y="3517773"/>
              <a:ext cx="12083" cy="14057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2147483647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3" y="13"/>
                  </a:moveTo>
                  <a:cubicBezTo>
                    <a:pt x="3" y="17"/>
                    <a:pt x="4" y="15"/>
                    <a:pt x="8" y="13"/>
                  </a:cubicBezTo>
                  <a:cubicBezTo>
                    <a:pt x="11" y="10"/>
                    <a:pt x="13" y="10"/>
                    <a:pt x="14" y="5"/>
                  </a:cubicBezTo>
                  <a:cubicBezTo>
                    <a:pt x="15" y="0"/>
                    <a:pt x="8" y="5"/>
                    <a:pt x="4" y="8"/>
                  </a:cubicBezTo>
                  <a:cubicBezTo>
                    <a:pt x="0" y="10"/>
                    <a:pt x="3" y="13"/>
                    <a:pt x="3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0" name="Freeform 3095"/>
            <p:cNvSpPr>
              <a:spLocks/>
            </p:cNvSpPr>
            <p:nvPr/>
          </p:nvSpPr>
          <p:spPr bwMode="auto">
            <a:xfrm>
              <a:off x="6128974" y="3208509"/>
              <a:ext cx="12888" cy="15712"/>
            </a:xfrm>
            <a:custGeom>
              <a:avLst/>
              <a:gdLst>
                <a:gd name="T0" fmla="*/ 2147483647 w 16"/>
                <a:gd name="T1" fmla="*/ 2147483647 h 19"/>
                <a:gd name="T2" fmla="*/ 2147483647 w 16"/>
                <a:gd name="T3" fmla="*/ 2147483647 h 19"/>
                <a:gd name="T4" fmla="*/ 2147483647 w 16"/>
                <a:gd name="T5" fmla="*/ 2147483647 h 19"/>
                <a:gd name="T6" fmla="*/ 2147483647 w 16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1" y="6"/>
                  </a:moveTo>
                  <a:cubicBezTo>
                    <a:pt x="16" y="0"/>
                    <a:pt x="8" y="2"/>
                    <a:pt x="4" y="3"/>
                  </a:cubicBezTo>
                  <a:cubicBezTo>
                    <a:pt x="0" y="4"/>
                    <a:pt x="1" y="8"/>
                    <a:pt x="1" y="8"/>
                  </a:cubicBezTo>
                  <a:cubicBezTo>
                    <a:pt x="4" y="19"/>
                    <a:pt x="6" y="12"/>
                    <a:pt x="11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1" name="Freeform 3096"/>
            <p:cNvSpPr>
              <a:spLocks/>
            </p:cNvSpPr>
            <p:nvPr/>
          </p:nvSpPr>
          <p:spPr bwMode="auto">
            <a:xfrm>
              <a:off x="6156362" y="3180395"/>
              <a:ext cx="34637" cy="25634"/>
            </a:xfrm>
            <a:custGeom>
              <a:avLst/>
              <a:gdLst>
                <a:gd name="T0" fmla="*/ 2147483647 w 43"/>
                <a:gd name="T1" fmla="*/ 2147483647 h 31"/>
                <a:gd name="T2" fmla="*/ 2147483647 w 43"/>
                <a:gd name="T3" fmla="*/ 2147483647 h 31"/>
                <a:gd name="T4" fmla="*/ 2147483647 w 43"/>
                <a:gd name="T5" fmla="*/ 2147483647 h 31"/>
                <a:gd name="T6" fmla="*/ 2147483647 w 43"/>
                <a:gd name="T7" fmla="*/ 2147483647 h 31"/>
                <a:gd name="T8" fmla="*/ 2147483647 w 43"/>
                <a:gd name="T9" fmla="*/ 2147483647 h 31"/>
                <a:gd name="T10" fmla="*/ 2147483647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31">
                  <a:moveTo>
                    <a:pt x="31" y="2"/>
                  </a:moveTo>
                  <a:cubicBezTo>
                    <a:pt x="35" y="0"/>
                    <a:pt x="17" y="6"/>
                    <a:pt x="9" y="12"/>
                  </a:cubicBezTo>
                  <a:cubicBezTo>
                    <a:pt x="0" y="19"/>
                    <a:pt x="8" y="18"/>
                    <a:pt x="8" y="18"/>
                  </a:cubicBezTo>
                  <a:cubicBezTo>
                    <a:pt x="11" y="17"/>
                    <a:pt x="16" y="18"/>
                    <a:pt x="16" y="22"/>
                  </a:cubicBezTo>
                  <a:cubicBezTo>
                    <a:pt x="16" y="26"/>
                    <a:pt x="20" y="25"/>
                    <a:pt x="24" y="28"/>
                  </a:cubicBezTo>
                  <a:cubicBezTo>
                    <a:pt x="28" y="31"/>
                    <a:pt x="36" y="21"/>
                    <a:pt x="39" y="16"/>
                  </a:cubicBezTo>
                  <a:cubicBezTo>
                    <a:pt x="43" y="10"/>
                    <a:pt x="38" y="10"/>
                    <a:pt x="36" y="10"/>
                  </a:cubicBezTo>
                  <a:cubicBezTo>
                    <a:pt x="33" y="10"/>
                    <a:pt x="31" y="10"/>
                    <a:pt x="31" y="8"/>
                  </a:cubicBezTo>
                  <a:cubicBezTo>
                    <a:pt x="31" y="7"/>
                    <a:pt x="32" y="5"/>
                    <a:pt x="30" y="6"/>
                  </a:cubicBezTo>
                  <a:cubicBezTo>
                    <a:pt x="28" y="7"/>
                    <a:pt x="28" y="5"/>
                    <a:pt x="3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2" name="Freeform 3097"/>
            <p:cNvSpPr>
              <a:spLocks/>
            </p:cNvSpPr>
            <p:nvPr/>
          </p:nvSpPr>
          <p:spPr bwMode="auto">
            <a:xfrm>
              <a:off x="6196637" y="3177914"/>
              <a:ext cx="16110" cy="10750"/>
            </a:xfrm>
            <a:custGeom>
              <a:avLst/>
              <a:gdLst>
                <a:gd name="T0" fmla="*/ 2147483647 w 20"/>
                <a:gd name="T1" fmla="*/ 2147483647 h 13"/>
                <a:gd name="T2" fmla="*/ 2147483647 w 20"/>
                <a:gd name="T3" fmla="*/ 2147483647 h 13"/>
                <a:gd name="T4" fmla="*/ 2147483647 w 20"/>
                <a:gd name="T5" fmla="*/ 2147483647 h 13"/>
                <a:gd name="T6" fmla="*/ 2147483647 w 20"/>
                <a:gd name="T7" fmla="*/ 2147483647 h 13"/>
                <a:gd name="T8" fmla="*/ 2147483647 w 20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3">
                  <a:moveTo>
                    <a:pt x="16" y="10"/>
                  </a:moveTo>
                  <a:cubicBezTo>
                    <a:pt x="20" y="13"/>
                    <a:pt x="19" y="9"/>
                    <a:pt x="18" y="5"/>
                  </a:cubicBezTo>
                  <a:cubicBezTo>
                    <a:pt x="17" y="1"/>
                    <a:pt x="11" y="0"/>
                    <a:pt x="6" y="1"/>
                  </a:cubicBezTo>
                  <a:cubicBezTo>
                    <a:pt x="0" y="2"/>
                    <a:pt x="4" y="4"/>
                    <a:pt x="4" y="4"/>
                  </a:cubicBezTo>
                  <a:cubicBezTo>
                    <a:pt x="4" y="4"/>
                    <a:pt x="12" y="7"/>
                    <a:pt x="16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3" name="Freeform 3098"/>
            <p:cNvSpPr>
              <a:spLocks/>
            </p:cNvSpPr>
            <p:nvPr/>
          </p:nvSpPr>
          <p:spPr bwMode="auto">
            <a:xfrm>
              <a:off x="5842215" y="3053877"/>
              <a:ext cx="345561" cy="257169"/>
            </a:xfrm>
            <a:custGeom>
              <a:avLst/>
              <a:gdLst>
                <a:gd name="T0" fmla="*/ 2147483647 w 429"/>
                <a:gd name="T1" fmla="*/ 2147483647 h 311"/>
                <a:gd name="T2" fmla="*/ 2147483647 w 429"/>
                <a:gd name="T3" fmla="*/ 2147483647 h 311"/>
                <a:gd name="T4" fmla="*/ 2147483647 w 429"/>
                <a:gd name="T5" fmla="*/ 2147483647 h 311"/>
                <a:gd name="T6" fmla="*/ 2147483647 w 429"/>
                <a:gd name="T7" fmla="*/ 2147483647 h 311"/>
                <a:gd name="T8" fmla="*/ 2147483647 w 429"/>
                <a:gd name="T9" fmla="*/ 2147483647 h 311"/>
                <a:gd name="T10" fmla="*/ 2147483647 w 429"/>
                <a:gd name="T11" fmla="*/ 2147483647 h 311"/>
                <a:gd name="T12" fmla="*/ 2147483647 w 429"/>
                <a:gd name="T13" fmla="*/ 2147483647 h 311"/>
                <a:gd name="T14" fmla="*/ 2147483647 w 429"/>
                <a:gd name="T15" fmla="*/ 2147483647 h 311"/>
                <a:gd name="T16" fmla="*/ 2147483647 w 429"/>
                <a:gd name="T17" fmla="*/ 2147483647 h 311"/>
                <a:gd name="T18" fmla="*/ 2147483647 w 429"/>
                <a:gd name="T19" fmla="*/ 2147483647 h 311"/>
                <a:gd name="T20" fmla="*/ 2147483647 w 429"/>
                <a:gd name="T21" fmla="*/ 2147483647 h 311"/>
                <a:gd name="T22" fmla="*/ 2147483647 w 429"/>
                <a:gd name="T23" fmla="*/ 2147483647 h 311"/>
                <a:gd name="T24" fmla="*/ 2147483647 w 429"/>
                <a:gd name="T25" fmla="*/ 2147483647 h 311"/>
                <a:gd name="T26" fmla="*/ 2147483647 w 429"/>
                <a:gd name="T27" fmla="*/ 2147483647 h 311"/>
                <a:gd name="T28" fmla="*/ 2147483647 w 429"/>
                <a:gd name="T29" fmla="*/ 2147483647 h 311"/>
                <a:gd name="T30" fmla="*/ 2147483647 w 429"/>
                <a:gd name="T31" fmla="*/ 2147483647 h 311"/>
                <a:gd name="T32" fmla="*/ 2147483647 w 429"/>
                <a:gd name="T33" fmla="*/ 2147483647 h 311"/>
                <a:gd name="T34" fmla="*/ 2147483647 w 429"/>
                <a:gd name="T35" fmla="*/ 2147483647 h 311"/>
                <a:gd name="T36" fmla="*/ 2147483647 w 429"/>
                <a:gd name="T37" fmla="*/ 2147483647 h 311"/>
                <a:gd name="T38" fmla="*/ 2147483647 w 429"/>
                <a:gd name="T39" fmla="*/ 2147483647 h 311"/>
                <a:gd name="T40" fmla="*/ 2147483647 w 429"/>
                <a:gd name="T41" fmla="*/ 2147483647 h 311"/>
                <a:gd name="T42" fmla="*/ 2147483647 w 429"/>
                <a:gd name="T43" fmla="*/ 2147483647 h 311"/>
                <a:gd name="T44" fmla="*/ 2147483647 w 429"/>
                <a:gd name="T45" fmla="*/ 2147483647 h 311"/>
                <a:gd name="T46" fmla="*/ 2147483647 w 429"/>
                <a:gd name="T47" fmla="*/ 2147483647 h 311"/>
                <a:gd name="T48" fmla="*/ 2147483647 w 429"/>
                <a:gd name="T49" fmla="*/ 2147483647 h 311"/>
                <a:gd name="T50" fmla="*/ 2147483647 w 429"/>
                <a:gd name="T51" fmla="*/ 2147483647 h 311"/>
                <a:gd name="T52" fmla="*/ 2147483647 w 429"/>
                <a:gd name="T53" fmla="*/ 2147483647 h 311"/>
                <a:gd name="T54" fmla="*/ 2147483647 w 429"/>
                <a:gd name="T55" fmla="*/ 2147483647 h 311"/>
                <a:gd name="T56" fmla="*/ 2147483647 w 429"/>
                <a:gd name="T57" fmla="*/ 2147483647 h 311"/>
                <a:gd name="T58" fmla="*/ 2147483647 w 429"/>
                <a:gd name="T59" fmla="*/ 2147483647 h 311"/>
                <a:gd name="T60" fmla="*/ 2147483647 w 429"/>
                <a:gd name="T61" fmla="*/ 2147483647 h 311"/>
                <a:gd name="T62" fmla="*/ 2147483647 w 429"/>
                <a:gd name="T63" fmla="*/ 2147483647 h 311"/>
                <a:gd name="T64" fmla="*/ 2147483647 w 429"/>
                <a:gd name="T65" fmla="*/ 2147483647 h 311"/>
                <a:gd name="T66" fmla="*/ 2147483647 w 429"/>
                <a:gd name="T67" fmla="*/ 2147483647 h 311"/>
                <a:gd name="T68" fmla="*/ 2147483647 w 429"/>
                <a:gd name="T69" fmla="*/ 2147483647 h 311"/>
                <a:gd name="T70" fmla="*/ 2147483647 w 429"/>
                <a:gd name="T71" fmla="*/ 2147483647 h 311"/>
                <a:gd name="T72" fmla="*/ 2147483647 w 429"/>
                <a:gd name="T73" fmla="*/ 2147483647 h 311"/>
                <a:gd name="T74" fmla="*/ 2147483647 w 429"/>
                <a:gd name="T75" fmla="*/ 2147483647 h 311"/>
                <a:gd name="T76" fmla="*/ 2147483647 w 429"/>
                <a:gd name="T77" fmla="*/ 2147483647 h 311"/>
                <a:gd name="T78" fmla="*/ 2147483647 w 429"/>
                <a:gd name="T79" fmla="*/ 2147483647 h 311"/>
                <a:gd name="T80" fmla="*/ 2147483647 w 429"/>
                <a:gd name="T81" fmla="*/ 2147483647 h 311"/>
                <a:gd name="T82" fmla="*/ 2147483647 w 429"/>
                <a:gd name="T83" fmla="*/ 2147483647 h 311"/>
                <a:gd name="T84" fmla="*/ 2147483647 w 429"/>
                <a:gd name="T85" fmla="*/ 2147483647 h 311"/>
                <a:gd name="T86" fmla="*/ 2147483647 w 429"/>
                <a:gd name="T87" fmla="*/ 2147483647 h 311"/>
                <a:gd name="T88" fmla="*/ 2147483647 w 429"/>
                <a:gd name="T89" fmla="*/ 2147483647 h 311"/>
                <a:gd name="T90" fmla="*/ 2147483647 w 429"/>
                <a:gd name="T91" fmla="*/ 2147483647 h 311"/>
                <a:gd name="T92" fmla="*/ 2147483647 w 429"/>
                <a:gd name="T93" fmla="*/ 2147483647 h 311"/>
                <a:gd name="T94" fmla="*/ 2147483647 w 429"/>
                <a:gd name="T95" fmla="*/ 2147483647 h 311"/>
                <a:gd name="T96" fmla="*/ 2147483647 w 429"/>
                <a:gd name="T97" fmla="*/ 2147483647 h 311"/>
                <a:gd name="T98" fmla="*/ 2147483647 w 429"/>
                <a:gd name="T99" fmla="*/ 2147483647 h 311"/>
                <a:gd name="T100" fmla="*/ 2147483647 w 429"/>
                <a:gd name="T101" fmla="*/ 2147483647 h 3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9" h="311">
                  <a:moveTo>
                    <a:pt x="386" y="59"/>
                  </a:moveTo>
                  <a:cubicBezTo>
                    <a:pt x="383" y="58"/>
                    <a:pt x="375" y="54"/>
                    <a:pt x="371" y="53"/>
                  </a:cubicBezTo>
                  <a:cubicBezTo>
                    <a:pt x="370" y="54"/>
                    <a:pt x="368" y="55"/>
                    <a:pt x="366" y="56"/>
                  </a:cubicBezTo>
                  <a:cubicBezTo>
                    <a:pt x="363" y="57"/>
                    <a:pt x="363" y="52"/>
                    <a:pt x="363" y="52"/>
                  </a:cubicBezTo>
                  <a:cubicBezTo>
                    <a:pt x="362" y="51"/>
                    <a:pt x="363" y="50"/>
                    <a:pt x="363" y="50"/>
                  </a:cubicBezTo>
                  <a:cubicBezTo>
                    <a:pt x="358" y="47"/>
                    <a:pt x="345" y="41"/>
                    <a:pt x="341" y="39"/>
                  </a:cubicBezTo>
                  <a:cubicBezTo>
                    <a:pt x="337" y="38"/>
                    <a:pt x="336" y="42"/>
                    <a:pt x="337" y="43"/>
                  </a:cubicBezTo>
                  <a:cubicBezTo>
                    <a:pt x="337" y="45"/>
                    <a:pt x="336" y="46"/>
                    <a:pt x="334" y="45"/>
                  </a:cubicBezTo>
                  <a:cubicBezTo>
                    <a:pt x="333" y="45"/>
                    <a:pt x="322" y="45"/>
                    <a:pt x="316" y="45"/>
                  </a:cubicBezTo>
                  <a:cubicBezTo>
                    <a:pt x="310" y="45"/>
                    <a:pt x="306" y="41"/>
                    <a:pt x="304" y="40"/>
                  </a:cubicBezTo>
                  <a:cubicBezTo>
                    <a:pt x="303" y="39"/>
                    <a:pt x="302" y="40"/>
                    <a:pt x="302" y="40"/>
                  </a:cubicBezTo>
                  <a:cubicBezTo>
                    <a:pt x="295" y="43"/>
                    <a:pt x="291" y="38"/>
                    <a:pt x="291" y="37"/>
                  </a:cubicBezTo>
                  <a:cubicBezTo>
                    <a:pt x="290" y="37"/>
                    <a:pt x="289" y="36"/>
                    <a:pt x="288" y="36"/>
                  </a:cubicBezTo>
                  <a:cubicBezTo>
                    <a:pt x="287" y="35"/>
                    <a:pt x="273" y="32"/>
                    <a:pt x="269" y="32"/>
                  </a:cubicBezTo>
                  <a:cubicBezTo>
                    <a:pt x="266" y="32"/>
                    <a:pt x="265" y="29"/>
                    <a:pt x="267" y="26"/>
                  </a:cubicBezTo>
                  <a:cubicBezTo>
                    <a:pt x="267" y="25"/>
                    <a:pt x="267" y="25"/>
                    <a:pt x="267" y="24"/>
                  </a:cubicBezTo>
                  <a:cubicBezTo>
                    <a:pt x="267" y="24"/>
                    <a:pt x="266" y="23"/>
                    <a:pt x="265" y="23"/>
                  </a:cubicBezTo>
                  <a:cubicBezTo>
                    <a:pt x="262" y="22"/>
                    <a:pt x="257" y="22"/>
                    <a:pt x="255" y="20"/>
                  </a:cubicBezTo>
                  <a:cubicBezTo>
                    <a:pt x="254" y="19"/>
                    <a:pt x="252" y="18"/>
                    <a:pt x="249" y="18"/>
                  </a:cubicBezTo>
                  <a:cubicBezTo>
                    <a:pt x="246" y="19"/>
                    <a:pt x="236" y="22"/>
                    <a:pt x="224" y="17"/>
                  </a:cubicBezTo>
                  <a:cubicBezTo>
                    <a:pt x="224" y="17"/>
                    <a:pt x="221" y="15"/>
                    <a:pt x="215" y="17"/>
                  </a:cubicBezTo>
                  <a:cubicBezTo>
                    <a:pt x="209" y="19"/>
                    <a:pt x="204" y="17"/>
                    <a:pt x="200" y="15"/>
                  </a:cubicBezTo>
                  <a:cubicBezTo>
                    <a:pt x="196" y="13"/>
                    <a:pt x="192" y="11"/>
                    <a:pt x="172" y="16"/>
                  </a:cubicBezTo>
                  <a:cubicBezTo>
                    <a:pt x="172" y="16"/>
                    <a:pt x="167" y="18"/>
                    <a:pt x="159" y="16"/>
                  </a:cubicBezTo>
                  <a:cubicBezTo>
                    <a:pt x="151" y="14"/>
                    <a:pt x="127" y="10"/>
                    <a:pt x="127" y="10"/>
                  </a:cubicBezTo>
                  <a:cubicBezTo>
                    <a:pt x="127" y="10"/>
                    <a:pt x="123" y="9"/>
                    <a:pt x="121" y="8"/>
                  </a:cubicBezTo>
                  <a:cubicBezTo>
                    <a:pt x="119" y="6"/>
                    <a:pt x="116" y="5"/>
                    <a:pt x="112" y="7"/>
                  </a:cubicBezTo>
                  <a:cubicBezTo>
                    <a:pt x="109" y="8"/>
                    <a:pt x="81" y="13"/>
                    <a:pt x="81" y="13"/>
                  </a:cubicBezTo>
                  <a:cubicBezTo>
                    <a:pt x="81" y="13"/>
                    <a:pt x="78" y="14"/>
                    <a:pt x="72" y="9"/>
                  </a:cubicBezTo>
                  <a:cubicBezTo>
                    <a:pt x="65" y="4"/>
                    <a:pt x="58" y="0"/>
                    <a:pt x="52" y="4"/>
                  </a:cubicBezTo>
                  <a:cubicBezTo>
                    <a:pt x="46" y="8"/>
                    <a:pt x="49" y="4"/>
                    <a:pt x="50" y="2"/>
                  </a:cubicBezTo>
                  <a:cubicBezTo>
                    <a:pt x="51" y="0"/>
                    <a:pt x="49" y="2"/>
                    <a:pt x="47" y="3"/>
                  </a:cubicBezTo>
                  <a:cubicBezTo>
                    <a:pt x="45" y="4"/>
                    <a:pt x="40" y="9"/>
                    <a:pt x="38" y="9"/>
                  </a:cubicBezTo>
                  <a:cubicBezTo>
                    <a:pt x="37" y="9"/>
                    <a:pt x="34" y="10"/>
                    <a:pt x="36" y="11"/>
                  </a:cubicBezTo>
                  <a:cubicBezTo>
                    <a:pt x="39" y="12"/>
                    <a:pt x="41" y="12"/>
                    <a:pt x="40" y="14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6" y="16"/>
                    <a:pt x="29" y="19"/>
                    <a:pt x="27" y="19"/>
                  </a:cubicBezTo>
                  <a:cubicBezTo>
                    <a:pt x="25" y="20"/>
                    <a:pt x="22" y="21"/>
                    <a:pt x="20" y="20"/>
                  </a:cubicBezTo>
                  <a:cubicBezTo>
                    <a:pt x="17" y="19"/>
                    <a:pt x="14" y="21"/>
                    <a:pt x="12" y="23"/>
                  </a:cubicBezTo>
                  <a:cubicBezTo>
                    <a:pt x="10" y="25"/>
                    <a:pt x="10" y="25"/>
                    <a:pt x="8" y="25"/>
                  </a:cubicBezTo>
                  <a:cubicBezTo>
                    <a:pt x="6" y="25"/>
                    <a:pt x="5" y="27"/>
                    <a:pt x="4" y="28"/>
                  </a:cubicBezTo>
                  <a:cubicBezTo>
                    <a:pt x="4" y="29"/>
                    <a:pt x="0" y="33"/>
                    <a:pt x="4" y="37"/>
                  </a:cubicBezTo>
                  <a:cubicBezTo>
                    <a:pt x="8" y="41"/>
                    <a:pt x="11" y="45"/>
                    <a:pt x="11" y="47"/>
                  </a:cubicBezTo>
                  <a:cubicBezTo>
                    <a:pt x="10" y="49"/>
                    <a:pt x="8" y="51"/>
                    <a:pt x="14" y="49"/>
                  </a:cubicBezTo>
                  <a:cubicBezTo>
                    <a:pt x="19" y="46"/>
                    <a:pt x="22" y="42"/>
                    <a:pt x="19" y="49"/>
                  </a:cubicBezTo>
                  <a:cubicBezTo>
                    <a:pt x="16" y="56"/>
                    <a:pt x="17" y="54"/>
                    <a:pt x="16" y="53"/>
                  </a:cubicBezTo>
                  <a:cubicBezTo>
                    <a:pt x="15" y="52"/>
                    <a:pt x="12" y="53"/>
                    <a:pt x="15" y="55"/>
                  </a:cubicBezTo>
                  <a:cubicBezTo>
                    <a:pt x="17" y="57"/>
                    <a:pt x="24" y="55"/>
                    <a:pt x="20" y="59"/>
                  </a:cubicBezTo>
                  <a:cubicBezTo>
                    <a:pt x="16" y="62"/>
                    <a:pt x="15" y="64"/>
                    <a:pt x="20" y="63"/>
                  </a:cubicBezTo>
                  <a:cubicBezTo>
                    <a:pt x="25" y="62"/>
                    <a:pt x="20" y="64"/>
                    <a:pt x="18" y="67"/>
                  </a:cubicBezTo>
                  <a:cubicBezTo>
                    <a:pt x="15" y="69"/>
                    <a:pt x="15" y="73"/>
                    <a:pt x="16" y="76"/>
                  </a:cubicBezTo>
                  <a:cubicBezTo>
                    <a:pt x="16" y="79"/>
                    <a:pt x="17" y="78"/>
                    <a:pt x="1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5"/>
                    <a:pt x="22" y="74"/>
                    <a:pt x="22" y="73"/>
                  </a:cubicBezTo>
                  <a:cubicBezTo>
                    <a:pt x="25" y="72"/>
                    <a:pt x="27" y="71"/>
                    <a:pt x="29" y="71"/>
                  </a:cubicBezTo>
                  <a:cubicBezTo>
                    <a:pt x="30" y="71"/>
                    <a:pt x="34" y="70"/>
                    <a:pt x="35" y="69"/>
                  </a:cubicBezTo>
                  <a:cubicBezTo>
                    <a:pt x="36" y="68"/>
                    <a:pt x="38" y="67"/>
                    <a:pt x="39" y="67"/>
                  </a:cubicBezTo>
                  <a:cubicBezTo>
                    <a:pt x="39" y="68"/>
                    <a:pt x="43" y="71"/>
                    <a:pt x="41" y="73"/>
                  </a:cubicBezTo>
                  <a:cubicBezTo>
                    <a:pt x="39" y="75"/>
                    <a:pt x="38" y="75"/>
                    <a:pt x="38" y="76"/>
                  </a:cubicBezTo>
                  <a:cubicBezTo>
                    <a:pt x="38" y="77"/>
                    <a:pt x="38" y="79"/>
                    <a:pt x="39" y="79"/>
                  </a:cubicBezTo>
                  <a:cubicBezTo>
                    <a:pt x="39" y="80"/>
                    <a:pt x="39" y="81"/>
                    <a:pt x="41" y="81"/>
                  </a:cubicBezTo>
                  <a:cubicBezTo>
                    <a:pt x="42" y="81"/>
                    <a:pt x="43" y="82"/>
                    <a:pt x="44" y="80"/>
                  </a:cubicBezTo>
                  <a:cubicBezTo>
                    <a:pt x="46" y="79"/>
                    <a:pt x="47" y="77"/>
                    <a:pt x="48" y="77"/>
                  </a:cubicBezTo>
                  <a:cubicBezTo>
                    <a:pt x="48" y="77"/>
                    <a:pt x="49" y="77"/>
                    <a:pt x="50" y="77"/>
                  </a:cubicBezTo>
                  <a:cubicBezTo>
                    <a:pt x="51" y="77"/>
                    <a:pt x="57" y="80"/>
                    <a:pt x="57" y="80"/>
                  </a:cubicBezTo>
                  <a:cubicBezTo>
                    <a:pt x="57" y="80"/>
                    <a:pt x="57" y="80"/>
                    <a:pt x="59" y="80"/>
                  </a:cubicBezTo>
                  <a:cubicBezTo>
                    <a:pt x="61" y="80"/>
                    <a:pt x="70" y="78"/>
                    <a:pt x="70" y="78"/>
                  </a:cubicBezTo>
                  <a:cubicBezTo>
                    <a:pt x="70" y="78"/>
                    <a:pt x="72" y="78"/>
                    <a:pt x="72" y="78"/>
                  </a:cubicBezTo>
                  <a:cubicBezTo>
                    <a:pt x="73" y="77"/>
                    <a:pt x="78" y="75"/>
                    <a:pt x="78" y="75"/>
                  </a:cubicBezTo>
                  <a:cubicBezTo>
                    <a:pt x="78" y="75"/>
                    <a:pt x="79" y="74"/>
                    <a:pt x="80" y="75"/>
                  </a:cubicBezTo>
                  <a:cubicBezTo>
                    <a:pt x="80" y="75"/>
                    <a:pt x="81" y="76"/>
                    <a:pt x="83" y="76"/>
                  </a:cubicBezTo>
                  <a:cubicBezTo>
                    <a:pt x="84" y="76"/>
                    <a:pt x="92" y="74"/>
                    <a:pt x="94" y="77"/>
                  </a:cubicBezTo>
                  <a:cubicBezTo>
                    <a:pt x="95" y="79"/>
                    <a:pt x="94" y="82"/>
                    <a:pt x="94" y="83"/>
                  </a:cubicBezTo>
                  <a:cubicBezTo>
                    <a:pt x="94" y="84"/>
                    <a:pt x="93" y="85"/>
                    <a:pt x="94" y="85"/>
                  </a:cubicBezTo>
                  <a:cubicBezTo>
                    <a:pt x="95" y="85"/>
                    <a:pt x="103" y="89"/>
                    <a:pt x="104" y="90"/>
                  </a:cubicBezTo>
                  <a:cubicBezTo>
                    <a:pt x="105" y="90"/>
                    <a:pt x="106" y="91"/>
                    <a:pt x="105" y="92"/>
                  </a:cubicBezTo>
                  <a:cubicBezTo>
                    <a:pt x="104" y="93"/>
                    <a:pt x="103" y="94"/>
                    <a:pt x="103" y="95"/>
                  </a:cubicBezTo>
                  <a:cubicBezTo>
                    <a:pt x="103" y="95"/>
                    <a:pt x="100" y="99"/>
                    <a:pt x="99" y="100"/>
                  </a:cubicBezTo>
                  <a:cubicBezTo>
                    <a:pt x="98" y="100"/>
                    <a:pt x="97" y="101"/>
                    <a:pt x="96" y="101"/>
                  </a:cubicBezTo>
                  <a:cubicBezTo>
                    <a:pt x="96" y="102"/>
                    <a:pt x="96" y="102"/>
                    <a:pt x="95" y="102"/>
                  </a:cubicBezTo>
                  <a:cubicBezTo>
                    <a:pt x="94" y="103"/>
                    <a:pt x="90" y="104"/>
                    <a:pt x="88" y="106"/>
                  </a:cubicBezTo>
                  <a:cubicBezTo>
                    <a:pt x="87" y="107"/>
                    <a:pt x="81" y="112"/>
                    <a:pt x="81" y="112"/>
                  </a:cubicBezTo>
                  <a:lnTo>
                    <a:pt x="84" y="122"/>
                  </a:lnTo>
                  <a:cubicBezTo>
                    <a:pt x="84" y="122"/>
                    <a:pt x="84" y="130"/>
                    <a:pt x="84" y="135"/>
                  </a:cubicBezTo>
                  <a:cubicBezTo>
                    <a:pt x="84" y="140"/>
                    <a:pt x="84" y="141"/>
                    <a:pt x="83" y="142"/>
                  </a:cubicBezTo>
                  <a:cubicBezTo>
                    <a:pt x="83" y="142"/>
                    <a:pt x="83" y="143"/>
                    <a:pt x="82" y="143"/>
                  </a:cubicBezTo>
                  <a:cubicBezTo>
                    <a:pt x="82" y="143"/>
                    <a:pt x="80" y="143"/>
                    <a:pt x="80" y="144"/>
                  </a:cubicBezTo>
                  <a:cubicBezTo>
                    <a:pt x="80" y="144"/>
                    <a:pt x="81" y="149"/>
                    <a:pt x="81" y="150"/>
                  </a:cubicBezTo>
                  <a:cubicBezTo>
                    <a:pt x="80" y="152"/>
                    <a:pt x="80" y="156"/>
                    <a:pt x="80" y="159"/>
                  </a:cubicBezTo>
                  <a:cubicBezTo>
                    <a:pt x="80" y="162"/>
                    <a:pt x="79" y="167"/>
                    <a:pt x="75" y="167"/>
                  </a:cubicBezTo>
                  <a:cubicBezTo>
                    <a:pt x="72" y="167"/>
                    <a:pt x="68" y="166"/>
                    <a:pt x="66" y="167"/>
                  </a:cubicBezTo>
                  <a:cubicBezTo>
                    <a:pt x="64" y="167"/>
                    <a:pt x="62" y="166"/>
                    <a:pt x="62" y="166"/>
                  </a:cubicBezTo>
                  <a:cubicBezTo>
                    <a:pt x="62" y="166"/>
                    <a:pt x="60" y="166"/>
                    <a:pt x="61" y="168"/>
                  </a:cubicBezTo>
                  <a:cubicBezTo>
                    <a:pt x="62" y="169"/>
                    <a:pt x="67" y="179"/>
                    <a:pt x="67" y="179"/>
                  </a:cubicBezTo>
                  <a:cubicBezTo>
                    <a:pt x="67" y="179"/>
                    <a:pt x="68" y="180"/>
                    <a:pt x="68" y="181"/>
                  </a:cubicBezTo>
                  <a:cubicBezTo>
                    <a:pt x="69" y="181"/>
                    <a:pt x="71" y="182"/>
                    <a:pt x="71" y="183"/>
                  </a:cubicBezTo>
                  <a:cubicBezTo>
                    <a:pt x="71" y="183"/>
                    <a:pt x="71" y="185"/>
                    <a:pt x="72" y="186"/>
                  </a:cubicBezTo>
                  <a:cubicBezTo>
                    <a:pt x="72" y="186"/>
                    <a:pt x="79" y="189"/>
                    <a:pt x="79" y="191"/>
                  </a:cubicBezTo>
                  <a:cubicBezTo>
                    <a:pt x="79" y="193"/>
                    <a:pt x="79" y="195"/>
                    <a:pt x="75" y="199"/>
                  </a:cubicBezTo>
                  <a:cubicBezTo>
                    <a:pt x="71" y="203"/>
                    <a:pt x="71" y="204"/>
                    <a:pt x="70" y="206"/>
                  </a:cubicBezTo>
                  <a:cubicBezTo>
                    <a:pt x="70" y="207"/>
                    <a:pt x="68" y="212"/>
                    <a:pt x="68" y="212"/>
                  </a:cubicBezTo>
                  <a:cubicBezTo>
                    <a:pt x="68" y="212"/>
                    <a:pt x="68" y="213"/>
                    <a:pt x="68" y="214"/>
                  </a:cubicBezTo>
                  <a:cubicBezTo>
                    <a:pt x="69" y="215"/>
                    <a:pt x="75" y="224"/>
                    <a:pt x="75" y="224"/>
                  </a:cubicBezTo>
                  <a:cubicBezTo>
                    <a:pt x="75" y="224"/>
                    <a:pt x="75" y="225"/>
                    <a:pt x="76" y="225"/>
                  </a:cubicBezTo>
                  <a:cubicBezTo>
                    <a:pt x="77" y="224"/>
                    <a:pt x="80" y="224"/>
                    <a:pt x="80" y="224"/>
                  </a:cubicBezTo>
                  <a:cubicBezTo>
                    <a:pt x="80" y="224"/>
                    <a:pt x="81" y="224"/>
                    <a:pt x="80" y="225"/>
                  </a:cubicBezTo>
                  <a:cubicBezTo>
                    <a:pt x="80" y="227"/>
                    <a:pt x="80" y="228"/>
                    <a:pt x="79" y="228"/>
                  </a:cubicBezTo>
                  <a:cubicBezTo>
                    <a:pt x="78" y="228"/>
                    <a:pt x="71" y="232"/>
                    <a:pt x="71" y="232"/>
                  </a:cubicBezTo>
                  <a:cubicBezTo>
                    <a:pt x="71" y="232"/>
                    <a:pt x="69" y="233"/>
                    <a:pt x="68" y="235"/>
                  </a:cubicBezTo>
                  <a:cubicBezTo>
                    <a:pt x="68" y="236"/>
                    <a:pt x="64" y="242"/>
                    <a:pt x="64" y="244"/>
                  </a:cubicBezTo>
                  <a:cubicBezTo>
                    <a:pt x="63" y="245"/>
                    <a:pt x="62" y="249"/>
                    <a:pt x="62" y="250"/>
                  </a:cubicBezTo>
                  <a:cubicBezTo>
                    <a:pt x="62" y="250"/>
                    <a:pt x="61" y="251"/>
                    <a:pt x="62" y="252"/>
                  </a:cubicBezTo>
                  <a:cubicBezTo>
                    <a:pt x="63" y="254"/>
                    <a:pt x="64" y="256"/>
                    <a:pt x="64" y="257"/>
                  </a:cubicBezTo>
                  <a:cubicBezTo>
                    <a:pt x="64" y="258"/>
                    <a:pt x="64" y="260"/>
                    <a:pt x="64" y="262"/>
                  </a:cubicBezTo>
                  <a:cubicBezTo>
                    <a:pt x="65" y="261"/>
                    <a:pt x="65" y="261"/>
                    <a:pt x="66" y="261"/>
                  </a:cubicBezTo>
                  <a:cubicBezTo>
                    <a:pt x="69" y="261"/>
                    <a:pt x="79" y="264"/>
                    <a:pt x="80" y="262"/>
                  </a:cubicBezTo>
                  <a:cubicBezTo>
                    <a:pt x="81" y="260"/>
                    <a:pt x="83" y="259"/>
                    <a:pt x="82" y="261"/>
                  </a:cubicBezTo>
                  <a:cubicBezTo>
                    <a:pt x="82" y="263"/>
                    <a:pt x="83" y="264"/>
                    <a:pt x="84" y="265"/>
                  </a:cubicBezTo>
                  <a:cubicBezTo>
                    <a:pt x="85" y="266"/>
                    <a:pt x="90" y="271"/>
                    <a:pt x="94" y="273"/>
                  </a:cubicBezTo>
                  <a:cubicBezTo>
                    <a:pt x="98" y="276"/>
                    <a:pt x="99" y="278"/>
                    <a:pt x="101" y="276"/>
                  </a:cubicBezTo>
                  <a:cubicBezTo>
                    <a:pt x="102" y="274"/>
                    <a:pt x="104" y="274"/>
                    <a:pt x="102" y="277"/>
                  </a:cubicBezTo>
                  <a:cubicBezTo>
                    <a:pt x="100" y="280"/>
                    <a:pt x="97" y="281"/>
                    <a:pt x="99" y="283"/>
                  </a:cubicBezTo>
                  <a:cubicBezTo>
                    <a:pt x="100" y="286"/>
                    <a:pt x="108" y="297"/>
                    <a:pt x="111" y="300"/>
                  </a:cubicBezTo>
                  <a:cubicBezTo>
                    <a:pt x="113" y="303"/>
                    <a:pt x="122" y="311"/>
                    <a:pt x="128" y="308"/>
                  </a:cubicBezTo>
                  <a:cubicBezTo>
                    <a:pt x="134" y="304"/>
                    <a:pt x="134" y="305"/>
                    <a:pt x="136" y="301"/>
                  </a:cubicBezTo>
                  <a:cubicBezTo>
                    <a:pt x="139" y="297"/>
                    <a:pt x="139" y="296"/>
                    <a:pt x="146" y="293"/>
                  </a:cubicBezTo>
                  <a:cubicBezTo>
                    <a:pt x="153" y="290"/>
                    <a:pt x="157" y="289"/>
                    <a:pt x="160" y="286"/>
                  </a:cubicBezTo>
                  <a:cubicBezTo>
                    <a:pt x="164" y="283"/>
                    <a:pt x="167" y="281"/>
                    <a:pt x="179" y="281"/>
                  </a:cubicBezTo>
                  <a:cubicBezTo>
                    <a:pt x="191" y="282"/>
                    <a:pt x="202" y="282"/>
                    <a:pt x="205" y="281"/>
                  </a:cubicBezTo>
                  <a:cubicBezTo>
                    <a:pt x="208" y="280"/>
                    <a:pt x="215" y="282"/>
                    <a:pt x="217" y="282"/>
                  </a:cubicBezTo>
                  <a:cubicBezTo>
                    <a:pt x="220" y="283"/>
                    <a:pt x="222" y="284"/>
                    <a:pt x="228" y="282"/>
                  </a:cubicBezTo>
                  <a:cubicBezTo>
                    <a:pt x="233" y="279"/>
                    <a:pt x="236" y="277"/>
                    <a:pt x="238" y="280"/>
                  </a:cubicBezTo>
                  <a:cubicBezTo>
                    <a:pt x="240" y="283"/>
                    <a:pt x="243" y="282"/>
                    <a:pt x="247" y="276"/>
                  </a:cubicBezTo>
                  <a:cubicBezTo>
                    <a:pt x="250" y="271"/>
                    <a:pt x="258" y="256"/>
                    <a:pt x="265" y="254"/>
                  </a:cubicBezTo>
                  <a:cubicBezTo>
                    <a:pt x="272" y="252"/>
                    <a:pt x="275" y="251"/>
                    <a:pt x="278" y="250"/>
                  </a:cubicBezTo>
                  <a:cubicBezTo>
                    <a:pt x="280" y="249"/>
                    <a:pt x="281" y="248"/>
                    <a:pt x="283" y="249"/>
                  </a:cubicBezTo>
                  <a:cubicBezTo>
                    <a:pt x="284" y="250"/>
                    <a:pt x="285" y="249"/>
                    <a:pt x="287" y="249"/>
                  </a:cubicBezTo>
                  <a:cubicBezTo>
                    <a:pt x="288" y="249"/>
                    <a:pt x="290" y="249"/>
                    <a:pt x="288" y="246"/>
                  </a:cubicBezTo>
                  <a:cubicBezTo>
                    <a:pt x="286" y="243"/>
                    <a:pt x="286" y="242"/>
                    <a:pt x="288" y="240"/>
                  </a:cubicBezTo>
                  <a:cubicBezTo>
                    <a:pt x="289" y="237"/>
                    <a:pt x="292" y="231"/>
                    <a:pt x="293" y="228"/>
                  </a:cubicBezTo>
                  <a:cubicBezTo>
                    <a:pt x="293" y="225"/>
                    <a:pt x="291" y="220"/>
                    <a:pt x="320" y="205"/>
                  </a:cubicBezTo>
                  <a:cubicBezTo>
                    <a:pt x="320" y="205"/>
                    <a:pt x="326" y="204"/>
                    <a:pt x="320" y="201"/>
                  </a:cubicBezTo>
                  <a:cubicBezTo>
                    <a:pt x="313" y="198"/>
                    <a:pt x="293" y="182"/>
                    <a:pt x="313" y="157"/>
                  </a:cubicBezTo>
                  <a:cubicBezTo>
                    <a:pt x="332" y="133"/>
                    <a:pt x="336" y="128"/>
                    <a:pt x="339" y="124"/>
                  </a:cubicBezTo>
                  <a:cubicBezTo>
                    <a:pt x="342" y="119"/>
                    <a:pt x="342" y="113"/>
                    <a:pt x="363" y="107"/>
                  </a:cubicBezTo>
                  <a:cubicBezTo>
                    <a:pt x="383" y="101"/>
                    <a:pt x="389" y="98"/>
                    <a:pt x="394" y="94"/>
                  </a:cubicBezTo>
                  <a:cubicBezTo>
                    <a:pt x="399" y="90"/>
                    <a:pt x="406" y="89"/>
                    <a:pt x="410" y="87"/>
                  </a:cubicBezTo>
                  <a:cubicBezTo>
                    <a:pt x="414" y="85"/>
                    <a:pt x="425" y="79"/>
                    <a:pt x="419" y="70"/>
                  </a:cubicBezTo>
                  <a:cubicBezTo>
                    <a:pt x="419" y="70"/>
                    <a:pt x="417" y="65"/>
                    <a:pt x="423" y="63"/>
                  </a:cubicBezTo>
                  <a:cubicBezTo>
                    <a:pt x="429" y="60"/>
                    <a:pt x="425" y="60"/>
                    <a:pt x="423" y="59"/>
                  </a:cubicBezTo>
                  <a:cubicBezTo>
                    <a:pt x="423" y="58"/>
                    <a:pt x="422" y="57"/>
                    <a:pt x="422" y="56"/>
                  </a:cubicBezTo>
                  <a:cubicBezTo>
                    <a:pt x="418" y="57"/>
                    <a:pt x="412" y="58"/>
                    <a:pt x="408" y="59"/>
                  </a:cubicBezTo>
                  <a:cubicBezTo>
                    <a:pt x="401" y="61"/>
                    <a:pt x="390" y="59"/>
                    <a:pt x="386" y="5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4" name="Freeform 3099"/>
            <p:cNvSpPr>
              <a:spLocks/>
            </p:cNvSpPr>
            <p:nvPr/>
          </p:nvSpPr>
          <p:spPr bwMode="auto">
            <a:xfrm>
              <a:off x="6163612" y="2780996"/>
              <a:ext cx="103910" cy="73595"/>
            </a:xfrm>
            <a:custGeom>
              <a:avLst/>
              <a:gdLst>
                <a:gd name="T0" fmla="*/ 2147483647 w 129"/>
                <a:gd name="T1" fmla="*/ 2147483647 h 89"/>
                <a:gd name="T2" fmla="*/ 2147483647 w 129"/>
                <a:gd name="T3" fmla="*/ 2147483647 h 89"/>
                <a:gd name="T4" fmla="*/ 2147483647 w 129"/>
                <a:gd name="T5" fmla="*/ 2147483647 h 89"/>
                <a:gd name="T6" fmla="*/ 2147483647 w 129"/>
                <a:gd name="T7" fmla="*/ 2147483647 h 89"/>
                <a:gd name="T8" fmla="*/ 2147483647 w 129"/>
                <a:gd name="T9" fmla="*/ 2147483647 h 89"/>
                <a:gd name="T10" fmla="*/ 2147483647 w 129"/>
                <a:gd name="T11" fmla="*/ 2147483647 h 89"/>
                <a:gd name="T12" fmla="*/ 2147483647 w 129"/>
                <a:gd name="T13" fmla="*/ 2147483647 h 89"/>
                <a:gd name="T14" fmla="*/ 2147483647 w 129"/>
                <a:gd name="T15" fmla="*/ 2147483647 h 89"/>
                <a:gd name="T16" fmla="*/ 2147483647 w 129"/>
                <a:gd name="T17" fmla="*/ 2147483647 h 89"/>
                <a:gd name="T18" fmla="*/ 2147483647 w 129"/>
                <a:gd name="T19" fmla="*/ 2147483647 h 89"/>
                <a:gd name="T20" fmla="*/ 2147483647 w 129"/>
                <a:gd name="T21" fmla="*/ 2147483647 h 89"/>
                <a:gd name="T22" fmla="*/ 2147483647 w 129"/>
                <a:gd name="T23" fmla="*/ 2147483647 h 89"/>
                <a:gd name="T24" fmla="*/ 2147483647 w 129"/>
                <a:gd name="T25" fmla="*/ 2147483647 h 89"/>
                <a:gd name="T26" fmla="*/ 2147483647 w 129"/>
                <a:gd name="T27" fmla="*/ 2147483647 h 89"/>
                <a:gd name="T28" fmla="*/ 2147483647 w 129"/>
                <a:gd name="T29" fmla="*/ 2147483647 h 89"/>
                <a:gd name="T30" fmla="*/ 2147483647 w 129"/>
                <a:gd name="T31" fmla="*/ 2147483647 h 89"/>
                <a:gd name="T32" fmla="*/ 2147483647 w 129"/>
                <a:gd name="T33" fmla="*/ 2147483647 h 89"/>
                <a:gd name="T34" fmla="*/ 2147483647 w 129"/>
                <a:gd name="T35" fmla="*/ 2147483647 h 89"/>
                <a:gd name="T36" fmla="*/ 2147483647 w 129"/>
                <a:gd name="T37" fmla="*/ 2147483647 h 89"/>
                <a:gd name="T38" fmla="*/ 2147483647 w 129"/>
                <a:gd name="T39" fmla="*/ 2147483647 h 89"/>
                <a:gd name="T40" fmla="*/ 2147483647 w 129"/>
                <a:gd name="T41" fmla="*/ 2147483647 h 89"/>
                <a:gd name="T42" fmla="*/ 2147483647 w 129"/>
                <a:gd name="T43" fmla="*/ 2147483647 h 89"/>
                <a:gd name="T44" fmla="*/ 2147483647 w 129"/>
                <a:gd name="T45" fmla="*/ 2147483647 h 89"/>
                <a:gd name="T46" fmla="*/ 2147483647 w 129"/>
                <a:gd name="T47" fmla="*/ 2147483647 h 89"/>
                <a:gd name="T48" fmla="*/ 2147483647 w 129"/>
                <a:gd name="T49" fmla="*/ 2147483647 h 89"/>
                <a:gd name="T50" fmla="*/ 2147483647 w 129"/>
                <a:gd name="T51" fmla="*/ 2147483647 h 89"/>
                <a:gd name="T52" fmla="*/ 2147483647 w 129"/>
                <a:gd name="T53" fmla="*/ 2147483647 h 89"/>
                <a:gd name="T54" fmla="*/ 2147483647 w 129"/>
                <a:gd name="T55" fmla="*/ 2147483647 h 89"/>
                <a:gd name="T56" fmla="*/ 2147483647 w 129"/>
                <a:gd name="T57" fmla="*/ 2147483647 h 89"/>
                <a:gd name="T58" fmla="*/ 2147483647 w 129"/>
                <a:gd name="T59" fmla="*/ 2147483647 h 89"/>
                <a:gd name="T60" fmla="*/ 2147483647 w 129"/>
                <a:gd name="T61" fmla="*/ 2147483647 h 89"/>
                <a:gd name="T62" fmla="*/ 2147483647 w 129"/>
                <a:gd name="T63" fmla="*/ 2147483647 h 89"/>
                <a:gd name="T64" fmla="*/ 2147483647 w 129"/>
                <a:gd name="T65" fmla="*/ 2147483647 h 89"/>
                <a:gd name="T66" fmla="*/ 2147483647 w 129"/>
                <a:gd name="T67" fmla="*/ 2147483647 h 89"/>
                <a:gd name="T68" fmla="*/ 2147483647 w 129"/>
                <a:gd name="T69" fmla="*/ 2147483647 h 89"/>
                <a:gd name="T70" fmla="*/ 2147483647 w 129"/>
                <a:gd name="T71" fmla="*/ 2147483647 h 89"/>
                <a:gd name="T72" fmla="*/ 2147483647 w 129"/>
                <a:gd name="T73" fmla="*/ 2147483647 h 89"/>
                <a:gd name="T74" fmla="*/ 2147483647 w 129"/>
                <a:gd name="T75" fmla="*/ 2147483647 h 89"/>
                <a:gd name="T76" fmla="*/ 2147483647 w 129"/>
                <a:gd name="T77" fmla="*/ 2147483647 h 89"/>
                <a:gd name="T78" fmla="*/ 2147483647 w 129"/>
                <a:gd name="T79" fmla="*/ 2147483647 h 89"/>
                <a:gd name="T80" fmla="*/ 2147483647 w 129"/>
                <a:gd name="T81" fmla="*/ 2147483647 h 89"/>
                <a:gd name="T82" fmla="*/ 2147483647 w 129"/>
                <a:gd name="T83" fmla="*/ 2147483647 h 89"/>
                <a:gd name="T84" fmla="*/ 2147483647 w 129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9" h="89">
                  <a:moveTo>
                    <a:pt x="3" y="27"/>
                  </a:moveTo>
                  <a:cubicBezTo>
                    <a:pt x="4" y="28"/>
                    <a:pt x="10" y="35"/>
                    <a:pt x="10" y="35"/>
                  </a:cubicBezTo>
                  <a:cubicBezTo>
                    <a:pt x="10" y="35"/>
                    <a:pt x="11" y="36"/>
                    <a:pt x="12" y="35"/>
                  </a:cubicBezTo>
                  <a:cubicBezTo>
                    <a:pt x="14" y="35"/>
                    <a:pt x="17" y="32"/>
                    <a:pt x="18" y="32"/>
                  </a:cubicBezTo>
                  <a:cubicBezTo>
                    <a:pt x="19" y="32"/>
                    <a:pt x="23" y="34"/>
                    <a:pt x="24" y="36"/>
                  </a:cubicBezTo>
                  <a:cubicBezTo>
                    <a:pt x="24" y="38"/>
                    <a:pt x="26" y="44"/>
                    <a:pt x="30" y="45"/>
                  </a:cubicBezTo>
                  <a:cubicBezTo>
                    <a:pt x="35" y="45"/>
                    <a:pt x="36" y="45"/>
                    <a:pt x="37" y="46"/>
                  </a:cubicBezTo>
                  <a:cubicBezTo>
                    <a:pt x="38" y="47"/>
                    <a:pt x="38" y="47"/>
                    <a:pt x="38" y="48"/>
                  </a:cubicBezTo>
                  <a:cubicBezTo>
                    <a:pt x="38" y="49"/>
                    <a:pt x="39" y="51"/>
                    <a:pt x="39" y="52"/>
                  </a:cubicBezTo>
                  <a:cubicBezTo>
                    <a:pt x="39" y="53"/>
                    <a:pt x="40" y="54"/>
                    <a:pt x="41" y="53"/>
                  </a:cubicBezTo>
                  <a:cubicBezTo>
                    <a:pt x="42" y="52"/>
                    <a:pt x="47" y="52"/>
                    <a:pt x="49" y="51"/>
                  </a:cubicBezTo>
                  <a:cubicBezTo>
                    <a:pt x="50" y="51"/>
                    <a:pt x="51" y="51"/>
                    <a:pt x="52" y="52"/>
                  </a:cubicBezTo>
                  <a:cubicBezTo>
                    <a:pt x="53" y="53"/>
                    <a:pt x="57" y="56"/>
                    <a:pt x="56" y="56"/>
                  </a:cubicBezTo>
                  <a:cubicBezTo>
                    <a:pt x="56" y="57"/>
                    <a:pt x="55" y="58"/>
                    <a:pt x="56" y="59"/>
                  </a:cubicBezTo>
                  <a:cubicBezTo>
                    <a:pt x="56" y="60"/>
                    <a:pt x="55" y="65"/>
                    <a:pt x="55" y="66"/>
                  </a:cubicBezTo>
                  <a:cubicBezTo>
                    <a:pt x="54" y="68"/>
                    <a:pt x="54" y="68"/>
                    <a:pt x="55" y="68"/>
                  </a:cubicBezTo>
                  <a:cubicBezTo>
                    <a:pt x="56" y="68"/>
                    <a:pt x="58" y="69"/>
                    <a:pt x="61" y="69"/>
                  </a:cubicBezTo>
                  <a:cubicBezTo>
                    <a:pt x="63" y="69"/>
                    <a:pt x="63" y="69"/>
                    <a:pt x="65" y="68"/>
                  </a:cubicBezTo>
                  <a:cubicBezTo>
                    <a:pt x="66" y="67"/>
                    <a:pt x="75" y="61"/>
                    <a:pt x="75" y="61"/>
                  </a:cubicBezTo>
                  <a:cubicBezTo>
                    <a:pt x="75" y="61"/>
                    <a:pt x="76" y="59"/>
                    <a:pt x="76" y="62"/>
                  </a:cubicBezTo>
                  <a:cubicBezTo>
                    <a:pt x="76" y="65"/>
                    <a:pt x="77" y="75"/>
                    <a:pt x="79" y="76"/>
                  </a:cubicBezTo>
                  <a:cubicBezTo>
                    <a:pt x="82" y="77"/>
                    <a:pt x="81" y="76"/>
                    <a:pt x="82" y="76"/>
                  </a:cubicBezTo>
                  <a:cubicBezTo>
                    <a:pt x="82" y="76"/>
                    <a:pt x="83" y="76"/>
                    <a:pt x="84" y="76"/>
                  </a:cubicBezTo>
                  <a:cubicBezTo>
                    <a:pt x="84" y="77"/>
                    <a:pt x="95" y="83"/>
                    <a:pt x="95" y="83"/>
                  </a:cubicBezTo>
                  <a:cubicBezTo>
                    <a:pt x="95" y="83"/>
                    <a:pt x="95" y="84"/>
                    <a:pt x="96" y="84"/>
                  </a:cubicBezTo>
                  <a:cubicBezTo>
                    <a:pt x="96" y="85"/>
                    <a:pt x="98" y="88"/>
                    <a:pt x="98" y="88"/>
                  </a:cubicBezTo>
                  <a:cubicBezTo>
                    <a:pt x="98" y="88"/>
                    <a:pt x="98" y="89"/>
                    <a:pt x="100" y="89"/>
                  </a:cubicBezTo>
                  <a:cubicBezTo>
                    <a:pt x="102" y="89"/>
                    <a:pt x="108" y="87"/>
                    <a:pt x="108" y="87"/>
                  </a:cubicBezTo>
                  <a:cubicBezTo>
                    <a:pt x="108" y="87"/>
                    <a:pt x="109" y="87"/>
                    <a:pt x="110" y="87"/>
                  </a:cubicBezTo>
                  <a:lnTo>
                    <a:pt x="111" y="86"/>
                  </a:lnTo>
                  <a:cubicBezTo>
                    <a:pt x="111" y="86"/>
                    <a:pt x="112" y="85"/>
                    <a:pt x="112" y="84"/>
                  </a:cubicBezTo>
                  <a:cubicBezTo>
                    <a:pt x="112" y="82"/>
                    <a:pt x="112" y="80"/>
                    <a:pt x="111" y="79"/>
                  </a:cubicBezTo>
                  <a:cubicBezTo>
                    <a:pt x="111" y="77"/>
                    <a:pt x="109" y="75"/>
                    <a:pt x="109" y="75"/>
                  </a:cubicBezTo>
                  <a:cubicBezTo>
                    <a:pt x="108" y="74"/>
                    <a:pt x="108" y="74"/>
                    <a:pt x="108" y="73"/>
                  </a:cubicBezTo>
                  <a:cubicBezTo>
                    <a:pt x="109" y="72"/>
                    <a:pt x="110" y="70"/>
                    <a:pt x="110" y="69"/>
                  </a:cubicBezTo>
                  <a:cubicBezTo>
                    <a:pt x="111" y="68"/>
                    <a:pt x="111" y="65"/>
                    <a:pt x="113" y="63"/>
                  </a:cubicBezTo>
                  <a:cubicBezTo>
                    <a:pt x="114" y="62"/>
                    <a:pt x="117" y="58"/>
                    <a:pt x="118" y="59"/>
                  </a:cubicBezTo>
                  <a:cubicBezTo>
                    <a:pt x="119" y="60"/>
                    <a:pt x="120" y="61"/>
                    <a:pt x="121" y="61"/>
                  </a:cubicBezTo>
                  <a:cubicBezTo>
                    <a:pt x="121" y="61"/>
                    <a:pt x="121" y="61"/>
                    <a:pt x="122" y="60"/>
                  </a:cubicBezTo>
                  <a:cubicBezTo>
                    <a:pt x="123" y="59"/>
                    <a:pt x="127" y="55"/>
                    <a:pt x="128" y="54"/>
                  </a:cubicBezTo>
                  <a:cubicBezTo>
                    <a:pt x="129" y="53"/>
                    <a:pt x="129" y="53"/>
                    <a:pt x="129" y="52"/>
                  </a:cubicBezTo>
                  <a:cubicBezTo>
                    <a:pt x="129" y="51"/>
                    <a:pt x="126" y="45"/>
                    <a:pt x="125" y="44"/>
                  </a:cubicBezTo>
                  <a:cubicBezTo>
                    <a:pt x="124" y="42"/>
                    <a:pt x="118" y="34"/>
                    <a:pt x="118" y="34"/>
                  </a:cubicBezTo>
                  <a:cubicBezTo>
                    <a:pt x="118" y="34"/>
                    <a:pt x="117" y="34"/>
                    <a:pt x="117" y="34"/>
                  </a:cubicBezTo>
                  <a:cubicBezTo>
                    <a:pt x="116" y="34"/>
                    <a:pt x="114" y="34"/>
                    <a:pt x="114" y="34"/>
                  </a:cubicBezTo>
                  <a:cubicBezTo>
                    <a:pt x="113" y="35"/>
                    <a:pt x="112" y="33"/>
                    <a:pt x="111" y="33"/>
                  </a:cubicBezTo>
                  <a:cubicBezTo>
                    <a:pt x="110" y="33"/>
                    <a:pt x="108" y="33"/>
                    <a:pt x="107" y="33"/>
                  </a:cubicBezTo>
                  <a:cubicBezTo>
                    <a:pt x="105" y="34"/>
                    <a:pt x="106" y="31"/>
                    <a:pt x="106" y="30"/>
                  </a:cubicBezTo>
                  <a:cubicBezTo>
                    <a:pt x="105" y="29"/>
                    <a:pt x="106" y="28"/>
                    <a:pt x="106" y="27"/>
                  </a:cubicBezTo>
                  <a:cubicBezTo>
                    <a:pt x="107" y="27"/>
                    <a:pt x="108" y="26"/>
                    <a:pt x="108" y="25"/>
                  </a:cubicBezTo>
                  <a:cubicBezTo>
                    <a:pt x="108" y="24"/>
                    <a:pt x="109" y="23"/>
                    <a:pt x="108" y="22"/>
                  </a:cubicBezTo>
                  <a:cubicBezTo>
                    <a:pt x="108" y="21"/>
                    <a:pt x="109" y="20"/>
                    <a:pt x="110" y="20"/>
                  </a:cubicBezTo>
                  <a:cubicBezTo>
                    <a:pt x="111" y="19"/>
                    <a:pt x="111" y="18"/>
                    <a:pt x="111" y="17"/>
                  </a:cubicBezTo>
                  <a:cubicBezTo>
                    <a:pt x="111" y="16"/>
                    <a:pt x="110" y="16"/>
                    <a:pt x="110" y="15"/>
                  </a:cubicBezTo>
                  <a:cubicBezTo>
                    <a:pt x="109" y="15"/>
                    <a:pt x="108" y="14"/>
                    <a:pt x="107" y="14"/>
                  </a:cubicBezTo>
                  <a:cubicBezTo>
                    <a:pt x="106" y="14"/>
                    <a:pt x="104" y="14"/>
                    <a:pt x="103" y="13"/>
                  </a:cubicBezTo>
                  <a:cubicBezTo>
                    <a:pt x="102" y="13"/>
                    <a:pt x="101" y="11"/>
                    <a:pt x="100" y="10"/>
                  </a:cubicBezTo>
                  <a:cubicBezTo>
                    <a:pt x="100" y="9"/>
                    <a:pt x="98" y="10"/>
                    <a:pt x="98" y="10"/>
                  </a:cubicBezTo>
                  <a:cubicBezTo>
                    <a:pt x="97" y="11"/>
                    <a:pt x="96" y="11"/>
                    <a:pt x="96" y="11"/>
                  </a:cubicBezTo>
                  <a:cubicBezTo>
                    <a:pt x="95" y="11"/>
                    <a:pt x="93" y="11"/>
                    <a:pt x="92" y="11"/>
                  </a:cubicBezTo>
                  <a:cubicBezTo>
                    <a:pt x="90" y="12"/>
                    <a:pt x="90" y="10"/>
                    <a:pt x="89" y="9"/>
                  </a:cubicBezTo>
                  <a:cubicBezTo>
                    <a:pt x="89" y="8"/>
                    <a:pt x="88" y="7"/>
                    <a:pt x="87" y="7"/>
                  </a:cubicBezTo>
                  <a:cubicBezTo>
                    <a:pt x="86" y="6"/>
                    <a:pt x="86" y="5"/>
                    <a:pt x="86" y="4"/>
                  </a:cubicBezTo>
                  <a:cubicBezTo>
                    <a:pt x="86" y="3"/>
                    <a:pt x="85" y="2"/>
                    <a:pt x="84" y="2"/>
                  </a:cubicBezTo>
                  <a:cubicBezTo>
                    <a:pt x="83" y="2"/>
                    <a:pt x="82" y="2"/>
                    <a:pt x="81" y="2"/>
                  </a:cubicBezTo>
                  <a:cubicBezTo>
                    <a:pt x="80" y="2"/>
                    <a:pt x="77" y="1"/>
                    <a:pt x="76" y="1"/>
                  </a:cubicBezTo>
                  <a:cubicBezTo>
                    <a:pt x="75" y="0"/>
                    <a:pt x="73" y="2"/>
                    <a:pt x="72" y="3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7" y="1"/>
                    <a:pt x="66" y="1"/>
                    <a:pt x="65" y="2"/>
                  </a:cubicBezTo>
                  <a:cubicBezTo>
                    <a:pt x="64" y="2"/>
                    <a:pt x="63" y="2"/>
                    <a:pt x="63" y="3"/>
                  </a:cubicBezTo>
                  <a:cubicBezTo>
                    <a:pt x="63" y="4"/>
                    <a:pt x="62" y="5"/>
                    <a:pt x="61" y="5"/>
                  </a:cubicBezTo>
                  <a:cubicBezTo>
                    <a:pt x="61" y="6"/>
                    <a:pt x="60" y="6"/>
                    <a:pt x="60" y="6"/>
                  </a:cubicBezTo>
                  <a:lnTo>
                    <a:pt x="58" y="6"/>
                  </a:lnTo>
                  <a:cubicBezTo>
                    <a:pt x="59" y="7"/>
                    <a:pt x="59" y="7"/>
                    <a:pt x="56" y="7"/>
                  </a:cubicBezTo>
                  <a:cubicBezTo>
                    <a:pt x="56" y="8"/>
                    <a:pt x="54" y="9"/>
                    <a:pt x="54" y="9"/>
                  </a:cubicBezTo>
                  <a:cubicBezTo>
                    <a:pt x="53" y="9"/>
                    <a:pt x="50" y="11"/>
                    <a:pt x="49" y="12"/>
                  </a:cubicBezTo>
                  <a:cubicBezTo>
                    <a:pt x="49" y="13"/>
                    <a:pt x="46" y="13"/>
                    <a:pt x="45" y="13"/>
                  </a:cubicBezTo>
                  <a:cubicBezTo>
                    <a:pt x="43" y="13"/>
                    <a:pt x="41" y="12"/>
                    <a:pt x="40" y="11"/>
                  </a:cubicBezTo>
                  <a:cubicBezTo>
                    <a:pt x="39" y="10"/>
                    <a:pt x="36" y="10"/>
                    <a:pt x="35" y="10"/>
                  </a:cubicBezTo>
                  <a:cubicBezTo>
                    <a:pt x="34" y="10"/>
                    <a:pt x="32" y="10"/>
                    <a:pt x="31" y="11"/>
                  </a:cubicBezTo>
                  <a:cubicBezTo>
                    <a:pt x="30" y="11"/>
                    <a:pt x="30" y="11"/>
                    <a:pt x="29" y="11"/>
                  </a:cubicBezTo>
                  <a:cubicBezTo>
                    <a:pt x="28" y="10"/>
                    <a:pt x="28" y="9"/>
                    <a:pt x="28" y="9"/>
                  </a:cubicBezTo>
                  <a:lnTo>
                    <a:pt x="28" y="7"/>
                  </a:lnTo>
                  <a:cubicBezTo>
                    <a:pt x="25" y="7"/>
                    <a:pt x="23" y="8"/>
                    <a:pt x="22" y="8"/>
                  </a:cubicBezTo>
                  <a:cubicBezTo>
                    <a:pt x="18" y="11"/>
                    <a:pt x="7" y="16"/>
                    <a:pt x="0" y="19"/>
                  </a:cubicBezTo>
                  <a:lnTo>
                    <a:pt x="2" y="25"/>
                  </a:lnTo>
                  <a:cubicBezTo>
                    <a:pt x="2" y="25"/>
                    <a:pt x="2" y="26"/>
                    <a:pt x="3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5" name="Freeform 3100"/>
            <p:cNvSpPr>
              <a:spLocks/>
            </p:cNvSpPr>
            <p:nvPr/>
          </p:nvSpPr>
          <p:spPr bwMode="auto">
            <a:xfrm>
              <a:off x="6250606" y="2828957"/>
              <a:ext cx="20943" cy="26461"/>
            </a:xfrm>
            <a:custGeom>
              <a:avLst/>
              <a:gdLst>
                <a:gd name="T0" fmla="*/ 2147483647 w 26"/>
                <a:gd name="T1" fmla="*/ 2147483647 h 32"/>
                <a:gd name="T2" fmla="*/ 2147483647 w 26"/>
                <a:gd name="T3" fmla="*/ 2147483647 h 32"/>
                <a:gd name="T4" fmla="*/ 2147483647 w 26"/>
                <a:gd name="T5" fmla="*/ 2147483647 h 32"/>
                <a:gd name="T6" fmla="*/ 2147483647 w 26"/>
                <a:gd name="T7" fmla="*/ 2147483647 h 32"/>
                <a:gd name="T8" fmla="*/ 2147483647 w 26"/>
                <a:gd name="T9" fmla="*/ 2147483647 h 32"/>
                <a:gd name="T10" fmla="*/ 2147483647 w 26"/>
                <a:gd name="T11" fmla="*/ 2147483647 h 32"/>
                <a:gd name="T12" fmla="*/ 2147483647 w 26"/>
                <a:gd name="T13" fmla="*/ 2147483647 h 32"/>
                <a:gd name="T14" fmla="*/ 2147483647 w 26"/>
                <a:gd name="T15" fmla="*/ 2147483647 h 32"/>
                <a:gd name="T16" fmla="*/ 2147483647 w 26"/>
                <a:gd name="T17" fmla="*/ 2147483647 h 32"/>
                <a:gd name="T18" fmla="*/ 2147483647 w 26"/>
                <a:gd name="T19" fmla="*/ 2147483647 h 32"/>
                <a:gd name="T20" fmla="*/ 2147483647 w 26"/>
                <a:gd name="T21" fmla="*/ 2147483647 h 32"/>
                <a:gd name="T22" fmla="*/ 0 w 26"/>
                <a:gd name="T23" fmla="*/ 2147483647 h 32"/>
                <a:gd name="T24" fmla="*/ 2147483647 w 26"/>
                <a:gd name="T25" fmla="*/ 2147483647 h 32"/>
                <a:gd name="T26" fmla="*/ 2147483647 w 26"/>
                <a:gd name="T27" fmla="*/ 2147483647 h 32"/>
                <a:gd name="T28" fmla="*/ 2147483647 w 26"/>
                <a:gd name="T29" fmla="*/ 2147483647 h 32"/>
                <a:gd name="T30" fmla="*/ 2147483647 w 26"/>
                <a:gd name="T31" fmla="*/ 2147483647 h 32"/>
                <a:gd name="T32" fmla="*/ 2147483647 w 26"/>
                <a:gd name="T33" fmla="*/ 2147483647 h 32"/>
                <a:gd name="T34" fmla="*/ 2147483647 w 26"/>
                <a:gd name="T35" fmla="*/ 2147483647 h 32"/>
                <a:gd name="T36" fmla="*/ 2147483647 w 26"/>
                <a:gd name="T37" fmla="*/ 2147483647 h 32"/>
                <a:gd name="T38" fmla="*/ 2147483647 w 26"/>
                <a:gd name="T39" fmla="*/ 2147483647 h 32"/>
                <a:gd name="T40" fmla="*/ 2147483647 w 26"/>
                <a:gd name="T41" fmla="*/ 2147483647 h 32"/>
                <a:gd name="T42" fmla="*/ 2147483647 w 26"/>
                <a:gd name="T43" fmla="*/ 2147483647 h 32"/>
                <a:gd name="T44" fmla="*/ 2147483647 w 26"/>
                <a:gd name="T45" fmla="*/ 2147483647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2">
                  <a:moveTo>
                    <a:pt x="20" y="29"/>
                  </a:moveTo>
                  <a:cubicBezTo>
                    <a:pt x="21" y="28"/>
                    <a:pt x="21" y="26"/>
                    <a:pt x="22" y="25"/>
                  </a:cubicBezTo>
                  <a:cubicBezTo>
                    <a:pt x="23" y="24"/>
                    <a:pt x="25" y="22"/>
                    <a:pt x="25" y="22"/>
                  </a:cubicBezTo>
                  <a:cubicBezTo>
                    <a:pt x="25" y="22"/>
                    <a:pt x="26" y="21"/>
                    <a:pt x="25" y="20"/>
                  </a:cubicBezTo>
                  <a:cubicBezTo>
                    <a:pt x="24" y="18"/>
                    <a:pt x="24" y="18"/>
                    <a:pt x="23" y="17"/>
                  </a:cubicBezTo>
                  <a:cubicBezTo>
                    <a:pt x="21" y="17"/>
                    <a:pt x="17" y="14"/>
                    <a:pt x="16" y="13"/>
                  </a:cubicBezTo>
                  <a:cubicBezTo>
                    <a:pt x="15" y="11"/>
                    <a:pt x="13" y="10"/>
                    <a:pt x="13" y="8"/>
                  </a:cubicBezTo>
                  <a:cubicBezTo>
                    <a:pt x="13" y="7"/>
                    <a:pt x="13" y="5"/>
                    <a:pt x="13" y="3"/>
                  </a:cubicBezTo>
                  <a:cubicBezTo>
                    <a:pt x="12" y="3"/>
                    <a:pt x="11" y="2"/>
                    <a:pt x="10" y="1"/>
                  </a:cubicBezTo>
                  <a:cubicBezTo>
                    <a:pt x="9" y="0"/>
                    <a:pt x="6" y="4"/>
                    <a:pt x="5" y="5"/>
                  </a:cubicBezTo>
                  <a:cubicBezTo>
                    <a:pt x="3" y="7"/>
                    <a:pt x="3" y="10"/>
                    <a:pt x="2" y="11"/>
                  </a:cubicBezTo>
                  <a:cubicBezTo>
                    <a:pt x="2" y="12"/>
                    <a:pt x="1" y="14"/>
                    <a:pt x="0" y="15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7"/>
                    <a:pt x="3" y="19"/>
                    <a:pt x="3" y="21"/>
                  </a:cubicBezTo>
                  <a:cubicBezTo>
                    <a:pt x="4" y="22"/>
                    <a:pt x="4" y="24"/>
                    <a:pt x="4" y="26"/>
                  </a:cubicBezTo>
                  <a:cubicBezTo>
                    <a:pt x="4" y="27"/>
                    <a:pt x="3" y="28"/>
                    <a:pt x="3" y="28"/>
                  </a:cubicBezTo>
                  <a:lnTo>
                    <a:pt x="2" y="29"/>
                  </a:lnTo>
                  <a:cubicBezTo>
                    <a:pt x="2" y="29"/>
                    <a:pt x="3" y="29"/>
                    <a:pt x="4" y="30"/>
                  </a:cubicBezTo>
                  <a:cubicBezTo>
                    <a:pt x="5" y="31"/>
                    <a:pt x="6" y="31"/>
                    <a:pt x="8" y="31"/>
                  </a:cubicBezTo>
                  <a:cubicBezTo>
                    <a:pt x="9" y="31"/>
                    <a:pt x="15" y="31"/>
                    <a:pt x="15" y="31"/>
                  </a:cubicBezTo>
                  <a:cubicBezTo>
                    <a:pt x="15" y="31"/>
                    <a:pt x="17" y="30"/>
                    <a:pt x="18" y="31"/>
                  </a:cubicBezTo>
                  <a:cubicBezTo>
                    <a:pt x="18" y="31"/>
                    <a:pt x="19" y="32"/>
                    <a:pt x="20" y="32"/>
                  </a:cubicBezTo>
                  <a:cubicBezTo>
                    <a:pt x="20" y="31"/>
                    <a:pt x="20" y="29"/>
                    <a:pt x="20" y="2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6" name="Freeform 3101"/>
            <p:cNvSpPr>
              <a:spLocks/>
            </p:cNvSpPr>
            <p:nvPr/>
          </p:nvSpPr>
          <p:spPr bwMode="auto">
            <a:xfrm>
              <a:off x="5249363" y="3194452"/>
              <a:ext cx="1611" cy="8269"/>
            </a:xfrm>
            <a:custGeom>
              <a:avLst/>
              <a:gdLst>
                <a:gd name="T0" fmla="*/ 0 w 2"/>
                <a:gd name="T1" fmla="*/ 2147483647 h 10"/>
                <a:gd name="T2" fmla="*/ 2147483647 w 2"/>
                <a:gd name="T3" fmla="*/ 2147483647 h 10"/>
                <a:gd name="T4" fmla="*/ 0 w 2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0">
                  <a:moveTo>
                    <a:pt x="0" y="7"/>
                  </a:moveTo>
                  <a:cubicBezTo>
                    <a:pt x="2" y="10"/>
                    <a:pt x="2" y="6"/>
                    <a:pt x="1" y="3"/>
                  </a:cubicBezTo>
                  <a:cubicBezTo>
                    <a:pt x="1" y="0"/>
                    <a:pt x="0" y="7"/>
                    <a:pt x="0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7" name="Freeform 3102"/>
            <p:cNvSpPr>
              <a:spLocks/>
            </p:cNvSpPr>
            <p:nvPr/>
          </p:nvSpPr>
          <p:spPr bwMode="auto">
            <a:xfrm>
              <a:off x="5395966" y="3246547"/>
              <a:ext cx="22555" cy="9923"/>
            </a:xfrm>
            <a:custGeom>
              <a:avLst/>
              <a:gdLst>
                <a:gd name="T0" fmla="*/ 2147483647 w 28"/>
                <a:gd name="T1" fmla="*/ 2147483647 h 12"/>
                <a:gd name="T2" fmla="*/ 2147483647 w 28"/>
                <a:gd name="T3" fmla="*/ 2147483647 h 12"/>
                <a:gd name="T4" fmla="*/ 2147483647 w 28"/>
                <a:gd name="T5" fmla="*/ 2147483647 h 12"/>
                <a:gd name="T6" fmla="*/ 2147483647 w 28"/>
                <a:gd name="T7" fmla="*/ 2147483647 h 12"/>
                <a:gd name="T8" fmla="*/ 2147483647 w 28"/>
                <a:gd name="T9" fmla="*/ 2147483647 h 12"/>
                <a:gd name="T10" fmla="*/ 2147483647 w 28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2">
                  <a:moveTo>
                    <a:pt x="12" y="6"/>
                  </a:moveTo>
                  <a:cubicBezTo>
                    <a:pt x="8" y="7"/>
                    <a:pt x="6" y="5"/>
                    <a:pt x="3" y="3"/>
                  </a:cubicBezTo>
                  <a:cubicBezTo>
                    <a:pt x="0" y="0"/>
                    <a:pt x="2" y="6"/>
                    <a:pt x="2" y="6"/>
                  </a:cubicBezTo>
                  <a:cubicBezTo>
                    <a:pt x="2" y="10"/>
                    <a:pt x="6" y="10"/>
                    <a:pt x="11" y="11"/>
                  </a:cubicBezTo>
                  <a:cubicBezTo>
                    <a:pt x="15" y="12"/>
                    <a:pt x="19" y="10"/>
                    <a:pt x="23" y="6"/>
                  </a:cubicBezTo>
                  <a:cubicBezTo>
                    <a:pt x="28" y="2"/>
                    <a:pt x="15" y="5"/>
                    <a:pt x="1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8" name="Freeform 3103"/>
            <p:cNvSpPr>
              <a:spLocks/>
            </p:cNvSpPr>
            <p:nvPr/>
          </p:nvSpPr>
          <p:spPr bwMode="auto">
            <a:xfrm>
              <a:off x="5350857" y="3220086"/>
              <a:ext cx="11277" cy="6615"/>
            </a:xfrm>
            <a:custGeom>
              <a:avLst/>
              <a:gdLst>
                <a:gd name="T0" fmla="*/ 2147483647 w 14"/>
                <a:gd name="T1" fmla="*/ 0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6" y="1"/>
                    <a:pt x="0" y="1"/>
                    <a:pt x="8" y="5"/>
                  </a:cubicBezTo>
                  <a:cubicBezTo>
                    <a:pt x="8" y="5"/>
                    <a:pt x="14" y="8"/>
                    <a:pt x="14" y="5"/>
                  </a:cubicBezTo>
                  <a:cubicBezTo>
                    <a:pt x="13" y="1"/>
                    <a:pt x="14" y="0"/>
                    <a:pt x="1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9" name="Freeform 3104"/>
            <p:cNvSpPr>
              <a:spLocks/>
            </p:cNvSpPr>
            <p:nvPr/>
          </p:nvSpPr>
          <p:spPr bwMode="auto">
            <a:xfrm>
              <a:off x="5319443" y="3228355"/>
              <a:ext cx="19332" cy="5788"/>
            </a:xfrm>
            <a:custGeom>
              <a:avLst/>
              <a:gdLst>
                <a:gd name="T0" fmla="*/ 2147483647 w 24"/>
                <a:gd name="T1" fmla="*/ 2147483647 h 7"/>
                <a:gd name="T2" fmla="*/ 2147483647 w 24"/>
                <a:gd name="T3" fmla="*/ 2147483647 h 7"/>
                <a:gd name="T4" fmla="*/ 2147483647 w 24"/>
                <a:gd name="T5" fmla="*/ 2147483647 h 7"/>
                <a:gd name="T6" fmla="*/ 2147483647 w 24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7">
                  <a:moveTo>
                    <a:pt x="8" y="1"/>
                  </a:moveTo>
                  <a:cubicBezTo>
                    <a:pt x="6" y="1"/>
                    <a:pt x="0" y="3"/>
                    <a:pt x="11" y="7"/>
                  </a:cubicBezTo>
                  <a:cubicBezTo>
                    <a:pt x="11" y="7"/>
                    <a:pt x="24" y="7"/>
                    <a:pt x="19" y="5"/>
                  </a:cubicBezTo>
                  <a:cubicBezTo>
                    <a:pt x="13" y="2"/>
                    <a:pt x="11" y="0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0" name="Freeform 3105"/>
            <p:cNvSpPr>
              <a:spLocks/>
            </p:cNvSpPr>
            <p:nvPr/>
          </p:nvSpPr>
          <p:spPr bwMode="auto">
            <a:xfrm>
              <a:off x="5626339" y="3408622"/>
              <a:ext cx="18527" cy="8269"/>
            </a:xfrm>
            <a:custGeom>
              <a:avLst/>
              <a:gdLst>
                <a:gd name="T0" fmla="*/ 2147483647 w 23"/>
                <a:gd name="T1" fmla="*/ 2147483647 h 10"/>
                <a:gd name="T2" fmla="*/ 2147483647 w 23"/>
                <a:gd name="T3" fmla="*/ 2147483647 h 10"/>
                <a:gd name="T4" fmla="*/ 2147483647 w 23"/>
                <a:gd name="T5" fmla="*/ 2147483647 h 10"/>
                <a:gd name="T6" fmla="*/ 2147483647 w 23"/>
                <a:gd name="T7" fmla="*/ 2147483647 h 10"/>
                <a:gd name="T8" fmla="*/ 2147483647 w 23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0">
                  <a:moveTo>
                    <a:pt x="19" y="6"/>
                  </a:moveTo>
                  <a:cubicBezTo>
                    <a:pt x="23" y="3"/>
                    <a:pt x="18" y="2"/>
                    <a:pt x="16" y="1"/>
                  </a:cubicBezTo>
                  <a:cubicBezTo>
                    <a:pt x="14" y="0"/>
                    <a:pt x="10" y="0"/>
                    <a:pt x="5" y="1"/>
                  </a:cubicBezTo>
                  <a:cubicBezTo>
                    <a:pt x="0" y="2"/>
                    <a:pt x="3" y="4"/>
                    <a:pt x="3" y="4"/>
                  </a:cubicBezTo>
                  <a:cubicBezTo>
                    <a:pt x="13" y="10"/>
                    <a:pt x="14" y="8"/>
                    <a:pt x="1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1" name="Freeform 3106"/>
            <p:cNvSpPr>
              <a:spLocks/>
            </p:cNvSpPr>
            <p:nvPr/>
          </p:nvSpPr>
          <p:spPr bwMode="auto">
            <a:xfrm>
              <a:off x="5837382" y="3109279"/>
              <a:ext cx="90216" cy="169517"/>
            </a:xfrm>
            <a:custGeom>
              <a:avLst/>
              <a:gdLst>
                <a:gd name="T0" fmla="*/ 2147483647 w 112"/>
                <a:gd name="T1" fmla="*/ 2147483647 h 205"/>
                <a:gd name="T2" fmla="*/ 2147483647 w 112"/>
                <a:gd name="T3" fmla="*/ 2147483647 h 205"/>
                <a:gd name="T4" fmla="*/ 2147483647 w 112"/>
                <a:gd name="T5" fmla="*/ 2147483647 h 205"/>
                <a:gd name="T6" fmla="*/ 2147483647 w 112"/>
                <a:gd name="T7" fmla="*/ 2147483647 h 205"/>
                <a:gd name="T8" fmla="*/ 2147483647 w 112"/>
                <a:gd name="T9" fmla="*/ 2147483647 h 205"/>
                <a:gd name="T10" fmla="*/ 2147483647 w 112"/>
                <a:gd name="T11" fmla="*/ 2147483647 h 205"/>
                <a:gd name="T12" fmla="*/ 2147483647 w 112"/>
                <a:gd name="T13" fmla="*/ 2147483647 h 205"/>
                <a:gd name="T14" fmla="*/ 2147483647 w 112"/>
                <a:gd name="T15" fmla="*/ 2147483647 h 205"/>
                <a:gd name="T16" fmla="*/ 2147483647 w 112"/>
                <a:gd name="T17" fmla="*/ 2147483647 h 205"/>
                <a:gd name="T18" fmla="*/ 2147483647 w 112"/>
                <a:gd name="T19" fmla="*/ 2147483647 h 205"/>
                <a:gd name="T20" fmla="*/ 2147483647 w 112"/>
                <a:gd name="T21" fmla="*/ 2147483647 h 205"/>
                <a:gd name="T22" fmla="*/ 2147483647 w 112"/>
                <a:gd name="T23" fmla="*/ 2147483647 h 205"/>
                <a:gd name="T24" fmla="*/ 2147483647 w 112"/>
                <a:gd name="T25" fmla="*/ 2147483647 h 205"/>
                <a:gd name="T26" fmla="*/ 2147483647 w 112"/>
                <a:gd name="T27" fmla="*/ 2147483647 h 205"/>
                <a:gd name="T28" fmla="*/ 2147483647 w 112"/>
                <a:gd name="T29" fmla="*/ 2147483647 h 205"/>
                <a:gd name="T30" fmla="*/ 2147483647 w 112"/>
                <a:gd name="T31" fmla="*/ 2147483647 h 205"/>
                <a:gd name="T32" fmla="*/ 2147483647 w 112"/>
                <a:gd name="T33" fmla="*/ 2147483647 h 205"/>
                <a:gd name="T34" fmla="*/ 2147483647 w 112"/>
                <a:gd name="T35" fmla="*/ 2147483647 h 205"/>
                <a:gd name="T36" fmla="*/ 2147483647 w 112"/>
                <a:gd name="T37" fmla="*/ 2147483647 h 205"/>
                <a:gd name="T38" fmla="*/ 2147483647 w 112"/>
                <a:gd name="T39" fmla="*/ 2147483647 h 205"/>
                <a:gd name="T40" fmla="*/ 2147483647 w 112"/>
                <a:gd name="T41" fmla="*/ 2147483647 h 205"/>
                <a:gd name="T42" fmla="*/ 2147483647 w 112"/>
                <a:gd name="T43" fmla="*/ 2147483647 h 205"/>
                <a:gd name="T44" fmla="*/ 2147483647 w 112"/>
                <a:gd name="T45" fmla="*/ 2147483647 h 205"/>
                <a:gd name="T46" fmla="*/ 2147483647 w 112"/>
                <a:gd name="T47" fmla="*/ 2147483647 h 205"/>
                <a:gd name="T48" fmla="*/ 2147483647 w 112"/>
                <a:gd name="T49" fmla="*/ 2147483647 h 205"/>
                <a:gd name="T50" fmla="*/ 2147483647 w 112"/>
                <a:gd name="T51" fmla="*/ 2147483647 h 205"/>
                <a:gd name="T52" fmla="*/ 2147483647 w 112"/>
                <a:gd name="T53" fmla="*/ 2147483647 h 205"/>
                <a:gd name="T54" fmla="*/ 2147483647 w 112"/>
                <a:gd name="T55" fmla="*/ 0 h 205"/>
                <a:gd name="T56" fmla="*/ 2147483647 w 112"/>
                <a:gd name="T57" fmla="*/ 2147483647 h 205"/>
                <a:gd name="T58" fmla="*/ 2147483647 w 112"/>
                <a:gd name="T59" fmla="*/ 2147483647 h 205"/>
                <a:gd name="T60" fmla="*/ 2147483647 w 112"/>
                <a:gd name="T61" fmla="*/ 2147483647 h 205"/>
                <a:gd name="T62" fmla="*/ 2147483647 w 112"/>
                <a:gd name="T63" fmla="*/ 2147483647 h 205"/>
                <a:gd name="T64" fmla="*/ 2147483647 w 112"/>
                <a:gd name="T65" fmla="*/ 2147483647 h 205"/>
                <a:gd name="T66" fmla="*/ 2147483647 w 112"/>
                <a:gd name="T67" fmla="*/ 2147483647 h 205"/>
                <a:gd name="T68" fmla="*/ 2147483647 w 112"/>
                <a:gd name="T69" fmla="*/ 2147483647 h 205"/>
                <a:gd name="T70" fmla="*/ 2147483647 w 112"/>
                <a:gd name="T71" fmla="*/ 2147483647 h 205"/>
                <a:gd name="T72" fmla="*/ 2147483647 w 112"/>
                <a:gd name="T73" fmla="*/ 2147483647 h 205"/>
                <a:gd name="T74" fmla="*/ 2147483647 w 112"/>
                <a:gd name="T75" fmla="*/ 2147483647 h 205"/>
                <a:gd name="T76" fmla="*/ 2147483647 w 112"/>
                <a:gd name="T77" fmla="*/ 2147483647 h 205"/>
                <a:gd name="T78" fmla="*/ 2147483647 w 112"/>
                <a:gd name="T79" fmla="*/ 2147483647 h 205"/>
                <a:gd name="T80" fmla="*/ 2147483647 w 112"/>
                <a:gd name="T81" fmla="*/ 2147483647 h 205"/>
                <a:gd name="T82" fmla="*/ 2147483647 w 112"/>
                <a:gd name="T83" fmla="*/ 2147483647 h 205"/>
                <a:gd name="T84" fmla="*/ 2147483647 w 112"/>
                <a:gd name="T85" fmla="*/ 2147483647 h 205"/>
                <a:gd name="T86" fmla="*/ 2147483647 w 112"/>
                <a:gd name="T87" fmla="*/ 2147483647 h 205"/>
                <a:gd name="T88" fmla="*/ 2147483647 w 112"/>
                <a:gd name="T89" fmla="*/ 2147483647 h 205"/>
                <a:gd name="T90" fmla="*/ 2147483647 w 112"/>
                <a:gd name="T91" fmla="*/ 2147483647 h 205"/>
                <a:gd name="T92" fmla="*/ 2147483647 w 112"/>
                <a:gd name="T93" fmla="*/ 2147483647 h 205"/>
                <a:gd name="T94" fmla="*/ 2147483647 w 112"/>
                <a:gd name="T95" fmla="*/ 2147483647 h 205"/>
                <a:gd name="T96" fmla="*/ 2147483647 w 112"/>
                <a:gd name="T97" fmla="*/ 2147483647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205">
                  <a:moveTo>
                    <a:pt x="68" y="185"/>
                  </a:moveTo>
                  <a:cubicBezTo>
                    <a:pt x="67" y="184"/>
                    <a:pt x="68" y="183"/>
                    <a:pt x="68" y="183"/>
                  </a:cubicBezTo>
                  <a:cubicBezTo>
                    <a:pt x="68" y="182"/>
                    <a:pt x="69" y="178"/>
                    <a:pt x="70" y="177"/>
                  </a:cubicBezTo>
                  <a:cubicBezTo>
                    <a:pt x="70" y="175"/>
                    <a:pt x="74" y="169"/>
                    <a:pt x="74" y="168"/>
                  </a:cubicBezTo>
                  <a:cubicBezTo>
                    <a:pt x="75" y="166"/>
                    <a:pt x="77" y="165"/>
                    <a:pt x="77" y="165"/>
                  </a:cubicBezTo>
                  <a:cubicBezTo>
                    <a:pt x="77" y="165"/>
                    <a:pt x="84" y="161"/>
                    <a:pt x="85" y="161"/>
                  </a:cubicBezTo>
                  <a:cubicBezTo>
                    <a:pt x="86" y="161"/>
                    <a:pt x="86" y="160"/>
                    <a:pt x="86" y="158"/>
                  </a:cubicBezTo>
                  <a:cubicBezTo>
                    <a:pt x="87" y="157"/>
                    <a:pt x="86" y="157"/>
                    <a:pt x="86" y="157"/>
                  </a:cubicBezTo>
                  <a:cubicBezTo>
                    <a:pt x="86" y="157"/>
                    <a:pt x="83" y="157"/>
                    <a:pt x="82" y="158"/>
                  </a:cubicBezTo>
                  <a:cubicBezTo>
                    <a:pt x="81" y="158"/>
                    <a:pt x="81" y="157"/>
                    <a:pt x="81" y="157"/>
                  </a:cubicBezTo>
                  <a:cubicBezTo>
                    <a:pt x="81" y="157"/>
                    <a:pt x="75" y="148"/>
                    <a:pt x="74" y="147"/>
                  </a:cubicBezTo>
                  <a:cubicBezTo>
                    <a:pt x="74" y="146"/>
                    <a:pt x="74" y="145"/>
                    <a:pt x="74" y="145"/>
                  </a:cubicBezTo>
                  <a:cubicBezTo>
                    <a:pt x="74" y="145"/>
                    <a:pt x="76" y="140"/>
                    <a:pt x="76" y="139"/>
                  </a:cubicBezTo>
                  <a:cubicBezTo>
                    <a:pt x="77" y="137"/>
                    <a:pt x="77" y="136"/>
                    <a:pt x="81" y="132"/>
                  </a:cubicBezTo>
                  <a:cubicBezTo>
                    <a:pt x="85" y="128"/>
                    <a:pt x="85" y="126"/>
                    <a:pt x="85" y="124"/>
                  </a:cubicBezTo>
                  <a:cubicBezTo>
                    <a:pt x="85" y="122"/>
                    <a:pt x="78" y="119"/>
                    <a:pt x="78" y="119"/>
                  </a:cubicBezTo>
                  <a:cubicBezTo>
                    <a:pt x="77" y="118"/>
                    <a:pt x="77" y="116"/>
                    <a:pt x="77" y="116"/>
                  </a:cubicBezTo>
                  <a:cubicBezTo>
                    <a:pt x="77" y="115"/>
                    <a:pt x="75" y="114"/>
                    <a:pt x="74" y="114"/>
                  </a:cubicBezTo>
                  <a:cubicBezTo>
                    <a:pt x="74" y="113"/>
                    <a:pt x="73" y="112"/>
                    <a:pt x="73" y="112"/>
                  </a:cubicBezTo>
                  <a:cubicBezTo>
                    <a:pt x="73" y="112"/>
                    <a:pt x="68" y="102"/>
                    <a:pt x="67" y="101"/>
                  </a:cubicBezTo>
                  <a:cubicBezTo>
                    <a:pt x="66" y="99"/>
                    <a:pt x="68" y="99"/>
                    <a:pt x="68" y="99"/>
                  </a:cubicBezTo>
                  <a:cubicBezTo>
                    <a:pt x="68" y="99"/>
                    <a:pt x="70" y="100"/>
                    <a:pt x="72" y="100"/>
                  </a:cubicBezTo>
                  <a:cubicBezTo>
                    <a:pt x="74" y="99"/>
                    <a:pt x="78" y="100"/>
                    <a:pt x="81" y="100"/>
                  </a:cubicBezTo>
                  <a:cubicBezTo>
                    <a:pt x="85" y="100"/>
                    <a:pt x="86" y="95"/>
                    <a:pt x="86" y="92"/>
                  </a:cubicBezTo>
                  <a:cubicBezTo>
                    <a:pt x="86" y="89"/>
                    <a:pt x="86" y="85"/>
                    <a:pt x="87" y="83"/>
                  </a:cubicBezTo>
                  <a:cubicBezTo>
                    <a:pt x="87" y="82"/>
                    <a:pt x="86" y="77"/>
                    <a:pt x="86" y="77"/>
                  </a:cubicBezTo>
                  <a:cubicBezTo>
                    <a:pt x="86" y="76"/>
                    <a:pt x="88" y="76"/>
                    <a:pt x="88" y="76"/>
                  </a:cubicBezTo>
                  <a:cubicBezTo>
                    <a:pt x="89" y="76"/>
                    <a:pt x="89" y="75"/>
                    <a:pt x="89" y="75"/>
                  </a:cubicBezTo>
                  <a:cubicBezTo>
                    <a:pt x="90" y="74"/>
                    <a:pt x="90" y="73"/>
                    <a:pt x="90" y="68"/>
                  </a:cubicBezTo>
                  <a:cubicBezTo>
                    <a:pt x="90" y="63"/>
                    <a:pt x="90" y="55"/>
                    <a:pt x="90" y="55"/>
                  </a:cubicBezTo>
                  <a:lnTo>
                    <a:pt x="87" y="45"/>
                  </a:lnTo>
                  <a:cubicBezTo>
                    <a:pt x="87" y="45"/>
                    <a:pt x="93" y="40"/>
                    <a:pt x="94" y="39"/>
                  </a:cubicBezTo>
                  <a:cubicBezTo>
                    <a:pt x="96" y="37"/>
                    <a:pt x="100" y="36"/>
                    <a:pt x="101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3" y="34"/>
                    <a:pt x="104" y="33"/>
                    <a:pt x="105" y="33"/>
                  </a:cubicBezTo>
                  <a:cubicBezTo>
                    <a:pt x="106" y="32"/>
                    <a:pt x="109" y="28"/>
                    <a:pt x="109" y="28"/>
                  </a:cubicBezTo>
                  <a:cubicBezTo>
                    <a:pt x="109" y="27"/>
                    <a:pt x="110" y="26"/>
                    <a:pt x="111" y="25"/>
                  </a:cubicBezTo>
                  <a:cubicBezTo>
                    <a:pt x="112" y="24"/>
                    <a:pt x="111" y="23"/>
                    <a:pt x="110" y="23"/>
                  </a:cubicBezTo>
                  <a:cubicBezTo>
                    <a:pt x="109" y="22"/>
                    <a:pt x="101" y="18"/>
                    <a:pt x="100" y="18"/>
                  </a:cubicBezTo>
                  <a:cubicBezTo>
                    <a:pt x="99" y="18"/>
                    <a:pt x="100" y="17"/>
                    <a:pt x="100" y="16"/>
                  </a:cubicBezTo>
                  <a:cubicBezTo>
                    <a:pt x="100" y="15"/>
                    <a:pt x="101" y="12"/>
                    <a:pt x="100" y="10"/>
                  </a:cubicBezTo>
                  <a:cubicBezTo>
                    <a:pt x="98" y="7"/>
                    <a:pt x="90" y="9"/>
                    <a:pt x="89" y="9"/>
                  </a:cubicBezTo>
                  <a:cubicBezTo>
                    <a:pt x="87" y="9"/>
                    <a:pt x="86" y="8"/>
                    <a:pt x="86" y="8"/>
                  </a:cubicBezTo>
                  <a:cubicBezTo>
                    <a:pt x="85" y="7"/>
                    <a:pt x="84" y="8"/>
                    <a:pt x="84" y="8"/>
                  </a:cubicBezTo>
                  <a:cubicBezTo>
                    <a:pt x="84" y="8"/>
                    <a:pt x="79" y="10"/>
                    <a:pt x="78" y="11"/>
                  </a:cubicBezTo>
                  <a:cubicBezTo>
                    <a:pt x="78" y="11"/>
                    <a:pt x="76" y="11"/>
                    <a:pt x="76" y="11"/>
                  </a:cubicBezTo>
                  <a:cubicBezTo>
                    <a:pt x="76" y="11"/>
                    <a:pt x="67" y="13"/>
                    <a:pt x="65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57" y="10"/>
                    <a:pt x="56" y="10"/>
                  </a:cubicBezTo>
                  <a:cubicBezTo>
                    <a:pt x="55" y="10"/>
                    <a:pt x="54" y="10"/>
                    <a:pt x="54" y="10"/>
                  </a:cubicBezTo>
                  <a:cubicBezTo>
                    <a:pt x="53" y="10"/>
                    <a:pt x="52" y="12"/>
                    <a:pt x="50" y="13"/>
                  </a:cubicBezTo>
                  <a:cubicBezTo>
                    <a:pt x="49" y="15"/>
                    <a:pt x="48" y="14"/>
                    <a:pt x="47" y="14"/>
                  </a:cubicBezTo>
                  <a:cubicBezTo>
                    <a:pt x="45" y="14"/>
                    <a:pt x="45" y="13"/>
                    <a:pt x="45" y="12"/>
                  </a:cubicBezTo>
                  <a:cubicBezTo>
                    <a:pt x="44" y="12"/>
                    <a:pt x="44" y="10"/>
                    <a:pt x="44" y="9"/>
                  </a:cubicBezTo>
                  <a:cubicBezTo>
                    <a:pt x="44" y="8"/>
                    <a:pt x="45" y="8"/>
                    <a:pt x="47" y="6"/>
                  </a:cubicBezTo>
                  <a:cubicBezTo>
                    <a:pt x="49" y="4"/>
                    <a:pt x="45" y="1"/>
                    <a:pt x="45" y="0"/>
                  </a:cubicBezTo>
                  <a:cubicBezTo>
                    <a:pt x="44" y="0"/>
                    <a:pt x="42" y="1"/>
                    <a:pt x="41" y="2"/>
                  </a:cubicBezTo>
                  <a:cubicBezTo>
                    <a:pt x="40" y="3"/>
                    <a:pt x="36" y="4"/>
                    <a:pt x="35" y="4"/>
                  </a:cubicBezTo>
                  <a:cubicBezTo>
                    <a:pt x="33" y="4"/>
                    <a:pt x="31" y="5"/>
                    <a:pt x="28" y="6"/>
                  </a:cubicBezTo>
                  <a:cubicBezTo>
                    <a:pt x="28" y="7"/>
                    <a:pt x="26" y="8"/>
                    <a:pt x="25" y="9"/>
                  </a:cubicBezTo>
                  <a:cubicBezTo>
                    <a:pt x="26" y="9"/>
                    <a:pt x="25" y="11"/>
                    <a:pt x="24" y="12"/>
                  </a:cubicBezTo>
                  <a:cubicBezTo>
                    <a:pt x="24" y="13"/>
                    <a:pt x="23" y="19"/>
                    <a:pt x="25" y="25"/>
                  </a:cubicBezTo>
                  <a:cubicBezTo>
                    <a:pt x="27" y="31"/>
                    <a:pt x="25" y="34"/>
                    <a:pt x="28" y="38"/>
                  </a:cubicBezTo>
                  <a:cubicBezTo>
                    <a:pt x="31" y="42"/>
                    <a:pt x="29" y="48"/>
                    <a:pt x="28" y="52"/>
                  </a:cubicBezTo>
                  <a:cubicBezTo>
                    <a:pt x="28" y="56"/>
                    <a:pt x="26" y="61"/>
                    <a:pt x="28" y="58"/>
                  </a:cubicBezTo>
                  <a:cubicBezTo>
                    <a:pt x="30" y="55"/>
                    <a:pt x="34" y="56"/>
                    <a:pt x="30" y="60"/>
                  </a:cubicBezTo>
                  <a:cubicBezTo>
                    <a:pt x="26" y="63"/>
                    <a:pt x="24" y="67"/>
                    <a:pt x="23" y="74"/>
                  </a:cubicBezTo>
                  <a:cubicBezTo>
                    <a:pt x="23" y="81"/>
                    <a:pt x="15" y="103"/>
                    <a:pt x="13" y="107"/>
                  </a:cubicBezTo>
                  <a:cubicBezTo>
                    <a:pt x="13" y="107"/>
                    <a:pt x="12" y="109"/>
                    <a:pt x="10" y="111"/>
                  </a:cubicBezTo>
                  <a:cubicBezTo>
                    <a:pt x="8" y="112"/>
                    <a:pt x="6" y="113"/>
                    <a:pt x="6" y="117"/>
                  </a:cubicBezTo>
                  <a:cubicBezTo>
                    <a:pt x="6" y="120"/>
                    <a:pt x="4" y="123"/>
                    <a:pt x="3" y="128"/>
                  </a:cubicBezTo>
                  <a:cubicBezTo>
                    <a:pt x="3" y="133"/>
                    <a:pt x="0" y="136"/>
                    <a:pt x="4" y="137"/>
                  </a:cubicBezTo>
                  <a:cubicBezTo>
                    <a:pt x="7" y="139"/>
                    <a:pt x="9" y="138"/>
                    <a:pt x="13" y="134"/>
                  </a:cubicBezTo>
                  <a:cubicBezTo>
                    <a:pt x="17" y="131"/>
                    <a:pt x="19" y="127"/>
                    <a:pt x="19" y="131"/>
                  </a:cubicBezTo>
                  <a:cubicBezTo>
                    <a:pt x="20" y="134"/>
                    <a:pt x="21" y="135"/>
                    <a:pt x="19" y="136"/>
                  </a:cubicBezTo>
                  <a:cubicBezTo>
                    <a:pt x="16" y="137"/>
                    <a:pt x="17" y="138"/>
                    <a:pt x="18" y="138"/>
                  </a:cubicBezTo>
                  <a:cubicBezTo>
                    <a:pt x="18" y="138"/>
                    <a:pt x="18" y="140"/>
                    <a:pt x="17" y="140"/>
                  </a:cubicBezTo>
                  <a:cubicBezTo>
                    <a:pt x="16" y="140"/>
                    <a:pt x="16" y="141"/>
                    <a:pt x="16" y="141"/>
                  </a:cubicBezTo>
                  <a:cubicBezTo>
                    <a:pt x="16" y="142"/>
                    <a:pt x="15" y="140"/>
                    <a:pt x="12" y="140"/>
                  </a:cubicBezTo>
                  <a:cubicBezTo>
                    <a:pt x="9" y="140"/>
                    <a:pt x="9" y="139"/>
                    <a:pt x="10" y="141"/>
                  </a:cubicBezTo>
                  <a:cubicBezTo>
                    <a:pt x="11" y="144"/>
                    <a:pt x="9" y="149"/>
                    <a:pt x="13" y="148"/>
                  </a:cubicBezTo>
                  <a:cubicBezTo>
                    <a:pt x="16" y="146"/>
                    <a:pt x="19" y="147"/>
                    <a:pt x="23" y="145"/>
                  </a:cubicBezTo>
                  <a:cubicBezTo>
                    <a:pt x="27" y="144"/>
                    <a:pt x="28" y="145"/>
                    <a:pt x="30" y="148"/>
                  </a:cubicBezTo>
                  <a:cubicBezTo>
                    <a:pt x="31" y="151"/>
                    <a:pt x="25" y="150"/>
                    <a:pt x="24" y="149"/>
                  </a:cubicBezTo>
                  <a:cubicBezTo>
                    <a:pt x="22" y="148"/>
                    <a:pt x="21" y="147"/>
                    <a:pt x="22" y="150"/>
                  </a:cubicBezTo>
                  <a:cubicBezTo>
                    <a:pt x="23" y="153"/>
                    <a:pt x="23" y="154"/>
                    <a:pt x="24" y="156"/>
                  </a:cubicBezTo>
                  <a:cubicBezTo>
                    <a:pt x="25" y="158"/>
                    <a:pt x="25" y="160"/>
                    <a:pt x="25" y="162"/>
                  </a:cubicBezTo>
                  <a:cubicBezTo>
                    <a:pt x="24" y="165"/>
                    <a:pt x="24" y="168"/>
                    <a:pt x="25" y="173"/>
                  </a:cubicBezTo>
                  <a:cubicBezTo>
                    <a:pt x="26" y="178"/>
                    <a:pt x="23" y="195"/>
                    <a:pt x="20" y="200"/>
                  </a:cubicBezTo>
                  <a:cubicBezTo>
                    <a:pt x="16" y="205"/>
                    <a:pt x="18" y="204"/>
                    <a:pt x="27" y="200"/>
                  </a:cubicBezTo>
                  <a:cubicBezTo>
                    <a:pt x="36" y="197"/>
                    <a:pt x="34" y="199"/>
                    <a:pt x="37" y="200"/>
                  </a:cubicBezTo>
                  <a:cubicBezTo>
                    <a:pt x="40" y="201"/>
                    <a:pt x="43" y="201"/>
                    <a:pt x="45" y="201"/>
                  </a:cubicBezTo>
                  <a:cubicBezTo>
                    <a:pt x="47" y="201"/>
                    <a:pt x="47" y="201"/>
                    <a:pt x="50" y="203"/>
                  </a:cubicBezTo>
                  <a:cubicBezTo>
                    <a:pt x="52" y="204"/>
                    <a:pt x="57" y="204"/>
                    <a:pt x="61" y="201"/>
                  </a:cubicBezTo>
                  <a:cubicBezTo>
                    <a:pt x="65" y="199"/>
                    <a:pt x="65" y="200"/>
                    <a:pt x="69" y="196"/>
                  </a:cubicBezTo>
                  <a:cubicBezTo>
                    <a:pt x="69" y="196"/>
                    <a:pt x="69" y="195"/>
                    <a:pt x="70" y="195"/>
                  </a:cubicBezTo>
                  <a:cubicBezTo>
                    <a:pt x="70" y="193"/>
                    <a:pt x="70" y="191"/>
                    <a:pt x="70" y="190"/>
                  </a:cubicBezTo>
                  <a:cubicBezTo>
                    <a:pt x="70" y="189"/>
                    <a:pt x="69" y="187"/>
                    <a:pt x="68" y="18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2" name="Freeform 3107"/>
            <p:cNvSpPr>
              <a:spLocks/>
            </p:cNvSpPr>
            <p:nvPr/>
          </p:nvSpPr>
          <p:spPr bwMode="auto">
            <a:xfrm>
              <a:off x="6637249" y="2443616"/>
              <a:ext cx="5638" cy="9096"/>
            </a:xfrm>
            <a:custGeom>
              <a:avLst/>
              <a:gdLst>
                <a:gd name="T0" fmla="*/ 2147483647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2147483647 w 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3" y="1"/>
                  </a:moveTo>
                  <a:cubicBezTo>
                    <a:pt x="1" y="2"/>
                    <a:pt x="0" y="3"/>
                    <a:pt x="3" y="4"/>
                  </a:cubicBezTo>
                  <a:cubicBezTo>
                    <a:pt x="3" y="4"/>
                    <a:pt x="6" y="11"/>
                    <a:pt x="6" y="6"/>
                  </a:cubicBezTo>
                  <a:cubicBezTo>
                    <a:pt x="7" y="2"/>
                    <a:pt x="5" y="0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3" name="Freeform 3108"/>
            <p:cNvSpPr>
              <a:spLocks/>
            </p:cNvSpPr>
            <p:nvPr/>
          </p:nvSpPr>
          <p:spPr bwMode="auto">
            <a:xfrm>
              <a:off x="6625971" y="2436174"/>
              <a:ext cx="2417" cy="8269"/>
            </a:xfrm>
            <a:custGeom>
              <a:avLst/>
              <a:gdLst>
                <a:gd name="T0" fmla="*/ 2147483647 w 3"/>
                <a:gd name="T1" fmla="*/ 2147483647 h 10"/>
                <a:gd name="T2" fmla="*/ 0 w 3"/>
                <a:gd name="T3" fmla="*/ 2147483647 h 10"/>
                <a:gd name="T4" fmla="*/ 2147483647 w 3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">
                  <a:moveTo>
                    <a:pt x="1" y="7"/>
                  </a:moveTo>
                  <a:cubicBezTo>
                    <a:pt x="3" y="4"/>
                    <a:pt x="0" y="0"/>
                    <a:pt x="0" y="4"/>
                  </a:cubicBezTo>
                  <a:cubicBezTo>
                    <a:pt x="0" y="4"/>
                    <a:pt x="0" y="10"/>
                    <a:pt x="1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4" name="Freeform 3109"/>
            <p:cNvSpPr>
              <a:spLocks/>
            </p:cNvSpPr>
            <p:nvPr/>
          </p:nvSpPr>
          <p:spPr bwMode="auto">
            <a:xfrm>
              <a:off x="6626777" y="2431212"/>
              <a:ext cx="17721" cy="14057"/>
            </a:xfrm>
            <a:custGeom>
              <a:avLst/>
              <a:gdLst>
                <a:gd name="T0" fmla="*/ 2147483647 w 22"/>
                <a:gd name="T1" fmla="*/ 2147483647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2147483647 h 17"/>
                <a:gd name="T12" fmla="*/ 2147483647 w 22"/>
                <a:gd name="T13" fmla="*/ 2147483647 h 17"/>
                <a:gd name="T14" fmla="*/ 2147483647 w 22"/>
                <a:gd name="T15" fmla="*/ 2147483647 h 17"/>
                <a:gd name="T16" fmla="*/ 2147483647 w 22"/>
                <a:gd name="T17" fmla="*/ 2147483647 h 17"/>
                <a:gd name="T18" fmla="*/ 2147483647 w 22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7">
                  <a:moveTo>
                    <a:pt x="21" y="5"/>
                  </a:moveTo>
                  <a:cubicBezTo>
                    <a:pt x="20" y="3"/>
                    <a:pt x="17" y="3"/>
                    <a:pt x="15" y="3"/>
                  </a:cubicBezTo>
                  <a:cubicBezTo>
                    <a:pt x="12" y="3"/>
                    <a:pt x="13" y="3"/>
                    <a:pt x="11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5" y="5"/>
                    <a:pt x="6" y="6"/>
                    <a:pt x="3" y="6"/>
                  </a:cubicBezTo>
                  <a:cubicBezTo>
                    <a:pt x="0" y="5"/>
                    <a:pt x="4" y="9"/>
                    <a:pt x="4" y="9"/>
                  </a:cubicBezTo>
                  <a:cubicBezTo>
                    <a:pt x="6" y="13"/>
                    <a:pt x="11" y="17"/>
                    <a:pt x="13" y="16"/>
                  </a:cubicBezTo>
                  <a:cubicBezTo>
                    <a:pt x="15" y="15"/>
                    <a:pt x="13" y="10"/>
                    <a:pt x="13" y="7"/>
                  </a:cubicBezTo>
                  <a:cubicBezTo>
                    <a:pt x="12" y="3"/>
                    <a:pt x="16" y="7"/>
                    <a:pt x="18" y="11"/>
                  </a:cubicBezTo>
                  <a:cubicBezTo>
                    <a:pt x="20" y="15"/>
                    <a:pt x="22" y="7"/>
                    <a:pt x="2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5" name="Freeform 3110"/>
            <p:cNvSpPr>
              <a:spLocks/>
            </p:cNvSpPr>
            <p:nvPr/>
          </p:nvSpPr>
          <p:spPr bwMode="auto">
            <a:xfrm>
              <a:off x="6403652" y="2518866"/>
              <a:ext cx="12888" cy="6615"/>
            </a:xfrm>
            <a:custGeom>
              <a:avLst/>
              <a:gdLst>
                <a:gd name="T0" fmla="*/ 2147483647 w 16"/>
                <a:gd name="T1" fmla="*/ 2147483647 h 8"/>
                <a:gd name="T2" fmla="*/ 2147483647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2147483647 w 16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5" y="0"/>
                    <a:pt x="13" y="1"/>
                    <a:pt x="10" y="2"/>
                  </a:cubicBezTo>
                  <a:cubicBezTo>
                    <a:pt x="8" y="3"/>
                    <a:pt x="3" y="5"/>
                    <a:pt x="3" y="5"/>
                  </a:cubicBezTo>
                  <a:cubicBezTo>
                    <a:pt x="3" y="5"/>
                    <a:pt x="0" y="7"/>
                    <a:pt x="6" y="7"/>
                  </a:cubicBezTo>
                  <a:cubicBezTo>
                    <a:pt x="11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6" name="Freeform 3111"/>
            <p:cNvSpPr>
              <a:spLocks/>
            </p:cNvSpPr>
            <p:nvPr/>
          </p:nvSpPr>
          <p:spPr bwMode="auto">
            <a:xfrm>
              <a:off x="6405262" y="2526308"/>
              <a:ext cx="9666" cy="6615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5" y="6"/>
                  </a:moveTo>
                  <a:cubicBezTo>
                    <a:pt x="5" y="6"/>
                    <a:pt x="7" y="8"/>
                    <a:pt x="9" y="5"/>
                  </a:cubicBezTo>
                  <a:cubicBezTo>
                    <a:pt x="11" y="3"/>
                    <a:pt x="12" y="0"/>
                    <a:pt x="9" y="1"/>
                  </a:cubicBezTo>
                  <a:cubicBezTo>
                    <a:pt x="6" y="2"/>
                    <a:pt x="0" y="3"/>
                    <a:pt x="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7" name="Freeform 3112"/>
            <p:cNvSpPr>
              <a:spLocks/>
            </p:cNvSpPr>
            <p:nvPr/>
          </p:nvSpPr>
          <p:spPr bwMode="auto">
            <a:xfrm>
              <a:off x="6539783" y="2555249"/>
              <a:ext cx="20943" cy="47133"/>
            </a:xfrm>
            <a:custGeom>
              <a:avLst/>
              <a:gdLst>
                <a:gd name="T0" fmla="*/ 2147483647 w 26"/>
                <a:gd name="T1" fmla="*/ 2147483647 h 57"/>
                <a:gd name="T2" fmla="*/ 2147483647 w 26"/>
                <a:gd name="T3" fmla="*/ 2147483647 h 57"/>
                <a:gd name="T4" fmla="*/ 2147483647 w 26"/>
                <a:gd name="T5" fmla="*/ 2147483647 h 57"/>
                <a:gd name="T6" fmla="*/ 2147483647 w 26"/>
                <a:gd name="T7" fmla="*/ 2147483647 h 57"/>
                <a:gd name="T8" fmla="*/ 2147483647 w 26"/>
                <a:gd name="T9" fmla="*/ 2147483647 h 57"/>
                <a:gd name="T10" fmla="*/ 2147483647 w 26"/>
                <a:gd name="T11" fmla="*/ 2147483647 h 57"/>
                <a:gd name="T12" fmla="*/ 2147483647 w 26"/>
                <a:gd name="T13" fmla="*/ 214748364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7">
                  <a:moveTo>
                    <a:pt x="5" y="50"/>
                  </a:moveTo>
                  <a:cubicBezTo>
                    <a:pt x="5" y="44"/>
                    <a:pt x="19" y="12"/>
                    <a:pt x="23" y="8"/>
                  </a:cubicBezTo>
                  <a:cubicBezTo>
                    <a:pt x="26" y="3"/>
                    <a:pt x="23" y="2"/>
                    <a:pt x="21" y="1"/>
                  </a:cubicBezTo>
                  <a:cubicBezTo>
                    <a:pt x="19" y="0"/>
                    <a:pt x="14" y="13"/>
                    <a:pt x="12" y="19"/>
                  </a:cubicBezTo>
                  <a:cubicBezTo>
                    <a:pt x="10" y="26"/>
                    <a:pt x="5" y="28"/>
                    <a:pt x="2" y="34"/>
                  </a:cubicBezTo>
                  <a:cubicBezTo>
                    <a:pt x="0" y="41"/>
                    <a:pt x="0" y="43"/>
                    <a:pt x="1" y="50"/>
                  </a:cubicBezTo>
                  <a:cubicBezTo>
                    <a:pt x="3" y="57"/>
                    <a:pt x="5" y="50"/>
                    <a:pt x="5" y="5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8" name="Freeform 3113"/>
            <p:cNvSpPr>
              <a:spLocks/>
            </p:cNvSpPr>
            <p:nvPr/>
          </p:nvSpPr>
          <p:spPr bwMode="auto">
            <a:xfrm>
              <a:off x="6584891" y="2533749"/>
              <a:ext cx="27387" cy="4134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2147483647 w 34"/>
                <a:gd name="T5" fmla="*/ 2147483647 h 50"/>
                <a:gd name="T6" fmla="*/ 2147483647 w 34"/>
                <a:gd name="T7" fmla="*/ 2147483647 h 50"/>
                <a:gd name="T8" fmla="*/ 2147483647 w 34"/>
                <a:gd name="T9" fmla="*/ 2147483647 h 50"/>
                <a:gd name="T10" fmla="*/ 2147483647 w 34"/>
                <a:gd name="T11" fmla="*/ 2147483647 h 50"/>
                <a:gd name="T12" fmla="*/ 2147483647 w 34"/>
                <a:gd name="T13" fmla="*/ 2147483647 h 50"/>
                <a:gd name="T14" fmla="*/ 2147483647 w 34"/>
                <a:gd name="T15" fmla="*/ 2147483647 h 50"/>
                <a:gd name="T16" fmla="*/ 2147483647 w 34"/>
                <a:gd name="T17" fmla="*/ 2147483647 h 50"/>
                <a:gd name="T18" fmla="*/ 2147483647 w 34"/>
                <a:gd name="T19" fmla="*/ 2147483647 h 50"/>
                <a:gd name="T20" fmla="*/ 2147483647 w 34"/>
                <a:gd name="T21" fmla="*/ 2147483647 h 50"/>
                <a:gd name="T22" fmla="*/ 2147483647 w 34"/>
                <a:gd name="T23" fmla="*/ 2147483647 h 50"/>
                <a:gd name="T24" fmla="*/ 2147483647 w 34"/>
                <a:gd name="T25" fmla="*/ 2147483647 h 50"/>
                <a:gd name="T26" fmla="*/ 2147483647 w 34"/>
                <a:gd name="T27" fmla="*/ 2147483647 h 50"/>
                <a:gd name="T28" fmla="*/ 2147483647 w 34"/>
                <a:gd name="T29" fmla="*/ 2147483647 h 50"/>
                <a:gd name="T30" fmla="*/ 2147483647 w 34"/>
                <a:gd name="T31" fmla="*/ 2147483647 h 50"/>
                <a:gd name="T32" fmla="*/ 2147483647 w 34"/>
                <a:gd name="T33" fmla="*/ 2147483647 h 50"/>
                <a:gd name="T34" fmla="*/ 2147483647 w 34"/>
                <a:gd name="T35" fmla="*/ 2147483647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50">
                  <a:moveTo>
                    <a:pt x="28" y="10"/>
                  </a:moveTo>
                  <a:cubicBezTo>
                    <a:pt x="30" y="10"/>
                    <a:pt x="30" y="7"/>
                    <a:pt x="32" y="6"/>
                  </a:cubicBezTo>
                  <a:cubicBezTo>
                    <a:pt x="33" y="4"/>
                    <a:pt x="34" y="3"/>
                    <a:pt x="32" y="1"/>
                  </a:cubicBezTo>
                  <a:cubicBezTo>
                    <a:pt x="31" y="0"/>
                    <a:pt x="29" y="0"/>
                    <a:pt x="27" y="1"/>
                  </a:cubicBezTo>
                  <a:cubicBezTo>
                    <a:pt x="24" y="2"/>
                    <a:pt x="23" y="2"/>
                    <a:pt x="22" y="1"/>
                  </a:cubicBezTo>
                  <a:cubicBezTo>
                    <a:pt x="22" y="0"/>
                    <a:pt x="19" y="0"/>
                    <a:pt x="15" y="2"/>
                  </a:cubicBezTo>
                  <a:cubicBezTo>
                    <a:pt x="11" y="4"/>
                    <a:pt x="8" y="11"/>
                    <a:pt x="4" y="15"/>
                  </a:cubicBezTo>
                  <a:cubicBezTo>
                    <a:pt x="0" y="20"/>
                    <a:pt x="0" y="28"/>
                    <a:pt x="1" y="32"/>
                  </a:cubicBezTo>
                  <a:cubicBezTo>
                    <a:pt x="2" y="36"/>
                    <a:pt x="4" y="41"/>
                    <a:pt x="3" y="45"/>
                  </a:cubicBezTo>
                  <a:cubicBezTo>
                    <a:pt x="2" y="50"/>
                    <a:pt x="6" y="47"/>
                    <a:pt x="6" y="47"/>
                  </a:cubicBezTo>
                  <a:cubicBezTo>
                    <a:pt x="9" y="47"/>
                    <a:pt x="12" y="42"/>
                    <a:pt x="13" y="38"/>
                  </a:cubicBezTo>
                  <a:cubicBezTo>
                    <a:pt x="14" y="34"/>
                    <a:pt x="16" y="35"/>
                    <a:pt x="19" y="35"/>
                  </a:cubicBezTo>
                  <a:cubicBezTo>
                    <a:pt x="22" y="35"/>
                    <a:pt x="22" y="32"/>
                    <a:pt x="21" y="30"/>
                  </a:cubicBezTo>
                  <a:cubicBezTo>
                    <a:pt x="21" y="27"/>
                    <a:pt x="23" y="27"/>
                    <a:pt x="26" y="27"/>
                  </a:cubicBezTo>
                  <a:cubicBezTo>
                    <a:pt x="28" y="26"/>
                    <a:pt x="28" y="24"/>
                    <a:pt x="25" y="23"/>
                  </a:cubicBezTo>
                  <a:cubicBezTo>
                    <a:pt x="22" y="21"/>
                    <a:pt x="24" y="21"/>
                    <a:pt x="24" y="19"/>
                  </a:cubicBezTo>
                  <a:cubicBezTo>
                    <a:pt x="24" y="18"/>
                    <a:pt x="25" y="17"/>
                    <a:pt x="23" y="14"/>
                  </a:cubicBezTo>
                  <a:cubicBezTo>
                    <a:pt x="21" y="10"/>
                    <a:pt x="25" y="9"/>
                    <a:pt x="28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9" name="Freeform 3114"/>
            <p:cNvSpPr>
              <a:spLocks/>
            </p:cNvSpPr>
            <p:nvPr/>
          </p:nvSpPr>
          <p:spPr bwMode="auto">
            <a:xfrm>
              <a:off x="6398014" y="2041737"/>
              <a:ext cx="351200" cy="592068"/>
            </a:xfrm>
            <a:custGeom>
              <a:avLst/>
              <a:gdLst>
                <a:gd name="T0" fmla="*/ 2147483647 w 436"/>
                <a:gd name="T1" fmla="*/ 2147483647 h 716"/>
                <a:gd name="T2" fmla="*/ 2147483647 w 436"/>
                <a:gd name="T3" fmla="*/ 2147483647 h 716"/>
                <a:gd name="T4" fmla="*/ 2147483647 w 436"/>
                <a:gd name="T5" fmla="*/ 2147483647 h 716"/>
                <a:gd name="T6" fmla="*/ 2147483647 w 436"/>
                <a:gd name="T7" fmla="*/ 2147483647 h 716"/>
                <a:gd name="T8" fmla="*/ 2147483647 w 436"/>
                <a:gd name="T9" fmla="*/ 2147483647 h 716"/>
                <a:gd name="T10" fmla="*/ 2147483647 w 436"/>
                <a:gd name="T11" fmla="*/ 2147483647 h 716"/>
                <a:gd name="T12" fmla="*/ 2147483647 w 436"/>
                <a:gd name="T13" fmla="*/ 2147483647 h 716"/>
                <a:gd name="T14" fmla="*/ 2147483647 w 436"/>
                <a:gd name="T15" fmla="*/ 2147483647 h 716"/>
                <a:gd name="T16" fmla="*/ 2147483647 w 436"/>
                <a:gd name="T17" fmla="*/ 2147483647 h 716"/>
                <a:gd name="T18" fmla="*/ 2147483647 w 436"/>
                <a:gd name="T19" fmla="*/ 2147483647 h 716"/>
                <a:gd name="T20" fmla="*/ 2147483647 w 436"/>
                <a:gd name="T21" fmla="*/ 2147483647 h 716"/>
                <a:gd name="T22" fmla="*/ 2147483647 w 436"/>
                <a:gd name="T23" fmla="*/ 2147483647 h 716"/>
                <a:gd name="T24" fmla="*/ 2147483647 w 436"/>
                <a:gd name="T25" fmla="*/ 2147483647 h 716"/>
                <a:gd name="T26" fmla="*/ 2147483647 w 436"/>
                <a:gd name="T27" fmla="*/ 2147483647 h 716"/>
                <a:gd name="T28" fmla="*/ 2147483647 w 436"/>
                <a:gd name="T29" fmla="*/ 2147483647 h 716"/>
                <a:gd name="T30" fmla="*/ 2147483647 w 436"/>
                <a:gd name="T31" fmla="*/ 2147483647 h 716"/>
                <a:gd name="T32" fmla="*/ 2147483647 w 436"/>
                <a:gd name="T33" fmla="*/ 2147483647 h 716"/>
                <a:gd name="T34" fmla="*/ 2147483647 w 436"/>
                <a:gd name="T35" fmla="*/ 2147483647 h 716"/>
                <a:gd name="T36" fmla="*/ 2147483647 w 436"/>
                <a:gd name="T37" fmla="*/ 2147483647 h 716"/>
                <a:gd name="T38" fmla="*/ 2147483647 w 436"/>
                <a:gd name="T39" fmla="*/ 2147483647 h 716"/>
                <a:gd name="T40" fmla="*/ 2147483647 w 436"/>
                <a:gd name="T41" fmla="*/ 2147483647 h 716"/>
                <a:gd name="T42" fmla="*/ 2147483647 w 436"/>
                <a:gd name="T43" fmla="*/ 2147483647 h 716"/>
                <a:gd name="T44" fmla="*/ 2147483647 w 436"/>
                <a:gd name="T45" fmla="*/ 2147483647 h 716"/>
                <a:gd name="T46" fmla="*/ 2147483647 w 436"/>
                <a:gd name="T47" fmla="*/ 2147483647 h 716"/>
                <a:gd name="T48" fmla="*/ 2147483647 w 436"/>
                <a:gd name="T49" fmla="*/ 2147483647 h 716"/>
                <a:gd name="T50" fmla="*/ 2147483647 w 436"/>
                <a:gd name="T51" fmla="*/ 2147483647 h 716"/>
                <a:gd name="T52" fmla="*/ 2147483647 w 436"/>
                <a:gd name="T53" fmla="*/ 2147483647 h 716"/>
                <a:gd name="T54" fmla="*/ 2147483647 w 436"/>
                <a:gd name="T55" fmla="*/ 2147483647 h 716"/>
                <a:gd name="T56" fmla="*/ 2147483647 w 436"/>
                <a:gd name="T57" fmla="*/ 2147483647 h 716"/>
                <a:gd name="T58" fmla="*/ 2147483647 w 436"/>
                <a:gd name="T59" fmla="*/ 2147483647 h 716"/>
                <a:gd name="T60" fmla="*/ 2147483647 w 436"/>
                <a:gd name="T61" fmla="*/ 2147483647 h 716"/>
                <a:gd name="T62" fmla="*/ 2147483647 w 436"/>
                <a:gd name="T63" fmla="*/ 2147483647 h 716"/>
                <a:gd name="T64" fmla="*/ 2147483647 w 436"/>
                <a:gd name="T65" fmla="*/ 2147483647 h 716"/>
                <a:gd name="T66" fmla="*/ 2147483647 w 436"/>
                <a:gd name="T67" fmla="*/ 2147483647 h 716"/>
                <a:gd name="T68" fmla="*/ 2147483647 w 436"/>
                <a:gd name="T69" fmla="*/ 2147483647 h 716"/>
                <a:gd name="T70" fmla="*/ 2147483647 w 436"/>
                <a:gd name="T71" fmla="*/ 2147483647 h 716"/>
                <a:gd name="T72" fmla="*/ 2147483647 w 436"/>
                <a:gd name="T73" fmla="*/ 2147483647 h 716"/>
                <a:gd name="T74" fmla="*/ 2147483647 w 436"/>
                <a:gd name="T75" fmla="*/ 2147483647 h 716"/>
                <a:gd name="T76" fmla="*/ 2147483647 w 436"/>
                <a:gd name="T77" fmla="*/ 2147483647 h 716"/>
                <a:gd name="T78" fmla="*/ 2147483647 w 436"/>
                <a:gd name="T79" fmla="*/ 2147483647 h 716"/>
                <a:gd name="T80" fmla="*/ 2147483647 w 436"/>
                <a:gd name="T81" fmla="*/ 2147483647 h 716"/>
                <a:gd name="T82" fmla="*/ 2147483647 w 436"/>
                <a:gd name="T83" fmla="*/ 2147483647 h 716"/>
                <a:gd name="T84" fmla="*/ 2147483647 w 436"/>
                <a:gd name="T85" fmla="*/ 2147483647 h 716"/>
                <a:gd name="T86" fmla="*/ 2147483647 w 436"/>
                <a:gd name="T87" fmla="*/ 2147483647 h 716"/>
                <a:gd name="T88" fmla="*/ 2147483647 w 436"/>
                <a:gd name="T89" fmla="*/ 2147483647 h 716"/>
                <a:gd name="T90" fmla="*/ 2147483647 w 436"/>
                <a:gd name="T91" fmla="*/ 2147483647 h 716"/>
                <a:gd name="T92" fmla="*/ 2147483647 w 436"/>
                <a:gd name="T93" fmla="*/ 2147483647 h 716"/>
                <a:gd name="T94" fmla="*/ 2147483647 w 436"/>
                <a:gd name="T95" fmla="*/ 2147483647 h 716"/>
                <a:gd name="T96" fmla="*/ 2147483647 w 436"/>
                <a:gd name="T97" fmla="*/ 2147483647 h 716"/>
                <a:gd name="T98" fmla="*/ 2147483647 w 436"/>
                <a:gd name="T99" fmla="*/ 2147483647 h 716"/>
                <a:gd name="T100" fmla="*/ 2147483647 w 436"/>
                <a:gd name="T101" fmla="*/ 2147483647 h 716"/>
                <a:gd name="T102" fmla="*/ 2147483647 w 436"/>
                <a:gd name="T103" fmla="*/ 2147483647 h 716"/>
                <a:gd name="T104" fmla="*/ 2147483647 w 436"/>
                <a:gd name="T105" fmla="*/ 2147483647 h 716"/>
                <a:gd name="T106" fmla="*/ 2147483647 w 436"/>
                <a:gd name="T107" fmla="*/ 2147483647 h 716"/>
                <a:gd name="T108" fmla="*/ 2147483647 w 436"/>
                <a:gd name="T109" fmla="*/ 2147483647 h 716"/>
                <a:gd name="T110" fmla="*/ 2147483647 w 436"/>
                <a:gd name="T111" fmla="*/ 2147483647 h 716"/>
                <a:gd name="T112" fmla="*/ 2147483647 w 436"/>
                <a:gd name="T113" fmla="*/ 2147483647 h 716"/>
                <a:gd name="T114" fmla="*/ 2147483647 w 436"/>
                <a:gd name="T115" fmla="*/ 2147483647 h 7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36" h="716">
                  <a:moveTo>
                    <a:pt x="426" y="165"/>
                  </a:moveTo>
                  <a:cubicBezTo>
                    <a:pt x="417" y="161"/>
                    <a:pt x="421" y="152"/>
                    <a:pt x="422" y="151"/>
                  </a:cubicBezTo>
                  <a:cubicBezTo>
                    <a:pt x="422" y="150"/>
                    <a:pt x="424" y="144"/>
                    <a:pt x="425" y="141"/>
                  </a:cubicBezTo>
                  <a:cubicBezTo>
                    <a:pt x="426" y="139"/>
                    <a:pt x="427" y="133"/>
                    <a:pt x="429" y="131"/>
                  </a:cubicBezTo>
                  <a:cubicBezTo>
                    <a:pt x="431" y="129"/>
                    <a:pt x="429" y="127"/>
                    <a:pt x="429" y="127"/>
                  </a:cubicBezTo>
                  <a:cubicBezTo>
                    <a:pt x="429" y="127"/>
                    <a:pt x="420" y="115"/>
                    <a:pt x="418" y="112"/>
                  </a:cubicBezTo>
                  <a:cubicBezTo>
                    <a:pt x="416" y="109"/>
                    <a:pt x="419" y="105"/>
                    <a:pt x="422" y="102"/>
                  </a:cubicBezTo>
                  <a:cubicBezTo>
                    <a:pt x="426" y="99"/>
                    <a:pt x="420" y="95"/>
                    <a:pt x="419" y="94"/>
                  </a:cubicBezTo>
                  <a:cubicBezTo>
                    <a:pt x="418" y="93"/>
                    <a:pt x="416" y="93"/>
                    <a:pt x="414" y="93"/>
                  </a:cubicBezTo>
                  <a:cubicBezTo>
                    <a:pt x="413" y="93"/>
                    <a:pt x="409" y="94"/>
                    <a:pt x="413" y="89"/>
                  </a:cubicBezTo>
                  <a:cubicBezTo>
                    <a:pt x="417" y="84"/>
                    <a:pt x="415" y="77"/>
                    <a:pt x="415" y="73"/>
                  </a:cubicBezTo>
                  <a:cubicBezTo>
                    <a:pt x="414" y="69"/>
                    <a:pt x="415" y="69"/>
                    <a:pt x="418" y="67"/>
                  </a:cubicBezTo>
                  <a:cubicBezTo>
                    <a:pt x="421" y="64"/>
                    <a:pt x="413" y="58"/>
                    <a:pt x="411" y="56"/>
                  </a:cubicBezTo>
                  <a:cubicBezTo>
                    <a:pt x="408" y="54"/>
                    <a:pt x="404" y="51"/>
                    <a:pt x="404" y="51"/>
                  </a:cubicBezTo>
                  <a:lnTo>
                    <a:pt x="317" y="0"/>
                  </a:lnTo>
                  <a:cubicBezTo>
                    <a:pt x="312" y="0"/>
                    <a:pt x="307" y="0"/>
                    <a:pt x="305" y="1"/>
                  </a:cubicBezTo>
                  <a:cubicBezTo>
                    <a:pt x="301" y="1"/>
                    <a:pt x="305" y="6"/>
                    <a:pt x="306" y="10"/>
                  </a:cubicBezTo>
                  <a:cubicBezTo>
                    <a:pt x="308" y="14"/>
                    <a:pt x="301" y="23"/>
                    <a:pt x="300" y="25"/>
                  </a:cubicBezTo>
                  <a:cubicBezTo>
                    <a:pt x="299" y="28"/>
                    <a:pt x="297" y="29"/>
                    <a:pt x="297" y="36"/>
                  </a:cubicBezTo>
                  <a:cubicBezTo>
                    <a:pt x="297" y="43"/>
                    <a:pt x="290" y="39"/>
                    <a:pt x="290" y="39"/>
                  </a:cubicBezTo>
                  <a:cubicBezTo>
                    <a:pt x="290" y="39"/>
                    <a:pt x="239" y="31"/>
                    <a:pt x="237" y="31"/>
                  </a:cubicBezTo>
                  <a:cubicBezTo>
                    <a:pt x="235" y="30"/>
                    <a:pt x="235" y="32"/>
                    <a:pt x="235" y="32"/>
                  </a:cubicBezTo>
                  <a:cubicBezTo>
                    <a:pt x="235" y="32"/>
                    <a:pt x="235" y="34"/>
                    <a:pt x="234" y="42"/>
                  </a:cubicBezTo>
                  <a:cubicBezTo>
                    <a:pt x="232" y="50"/>
                    <a:pt x="230" y="57"/>
                    <a:pt x="227" y="60"/>
                  </a:cubicBezTo>
                  <a:cubicBezTo>
                    <a:pt x="223" y="63"/>
                    <a:pt x="210" y="57"/>
                    <a:pt x="208" y="56"/>
                  </a:cubicBezTo>
                  <a:cubicBezTo>
                    <a:pt x="206" y="55"/>
                    <a:pt x="206" y="56"/>
                    <a:pt x="204" y="57"/>
                  </a:cubicBezTo>
                  <a:cubicBezTo>
                    <a:pt x="203" y="58"/>
                    <a:pt x="198" y="60"/>
                    <a:pt x="198" y="60"/>
                  </a:cubicBezTo>
                  <a:cubicBezTo>
                    <a:pt x="189" y="65"/>
                    <a:pt x="186" y="69"/>
                    <a:pt x="184" y="75"/>
                  </a:cubicBezTo>
                  <a:cubicBezTo>
                    <a:pt x="182" y="82"/>
                    <a:pt x="182" y="83"/>
                    <a:pt x="179" y="86"/>
                  </a:cubicBezTo>
                  <a:cubicBezTo>
                    <a:pt x="176" y="89"/>
                    <a:pt x="173" y="85"/>
                    <a:pt x="169" y="90"/>
                  </a:cubicBezTo>
                  <a:cubicBezTo>
                    <a:pt x="165" y="95"/>
                    <a:pt x="174" y="102"/>
                    <a:pt x="176" y="105"/>
                  </a:cubicBezTo>
                  <a:cubicBezTo>
                    <a:pt x="178" y="108"/>
                    <a:pt x="175" y="114"/>
                    <a:pt x="174" y="116"/>
                  </a:cubicBezTo>
                  <a:cubicBezTo>
                    <a:pt x="174" y="118"/>
                    <a:pt x="161" y="130"/>
                    <a:pt x="159" y="133"/>
                  </a:cubicBezTo>
                  <a:cubicBezTo>
                    <a:pt x="156" y="135"/>
                    <a:pt x="150" y="142"/>
                    <a:pt x="146" y="144"/>
                  </a:cubicBezTo>
                  <a:cubicBezTo>
                    <a:pt x="143" y="146"/>
                    <a:pt x="143" y="152"/>
                    <a:pt x="144" y="154"/>
                  </a:cubicBezTo>
                  <a:cubicBezTo>
                    <a:pt x="146" y="156"/>
                    <a:pt x="142" y="157"/>
                    <a:pt x="142" y="157"/>
                  </a:cubicBezTo>
                  <a:cubicBezTo>
                    <a:pt x="142" y="157"/>
                    <a:pt x="118" y="167"/>
                    <a:pt x="116" y="167"/>
                  </a:cubicBezTo>
                  <a:cubicBezTo>
                    <a:pt x="114" y="168"/>
                    <a:pt x="113" y="168"/>
                    <a:pt x="114" y="172"/>
                  </a:cubicBezTo>
                  <a:cubicBezTo>
                    <a:pt x="115" y="176"/>
                    <a:pt x="117" y="180"/>
                    <a:pt x="116" y="185"/>
                  </a:cubicBezTo>
                  <a:cubicBezTo>
                    <a:pt x="115" y="189"/>
                    <a:pt x="114" y="202"/>
                    <a:pt x="112" y="211"/>
                  </a:cubicBezTo>
                  <a:cubicBezTo>
                    <a:pt x="110" y="220"/>
                    <a:pt x="94" y="238"/>
                    <a:pt x="91" y="241"/>
                  </a:cubicBezTo>
                  <a:cubicBezTo>
                    <a:pt x="89" y="245"/>
                    <a:pt x="90" y="247"/>
                    <a:pt x="92" y="253"/>
                  </a:cubicBezTo>
                  <a:cubicBezTo>
                    <a:pt x="94" y="259"/>
                    <a:pt x="97" y="258"/>
                    <a:pt x="98" y="265"/>
                  </a:cubicBezTo>
                  <a:cubicBezTo>
                    <a:pt x="99" y="273"/>
                    <a:pt x="97" y="277"/>
                    <a:pt x="93" y="280"/>
                  </a:cubicBezTo>
                  <a:cubicBezTo>
                    <a:pt x="89" y="284"/>
                    <a:pt x="75" y="281"/>
                    <a:pt x="73" y="280"/>
                  </a:cubicBezTo>
                  <a:cubicBezTo>
                    <a:pt x="71" y="280"/>
                    <a:pt x="66" y="280"/>
                    <a:pt x="66" y="280"/>
                  </a:cubicBezTo>
                  <a:cubicBezTo>
                    <a:pt x="66" y="280"/>
                    <a:pt x="54" y="285"/>
                    <a:pt x="52" y="286"/>
                  </a:cubicBezTo>
                  <a:cubicBezTo>
                    <a:pt x="51" y="287"/>
                    <a:pt x="48" y="289"/>
                    <a:pt x="47" y="290"/>
                  </a:cubicBezTo>
                  <a:cubicBezTo>
                    <a:pt x="47" y="291"/>
                    <a:pt x="37" y="303"/>
                    <a:pt x="36" y="305"/>
                  </a:cubicBezTo>
                  <a:cubicBezTo>
                    <a:pt x="34" y="307"/>
                    <a:pt x="32" y="313"/>
                    <a:pt x="28" y="318"/>
                  </a:cubicBezTo>
                  <a:cubicBezTo>
                    <a:pt x="25" y="324"/>
                    <a:pt x="33" y="330"/>
                    <a:pt x="35" y="333"/>
                  </a:cubicBezTo>
                  <a:cubicBezTo>
                    <a:pt x="37" y="337"/>
                    <a:pt x="35" y="343"/>
                    <a:pt x="34" y="346"/>
                  </a:cubicBezTo>
                  <a:cubicBezTo>
                    <a:pt x="34" y="349"/>
                    <a:pt x="33" y="352"/>
                    <a:pt x="31" y="356"/>
                  </a:cubicBezTo>
                  <a:cubicBezTo>
                    <a:pt x="30" y="361"/>
                    <a:pt x="37" y="369"/>
                    <a:pt x="38" y="371"/>
                  </a:cubicBezTo>
                  <a:cubicBezTo>
                    <a:pt x="39" y="373"/>
                    <a:pt x="39" y="377"/>
                    <a:pt x="38" y="379"/>
                  </a:cubicBezTo>
                  <a:cubicBezTo>
                    <a:pt x="38" y="381"/>
                    <a:pt x="36" y="386"/>
                    <a:pt x="35" y="395"/>
                  </a:cubicBezTo>
                  <a:cubicBezTo>
                    <a:pt x="34" y="403"/>
                    <a:pt x="28" y="398"/>
                    <a:pt x="45" y="413"/>
                  </a:cubicBezTo>
                  <a:cubicBezTo>
                    <a:pt x="61" y="427"/>
                    <a:pt x="53" y="435"/>
                    <a:pt x="52" y="436"/>
                  </a:cubicBezTo>
                  <a:cubicBezTo>
                    <a:pt x="51" y="438"/>
                    <a:pt x="48" y="439"/>
                    <a:pt x="48" y="439"/>
                  </a:cubicBezTo>
                  <a:cubicBezTo>
                    <a:pt x="48" y="439"/>
                    <a:pt x="42" y="439"/>
                    <a:pt x="39" y="440"/>
                  </a:cubicBezTo>
                  <a:cubicBezTo>
                    <a:pt x="36" y="440"/>
                    <a:pt x="37" y="443"/>
                    <a:pt x="37" y="443"/>
                  </a:cubicBezTo>
                  <a:cubicBezTo>
                    <a:pt x="40" y="452"/>
                    <a:pt x="46" y="461"/>
                    <a:pt x="47" y="462"/>
                  </a:cubicBezTo>
                  <a:cubicBezTo>
                    <a:pt x="47" y="464"/>
                    <a:pt x="47" y="467"/>
                    <a:pt x="47" y="467"/>
                  </a:cubicBezTo>
                  <a:cubicBezTo>
                    <a:pt x="47" y="467"/>
                    <a:pt x="42" y="487"/>
                    <a:pt x="41" y="489"/>
                  </a:cubicBezTo>
                  <a:cubicBezTo>
                    <a:pt x="40" y="491"/>
                    <a:pt x="38" y="493"/>
                    <a:pt x="38" y="493"/>
                  </a:cubicBezTo>
                  <a:cubicBezTo>
                    <a:pt x="38" y="493"/>
                    <a:pt x="27" y="496"/>
                    <a:pt x="25" y="497"/>
                  </a:cubicBezTo>
                  <a:cubicBezTo>
                    <a:pt x="23" y="497"/>
                    <a:pt x="24" y="498"/>
                    <a:pt x="24" y="499"/>
                  </a:cubicBezTo>
                  <a:cubicBezTo>
                    <a:pt x="23" y="501"/>
                    <a:pt x="24" y="503"/>
                    <a:pt x="24" y="503"/>
                  </a:cubicBezTo>
                  <a:cubicBezTo>
                    <a:pt x="24" y="503"/>
                    <a:pt x="22" y="506"/>
                    <a:pt x="20" y="508"/>
                  </a:cubicBezTo>
                  <a:cubicBezTo>
                    <a:pt x="19" y="510"/>
                    <a:pt x="19" y="513"/>
                    <a:pt x="19" y="513"/>
                  </a:cubicBezTo>
                  <a:cubicBezTo>
                    <a:pt x="19" y="513"/>
                    <a:pt x="21" y="523"/>
                    <a:pt x="21" y="527"/>
                  </a:cubicBezTo>
                  <a:cubicBezTo>
                    <a:pt x="21" y="531"/>
                    <a:pt x="19" y="540"/>
                    <a:pt x="17" y="543"/>
                  </a:cubicBezTo>
                  <a:cubicBezTo>
                    <a:pt x="16" y="546"/>
                    <a:pt x="14" y="544"/>
                    <a:pt x="14" y="544"/>
                  </a:cubicBezTo>
                  <a:cubicBezTo>
                    <a:pt x="13" y="543"/>
                    <a:pt x="5" y="540"/>
                    <a:pt x="3" y="538"/>
                  </a:cubicBezTo>
                  <a:cubicBezTo>
                    <a:pt x="2" y="537"/>
                    <a:pt x="2" y="537"/>
                    <a:pt x="1" y="538"/>
                  </a:cubicBezTo>
                  <a:cubicBezTo>
                    <a:pt x="1" y="538"/>
                    <a:pt x="1" y="539"/>
                    <a:pt x="1" y="540"/>
                  </a:cubicBezTo>
                  <a:cubicBezTo>
                    <a:pt x="0" y="543"/>
                    <a:pt x="1" y="563"/>
                    <a:pt x="2" y="569"/>
                  </a:cubicBezTo>
                  <a:cubicBezTo>
                    <a:pt x="4" y="576"/>
                    <a:pt x="4" y="575"/>
                    <a:pt x="5" y="574"/>
                  </a:cubicBezTo>
                  <a:cubicBezTo>
                    <a:pt x="7" y="572"/>
                    <a:pt x="7" y="575"/>
                    <a:pt x="8" y="576"/>
                  </a:cubicBezTo>
                  <a:cubicBezTo>
                    <a:pt x="8" y="577"/>
                    <a:pt x="11" y="580"/>
                    <a:pt x="12" y="576"/>
                  </a:cubicBezTo>
                  <a:cubicBezTo>
                    <a:pt x="14" y="571"/>
                    <a:pt x="17" y="568"/>
                    <a:pt x="17" y="569"/>
                  </a:cubicBezTo>
                  <a:cubicBezTo>
                    <a:pt x="18" y="571"/>
                    <a:pt x="17" y="572"/>
                    <a:pt x="16" y="573"/>
                  </a:cubicBezTo>
                  <a:cubicBezTo>
                    <a:pt x="15" y="575"/>
                    <a:pt x="11" y="577"/>
                    <a:pt x="16" y="577"/>
                  </a:cubicBezTo>
                  <a:cubicBezTo>
                    <a:pt x="22" y="576"/>
                    <a:pt x="26" y="576"/>
                    <a:pt x="24" y="581"/>
                  </a:cubicBezTo>
                  <a:cubicBezTo>
                    <a:pt x="23" y="586"/>
                    <a:pt x="21" y="589"/>
                    <a:pt x="21" y="591"/>
                  </a:cubicBezTo>
                  <a:cubicBezTo>
                    <a:pt x="21" y="593"/>
                    <a:pt x="20" y="596"/>
                    <a:pt x="20" y="597"/>
                  </a:cubicBezTo>
                  <a:cubicBezTo>
                    <a:pt x="19" y="599"/>
                    <a:pt x="19" y="601"/>
                    <a:pt x="20" y="601"/>
                  </a:cubicBezTo>
                  <a:cubicBezTo>
                    <a:pt x="22" y="602"/>
                    <a:pt x="22" y="602"/>
                    <a:pt x="21" y="603"/>
                  </a:cubicBezTo>
                  <a:cubicBezTo>
                    <a:pt x="20" y="605"/>
                    <a:pt x="19" y="605"/>
                    <a:pt x="23" y="610"/>
                  </a:cubicBezTo>
                  <a:cubicBezTo>
                    <a:pt x="27" y="614"/>
                    <a:pt x="25" y="614"/>
                    <a:pt x="25" y="616"/>
                  </a:cubicBezTo>
                  <a:cubicBezTo>
                    <a:pt x="25" y="618"/>
                    <a:pt x="26" y="623"/>
                    <a:pt x="30" y="627"/>
                  </a:cubicBezTo>
                  <a:cubicBezTo>
                    <a:pt x="35" y="631"/>
                    <a:pt x="33" y="635"/>
                    <a:pt x="35" y="637"/>
                  </a:cubicBezTo>
                  <a:cubicBezTo>
                    <a:pt x="37" y="640"/>
                    <a:pt x="42" y="645"/>
                    <a:pt x="44" y="647"/>
                  </a:cubicBezTo>
                  <a:cubicBezTo>
                    <a:pt x="45" y="648"/>
                    <a:pt x="47" y="651"/>
                    <a:pt x="48" y="652"/>
                  </a:cubicBezTo>
                  <a:cubicBezTo>
                    <a:pt x="50" y="654"/>
                    <a:pt x="51" y="657"/>
                    <a:pt x="55" y="657"/>
                  </a:cubicBezTo>
                  <a:cubicBezTo>
                    <a:pt x="58" y="658"/>
                    <a:pt x="59" y="660"/>
                    <a:pt x="58" y="662"/>
                  </a:cubicBezTo>
                  <a:cubicBezTo>
                    <a:pt x="58" y="665"/>
                    <a:pt x="58" y="666"/>
                    <a:pt x="54" y="666"/>
                  </a:cubicBezTo>
                  <a:cubicBezTo>
                    <a:pt x="51" y="666"/>
                    <a:pt x="50" y="666"/>
                    <a:pt x="50" y="668"/>
                  </a:cubicBezTo>
                  <a:cubicBezTo>
                    <a:pt x="50" y="669"/>
                    <a:pt x="52" y="669"/>
                    <a:pt x="53" y="670"/>
                  </a:cubicBezTo>
                  <a:cubicBezTo>
                    <a:pt x="54" y="672"/>
                    <a:pt x="55" y="677"/>
                    <a:pt x="52" y="676"/>
                  </a:cubicBezTo>
                  <a:cubicBezTo>
                    <a:pt x="49" y="674"/>
                    <a:pt x="44" y="672"/>
                    <a:pt x="45" y="674"/>
                  </a:cubicBezTo>
                  <a:cubicBezTo>
                    <a:pt x="47" y="676"/>
                    <a:pt x="50" y="682"/>
                    <a:pt x="52" y="685"/>
                  </a:cubicBezTo>
                  <a:cubicBezTo>
                    <a:pt x="54" y="688"/>
                    <a:pt x="54" y="691"/>
                    <a:pt x="55" y="693"/>
                  </a:cubicBezTo>
                  <a:cubicBezTo>
                    <a:pt x="56" y="695"/>
                    <a:pt x="58" y="698"/>
                    <a:pt x="60" y="699"/>
                  </a:cubicBezTo>
                  <a:cubicBezTo>
                    <a:pt x="62" y="701"/>
                    <a:pt x="65" y="703"/>
                    <a:pt x="63" y="704"/>
                  </a:cubicBezTo>
                  <a:cubicBezTo>
                    <a:pt x="61" y="706"/>
                    <a:pt x="60" y="705"/>
                    <a:pt x="60" y="708"/>
                  </a:cubicBezTo>
                  <a:cubicBezTo>
                    <a:pt x="61" y="712"/>
                    <a:pt x="61" y="714"/>
                    <a:pt x="59" y="715"/>
                  </a:cubicBezTo>
                  <a:cubicBezTo>
                    <a:pt x="58" y="715"/>
                    <a:pt x="57" y="716"/>
                    <a:pt x="61" y="716"/>
                  </a:cubicBezTo>
                  <a:cubicBezTo>
                    <a:pt x="65" y="716"/>
                    <a:pt x="101" y="715"/>
                    <a:pt x="101" y="715"/>
                  </a:cubicBezTo>
                  <a:cubicBezTo>
                    <a:pt x="101" y="715"/>
                    <a:pt x="105" y="716"/>
                    <a:pt x="106" y="712"/>
                  </a:cubicBezTo>
                  <a:cubicBezTo>
                    <a:pt x="107" y="709"/>
                    <a:pt x="108" y="708"/>
                    <a:pt x="106" y="705"/>
                  </a:cubicBezTo>
                  <a:cubicBezTo>
                    <a:pt x="105" y="702"/>
                    <a:pt x="98" y="689"/>
                    <a:pt x="115" y="684"/>
                  </a:cubicBezTo>
                  <a:cubicBezTo>
                    <a:pt x="132" y="680"/>
                    <a:pt x="143" y="679"/>
                    <a:pt x="146" y="678"/>
                  </a:cubicBezTo>
                  <a:cubicBezTo>
                    <a:pt x="149" y="677"/>
                    <a:pt x="152" y="678"/>
                    <a:pt x="154" y="680"/>
                  </a:cubicBezTo>
                  <a:cubicBezTo>
                    <a:pt x="156" y="681"/>
                    <a:pt x="157" y="685"/>
                    <a:pt x="161" y="680"/>
                  </a:cubicBezTo>
                  <a:cubicBezTo>
                    <a:pt x="164" y="674"/>
                    <a:pt x="169" y="665"/>
                    <a:pt x="172" y="661"/>
                  </a:cubicBezTo>
                  <a:cubicBezTo>
                    <a:pt x="176" y="656"/>
                    <a:pt x="179" y="650"/>
                    <a:pt x="177" y="650"/>
                  </a:cubicBezTo>
                  <a:cubicBezTo>
                    <a:pt x="176" y="650"/>
                    <a:pt x="177" y="646"/>
                    <a:pt x="177" y="643"/>
                  </a:cubicBezTo>
                  <a:cubicBezTo>
                    <a:pt x="177" y="640"/>
                    <a:pt x="177" y="638"/>
                    <a:pt x="179" y="638"/>
                  </a:cubicBezTo>
                  <a:cubicBezTo>
                    <a:pt x="181" y="637"/>
                    <a:pt x="182" y="636"/>
                    <a:pt x="180" y="632"/>
                  </a:cubicBezTo>
                  <a:cubicBezTo>
                    <a:pt x="179" y="628"/>
                    <a:pt x="180" y="625"/>
                    <a:pt x="182" y="623"/>
                  </a:cubicBezTo>
                  <a:cubicBezTo>
                    <a:pt x="185" y="620"/>
                    <a:pt x="187" y="616"/>
                    <a:pt x="183" y="612"/>
                  </a:cubicBezTo>
                  <a:cubicBezTo>
                    <a:pt x="178" y="608"/>
                    <a:pt x="182" y="610"/>
                    <a:pt x="183" y="609"/>
                  </a:cubicBezTo>
                  <a:cubicBezTo>
                    <a:pt x="184" y="609"/>
                    <a:pt x="184" y="609"/>
                    <a:pt x="183" y="607"/>
                  </a:cubicBezTo>
                  <a:cubicBezTo>
                    <a:pt x="183" y="605"/>
                    <a:pt x="184" y="607"/>
                    <a:pt x="185" y="606"/>
                  </a:cubicBezTo>
                  <a:cubicBezTo>
                    <a:pt x="185" y="606"/>
                    <a:pt x="188" y="606"/>
                    <a:pt x="186" y="603"/>
                  </a:cubicBezTo>
                  <a:cubicBezTo>
                    <a:pt x="183" y="600"/>
                    <a:pt x="176" y="595"/>
                    <a:pt x="183" y="596"/>
                  </a:cubicBezTo>
                  <a:cubicBezTo>
                    <a:pt x="190" y="596"/>
                    <a:pt x="191" y="595"/>
                    <a:pt x="188" y="593"/>
                  </a:cubicBezTo>
                  <a:cubicBezTo>
                    <a:pt x="185" y="590"/>
                    <a:pt x="185" y="591"/>
                    <a:pt x="187" y="589"/>
                  </a:cubicBezTo>
                  <a:cubicBezTo>
                    <a:pt x="188" y="587"/>
                    <a:pt x="193" y="578"/>
                    <a:pt x="190" y="576"/>
                  </a:cubicBezTo>
                  <a:cubicBezTo>
                    <a:pt x="187" y="575"/>
                    <a:pt x="185" y="575"/>
                    <a:pt x="186" y="575"/>
                  </a:cubicBezTo>
                  <a:cubicBezTo>
                    <a:pt x="187" y="574"/>
                    <a:pt x="189" y="573"/>
                    <a:pt x="186" y="572"/>
                  </a:cubicBezTo>
                  <a:cubicBezTo>
                    <a:pt x="184" y="571"/>
                    <a:pt x="174" y="567"/>
                    <a:pt x="179" y="568"/>
                  </a:cubicBezTo>
                  <a:cubicBezTo>
                    <a:pt x="184" y="569"/>
                    <a:pt x="189" y="571"/>
                    <a:pt x="192" y="569"/>
                  </a:cubicBezTo>
                  <a:cubicBezTo>
                    <a:pt x="195" y="567"/>
                    <a:pt x="193" y="567"/>
                    <a:pt x="191" y="566"/>
                  </a:cubicBezTo>
                  <a:cubicBezTo>
                    <a:pt x="189" y="564"/>
                    <a:pt x="181" y="560"/>
                    <a:pt x="178" y="561"/>
                  </a:cubicBezTo>
                  <a:cubicBezTo>
                    <a:pt x="176" y="562"/>
                    <a:pt x="175" y="562"/>
                    <a:pt x="173" y="561"/>
                  </a:cubicBezTo>
                  <a:cubicBezTo>
                    <a:pt x="171" y="559"/>
                    <a:pt x="173" y="559"/>
                    <a:pt x="176" y="559"/>
                  </a:cubicBezTo>
                  <a:cubicBezTo>
                    <a:pt x="180" y="560"/>
                    <a:pt x="189" y="561"/>
                    <a:pt x="192" y="560"/>
                  </a:cubicBezTo>
                  <a:cubicBezTo>
                    <a:pt x="195" y="559"/>
                    <a:pt x="213" y="556"/>
                    <a:pt x="215" y="550"/>
                  </a:cubicBezTo>
                  <a:cubicBezTo>
                    <a:pt x="216" y="543"/>
                    <a:pt x="216" y="544"/>
                    <a:pt x="218" y="545"/>
                  </a:cubicBezTo>
                  <a:cubicBezTo>
                    <a:pt x="219" y="547"/>
                    <a:pt x="219" y="548"/>
                    <a:pt x="219" y="544"/>
                  </a:cubicBezTo>
                  <a:cubicBezTo>
                    <a:pt x="220" y="540"/>
                    <a:pt x="221" y="529"/>
                    <a:pt x="222" y="538"/>
                  </a:cubicBezTo>
                  <a:cubicBezTo>
                    <a:pt x="223" y="546"/>
                    <a:pt x="223" y="552"/>
                    <a:pt x="226" y="549"/>
                  </a:cubicBezTo>
                  <a:cubicBezTo>
                    <a:pt x="230" y="546"/>
                    <a:pt x="233" y="542"/>
                    <a:pt x="237" y="539"/>
                  </a:cubicBezTo>
                  <a:cubicBezTo>
                    <a:pt x="240" y="537"/>
                    <a:pt x="246" y="536"/>
                    <a:pt x="244" y="533"/>
                  </a:cubicBezTo>
                  <a:cubicBezTo>
                    <a:pt x="242" y="530"/>
                    <a:pt x="240" y="528"/>
                    <a:pt x="244" y="529"/>
                  </a:cubicBezTo>
                  <a:cubicBezTo>
                    <a:pt x="248" y="531"/>
                    <a:pt x="252" y="530"/>
                    <a:pt x="252" y="529"/>
                  </a:cubicBezTo>
                  <a:cubicBezTo>
                    <a:pt x="253" y="527"/>
                    <a:pt x="254" y="526"/>
                    <a:pt x="251" y="524"/>
                  </a:cubicBezTo>
                  <a:cubicBezTo>
                    <a:pt x="248" y="522"/>
                    <a:pt x="243" y="520"/>
                    <a:pt x="244" y="522"/>
                  </a:cubicBezTo>
                  <a:cubicBezTo>
                    <a:pt x="245" y="524"/>
                    <a:pt x="245" y="525"/>
                    <a:pt x="243" y="525"/>
                  </a:cubicBezTo>
                  <a:cubicBezTo>
                    <a:pt x="241" y="524"/>
                    <a:pt x="238" y="525"/>
                    <a:pt x="237" y="525"/>
                  </a:cubicBezTo>
                  <a:cubicBezTo>
                    <a:pt x="236" y="525"/>
                    <a:pt x="233" y="522"/>
                    <a:pt x="235" y="522"/>
                  </a:cubicBezTo>
                  <a:cubicBezTo>
                    <a:pt x="237" y="523"/>
                    <a:pt x="242" y="524"/>
                    <a:pt x="240" y="522"/>
                  </a:cubicBezTo>
                  <a:cubicBezTo>
                    <a:pt x="239" y="521"/>
                    <a:pt x="237" y="520"/>
                    <a:pt x="241" y="518"/>
                  </a:cubicBezTo>
                  <a:cubicBezTo>
                    <a:pt x="244" y="517"/>
                    <a:pt x="255" y="507"/>
                    <a:pt x="259" y="506"/>
                  </a:cubicBezTo>
                  <a:cubicBezTo>
                    <a:pt x="263" y="505"/>
                    <a:pt x="267" y="505"/>
                    <a:pt x="264" y="500"/>
                  </a:cubicBezTo>
                  <a:cubicBezTo>
                    <a:pt x="261" y="495"/>
                    <a:pt x="260" y="489"/>
                    <a:pt x="259" y="489"/>
                  </a:cubicBezTo>
                  <a:cubicBezTo>
                    <a:pt x="258" y="488"/>
                    <a:pt x="258" y="487"/>
                    <a:pt x="253" y="486"/>
                  </a:cubicBezTo>
                  <a:cubicBezTo>
                    <a:pt x="249" y="485"/>
                    <a:pt x="247" y="485"/>
                    <a:pt x="249" y="483"/>
                  </a:cubicBezTo>
                  <a:cubicBezTo>
                    <a:pt x="250" y="480"/>
                    <a:pt x="248" y="477"/>
                    <a:pt x="247" y="476"/>
                  </a:cubicBezTo>
                  <a:cubicBezTo>
                    <a:pt x="246" y="475"/>
                    <a:pt x="233" y="467"/>
                    <a:pt x="231" y="464"/>
                  </a:cubicBezTo>
                  <a:cubicBezTo>
                    <a:pt x="229" y="462"/>
                    <a:pt x="229" y="461"/>
                    <a:pt x="225" y="463"/>
                  </a:cubicBezTo>
                  <a:cubicBezTo>
                    <a:pt x="221" y="466"/>
                    <a:pt x="218" y="466"/>
                    <a:pt x="214" y="463"/>
                  </a:cubicBezTo>
                  <a:cubicBezTo>
                    <a:pt x="211" y="460"/>
                    <a:pt x="208" y="458"/>
                    <a:pt x="205" y="457"/>
                  </a:cubicBezTo>
                  <a:cubicBezTo>
                    <a:pt x="203" y="457"/>
                    <a:pt x="202" y="457"/>
                    <a:pt x="204" y="456"/>
                  </a:cubicBezTo>
                  <a:cubicBezTo>
                    <a:pt x="207" y="455"/>
                    <a:pt x="208" y="453"/>
                    <a:pt x="206" y="451"/>
                  </a:cubicBezTo>
                  <a:cubicBezTo>
                    <a:pt x="204" y="450"/>
                    <a:pt x="200" y="444"/>
                    <a:pt x="201" y="438"/>
                  </a:cubicBezTo>
                  <a:cubicBezTo>
                    <a:pt x="201" y="433"/>
                    <a:pt x="200" y="425"/>
                    <a:pt x="202" y="427"/>
                  </a:cubicBezTo>
                  <a:cubicBezTo>
                    <a:pt x="204" y="428"/>
                    <a:pt x="204" y="427"/>
                    <a:pt x="202" y="424"/>
                  </a:cubicBezTo>
                  <a:cubicBezTo>
                    <a:pt x="200" y="421"/>
                    <a:pt x="200" y="421"/>
                    <a:pt x="200" y="419"/>
                  </a:cubicBezTo>
                  <a:cubicBezTo>
                    <a:pt x="201" y="417"/>
                    <a:pt x="201" y="416"/>
                    <a:pt x="200" y="415"/>
                  </a:cubicBezTo>
                  <a:cubicBezTo>
                    <a:pt x="199" y="414"/>
                    <a:pt x="199" y="413"/>
                    <a:pt x="201" y="413"/>
                  </a:cubicBezTo>
                  <a:cubicBezTo>
                    <a:pt x="203" y="412"/>
                    <a:pt x="201" y="411"/>
                    <a:pt x="200" y="409"/>
                  </a:cubicBezTo>
                  <a:cubicBezTo>
                    <a:pt x="200" y="408"/>
                    <a:pt x="201" y="408"/>
                    <a:pt x="202" y="407"/>
                  </a:cubicBezTo>
                  <a:cubicBezTo>
                    <a:pt x="203" y="406"/>
                    <a:pt x="202" y="406"/>
                    <a:pt x="201" y="405"/>
                  </a:cubicBezTo>
                  <a:cubicBezTo>
                    <a:pt x="201" y="404"/>
                    <a:pt x="202" y="404"/>
                    <a:pt x="205" y="404"/>
                  </a:cubicBezTo>
                  <a:cubicBezTo>
                    <a:pt x="207" y="404"/>
                    <a:pt x="208" y="405"/>
                    <a:pt x="209" y="407"/>
                  </a:cubicBezTo>
                  <a:cubicBezTo>
                    <a:pt x="211" y="408"/>
                    <a:pt x="212" y="409"/>
                    <a:pt x="209" y="405"/>
                  </a:cubicBezTo>
                  <a:cubicBezTo>
                    <a:pt x="207" y="401"/>
                    <a:pt x="207" y="400"/>
                    <a:pt x="208" y="397"/>
                  </a:cubicBezTo>
                  <a:cubicBezTo>
                    <a:pt x="208" y="393"/>
                    <a:pt x="213" y="384"/>
                    <a:pt x="213" y="378"/>
                  </a:cubicBezTo>
                  <a:cubicBezTo>
                    <a:pt x="212" y="372"/>
                    <a:pt x="209" y="373"/>
                    <a:pt x="209" y="369"/>
                  </a:cubicBezTo>
                  <a:cubicBezTo>
                    <a:pt x="209" y="366"/>
                    <a:pt x="209" y="364"/>
                    <a:pt x="213" y="366"/>
                  </a:cubicBezTo>
                  <a:cubicBezTo>
                    <a:pt x="216" y="368"/>
                    <a:pt x="223" y="368"/>
                    <a:pt x="224" y="364"/>
                  </a:cubicBezTo>
                  <a:cubicBezTo>
                    <a:pt x="225" y="360"/>
                    <a:pt x="225" y="356"/>
                    <a:pt x="227" y="354"/>
                  </a:cubicBezTo>
                  <a:cubicBezTo>
                    <a:pt x="228" y="351"/>
                    <a:pt x="228" y="350"/>
                    <a:pt x="226" y="347"/>
                  </a:cubicBezTo>
                  <a:cubicBezTo>
                    <a:pt x="224" y="344"/>
                    <a:pt x="226" y="346"/>
                    <a:pt x="224" y="343"/>
                  </a:cubicBezTo>
                  <a:cubicBezTo>
                    <a:pt x="223" y="341"/>
                    <a:pt x="218" y="339"/>
                    <a:pt x="219" y="337"/>
                  </a:cubicBezTo>
                  <a:cubicBezTo>
                    <a:pt x="221" y="335"/>
                    <a:pt x="222" y="334"/>
                    <a:pt x="224" y="338"/>
                  </a:cubicBezTo>
                  <a:cubicBezTo>
                    <a:pt x="225" y="341"/>
                    <a:pt x="227" y="342"/>
                    <a:pt x="227" y="344"/>
                  </a:cubicBezTo>
                  <a:cubicBezTo>
                    <a:pt x="226" y="346"/>
                    <a:pt x="227" y="347"/>
                    <a:pt x="230" y="347"/>
                  </a:cubicBezTo>
                  <a:cubicBezTo>
                    <a:pt x="233" y="347"/>
                    <a:pt x="235" y="346"/>
                    <a:pt x="234" y="348"/>
                  </a:cubicBezTo>
                  <a:cubicBezTo>
                    <a:pt x="233" y="349"/>
                    <a:pt x="235" y="348"/>
                    <a:pt x="236" y="346"/>
                  </a:cubicBezTo>
                  <a:cubicBezTo>
                    <a:pt x="237" y="343"/>
                    <a:pt x="239" y="338"/>
                    <a:pt x="243" y="335"/>
                  </a:cubicBezTo>
                  <a:cubicBezTo>
                    <a:pt x="248" y="332"/>
                    <a:pt x="259" y="328"/>
                    <a:pt x="261" y="327"/>
                  </a:cubicBezTo>
                  <a:cubicBezTo>
                    <a:pt x="263" y="326"/>
                    <a:pt x="264" y="327"/>
                    <a:pt x="266" y="324"/>
                  </a:cubicBezTo>
                  <a:cubicBezTo>
                    <a:pt x="268" y="321"/>
                    <a:pt x="273" y="313"/>
                    <a:pt x="276" y="313"/>
                  </a:cubicBezTo>
                  <a:cubicBezTo>
                    <a:pt x="280" y="314"/>
                    <a:pt x="280" y="315"/>
                    <a:pt x="279" y="311"/>
                  </a:cubicBezTo>
                  <a:cubicBezTo>
                    <a:pt x="277" y="308"/>
                    <a:pt x="278" y="307"/>
                    <a:pt x="282" y="310"/>
                  </a:cubicBezTo>
                  <a:cubicBezTo>
                    <a:pt x="285" y="312"/>
                    <a:pt x="286" y="315"/>
                    <a:pt x="290" y="312"/>
                  </a:cubicBezTo>
                  <a:cubicBezTo>
                    <a:pt x="293" y="308"/>
                    <a:pt x="306" y="299"/>
                    <a:pt x="309" y="300"/>
                  </a:cubicBezTo>
                  <a:cubicBezTo>
                    <a:pt x="311" y="301"/>
                    <a:pt x="312" y="301"/>
                    <a:pt x="314" y="298"/>
                  </a:cubicBezTo>
                  <a:cubicBezTo>
                    <a:pt x="316" y="296"/>
                    <a:pt x="318" y="296"/>
                    <a:pt x="319" y="295"/>
                  </a:cubicBezTo>
                  <a:cubicBezTo>
                    <a:pt x="320" y="295"/>
                    <a:pt x="323" y="290"/>
                    <a:pt x="324" y="289"/>
                  </a:cubicBezTo>
                  <a:cubicBezTo>
                    <a:pt x="325" y="287"/>
                    <a:pt x="333" y="273"/>
                    <a:pt x="337" y="271"/>
                  </a:cubicBezTo>
                  <a:cubicBezTo>
                    <a:pt x="340" y="269"/>
                    <a:pt x="343" y="267"/>
                    <a:pt x="345" y="265"/>
                  </a:cubicBezTo>
                  <a:cubicBezTo>
                    <a:pt x="347" y="263"/>
                    <a:pt x="353" y="261"/>
                    <a:pt x="349" y="260"/>
                  </a:cubicBezTo>
                  <a:cubicBezTo>
                    <a:pt x="346" y="259"/>
                    <a:pt x="343" y="257"/>
                    <a:pt x="346" y="257"/>
                  </a:cubicBezTo>
                  <a:cubicBezTo>
                    <a:pt x="349" y="256"/>
                    <a:pt x="351" y="256"/>
                    <a:pt x="347" y="254"/>
                  </a:cubicBezTo>
                  <a:cubicBezTo>
                    <a:pt x="342" y="252"/>
                    <a:pt x="339" y="251"/>
                    <a:pt x="338" y="250"/>
                  </a:cubicBezTo>
                  <a:cubicBezTo>
                    <a:pt x="337" y="249"/>
                    <a:pt x="334" y="247"/>
                    <a:pt x="338" y="248"/>
                  </a:cubicBezTo>
                  <a:cubicBezTo>
                    <a:pt x="343" y="248"/>
                    <a:pt x="340" y="245"/>
                    <a:pt x="338" y="243"/>
                  </a:cubicBezTo>
                  <a:cubicBezTo>
                    <a:pt x="337" y="241"/>
                    <a:pt x="330" y="243"/>
                    <a:pt x="333" y="239"/>
                  </a:cubicBezTo>
                  <a:cubicBezTo>
                    <a:pt x="336" y="236"/>
                    <a:pt x="342" y="230"/>
                    <a:pt x="345" y="229"/>
                  </a:cubicBezTo>
                  <a:cubicBezTo>
                    <a:pt x="348" y="227"/>
                    <a:pt x="350" y="226"/>
                    <a:pt x="350" y="221"/>
                  </a:cubicBezTo>
                  <a:cubicBezTo>
                    <a:pt x="350" y="216"/>
                    <a:pt x="349" y="217"/>
                    <a:pt x="352" y="216"/>
                  </a:cubicBezTo>
                  <a:cubicBezTo>
                    <a:pt x="354" y="214"/>
                    <a:pt x="355" y="213"/>
                    <a:pt x="351" y="212"/>
                  </a:cubicBezTo>
                  <a:cubicBezTo>
                    <a:pt x="347" y="211"/>
                    <a:pt x="345" y="210"/>
                    <a:pt x="349" y="208"/>
                  </a:cubicBezTo>
                  <a:cubicBezTo>
                    <a:pt x="353" y="206"/>
                    <a:pt x="358" y="203"/>
                    <a:pt x="361" y="201"/>
                  </a:cubicBezTo>
                  <a:cubicBezTo>
                    <a:pt x="363" y="198"/>
                    <a:pt x="366" y="196"/>
                    <a:pt x="370" y="198"/>
                  </a:cubicBezTo>
                  <a:cubicBezTo>
                    <a:pt x="373" y="199"/>
                    <a:pt x="378" y="200"/>
                    <a:pt x="378" y="198"/>
                  </a:cubicBezTo>
                  <a:cubicBezTo>
                    <a:pt x="377" y="195"/>
                    <a:pt x="376" y="195"/>
                    <a:pt x="375" y="194"/>
                  </a:cubicBezTo>
                  <a:cubicBezTo>
                    <a:pt x="374" y="193"/>
                    <a:pt x="372" y="192"/>
                    <a:pt x="374" y="191"/>
                  </a:cubicBezTo>
                  <a:cubicBezTo>
                    <a:pt x="377" y="189"/>
                    <a:pt x="376" y="189"/>
                    <a:pt x="376" y="188"/>
                  </a:cubicBezTo>
                  <a:cubicBezTo>
                    <a:pt x="375" y="187"/>
                    <a:pt x="375" y="185"/>
                    <a:pt x="377" y="185"/>
                  </a:cubicBezTo>
                  <a:cubicBezTo>
                    <a:pt x="378" y="184"/>
                    <a:pt x="378" y="183"/>
                    <a:pt x="380" y="185"/>
                  </a:cubicBezTo>
                  <a:cubicBezTo>
                    <a:pt x="383" y="186"/>
                    <a:pt x="385" y="189"/>
                    <a:pt x="387" y="187"/>
                  </a:cubicBezTo>
                  <a:cubicBezTo>
                    <a:pt x="388" y="184"/>
                    <a:pt x="389" y="183"/>
                    <a:pt x="392" y="185"/>
                  </a:cubicBezTo>
                  <a:cubicBezTo>
                    <a:pt x="394" y="186"/>
                    <a:pt x="397" y="186"/>
                    <a:pt x="398" y="188"/>
                  </a:cubicBezTo>
                  <a:cubicBezTo>
                    <a:pt x="399" y="189"/>
                    <a:pt x="401" y="192"/>
                    <a:pt x="403" y="188"/>
                  </a:cubicBezTo>
                  <a:cubicBezTo>
                    <a:pt x="405" y="184"/>
                    <a:pt x="405" y="184"/>
                    <a:pt x="407" y="184"/>
                  </a:cubicBezTo>
                  <a:cubicBezTo>
                    <a:pt x="410" y="184"/>
                    <a:pt x="428" y="185"/>
                    <a:pt x="436" y="186"/>
                  </a:cubicBezTo>
                  <a:cubicBezTo>
                    <a:pt x="434" y="182"/>
                    <a:pt x="429" y="169"/>
                    <a:pt x="428" y="168"/>
                  </a:cubicBezTo>
                  <a:cubicBezTo>
                    <a:pt x="427" y="167"/>
                    <a:pt x="426" y="165"/>
                    <a:pt x="426" y="16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0" name="Freeform 3115"/>
            <p:cNvSpPr>
              <a:spLocks/>
            </p:cNvSpPr>
            <p:nvPr/>
          </p:nvSpPr>
          <p:spPr bwMode="auto">
            <a:xfrm>
              <a:off x="6449565" y="2661093"/>
              <a:ext cx="19332" cy="18192"/>
            </a:xfrm>
            <a:custGeom>
              <a:avLst/>
              <a:gdLst>
                <a:gd name="T0" fmla="*/ 2147483647 w 24"/>
                <a:gd name="T1" fmla="*/ 2147483647 h 22"/>
                <a:gd name="T2" fmla="*/ 2147483647 w 24"/>
                <a:gd name="T3" fmla="*/ 2147483647 h 22"/>
                <a:gd name="T4" fmla="*/ 2147483647 w 24"/>
                <a:gd name="T5" fmla="*/ 2147483647 h 22"/>
                <a:gd name="T6" fmla="*/ 2147483647 w 24"/>
                <a:gd name="T7" fmla="*/ 2147483647 h 22"/>
                <a:gd name="T8" fmla="*/ 2147483647 w 24"/>
                <a:gd name="T9" fmla="*/ 2147483647 h 22"/>
                <a:gd name="T10" fmla="*/ 2147483647 w 24"/>
                <a:gd name="T11" fmla="*/ 2147483647 h 22"/>
                <a:gd name="T12" fmla="*/ 2147483647 w 24"/>
                <a:gd name="T13" fmla="*/ 2147483647 h 22"/>
                <a:gd name="T14" fmla="*/ 2147483647 w 24"/>
                <a:gd name="T15" fmla="*/ 2147483647 h 22"/>
                <a:gd name="T16" fmla="*/ 2147483647 w 24"/>
                <a:gd name="T17" fmla="*/ 2147483647 h 22"/>
                <a:gd name="T18" fmla="*/ 2147483647 w 24"/>
                <a:gd name="T19" fmla="*/ 2147483647 h 22"/>
                <a:gd name="T20" fmla="*/ 2147483647 w 24"/>
                <a:gd name="T21" fmla="*/ 2147483647 h 22"/>
                <a:gd name="T22" fmla="*/ 2147483647 w 24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22">
                  <a:moveTo>
                    <a:pt x="8" y="21"/>
                  </a:moveTo>
                  <a:cubicBezTo>
                    <a:pt x="11" y="22"/>
                    <a:pt x="11" y="21"/>
                    <a:pt x="13" y="17"/>
                  </a:cubicBezTo>
                  <a:cubicBezTo>
                    <a:pt x="14" y="13"/>
                    <a:pt x="19" y="17"/>
                    <a:pt x="22" y="17"/>
                  </a:cubicBezTo>
                  <a:cubicBezTo>
                    <a:pt x="24" y="18"/>
                    <a:pt x="23" y="16"/>
                    <a:pt x="19" y="13"/>
                  </a:cubicBezTo>
                  <a:cubicBezTo>
                    <a:pt x="14" y="10"/>
                    <a:pt x="18" y="10"/>
                    <a:pt x="20" y="8"/>
                  </a:cubicBezTo>
                  <a:cubicBezTo>
                    <a:pt x="22" y="6"/>
                    <a:pt x="17" y="6"/>
                    <a:pt x="14" y="6"/>
                  </a:cubicBezTo>
                  <a:cubicBezTo>
                    <a:pt x="11" y="5"/>
                    <a:pt x="12" y="5"/>
                    <a:pt x="12" y="2"/>
                  </a:cubicBezTo>
                  <a:cubicBezTo>
                    <a:pt x="12" y="0"/>
                    <a:pt x="10" y="0"/>
                    <a:pt x="7" y="1"/>
                  </a:cubicBezTo>
                  <a:cubicBezTo>
                    <a:pt x="3" y="3"/>
                    <a:pt x="12" y="5"/>
                    <a:pt x="10" y="6"/>
                  </a:cubicBezTo>
                  <a:cubicBezTo>
                    <a:pt x="8" y="6"/>
                    <a:pt x="8" y="8"/>
                    <a:pt x="4" y="6"/>
                  </a:cubicBezTo>
                  <a:cubicBezTo>
                    <a:pt x="1" y="5"/>
                    <a:pt x="2" y="9"/>
                    <a:pt x="2" y="9"/>
                  </a:cubicBezTo>
                  <a:cubicBezTo>
                    <a:pt x="0" y="13"/>
                    <a:pt x="6" y="20"/>
                    <a:pt x="8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1" name="Freeform 3116"/>
            <p:cNvSpPr>
              <a:spLocks/>
            </p:cNvSpPr>
            <p:nvPr/>
          </p:nvSpPr>
          <p:spPr bwMode="auto">
            <a:xfrm>
              <a:off x="6253828" y="2646210"/>
              <a:ext cx="248095" cy="287764"/>
            </a:xfrm>
            <a:custGeom>
              <a:avLst/>
              <a:gdLst>
                <a:gd name="T0" fmla="*/ 2147483647 w 308"/>
                <a:gd name="T1" fmla="*/ 2147483647 h 348"/>
                <a:gd name="T2" fmla="*/ 2147483647 w 308"/>
                <a:gd name="T3" fmla="*/ 2147483647 h 348"/>
                <a:gd name="T4" fmla="*/ 2147483647 w 308"/>
                <a:gd name="T5" fmla="*/ 2147483647 h 348"/>
                <a:gd name="T6" fmla="*/ 2147483647 w 308"/>
                <a:gd name="T7" fmla="*/ 2147483647 h 348"/>
                <a:gd name="T8" fmla="*/ 2147483647 w 308"/>
                <a:gd name="T9" fmla="*/ 2147483647 h 348"/>
                <a:gd name="T10" fmla="*/ 2147483647 w 308"/>
                <a:gd name="T11" fmla="*/ 2147483647 h 348"/>
                <a:gd name="T12" fmla="*/ 2147483647 w 308"/>
                <a:gd name="T13" fmla="*/ 2147483647 h 348"/>
                <a:gd name="T14" fmla="*/ 2147483647 w 308"/>
                <a:gd name="T15" fmla="*/ 2147483647 h 348"/>
                <a:gd name="T16" fmla="*/ 2147483647 w 308"/>
                <a:gd name="T17" fmla="*/ 2147483647 h 348"/>
                <a:gd name="T18" fmla="*/ 2147483647 w 308"/>
                <a:gd name="T19" fmla="*/ 2147483647 h 348"/>
                <a:gd name="T20" fmla="*/ 2147483647 w 308"/>
                <a:gd name="T21" fmla="*/ 2147483647 h 348"/>
                <a:gd name="T22" fmla="*/ 2147483647 w 308"/>
                <a:gd name="T23" fmla="*/ 2147483647 h 348"/>
                <a:gd name="T24" fmla="*/ 2147483647 w 308"/>
                <a:gd name="T25" fmla="*/ 2147483647 h 348"/>
                <a:gd name="T26" fmla="*/ 2147483647 w 308"/>
                <a:gd name="T27" fmla="*/ 2147483647 h 348"/>
                <a:gd name="T28" fmla="*/ 2147483647 w 308"/>
                <a:gd name="T29" fmla="*/ 2147483647 h 348"/>
                <a:gd name="T30" fmla="*/ 2147483647 w 308"/>
                <a:gd name="T31" fmla="*/ 2147483647 h 348"/>
                <a:gd name="T32" fmla="*/ 2147483647 w 308"/>
                <a:gd name="T33" fmla="*/ 2147483647 h 348"/>
                <a:gd name="T34" fmla="*/ 2147483647 w 308"/>
                <a:gd name="T35" fmla="*/ 2147483647 h 348"/>
                <a:gd name="T36" fmla="*/ 2147483647 w 308"/>
                <a:gd name="T37" fmla="*/ 2147483647 h 348"/>
                <a:gd name="T38" fmla="*/ 2147483647 w 308"/>
                <a:gd name="T39" fmla="*/ 2147483647 h 348"/>
                <a:gd name="T40" fmla="*/ 2147483647 w 308"/>
                <a:gd name="T41" fmla="*/ 2147483647 h 348"/>
                <a:gd name="T42" fmla="*/ 2147483647 w 308"/>
                <a:gd name="T43" fmla="*/ 2147483647 h 348"/>
                <a:gd name="T44" fmla="*/ 2147483647 w 308"/>
                <a:gd name="T45" fmla="*/ 2147483647 h 348"/>
                <a:gd name="T46" fmla="*/ 2147483647 w 308"/>
                <a:gd name="T47" fmla="*/ 2147483647 h 348"/>
                <a:gd name="T48" fmla="*/ 2147483647 w 308"/>
                <a:gd name="T49" fmla="*/ 2147483647 h 348"/>
                <a:gd name="T50" fmla="*/ 2147483647 w 308"/>
                <a:gd name="T51" fmla="*/ 2147483647 h 348"/>
                <a:gd name="T52" fmla="*/ 2147483647 w 308"/>
                <a:gd name="T53" fmla="*/ 2147483647 h 348"/>
                <a:gd name="T54" fmla="*/ 2147483647 w 308"/>
                <a:gd name="T55" fmla="*/ 2147483647 h 348"/>
                <a:gd name="T56" fmla="*/ 2147483647 w 308"/>
                <a:gd name="T57" fmla="*/ 2147483647 h 348"/>
                <a:gd name="T58" fmla="*/ 2147483647 w 308"/>
                <a:gd name="T59" fmla="*/ 2147483647 h 348"/>
                <a:gd name="T60" fmla="*/ 2147483647 w 308"/>
                <a:gd name="T61" fmla="*/ 2147483647 h 348"/>
                <a:gd name="T62" fmla="*/ 2147483647 w 308"/>
                <a:gd name="T63" fmla="*/ 2147483647 h 348"/>
                <a:gd name="T64" fmla="*/ 2147483647 w 308"/>
                <a:gd name="T65" fmla="*/ 2147483647 h 348"/>
                <a:gd name="T66" fmla="*/ 2147483647 w 308"/>
                <a:gd name="T67" fmla="*/ 2147483647 h 348"/>
                <a:gd name="T68" fmla="*/ 2147483647 w 308"/>
                <a:gd name="T69" fmla="*/ 2147483647 h 348"/>
                <a:gd name="T70" fmla="*/ 2147483647 w 308"/>
                <a:gd name="T71" fmla="*/ 2147483647 h 348"/>
                <a:gd name="T72" fmla="*/ 2147483647 w 308"/>
                <a:gd name="T73" fmla="*/ 2147483647 h 348"/>
                <a:gd name="T74" fmla="*/ 2147483647 w 308"/>
                <a:gd name="T75" fmla="*/ 2147483647 h 348"/>
                <a:gd name="T76" fmla="*/ 2147483647 w 308"/>
                <a:gd name="T77" fmla="*/ 2147483647 h 348"/>
                <a:gd name="T78" fmla="*/ 2147483647 w 308"/>
                <a:gd name="T79" fmla="*/ 2147483647 h 348"/>
                <a:gd name="T80" fmla="*/ 2147483647 w 308"/>
                <a:gd name="T81" fmla="*/ 2147483647 h 348"/>
                <a:gd name="T82" fmla="*/ 2147483647 w 308"/>
                <a:gd name="T83" fmla="*/ 2147483647 h 348"/>
                <a:gd name="T84" fmla="*/ 2147483647 w 308"/>
                <a:gd name="T85" fmla="*/ 2147483647 h 348"/>
                <a:gd name="T86" fmla="*/ 2147483647 w 308"/>
                <a:gd name="T87" fmla="*/ 2147483647 h 348"/>
                <a:gd name="T88" fmla="*/ 2147483647 w 308"/>
                <a:gd name="T89" fmla="*/ 2147483647 h 348"/>
                <a:gd name="T90" fmla="*/ 2147483647 w 308"/>
                <a:gd name="T91" fmla="*/ 2147483647 h 348"/>
                <a:gd name="T92" fmla="*/ 2147483647 w 308"/>
                <a:gd name="T93" fmla="*/ 2147483647 h 348"/>
                <a:gd name="T94" fmla="*/ 2147483647 w 308"/>
                <a:gd name="T95" fmla="*/ 2147483647 h 348"/>
                <a:gd name="T96" fmla="*/ 2147483647 w 308"/>
                <a:gd name="T97" fmla="*/ 2147483647 h 348"/>
                <a:gd name="T98" fmla="*/ 2147483647 w 308"/>
                <a:gd name="T99" fmla="*/ 2147483647 h 348"/>
                <a:gd name="T100" fmla="*/ 2147483647 w 308"/>
                <a:gd name="T101" fmla="*/ 2147483647 h 348"/>
                <a:gd name="T102" fmla="*/ 2147483647 w 308"/>
                <a:gd name="T103" fmla="*/ 2147483647 h 348"/>
                <a:gd name="T104" fmla="*/ 2147483647 w 308"/>
                <a:gd name="T105" fmla="*/ 2147483647 h 3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348">
                  <a:moveTo>
                    <a:pt x="9" y="224"/>
                  </a:moveTo>
                  <a:cubicBezTo>
                    <a:pt x="9" y="226"/>
                    <a:pt x="9" y="228"/>
                    <a:pt x="9" y="229"/>
                  </a:cubicBezTo>
                  <a:cubicBezTo>
                    <a:pt x="9" y="231"/>
                    <a:pt x="11" y="232"/>
                    <a:pt x="12" y="234"/>
                  </a:cubicBezTo>
                  <a:cubicBezTo>
                    <a:pt x="13" y="235"/>
                    <a:pt x="17" y="238"/>
                    <a:pt x="19" y="238"/>
                  </a:cubicBezTo>
                  <a:cubicBezTo>
                    <a:pt x="20" y="239"/>
                    <a:pt x="20" y="239"/>
                    <a:pt x="21" y="241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1" y="243"/>
                    <a:pt x="19" y="245"/>
                    <a:pt x="18" y="246"/>
                  </a:cubicBezTo>
                  <a:cubicBezTo>
                    <a:pt x="17" y="247"/>
                    <a:pt x="17" y="249"/>
                    <a:pt x="16" y="250"/>
                  </a:cubicBezTo>
                  <a:cubicBezTo>
                    <a:pt x="16" y="250"/>
                    <a:pt x="16" y="252"/>
                    <a:pt x="16" y="253"/>
                  </a:cubicBezTo>
                  <a:cubicBezTo>
                    <a:pt x="18" y="254"/>
                    <a:pt x="20" y="255"/>
                    <a:pt x="21" y="255"/>
                  </a:cubicBezTo>
                  <a:cubicBezTo>
                    <a:pt x="22" y="256"/>
                    <a:pt x="23" y="256"/>
                    <a:pt x="23" y="257"/>
                  </a:cubicBezTo>
                  <a:cubicBezTo>
                    <a:pt x="24" y="258"/>
                    <a:pt x="27" y="263"/>
                    <a:pt x="28" y="263"/>
                  </a:cubicBezTo>
                  <a:cubicBezTo>
                    <a:pt x="28" y="264"/>
                    <a:pt x="29" y="265"/>
                    <a:pt x="30" y="265"/>
                  </a:cubicBezTo>
                  <a:cubicBezTo>
                    <a:pt x="31" y="265"/>
                    <a:pt x="40" y="267"/>
                    <a:pt x="40" y="267"/>
                  </a:cubicBezTo>
                  <a:cubicBezTo>
                    <a:pt x="40" y="267"/>
                    <a:pt x="41" y="267"/>
                    <a:pt x="42" y="267"/>
                  </a:cubicBezTo>
                  <a:cubicBezTo>
                    <a:pt x="43" y="267"/>
                    <a:pt x="49" y="266"/>
                    <a:pt x="49" y="266"/>
                  </a:cubicBezTo>
                  <a:cubicBezTo>
                    <a:pt x="49" y="266"/>
                    <a:pt x="50" y="266"/>
                    <a:pt x="51" y="267"/>
                  </a:cubicBezTo>
                  <a:cubicBezTo>
                    <a:pt x="52" y="268"/>
                    <a:pt x="58" y="271"/>
                    <a:pt x="58" y="271"/>
                  </a:cubicBezTo>
                  <a:cubicBezTo>
                    <a:pt x="58" y="271"/>
                    <a:pt x="60" y="272"/>
                    <a:pt x="62" y="272"/>
                  </a:cubicBezTo>
                  <a:cubicBezTo>
                    <a:pt x="63" y="272"/>
                    <a:pt x="67" y="272"/>
                    <a:pt x="67" y="272"/>
                  </a:cubicBezTo>
                  <a:cubicBezTo>
                    <a:pt x="67" y="272"/>
                    <a:pt x="68" y="272"/>
                    <a:pt x="69" y="272"/>
                  </a:cubicBezTo>
                  <a:cubicBezTo>
                    <a:pt x="71" y="273"/>
                    <a:pt x="78" y="274"/>
                    <a:pt x="78" y="274"/>
                  </a:cubicBezTo>
                  <a:cubicBezTo>
                    <a:pt x="78" y="274"/>
                    <a:pt x="80" y="275"/>
                    <a:pt x="79" y="276"/>
                  </a:cubicBezTo>
                  <a:cubicBezTo>
                    <a:pt x="77" y="277"/>
                    <a:pt x="71" y="285"/>
                    <a:pt x="71" y="285"/>
                  </a:cubicBezTo>
                  <a:cubicBezTo>
                    <a:pt x="71" y="285"/>
                    <a:pt x="70" y="286"/>
                    <a:pt x="69" y="288"/>
                  </a:cubicBezTo>
                  <a:cubicBezTo>
                    <a:pt x="69" y="289"/>
                    <a:pt x="62" y="305"/>
                    <a:pt x="61" y="307"/>
                  </a:cubicBezTo>
                  <a:cubicBezTo>
                    <a:pt x="59" y="309"/>
                    <a:pt x="57" y="312"/>
                    <a:pt x="57" y="313"/>
                  </a:cubicBezTo>
                  <a:cubicBezTo>
                    <a:pt x="57" y="315"/>
                    <a:pt x="56" y="325"/>
                    <a:pt x="56" y="327"/>
                  </a:cubicBezTo>
                  <a:cubicBezTo>
                    <a:pt x="56" y="328"/>
                    <a:pt x="57" y="331"/>
                    <a:pt x="57" y="332"/>
                  </a:cubicBezTo>
                  <a:cubicBezTo>
                    <a:pt x="57" y="332"/>
                    <a:pt x="57" y="334"/>
                    <a:pt x="58" y="335"/>
                  </a:cubicBezTo>
                  <a:cubicBezTo>
                    <a:pt x="58" y="335"/>
                    <a:pt x="59" y="335"/>
                    <a:pt x="59" y="335"/>
                  </a:cubicBezTo>
                  <a:cubicBezTo>
                    <a:pt x="60" y="336"/>
                    <a:pt x="61" y="337"/>
                    <a:pt x="62" y="336"/>
                  </a:cubicBezTo>
                  <a:cubicBezTo>
                    <a:pt x="63" y="336"/>
                    <a:pt x="67" y="334"/>
                    <a:pt x="68" y="335"/>
                  </a:cubicBezTo>
                  <a:cubicBezTo>
                    <a:pt x="69" y="336"/>
                    <a:pt x="70" y="336"/>
                    <a:pt x="71" y="336"/>
                  </a:cubicBezTo>
                  <a:cubicBezTo>
                    <a:pt x="72" y="335"/>
                    <a:pt x="76" y="334"/>
                    <a:pt x="76" y="334"/>
                  </a:cubicBezTo>
                  <a:cubicBezTo>
                    <a:pt x="76" y="334"/>
                    <a:pt x="78" y="334"/>
                    <a:pt x="79" y="334"/>
                  </a:cubicBezTo>
                  <a:cubicBezTo>
                    <a:pt x="80" y="335"/>
                    <a:pt x="85" y="335"/>
                    <a:pt x="86" y="335"/>
                  </a:cubicBezTo>
                  <a:cubicBezTo>
                    <a:pt x="87" y="335"/>
                    <a:pt x="90" y="334"/>
                    <a:pt x="90" y="334"/>
                  </a:cubicBezTo>
                  <a:cubicBezTo>
                    <a:pt x="90" y="334"/>
                    <a:pt x="91" y="334"/>
                    <a:pt x="92" y="333"/>
                  </a:cubicBezTo>
                  <a:cubicBezTo>
                    <a:pt x="92" y="332"/>
                    <a:pt x="92" y="331"/>
                    <a:pt x="91" y="331"/>
                  </a:cubicBezTo>
                  <a:cubicBezTo>
                    <a:pt x="90" y="331"/>
                    <a:pt x="89" y="331"/>
                    <a:pt x="89" y="331"/>
                  </a:cubicBezTo>
                  <a:cubicBezTo>
                    <a:pt x="89" y="332"/>
                    <a:pt x="87" y="332"/>
                    <a:pt x="87" y="330"/>
                  </a:cubicBezTo>
                  <a:cubicBezTo>
                    <a:pt x="87" y="329"/>
                    <a:pt x="86" y="328"/>
                    <a:pt x="87" y="327"/>
                  </a:cubicBezTo>
                  <a:cubicBezTo>
                    <a:pt x="88" y="326"/>
                    <a:pt x="89" y="327"/>
                    <a:pt x="90" y="326"/>
                  </a:cubicBezTo>
                  <a:cubicBezTo>
                    <a:pt x="91" y="326"/>
                    <a:pt x="92" y="325"/>
                    <a:pt x="92" y="326"/>
                  </a:cubicBezTo>
                  <a:cubicBezTo>
                    <a:pt x="93" y="327"/>
                    <a:pt x="95" y="329"/>
                    <a:pt x="95" y="329"/>
                  </a:cubicBezTo>
                  <a:cubicBezTo>
                    <a:pt x="95" y="329"/>
                    <a:pt x="95" y="330"/>
                    <a:pt x="96" y="330"/>
                  </a:cubicBezTo>
                  <a:cubicBezTo>
                    <a:pt x="97" y="330"/>
                    <a:pt x="99" y="331"/>
                    <a:pt x="100" y="331"/>
                  </a:cubicBezTo>
                  <a:cubicBezTo>
                    <a:pt x="101" y="331"/>
                    <a:pt x="102" y="332"/>
                    <a:pt x="104" y="331"/>
                  </a:cubicBezTo>
                  <a:cubicBezTo>
                    <a:pt x="105" y="331"/>
                    <a:pt x="110" y="331"/>
                    <a:pt x="111" y="331"/>
                  </a:cubicBezTo>
                  <a:cubicBezTo>
                    <a:pt x="112" y="331"/>
                    <a:pt x="123" y="336"/>
                    <a:pt x="123" y="336"/>
                  </a:cubicBezTo>
                  <a:cubicBezTo>
                    <a:pt x="123" y="336"/>
                    <a:pt x="123" y="336"/>
                    <a:pt x="124" y="337"/>
                  </a:cubicBezTo>
                  <a:lnTo>
                    <a:pt x="136" y="337"/>
                  </a:lnTo>
                  <a:cubicBezTo>
                    <a:pt x="136" y="337"/>
                    <a:pt x="137" y="336"/>
                    <a:pt x="138" y="337"/>
                  </a:cubicBezTo>
                  <a:cubicBezTo>
                    <a:pt x="139" y="338"/>
                    <a:pt x="146" y="342"/>
                    <a:pt x="145" y="345"/>
                  </a:cubicBezTo>
                  <a:cubicBezTo>
                    <a:pt x="145" y="347"/>
                    <a:pt x="144" y="348"/>
                    <a:pt x="146" y="347"/>
                  </a:cubicBezTo>
                  <a:cubicBezTo>
                    <a:pt x="148" y="346"/>
                    <a:pt x="154" y="343"/>
                    <a:pt x="154" y="339"/>
                  </a:cubicBezTo>
                  <a:lnTo>
                    <a:pt x="155" y="336"/>
                  </a:lnTo>
                  <a:cubicBezTo>
                    <a:pt x="155" y="336"/>
                    <a:pt x="155" y="334"/>
                    <a:pt x="156" y="335"/>
                  </a:cubicBezTo>
                  <a:cubicBezTo>
                    <a:pt x="157" y="335"/>
                    <a:pt x="167" y="336"/>
                    <a:pt x="167" y="336"/>
                  </a:cubicBezTo>
                  <a:cubicBezTo>
                    <a:pt x="167" y="336"/>
                    <a:pt x="169" y="337"/>
                    <a:pt x="169" y="338"/>
                  </a:cubicBezTo>
                  <a:cubicBezTo>
                    <a:pt x="170" y="339"/>
                    <a:pt x="170" y="341"/>
                    <a:pt x="170" y="341"/>
                  </a:cubicBezTo>
                  <a:cubicBezTo>
                    <a:pt x="170" y="341"/>
                    <a:pt x="170" y="343"/>
                    <a:pt x="173" y="343"/>
                  </a:cubicBezTo>
                  <a:cubicBezTo>
                    <a:pt x="175" y="342"/>
                    <a:pt x="184" y="341"/>
                    <a:pt x="184" y="341"/>
                  </a:cubicBezTo>
                  <a:cubicBezTo>
                    <a:pt x="184" y="341"/>
                    <a:pt x="187" y="340"/>
                    <a:pt x="186" y="339"/>
                  </a:cubicBezTo>
                  <a:cubicBezTo>
                    <a:pt x="186" y="338"/>
                    <a:pt x="187" y="338"/>
                    <a:pt x="188" y="337"/>
                  </a:cubicBezTo>
                  <a:cubicBezTo>
                    <a:pt x="188" y="337"/>
                    <a:pt x="191" y="336"/>
                    <a:pt x="192" y="336"/>
                  </a:cubicBezTo>
                  <a:cubicBezTo>
                    <a:pt x="193" y="335"/>
                    <a:pt x="195" y="334"/>
                    <a:pt x="195" y="334"/>
                  </a:cubicBezTo>
                  <a:cubicBezTo>
                    <a:pt x="196" y="334"/>
                    <a:pt x="202" y="334"/>
                    <a:pt x="203" y="334"/>
                  </a:cubicBezTo>
                  <a:cubicBezTo>
                    <a:pt x="205" y="333"/>
                    <a:pt x="208" y="334"/>
                    <a:pt x="211" y="332"/>
                  </a:cubicBezTo>
                  <a:cubicBezTo>
                    <a:pt x="213" y="331"/>
                    <a:pt x="216" y="330"/>
                    <a:pt x="216" y="330"/>
                  </a:cubicBezTo>
                  <a:cubicBezTo>
                    <a:pt x="216" y="330"/>
                    <a:pt x="217" y="329"/>
                    <a:pt x="219" y="330"/>
                  </a:cubicBezTo>
                  <a:cubicBezTo>
                    <a:pt x="220" y="331"/>
                    <a:pt x="223" y="332"/>
                    <a:pt x="223" y="332"/>
                  </a:cubicBezTo>
                  <a:cubicBezTo>
                    <a:pt x="223" y="332"/>
                    <a:pt x="225" y="332"/>
                    <a:pt x="226" y="332"/>
                  </a:cubicBezTo>
                  <a:cubicBezTo>
                    <a:pt x="227" y="332"/>
                    <a:pt x="228" y="331"/>
                    <a:pt x="228" y="331"/>
                  </a:cubicBezTo>
                  <a:cubicBezTo>
                    <a:pt x="228" y="331"/>
                    <a:pt x="230" y="330"/>
                    <a:pt x="230" y="331"/>
                  </a:cubicBezTo>
                  <a:cubicBezTo>
                    <a:pt x="231" y="332"/>
                    <a:pt x="239" y="339"/>
                    <a:pt x="239" y="339"/>
                  </a:cubicBezTo>
                  <a:cubicBezTo>
                    <a:pt x="239" y="339"/>
                    <a:pt x="240" y="340"/>
                    <a:pt x="240" y="338"/>
                  </a:cubicBezTo>
                  <a:cubicBezTo>
                    <a:pt x="241" y="337"/>
                    <a:pt x="241" y="335"/>
                    <a:pt x="241" y="334"/>
                  </a:cubicBezTo>
                  <a:cubicBezTo>
                    <a:pt x="241" y="333"/>
                    <a:pt x="241" y="330"/>
                    <a:pt x="241" y="330"/>
                  </a:cubicBezTo>
                  <a:cubicBezTo>
                    <a:pt x="241" y="330"/>
                    <a:pt x="240" y="329"/>
                    <a:pt x="239" y="329"/>
                  </a:cubicBezTo>
                  <a:cubicBezTo>
                    <a:pt x="238" y="329"/>
                    <a:pt x="236" y="329"/>
                    <a:pt x="237" y="327"/>
                  </a:cubicBezTo>
                  <a:cubicBezTo>
                    <a:pt x="238" y="325"/>
                    <a:pt x="239" y="324"/>
                    <a:pt x="239" y="324"/>
                  </a:cubicBezTo>
                  <a:cubicBezTo>
                    <a:pt x="239" y="324"/>
                    <a:pt x="240" y="323"/>
                    <a:pt x="239" y="322"/>
                  </a:cubicBezTo>
                  <a:cubicBezTo>
                    <a:pt x="238" y="321"/>
                    <a:pt x="237" y="319"/>
                    <a:pt x="236" y="318"/>
                  </a:cubicBezTo>
                  <a:cubicBezTo>
                    <a:pt x="235" y="318"/>
                    <a:pt x="233" y="315"/>
                    <a:pt x="233" y="314"/>
                  </a:cubicBezTo>
                  <a:cubicBezTo>
                    <a:pt x="233" y="314"/>
                    <a:pt x="232" y="312"/>
                    <a:pt x="232" y="312"/>
                  </a:cubicBezTo>
                  <a:cubicBezTo>
                    <a:pt x="232" y="312"/>
                    <a:pt x="231" y="311"/>
                    <a:pt x="232" y="310"/>
                  </a:cubicBezTo>
                  <a:cubicBezTo>
                    <a:pt x="233" y="310"/>
                    <a:pt x="243" y="304"/>
                    <a:pt x="246" y="303"/>
                  </a:cubicBezTo>
                  <a:cubicBezTo>
                    <a:pt x="249" y="303"/>
                    <a:pt x="252" y="301"/>
                    <a:pt x="252" y="301"/>
                  </a:cubicBezTo>
                  <a:cubicBezTo>
                    <a:pt x="252" y="301"/>
                    <a:pt x="253" y="301"/>
                    <a:pt x="253" y="299"/>
                  </a:cubicBezTo>
                  <a:cubicBezTo>
                    <a:pt x="254" y="298"/>
                    <a:pt x="254" y="291"/>
                    <a:pt x="258" y="292"/>
                  </a:cubicBezTo>
                  <a:cubicBezTo>
                    <a:pt x="263" y="294"/>
                    <a:pt x="263" y="294"/>
                    <a:pt x="263" y="294"/>
                  </a:cubicBezTo>
                  <a:cubicBezTo>
                    <a:pt x="263" y="294"/>
                    <a:pt x="264" y="294"/>
                    <a:pt x="264" y="293"/>
                  </a:cubicBezTo>
                  <a:cubicBezTo>
                    <a:pt x="264" y="292"/>
                    <a:pt x="265" y="287"/>
                    <a:pt x="266" y="285"/>
                  </a:cubicBezTo>
                  <a:cubicBezTo>
                    <a:pt x="267" y="284"/>
                    <a:pt x="267" y="284"/>
                    <a:pt x="268" y="283"/>
                  </a:cubicBezTo>
                  <a:cubicBezTo>
                    <a:pt x="264" y="280"/>
                    <a:pt x="258" y="276"/>
                    <a:pt x="258" y="275"/>
                  </a:cubicBezTo>
                  <a:cubicBezTo>
                    <a:pt x="257" y="274"/>
                    <a:pt x="256" y="275"/>
                    <a:pt x="255" y="275"/>
                  </a:cubicBezTo>
                  <a:cubicBezTo>
                    <a:pt x="253" y="274"/>
                    <a:pt x="252" y="274"/>
                    <a:pt x="252" y="274"/>
                  </a:cubicBezTo>
                  <a:cubicBezTo>
                    <a:pt x="252" y="274"/>
                    <a:pt x="247" y="269"/>
                    <a:pt x="246" y="267"/>
                  </a:cubicBezTo>
                  <a:cubicBezTo>
                    <a:pt x="245" y="266"/>
                    <a:pt x="238" y="261"/>
                    <a:pt x="237" y="260"/>
                  </a:cubicBezTo>
                  <a:cubicBezTo>
                    <a:pt x="236" y="259"/>
                    <a:pt x="228" y="254"/>
                    <a:pt x="228" y="254"/>
                  </a:cubicBezTo>
                  <a:cubicBezTo>
                    <a:pt x="227" y="253"/>
                    <a:pt x="227" y="252"/>
                    <a:pt x="226" y="251"/>
                  </a:cubicBezTo>
                  <a:cubicBezTo>
                    <a:pt x="225" y="249"/>
                    <a:pt x="221" y="243"/>
                    <a:pt x="220" y="242"/>
                  </a:cubicBezTo>
                  <a:cubicBezTo>
                    <a:pt x="219" y="241"/>
                    <a:pt x="220" y="241"/>
                    <a:pt x="220" y="240"/>
                  </a:cubicBezTo>
                  <a:cubicBezTo>
                    <a:pt x="221" y="239"/>
                    <a:pt x="224" y="235"/>
                    <a:pt x="223" y="233"/>
                  </a:cubicBezTo>
                  <a:cubicBezTo>
                    <a:pt x="223" y="230"/>
                    <a:pt x="217" y="229"/>
                    <a:pt x="216" y="229"/>
                  </a:cubicBezTo>
                  <a:cubicBezTo>
                    <a:pt x="214" y="228"/>
                    <a:pt x="214" y="227"/>
                    <a:pt x="214" y="227"/>
                  </a:cubicBezTo>
                  <a:cubicBezTo>
                    <a:pt x="214" y="227"/>
                    <a:pt x="213" y="225"/>
                    <a:pt x="210" y="220"/>
                  </a:cubicBezTo>
                  <a:cubicBezTo>
                    <a:pt x="208" y="214"/>
                    <a:pt x="211" y="219"/>
                    <a:pt x="214" y="221"/>
                  </a:cubicBezTo>
                  <a:cubicBezTo>
                    <a:pt x="216" y="223"/>
                    <a:pt x="217" y="220"/>
                    <a:pt x="218" y="218"/>
                  </a:cubicBezTo>
                  <a:cubicBezTo>
                    <a:pt x="219" y="217"/>
                    <a:pt x="221" y="216"/>
                    <a:pt x="222" y="215"/>
                  </a:cubicBezTo>
                  <a:cubicBezTo>
                    <a:pt x="223" y="214"/>
                    <a:pt x="226" y="212"/>
                    <a:pt x="227" y="212"/>
                  </a:cubicBezTo>
                  <a:cubicBezTo>
                    <a:pt x="229" y="211"/>
                    <a:pt x="235" y="212"/>
                    <a:pt x="236" y="212"/>
                  </a:cubicBezTo>
                  <a:cubicBezTo>
                    <a:pt x="237" y="212"/>
                    <a:pt x="239" y="211"/>
                    <a:pt x="239" y="211"/>
                  </a:cubicBezTo>
                  <a:cubicBezTo>
                    <a:pt x="240" y="210"/>
                    <a:pt x="246" y="207"/>
                    <a:pt x="247" y="207"/>
                  </a:cubicBezTo>
                  <a:cubicBezTo>
                    <a:pt x="247" y="207"/>
                    <a:pt x="256" y="201"/>
                    <a:pt x="256" y="200"/>
                  </a:cubicBezTo>
                  <a:cubicBezTo>
                    <a:pt x="257" y="200"/>
                    <a:pt x="260" y="199"/>
                    <a:pt x="262" y="198"/>
                  </a:cubicBezTo>
                  <a:cubicBezTo>
                    <a:pt x="263" y="198"/>
                    <a:pt x="267" y="197"/>
                    <a:pt x="269" y="196"/>
                  </a:cubicBezTo>
                  <a:cubicBezTo>
                    <a:pt x="270" y="195"/>
                    <a:pt x="281" y="192"/>
                    <a:pt x="283" y="191"/>
                  </a:cubicBezTo>
                  <a:cubicBezTo>
                    <a:pt x="285" y="191"/>
                    <a:pt x="284" y="190"/>
                    <a:pt x="284" y="190"/>
                  </a:cubicBezTo>
                  <a:cubicBezTo>
                    <a:pt x="284" y="190"/>
                    <a:pt x="283" y="188"/>
                    <a:pt x="283" y="186"/>
                  </a:cubicBezTo>
                  <a:cubicBezTo>
                    <a:pt x="283" y="184"/>
                    <a:pt x="283" y="183"/>
                    <a:pt x="284" y="184"/>
                  </a:cubicBezTo>
                  <a:cubicBezTo>
                    <a:pt x="284" y="184"/>
                    <a:pt x="287" y="185"/>
                    <a:pt x="288" y="185"/>
                  </a:cubicBezTo>
                  <a:cubicBezTo>
                    <a:pt x="289" y="186"/>
                    <a:pt x="291" y="185"/>
                    <a:pt x="291" y="186"/>
                  </a:cubicBezTo>
                  <a:cubicBezTo>
                    <a:pt x="292" y="187"/>
                    <a:pt x="297" y="189"/>
                    <a:pt x="300" y="191"/>
                  </a:cubicBezTo>
                  <a:cubicBezTo>
                    <a:pt x="300" y="191"/>
                    <a:pt x="301" y="191"/>
                    <a:pt x="301" y="191"/>
                  </a:cubicBezTo>
                  <a:cubicBezTo>
                    <a:pt x="302" y="190"/>
                    <a:pt x="303" y="188"/>
                    <a:pt x="304" y="187"/>
                  </a:cubicBezTo>
                  <a:cubicBezTo>
                    <a:pt x="304" y="186"/>
                    <a:pt x="307" y="175"/>
                    <a:pt x="307" y="174"/>
                  </a:cubicBezTo>
                  <a:cubicBezTo>
                    <a:pt x="308" y="172"/>
                    <a:pt x="306" y="170"/>
                    <a:pt x="306" y="170"/>
                  </a:cubicBezTo>
                  <a:cubicBezTo>
                    <a:pt x="306" y="169"/>
                    <a:pt x="304" y="168"/>
                    <a:pt x="304" y="168"/>
                  </a:cubicBezTo>
                  <a:cubicBezTo>
                    <a:pt x="304" y="168"/>
                    <a:pt x="299" y="163"/>
                    <a:pt x="298" y="162"/>
                  </a:cubicBezTo>
                  <a:cubicBezTo>
                    <a:pt x="298" y="162"/>
                    <a:pt x="298" y="161"/>
                    <a:pt x="299" y="160"/>
                  </a:cubicBezTo>
                  <a:cubicBezTo>
                    <a:pt x="299" y="159"/>
                    <a:pt x="298" y="158"/>
                    <a:pt x="298" y="158"/>
                  </a:cubicBezTo>
                  <a:cubicBezTo>
                    <a:pt x="298" y="158"/>
                    <a:pt x="295" y="153"/>
                    <a:pt x="294" y="151"/>
                  </a:cubicBezTo>
                  <a:cubicBezTo>
                    <a:pt x="293" y="149"/>
                    <a:pt x="294" y="147"/>
                    <a:pt x="294" y="147"/>
                  </a:cubicBezTo>
                  <a:cubicBezTo>
                    <a:pt x="294" y="147"/>
                    <a:pt x="296" y="143"/>
                    <a:pt x="296" y="143"/>
                  </a:cubicBezTo>
                  <a:cubicBezTo>
                    <a:pt x="297" y="142"/>
                    <a:pt x="297" y="139"/>
                    <a:pt x="297" y="139"/>
                  </a:cubicBezTo>
                  <a:cubicBezTo>
                    <a:pt x="297" y="139"/>
                    <a:pt x="297" y="133"/>
                    <a:pt x="297" y="131"/>
                  </a:cubicBezTo>
                  <a:cubicBezTo>
                    <a:pt x="297" y="129"/>
                    <a:pt x="295" y="130"/>
                    <a:pt x="295" y="129"/>
                  </a:cubicBezTo>
                  <a:cubicBezTo>
                    <a:pt x="294" y="129"/>
                    <a:pt x="294" y="128"/>
                    <a:pt x="294" y="128"/>
                  </a:cubicBezTo>
                  <a:cubicBezTo>
                    <a:pt x="294" y="128"/>
                    <a:pt x="292" y="126"/>
                    <a:pt x="291" y="125"/>
                  </a:cubicBezTo>
                  <a:cubicBezTo>
                    <a:pt x="291" y="124"/>
                    <a:pt x="291" y="123"/>
                    <a:pt x="291" y="123"/>
                  </a:cubicBezTo>
                  <a:cubicBezTo>
                    <a:pt x="291" y="123"/>
                    <a:pt x="293" y="121"/>
                    <a:pt x="294" y="118"/>
                  </a:cubicBezTo>
                  <a:cubicBezTo>
                    <a:pt x="295" y="115"/>
                    <a:pt x="291" y="112"/>
                    <a:pt x="290" y="111"/>
                  </a:cubicBezTo>
                  <a:cubicBezTo>
                    <a:pt x="289" y="111"/>
                    <a:pt x="287" y="109"/>
                    <a:pt x="287" y="109"/>
                  </a:cubicBezTo>
                  <a:cubicBezTo>
                    <a:pt x="287" y="109"/>
                    <a:pt x="280" y="102"/>
                    <a:pt x="279" y="101"/>
                  </a:cubicBezTo>
                  <a:cubicBezTo>
                    <a:pt x="278" y="100"/>
                    <a:pt x="279" y="99"/>
                    <a:pt x="279" y="98"/>
                  </a:cubicBezTo>
                  <a:cubicBezTo>
                    <a:pt x="279" y="96"/>
                    <a:pt x="281" y="96"/>
                    <a:pt x="282" y="95"/>
                  </a:cubicBezTo>
                  <a:cubicBezTo>
                    <a:pt x="282" y="95"/>
                    <a:pt x="284" y="94"/>
                    <a:pt x="285" y="93"/>
                  </a:cubicBezTo>
                  <a:cubicBezTo>
                    <a:pt x="286" y="92"/>
                    <a:pt x="286" y="90"/>
                    <a:pt x="286" y="90"/>
                  </a:cubicBezTo>
                  <a:cubicBezTo>
                    <a:pt x="286" y="90"/>
                    <a:pt x="287" y="82"/>
                    <a:pt x="287" y="81"/>
                  </a:cubicBezTo>
                  <a:cubicBezTo>
                    <a:pt x="287" y="79"/>
                    <a:pt x="286" y="77"/>
                    <a:pt x="285" y="75"/>
                  </a:cubicBezTo>
                  <a:cubicBezTo>
                    <a:pt x="285" y="74"/>
                    <a:pt x="283" y="67"/>
                    <a:pt x="282" y="63"/>
                  </a:cubicBezTo>
                  <a:cubicBezTo>
                    <a:pt x="282" y="63"/>
                    <a:pt x="281" y="63"/>
                    <a:pt x="281" y="63"/>
                  </a:cubicBezTo>
                  <a:cubicBezTo>
                    <a:pt x="279" y="63"/>
                    <a:pt x="275" y="61"/>
                    <a:pt x="273" y="60"/>
                  </a:cubicBezTo>
                  <a:cubicBezTo>
                    <a:pt x="272" y="59"/>
                    <a:pt x="267" y="58"/>
                    <a:pt x="267" y="55"/>
                  </a:cubicBezTo>
                  <a:cubicBezTo>
                    <a:pt x="267" y="53"/>
                    <a:pt x="266" y="49"/>
                    <a:pt x="266" y="47"/>
                  </a:cubicBezTo>
                  <a:cubicBezTo>
                    <a:pt x="265" y="45"/>
                    <a:pt x="263" y="43"/>
                    <a:pt x="260" y="43"/>
                  </a:cubicBezTo>
                  <a:cubicBezTo>
                    <a:pt x="258" y="43"/>
                    <a:pt x="251" y="44"/>
                    <a:pt x="243" y="33"/>
                  </a:cubicBezTo>
                  <a:cubicBezTo>
                    <a:pt x="243" y="33"/>
                    <a:pt x="242" y="28"/>
                    <a:pt x="237" y="32"/>
                  </a:cubicBezTo>
                  <a:cubicBezTo>
                    <a:pt x="232" y="36"/>
                    <a:pt x="215" y="34"/>
                    <a:pt x="222" y="32"/>
                  </a:cubicBezTo>
                  <a:cubicBezTo>
                    <a:pt x="230" y="31"/>
                    <a:pt x="240" y="29"/>
                    <a:pt x="232" y="28"/>
                  </a:cubicBezTo>
                  <a:cubicBezTo>
                    <a:pt x="224" y="28"/>
                    <a:pt x="221" y="28"/>
                    <a:pt x="218" y="34"/>
                  </a:cubicBezTo>
                  <a:cubicBezTo>
                    <a:pt x="214" y="41"/>
                    <a:pt x="211" y="46"/>
                    <a:pt x="209" y="44"/>
                  </a:cubicBezTo>
                  <a:cubicBezTo>
                    <a:pt x="207" y="42"/>
                    <a:pt x="204" y="42"/>
                    <a:pt x="202" y="43"/>
                  </a:cubicBezTo>
                  <a:cubicBezTo>
                    <a:pt x="199" y="45"/>
                    <a:pt x="183" y="53"/>
                    <a:pt x="177" y="53"/>
                  </a:cubicBezTo>
                  <a:cubicBezTo>
                    <a:pt x="171" y="52"/>
                    <a:pt x="164" y="53"/>
                    <a:pt x="169" y="46"/>
                  </a:cubicBezTo>
                  <a:cubicBezTo>
                    <a:pt x="174" y="39"/>
                    <a:pt x="180" y="31"/>
                    <a:pt x="174" y="32"/>
                  </a:cubicBezTo>
                  <a:cubicBezTo>
                    <a:pt x="168" y="33"/>
                    <a:pt x="167" y="34"/>
                    <a:pt x="165" y="35"/>
                  </a:cubicBezTo>
                  <a:cubicBezTo>
                    <a:pt x="162" y="35"/>
                    <a:pt x="156" y="33"/>
                    <a:pt x="154" y="31"/>
                  </a:cubicBezTo>
                  <a:cubicBezTo>
                    <a:pt x="151" y="30"/>
                    <a:pt x="149" y="30"/>
                    <a:pt x="147" y="32"/>
                  </a:cubicBezTo>
                  <a:cubicBezTo>
                    <a:pt x="145" y="34"/>
                    <a:pt x="145" y="32"/>
                    <a:pt x="146" y="29"/>
                  </a:cubicBezTo>
                  <a:cubicBezTo>
                    <a:pt x="146" y="26"/>
                    <a:pt x="145" y="28"/>
                    <a:pt x="142" y="28"/>
                  </a:cubicBezTo>
                  <a:cubicBezTo>
                    <a:pt x="139" y="28"/>
                    <a:pt x="135" y="29"/>
                    <a:pt x="138" y="27"/>
                  </a:cubicBezTo>
                  <a:cubicBezTo>
                    <a:pt x="141" y="25"/>
                    <a:pt x="142" y="19"/>
                    <a:pt x="138" y="15"/>
                  </a:cubicBezTo>
                  <a:cubicBezTo>
                    <a:pt x="134" y="11"/>
                    <a:pt x="125" y="12"/>
                    <a:pt x="123" y="12"/>
                  </a:cubicBezTo>
                  <a:cubicBezTo>
                    <a:pt x="123" y="12"/>
                    <a:pt x="122" y="12"/>
                    <a:pt x="122" y="11"/>
                  </a:cubicBezTo>
                  <a:cubicBezTo>
                    <a:pt x="120" y="12"/>
                    <a:pt x="119" y="12"/>
                    <a:pt x="118" y="12"/>
                  </a:cubicBezTo>
                  <a:cubicBezTo>
                    <a:pt x="117" y="12"/>
                    <a:pt x="116" y="12"/>
                    <a:pt x="115" y="11"/>
                  </a:cubicBezTo>
                  <a:cubicBezTo>
                    <a:pt x="113" y="10"/>
                    <a:pt x="100" y="8"/>
                    <a:pt x="98" y="8"/>
                  </a:cubicBezTo>
                  <a:cubicBezTo>
                    <a:pt x="97" y="8"/>
                    <a:pt x="96" y="8"/>
                    <a:pt x="96" y="8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8"/>
                    <a:pt x="84" y="11"/>
                    <a:pt x="86" y="6"/>
                  </a:cubicBezTo>
                  <a:cubicBezTo>
                    <a:pt x="87" y="1"/>
                    <a:pt x="86" y="0"/>
                    <a:pt x="84" y="3"/>
                  </a:cubicBezTo>
                  <a:cubicBezTo>
                    <a:pt x="82" y="5"/>
                    <a:pt x="80" y="15"/>
                    <a:pt x="81" y="12"/>
                  </a:cubicBezTo>
                  <a:cubicBezTo>
                    <a:pt x="83" y="10"/>
                    <a:pt x="83" y="10"/>
                    <a:pt x="86" y="10"/>
                  </a:cubicBezTo>
                  <a:cubicBezTo>
                    <a:pt x="88" y="11"/>
                    <a:pt x="90" y="10"/>
                    <a:pt x="92" y="9"/>
                  </a:cubicBezTo>
                  <a:cubicBezTo>
                    <a:pt x="93" y="9"/>
                    <a:pt x="94" y="10"/>
                    <a:pt x="96" y="11"/>
                  </a:cubicBezTo>
                  <a:cubicBezTo>
                    <a:pt x="97" y="13"/>
                    <a:pt x="99" y="16"/>
                    <a:pt x="101" y="20"/>
                  </a:cubicBezTo>
                  <a:cubicBezTo>
                    <a:pt x="102" y="24"/>
                    <a:pt x="108" y="27"/>
                    <a:pt x="104" y="29"/>
                  </a:cubicBezTo>
                  <a:cubicBezTo>
                    <a:pt x="101" y="31"/>
                    <a:pt x="98" y="30"/>
                    <a:pt x="96" y="31"/>
                  </a:cubicBezTo>
                  <a:cubicBezTo>
                    <a:pt x="95" y="31"/>
                    <a:pt x="92" y="31"/>
                    <a:pt x="92" y="33"/>
                  </a:cubicBezTo>
                  <a:cubicBezTo>
                    <a:pt x="93" y="36"/>
                    <a:pt x="95" y="36"/>
                    <a:pt x="99" y="36"/>
                  </a:cubicBezTo>
                  <a:cubicBezTo>
                    <a:pt x="102" y="35"/>
                    <a:pt x="104" y="36"/>
                    <a:pt x="101" y="38"/>
                  </a:cubicBezTo>
                  <a:cubicBezTo>
                    <a:pt x="98" y="40"/>
                    <a:pt x="99" y="41"/>
                    <a:pt x="100" y="44"/>
                  </a:cubicBezTo>
                  <a:cubicBezTo>
                    <a:pt x="102" y="46"/>
                    <a:pt x="101" y="46"/>
                    <a:pt x="100" y="47"/>
                  </a:cubicBezTo>
                  <a:cubicBezTo>
                    <a:pt x="99" y="48"/>
                    <a:pt x="101" y="48"/>
                    <a:pt x="102" y="48"/>
                  </a:cubicBezTo>
                  <a:cubicBezTo>
                    <a:pt x="103" y="49"/>
                    <a:pt x="113" y="55"/>
                    <a:pt x="117" y="59"/>
                  </a:cubicBezTo>
                  <a:cubicBezTo>
                    <a:pt x="117" y="59"/>
                    <a:pt x="118" y="61"/>
                    <a:pt x="113" y="57"/>
                  </a:cubicBezTo>
                  <a:cubicBezTo>
                    <a:pt x="113" y="57"/>
                    <a:pt x="111" y="56"/>
                    <a:pt x="109" y="56"/>
                  </a:cubicBezTo>
                  <a:cubicBezTo>
                    <a:pt x="108" y="57"/>
                    <a:pt x="102" y="56"/>
                    <a:pt x="99" y="56"/>
                  </a:cubicBezTo>
                  <a:cubicBezTo>
                    <a:pt x="96" y="55"/>
                    <a:pt x="91" y="55"/>
                    <a:pt x="90" y="58"/>
                  </a:cubicBezTo>
                  <a:cubicBezTo>
                    <a:pt x="90" y="62"/>
                    <a:pt x="88" y="64"/>
                    <a:pt x="90" y="67"/>
                  </a:cubicBezTo>
                  <a:cubicBezTo>
                    <a:pt x="92" y="71"/>
                    <a:pt x="91" y="74"/>
                    <a:pt x="91" y="75"/>
                  </a:cubicBezTo>
                  <a:cubicBezTo>
                    <a:pt x="90" y="76"/>
                    <a:pt x="89" y="77"/>
                    <a:pt x="90" y="73"/>
                  </a:cubicBezTo>
                  <a:cubicBezTo>
                    <a:pt x="90" y="69"/>
                    <a:pt x="87" y="69"/>
                    <a:pt x="85" y="68"/>
                  </a:cubicBezTo>
                  <a:cubicBezTo>
                    <a:pt x="82" y="67"/>
                    <a:pt x="80" y="68"/>
                    <a:pt x="81" y="70"/>
                  </a:cubicBezTo>
                  <a:cubicBezTo>
                    <a:pt x="82" y="72"/>
                    <a:pt x="83" y="73"/>
                    <a:pt x="82" y="75"/>
                  </a:cubicBezTo>
                  <a:cubicBezTo>
                    <a:pt x="80" y="77"/>
                    <a:pt x="73" y="75"/>
                    <a:pt x="76" y="72"/>
                  </a:cubicBezTo>
                  <a:cubicBezTo>
                    <a:pt x="79" y="69"/>
                    <a:pt x="76" y="68"/>
                    <a:pt x="72" y="66"/>
                  </a:cubicBezTo>
                  <a:cubicBezTo>
                    <a:pt x="69" y="64"/>
                    <a:pt x="63" y="63"/>
                    <a:pt x="59" y="64"/>
                  </a:cubicBezTo>
                  <a:cubicBezTo>
                    <a:pt x="54" y="65"/>
                    <a:pt x="43" y="66"/>
                    <a:pt x="41" y="71"/>
                  </a:cubicBezTo>
                  <a:cubicBezTo>
                    <a:pt x="39" y="76"/>
                    <a:pt x="38" y="80"/>
                    <a:pt x="44" y="80"/>
                  </a:cubicBezTo>
                  <a:cubicBezTo>
                    <a:pt x="50" y="80"/>
                    <a:pt x="46" y="82"/>
                    <a:pt x="46" y="84"/>
                  </a:cubicBezTo>
                  <a:cubicBezTo>
                    <a:pt x="46" y="86"/>
                    <a:pt x="46" y="90"/>
                    <a:pt x="45" y="86"/>
                  </a:cubicBezTo>
                  <a:cubicBezTo>
                    <a:pt x="45" y="85"/>
                    <a:pt x="45" y="85"/>
                    <a:pt x="45" y="84"/>
                  </a:cubicBezTo>
                  <a:cubicBezTo>
                    <a:pt x="45" y="87"/>
                    <a:pt x="45" y="90"/>
                    <a:pt x="45" y="91"/>
                  </a:cubicBezTo>
                  <a:cubicBezTo>
                    <a:pt x="45" y="92"/>
                    <a:pt x="45" y="94"/>
                    <a:pt x="44" y="95"/>
                  </a:cubicBezTo>
                  <a:cubicBezTo>
                    <a:pt x="44" y="95"/>
                    <a:pt x="42" y="101"/>
                    <a:pt x="41" y="102"/>
                  </a:cubicBezTo>
                  <a:cubicBezTo>
                    <a:pt x="41" y="104"/>
                    <a:pt x="40" y="108"/>
                    <a:pt x="40" y="110"/>
                  </a:cubicBezTo>
                  <a:cubicBezTo>
                    <a:pt x="40" y="111"/>
                    <a:pt x="39" y="111"/>
                    <a:pt x="38" y="112"/>
                  </a:cubicBezTo>
                  <a:cubicBezTo>
                    <a:pt x="38" y="112"/>
                    <a:pt x="37" y="112"/>
                    <a:pt x="35" y="112"/>
                  </a:cubicBezTo>
                  <a:cubicBezTo>
                    <a:pt x="34" y="112"/>
                    <a:pt x="31" y="112"/>
                    <a:pt x="30" y="113"/>
                  </a:cubicBezTo>
                  <a:cubicBezTo>
                    <a:pt x="28" y="113"/>
                    <a:pt x="29" y="114"/>
                    <a:pt x="29" y="114"/>
                  </a:cubicBezTo>
                  <a:cubicBezTo>
                    <a:pt x="29" y="115"/>
                    <a:pt x="30" y="116"/>
                    <a:pt x="29" y="117"/>
                  </a:cubicBezTo>
                  <a:cubicBezTo>
                    <a:pt x="28" y="119"/>
                    <a:pt x="29" y="120"/>
                    <a:pt x="29" y="120"/>
                  </a:cubicBezTo>
                  <a:cubicBezTo>
                    <a:pt x="29" y="120"/>
                    <a:pt x="35" y="121"/>
                    <a:pt x="36" y="121"/>
                  </a:cubicBezTo>
                  <a:cubicBezTo>
                    <a:pt x="37" y="121"/>
                    <a:pt x="39" y="123"/>
                    <a:pt x="40" y="124"/>
                  </a:cubicBezTo>
                  <a:cubicBezTo>
                    <a:pt x="41" y="125"/>
                    <a:pt x="40" y="128"/>
                    <a:pt x="40" y="129"/>
                  </a:cubicBezTo>
                  <a:cubicBezTo>
                    <a:pt x="40" y="130"/>
                    <a:pt x="39" y="131"/>
                    <a:pt x="38" y="131"/>
                  </a:cubicBezTo>
                  <a:cubicBezTo>
                    <a:pt x="37" y="131"/>
                    <a:pt x="36" y="132"/>
                    <a:pt x="35" y="133"/>
                  </a:cubicBezTo>
                  <a:cubicBezTo>
                    <a:pt x="34" y="134"/>
                    <a:pt x="32" y="135"/>
                    <a:pt x="31" y="136"/>
                  </a:cubicBezTo>
                  <a:cubicBezTo>
                    <a:pt x="29" y="136"/>
                    <a:pt x="28" y="137"/>
                    <a:pt x="28" y="138"/>
                  </a:cubicBezTo>
                  <a:cubicBezTo>
                    <a:pt x="27" y="140"/>
                    <a:pt x="29" y="140"/>
                    <a:pt x="31" y="141"/>
                  </a:cubicBezTo>
                  <a:cubicBezTo>
                    <a:pt x="33" y="143"/>
                    <a:pt x="31" y="144"/>
                    <a:pt x="30" y="144"/>
                  </a:cubicBezTo>
                  <a:cubicBezTo>
                    <a:pt x="30" y="145"/>
                    <a:pt x="28" y="145"/>
                    <a:pt x="27" y="145"/>
                  </a:cubicBezTo>
                  <a:cubicBezTo>
                    <a:pt x="26" y="145"/>
                    <a:pt x="22" y="146"/>
                    <a:pt x="21" y="147"/>
                  </a:cubicBezTo>
                  <a:cubicBezTo>
                    <a:pt x="20" y="148"/>
                    <a:pt x="18" y="147"/>
                    <a:pt x="17" y="148"/>
                  </a:cubicBezTo>
                  <a:cubicBezTo>
                    <a:pt x="16" y="148"/>
                    <a:pt x="11" y="146"/>
                    <a:pt x="10" y="146"/>
                  </a:cubicBezTo>
                  <a:cubicBezTo>
                    <a:pt x="9" y="145"/>
                    <a:pt x="8" y="146"/>
                    <a:pt x="7" y="147"/>
                  </a:cubicBezTo>
                  <a:cubicBezTo>
                    <a:pt x="6" y="148"/>
                    <a:pt x="5" y="148"/>
                    <a:pt x="4" y="149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2" y="153"/>
                    <a:pt x="3" y="153"/>
                    <a:pt x="3" y="153"/>
                  </a:cubicBezTo>
                  <a:cubicBezTo>
                    <a:pt x="3" y="153"/>
                    <a:pt x="10" y="162"/>
                    <a:pt x="11" y="163"/>
                  </a:cubicBezTo>
                  <a:cubicBezTo>
                    <a:pt x="11" y="164"/>
                    <a:pt x="11" y="167"/>
                    <a:pt x="11" y="169"/>
                  </a:cubicBezTo>
                  <a:cubicBezTo>
                    <a:pt x="12" y="170"/>
                    <a:pt x="11" y="171"/>
                    <a:pt x="10" y="171"/>
                  </a:cubicBezTo>
                  <a:cubicBezTo>
                    <a:pt x="10" y="172"/>
                    <a:pt x="8" y="173"/>
                    <a:pt x="7" y="174"/>
                  </a:cubicBezTo>
                  <a:cubicBezTo>
                    <a:pt x="7" y="175"/>
                    <a:pt x="7" y="176"/>
                    <a:pt x="7" y="177"/>
                  </a:cubicBezTo>
                  <a:cubicBezTo>
                    <a:pt x="7" y="178"/>
                    <a:pt x="8" y="178"/>
                    <a:pt x="9" y="178"/>
                  </a:cubicBezTo>
                  <a:cubicBezTo>
                    <a:pt x="11" y="179"/>
                    <a:pt x="8" y="180"/>
                    <a:pt x="7" y="180"/>
                  </a:cubicBezTo>
                  <a:cubicBezTo>
                    <a:pt x="6" y="180"/>
                    <a:pt x="6" y="181"/>
                    <a:pt x="5" y="181"/>
                  </a:cubicBezTo>
                  <a:cubicBezTo>
                    <a:pt x="4" y="182"/>
                    <a:pt x="1" y="182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7"/>
                    <a:pt x="2" y="187"/>
                  </a:cubicBezTo>
                  <a:cubicBezTo>
                    <a:pt x="2" y="187"/>
                    <a:pt x="3" y="187"/>
                    <a:pt x="4" y="187"/>
                  </a:cubicBezTo>
                  <a:cubicBezTo>
                    <a:pt x="4" y="188"/>
                    <a:pt x="5" y="188"/>
                    <a:pt x="6" y="189"/>
                  </a:cubicBezTo>
                  <a:cubicBezTo>
                    <a:pt x="7" y="189"/>
                    <a:pt x="7" y="190"/>
                    <a:pt x="7" y="190"/>
                  </a:cubicBezTo>
                  <a:cubicBezTo>
                    <a:pt x="6" y="191"/>
                    <a:pt x="6" y="191"/>
                    <a:pt x="5" y="192"/>
                  </a:cubicBezTo>
                  <a:cubicBezTo>
                    <a:pt x="5" y="193"/>
                    <a:pt x="5" y="193"/>
                    <a:pt x="4" y="194"/>
                  </a:cubicBezTo>
                  <a:cubicBezTo>
                    <a:pt x="3" y="195"/>
                    <a:pt x="4" y="196"/>
                    <a:pt x="5" y="197"/>
                  </a:cubicBezTo>
                  <a:cubicBezTo>
                    <a:pt x="5" y="197"/>
                    <a:pt x="6" y="197"/>
                    <a:pt x="6" y="197"/>
                  </a:cubicBezTo>
                  <a:cubicBezTo>
                    <a:pt x="6" y="197"/>
                    <a:pt x="12" y="205"/>
                    <a:pt x="13" y="207"/>
                  </a:cubicBezTo>
                  <a:cubicBezTo>
                    <a:pt x="14" y="208"/>
                    <a:pt x="17" y="214"/>
                    <a:pt x="17" y="215"/>
                  </a:cubicBezTo>
                  <a:cubicBezTo>
                    <a:pt x="17" y="216"/>
                    <a:pt x="17" y="216"/>
                    <a:pt x="16" y="217"/>
                  </a:cubicBezTo>
                  <a:cubicBezTo>
                    <a:pt x="15" y="218"/>
                    <a:pt x="11" y="222"/>
                    <a:pt x="10" y="223"/>
                  </a:cubicBezTo>
                  <a:cubicBezTo>
                    <a:pt x="9" y="224"/>
                    <a:pt x="9" y="224"/>
                    <a:pt x="9" y="2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2" name="Freeform 3117"/>
            <p:cNvSpPr>
              <a:spLocks/>
            </p:cNvSpPr>
            <p:nvPr/>
          </p:nvSpPr>
          <p:spPr bwMode="auto">
            <a:xfrm>
              <a:off x="6468898" y="2685902"/>
              <a:ext cx="11277" cy="7442"/>
            </a:xfrm>
            <a:custGeom>
              <a:avLst/>
              <a:gdLst>
                <a:gd name="T0" fmla="*/ 2147483647 w 14"/>
                <a:gd name="T1" fmla="*/ 2147483647 h 9"/>
                <a:gd name="T2" fmla="*/ 2147483647 w 14"/>
                <a:gd name="T3" fmla="*/ 2147483647 h 9"/>
                <a:gd name="T4" fmla="*/ 2147483647 w 14"/>
                <a:gd name="T5" fmla="*/ 2147483647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2147483647 w 14"/>
                <a:gd name="T11" fmla="*/ 2147483647 h 9"/>
                <a:gd name="T12" fmla="*/ 2147483647 w 14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9">
                  <a:moveTo>
                    <a:pt x="14" y="5"/>
                  </a:moveTo>
                  <a:cubicBezTo>
                    <a:pt x="14" y="5"/>
                    <a:pt x="14" y="5"/>
                    <a:pt x="13" y="4"/>
                  </a:cubicBezTo>
                  <a:cubicBezTo>
                    <a:pt x="12" y="3"/>
                    <a:pt x="8" y="0"/>
                    <a:pt x="6" y="1"/>
                  </a:cubicBezTo>
                  <a:cubicBezTo>
                    <a:pt x="4" y="2"/>
                    <a:pt x="0" y="7"/>
                    <a:pt x="5" y="8"/>
                  </a:cubicBezTo>
                  <a:cubicBezTo>
                    <a:pt x="10" y="9"/>
                    <a:pt x="10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4" y="6"/>
                    <a:pt x="1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3" name="Freeform 3118"/>
            <p:cNvSpPr>
              <a:spLocks/>
            </p:cNvSpPr>
            <p:nvPr/>
          </p:nvSpPr>
          <p:spPr bwMode="auto">
            <a:xfrm>
              <a:off x="6653359" y="1988816"/>
              <a:ext cx="295620" cy="463070"/>
            </a:xfrm>
            <a:custGeom>
              <a:avLst/>
              <a:gdLst>
                <a:gd name="T0" fmla="*/ 2147483647 w 367"/>
                <a:gd name="T1" fmla="*/ 2147483647 h 560"/>
                <a:gd name="T2" fmla="*/ 2147483647 w 367"/>
                <a:gd name="T3" fmla="*/ 2147483647 h 560"/>
                <a:gd name="T4" fmla="*/ 2147483647 w 367"/>
                <a:gd name="T5" fmla="*/ 2147483647 h 560"/>
                <a:gd name="T6" fmla="*/ 2147483647 w 367"/>
                <a:gd name="T7" fmla="*/ 2147483647 h 560"/>
                <a:gd name="T8" fmla="*/ 2147483647 w 367"/>
                <a:gd name="T9" fmla="*/ 2147483647 h 560"/>
                <a:gd name="T10" fmla="*/ 2147483647 w 367"/>
                <a:gd name="T11" fmla="*/ 2147483647 h 560"/>
                <a:gd name="T12" fmla="*/ 2147483647 w 367"/>
                <a:gd name="T13" fmla="*/ 2147483647 h 560"/>
                <a:gd name="T14" fmla="*/ 2147483647 w 367"/>
                <a:gd name="T15" fmla="*/ 2147483647 h 560"/>
                <a:gd name="T16" fmla="*/ 2147483647 w 367"/>
                <a:gd name="T17" fmla="*/ 2147483647 h 560"/>
                <a:gd name="T18" fmla="*/ 2147483647 w 367"/>
                <a:gd name="T19" fmla="*/ 2147483647 h 560"/>
                <a:gd name="T20" fmla="*/ 2147483647 w 367"/>
                <a:gd name="T21" fmla="*/ 2147483647 h 560"/>
                <a:gd name="T22" fmla="*/ 2147483647 w 367"/>
                <a:gd name="T23" fmla="*/ 2147483647 h 560"/>
                <a:gd name="T24" fmla="*/ 2147483647 w 367"/>
                <a:gd name="T25" fmla="*/ 2147483647 h 560"/>
                <a:gd name="T26" fmla="*/ 2147483647 w 367"/>
                <a:gd name="T27" fmla="*/ 2147483647 h 560"/>
                <a:gd name="T28" fmla="*/ 2147483647 w 367"/>
                <a:gd name="T29" fmla="*/ 2147483647 h 560"/>
                <a:gd name="T30" fmla="*/ 2147483647 w 367"/>
                <a:gd name="T31" fmla="*/ 2147483647 h 560"/>
                <a:gd name="T32" fmla="*/ 2147483647 w 367"/>
                <a:gd name="T33" fmla="*/ 2147483647 h 560"/>
                <a:gd name="T34" fmla="*/ 2147483647 w 367"/>
                <a:gd name="T35" fmla="*/ 2147483647 h 560"/>
                <a:gd name="T36" fmla="*/ 2147483647 w 367"/>
                <a:gd name="T37" fmla="*/ 2147483647 h 560"/>
                <a:gd name="T38" fmla="*/ 2147483647 w 367"/>
                <a:gd name="T39" fmla="*/ 2147483647 h 560"/>
                <a:gd name="T40" fmla="*/ 2147483647 w 367"/>
                <a:gd name="T41" fmla="*/ 2147483647 h 560"/>
                <a:gd name="T42" fmla="*/ 2147483647 w 367"/>
                <a:gd name="T43" fmla="*/ 2147483647 h 560"/>
                <a:gd name="T44" fmla="*/ 2147483647 w 367"/>
                <a:gd name="T45" fmla="*/ 2147483647 h 560"/>
                <a:gd name="T46" fmla="*/ 2147483647 w 367"/>
                <a:gd name="T47" fmla="*/ 2147483647 h 560"/>
                <a:gd name="T48" fmla="*/ 2147483647 w 367"/>
                <a:gd name="T49" fmla="*/ 2147483647 h 560"/>
                <a:gd name="T50" fmla="*/ 2147483647 w 367"/>
                <a:gd name="T51" fmla="*/ 2147483647 h 560"/>
                <a:gd name="T52" fmla="*/ 2147483647 w 367"/>
                <a:gd name="T53" fmla="*/ 2147483647 h 560"/>
                <a:gd name="T54" fmla="*/ 2147483647 w 367"/>
                <a:gd name="T55" fmla="*/ 2147483647 h 560"/>
                <a:gd name="T56" fmla="*/ 2147483647 w 367"/>
                <a:gd name="T57" fmla="*/ 2147483647 h 560"/>
                <a:gd name="T58" fmla="*/ 2147483647 w 367"/>
                <a:gd name="T59" fmla="*/ 2147483647 h 560"/>
                <a:gd name="T60" fmla="*/ 2147483647 w 367"/>
                <a:gd name="T61" fmla="*/ 2147483647 h 560"/>
                <a:gd name="T62" fmla="*/ 2147483647 w 367"/>
                <a:gd name="T63" fmla="*/ 2147483647 h 560"/>
                <a:gd name="T64" fmla="*/ 2147483647 w 367"/>
                <a:gd name="T65" fmla="*/ 2147483647 h 560"/>
                <a:gd name="T66" fmla="*/ 2147483647 w 367"/>
                <a:gd name="T67" fmla="*/ 2147483647 h 560"/>
                <a:gd name="T68" fmla="*/ 2147483647 w 367"/>
                <a:gd name="T69" fmla="*/ 2147483647 h 560"/>
                <a:gd name="T70" fmla="*/ 2147483647 w 367"/>
                <a:gd name="T71" fmla="*/ 2147483647 h 560"/>
                <a:gd name="T72" fmla="*/ 2147483647 w 367"/>
                <a:gd name="T73" fmla="*/ 2147483647 h 560"/>
                <a:gd name="T74" fmla="*/ 2147483647 w 367"/>
                <a:gd name="T75" fmla="*/ 2147483647 h 560"/>
                <a:gd name="T76" fmla="*/ 2147483647 w 367"/>
                <a:gd name="T77" fmla="*/ 2147483647 h 560"/>
                <a:gd name="T78" fmla="*/ 2147483647 w 367"/>
                <a:gd name="T79" fmla="*/ 2147483647 h 560"/>
                <a:gd name="T80" fmla="*/ 2147483647 w 367"/>
                <a:gd name="T81" fmla="*/ 2147483647 h 560"/>
                <a:gd name="T82" fmla="*/ 2147483647 w 367"/>
                <a:gd name="T83" fmla="*/ 2147483647 h 560"/>
                <a:gd name="T84" fmla="*/ 2147483647 w 367"/>
                <a:gd name="T85" fmla="*/ 2147483647 h 560"/>
                <a:gd name="T86" fmla="*/ 2147483647 w 367"/>
                <a:gd name="T87" fmla="*/ 2147483647 h 560"/>
                <a:gd name="T88" fmla="*/ 2147483647 w 367"/>
                <a:gd name="T89" fmla="*/ 2147483647 h 560"/>
                <a:gd name="T90" fmla="*/ 2147483647 w 367"/>
                <a:gd name="T91" fmla="*/ 2147483647 h 560"/>
                <a:gd name="T92" fmla="*/ 2147483647 w 367"/>
                <a:gd name="T93" fmla="*/ 2147483647 h 560"/>
                <a:gd name="T94" fmla="*/ 2147483647 w 367"/>
                <a:gd name="T95" fmla="*/ 2147483647 h 560"/>
                <a:gd name="T96" fmla="*/ 2147483647 w 367"/>
                <a:gd name="T97" fmla="*/ 2147483647 h 560"/>
                <a:gd name="T98" fmla="*/ 2147483647 w 367"/>
                <a:gd name="T99" fmla="*/ 2147483647 h 560"/>
                <a:gd name="T100" fmla="*/ 2147483647 w 367"/>
                <a:gd name="T101" fmla="*/ 2147483647 h 560"/>
                <a:gd name="T102" fmla="*/ 2147483647 w 367"/>
                <a:gd name="T103" fmla="*/ 2147483647 h 560"/>
                <a:gd name="T104" fmla="*/ 2147483647 w 367"/>
                <a:gd name="T105" fmla="*/ 2147483647 h 560"/>
                <a:gd name="T106" fmla="*/ 2147483647 w 367"/>
                <a:gd name="T107" fmla="*/ 2147483647 h 560"/>
                <a:gd name="T108" fmla="*/ 2147483647 w 367"/>
                <a:gd name="T109" fmla="*/ 2147483647 h 5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67" h="560">
                  <a:moveTo>
                    <a:pt x="364" y="401"/>
                  </a:moveTo>
                  <a:cubicBezTo>
                    <a:pt x="363" y="400"/>
                    <a:pt x="359" y="394"/>
                    <a:pt x="359" y="393"/>
                  </a:cubicBezTo>
                  <a:cubicBezTo>
                    <a:pt x="358" y="392"/>
                    <a:pt x="356" y="390"/>
                    <a:pt x="356" y="390"/>
                  </a:cubicBezTo>
                  <a:cubicBezTo>
                    <a:pt x="356" y="390"/>
                    <a:pt x="319" y="366"/>
                    <a:pt x="318" y="364"/>
                  </a:cubicBezTo>
                  <a:cubicBezTo>
                    <a:pt x="316" y="363"/>
                    <a:pt x="313" y="362"/>
                    <a:pt x="316" y="361"/>
                  </a:cubicBezTo>
                  <a:cubicBezTo>
                    <a:pt x="319" y="360"/>
                    <a:pt x="324" y="357"/>
                    <a:pt x="325" y="356"/>
                  </a:cubicBezTo>
                  <a:cubicBezTo>
                    <a:pt x="326" y="355"/>
                    <a:pt x="328" y="352"/>
                    <a:pt x="332" y="350"/>
                  </a:cubicBezTo>
                  <a:cubicBezTo>
                    <a:pt x="335" y="348"/>
                    <a:pt x="336" y="345"/>
                    <a:pt x="334" y="339"/>
                  </a:cubicBezTo>
                  <a:cubicBezTo>
                    <a:pt x="333" y="333"/>
                    <a:pt x="323" y="331"/>
                    <a:pt x="321" y="330"/>
                  </a:cubicBezTo>
                  <a:cubicBezTo>
                    <a:pt x="320" y="329"/>
                    <a:pt x="316" y="320"/>
                    <a:pt x="315" y="319"/>
                  </a:cubicBezTo>
                  <a:cubicBezTo>
                    <a:pt x="315" y="318"/>
                    <a:pt x="314" y="316"/>
                    <a:pt x="315" y="316"/>
                  </a:cubicBezTo>
                  <a:cubicBezTo>
                    <a:pt x="317" y="316"/>
                    <a:pt x="316" y="316"/>
                    <a:pt x="320" y="315"/>
                  </a:cubicBezTo>
                  <a:cubicBezTo>
                    <a:pt x="324" y="313"/>
                    <a:pt x="318" y="307"/>
                    <a:pt x="314" y="306"/>
                  </a:cubicBezTo>
                  <a:cubicBezTo>
                    <a:pt x="310" y="304"/>
                    <a:pt x="306" y="305"/>
                    <a:pt x="303" y="300"/>
                  </a:cubicBezTo>
                  <a:cubicBezTo>
                    <a:pt x="301" y="295"/>
                    <a:pt x="302" y="292"/>
                    <a:pt x="307" y="290"/>
                  </a:cubicBezTo>
                  <a:cubicBezTo>
                    <a:pt x="312" y="288"/>
                    <a:pt x="309" y="284"/>
                    <a:pt x="304" y="282"/>
                  </a:cubicBezTo>
                  <a:cubicBezTo>
                    <a:pt x="300" y="280"/>
                    <a:pt x="304" y="273"/>
                    <a:pt x="305" y="271"/>
                  </a:cubicBezTo>
                  <a:cubicBezTo>
                    <a:pt x="306" y="269"/>
                    <a:pt x="307" y="263"/>
                    <a:pt x="306" y="261"/>
                  </a:cubicBezTo>
                  <a:cubicBezTo>
                    <a:pt x="305" y="259"/>
                    <a:pt x="306" y="259"/>
                    <a:pt x="308" y="259"/>
                  </a:cubicBezTo>
                  <a:cubicBezTo>
                    <a:pt x="310" y="258"/>
                    <a:pt x="315" y="258"/>
                    <a:pt x="317" y="258"/>
                  </a:cubicBezTo>
                  <a:cubicBezTo>
                    <a:pt x="320" y="258"/>
                    <a:pt x="318" y="256"/>
                    <a:pt x="318" y="256"/>
                  </a:cubicBezTo>
                  <a:cubicBezTo>
                    <a:pt x="318" y="256"/>
                    <a:pt x="305" y="224"/>
                    <a:pt x="303" y="220"/>
                  </a:cubicBezTo>
                  <a:cubicBezTo>
                    <a:pt x="301" y="216"/>
                    <a:pt x="296" y="208"/>
                    <a:pt x="294" y="204"/>
                  </a:cubicBezTo>
                  <a:cubicBezTo>
                    <a:pt x="292" y="200"/>
                    <a:pt x="287" y="197"/>
                    <a:pt x="284" y="191"/>
                  </a:cubicBezTo>
                  <a:cubicBezTo>
                    <a:pt x="282" y="184"/>
                    <a:pt x="290" y="175"/>
                    <a:pt x="293" y="173"/>
                  </a:cubicBezTo>
                  <a:cubicBezTo>
                    <a:pt x="296" y="170"/>
                    <a:pt x="312" y="147"/>
                    <a:pt x="313" y="146"/>
                  </a:cubicBezTo>
                  <a:cubicBezTo>
                    <a:pt x="315" y="145"/>
                    <a:pt x="314" y="144"/>
                    <a:pt x="314" y="144"/>
                  </a:cubicBezTo>
                  <a:cubicBezTo>
                    <a:pt x="314" y="144"/>
                    <a:pt x="308" y="139"/>
                    <a:pt x="306" y="137"/>
                  </a:cubicBezTo>
                  <a:cubicBezTo>
                    <a:pt x="303" y="135"/>
                    <a:pt x="296" y="125"/>
                    <a:pt x="295" y="123"/>
                  </a:cubicBezTo>
                  <a:cubicBezTo>
                    <a:pt x="294" y="121"/>
                    <a:pt x="292" y="120"/>
                    <a:pt x="291" y="120"/>
                  </a:cubicBezTo>
                  <a:cubicBezTo>
                    <a:pt x="290" y="120"/>
                    <a:pt x="276" y="116"/>
                    <a:pt x="274" y="115"/>
                  </a:cubicBezTo>
                  <a:cubicBezTo>
                    <a:pt x="273" y="115"/>
                    <a:pt x="271" y="114"/>
                    <a:pt x="271" y="112"/>
                  </a:cubicBezTo>
                  <a:cubicBezTo>
                    <a:pt x="270" y="111"/>
                    <a:pt x="266" y="103"/>
                    <a:pt x="266" y="101"/>
                  </a:cubicBezTo>
                  <a:cubicBezTo>
                    <a:pt x="266" y="100"/>
                    <a:pt x="264" y="98"/>
                    <a:pt x="265" y="96"/>
                  </a:cubicBezTo>
                  <a:cubicBezTo>
                    <a:pt x="267" y="93"/>
                    <a:pt x="270" y="79"/>
                    <a:pt x="271" y="76"/>
                  </a:cubicBezTo>
                  <a:cubicBezTo>
                    <a:pt x="272" y="73"/>
                    <a:pt x="269" y="75"/>
                    <a:pt x="265" y="75"/>
                  </a:cubicBezTo>
                  <a:cubicBezTo>
                    <a:pt x="262" y="74"/>
                    <a:pt x="263" y="74"/>
                    <a:pt x="265" y="73"/>
                  </a:cubicBezTo>
                  <a:cubicBezTo>
                    <a:pt x="267" y="72"/>
                    <a:pt x="279" y="67"/>
                    <a:pt x="281" y="67"/>
                  </a:cubicBezTo>
                  <a:cubicBezTo>
                    <a:pt x="281" y="67"/>
                    <a:pt x="282" y="66"/>
                    <a:pt x="282" y="66"/>
                  </a:cubicBezTo>
                  <a:cubicBezTo>
                    <a:pt x="281" y="63"/>
                    <a:pt x="280" y="58"/>
                    <a:pt x="279" y="56"/>
                  </a:cubicBezTo>
                  <a:cubicBezTo>
                    <a:pt x="278" y="54"/>
                    <a:pt x="288" y="44"/>
                    <a:pt x="288" y="44"/>
                  </a:cubicBezTo>
                  <a:cubicBezTo>
                    <a:pt x="297" y="34"/>
                    <a:pt x="283" y="25"/>
                    <a:pt x="277" y="23"/>
                  </a:cubicBezTo>
                  <a:cubicBezTo>
                    <a:pt x="272" y="21"/>
                    <a:pt x="261" y="18"/>
                    <a:pt x="251" y="9"/>
                  </a:cubicBezTo>
                  <a:cubicBezTo>
                    <a:pt x="241" y="0"/>
                    <a:pt x="234" y="4"/>
                    <a:pt x="231" y="5"/>
                  </a:cubicBezTo>
                  <a:cubicBezTo>
                    <a:pt x="228" y="7"/>
                    <a:pt x="221" y="10"/>
                    <a:pt x="212" y="10"/>
                  </a:cubicBezTo>
                  <a:cubicBezTo>
                    <a:pt x="204" y="10"/>
                    <a:pt x="195" y="15"/>
                    <a:pt x="194" y="16"/>
                  </a:cubicBezTo>
                  <a:cubicBezTo>
                    <a:pt x="193" y="18"/>
                    <a:pt x="188" y="21"/>
                    <a:pt x="188" y="21"/>
                  </a:cubicBezTo>
                  <a:cubicBezTo>
                    <a:pt x="175" y="30"/>
                    <a:pt x="174" y="50"/>
                    <a:pt x="173" y="61"/>
                  </a:cubicBezTo>
                  <a:cubicBezTo>
                    <a:pt x="172" y="73"/>
                    <a:pt x="166" y="73"/>
                    <a:pt x="164" y="73"/>
                  </a:cubicBezTo>
                  <a:cubicBezTo>
                    <a:pt x="163" y="73"/>
                    <a:pt x="161" y="75"/>
                    <a:pt x="161" y="75"/>
                  </a:cubicBezTo>
                  <a:cubicBezTo>
                    <a:pt x="161" y="75"/>
                    <a:pt x="148" y="88"/>
                    <a:pt x="146" y="90"/>
                  </a:cubicBezTo>
                  <a:cubicBezTo>
                    <a:pt x="145" y="92"/>
                    <a:pt x="143" y="91"/>
                    <a:pt x="143" y="91"/>
                  </a:cubicBezTo>
                  <a:cubicBezTo>
                    <a:pt x="143" y="91"/>
                    <a:pt x="122" y="82"/>
                    <a:pt x="120" y="81"/>
                  </a:cubicBezTo>
                  <a:cubicBezTo>
                    <a:pt x="118" y="80"/>
                    <a:pt x="111" y="78"/>
                    <a:pt x="110" y="77"/>
                  </a:cubicBezTo>
                  <a:cubicBezTo>
                    <a:pt x="109" y="76"/>
                    <a:pt x="107" y="79"/>
                    <a:pt x="106" y="80"/>
                  </a:cubicBezTo>
                  <a:cubicBezTo>
                    <a:pt x="105" y="82"/>
                    <a:pt x="103" y="82"/>
                    <a:pt x="103" y="82"/>
                  </a:cubicBezTo>
                  <a:cubicBezTo>
                    <a:pt x="103" y="82"/>
                    <a:pt x="68" y="83"/>
                    <a:pt x="64" y="84"/>
                  </a:cubicBezTo>
                  <a:cubicBezTo>
                    <a:pt x="60" y="84"/>
                    <a:pt x="59" y="81"/>
                    <a:pt x="59" y="79"/>
                  </a:cubicBezTo>
                  <a:cubicBezTo>
                    <a:pt x="59" y="77"/>
                    <a:pt x="51" y="69"/>
                    <a:pt x="49" y="66"/>
                  </a:cubicBezTo>
                  <a:cubicBezTo>
                    <a:pt x="46" y="63"/>
                    <a:pt x="29" y="52"/>
                    <a:pt x="28" y="51"/>
                  </a:cubicBezTo>
                  <a:cubicBezTo>
                    <a:pt x="27" y="50"/>
                    <a:pt x="24" y="49"/>
                    <a:pt x="24" y="49"/>
                  </a:cubicBezTo>
                  <a:cubicBezTo>
                    <a:pt x="24" y="49"/>
                    <a:pt x="20" y="50"/>
                    <a:pt x="18" y="51"/>
                  </a:cubicBezTo>
                  <a:cubicBezTo>
                    <a:pt x="16" y="52"/>
                    <a:pt x="16" y="57"/>
                    <a:pt x="16" y="57"/>
                  </a:cubicBezTo>
                  <a:cubicBezTo>
                    <a:pt x="16" y="64"/>
                    <a:pt x="10" y="64"/>
                    <a:pt x="10" y="64"/>
                  </a:cubicBezTo>
                  <a:cubicBezTo>
                    <a:pt x="10" y="64"/>
                    <a:pt x="5" y="64"/>
                    <a:pt x="0" y="64"/>
                  </a:cubicBezTo>
                  <a:lnTo>
                    <a:pt x="87" y="115"/>
                  </a:lnTo>
                  <a:cubicBezTo>
                    <a:pt x="87" y="115"/>
                    <a:pt x="91" y="118"/>
                    <a:pt x="94" y="120"/>
                  </a:cubicBezTo>
                  <a:cubicBezTo>
                    <a:pt x="96" y="122"/>
                    <a:pt x="104" y="128"/>
                    <a:pt x="101" y="131"/>
                  </a:cubicBezTo>
                  <a:cubicBezTo>
                    <a:pt x="98" y="133"/>
                    <a:pt x="97" y="133"/>
                    <a:pt x="98" y="137"/>
                  </a:cubicBezTo>
                  <a:cubicBezTo>
                    <a:pt x="98" y="141"/>
                    <a:pt x="100" y="148"/>
                    <a:pt x="96" y="153"/>
                  </a:cubicBezTo>
                  <a:cubicBezTo>
                    <a:pt x="92" y="158"/>
                    <a:pt x="96" y="157"/>
                    <a:pt x="97" y="157"/>
                  </a:cubicBezTo>
                  <a:cubicBezTo>
                    <a:pt x="99" y="157"/>
                    <a:pt x="101" y="157"/>
                    <a:pt x="102" y="158"/>
                  </a:cubicBezTo>
                  <a:cubicBezTo>
                    <a:pt x="103" y="159"/>
                    <a:pt x="109" y="163"/>
                    <a:pt x="105" y="166"/>
                  </a:cubicBezTo>
                  <a:cubicBezTo>
                    <a:pt x="102" y="169"/>
                    <a:pt x="99" y="173"/>
                    <a:pt x="101" y="176"/>
                  </a:cubicBezTo>
                  <a:cubicBezTo>
                    <a:pt x="103" y="179"/>
                    <a:pt x="112" y="191"/>
                    <a:pt x="112" y="191"/>
                  </a:cubicBezTo>
                  <a:cubicBezTo>
                    <a:pt x="112" y="191"/>
                    <a:pt x="114" y="193"/>
                    <a:pt x="112" y="195"/>
                  </a:cubicBezTo>
                  <a:cubicBezTo>
                    <a:pt x="110" y="197"/>
                    <a:pt x="109" y="203"/>
                    <a:pt x="108" y="205"/>
                  </a:cubicBezTo>
                  <a:cubicBezTo>
                    <a:pt x="107" y="208"/>
                    <a:pt x="105" y="214"/>
                    <a:pt x="105" y="215"/>
                  </a:cubicBezTo>
                  <a:cubicBezTo>
                    <a:pt x="104" y="216"/>
                    <a:pt x="100" y="225"/>
                    <a:pt x="109" y="229"/>
                  </a:cubicBezTo>
                  <a:cubicBezTo>
                    <a:pt x="109" y="229"/>
                    <a:pt x="110" y="231"/>
                    <a:pt x="111" y="232"/>
                  </a:cubicBezTo>
                  <a:cubicBezTo>
                    <a:pt x="112" y="233"/>
                    <a:pt x="117" y="246"/>
                    <a:pt x="119" y="250"/>
                  </a:cubicBezTo>
                  <a:cubicBezTo>
                    <a:pt x="119" y="250"/>
                    <a:pt x="120" y="250"/>
                    <a:pt x="120" y="250"/>
                  </a:cubicBezTo>
                  <a:cubicBezTo>
                    <a:pt x="126" y="251"/>
                    <a:pt x="130" y="254"/>
                    <a:pt x="133" y="255"/>
                  </a:cubicBezTo>
                  <a:cubicBezTo>
                    <a:pt x="135" y="257"/>
                    <a:pt x="145" y="260"/>
                    <a:pt x="147" y="261"/>
                  </a:cubicBezTo>
                  <a:cubicBezTo>
                    <a:pt x="149" y="262"/>
                    <a:pt x="158" y="263"/>
                    <a:pt x="157" y="270"/>
                  </a:cubicBezTo>
                  <a:cubicBezTo>
                    <a:pt x="157" y="276"/>
                    <a:pt x="159" y="280"/>
                    <a:pt x="157" y="283"/>
                  </a:cubicBezTo>
                  <a:cubicBezTo>
                    <a:pt x="155" y="285"/>
                    <a:pt x="155" y="288"/>
                    <a:pt x="159" y="289"/>
                  </a:cubicBezTo>
                  <a:cubicBezTo>
                    <a:pt x="162" y="290"/>
                    <a:pt x="165" y="298"/>
                    <a:pt x="162" y="296"/>
                  </a:cubicBezTo>
                  <a:cubicBezTo>
                    <a:pt x="159" y="295"/>
                    <a:pt x="155" y="295"/>
                    <a:pt x="157" y="298"/>
                  </a:cubicBezTo>
                  <a:cubicBezTo>
                    <a:pt x="160" y="300"/>
                    <a:pt x="159" y="303"/>
                    <a:pt x="157" y="303"/>
                  </a:cubicBezTo>
                  <a:cubicBezTo>
                    <a:pt x="155" y="303"/>
                    <a:pt x="152" y="301"/>
                    <a:pt x="150" y="301"/>
                  </a:cubicBezTo>
                  <a:cubicBezTo>
                    <a:pt x="149" y="300"/>
                    <a:pt x="147" y="300"/>
                    <a:pt x="145" y="301"/>
                  </a:cubicBezTo>
                  <a:cubicBezTo>
                    <a:pt x="142" y="302"/>
                    <a:pt x="137" y="305"/>
                    <a:pt x="136" y="305"/>
                  </a:cubicBezTo>
                  <a:cubicBezTo>
                    <a:pt x="135" y="306"/>
                    <a:pt x="131" y="308"/>
                    <a:pt x="129" y="313"/>
                  </a:cubicBezTo>
                  <a:cubicBezTo>
                    <a:pt x="127" y="318"/>
                    <a:pt x="122" y="322"/>
                    <a:pt x="119" y="325"/>
                  </a:cubicBezTo>
                  <a:cubicBezTo>
                    <a:pt x="116" y="327"/>
                    <a:pt x="106" y="338"/>
                    <a:pt x="105" y="340"/>
                  </a:cubicBezTo>
                  <a:cubicBezTo>
                    <a:pt x="103" y="343"/>
                    <a:pt x="103" y="346"/>
                    <a:pt x="100" y="346"/>
                  </a:cubicBezTo>
                  <a:cubicBezTo>
                    <a:pt x="97" y="346"/>
                    <a:pt x="95" y="343"/>
                    <a:pt x="94" y="347"/>
                  </a:cubicBezTo>
                  <a:cubicBezTo>
                    <a:pt x="94" y="350"/>
                    <a:pt x="95" y="351"/>
                    <a:pt x="92" y="352"/>
                  </a:cubicBezTo>
                  <a:cubicBezTo>
                    <a:pt x="89" y="354"/>
                    <a:pt x="84" y="358"/>
                    <a:pt x="81" y="361"/>
                  </a:cubicBezTo>
                  <a:cubicBezTo>
                    <a:pt x="78" y="364"/>
                    <a:pt x="73" y="367"/>
                    <a:pt x="70" y="368"/>
                  </a:cubicBezTo>
                  <a:cubicBezTo>
                    <a:pt x="66" y="368"/>
                    <a:pt x="53" y="374"/>
                    <a:pt x="56" y="378"/>
                  </a:cubicBezTo>
                  <a:cubicBezTo>
                    <a:pt x="58" y="382"/>
                    <a:pt x="61" y="383"/>
                    <a:pt x="57" y="387"/>
                  </a:cubicBezTo>
                  <a:cubicBezTo>
                    <a:pt x="52" y="390"/>
                    <a:pt x="51" y="390"/>
                    <a:pt x="50" y="391"/>
                  </a:cubicBezTo>
                  <a:cubicBezTo>
                    <a:pt x="49" y="392"/>
                    <a:pt x="48" y="393"/>
                    <a:pt x="47" y="391"/>
                  </a:cubicBezTo>
                  <a:cubicBezTo>
                    <a:pt x="47" y="388"/>
                    <a:pt x="46" y="386"/>
                    <a:pt x="43" y="387"/>
                  </a:cubicBezTo>
                  <a:cubicBezTo>
                    <a:pt x="40" y="388"/>
                    <a:pt x="30" y="390"/>
                    <a:pt x="33" y="393"/>
                  </a:cubicBezTo>
                  <a:cubicBezTo>
                    <a:pt x="36" y="397"/>
                    <a:pt x="39" y="399"/>
                    <a:pt x="36" y="400"/>
                  </a:cubicBezTo>
                  <a:cubicBezTo>
                    <a:pt x="32" y="401"/>
                    <a:pt x="22" y="404"/>
                    <a:pt x="19" y="414"/>
                  </a:cubicBezTo>
                  <a:cubicBezTo>
                    <a:pt x="17" y="424"/>
                    <a:pt x="17" y="431"/>
                    <a:pt x="21" y="434"/>
                  </a:cubicBezTo>
                  <a:cubicBezTo>
                    <a:pt x="24" y="438"/>
                    <a:pt x="26" y="436"/>
                    <a:pt x="26" y="440"/>
                  </a:cubicBezTo>
                  <a:cubicBezTo>
                    <a:pt x="27" y="443"/>
                    <a:pt x="27" y="448"/>
                    <a:pt x="25" y="451"/>
                  </a:cubicBezTo>
                  <a:cubicBezTo>
                    <a:pt x="24" y="454"/>
                    <a:pt x="24" y="459"/>
                    <a:pt x="30" y="465"/>
                  </a:cubicBezTo>
                  <a:cubicBezTo>
                    <a:pt x="35" y="471"/>
                    <a:pt x="37" y="477"/>
                    <a:pt x="35" y="476"/>
                  </a:cubicBezTo>
                  <a:cubicBezTo>
                    <a:pt x="33" y="476"/>
                    <a:pt x="28" y="476"/>
                    <a:pt x="29" y="478"/>
                  </a:cubicBezTo>
                  <a:cubicBezTo>
                    <a:pt x="30" y="481"/>
                    <a:pt x="30" y="483"/>
                    <a:pt x="31" y="486"/>
                  </a:cubicBezTo>
                  <a:cubicBezTo>
                    <a:pt x="32" y="489"/>
                    <a:pt x="32" y="496"/>
                    <a:pt x="29" y="498"/>
                  </a:cubicBezTo>
                  <a:cubicBezTo>
                    <a:pt x="27" y="499"/>
                    <a:pt x="23" y="499"/>
                    <a:pt x="25" y="505"/>
                  </a:cubicBezTo>
                  <a:cubicBezTo>
                    <a:pt x="27" y="510"/>
                    <a:pt x="29" y="516"/>
                    <a:pt x="28" y="520"/>
                  </a:cubicBezTo>
                  <a:cubicBezTo>
                    <a:pt x="27" y="523"/>
                    <a:pt x="31" y="531"/>
                    <a:pt x="34" y="530"/>
                  </a:cubicBezTo>
                  <a:cubicBezTo>
                    <a:pt x="36" y="530"/>
                    <a:pt x="36" y="528"/>
                    <a:pt x="36" y="527"/>
                  </a:cubicBezTo>
                  <a:cubicBezTo>
                    <a:pt x="36" y="526"/>
                    <a:pt x="37" y="524"/>
                    <a:pt x="40" y="526"/>
                  </a:cubicBezTo>
                  <a:cubicBezTo>
                    <a:pt x="44" y="528"/>
                    <a:pt x="46" y="529"/>
                    <a:pt x="47" y="530"/>
                  </a:cubicBezTo>
                  <a:cubicBezTo>
                    <a:pt x="48" y="531"/>
                    <a:pt x="54" y="534"/>
                    <a:pt x="57" y="535"/>
                  </a:cubicBezTo>
                  <a:cubicBezTo>
                    <a:pt x="59" y="535"/>
                    <a:pt x="68" y="537"/>
                    <a:pt x="67" y="539"/>
                  </a:cubicBezTo>
                  <a:cubicBezTo>
                    <a:pt x="66" y="542"/>
                    <a:pt x="65" y="546"/>
                    <a:pt x="69" y="544"/>
                  </a:cubicBezTo>
                  <a:cubicBezTo>
                    <a:pt x="73" y="543"/>
                    <a:pt x="85" y="535"/>
                    <a:pt x="81" y="541"/>
                  </a:cubicBezTo>
                  <a:cubicBezTo>
                    <a:pt x="77" y="546"/>
                    <a:pt x="74" y="545"/>
                    <a:pt x="73" y="545"/>
                  </a:cubicBezTo>
                  <a:cubicBezTo>
                    <a:pt x="71" y="546"/>
                    <a:pt x="61" y="546"/>
                    <a:pt x="63" y="548"/>
                  </a:cubicBezTo>
                  <a:cubicBezTo>
                    <a:pt x="64" y="549"/>
                    <a:pt x="63" y="550"/>
                    <a:pt x="63" y="551"/>
                  </a:cubicBezTo>
                  <a:cubicBezTo>
                    <a:pt x="62" y="551"/>
                    <a:pt x="60" y="553"/>
                    <a:pt x="60" y="554"/>
                  </a:cubicBezTo>
                  <a:cubicBezTo>
                    <a:pt x="61" y="555"/>
                    <a:pt x="60" y="556"/>
                    <a:pt x="63" y="555"/>
                  </a:cubicBezTo>
                  <a:cubicBezTo>
                    <a:pt x="67" y="555"/>
                    <a:pt x="72" y="556"/>
                    <a:pt x="74" y="553"/>
                  </a:cubicBezTo>
                  <a:cubicBezTo>
                    <a:pt x="76" y="550"/>
                    <a:pt x="76" y="548"/>
                    <a:pt x="77" y="549"/>
                  </a:cubicBezTo>
                  <a:cubicBezTo>
                    <a:pt x="79" y="550"/>
                    <a:pt x="83" y="552"/>
                    <a:pt x="86" y="552"/>
                  </a:cubicBezTo>
                  <a:cubicBezTo>
                    <a:pt x="89" y="553"/>
                    <a:pt x="88" y="554"/>
                    <a:pt x="88" y="555"/>
                  </a:cubicBezTo>
                  <a:cubicBezTo>
                    <a:pt x="87" y="557"/>
                    <a:pt x="86" y="560"/>
                    <a:pt x="88" y="559"/>
                  </a:cubicBezTo>
                  <a:cubicBezTo>
                    <a:pt x="90" y="558"/>
                    <a:pt x="92" y="559"/>
                    <a:pt x="93" y="559"/>
                  </a:cubicBezTo>
                  <a:cubicBezTo>
                    <a:pt x="95" y="558"/>
                    <a:pt x="98" y="557"/>
                    <a:pt x="100" y="557"/>
                  </a:cubicBezTo>
                  <a:cubicBezTo>
                    <a:pt x="102" y="557"/>
                    <a:pt x="119" y="555"/>
                    <a:pt x="121" y="554"/>
                  </a:cubicBezTo>
                  <a:cubicBezTo>
                    <a:pt x="123" y="554"/>
                    <a:pt x="124" y="551"/>
                    <a:pt x="127" y="554"/>
                  </a:cubicBezTo>
                  <a:cubicBezTo>
                    <a:pt x="129" y="557"/>
                    <a:pt x="133" y="556"/>
                    <a:pt x="133" y="553"/>
                  </a:cubicBezTo>
                  <a:cubicBezTo>
                    <a:pt x="133" y="550"/>
                    <a:pt x="133" y="548"/>
                    <a:pt x="135" y="548"/>
                  </a:cubicBezTo>
                  <a:cubicBezTo>
                    <a:pt x="137" y="547"/>
                    <a:pt x="158" y="545"/>
                    <a:pt x="161" y="545"/>
                  </a:cubicBezTo>
                  <a:cubicBezTo>
                    <a:pt x="164" y="544"/>
                    <a:pt x="166" y="542"/>
                    <a:pt x="168" y="540"/>
                  </a:cubicBezTo>
                  <a:cubicBezTo>
                    <a:pt x="169" y="539"/>
                    <a:pt x="169" y="537"/>
                    <a:pt x="172" y="539"/>
                  </a:cubicBezTo>
                  <a:cubicBezTo>
                    <a:pt x="175" y="541"/>
                    <a:pt x="178" y="545"/>
                    <a:pt x="179" y="542"/>
                  </a:cubicBezTo>
                  <a:cubicBezTo>
                    <a:pt x="179" y="538"/>
                    <a:pt x="178" y="538"/>
                    <a:pt x="181" y="538"/>
                  </a:cubicBezTo>
                  <a:cubicBezTo>
                    <a:pt x="183" y="539"/>
                    <a:pt x="184" y="538"/>
                    <a:pt x="183" y="537"/>
                  </a:cubicBezTo>
                  <a:cubicBezTo>
                    <a:pt x="182" y="535"/>
                    <a:pt x="181" y="532"/>
                    <a:pt x="185" y="533"/>
                  </a:cubicBezTo>
                  <a:cubicBezTo>
                    <a:pt x="189" y="534"/>
                    <a:pt x="193" y="534"/>
                    <a:pt x="197" y="532"/>
                  </a:cubicBezTo>
                  <a:cubicBezTo>
                    <a:pt x="200" y="530"/>
                    <a:pt x="216" y="529"/>
                    <a:pt x="223" y="530"/>
                  </a:cubicBezTo>
                  <a:cubicBezTo>
                    <a:pt x="229" y="531"/>
                    <a:pt x="237" y="530"/>
                    <a:pt x="240" y="529"/>
                  </a:cubicBezTo>
                  <a:cubicBezTo>
                    <a:pt x="241" y="529"/>
                    <a:pt x="241" y="529"/>
                    <a:pt x="241" y="529"/>
                  </a:cubicBezTo>
                  <a:cubicBezTo>
                    <a:pt x="243" y="527"/>
                    <a:pt x="244" y="525"/>
                    <a:pt x="245" y="525"/>
                  </a:cubicBezTo>
                  <a:cubicBezTo>
                    <a:pt x="246" y="524"/>
                    <a:pt x="252" y="518"/>
                    <a:pt x="255" y="516"/>
                  </a:cubicBezTo>
                  <a:cubicBezTo>
                    <a:pt x="258" y="514"/>
                    <a:pt x="269" y="506"/>
                    <a:pt x="272" y="504"/>
                  </a:cubicBezTo>
                  <a:cubicBezTo>
                    <a:pt x="275" y="501"/>
                    <a:pt x="283" y="495"/>
                    <a:pt x="285" y="494"/>
                  </a:cubicBezTo>
                  <a:cubicBezTo>
                    <a:pt x="287" y="492"/>
                    <a:pt x="300" y="481"/>
                    <a:pt x="301" y="480"/>
                  </a:cubicBezTo>
                  <a:cubicBezTo>
                    <a:pt x="303" y="479"/>
                    <a:pt x="306" y="475"/>
                    <a:pt x="308" y="473"/>
                  </a:cubicBezTo>
                  <a:cubicBezTo>
                    <a:pt x="309" y="472"/>
                    <a:pt x="311" y="470"/>
                    <a:pt x="314" y="468"/>
                  </a:cubicBezTo>
                  <a:cubicBezTo>
                    <a:pt x="316" y="465"/>
                    <a:pt x="326" y="455"/>
                    <a:pt x="334" y="447"/>
                  </a:cubicBezTo>
                  <a:cubicBezTo>
                    <a:pt x="343" y="439"/>
                    <a:pt x="350" y="433"/>
                    <a:pt x="354" y="430"/>
                  </a:cubicBezTo>
                  <a:cubicBezTo>
                    <a:pt x="358" y="426"/>
                    <a:pt x="364" y="413"/>
                    <a:pt x="366" y="410"/>
                  </a:cubicBezTo>
                  <a:cubicBezTo>
                    <a:pt x="367" y="406"/>
                    <a:pt x="365" y="403"/>
                    <a:pt x="364" y="40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4" name="Freeform 3119"/>
            <p:cNvSpPr>
              <a:spLocks/>
            </p:cNvSpPr>
            <p:nvPr/>
          </p:nvSpPr>
          <p:spPr bwMode="auto">
            <a:xfrm>
              <a:off x="6194220" y="2771900"/>
              <a:ext cx="12083" cy="4135"/>
            </a:xfrm>
            <a:custGeom>
              <a:avLst/>
              <a:gdLst>
                <a:gd name="T0" fmla="*/ 2147483647 w 15"/>
                <a:gd name="T1" fmla="*/ 2147483647 h 5"/>
                <a:gd name="T2" fmla="*/ 2147483647 w 15"/>
                <a:gd name="T3" fmla="*/ 2147483647 h 5"/>
                <a:gd name="T4" fmla="*/ 2147483647 w 15"/>
                <a:gd name="T5" fmla="*/ 2147483647 h 5"/>
                <a:gd name="T6" fmla="*/ 2147483647 w 15"/>
                <a:gd name="T7" fmla="*/ 2147483647 h 5"/>
                <a:gd name="T8" fmla="*/ 2147483647 w 15"/>
                <a:gd name="T9" fmla="*/ 2147483647 h 5"/>
                <a:gd name="T10" fmla="*/ 2147483647 w 15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5">
                  <a:moveTo>
                    <a:pt x="7" y="4"/>
                  </a:moveTo>
                  <a:cubicBezTo>
                    <a:pt x="8" y="3"/>
                    <a:pt x="9" y="5"/>
                    <a:pt x="12" y="5"/>
                  </a:cubicBezTo>
                  <a:cubicBezTo>
                    <a:pt x="15" y="5"/>
                    <a:pt x="11" y="2"/>
                    <a:pt x="10" y="1"/>
                  </a:cubicBezTo>
                  <a:cubicBezTo>
                    <a:pt x="8" y="0"/>
                    <a:pt x="7" y="0"/>
                    <a:pt x="4" y="1"/>
                  </a:cubicBezTo>
                  <a:cubicBezTo>
                    <a:pt x="0" y="2"/>
                    <a:pt x="3" y="4"/>
                    <a:pt x="3" y="4"/>
                  </a:cubicBezTo>
                  <a:cubicBezTo>
                    <a:pt x="4" y="5"/>
                    <a:pt x="5" y="4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5" name="Freeform 3120"/>
            <p:cNvSpPr>
              <a:spLocks/>
            </p:cNvSpPr>
            <p:nvPr/>
          </p:nvSpPr>
          <p:spPr bwMode="auto">
            <a:xfrm>
              <a:off x="6201470" y="2768592"/>
              <a:ext cx="9666" cy="6615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0 w 12"/>
                <a:gd name="T7" fmla="*/ 2147483647 h 8"/>
                <a:gd name="T8" fmla="*/ 2147483647 w 12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6" y="5"/>
                  </a:moveTo>
                  <a:cubicBezTo>
                    <a:pt x="7" y="8"/>
                    <a:pt x="8" y="7"/>
                    <a:pt x="10" y="5"/>
                  </a:cubicBezTo>
                  <a:cubicBezTo>
                    <a:pt x="12" y="4"/>
                    <a:pt x="6" y="2"/>
                    <a:pt x="3" y="1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2" y="3"/>
                    <a:pt x="4" y="3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6" name="Freeform 3121"/>
            <p:cNvSpPr>
              <a:spLocks/>
            </p:cNvSpPr>
            <p:nvPr/>
          </p:nvSpPr>
          <p:spPr bwMode="auto">
            <a:xfrm>
              <a:off x="6223219" y="2715671"/>
              <a:ext cx="8860" cy="14057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7">
                  <a:moveTo>
                    <a:pt x="5" y="8"/>
                  </a:moveTo>
                  <a:cubicBezTo>
                    <a:pt x="11" y="0"/>
                    <a:pt x="3" y="5"/>
                    <a:pt x="2" y="8"/>
                  </a:cubicBezTo>
                  <a:cubicBezTo>
                    <a:pt x="2" y="8"/>
                    <a:pt x="0" y="17"/>
                    <a:pt x="5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7" name="Freeform 3122"/>
            <p:cNvSpPr>
              <a:spLocks/>
            </p:cNvSpPr>
            <p:nvPr/>
          </p:nvSpPr>
          <p:spPr bwMode="auto">
            <a:xfrm>
              <a:off x="6186165" y="2785958"/>
              <a:ext cx="22555" cy="5788"/>
            </a:xfrm>
            <a:custGeom>
              <a:avLst/>
              <a:gdLst>
                <a:gd name="T0" fmla="*/ 2147483647 w 28"/>
                <a:gd name="T1" fmla="*/ 2147483647 h 7"/>
                <a:gd name="T2" fmla="*/ 2147483647 w 28"/>
                <a:gd name="T3" fmla="*/ 2147483647 h 7"/>
                <a:gd name="T4" fmla="*/ 2147483647 w 28"/>
                <a:gd name="T5" fmla="*/ 2147483647 h 7"/>
                <a:gd name="T6" fmla="*/ 2147483647 w 28"/>
                <a:gd name="T7" fmla="*/ 2147483647 h 7"/>
                <a:gd name="T8" fmla="*/ 2147483647 w 28"/>
                <a:gd name="T9" fmla="*/ 2147483647 h 7"/>
                <a:gd name="T10" fmla="*/ 2147483647 w 28"/>
                <a:gd name="T11" fmla="*/ 2147483647 h 7"/>
                <a:gd name="T12" fmla="*/ 2147483647 w 28"/>
                <a:gd name="T13" fmla="*/ 2147483647 h 7"/>
                <a:gd name="T14" fmla="*/ 2147483647 w 28"/>
                <a:gd name="T15" fmla="*/ 2147483647 h 7"/>
                <a:gd name="T16" fmla="*/ 2147483647 w 28"/>
                <a:gd name="T17" fmla="*/ 2147483647 h 7"/>
                <a:gd name="T18" fmla="*/ 0 w 28"/>
                <a:gd name="T19" fmla="*/ 2147483647 h 7"/>
                <a:gd name="T20" fmla="*/ 0 w 28"/>
                <a:gd name="T21" fmla="*/ 2147483647 h 7"/>
                <a:gd name="T22" fmla="*/ 2147483647 w 28"/>
                <a:gd name="T23" fmla="*/ 214748364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7">
                  <a:moveTo>
                    <a:pt x="1" y="5"/>
                  </a:moveTo>
                  <a:cubicBezTo>
                    <a:pt x="2" y="5"/>
                    <a:pt x="2" y="5"/>
                    <a:pt x="3" y="5"/>
                  </a:cubicBezTo>
                  <a:cubicBezTo>
                    <a:pt x="4" y="4"/>
                    <a:pt x="6" y="4"/>
                    <a:pt x="7" y="4"/>
                  </a:cubicBezTo>
                  <a:cubicBezTo>
                    <a:pt x="8" y="4"/>
                    <a:pt x="11" y="4"/>
                    <a:pt x="12" y="5"/>
                  </a:cubicBezTo>
                  <a:cubicBezTo>
                    <a:pt x="13" y="6"/>
                    <a:pt x="15" y="7"/>
                    <a:pt x="17" y="7"/>
                  </a:cubicBezTo>
                  <a:cubicBezTo>
                    <a:pt x="18" y="7"/>
                    <a:pt x="21" y="7"/>
                    <a:pt x="21" y="6"/>
                  </a:cubicBezTo>
                  <a:cubicBezTo>
                    <a:pt x="22" y="5"/>
                    <a:pt x="25" y="3"/>
                    <a:pt x="26" y="3"/>
                  </a:cubicBezTo>
                  <a:cubicBezTo>
                    <a:pt x="26" y="3"/>
                    <a:pt x="28" y="2"/>
                    <a:pt x="28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2" y="0"/>
                    <a:pt x="9" y="0"/>
                    <a:pt x="0" y="1"/>
                  </a:cubicBezTo>
                  <a:lnTo>
                    <a:pt x="0" y="3"/>
                  </a:ln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8" name="Freeform 3123"/>
            <p:cNvSpPr>
              <a:spLocks noEditPoints="1"/>
            </p:cNvSpPr>
            <p:nvPr/>
          </p:nvSpPr>
          <p:spPr bwMode="auto">
            <a:xfrm>
              <a:off x="6183749" y="2708228"/>
              <a:ext cx="106326" cy="101710"/>
            </a:xfrm>
            <a:custGeom>
              <a:avLst/>
              <a:gdLst>
                <a:gd name="T0" fmla="*/ 2147483647 w 132"/>
                <a:gd name="T1" fmla="*/ 2147483647 h 123"/>
                <a:gd name="T2" fmla="*/ 2147483647 w 132"/>
                <a:gd name="T3" fmla="*/ 2147483647 h 123"/>
                <a:gd name="T4" fmla="*/ 2147483647 w 132"/>
                <a:gd name="T5" fmla="*/ 2147483647 h 123"/>
                <a:gd name="T6" fmla="*/ 2147483647 w 132"/>
                <a:gd name="T7" fmla="*/ 2147483647 h 123"/>
                <a:gd name="T8" fmla="*/ 2147483647 w 132"/>
                <a:gd name="T9" fmla="*/ 2147483647 h 123"/>
                <a:gd name="T10" fmla="*/ 2147483647 w 132"/>
                <a:gd name="T11" fmla="*/ 2147483647 h 123"/>
                <a:gd name="T12" fmla="*/ 2147483647 w 132"/>
                <a:gd name="T13" fmla="*/ 2147483647 h 123"/>
                <a:gd name="T14" fmla="*/ 2147483647 w 132"/>
                <a:gd name="T15" fmla="*/ 2147483647 h 123"/>
                <a:gd name="T16" fmla="*/ 2147483647 w 132"/>
                <a:gd name="T17" fmla="*/ 2147483647 h 123"/>
                <a:gd name="T18" fmla="*/ 2147483647 w 132"/>
                <a:gd name="T19" fmla="*/ 2147483647 h 123"/>
                <a:gd name="T20" fmla="*/ 2147483647 w 132"/>
                <a:gd name="T21" fmla="*/ 2147483647 h 123"/>
                <a:gd name="T22" fmla="*/ 2147483647 w 132"/>
                <a:gd name="T23" fmla="*/ 2147483647 h 123"/>
                <a:gd name="T24" fmla="*/ 2147483647 w 132"/>
                <a:gd name="T25" fmla="*/ 2147483647 h 123"/>
                <a:gd name="T26" fmla="*/ 2147483647 w 132"/>
                <a:gd name="T27" fmla="*/ 2147483647 h 123"/>
                <a:gd name="T28" fmla="*/ 2147483647 w 132"/>
                <a:gd name="T29" fmla="*/ 2147483647 h 123"/>
                <a:gd name="T30" fmla="*/ 2147483647 w 132"/>
                <a:gd name="T31" fmla="*/ 2147483647 h 123"/>
                <a:gd name="T32" fmla="*/ 2147483647 w 132"/>
                <a:gd name="T33" fmla="*/ 2147483647 h 123"/>
                <a:gd name="T34" fmla="*/ 2147483647 w 132"/>
                <a:gd name="T35" fmla="*/ 2147483647 h 123"/>
                <a:gd name="T36" fmla="*/ 2147483647 w 132"/>
                <a:gd name="T37" fmla="*/ 2147483647 h 123"/>
                <a:gd name="T38" fmla="*/ 2147483647 w 132"/>
                <a:gd name="T39" fmla="*/ 2147483647 h 123"/>
                <a:gd name="T40" fmla="*/ 2147483647 w 132"/>
                <a:gd name="T41" fmla="*/ 2147483647 h 123"/>
                <a:gd name="T42" fmla="*/ 2147483647 w 132"/>
                <a:gd name="T43" fmla="*/ 2147483647 h 123"/>
                <a:gd name="T44" fmla="*/ 2147483647 w 132"/>
                <a:gd name="T45" fmla="*/ 2147483647 h 123"/>
                <a:gd name="T46" fmla="*/ 2147483647 w 132"/>
                <a:gd name="T47" fmla="*/ 2147483647 h 123"/>
                <a:gd name="T48" fmla="*/ 2147483647 w 132"/>
                <a:gd name="T49" fmla="*/ 2147483647 h 123"/>
                <a:gd name="T50" fmla="*/ 2147483647 w 132"/>
                <a:gd name="T51" fmla="*/ 2147483647 h 123"/>
                <a:gd name="T52" fmla="*/ 2147483647 w 132"/>
                <a:gd name="T53" fmla="*/ 2147483647 h 123"/>
                <a:gd name="T54" fmla="*/ 2147483647 w 132"/>
                <a:gd name="T55" fmla="*/ 2147483647 h 123"/>
                <a:gd name="T56" fmla="*/ 2147483647 w 132"/>
                <a:gd name="T57" fmla="*/ 2147483647 h 123"/>
                <a:gd name="T58" fmla="*/ 2147483647 w 132"/>
                <a:gd name="T59" fmla="*/ 2147483647 h 123"/>
                <a:gd name="T60" fmla="*/ 2147483647 w 132"/>
                <a:gd name="T61" fmla="*/ 2147483647 h 123"/>
                <a:gd name="T62" fmla="*/ 2147483647 w 132"/>
                <a:gd name="T63" fmla="*/ 2147483647 h 123"/>
                <a:gd name="T64" fmla="*/ 2147483647 w 132"/>
                <a:gd name="T65" fmla="*/ 2147483647 h 123"/>
                <a:gd name="T66" fmla="*/ 2147483647 w 132"/>
                <a:gd name="T67" fmla="*/ 2147483647 h 123"/>
                <a:gd name="T68" fmla="*/ 2147483647 w 132"/>
                <a:gd name="T69" fmla="*/ 2147483647 h 123"/>
                <a:gd name="T70" fmla="*/ 2147483647 w 132"/>
                <a:gd name="T71" fmla="*/ 2147483647 h 123"/>
                <a:gd name="T72" fmla="*/ 2147483647 w 132"/>
                <a:gd name="T73" fmla="*/ 2147483647 h 123"/>
                <a:gd name="T74" fmla="*/ 2147483647 w 132"/>
                <a:gd name="T75" fmla="*/ 2147483647 h 123"/>
                <a:gd name="T76" fmla="*/ 2147483647 w 132"/>
                <a:gd name="T77" fmla="*/ 2147483647 h 123"/>
                <a:gd name="T78" fmla="*/ 2147483647 w 132"/>
                <a:gd name="T79" fmla="*/ 2147483647 h 123"/>
                <a:gd name="T80" fmla="*/ 2147483647 w 132"/>
                <a:gd name="T81" fmla="*/ 2147483647 h 123"/>
                <a:gd name="T82" fmla="*/ 2147483647 w 132"/>
                <a:gd name="T83" fmla="*/ 2147483647 h 123"/>
                <a:gd name="T84" fmla="*/ 2147483647 w 132"/>
                <a:gd name="T85" fmla="*/ 2147483647 h 123"/>
                <a:gd name="T86" fmla="*/ 2147483647 w 132"/>
                <a:gd name="T87" fmla="*/ 2147483647 h 123"/>
                <a:gd name="T88" fmla="*/ 2147483647 w 132"/>
                <a:gd name="T89" fmla="*/ 2147483647 h 123"/>
                <a:gd name="T90" fmla="*/ 2147483647 w 132"/>
                <a:gd name="T91" fmla="*/ 2147483647 h 123"/>
                <a:gd name="T92" fmla="*/ 2147483647 w 132"/>
                <a:gd name="T93" fmla="*/ 2147483647 h 123"/>
                <a:gd name="T94" fmla="*/ 2147483647 w 132"/>
                <a:gd name="T95" fmla="*/ 2147483647 h 123"/>
                <a:gd name="T96" fmla="*/ 2147483647 w 132"/>
                <a:gd name="T97" fmla="*/ 2147483647 h 123"/>
                <a:gd name="T98" fmla="*/ 2147483647 w 132"/>
                <a:gd name="T99" fmla="*/ 2147483647 h 123"/>
                <a:gd name="T100" fmla="*/ 2147483647 w 132"/>
                <a:gd name="T101" fmla="*/ 2147483647 h 123"/>
                <a:gd name="T102" fmla="*/ 2147483647 w 132"/>
                <a:gd name="T103" fmla="*/ 2147483647 h 123"/>
                <a:gd name="T104" fmla="*/ 2147483647 w 132"/>
                <a:gd name="T105" fmla="*/ 2147483647 h 123"/>
                <a:gd name="T106" fmla="*/ 2147483647 w 132"/>
                <a:gd name="T107" fmla="*/ 2147483647 h 123"/>
                <a:gd name="T108" fmla="*/ 2147483647 w 132"/>
                <a:gd name="T109" fmla="*/ 2147483647 h 123"/>
                <a:gd name="T110" fmla="*/ 2147483647 w 132"/>
                <a:gd name="T111" fmla="*/ 2147483647 h 123"/>
                <a:gd name="T112" fmla="*/ 2147483647 w 132"/>
                <a:gd name="T113" fmla="*/ 2147483647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" h="123">
                  <a:moveTo>
                    <a:pt x="132" y="9"/>
                  </a:moveTo>
                  <a:cubicBezTo>
                    <a:pt x="131" y="8"/>
                    <a:pt x="131" y="10"/>
                    <a:pt x="130" y="9"/>
                  </a:cubicBezTo>
                  <a:cubicBezTo>
                    <a:pt x="129" y="8"/>
                    <a:pt x="125" y="6"/>
                    <a:pt x="124" y="5"/>
                  </a:cubicBezTo>
                  <a:cubicBezTo>
                    <a:pt x="123" y="3"/>
                    <a:pt x="115" y="0"/>
                    <a:pt x="104" y="1"/>
                  </a:cubicBezTo>
                  <a:cubicBezTo>
                    <a:pt x="92" y="3"/>
                    <a:pt x="79" y="4"/>
                    <a:pt x="71" y="14"/>
                  </a:cubicBezTo>
                  <a:cubicBezTo>
                    <a:pt x="64" y="23"/>
                    <a:pt x="55" y="24"/>
                    <a:pt x="52" y="25"/>
                  </a:cubicBezTo>
                  <a:cubicBezTo>
                    <a:pt x="49" y="26"/>
                    <a:pt x="47" y="26"/>
                    <a:pt x="46" y="32"/>
                  </a:cubicBezTo>
                  <a:cubicBezTo>
                    <a:pt x="46" y="37"/>
                    <a:pt x="41" y="58"/>
                    <a:pt x="29" y="67"/>
                  </a:cubicBezTo>
                  <a:cubicBezTo>
                    <a:pt x="29" y="67"/>
                    <a:pt x="24" y="71"/>
                    <a:pt x="30" y="74"/>
                  </a:cubicBezTo>
                  <a:cubicBezTo>
                    <a:pt x="36" y="77"/>
                    <a:pt x="39" y="80"/>
                    <a:pt x="47" y="77"/>
                  </a:cubicBezTo>
                  <a:cubicBezTo>
                    <a:pt x="55" y="73"/>
                    <a:pt x="50" y="76"/>
                    <a:pt x="51" y="77"/>
                  </a:cubicBezTo>
                  <a:cubicBezTo>
                    <a:pt x="52" y="78"/>
                    <a:pt x="53" y="79"/>
                    <a:pt x="50" y="79"/>
                  </a:cubicBezTo>
                  <a:cubicBezTo>
                    <a:pt x="47" y="79"/>
                    <a:pt x="35" y="79"/>
                    <a:pt x="33" y="82"/>
                  </a:cubicBezTo>
                  <a:cubicBezTo>
                    <a:pt x="33" y="82"/>
                    <a:pt x="31" y="85"/>
                    <a:pt x="30" y="84"/>
                  </a:cubicBezTo>
                  <a:cubicBezTo>
                    <a:pt x="29" y="84"/>
                    <a:pt x="22" y="84"/>
                    <a:pt x="26" y="85"/>
                  </a:cubicBezTo>
                  <a:cubicBezTo>
                    <a:pt x="31" y="87"/>
                    <a:pt x="34" y="87"/>
                    <a:pt x="34" y="89"/>
                  </a:cubicBezTo>
                  <a:cubicBezTo>
                    <a:pt x="34" y="92"/>
                    <a:pt x="29" y="90"/>
                    <a:pt x="25" y="88"/>
                  </a:cubicBezTo>
                  <a:cubicBezTo>
                    <a:pt x="22" y="87"/>
                    <a:pt x="18" y="83"/>
                    <a:pt x="15" y="83"/>
                  </a:cubicBezTo>
                  <a:cubicBezTo>
                    <a:pt x="11" y="84"/>
                    <a:pt x="0" y="88"/>
                    <a:pt x="11" y="90"/>
                  </a:cubicBezTo>
                  <a:cubicBezTo>
                    <a:pt x="22" y="93"/>
                    <a:pt x="21" y="90"/>
                    <a:pt x="28" y="92"/>
                  </a:cubicBezTo>
                  <a:cubicBezTo>
                    <a:pt x="31" y="93"/>
                    <a:pt x="33" y="94"/>
                    <a:pt x="33" y="94"/>
                  </a:cubicBezTo>
                  <a:lnTo>
                    <a:pt x="35" y="94"/>
                  </a:lnTo>
                  <a:cubicBezTo>
                    <a:pt x="35" y="94"/>
                    <a:pt x="36" y="94"/>
                    <a:pt x="36" y="93"/>
                  </a:cubicBezTo>
                  <a:cubicBezTo>
                    <a:pt x="37" y="93"/>
                    <a:pt x="38" y="92"/>
                    <a:pt x="38" y="91"/>
                  </a:cubicBezTo>
                  <a:cubicBezTo>
                    <a:pt x="38" y="90"/>
                    <a:pt x="39" y="90"/>
                    <a:pt x="40" y="90"/>
                  </a:cubicBezTo>
                  <a:cubicBezTo>
                    <a:pt x="41" y="89"/>
                    <a:pt x="42" y="89"/>
                    <a:pt x="44" y="90"/>
                  </a:cubicBezTo>
                  <a:cubicBezTo>
                    <a:pt x="45" y="91"/>
                    <a:pt x="46" y="92"/>
                    <a:pt x="47" y="91"/>
                  </a:cubicBezTo>
                  <a:cubicBezTo>
                    <a:pt x="48" y="90"/>
                    <a:pt x="50" y="88"/>
                    <a:pt x="51" y="89"/>
                  </a:cubicBezTo>
                  <a:cubicBezTo>
                    <a:pt x="52" y="89"/>
                    <a:pt x="55" y="90"/>
                    <a:pt x="56" y="90"/>
                  </a:cubicBezTo>
                  <a:cubicBezTo>
                    <a:pt x="57" y="90"/>
                    <a:pt x="58" y="90"/>
                    <a:pt x="59" y="90"/>
                  </a:cubicBezTo>
                  <a:cubicBezTo>
                    <a:pt x="60" y="90"/>
                    <a:pt x="61" y="91"/>
                    <a:pt x="61" y="92"/>
                  </a:cubicBezTo>
                  <a:cubicBezTo>
                    <a:pt x="61" y="93"/>
                    <a:pt x="61" y="94"/>
                    <a:pt x="62" y="95"/>
                  </a:cubicBezTo>
                  <a:cubicBezTo>
                    <a:pt x="63" y="95"/>
                    <a:pt x="64" y="96"/>
                    <a:pt x="64" y="97"/>
                  </a:cubicBezTo>
                  <a:cubicBezTo>
                    <a:pt x="65" y="98"/>
                    <a:pt x="65" y="100"/>
                    <a:pt x="67" y="99"/>
                  </a:cubicBezTo>
                  <a:cubicBezTo>
                    <a:pt x="68" y="99"/>
                    <a:pt x="70" y="99"/>
                    <a:pt x="71" y="99"/>
                  </a:cubicBezTo>
                  <a:cubicBezTo>
                    <a:pt x="71" y="99"/>
                    <a:pt x="72" y="99"/>
                    <a:pt x="73" y="98"/>
                  </a:cubicBezTo>
                  <a:cubicBezTo>
                    <a:pt x="73" y="98"/>
                    <a:pt x="75" y="97"/>
                    <a:pt x="75" y="98"/>
                  </a:cubicBezTo>
                  <a:cubicBezTo>
                    <a:pt x="76" y="99"/>
                    <a:pt x="77" y="101"/>
                    <a:pt x="78" y="101"/>
                  </a:cubicBezTo>
                  <a:cubicBezTo>
                    <a:pt x="79" y="102"/>
                    <a:pt x="81" y="102"/>
                    <a:pt x="82" y="102"/>
                  </a:cubicBezTo>
                  <a:cubicBezTo>
                    <a:pt x="83" y="102"/>
                    <a:pt x="84" y="103"/>
                    <a:pt x="85" y="103"/>
                  </a:cubicBezTo>
                  <a:cubicBezTo>
                    <a:pt x="85" y="104"/>
                    <a:pt x="86" y="104"/>
                    <a:pt x="86" y="105"/>
                  </a:cubicBezTo>
                  <a:cubicBezTo>
                    <a:pt x="86" y="106"/>
                    <a:pt x="86" y="107"/>
                    <a:pt x="85" y="108"/>
                  </a:cubicBezTo>
                  <a:cubicBezTo>
                    <a:pt x="84" y="108"/>
                    <a:pt x="83" y="109"/>
                    <a:pt x="83" y="110"/>
                  </a:cubicBezTo>
                  <a:cubicBezTo>
                    <a:pt x="84" y="111"/>
                    <a:pt x="83" y="112"/>
                    <a:pt x="83" y="113"/>
                  </a:cubicBezTo>
                  <a:cubicBezTo>
                    <a:pt x="83" y="114"/>
                    <a:pt x="82" y="115"/>
                    <a:pt x="81" y="115"/>
                  </a:cubicBezTo>
                  <a:cubicBezTo>
                    <a:pt x="81" y="116"/>
                    <a:pt x="80" y="117"/>
                    <a:pt x="81" y="118"/>
                  </a:cubicBezTo>
                  <a:cubicBezTo>
                    <a:pt x="81" y="119"/>
                    <a:pt x="80" y="122"/>
                    <a:pt x="82" y="121"/>
                  </a:cubicBezTo>
                  <a:cubicBezTo>
                    <a:pt x="83" y="121"/>
                    <a:pt x="85" y="121"/>
                    <a:pt x="86" y="121"/>
                  </a:cubicBezTo>
                  <a:cubicBezTo>
                    <a:pt x="87" y="121"/>
                    <a:pt x="88" y="123"/>
                    <a:pt x="89" y="122"/>
                  </a:cubicBezTo>
                  <a:cubicBezTo>
                    <a:pt x="89" y="122"/>
                    <a:pt x="91" y="122"/>
                    <a:pt x="92" y="122"/>
                  </a:cubicBezTo>
                  <a:cubicBezTo>
                    <a:pt x="91" y="121"/>
                    <a:pt x="90" y="120"/>
                    <a:pt x="91" y="119"/>
                  </a:cubicBezTo>
                  <a:cubicBezTo>
                    <a:pt x="92" y="118"/>
                    <a:pt x="92" y="118"/>
                    <a:pt x="92" y="117"/>
                  </a:cubicBezTo>
                  <a:cubicBezTo>
                    <a:pt x="93" y="116"/>
                    <a:pt x="93" y="116"/>
                    <a:pt x="94" y="115"/>
                  </a:cubicBezTo>
                  <a:cubicBezTo>
                    <a:pt x="94" y="115"/>
                    <a:pt x="94" y="114"/>
                    <a:pt x="93" y="114"/>
                  </a:cubicBezTo>
                  <a:cubicBezTo>
                    <a:pt x="92" y="113"/>
                    <a:pt x="91" y="113"/>
                    <a:pt x="91" y="112"/>
                  </a:cubicBezTo>
                  <a:cubicBezTo>
                    <a:pt x="90" y="112"/>
                    <a:pt x="89" y="112"/>
                    <a:pt x="89" y="112"/>
                  </a:cubicBezTo>
                  <a:cubicBezTo>
                    <a:pt x="89" y="112"/>
                    <a:pt x="88" y="112"/>
                    <a:pt x="87" y="111"/>
                  </a:cubicBezTo>
                  <a:cubicBezTo>
                    <a:pt x="87" y="110"/>
                    <a:pt x="87" y="109"/>
                    <a:pt x="88" y="108"/>
                  </a:cubicBezTo>
                  <a:cubicBezTo>
                    <a:pt x="88" y="107"/>
                    <a:pt x="91" y="107"/>
                    <a:pt x="92" y="106"/>
                  </a:cubicBezTo>
                  <a:cubicBezTo>
                    <a:pt x="93" y="106"/>
                    <a:pt x="93" y="105"/>
                    <a:pt x="94" y="105"/>
                  </a:cubicBezTo>
                  <a:cubicBezTo>
                    <a:pt x="95" y="105"/>
                    <a:pt x="98" y="104"/>
                    <a:pt x="96" y="103"/>
                  </a:cubicBezTo>
                  <a:cubicBezTo>
                    <a:pt x="95" y="103"/>
                    <a:pt x="94" y="103"/>
                    <a:pt x="94" y="102"/>
                  </a:cubicBezTo>
                  <a:cubicBezTo>
                    <a:pt x="94" y="101"/>
                    <a:pt x="94" y="100"/>
                    <a:pt x="94" y="99"/>
                  </a:cubicBezTo>
                  <a:cubicBezTo>
                    <a:pt x="95" y="98"/>
                    <a:pt x="97" y="97"/>
                    <a:pt x="97" y="96"/>
                  </a:cubicBezTo>
                  <a:cubicBezTo>
                    <a:pt x="98" y="96"/>
                    <a:pt x="99" y="95"/>
                    <a:pt x="98" y="94"/>
                  </a:cubicBezTo>
                  <a:cubicBezTo>
                    <a:pt x="98" y="92"/>
                    <a:pt x="98" y="89"/>
                    <a:pt x="98" y="88"/>
                  </a:cubicBezTo>
                  <a:cubicBezTo>
                    <a:pt x="97" y="87"/>
                    <a:pt x="90" y="78"/>
                    <a:pt x="90" y="78"/>
                  </a:cubicBezTo>
                  <a:cubicBezTo>
                    <a:pt x="90" y="78"/>
                    <a:pt x="89" y="78"/>
                    <a:pt x="90" y="76"/>
                  </a:cubicBezTo>
                  <a:cubicBezTo>
                    <a:pt x="90" y="75"/>
                    <a:pt x="90" y="74"/>
                    <a:pt x="91" y="74"/>
                  </a:cubicBezTo>
                  <a:cubicBezTo>
                    <a:pt x="92" y="73"/>
                    <a:pt x="93" y="73"/>
                    <a:pt x="94" y="72"/>
                  </a:cubicBezTo>
                  <a:cubicBezTo>
                    <a:pt x="95" y="71"/>
                    <a:pt x="96" y="70"/>
                    <a:pt x="97" y="71"/>
                  </a:cubicBezTo>
                  <a:cubicBezTo>
                    <a:pt x="98" y="71"/>
                    <a:pt x="103" y="73"/>
                    <a:pt x="104" y="73"/>
                  </a:cubicBezTo>
                  <a:cubicBezTo>
                    <a:pt x="105" y="72"/>
                    <a:pt x="107" y="73"/>
                    <a:pt x="108" y="72"/>
                  </a:cubicBezTo>
                  <a:cubicBezTo>
                    <a:pt x="109" y="71"/>
                    <a:pt x="113" y="70"/>
                    <a:pt x="114" y="70"/>
                  </a:cubicBezTo>
                  <a:cubicBezTo>
                    <a:pt x="115" y="70"/>
                    <a:pt x="117" y="70"/>
                    <a:pt x="117" y="69"/>
                  </a:cubicBezTo>
                  <a:cubicBezTo>
                    <a:pt x="118" y="69"/>
                    <a:pt x="120" y="68"/>
                    <a:pt x="118" y="66"/>
                  </a:cubicBezTo>
                  <a:cubicBezTo>
                    <a:pt x="116" y="65"/>
                    <a:pt x="114" y="65"/>
                    <a:pt x="115" y="63"/>
                  </a:cubicBezTo>
                  <a:cubicBezTo>
                    <a:pt x="115" y="62"/>
                    <a:pt x="116" y="61"/>
                    <a:pt x="118" y="61"/>
                  </a:cubicBezTo>
                  <a:cubicBezTo>
                    <a:pt x="119" y="60"/>
                    <a:pt x="121" y="59"/>
                    <a:pt x="122" y="58"/>
                  </a:cubicBezTo>
                  <a:cubicBezTo>
                    <a:pt x="123" y="57"/>
                    <a:pt x="124" y="56"/>
                    <a:pt x="125" y="56"/>
                  </a:cubicBezTo>
                  <a:cubicBezTo>
                    <a:pt x="126" y="56"/>
                    <a:pt x="127" y="55"/>
                    <a:pt x="127" y="54"/>
                  </a:cubicBezTo>
                  <a:cubicBezTo>
                    <a:pt x="127" y="53"/>
                    <a:pt x="128" y="50"/>
                    <a:pt x="127" y="49"/>
                  </a:cubicBezTo>
                  <a:cubicBezTo>
                    <a:pt x="126" y="48"/>
                    <a:pt x="124" y="46"/>
                    <a:pt x="123" y="46"/>
                  </a:cubicBezTo>
                  <a:cubicBezTo>
                    <a:pt x="122" y="46"/>
                    <a:pt x="116" y="45"/>
                    <a:pt x="116" y="45"/>
                  </a:cubicBezTo>
                  <a:cubicBezTo>
                    <a:pt x="116" y="45"/>
                    <a:pt x="115" y="44"/>
                    <a:pt x="116" y="42"/>
                  </a:cubicBezTo>
                  <a:cubicBezTo>
                    <a:pt x="117" y="41"/>
                    <a:pt x="116" y="40"/>
                    <a:pt x="116" y="39"/>
                  </a:cubicBezTo>
                  <a:cubicBezTo>
                    <a:pt x="116" y="39"/>
                    <a:pt x="115" y="38"/>
                    <a:pt x="117" y="38"/>
                  </a:cubicBezTo>
                  <a:cubicBezTo>
                    <a:pt x="118" y="37"/>
                    <a:pt x="121" y="37"/>
                    <a:pt x="122" y="37"/>
                  </a:cubicBezTo>
                  <a:cubicBezTo>
                    <a:pt x="124" y="37"/>
                    <a:pt x="125" y="37"/>
                    <a:pt x="125" y="37"/>
                  </a:cubicBezTo>
                  <a:cubicBezTo>
                    <a:pt x="126" y="36"/>
                    <a:pt x="127" y="36"/>
                    <a:pt x="127" y="35"/>
                  </a:cubicBezTo>
                  <a:cubicBezTo>
                    <a:pt x="127" y="33"/>
                    <a:pt x="128" y="29"/>
                    <a:pt x="128" y="27"/>
                  </a:cubicBezTo>
                  <a:cubicBezTo>
                    <a:pt x="129" y="26"/>
                    <a:pt x="131" y="20"/>
                    <a:pt x="131" y="20"/>
                  </a:cubicBezTo>
                  <a:cubicBezTo>
                    <a:pt x="132" y="19"/>
                    <a:pt x="132" y="17"/>
                    <a:pt x="132" y="16"/>
                  </a:cubicBezTo>
                  <a:cubicBezTo>
                    <a:pt x="132" y="15"/>
                    <a:pt x="132" y="12"/>
                    <a:pt x="132" y="9"/>
                  </a:cubicBezTo>
                  <a:close/>
                  <a:moveTo>
                    <a:pt x="84" y="40"/>
                  </a:moveTo>
                  <a:lnTo>
                    <a:pt x="84" y="40"/>
                  </a:lnTo>
                  <a:cubicBezTo>
                    <a:pt x="77" y="37"/>
                    <a:pt x="77" y="40"/>
                    <a:pt x="74" y="41"/>
                  </a:cubicBezTo>
                  <a:cubicBezTo>
                    <a:pt x="72" y="42"/>
                    <a:pt x="61" y="47"/>
                    <a:pt x="64" y="49"/>
                  </a:cubicBezTo>
                  <a:cubicBezTo>
                    <a:pt x="67" y="52"/>
                    <a:pt x="71" y="53"/>
                    <a:pt x="75" y="51"/>
                  </a:cubicBezTo>
                  <a:cubicBezTo>
                    <a:pt x="78" y="49"/>
                    <a:pt x="83" y="46"/>
                    <a:pt x="84" y="46"/>
                  </a:cubicBezTo>
                  <a:cubicBezTo>
                    <a:pt x="85" y="45"/>
                    <a:pt x="85" y="47"/>
                    <a:pt x="82" y="49"/>
                  </a:cubicBezTo>
                  <a:cubicBezTo>
                    <a:pt x="78" y="51"/>
                    <a:pt x="77" y="54"/>
                    <a:pt x="75" y="54"/>
                  </a:cubicBezTo>
                  <a:cubicBezTo>
                    <a:pt x="72" y="54"/>
                    <a:pt x="58" y="53"/>
                    <a:pt x="60" y="49"/>
                  </a:cubicBezTo>
                  <a:cubicBezTo>
                    <a:pt x="61" y="45"/>
                    <a:pt x="60" y="44"/>
                    <a:pt x="59" y="41"/>
                  </a:cubicBezTo>
                  <a:cubicBezTo>
                    <a:pt x="59" y="38"/>
                    <a:pt x="60" y="38"/>
                    <a:pt x="63" y="37"/>
                  </a:cubicBezTo>
                  <a:cubicBezTo>
                    <a:pt x="66" y="36"/>
                    <a:pt x="71" y="33"/>
                    <a:pt x="67" y="32"/>
                  </a:cubicBezTo>
                  <a:cubicBezTo>
                    <a:pt x="64" y="31"/>
                    <a:pt x="61" y="31"/>
                    <a:pt x="61" y="27"/>
                  </a:cubicBezTo>
                  <a:cubicBezTo>
                    <a:pt x="61" y="27"/>
                    <a:pt x="59" y="25"/>
                    <a:pt x="61" y="23"/>
                  </a:cubicBezTo>
                  <a:cubicBezTo>
                    <a:pt x="63" y="22"/>
                    <a:pt x="69" y="19"/>
                    <a:pt x="71" y="20"/>
                  </a:cubicBezTo>
                  <a:cubicBezTo>
                    <a:pt x="72" y="21"/>
                    <a:pt x="73" y="23"/>
                    <a:pt x="73" y="24"/>
                  </a:cubicBezTo>
                  <a:cubicBezTo>
                    <a:pt x="73" y="26"/>
                    <a:pt x="73" y="27"/>
                    <a:pt x="75" y="27"/>
                  </a:cubicBezTo>
                  <a:cubicBezTo>
                    <a:pt x="78" y="27"/>
                    <a:pt x="83" y="27"/>
                    <a:pt x="81" y="29"/>
                  </a:cubicBezTo>
                  <a:cubicBezTo>
                    <a:pt x="79" y="30"/>
                    <a:pt x="76" y="35"/>
                    <a:pt x="79" y="36"/>
                  </a:cubicBezTo>
                  <a:cubicBezTo>
                    <a:pt x="83" y="38"/>
                    <a:pt x="85" y="38"/>
                    <a:pt x="86" y="40"/>
                  </a:cubicBezTo>
                  <a:cubicBezTo>
                    <a:pt x="86" y="40"/>
                    <a:pt x="90" y="44"/>
                    <a:pt x="84" y="4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9" name="Freeform 3124"/>
            <p:cNvSpPr>
              <a:spLocks/>
            </p:cNvSpPr>
            <p:nvPr/>
          </p:nvSpPr>
          <p:spPr bwMode="auto">
            <a:xfrm>
              <a:off x="5922765" y="2502327"/>
              <a:ext cx="220708" cy="337380"/>
            </a:xfrm>
            <a:custGeom>
              <a:avLst/>
              <a:gdLst>
                <a:gd name="T0" fmla="*/ 2147483647 w 274"/>
                <a:gd name="T1" fmla="*/ 2147483647 h 408"/>
                <a:gd name="T2" fmla="*/ 2147483647 w 274"/>
                <a:gd name="T3" fmla="*/ 2147483647 h 408"/>
                <a:gd name="T4" fmla="*/ 2147483647 w 274"/>
                <a:gd name="T5" fmla="*/ 2147483647 h 408"/>
                <a:gd name="T6" fmla="*/ 2147483647 w 274"/>
                <a:gd name="T7" fmla="*/ 2147483647 h 408"/>
                <a:gd name="T8" fmla="*/ 2147483647 w 274"/>
                <a:gd name="T9" fmla="*/ 2147483647 h 408"/>
                <a:gd name="T10" fmla="*/ 2147483647 w 274"/>
                <a:gd name="T11" fmla="*/ 2147483647 h 408"/>
                <a:gd name="T12" fmla="*/ 2147483647 w 274"/>
                <a:gd name="T13" fmla="*/ 2147483647 h 408"/>
                <a:gd name="T14" fmla="*/ 2147483647 w 274"/>
                <a:gd name="T15" fmla="*/ 2147483647 h 408"/>
                <a:gd name="T16" fmla="*/ 2147483647 w 274"/>
                <a:gd name="T17" fmla="*/ 2147483647 h 408"/>
                <a:gd name="T18" fmla="*/ 2147483647 w 274"/>
                <a:gd name="T19" fmla="*/ 2147483647 h 408"/>
                <a:gd name="T20" fmla="*/ 2147483647 w 274"/>
                <a:gd name="T21" fmla="*/ 2147483647 h 408"/>
                <a:gd name="T22" fmla="*/ 2147483647 w 274"/>
                <a:gd name="T23" fmla="*/ 2147483647 h 408"/>
                <a:gd name="T24" fmla="*/ 2147483647 w 274"/>
                <a:gd name="T25" fmla="*/ 2147483647 h 408"/>
                <a:gd name="T26" fmla="*/ 2147483647 w 274"/>
                <a:gd name="T27" fmla="*/ 2147483647 h 408"/>
                <a:gd name="T28" fmla="*/ 2147483647 w 274"/>
                <a:gd name="T29" fmla="*/ 2147483647 h 408"/>
                <a:gd name="T30" fmla="*/ 2147483647 w 274"/>
                <a:gd name="T31" fmla="*/ 2147483647 h 408"/>
                <a:gd name="T32" fmla="*/ 2147483647 w 274"/>
                <a:gd name="T33" fmla="*/ 2147483647 h 408"/>
                <a:gd name="T34" fmla="*/ 2147483647 w 274"/>
                <a:gd name="T35" fmla="*/ 2147483647 h 408"/>
                <a:gd name="T36" fmla="*/ 2147483647 w 274"/>
                <a:gd name="T37" fmla="*/ 2147483647 h 408"/>
                <a:gd name="T38" fmla="*/ 2147483647 w 274"/>
                <a:gd name="T39" fmla="*/ 2147483647 h 408"/>
                <a:gd name="T40" fmla="*/ 2147483647 w 274"/>
                <a:gd name="T41" fmla="*/ 2147483647 h 408"/>
                <a:gd name="T42" fmla="*/ 2147483647 w 274"/>
                <a:gd name="T43" fmla="*/ 2147483647 h 408"/>
                <a:gd name="T44" fmla="*/ 2147483647 w 274"/>
                <a:gd name="T45" fmla="*/ 2147483647 h 408"/>
                <a:gd name="T46" fmla="*/ 2147483647 w 274"/>
                <a:gd name="T47" fmla="*/ 2147483647 h 408"/>
                <a:gd name="T48" fmla="*/ 2147483647 w 274"/>
                <a:gd name="T49" fmla="*/ 2147483647 h 408"/>
                <a:gd name="T50" fmla="*/ 2147483647 w 274"/>
                <a:gd name="T51" fmla="*/ 2147483647 h 408"/>
                <a:gd name="T52" fmla="*/ 2147483647 w 274"/>
                <a:gd name="T53" fmla="*/ 2147483647 h 408"/>
                <a:gd name="T54" fmla="*/ 2147483647 w 274"/>
                <a:gd name="T55" fmla="*/ 2147483647 h 408"/>
                <a:gd name="T56" fmla="*/ 2147483647 w 274"/>
                <a:gd name="T57" fmla="*/ 2147483647 h 408"/>
                <a:gd name="T58" fmla="*/ 2147483647 w 274"/>
                <a:gd name="T59" fmla="*/ 2147483647 h 408"/>
                <a:gd name="T60" fmla="*/ 2147483647 w 274"/>
                <a:gd name="T61" fmla="*/ 2147483647 h 408"/>
                <a:gd name="T62" fmla="*/ 2147483647 w 274"/>
                <a:gd name="T63" fmla="*/ 2147483647 h 408"/>
                <a:gd name="T64" fmla="*/ 2147483647 w 274"/>
                <a:gd name="T65" fmla="*/ 2147483647 h 408"/>
                <a:gd name="T66" fmla="*/ 2147483647 w 274"/>
                <a:gd name="T67" fmla="*/ 2147483647 h 408"/>
                <a:gd name="T68" fmla="*/ 2147483647 w 274"/>
                <a:gd name="T69" fmla="*/ 2147483647 h 408"/>
                <a:gd name="T70" fmla="*/ 2147483647 w 274"/>
                <a:gd name="T71" fmla="*/ 2147483647 h 408"/>
                <a:gd name="T72" fmla="*/ 2147483647 w 274"/>
                <a:gd name="T73" fmla="*/ 2147483647 h 408"/>
                <a:gd name="T74" fmla="*/ 2147483647 w 274"/>
                <a:gd name="T75" fmla="*/ 2147483647 h 408"/>
                <a:gd name="T76" fmla="*/ 2147483647 w 274"/>
                <a:gd name="T77" fmla="*/ 2147483647 h 408"/>
                <a:gd name="T78" fmla="*/ 2147483647 w 274"/>
                <a:gd name="T79" fmla="*/ 2147483647 h 408"/>
                <a:gd name="T80" fmla="*/ 2147483647 w 274"/>
                <a:gd name="T81" fmla="*/ 2147483647 h 408"/>
                <a:gd name="T82" fmla="*/ 2147483647 w 274"/>
                <a:gd name="T83" fmla="*/ 2147483647 h 408"/>
                <a:gd name="T84" fmla="*/ 2147483647 w 274"/>
                <a:gd name="T85" fmla="*/ 2147483647 h 408"/>
                <a:gd name="T86" fmla="*/ 2147483647 w 274"/>
                <a:gd name="T87" fmla="*/ 2147483647 h 408"/>
                <a:gd name="T88" fmla="*/ 2147483647 w 274"/>
                <a:gd name="T89" fmla="*/ 2147483647 h 408"/>
                <a:gd name="T90" fmla="*/ 2147483647 w 274"/>
                <a:gd name="T91" fmla="*/ 2147483647 h 408"/>
                <a:gd name="T92" fmla="*/ 2147483647 w 274"/>
                <a:gd name="T93" fmla="*/ 2147483647 h 408"/>
                <a:gd name="T94" fmla="*/ 2147483647 w 274"/>
                <a:gd name="T95" fmla="*/ 2147483647 h 408"/>
                <a:gd name="T96" fmla="*/ 2147483647 w 274"/>
                <a:gd name="T97" fmla="*/ 2147483647 h 408"/>
                <a:gd name="T98" fmla="*/ 2147483647 w 274"/>
                <a:gd name="T99" fmla="*/ 2147483647 h 408"/>
                <a:gd name="T100" fmla="*/ 2147483647 w 274"/>
                <a:gd name="T101" fmla="*/ 2147483647 h 408"/>
                <a:gd name="T102" fmla="*/ 2147483647 w 274"/>
                <a:gd name="T103" fmla="*/ 2147483647 h 408"/>
                <a:gd name="T104" fmla="*/ 2147483647 w 274"/>
                <a:gd name="T105" fmla="*/ 2147483647 h 408"/>
                <a:gd name="T106" fmla="*/ 2147483647 w 274"/>
                <a:gd name="T107" fmla="*/ 2147483647 h 408"/>
                <a:gd name="T108" fmla="*/ 2147483647 w 274"/>
                <a:gd name="T109" fmla="*/ 2147483647 h 408"/>
                <a:gd name="T110" fmla="*/ 2147483647 w 274"/>
                <a:gd name="T111" fmla="*/ 2147483647 h 408"/>
                <a:gd name="T112" fmla="*/ 2147483647 w 274"/>
                <a:gd name="T113" fmla="*/ 2147483647 h 408"/>
                <a:gd name="T114" fmla="*/ 2147483647 w 274"/>
                <a:gd name="T115" fmla="*/ 2147483647 h 408"/>
                <a:gd name="T116" fmla="*/ 2147483647 w 274"/>
                <a:gd name="T117" fmla="*/ 2147483647 h 408"/>
                <a:gd name="T118" fmla="*/ 2147483647 w 274"/>
                <a:gd name="T119" fmla="*/ 2147483647 h 408"/>
                <a:gd name="T120" fmla="*/ 2147483647 w 274"/>
                <a:gd name="T121" fmla="*/ 2147483647 h 4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4" h="408">
                  <a:moveTo>
                    <a:pt x="22" y="63"/>
                  </a:moveTo>
                  <a:cubicBezTo>
                    <a:pt x="26" y="62"/>
                    <a:pt x="28" y="65"/>
                    <a:pt x="26" y="65"/>
                  </a:cubicBezTo>
                  <a:cubicBezTo>
                    <a:pt x="24" y="66"/>
                    <a:pt x="19" y="70"/>
                    <a:pt x="24" y="68"/>
                  </a:cubicBezTo>
                  <a:cubicBezTo>
                    <a:pt x="28" y="66"/>
                    <a:pt x="29" y="68"/>
                    <a:pt x="27" y="69"/>
                  </a:cubicBezTo>
                  <a:cubicBezTo>
                    <a:pt x="25" y="70"/>
                    <a:pt x="24" y="73"/>
                    <a:pt x="25" y="74"/>
                  </a:cubicBezTo>
                  <a:cubicBezTo>
                    <a:pt x="27" y="76"/>
                    <a:pt x="27" y="78"/>
                    <a:pt x="25" y="77"/>
                  </a:cubicBezTo>
                  <a:cubicBezTo>
                    <a:pt x="23" y="76"/>
                    <a:pt x="19" y="78"/>
                    <a:pt x="21" y="80"/>
                  </a:cubicBezTo>
                  <a:cubicBezTo>
                    <a:pt x="23" y="81"/>
                    <a:pt x="29" y="83"/>
                    <a:pt x="25" y="83"/>
                  </a:cubicBezTo>
                  <a:cubicBezTo>
                    <a:pt x="21" y="83"/>
                    <a:pt x="18" y="81"/>
                    <a:pt x="18" y="83"/>
                  </a:cubicBezTo>
                  <a:cubicBezTo>
                    <a:pt x="17" y="86"/>
                    <a:pt x="16" y="88"/>
                    <a:pt x="17" y="92"/>
                  </a:cubicBezTo>
                  <a:cubicBezTo>
                    <a:pt x="17" y="95"/>
                    <a:pt x="19" y="95"/>
                    <a:pt x="16" y="94"/>
                  </a:cubicBezTo>
                  <a:cubicBezTo>
                    <a:pt x="13" y="93"/>
                    <a:pt x="7" y="94"/>
                    <a:pt x="6" y="95"/>
                  </a:cubicBezTo>
                  <a:cubicBezTo>
                    <a:pt x="5" y="96"/>
                    <a:pt x="5" y="96"/>
                    <a:pt x="8" y="98"/>
                  </a:cubicBezTo>
                  <a:cubicBezTo>
                    <a:pt x="9" y="98"/>
                    <a:pt x="10" y="99"/>
                    <a:pt x="11" y="100"/>
                  </a:cubicBezTo>
                  <a:cubicBezTo>
                    <a:pt x="9" y="99"/>
                    <a:pt x="7" y="99"/>
                    <a:pt x="4" y="101"/>
                  </a:cubicBezTo>
                  <a:cubicBezTo>
                    <a:pt x="0" y="104"/>
                    <a:pt x="4" y="104"/>
                    <a:pt x="4" y="104"/>
                  </a:cubicBezTo>
                  <a:cubicBezTo>
                    <a:pt x="4" y="104"/>
                    <a:pt x="8" y="107"/>
                    <a:pt x="10" y="108"/>
                  </a:cubicBezTo>
                  <a:cubicBezTo>
                    <a:pt x="13" y="108"/>
                    <a:pt x="12" y="108"/>
                    <a:pt x="11" y="111"/>
                  </a:cubicBezTo>
                  <a:cubicBezTo>
                    <a:pt x="10" y="115"/>
                    <a:pt x="8" y="112"/>
                    <a:pt x="6" y="113"/>
                  </a:cubicBezTo>
                  <a:cubicBezTo>
                    <a:pt x="3" y="113"/>
                    <a:pt x="2" y="114"/>
                    <a:pt x="3" y="117"/>
                  </a:cubicBezTo>
                  <a:cubicBezTo>
                    <a:pt x="5" y="120"/>
                    <a:pt x="12" y="116"/>
                    <a:pt x="14" y="114"/>
                  </a:cubicBezTo>
                  <a:cubicBezTo>
                    <a:pt x="17" y="113"/>
                    <a:pt x="16" y="116"/>
                    <a:pt x="22" y="113"/>
                  </a:cubicBezTo>
                  <a:cubicBezTo>
                    <a:pt x="27" y="110"/>
                    <a:pt x="20" y="107"/>
                    <a:pt x="18" y="106"/>
                  </a:cubicBezTo>
                  <a:cubicBezTo>
                    <a:pt x="15" y="105"/>
                    <a:pt x="15" y="105"/>
                    <a:pt x="13" y="102"/>
                  </a:cubicBezTo>
                  <a:cubicBezTo>
                    <a:pt x="12" y="101"/>
                    <a:pt x="12" y="101"/>
                    <a:pt x="11" y="100"/>
                  </a:cubicBezTo>
                  <a:cubicBezTo>
                    <a:pt x="13" y="102"/>
                    <a:pt x="16" y="103"/>
                    <a:pt x="18" y="104"/>
                  </a:cubicBezTo>
                  <a:cubicBezTo>
                    <a:pt x="22" y="106"/>
                    <a:pt x="25" y="107"/>
                    <a:pt x="26" y="105"/>
                  </a:cubicBezTo>
                  <a:cubicBezTo>
                    <a:pt x="28" y="103"/>
                    <a:pt x="36" y="97"/>
                    <a:pt x="39" y="95"/>
                  </a:cubicBezTo>
                  <a:cubicBezTo>
                    <a:pt x="42" y="93"/>
                    <a:pt x="41" y="90"/>
                    <a:pt x="42" y="93"/>
                  </a:cubicBezTo>
                  <a:cubicBezTo>
                    <a:pt x="44" y="95"/>
                    <a:pt x="46" y="96"/>
                    <a:pt x="43" y="97"/>
                  </a:cubicBezTo>
                  <a:cubicBezTo>
                    <a:pt x="41" y="99"/>
                    <a:pt x="33" y="101"/>
                    <a:pt x="35" y="102"/>
                  </a:cubicBezTo>
                  <a:cubicBezTo>
                    <a:pt x="37" y="104"/>
                    <a:pt x="37" y="102"/>
                    <a:pt x="34" y="104"/>
                  </a:cubicBezTo>
                  <a:cubicBezTo>
                    <a:pt x="31" y="106"/>
                    <a:pt x="29" y="104"/>
                    <a:pt x="31" y="106"/>
                  </a:cubicBezTo>
                  <a:cubicBezTo>
                    <a:pt x="34" y="108"/>
                    <a:pt x="32" y="109"/>
                    <a:pt x="30" y="111"/>
                  </a:cubicBezTo>
                  <a:cubicBezTo>
                    <a:pt x="29" y="113"/>
                    <a:pt x="26" y="117"/>
                    <a:pt x="27" y="118"/>
                  </a:cubicBezTo>
                  <a:cubicBezTo>
                    <a:pt x="28" y="119"/>
                    <a:pt x="28" y="119"/>
                    <a:pt x="27" y="121"/>
                  </a:cubicBezTo>
                  <a:cubicBezTo>
                    <a:pt x="26" y="123"/>
                    <a:pt x="25" y="124"/>
                    <a:pt x="26" y="124"/>
                  </a:cubicBezTo>
                  <a:cubicBezTo>
                    <a:pt x="27" y="124"/>
                    <a:pt x="26" y="125"/>
                    <a:pt x="25" y="127"/>
                  </a:cubicBezTo>
                  <a:cubicBezTo>
                    <a:pt x="24" y="129"/>
                    <a:pt x="22" y="133"/>
                    <a:pt x="23" y="132"/>
                  </a:cubicBezTo>
                  <a:cubicBezTo>
                    <a:pt x="24" y="132"/>
                    <a:pt x="23" y="136"/>
                    <a:pt x="25" y="135"/>
                  </a:cubicBezTo>
                  <a:cubicBezTo>
                    <a:pt x="26" y="133"/>
                    <a:pt x="22" y="139"/>
                    <a:pt x="26" y="139"/>
                  </a:cubicBezTo>
                  <a:cubicBezTo>
                    <a:pt x="30" y="138"/>
                    <a:pt x="30" y="138"/>
                    <a:pt x="28" y="141"/>
                  </a:cubicBezTo>
                  <a:cubicBezTo>
                    <a:pt x="26" y="144"/>
                    <a:pt x="23" y="149"/>
                    <a:pt x="23" y="152"/>
                  </a:cubicBezTo>
                  <a:cubicBezTo>
                    <a:pt x="22" y="155"/>
                    <a:pt x="18" y="162"/>
                    <a:pt x="21" y="162"/>
                  </a:cubicBezTo>
                  <a:cubicBezTo>
                    <a:pt x="24" y="163"/>
                    <a:pt x="29" y="164"/>
                    <a:pt x="28" y="160"/>
                  </a:cubicBezTo>
                  <a:cubicBezTo>
                    <a:pt x="27" y="156"/>
                    <a:pt x="27" y="155"/>
                    <a:pt x="29" y="153"/>
                  </a:cubicBezTo>
                  <a:cubicBezTo>
                    <a:pt x="30" y="151"/>
                    <a:pt x="31" y="151"/>
                    <a:pt x="31" y="149"/>
                  </a:cubicBezTo>
                  <a:cubicBezTo>
                    <a:pt x="30" y="146"/>
                    <a:pt x="30" y="145"/>
                    <a:pt x="32" y="143"/>
                  </a:cubicBezTo>
                  <a:cubicBezTo>
                    <a:pt x="35" y="141"/>
                    <a:pt x="38" y="141"/>
                    <a:pt x="35" y="137"/>
                  </a:cubicBezTo>
                  <a:cubicBezTo>
                    <a:pt x="32" y="134"/>
                    <a:pt x="31" y="132"/>
                    <a:pt x="33" y="130"/>
                  </a:cubicBezTo>
                  <a:cubicBezTo>
                    <a:pt x="35" y="128"/>
                    <a:pt x="40" y="122"/>
                    <a:pt x="42" y="120"/>
                  </a:cubicBezTo>
                  <a:cubicBezTo>
                    <a:pt x="44" y="117"/>
                    <a:pt x="46" y="120"/>
                    <a:pt x="43" y="122"/>
                  </a:cubicBezTo>
                  <a:cubicBezTo>
                    <a:pt x="39" y="125"/>
                    <a:pt x="35" y="127"/>
                    <a:pt x="36" y="131"/>
                  </a:cubicBezTo>
                  <a:cubicBezTo>
                    <a:pt x="36" y="136"/>
                    <a:pt x="38" y="137"/>
                    <a:pt x="39" y="135"/>
                  </a:cubicBezTo>
                  <a:cubicBezTo>
                    <a:pt x="40" y="133"/>
                    <a:pt x="43" y="136"/>
                    <a:pt x="44" y="134"/>
                  </a:cubicBezTo>
                  <a:cubicBezTo>
                    <a:pt x="46" y="131"/>
                    <a:pt x="48" y="137"/>
                    <a:pt x="49" y="132"/>
                  </a:cubicBezTo>
                  <a:cubicBezTo>
                    <a:pt x="50" y="128"/>
                    <a:pt x="49" y="123"/>
                    <a:pt x="51" y="123"/>
                  </a:cubicBezTo>
                  <a:cubicBezTo>
                    <a:pt x="52" y="124"/>
                    <a:pt x="53" y="124"/>
                    <a:pt x="54" y="122"/>
                  </a:cubicBezTo>
                  <a:cubicBezTo>
                    <a:pt x="55" y="120"/>
                    <a:pt x="54" y="123"/>
                    <a:pt x="55" y="126"/>
                  </a:cubicBezTo>
                  <a:cubicBezTo>
                    <a:pt x="57" y="130"/>
                    <a:pt x="60" y="133"/>
                    <a:pt x="57" y="133"/>
                  </a:cubicBezTo>
                  <a:cubicBezTo>
                    <a:pt x="54" y="133"/>
                    <a:pt x="50" y="134"/>
                    <a:pt x="51" y="138"/>
                  </a:cubicBezTo>
                  <a:cubicBezTo>
                    <a:pt x="53" y="143"/>
                    <a:pt x="50" y="147"/>
                    <a:pt x="53" y="148"/>
                  </a:cubicBezTo>
                  <a:cubicBezTo>
                    <a:pt x="57" y="149"/>
                    <a:pt x="61" y="151"/>
                    <a:pt x="58" y="156"/>
                  </a:cubicBezTo>
                  <a:cubicBezTo>
                    <a:pt x="55" y="161"/>
                    <a:pt x="50" y="168"/>
                    <a:pt x="48" y="172"/>
                  </a:cubicBezTo>
                  <a:cubicBezTo>
                    <a:pt x="46" y="177"/>
                    <a:pt x="44" y="179"/>
                    <a:pt x="43" y="179"/>
                  </a:cubicBezTo>
                  <a:cubicBezTo>
                    <a:pt x="42" y="180"/>
                    <a:pt x="37" y="180"/>
                    <a:pt x="40" y="183"/>
                  </a:cubicBezTo>
                  <a:cubicBezTo>
                    <a:pt x="43" y="185"/>
                    <a:pt x="46" y="187"/>
                    <a:pt x="46" y="189"/>
                  </a:cubicBezTo>
                  <a:cubicBezTo>
                    <a:pt x="46" y="191"/>
                    <a:pt x="50" y="197"/>
                    <a:pt x="50" y="194"/>
                  </a:cubicBezTo>
                  <a:cubicBezTo>
                    <a:pt x="50" y="191"/>
                    <a:pt x="47" y="188"/>
                    <a:pt x="48" y="186"/>
                  </a:cubicBezTo>
                  <a:cubicBezTo>
                    <a:pt x="50" y="183"/>
                    <a:pt x="51" y="184"/>
                    <a:pt x="54" y="185"/>
                  </a:cubicBezTo>
                  <a:cubicBezTo>
                    <a:pt x="54" y="185"/>
                    <a:pt x="58" y="187"/>
                    <a:pt x="61" y="190"/>
                  </a:cubicBezTo>
                  <a:cubicBezTo>
                    <a:pt x="64" y="193"/>
                    <a:pt x="64" y="194"/>
                    <a:pt x="66" y="191"/>
                  </a:cubicBezTo>
                  <a:cubicBezTo>
                    <a:pt x="69" y="188"/>
                    <a:pt x="70" y="189"/>
                    <a:pt x="68" y="186"/>
                  </a:cubicBezTo>
                  <a:cubicBezTo>
                    <a:pt x="66" y="184"/>
                    <a:pt x="65" y="181"/>
                    <a:pt x="68" y="183"/>
                  </a:cubicBezTo>
                  <a:cubicBezTo>
                    <a:pt x="72" y="185"/>
                    <a:pt x="77" y="190"/>
                    <a:pt x="80" y="188"/>
                  </a:cubicBezTo>
                  <a:cubicBezTo>
                    <a:pt x="84" y="186"/>
                    <a:pt x="93" y="177"/>
                    <a:pt x="98" y="178"/>
                  </a:cubicBezTo>
                  <a:cubicBezTo>
                    <a:pt x="102" y="178"/>
                    <a:pt x="114" y="178"/>
                    <a:pt x="108" y="180"/>
                  </a:cubicBezTo>
                  <a:cubicBezTo>
                    <a:pt x="103" y="181"/>
                    <a:pt x="99" y="185"/>
                    <a:pt x="97" y="189"/>
                  </a:cubicBezTo>
                  <a:cubicBezTo>
                    <a:pt x="96" y="194"/>
                    <a:pt x="92" y="198"/>
                    <a:pt x="93" y="200"/>
                  </a:cubicBezTo>
                  <a:cubicBezTo>
                    <a:pt x="93" y="203"/>
                    <a:pt x="95" y="206"/>
                    <a:pt x="98" y="210"/>
                  </a:cubicBezTo>
                  <a:cubicBezTo>
                    <a:pt x="101" y="213"/>
                    <a:pt x="105" y="216"/>
                    <a:pt x="106" y="218"/>
                  </a:cubicBezTo>
                  <a:cubicBezTo>
                    <a:pt x="106" y="220"/>
                    <a:pt x="109" y="222"/>
                    <a:pt x="110" y="218"/>
                  </a:cubicBezTo>
                  <a:cubicBezTo>
                    <a:pt x="112" y="214"/>
                    <a:pt x="113" y="213"/>
                    <a:pt x="115" y="214"/>
                  </a:cubicBezTo>
                  <a:cubicBezTo>
                    <a:pt x="117" y="215"/>
                    <a:pt x="119" y="215"/>
                    <a:pt x="117" y="219"/>
                  </a:cubicBezTo>
                  <a:cubicBezTo>
                    <a:pt x="115" y="224"/>
                    <a:pt x="110" y="228"/>
                    <a:pt x="112" y="231"/>
                  </a:cubicBezTo>
                  <a:cubicBezTo>
                    <a:pt x="114" y="234"/>
                    <a:pt x="117" y="236"/>
                    <a:pt x="114" y="239"/>
                  </a:cubicBezTo>
                  <a:cubicBezTo>
                    <a:pt x="111" y="243"/>
                    <a:pt x="108" y="244"/>
                    <a:pt x="112" y="247"/>
                  </a:cubicBezTo>
                  <a:cubicBezTo>
                    <a:pt x="116" y="251"/>
                    <a:pt x="121" y="257"/>
                    <a:pt x="118" y="255"/>
                  </a:cubicBezTo>
                  <a:cubicBezTo>
                    <a:pt x="115" y="254"/>
                    <a:pt x="114" y="249"/>
                    <a:pt x="111" y="250"/>
                  </a:cubicBezTo>
                  <a:cubicBezTo>
                    <a:pt x="107" y="252"/>
                    <a:pt x="105" y="251"/>
                    <a:pt x="107" y="254"/>
                  </a:cubicBezTo>
                  <a:cubicBezTo>
                    <a:pt x="110" y="257"/>
                    <a:pt x="111" y="258"/>
                    <a:pt x="108" y="258"/>
                  </a:cubicBezTo>
                  <a:cubicBezTo>
                    <a:pt x="104" y="257"/>
                    <a:pt x="94" y="256"/>
                    <a:pt x="92" y="255"/>
                  </a:cubicBezTo>
                  <a:cubicBezTo>
                    <a:pt x="89" y="255"/>
                    <a:pt x="85" y="254"/>
                    <a:pt x="83" y="256"/>
                  </a:cubicBezTo>
                  <a:cubicBezTo>
                    <a:pt x="81" y="258"/>
                    <a:pt x="74" y="261"/>
                    <a:pt x="76" y="258"/>
                  </a:cubicBezTo>
                  <a:cubicBezTo>
                    <a:pt x="78" y="256"/>
                    <a:pt x="78" y="256"/>
                    <a:pt x="76" y="255"/>
                  </a:cubicBezTo>
                  <a:cubicBezTo>
                    <a:pt x="74" y="254"/>
                    <a:pt x="71" y="255"/>
                    <a:pt x="71" y="253"/>
                  </a:cubicBezTo>
                  <a:cubicBezTo>
                    <a:pt x="70" y="250"/>
                    <a:pt x="70" y="249"/>
                    <a:pt x="67" y="250"/>
                  </a:cubicBezTo>
                  <a:cubicBezTo>
                    <a:pt x="64" y="251"/>
                    <a:pt x="60" y="250"/>
                    <a:pt x="63" y="255"/>
                  </a:cubicBezTo>
                  <a:cubicBezTo>
                    <a:pt x="65" y="259"/>
                    <a:pt x="67" y="264"/>
                    <a:pt x="68" y="264"/>
                  </a:cubicBezTo>
                  <a:cubicBezTo>
                    <a:pt x="70" y="263"/>
                    <a:pt x="69" y="264"/>
                    <a:pt x="68" y="267"/>
                  </a:cubicBezTo>
                  <a:cubicBezTo>
                    <a:pt x="66" y="270"/>
                    <a:pt x="67" y="270"/>
                    <a:pt x="64" y="272"/>
                  </a:cubicBezTo>
                  <a:cubicBezTo>
                    <a:pt x="61" y="274"/>
                    <a:pt x="52" y="277"/>
                    <a:pt x="56" y="278"/>
                  </a:cubicBezTo>
                  <a:cubicBezTo>
                    <a:pt x="59" y="279"/>
                    <a:pt x="62" y="278"/>
                    <a:pt x="65" y="276"/>
                  </a:cubicBezTo>
                  <a:cubicBezTo>
                    <a:pt x="68" y="275"/>
                    <a:pt x="73" y="274"/>
                    <a:pt x="75" y="274"/>
                  </a:cubicBezTo>
                  <a:cubicBezTo>
                    <a:pt x="77" y="274"/>
                    <a:pt x="77" y="274"/>
                    <a:pt x="76" y="277"/>
                  </a:cubicBezTo>
                  <a:cubicBezTo>
                    <a:pt x="75" y="280"/>
                    <a:pt x="76" y="284"/>
                    <a:pt x="77" y="287"/>
                  </a:cubicBezTo>
                  <a:cubicBezTo>
                    <a:pt x="78" y="290"/>
                    <a:pt x="82" y="288"/>
                    <a:pt x="80" y="292"/>
                  </a:cubicBezTo>
                  <a:cubicBezTo>
                    <a:pt x="79" y="296"/>
                    <a:pt x="75" y="303"/>
                    <a:pt x="69" y="306"/>
                  </a:cubicBezTo>
                  <a:cubicBezTo>
                    <a:pt x="63" y="308"/>
                    <a:pt x="36" y="317"/>
                    <a:pt x="38" y="320"/>
                  </a:cubicBezTo>
                  <a:cubicBezTo>
                    <a:pt x="40" y="323"/>
                    <a:pt x="43" y="325"/>
                    <a:pt x="40" y="326"/>
                  </a:cubicBezTo>
                  <a:cubicBezTo>
                    <a:pt x="37" y="328"/>
                    <a:pt x="37" y="328"/>
                    <a:pt x="40" y="328"/>
                  </a:cubicBezTo>
                  <a:cubicBezTo>
                    <a:pt x="42" y="328"/>
                    <a:pt x="54" y="322"/>
                    <a:pt x="50" y="327"/>
                  </a:cubicBezTo>
                  <a:cubicBezTo>
                    <a:pt x="47" y="331"/>
                    <a:pt x="42" y="329"/>
                    <a:pt x="44" y="331"/>
                  </a:cubicBezTo>
                  <a:cubicBezTo>
                    <a:pt x="47" y="334"/>
                    <a:pt x="49" y="334"/>
                    <a:pt x="53" y="330"/>
                  </a:cubicBezTo>
                  <a:cubicBezTo>
                    <a:pt x="58" y="327"/>
                    <a:pt x="60" y="328"/>
                    <a:pt x="63" y="327"/>
                  </a:cubicBezTo>
                  <a:cubicBezTo>
                    <a:pt x="65" y="326"/>
                    <a:pt x="67" y="324"/>
                    <a:pt x="70" y="326"/>
                  </a:cubicBezTo>
                  <a:cubicBezTo>
                    <a:pt x="74" y="328"/>
                    <a:pt x="81" y="329"/>
                    <a:pt x="75" y="331"/>
                  </a:cubicBezTo>
                  <a:cubicBezTo>
                    <a:pt x="70" y="333"/>
                    <a:pt x="66" y="336"/>
                    <a:pt x="71" y="336"/>
                  </a:cubicBezTo>
                  <a:cubicBezTo>
                    <a:pt x="77" y="335"/>
                    <a:pt x="88" y="334"/>
                    <a:pt x="91" y="337"/>
                  </a:cubicBezTo>
                  <a:cubicBezTo>
                    <a:pt x="93" y="340"/>
                    <a:pt x="94" y="341"/>
                    <a:pt x="99" y="340"/>
                  </a:cubicBezTo>
                  <a:cubicBezTo>
                    <a:pt x="103" y="338"/>
                    <a:pt x="133" y="327"/>
                    <a:pt x="124" y="334"/>
                  </a:cubicBezTo>
                  <a:cubicBezTo>
                    <a:pt x="116" y="341"/>
                    <a:pt x="114" y="343"/>
                    <a:pt x="113" y="346"/>
                  </a:cubicBezTo>
                  <a:cubicBezTo>
                    <a:pt x="112" y="349"/>
                    <a:pt x="114" y="353"/>
                    <a:pt x="111" y="352"/>
                  </a:cubicBezTo>
                  <a:cubicBezTo>
                    <a:pt x="107" y="351"/>
                    <a:pt x="74" y="344"/>
                    <a:pt x="66" y="357"/>
                  </a:cubicBezTo>
                  <a:cubicBezTo>
                    <a:pt x="58" y="370"/>
                    <a:pt x="62" y="368"/>
                    <a:pt x="58" y="372"/>
                  </a:cubicBezTo>
                  <a:cubicBezTo>
                    <a:pt x="55" y="377"/>
                    <a:pt x="53" y="380"/>
                    <a:pt x="50" y="380"/>
                  </a:cubicBezTo>
                  <a:cubicBezTo>
                    <a:pt x="47" y="381"/>
                    <a:pt x="40" y="383"/>
                    <a:pt x="37" y="387"/>
                  </a:cubicBezTo>
                  <a:cubicBezTo>
                    <a:pt x="33" y="390"/>
                    <a:pt x="27" y="396"/>
                    <a:pt x="25" y="398"/>
                  </a:cubicBezTo>
                  <a:cubicBezTo>
                    <a:pt x="23" y="400"/>
                    <a:pt x="20" y="401"/>
                    <a:pt x="25" y="401"/>
                  </a:cubicBezTo>
                  <a:cubicBezTo>
                    <a:pt x="30" y="401"/>
                    <a:pt x="37" y="400"/>
                    <a:pt x="38" y="404"/>
                  </a:cubicBezTo>
                  <a:cubicBezTo>
                    <a:pt x="38" y="404"/>
                    <a:pt x="39" y="408"/>
                    <a:pt x="41" y="404"/>
                  </a:cubicBezTo>
                  <a:cubicBezTo>
                    <a:pt x="43" y="400"/>
                    <a:pt x="45" y="395"/>
                    <a:pt x="49" y="394"/>
                  </a:cubicBezTo>
                  <a:cubicBezTo>
                    <a:pt x="53" y="393"/>
                    <a:pt x="67" y="390"/>
                    <a:pt x="70" y="390"/>
                  </a:cubicBezTo>
                  <a:cubicBezTo>
                    <a:pt x="73" y="389"/>
                    <a:pt x="74" y="391"/>
                    <a:pt x="74" y="388"/>
                  </a:cubicBezTo>
                  <a:cubicBezTo>
                    <a:pt x="73" y="385"/>
                    <a:pt x="74" y="386"/>
                    <a:pt x="76" y="389"/>
                  </a:cubicBezTo>
                  <a:cubicBezTo>
                    <a:pt x="78" y="391"/>
                    <a:pt x="78" y="389"/>
                    <a:pt x="79" y="390"/>
                  </a:cubicBezTo>
                  <a:cubicBezTo>
                    <a:pt x="81" y="391"/>
                    <a:pt x="84" y="391"/>
                    <a:pt x="85" y="393"/>
                  </a:cubicBezTo>
                  <a:cubicBezTo>
                    <a:pt x="87" y="395"/>
                    <a:pt x="90" y="397"/>
                    <a:pt x="92" y="393"/>
                  </a:cubicBezTo>
                  <a:cubicBezTo>
                    <a:pt x="94" y="389"/>
                    <a:pt x="94" y="385"/>
                    <a:pt x="96" y="382"/>
                  </a:cubicBezTo>
                  <a:cubicBezTo>
                    <a:pt x="98" y="379"/>
                    <a:pt x="96" y="376"/>
                    <a:pt x="100" y="375"/>
                  </a:cubicBezTo>
                  <a:cubicBezTo>
                    <a:pt x="104" y="374"/>
                    <a:pt x="113" y="372"/>
                    <a:pt x="117" y="372"/>
                  </a:cubicBezTo>
                  <a:cubicBezTo>
                    <a:pt x="121" y="372"/>
                    <a:pt x="126" y="374"/>
                    <a:pt x="128" y="376"/>
                  </a:cubicBezTo>
                  <a:cubicBezTo>
                    <a:pt x="130" y="378"/>
                    <a:pt x="131" y="381"/>
                    <a:pt x="134" y="379"/>
                  </a:cubicBezTo>
                  <a:cubicBezTo>
                    <a:pt x="137" y="378"/>
                    <a:pt x="140" y="377"/>
                    <a:pt x="142" y="378"/>
                  </a:cubicBezTo>
                  <a:cubicBezTo>
                    <a:pt x="144" y="378"/>
                    <a:pt x="148" y="378"/>
                    <a:pt x="148" y="376"/>
                  </a:cubicBezTo>
                  <a:cubicBezTo>
                    <a:pt x="148" y="374"/>
                    <a:pt x="145" y="371"/>
                    <a:pt x="148" y="371"/>
                  </a:cubicBezTo>
                  <a:cubicBezTo>
                    <a:pt x="152" y="371"/>
                    <a:pt x="163" y="370"/>
                    <a:pt x="165" y="367"/>
                  </a:cubicBezTo>
                  <a:cubicBezTo>
                    <a:pt x="168" y="364"/>
                    <a:pt x="167" y="363"/>
                    <a:pt x="169" y="364"/>
                  </a:cubicBezTo>
                  <a:cubicBezTo>
                    <a:pt x="172" y="365"/>
                    <a:pt x="182" y="366"/>
                    <a:pt x="185" y="369"/>
                  </a:cubicBezTo>
                  <a:cubicBezTo>
                    <a:pt x="188" y="372"/>
                    <a:pt x="191" y="372"/>
                    <a:pt x="194" y="371"/>
                  </a:cubicBezTo>
                  <a:cubicBezTo>
                    <a:pt x="194" y="371"/>
                    <a:pt x="206" y="366"/>
                    <a:pt x="212" y="368"/>
                  </a:cubicBezTo>
                  <a:cubicBezTo>
                    <a:pt x="218" y="370"/>
                    <a:pt x="222" y="373"/>
                    <a:pt x="231" y="368"/>
                  </a:cubicBezTo>
                  <a:cubicBezTo>
                    <a:pt x="240" y="363"/>
                    <a:pt x="248" y="361"/>
                    <a:pt x="252" y="359"/>
                  </a:cubicBezTo>
                  <a:cubicBezTo>
                    <a:pt x="255" y="356"/>
                    <a:pt x="262" y="355"/>
                    <a:pt x="261" y="350"/>
                  </a:cubicBezTo>
                  <a:cubicBezTo>
                    <a:pt x="261" y="345"/>
                    <a:pt x="262" y="345"/>
                    <a:pt x="262" y="344"/>
                  </a:cubicBezTo>
                  <a:cubicBezTo>
                    <a:pt x="263" y="343"/>
                    <a:pt x="262" y="342"/>
                    <a:pt x="259" y="342"/>
                  </a:cubicBezTo>
                  <a:cubicBezTo>
                    <a:pt x="256" y="342"/>
                    <a:pt x="231" y="340"/>
                    <a:pt x="231" y="340"/>
                  </a:cubicBezTo>
                  <a:cubicBezTo>
                    <a:pt x="231" y="340"/>
                    <a:pt x="230" y="340"/>
                    <a:pt x="234" y="337"/>
                  </a:cubicBezTo>
                  <a:cubicBezTo>
                    <a:pt x="239" y="335"/>
                    <a:pt x="239" y="337"/>
                    <a:pt x="242" y="336"/>
                  </a:cubicBezTo>
                  <a:cubicBezTo>
                    <a:pt x="245" y="334"/>
                    <a:pt x="247" y="332"/>
                    <a:pt x="245" y="330"/>
                  </a:cubicBezTo>
                  <a:cubicBezTo>
                    <a:pt x="242" y="328"/>
                    <a:pt x="235" y="326"/>
                    <a:pt x="242" y="325"/>
                  </a:cubicBezTo>
                  <a:cubicBezTo>
                    <a:pt x="249" y="325"/>
                    <a:pt x="250" y="326"/>
                    <a:pt x="252" y="325"/>
                  </a:cubicBezTo>
                  <a:cubicBezTo>
                    <a:pt x="255" y="325"/>
                    <a:pt x="257" y="323"/>
                    <a:pt x="254" y="321"/>
                  </a:cubicBezTo>
                  <a:cubicBezTo>
                    <a:pt x="252" y="318"/>
                    <a:pt x="251" y="317"/>
                    <a:pt x="255" y="317"/>
                  </a:cubicBezTo>
                  <a:cubicBezTo>
                    <a:pt x="258" y="317"/>
                    <a:pt x="260" y="317"/>
                    <a:pt x="262" y="315"/>
                  </a:cubicBezTo>
                  <a:cubicBezTo>
                    <a:pt x="263" y="314"/>
                    <a:pt x="265" y="313"/>
                    <a:pt x="267" y="312"/>
                  </a:cubicBezTo>
                  <a:cubicBezTo>
                    <a:pt x="269" y="310"/>
                    <a:pt x="273" y="298"/>
                    <a:pt x="273" y="292"/>
                  </a:cubicBezTo>
                  <a:cubicBezTo>
                    <a:pt x="273" y="292"/>
                    <a:pt x="274" y="277"/>
                    <a:pt x="254" y="272"/>
                  </a:cubicBezTo>
                  <a:cubicBezTo>
                    <a:pt x="233" y="267"/>
                    <a:pt x="231" y="276"/>
                    <a:pt x="225" y="278"/>
                  </a:cubicBezTo>
                  <a:cubicBezTo>
                    <a:pt x="225" y="278"/>
                    <a:pt x="223" y="279"/>
                    <a:pt x="222" y="278"/>
                  </a:cubicBezTo>
                  <a:cubicBezTo>
                    <a:pt x="221" y="276"/>
                    <a:pt x="218" y="276"/>
                    <a:pt x="217" y="276"/>
                  </a:cubicBezTo>
                  <a:cubicBezTo>
                    <a:pt x="216" y="275"/>
                    <a:pt x="213" y="276"/>
                    <a:pt x="217" y="272"/>
                  </a:cubicBezTo>
                  <a:cubicBezTo>
                    <a:pt x="222" y="269"/>
                    <a:pt x="229" y="264"/>
                    <a:pt x="226" y="260"/>
                  </a:cubicBezTo>
                  <a:cubicBezTo>
                    <a:pt x="223" y="256"/>
                    <a:pt x="210" y="242"/>
                    <a:pt x="207" y="241"/>
                  </a:cubicBezTo>
                  <a:cubicBezTo>
                    <a:pt x="204" y="240"/>
                    <a:pt x="201" y="237"/>
                    <a:pt x="200" y="238"/>
                  </a:cubicBezTo>
                  <a:cubicBezTo>
                    <a:pt x="198" y="239"/>
                    <a:pt x="194" y="238"/>
                    <a:pt x="199" y="236"/>
                  </a:cubicBezTo>
                  <a:cubicBezTo>
                    <a:pt x="205" y="235"/>
                    <a:pt x="205" y="237"/>
                    <a:pt x="207" y="238"/>
                  </a:cubicBezTo>
                  <a:cubicBezTo>
                    <a:pt x="208" y="238"/>
                    <a:pt x="210" y="241"/>
                    <a:pt x="213" y="240"/>
                  </a:cubicBezTo>
                  <a:cubicBezTo>
                    <a:pt x="216" y="240"/>
                    <a:pt x="220" y="244"/>
                    <a:pt x="217" y="238"/>
                  </a:cubicBezTo>
                  <a:cubicBezTo>
                    <a:pt x="215" y="233"/>
                    <a:pt x="210" y="219"/>
                    <a:pt x="205" y="215"/>
                  </a:cubicBezTo>
                  <a:cubicBezTo>
                    <a:pt x="200" y="210"/>
                    <a:pt x="197" y="207"/>
                    <a:pt x="195" y="204"/>
                  </a:cubicBezTo>
                  <a:cubicBezTo>
                    <a:pt x="192" y="201"/>
                    <a:pt x="184" y="197"/>
                    <a:pt x="180" y="195"/>
                  </a:cubicBezTo>
                  <a:cubicBezTo>
                    <a:pt x="177" y="193"/>
                    <a:pt x="175" y="193"/>
                    <a:pt x="170" y="185"/>
                  </a:cubicBezTo>
                  <a:cubicBezTo>
                    <a:pt x="165" y="176"/>
                    <a:pt x="163" y="170"/>
                    <a:pt x="162" y="164"/>
                  </a:cubicBezTo>
                  <a:cubicBezTo>
                    <a:pt x="162" y="157"/>
                    <a:pt x="160" y="147"/>
                    <a:pt x="146" y="139"/>
                  </a:cubicBezTo>
                  <a:cubicBezTo>
                    <a:pt x="132" y="130"/>
                    <a:pt x="124" y="131"/>
                    <a:pt x="119" y="131"/>
                  </a:cubicBezTo>
                  <a:cubicBezTo>
                    <a:pt x="114" y="131"/>
                    <a:pt x="95" y="131"/>
                    <a:pt x="103" y="128"/>
                  </a:cubicBezTo>
                  <a:cubicBezTo>
                    <a:pt x="111" y="125"/>
                    <a:pt x="110" y="126"/>
                    <a:pt x="112" y="124"/>
                  </a:cubicBezTo>
                  <a:cubicBezTo>
                    <a:pt x="114" y="121"/>
                    <a:pt x="116" y="122"/>
                    <a:pt x="118" y="121"/>
                  </a:cubicBezTo>
                  <a:cubicBezTo>
                    <a:pt x="121" y="121"/>
                    <a:pt x="126" y="122"/>
                    <a:pt x="123" y="116"/>
                  </a:cubicBezTo>
                  <a:cubicBezTo>
                    <a:pt x="121" y="111"/>
                    <a:pt x="120" y="109"/>
                    <a:pt x="122" y="107"/>
                  </a:cubicBezTo>
                  <a:cubicBezTo>
                    <a:pt x="125" y="105"/>
                    <a:pt x="128" y="102"/>
                    <a:pt x="129" y="100"/>
                  </a:cubicBezTo>
                  <a:cubicBezTo>
                    <a:pt x="131" y="98"/>
                    <a:pt x="132" y="95"/>
                    <a:pt x="135" y="93"/>
                  </a:cubicBezTo>
                  <a:cubicBezTo>
                    <a:pt x="138" y="92"/>
                    <a:pt x="139" y="90"/>
                    <a:pt x="140" y="87"/>
                  </a:cubicBezTo>
                  <a:cubicBezTo>
                    <a:pt x="141" y="84"/>
                    <a:pt x="140" y="82"/>
                    <a:pt x="143" y="80"/>
                  </a:cubicBezTo>
                  <a:cubicBezTo>
                    <a:pt x="145" y="78"/>
                    <a:pt x="146" y="76"/>
                    <a:pt x="147" y="72"/>
                  </a:cubicBezTo>
                  <a:cubicBezTo>
                    <a:pt x="147" y="69"/>
                    <a:pt x="148" y="68"/>
                    <a:pt x="151" y="65"/>
                  </a:cubicBezTo>
                  <a:cubicBezTo>
                    <a:pt x="153" y="63"/>
                    <a:pt x="155" y="60"/>
                    <a:pt x="154" y="57"/>
                  </a:cubicBezTo>
                  <a:cubicBezTo>
                    <a:pt x="154" y="54"/>
                    <a:pt x="152" y="53"/>
                    <a:pt x="147" y="53"/>
                  </a:cubicBezTo>
                  <a:cubicBezTo>
                    <a:pt x="143" y="52"/>
                    <a:pt x="125" y="51"/>
                    <a:pt x="120" y="50"/>
                  </a:cubicBezTo>
                  <a:cubicBezTo>
                    <a:pt x="115" y="49"/>
                    <a:pt x="101" y="47"/>
                    <a:pt x="94" y="50"/>
                  </a:cubicBezTo>
                  <a:cubicBezTo>
                    <a:pt x="86" y="53"/>
                    <a:pt x="83" y="53"/>
                    <a:pt x="81" y="53"/>
                  </a:cubicBezTo>
                  <a:cubicBezTo>
                    <a:pt x="79" y="54"/>
                    <a:pt x="78" y="55"/>
                    <a:pt x="77" y="56"/>
                  </a:cubicBezTo>
                  <a:cubicBezTo>
                    <a:pt x="76" y="58"/>
                    <a:pt x="71" y="63"/>
                    <a:pt x="72" y="55"/>
                  </a:cubicBezTo>
                  <a:cubicBezTo>
                    <a:pt x="74" y="48"/>
                    <a:pt x="75" y="49"/>
                    <a:pt x="76" y="48"/>
                  </a:cubicBezTo>
                  <a:cubicBezTo>
                    <a:pt x="78" y="47"/>
                    <a:pt x="79" y="50"/>
                    <a:pt x="81" y="47"/>
                  </a:cubicBezTo>
                  <a:cubicBezTo>
                    <a:pt x="84" y="44"/>
                    <a:pt x="84" y="43"/>
                    <a:pt x="81" y="43"/>
                  </a:cubicBezTo>
                  <a:cubicBezTo>
                    <a:pt x="78" y="42"/>
                    <a:pt x="65" y="40"/>
                    <a:pt x="69" y="40"/>
                  </a:cubicBezTo>
                  <a:cubicBezTo>
                    <a:pt x="74" y="40"/>
                    <a:pt x="79" y="42"/>
                    <a:pt x="78" y="39"/>
                  </a:cubicBezTo>
                  <a:cubicBezTo>
                    <a:pt x="77" y="36"/>
                    <a:pt x="77" y="36"/>
                    <a:pt x="83" y="33"/>
                  </a:cubicBezTo>
                  <a:cubicBezTo>
                    <a:pt x="88" y="31"/>
                    <a:pt x="101" y="22"/>
                    <a:pt x="103" y="20"/>
                  </a:cubicBezTo>
                  <a:cubicBezTo>
                    <a:pt x="105" y="19"/>
                    <a:pt x="110" y="13"/>
                    <a:pt x="111" y="8"/>
                  </a:cubicBezTo>
                  <a:cubicBezTo>
                    <a:pt x="113" y="2"/>
                    <a:pt x="114" y="1"/>
                    <a:pt x="111" y="2"/>
                  </a:cubicBezTo>
                  <a:cubicBezTo>
                    <a:pt x="107" y="2"/>
                    <a:pt x="104" y="2"/>
                    <a:pt x="102" y="2"/>
                  </a:cubicBezTo>
                  <a:cubicBezTo>
                    <a:pt x="102" y="2"/>
                    <a:pt x="100" y="0"/>
                    <a:pt x="99" y="2"/>
                  </a:cubicBezTo>
                  <a:cubicBezTo>
                    <a:pt x="97" y="5"/>
                    <a:pt x="96" y="5"/>
                    <a:pt x="95" y="4"/>
                  </a:cubicBezTo>
                  <a:cubicBezTo>
                    <a:pt x="94" y="4"/>
                    <a:pt x="92" y="4"/>
                    <a:pt x="89" y="5"/>
                  </a:cubicBezTo>
                  <a:cubicBezTo>
                    <a:pt x="87" y="6"/>
                    <a:pt x="81" y="8"/>
                    <a:pt x="80" y="6"/>
                  </a:cubicBezTo>
                  <a:cubicBezTo>
                    <a:pt x="80" y="4"/>
                    <a:pt x="79" y="5"/>
                    <a:pt x="77" y="6"/>
                  </a:cubicBezTo>
                  <a:cubicBezTo>
                    <a:pt x="75" y="8"/>
                    <a:pt x="70" y="8"/>
                    <a:pt x="68" y="9"/>
                  </a:cubicBezTo>
                  <a:cubicBezTo>
                    <a:pt x="65" y="10"/>
                    <a:pt x="65" y="13"/>
                    <a:pt x="65" y="10"/>
                  </a:cubicBezTo>
                  <a:cubicBezTo>
                    <a:pt x="64" y="7"/>
                    <a:pt x="64" y="6"/>
                    <a:pt x="62" y="6"/>
                  </a:cubicBezTo>
                  <a:cubicBezTo>
                    <a:pt x="60" y="6"/>
                    <a:pt x="59" y="8"/>
                    <a:pt x="58" y="10"/>
                  </a:cubicBezTo>
                  <a:cubicBezTo>
                    <a:pt x="57" y="11"/>
                    <a:pt x="54" y="13"/>
                    <a:pt x="56" y="8"/>
                  </a:cubicBezTo>
                  <a:cubicBezTo>
                    <a:pt x="58" y="4"/>
                    <a:pt x="56" y="5"/>
                    <a:pt x="55" y="5"/>
                  </a:cubicBezTo>
                  <a:cubicBezTo>
                    <a:pt x="53" y="5"/>
                    <a:pt x="52" y="6"/>
                    <a:pt x="51" y="5"/>
                  </a:cubicBezTo>
                  <a:cubicBezTo>
                    <a:pt x="50" y="4"/>
                    <a:pt x="45" y="4"/>
                    <a:pt x="44" y="6"/>
                  </a:cubicBezTo>
                  <a:cubicBezTo>
                    <a:pt x="44" y="6"/>
                    <a:pt x="38" y="17"/>
                    <a:pt x="43" y="19"/>
                  </a:cubicBezTo>
                  <a:cubicBezTo>
                    <a:pt x="48" y="21"/>
                    <a:pt x="47" y="22"/>
                    <a:pt x="42" y="22"/>
                  </a:cubicBezTo>
                  <a:cubicBezTo>
                    <a:pt x="37" y="22"/>
                    <a:pt x="31" y="21"/>
                    <a:pt x="33" y="23"/>
                  </a:cubicBezTo>
                  <a:cubicBezTo>
                    <a:pt x="35" y="25"/>
                    <a:pt x="38" y="27"/>
                    <a:pt x="36" y="28"/>
                  </a:cubicBezTo>
                  <a:cubicBezTo>
                    <a:pt x="35" y="29"/>
                    <a:pt x="35" y="31"/>
                    <a:pt x="33" y="30"/>
                  </a:cubicBezTo>
                  <a:cubicBezTo>
                    <a:pt x="32" y="29"/>
                    <a:pt x="29" y="30"/>
                    <a:pt x="33" y="32"/>
                  </a:cubicBezTo>
                  <a:cubicBezTo>
                    <a:pt x="36" y="34"/>
                    <a:pt x="46" y="44"/>
                    <a:pt x="42" y="41"/>
                  </a:cubicBezTo>
                  <a:cubicBezTo>
                    <a:pt x="37" y="38"/>
                    <a:pt x="32" y="36"/>
                    <a:pt x="33" y="37"/>
                  </a:cubicBezTo>
                  <a:cubicBezTo>
                    <a:pt x="35" y="39"/>
                    <a:pt x="35" y="41"/>
                    <a:pt x="32" y="40"/>
                  </a:cubicBezTo>
                  <a:cubicBezTo>
                    <a:pt x="29" y="39"/>
                    <a:pt x="30" y="42"/>
                    <a:pt x="29" y="40"/>
                  </a:cubicBezTo>
                  <a:cubicBezTo>
                    <a:pt x="27" y="38"/>
                    <a:pt x="24" y="37"/>
                    <a:pt x="24" y="40"/>
                  </a:cubicBezTo>
                  <a:cubicBezTo>
                    <a:pt x="25" y="42"/>
                    <a:pt x="24" y="44"/>
                    <a:pt x="23" y="42"/>
                  </a:cubicBezTo>
                  <a:cubicBezTo>
                    <a:pt x="22" y="40"/>
                    <a:pt x="20" y="39"/>
                    <a:pt x="20" y="41"/>
                  </a:cubicBezTo>
                  <a:cubicBezTo>
                    <a:pt x="19" y="44"/>
                    <a:pt x="19" y="46"/>
                    <a:pt x="21" y="48"/>
                  </a:cubicBezTo>
                  <a:cubicBezTo>
                    <a:pt x="23" y="51"/>
                    <a:pt x="31" y="57"/>
                    <a:pt x="28" y="57"/>
                  </a:cubicBezTo>
                  <a:cubicBezTo>
                    <a:pt x="25" y="57"/>
                    <a:pt x="22" y="58"/>
                    <a:pt x="21" y="56"/>
                  </a:cubicBezTo>
                  <a:cubicBezTo>
                    <a:pt x="20" y="55"/>
                    <a:pt x="16" y="55"/>
                    <a:pt x="18" y="58"/>
                  </a:cubicBezTo>
                  <a:cubicBezTo>
                    <a:pt x="19" y="61"/>
                    <a:pt x="17" y="63"/>
                    <a:pt x="22" y="6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0" name="Freeform 3125"/>
            <p:cNvSpPr>
              <a:spLocks/>
            </p:cNvSpPr>
            <p:nvPr/>
          </p:nvSpPr>
          <p:spPr bwMode="auto">
            <a:xfrm>
              <a:off x="6050841" y="2808284"/>
              <a:ext cx="16110" cy="7442"/>
            </a:xfrm>
            <a:custGeom>
              <a:avLst/>
              <a:gdLst>
                <a:gd name="T0" fmla="*/ 2147483647 w 20"/>
                <a:gd name="T1" fmla="*/ 2147483647 h 9"/>
                <a:gd name="T2" fmla="*/ 2147483647 w 20"/>
                <a:gd name="T3" fmla="*/ 2147483647 h 9"/>
                <a:gd name="T4" fmla="*/ 2147483647 w 20"/>
                <a:gd name="T5" fmla="*/ 2147483647 h 9"/>
                <a:gd name="T6" fmla="*/ 2147483647 w 20"/>
                <a:gd name="T7" fmla="*/ 2147483647 h 9"/>
                <a:gd name="T8" fmla="*/ 2147483647 w 20"/>
                <a:gd name="T9" fmla="*/ 2147483647 h 9"/>
                <a:gd name="T10" fmla="*/ 2147483647 w 20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9">
                  <a:moveTo>
                    <a:pt x="6" y="2"/>
                  </a:moveTo>
                  <a:cubicBezTo>
                    <a:pt x="6" y="2"/>
                    <a:pt x="0" y="3"/>
                    <a:pt x="4" y="5"/>
                  </a:cubicBezTo>
                  <a:cubicBezTo>
                    <a:pt x="9" y="7"/>
                    <a:pt x="13" y="9"/>
                    <a:pt x="15" y="8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9" y="4"/>
                    <a:pt x="20" y="4"/>
                    <a:pt x="17" y="2"/>
                  </a:cubicBezTo>
                  <a:cubicBezTo>
                    <a:pt x="14" y="0"/>
                    <a:pt x="8" y="1"/>
                    <a:pt x="6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1" name="Freeform 3126"/>
            <p:cNvSpPr>
              <a:spLocks/>
            </p:cNvSpPr>
            <p:nvPr/>
          </p:nvSpPr>
          <p:spPr bwMode="auto">
            <a:xfrm>
              <a:off x="6048425" y="2422117"/>
              <a:ext cx="18527" cy="33076"/>
            </a:xfrm>
            <a:custGeom>
              <a:avLst/>
              <a:gdLst>
                <a:gd name="T0" fmla="*/ 2147483647 w 23"/>
                <a:gd name="T1" fmla="*/ 2147483647 h 40"/>
                <a:gd name="T2" fmla="*/ 2147483647 w 23"/>
                <a:gd name="T3" fmla="*/ 2147483647 h 40"/>
                <a:gd name="T4" fmla="*/ 2147483647 w 23"/>
                <a:gd name="T5" fmla="*/ 2147483647 h 40"/>
                <a:gd name="T6" fmla="*/ 2147483647 w 23"/>
                <a:gd name="T7" fmla="*/ 2147483647 h 40"/>
                <a:gd name="T8" fmla="*/ 2147483647 w 23"/>
                <a:gd name="T9" fmla="*/ 2147483647 h 40"/>
                <a:gd name="T10" fmla="*/ 2147483647 w 23"/>
                <a:gd name="T11" fmla="*/ 2147483647 h 40"/>
                <a:gd name="T12" fmla="*/ 2147483647 w 23"/>
                <a:gd name="T13" fmla="*/ 2147483647 h 40"/>
                <a:gd name="T14" fmla="*/ 2147483647 w 23"/>
                <a:gd name="T15" fmla="*/ 2147483647 h 40"/>
                <a:gd name="T16" fmla="*/ 2147483647 w 23"/>
                <a:gd name="T17" fmla="*/ 2147483647 h 40"/>
                <a:gd name="T18" fmla="*/ 2147483647 w 23"/>
                <a:gd name="T19" fmla="*/ 2147483647 h 40"/>
                <a:gd name="T20" fmla="*/ 2147483647 w 23"/>
                <a:gd name="T21" fmla="*/ 2147483647 h 40"/>
                <a:gd name="T22" fmla="*/ 2147483647 w 23"/>
                <a:gd name="T23" fmla="*/ 2147483647 h 40"/>
                <a:gd name="T24" fmla="*/ 2147483647 w 23"/>
                <a:gd name="T25" fmla="*/ 2147483647 h 40"/>
                <a:gd name="T26" fmla="*/ 2147483647 w 23"/>
                <a:gd name="T27" fmla="*/ 2147483647 h 40"/>
                <a:gd name="T28" fmla="*/ 2147483647 w 23"/>
                <a:gd name="T29" fmla="*/ 2147483647 h 40"/>
                <a:gd name="T30" fmla="*/ 2147483647 w 23"/>
                <a:gd name="T31" fmla="*/ 2147483647 h 40"/>
                <a:gd name="T32" fmla="*/ 2147483647 w 23"/>
                <a:gd name="T33" fmla="*/ 2147483647 h 40"/>
                <a:gd name="T34" fmla="*/ 2147483647 w 23"/>
                <a:gd name="T35" fmla="*/ 2147483647 h 40"/>
                <a:gd name="T36" fmla="*/ 2147483647 w 23"/>
                <a:gd name="T37" fmla="*/ 2147483647 h 40"/>
                <a:gd name="T38" fmla="*/ 2147483647 w 23"/>
                <a:gd name="T39" fmla="*/ 2147483647 h 40"/>
                <a:gd name="T40" fmla="*/ 2147483647 w 23"/>
                <a:gd name="T41" fmla="*/ 2147483647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" h="40">
                  <a:moveTo>
                    <a:pt x="6" y="21"/>
                  </a:moveTo>
                  <a:cubicBezTo>
                    <a:pt x="7" y="20"/>
                    <a:pt x="7" y="24"/>
                    <a:pt x="11" y="21"/>
                  </a:cubicBezTo>
                  <a:cubicBezTo>
                    <a:pt x="15" y="19"/>
                    <a:pt x="15" y="16"/>
                    <a:pt x="15" y="19"/>
                  </a:cubicBezTo>
                  <a:cubicBezTo>
                    <a:pt x="15" y="21"/>
                    <a:pt x="15" y="22"/>
                    <a:pt x="15" y="25"/>
                  </a:cubicBezTo>
                  <a:cubicBezTo>
                    <a:pt x="16" y="27"/>
                    <a:pt x="14" y="31"/>
                    <a:pt x="13" y="33"/>
                  </a:cubicBezTo>
                  <a:cubicBezTo>
                    <a:pt x="13" y="33"/>
                    <a:pt x="11" y="36"/>
                    <a:pt x="13" y="37"/>
                  </a:cubicBezTo>
                  <a:cubicBezTo>
                    <a:pt x="16" y="39"/>
                    <a:pt x="17" y="40"/>
                    <a:pt x="17" y="35"/>
                  </a:cubicBezTo>
                  <a:cubicBezTo>
                    <a:pt x="17" y="31"/>
                    <a:pt x="22" y="14"/>
                    <a:pt x="22" y="13"/>
                  </a:cubicBezTo>
                  <a:cubicBezTo>
                    <a:pt x="23" y="11"/>
                    <a:pt x="23" y="9"/>
                    <a:pt x="22" y="10"/>
                  </a:cubicBezTo>
                  <a:cubicBezTo>
                    <a:pt x="22" y="10"/>
                    <a:pt x="20" y="14"/>
                    <a:pt x="19" y="10"/>
                  </a:cubicBezTo>
                  <a:cubicBezTo>
                    <a:pt x="18" y="5"/>
                    <a:pt x="15" y="0"/>
                    <a:pt x="12" y="1"/>
                  </a:cubicBezTo>
                  <a:cubicBezTo>
                    <a:pt x="9" y="1"/>
                    <a:pt x="10" y="2"/>
                    <a:pt x="11" y="4"/>
                  </a:cubicBezTo>
                  <a:cubicBezTo>
                    <a:pt x="11" y="5"/>
                    <a:pt x="11" y="7"/>
                    <a:pt x="9" y="6"/>
                  </a:cubicBezTo>
                  <a:cubicBezTo>
                    <a:pt x="7" y="5"/>
                    <a:pt x="4" y="5"/>
                    <a:pt x="4" y="7"/>
                  </a:cubicBezTo>
                  <a:cubicBezTo>
                    <a:pt x="5" y="8"/>
                    <a:pt x="6" y="9"/>
                    <a:pt x="8" y="8"/>
                  </a:cubicBezTo>
                  <a:cubicBezTo>
                    <a:pt x="10" y="8"/>
                    <a:pt x="10" y="9"/>
                    <a:pt x="11" y="10"/>
                  </a:cubicBezTo>
                  <a:cubicBezTo>
                    <a:pt x="11" y="11"/>
                    <a:pt x="12" y="13"/>
                    <a:pt x="13" y="13"/>
                  </a:cubicBezTo>
                  <a:cubicBezTo>
                    <a:pt x="14" y="14"/>
                    <a:pt x="16" y="14"/>
                    <a:pt x="13" y="15"/>
                  </a:cubicBezTo>
                  <a:cubicBezTo>
                    <a:pt x="11" y="16"/>
                    <a:pt x="9" y="18"/>
                    <a:pt x="7" y="17"/>
                  </a:cubicBezTo>
                  <a:cubicBezTo>
                    <a:pt x="4" y="17"/>
                    <a:pt x="0" y="18"/>
                    <a:pt x="2" y="19"/>
                  </a:cubicBezTo>
                  <a:cubicBezTo>
                    <a:pt x="4" y="21"/>
                    <a:pt x="5" y="22"/>
                    <a:pt x="6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2" name="Freeform 3127"/>
            <p:cNvSpPr>
              <a:spLocks/>
            </p:cNvSpPr>
            <p:nvPr/>
          </p:nvSpPr>
          <p:spPr bwMode="auto">
            <a:xfrm>
              <a:off x="6063729" y="2417982"/>
              <a:ext cx="4833" cy="9923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2147483647 h 12"/>
                <a:gd name="T6" fmla="*/ 2147483647 w 6"/>
                <a:gd name="T7" fmla="*/ 2147483647 h 12"/>
                <a:gd name="T8" fmla="*/ 2147483647 w 6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cubicBezTo>
                    <a:pt x="6" y="0"/>
                    <a:pt x="6" y="0"/>
                    <a:pt x="4" y="1"/>
                  </a:cubicBezTo>
                  <a:cubicBezTo>
                    <a:pt x="2" y="1"/>
                    <a:pt x="1" y="1"/>
                    <a:pt x="1" y="4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1" y="10"/>
                    <a:pt x="2" y="12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3" name="Freeform 3128"/>
            <p:cNvSpPr>
              <a:spLocks/>
            </p:cNvSpPr>
            <p:nvPr/>
          </p:nvSpPr>
          <p:spPr bwMode="auto">
            <a:xfrm>
              <a:off x="6067756" y="2412193"/>
              <a:ext cx="7250" cy="9096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1">
                  <a:moveTo>
                    <a:pt x="7" y="6"/>
                  </a:moveTo>
                  <a:cubicBezTo>
                    <a:pt x="8" y="0"/>
                    <a:pt x="9" y="1"/>
                    <a:pt x="6" y="2"/>
                  </a:cubicBezTo>
                  <a:cubicBezTo>
                    <a:pt x="3" y="3"/>
                    <a:pt x="0" y="5"/>
                    <a:pt x="3" y="9"/>
                  </a:cubicBezTo>
                  <a:cubicBezTo>
                    <a:pt x="3" y="9"/>
                    <a:pt x="7" y="11"/>
                    <a:pt x="7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4" name="Freeform 3129"/>
            <p:cNvSpPr>
              <a:spLocks/>
            </p:cNvSpPr>
            <p:nvPr/>
          </p:nvSpPr>
          <p:spPr bwMode="auto">
            <a:xfrm>
              <a:off x="6002510" y="2492404"/>
              <a:ext cx="5638" cy="8269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4" y="6"/>
                  </a:moveTo>
                  <a:cubicBezTo>
                    <a:pt x="4" y="6"/>
                    <a:pt x="7" y="10"/>
                    <a:pt x="7" y="5"/>
                  </a:cubicBezTo>
                  <a:cubicBezTo>
                    <a:pt x="7" y="1"/>
                    <a:pt x="5" y="1"/>
                    <a:pt x="3" y="1"/>
                  </a:cubicBezTo>
                  <a:cubicBezTo>
                    <a:pt x="1" y="0"/>
                    <a:pt x="0" y="4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5" name="Freeform 3130"/>
            <p:cNvSpPr>
              <a:spLocks/>
            </p:cNvSpPr>
            <p:nvPr/>
          </p:nvSpPr>
          <p:spPr bwMode="auto">
            <a:xfrm>
              <a:off x="6001705" y="2484135"/>
              <a:ext cx="22555" cy="10750"/>
            </a:xfrm>
            <a:custGeom>
              <a:avLst/>
              <a:gdLst>
                <a:gd name="T0" fmla="*/ 2147483647 w 28"/>
                <a:gd name="T1" fmla="*/ 2147483647 h 13"/>
                <a:gd name="T2" fmla="*/ 2147483647 w 28"/>
                <a:gd name="T3" fmla="*/ 2147483647 h 13"/>
                <a:gd name="T4" fmla="*/ 2147483647 w 28"/>
                <a:gd name="T5" fmla="*/ 2147483647 h 13"/>
                <a:gd name="T6" fmla="*/ 2147483647 w 28"/>
                <a:gd name="T7" fmla="*/ 2147483647 h 13"/>
                <a:gd name="T8" fmla="*/ 2147483647 w 28"/>
                <a:gd name="T9" fmla="*/ 2147483647 h 13"/>
                <a:gd name="T10" fmla="*/ 2147483647 w 28"/>
                <a:gd name="T11" fmla="*/ 2147483647 h 13"/>
                <a:gd name="T12" fmla="*/ 2147483647 w 28"/>
                <a:gd name="T13" fmla="*/ 2147483647 h 13"/>
                <a:gd name="T14" fmla="*/ 2147483647 w 28"/>
                <a:gd name="T15" fmla="*/ 2147483647 h 13"/>
                <a:gd name="T16" fmla="*/ 2147483647 w 28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13">
                  <a:moveTo>
                    <a:pt x="5" y="9"/>
                  </a:moveTo>
                  <a:cubicBezTo>
                    <a:pt x="11" y="10"/>
                    <a:pt x="15" y="13"/>
                    <a:pt x="21" y="13"/>
                  </a:cubicBezTo>
                  <a:cubicBezTo>
                    <a:pt x="21" y="13"/>
                    <a:pt x="28" y="12"/>
                    <a:pt x="25" y="10"/>
                  </a:cubicBezTo>
                  <a:cubicBezTo>
                    <a:pt x="23" y="8"/>
                    <a:pt x="20" y="8"/>
                    <a:pt x="19" y="7"/>
                  </a:cubicBezTo>
                  <a:cubicBezTo>
                    <a:pt x="18" y="7"/>
                    <a:pt x="15" y="7"/>
                    <a:pt x="13" y="7"/>
                  </a:cubicBezTo>
                  <a:cubicBezTo>
                    <a:pt x="12" y="8"/>
                    <a:pt x="11" y="7"/>
                    <a:pt x="14" y="4"/>
                  </a:cubicBezTo>
                  <a:cubicBezTo>
                    <a:pt x="17" y="2"/>
                    <a:pt x="15" y="2"/>
                    <a:pt x="12" y="1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3" y="5"/>
                    <a:pt x="0" y="7"/>
                    <a:pt x="5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6" name="Freeform 3131"/>
            <p:cNvSpPr>
              <a:spLocks/>
            </p:cNvSpPr>
            <p:nvPr/>
          </p:nvSpPr>
          <p:spPr bwMode="auto">
            <a:xfrm>
              <a:off x="5902627" y="2508942"/>
              <a:ext cx="27387" cy="26461"/>
            </a:xfrm>
            <a:custGeom>
              <a:avLst/>
              <a:gdLst>
                <a:gd name="T0" fmla="*/ 2147483647 w 34"/>
                <a:gd name="T1" fmla="*/ 2147483647 h 32"/>
                <a:gd name="T2" fmla="*/ 2147483647 w 34"/>
                <a:gd name="T3" fmla="*/ 2147483647 h 32"/>
                <a:gd name="T4" fmla="*/ 2147483647 w 34"/>
                <a:gd name="T5" fmla="*/ 2147483647 h 32"/>
                <a:gd name="T6" fmla="*/ 0 w 34"/>
                <a:gd name="T7" fmla="*/ 2147483647 h 32"/>
                <a:gd name="T8" fmla="*/ 2147483647 w 34"/>
                <a:gd name="T9" fmla="*/ 2147483647 h 32"/>
                <a:gd name="T10" fmla="*/ 2147483647 w 34"/>
                <a:gd name="T11" fmla="*/ 2147483647 h 32"/>
                <a:gd name="T12" fmla="*/ 2147483647 w 34"/>
                <a:gd name="T13" fmla="*/ 2147483647 h 32"/>
                <a:gd name="T14" fmla="*/ 2147483647 w 34"/>
                <a:gd name="T15" fmla="*/ 2147483647 h 32"/>
                <a:gd name="T16" fmla="*/ 2147483647 w 34"/>
                <a:gd name="T17" fmla="*/ 2147483647 h 32"/>
                <a:gd name="T18" fmla="*/ 2147483647 w 34"/>
                <a:gd name="T19" fmla="*/ 2147483647 h 32"/>
                <a:gd name="T20" fmla="*/ 2147483647 w 34"/>
                <a:gd name="T21" fmla="*/ 2147483647 h 32"/>
                <a:gd name="T22" fmla="*/ 2147483647 w 34"/>
                <a:gd name="T23" fmla="*/ 2147483647 h 32"/>
                <a:gd name="T24" fmla="*/ 2147483647 w 34"/>
                <a:gd name="T25" fmla="*/ 2147483647 h 32"/>
                <a:gd name="T26" fmla="*/ 2147483647 w 34"/>
                <a:gd name="T27" fmla="*/ 2147483647 h 32"/>
                <a:gd name="T28" fmla="*/ 2147483647 w 34"/>
                <a:gd name="T29" fmla="*/ 2147483647 h 32"/>
                <a:gd name="T30" fmla="*/ 2147483647 w 34"/>
                <a:gd name="T31" fmla="*/ 2147483647 h 32"/>
                <a:gd name="T32" fmla="*/ 2147483647 w 34"/>
                <a:gd name="T33" fmla="*/ 2147483647 h 32"/>
                <a:gd name="T34" fmla="*/ 2147483647 w 34"/>
                <a:gd name="T35" fmla="*/ 2147483647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32">
                  <a:moveTo>
                    <a:pt x="17" y="10"/>
                  </a:moveTo>
                  <a:cubicBezTo>
                    <a:pt x="13" y="10"/>
                    <a:pt x="11" y="12"/>
                    <a:pt x="9" y="15"/>
                  </a:cubicBezTo>
                  <a:cubicBezTo>
                    <a:pt x="7" y="17"/>
                    <a:pt x="6" y="15"/>
                    <a:pt x="4" y="14"/>
                  </a:cubicBezTo>
                  <a:cubicBezTo>
                    <a:pt x="1" y="13"/>
                    <a:pt x="1" y="21"/>
                    <a:pt x="0" y="24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11" y="31"/>
                    <a:pt x="13" y="32"/>
                  </a:cubicBezTo>
                  <a:cubicBezTo>
                    <a:pt x="16" y="32"/>
                    <a:pt x="15" y="31"/>
                    <a:pt x="14" y="29"/>
                  </a:cubicBezTo>
                  <a:cubicBezTo>
                    <a:pt x="12" y="27"/>
                    <a:pt x="13" y="26"/>
                    <a:pt x="15" y="24"/>
                  </a:cubicBezTo>
                  <a:cubicBezTo>
                    <a:pt x="17" y="22"/>
                    <a:pt x="18" y="26"/>
                    <a:pt x="17" y="29"/>
                  </a:cubicBezTo>
                  <a:cubicBezTo>
                    <a:pt x="17" y="31"/>
                    <a:pt x="21" y="30"/>
                    <a:pt x="23" y="28"/>
                  </a:cubicBezTo>
                  <a:cubicBezTo>
                    <a:pt x="25" y="25"/>
                    <a:pt x="26" y="24"/>
                    <a:pt x="22" y="23"/>
                  </a:cubicBezTo>
                  <a:cubicBezTo>
                    <a:pt x="17" y="21"/>
                    <a:pt x="20" y="22"/>
                    <a:pt x="22" y="21"/>
                  </a:cubicBezTo>
                  <a:cubicBezTo>
                    <a:pt x="24" y="20"/>
                    <a:pt x="25" y="19"/>
                    <a:pt x="24" y="17"/>
                  </a:cubicBezTo>
                  <a:cubicBezTo>
                    <a:pt x="24" y="15"/>
                    <a:pt x="26" y="17"/>
                    <a:pt x="30" y="17"/>
                  </a:cubicBezTo>
                  <a:cubicBezTo>
                    <a:pt x="33" y="18"/>
                    <a:pt x="34" y="14"/>
                    <a:pt x="33" y="12"/>
                  </a:cubicBezTo>
                  <a:cubicBezTo>
                    <a:pt x="31" y="11"/>
                    <a:pt x="32" y="8"/>
                    <a:pt x="31" y="4"/>
                  </a:cubicBezTo>
                  <a:cubicBezTo>
                    <a:pt x="31" y="0"/>
                    <a:pt x="25" y="4"/>
                    <a:pt x="24" y="4"/>
                  </a:cubicBezTo>
                  <a:cubicBezTo>
                    <a:pt x="22" y="4"/>
                    <a:pt x="21" y="9"/>
                    <a:pt x="17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7" name="Freeform 3132"/>
            <p:cNvSpPr>
              <a:spLocks/>
            </p:cNvSpPr>
            <p:nvPr/>
          </p:nvSpPr>
          <p:spPr bwMode="auto">
            <a:xfrm>
              <a:off x="5901822" y="2533749"/>
              <a:ext cx="11277" cy="8269"/>
            </a:xfrm>
            <a:custGeom>
              <a:avLst/>
              <a:gdLst>
                <a:gd name="T0" fmla="*/ 2147483647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cubicBezTo>
                    <a:pt x="0" y="7"/>
                    <a:pt x="4" y="8"/>
                    <a:pt x="4" y="8"/>
                  </a:cubicBezTo>
                  <a:cubicBezTo>
                    <a:pt x="9" y="10"/>
                    <a:pt x="14" y="4"/>
                    <a:pt x="12" y="2"/>
                  </a:cubicBezTo>
                  <a:cubicBezTo>
                    <a:pt x="10" y="0"/>
                    <a:pt x="7" y="2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8" name="Freeform 3133"/>
            <p:cNvSpPr>
              <a:spLocks/>
            </p:cNvSpPr>
            <p:nvPr/>
          </p:nvSpPr>
          <p:spPr bwMode="auto">
            <a:xfrm>
              <a:off x="5888934" y="2544499"/>
              <a:ext cx="15305" cy="7442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2147483647 h 9"/>
                <a:gd name="T6" fmla="*/ 2147483647 w 19"/>
                <a:gd name="T7" fmla="*/ 2147483647 h 9"/>
                <a:gd name="T8" fmla="*/ 2147483647 w 1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">
                  <a:moveTo>
                    <a:pt x="6" y="4"/>
                  </a:moveTo>
                  <a:cubicBezTo>
                    <a:pt x="6" y="4"/>
                    <a:pt x="9" y="4"/>
                    <a:pt x="12" y="6"/>
                  </a:cubicBezTo>
                  <a:cubicBezTo>
                    <a:pt x="14" y="9"/>
                    <a:pt x="16" y="5"/>
                    <a:pt x="17" y="3"/>
                  </a:cubicBezTo>
                  <a:cubicBezTo>
                    <a:pt x="19" y="1"/>
                    <a:pt x="13" y="0"/>
                    <a:pt x="6" y="1"/>
                  </a:cubicBezTo>
                  <a:cubicBezTo>
                    <a:pt x="0" y="2"/>
                    <a:pt x="6" y="4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9" name="Freeform 3134"/>
            <p:cNvSpPr>
              <a:spLocks/>
            </p:cNvSpPr>
            <p:nvPr/>
          </p:nvSpPr>
          <p:spPr bwMode="auto">
            <a:xfrm>
              <a:off x="5896184" y="2550287"/>
              <a:ext cx="4833" cy="5788"/>
            </a:xfrm>
            <a:custGeom>
              <a:avLst/>
              <a:gdLst>
                <a:gd name="T0" fmla="*/ 2147483647 w 6"/>
                <a:gd name="T1" fmla="*/ 2147483647 h 7"/>
                <a:gd name="T2" fmla="*/ 0 w 6"/>
                <a:gd name="T3" fmla="*/ 2147483647 h 7"/>
                <a:gd name="T4" fmla="*/ 2147483647 w 6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3" y="2"/>
                  </a:moveTo>
                  <a:cubicBezTo>
                    <a:pt x="1" y="0"/>
                    <a:pt x="0" y="3"/>
                    <a:pt x="0" y="3"/>
                  </a:cubicBezTo>
                  <a:cubicBezTo>
                    <a:pt x="1" y="7"/>
                    <a:pt x="6" y="4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0" name="Freeform 3135"/>
            <p:cNvSpPr>
              <a:spLocks/>
            </p:cNvSpPr>
            <p:nvPr/>
          </p:nvSpPr>
          <p:spPr bwMode="auto">
            <a:xfrm>
              <a:off x="5892156" y="2568480"/>
              <a:ext cx="3222" cy="4962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0 w 4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4"/>
                    <a:pt x="2" y="6"/>
                    <a:pt x="3" y="5"/>
                  </a:cubicBezTo>
                  <a:cubicBezTo>
                    <a:pt x="4" y="3"/>
                    <a:pt x="0" y="0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1" name="Freeform 3136"/>
            <p:cNvSpPr>
              <a:spLocks/>
            </p:cNvSpPr>
            <p:nvPr/>
          </p:nvSpPr>
          <p:spPr bwMode="auto">
            <a:xfrm>
              <a:off x="5892962" y="2553596"/>
              <a:ext cx="8055" cy="13231"/>
            </a:xfrm>
            <a:custGeom>
              <a:avLst/>
              <a:gdLst>
                <a:gd name="T0" fmla="*/ 2147483647 w 10"/>
                <a:gd name="T1" fmla="*/ 2147483647 h 16"/>
                <a:gd name="T2" fmla="*/ 2147483647 w 10"/>
                <a:gd name="T3" fmla="*/ 2147483647 h 16"/>
                <a:gd name="T4" fmla="*/ 2147483647 w 10"/>
                <a:gd name="T5" fmla="*/ 2147483647 h 16"/>
                <a:gd name="T6" fmla="*/ 2147483647 w 10"/>
                <a:gd name="T7" fmla="*/ 2147483647 h 16"/>
                <a:gd name="T8" fmla="*/ 2147483647 w 10"/>
                <a:gd name="T9" fmla="*/ 2147483647 h 16"/>
                <a:gd name="T10" fmla="*/ 2147483647 w 10"/>
                <a:gd name="T11" fmla="*/ 2147483647 h 16"/>
                <a:gd name="T12" fmla="*/ 2147483647 w 10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6">
                  <a:moveTo>
                    <a:pt x="7" y="8"/>
                  </a:moveTo>
                  <a:cubicBezTo>
                    <a:pt x="9" y="7"/>
                    <a:pt x="10" y="5"/>
                    <a:pt x="7" y="3"/>
                  </a:cubicBezTo>
                  <a:cubicBezTo>
                    <a:pt x="4" y="1"/>
                    <a:pt x="3" y="0"/>
                    <a:pt x="1" y="6"/>
                  </a:cubicBezTo>
                  <a:cubicBezTo>
                    <a:pt x="0" y="12"/>
                    <a:pt x="7" y="16"/>
                    <a:pt x="7" y="16"/>
                  </a:cubicBezTo>
                  <a:cubicBezTo>
                    <a:pt x="8" y="16"/>
                    <a:pt x="5" y="12"/>
                    <a:pt x="6" y="12"/>
                  </a:cubicBezTo>
                  <a:cubicBezTo>
                    <a:pt x="6" y="11"/>
                    <a:pt x="7" y="10"/>
                    <a:pt x="5" y="8"/>
                  </a:cubicBezTo>
                  <a:cubicBezTo>
                    <a:pt x="3" y="7"/>
                    <a:pt x="5" y="8"/>
                    <a:pt x="7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2" name="Freeform 3137"/>
            <p:cNvSpPr>
              <a:spLocks/>
            </p:cNvSpPr>
            <p:nvPr/>
          </p:nvSpPr>
          <p:spPr bwMode="auto">
            <a:xfrm>
              <a:off x="5910682" y="2543673"/>
              <a:ext cx="32220" cy="25634"/>
            </a:xfrm>
            <a:custGeom>
              <a:avLst/>
              <a:gdLst>
                <a:gd name="T0" fmla="*/ 2147483647 w 40"/>
                <a:gd name="T1" fmla="*/ 0 h 31"/>
                <a:gd name="T2" fmla="*/ 2147483647 w 40"/>
                <a:gd name="T3" fmla="*/ 2147483647 h 31"/>
                <a:gd name="T4" fmla="*/ 2147483647 w 40"/>
                <a:gd name="T5" fmla="*/ 2147483647 h 31"/>
                <a:gd name="T6" fmla="*/ 2147483647 w 40"/>
                <a:gd name="T7" fmla="*/ 2147483647 h 31"/>
                <a:gd name="T8" fmla="*/ 2147483647 w 40"/>
                <a:gd name="T9" fmla="*/ 2147483647 h 31"/>
                <a:gd name="T10" fmla="*/ 2147483647 w 40"/>
                <a:gd name="T11" fmla="*/ 2147483647 h 31"/>
                <a:gd name="T12" fmla="*/ 2147483647 w 40"/>
                <a:gd name="T13" fmla="*/ 2147483647 h 31"/>
                <a:gd name="T14" fmla="*/ 2147483647 w 40"/>
                <a:gd name="T15" fmla="*/ 2147483647 h 31"/>
                <a:gd name="T16" fmla="*/ 2147483647 w 40"/>
                <a:gd name="T17" fmla="*/ 2147483647 h 31"/>
                <a:gd name="T18" fmla="*/ 2147483647 w 40"/>
                <a:gd name="T19" fmla="*/ 2147483647 h 31"/>
                <a:gd name="T20" fmla="*/ 2147483647 w 40"/>
                <a:gd name="T21" fmla="*/ 2147483647 h 31"/>
                <a:gd name="T22" fmla="*/ 2147483647 w 40"/>
                <a:gd name="T23" fmla="*/ 2147483647 h 31"/>
                <a:gd name="T24" fmla="*/ 2147483647 w 40"/>
                <a:gd name="T25" fmla="*/ 2147483647 h 31"/>
                <a:gd name="T26" fmla="*/ 2147483647 w 40"/>
                <a:gd name="T27" fmla="*/ 2147483647 h 31"/>
                <a:gd name="T28" fmla="*/ 2147483647 w 40"/>
                <a:gd name="T29" fmla="*/ 2147483647 h 31"/>
                <a:gd name="T30" fmla="*/ 2147483647 w 40"/>
                <a:gd name="T31" fmla="*/ 2147483647 h 31"/>
                <a:gd name="T32" fmla="*/ 2147483647 w 40"/>
                <a:gd name="T33" fmla="*/ 2147483647 h 31"/>
                <a:gd name="T34" fmla="*/ 2147483647 w 40"/>
                <a:gd name="T35" fmla="*/ 2147483647 h 31"/>
                <a:gd name="T36" fmla="*/ 2147483647 w 40"/>
                <a:gd name="T37" fmla="*/ 2147483647 h 31"/>
                <a:gd name="T38" fmla="*/ 2147483647 w 40"/>
                <a:gd name="T39" fmla="*/ 0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31">
                  <a:moveTo>
                    <a:pt x="18" y="0"/>
                  </a:moveTo>
                  <a:cubicBezTo>
                    <a:pt x="15" y="0"/>
                    <a:pt x="15" y="2"/>
                    <a:pt x="14" y="7"/>
                  </a:cubicBezTo>
                  <a:cubicBezTo>
                    <a:pt x="14" y="13"/>
                    <a:pt x="10" y="5"/>
                    <a:pt x="9" y="3"/>
                  </a:cubicBezTo>
                  <a:cubicBezTo>
                    <a:pt x="7" y="2"/>
                    <a:pt x="6" y="2"/>
                    <a:pt x="7" y="7"/>
                  </a:cubicBezTo>
                  <a:cubicBezTo>
                    <a:pt x="7" y="12"/>
                    <a:pt x="6" y="9"/>
                    <a:pt x="3" y="8"/>
                  </a:cubicBezTo>
                  <a:cubicBezTo>
                    <a:pt x="0" y="8"/>
                    <a:pt x="4" y="12"/>
                    <a:pt x="4" y="12"/>
                  </a:cubicBezTo>
                  <a:cubicBezTo>
                    <a:pt x="5" y="14"/>
                    <a:pt x="10" y="13"/>
                    <a:pt x="12" y="15"/>
                  </a:cubicBezTo>
                  <a:cubicBezTo>
                    <a:pt x="14" y="16"/>
                    <a:pt x="14" y="18"/>
                    <a:pt x="12" y="18"/>
                  </a:cubicBezTo>
                  <a:cubicBezTo>
                    <a:pt x="10" y="18"/>
                    <a:pt x="21" y="24"/>
                    <a:pt x="23" y="24"/>
                  </a:cubicBezTo>
                  <a:cubicBezTo>
                    <a:pt x="25" y="24"/>
                    <a:pt x="26" y="25"/>
                    <a:pt x="26" y="22"/>
                  </a:cubicBezTo>
                  <a:cubicBezTo>
                    <a:pt x="26" y="20"/>
                    <a:pt x="29" y="24"/>
                    <a:pt x="32" y="25"/>
                  </a:cubicBezTo>
                  <a:cubicBezTo>
                    <a:pt x="35" y="26"/>
                    <a:pt x="32" y="25"/>
                    <a:pt x="29" y="28"/>
                  </a:cubicBezTo>
                  <a:cubicBezTo>
                    <a:pt x="27" y="30"/>
                    <a:pt x="28" y="31"/>
                    <a:pt x="28" y="31"/>
                  </a:cubicBezTo>
                  <a:cubicBezTo>
                    <a:pt x="28" y="31"/>
                    <a:pt x="33" y="29"/>
                    <a:pt x="35" y="26"/>
                  </a:cubicBezTo>
                  <a:cubicBezTo>
                    <a:pt x="36" y="24"/>
                    <a:pt x="37" y="25"/>
                    <a:pt x="38" y="22"/>
                  </a:cubicBezTo>
                  <a:cubicBezTo>
                    <a:pt x="40" y="19"/>
                    <a:pt x="29" y="18"/>
                    <a:pt x="27" y="19"/>
                  </a:cubicBezTo>
                  <a:cubicBezTo>
                    <a:pt x="25" y="20"/>
                    <a:pt x="26" y="17"/>
                    <a:pt x="24" y="18"/>
                  </a:cubicBezTo>
                  <a:cubicBezTo>
                    <a:pt x="22" y="18"/>
                    <a:pt x="24" y="16"/>
                    <a:pt x="22" y="15"/>
                  </a:cubicBezTo>
                  <a:cubicBezTo>
                    <a:pt x="21" y="13"/>
                    <a:pt x="23" y="12"/>
                    <a:pt x="24" y="9"/>
                  </a:cubicBezTo>
                  <a:cubicBezTo>
                    <a:pt x="24" y="5"/>
                    <a:pt x="21" y="1"/>
                    <a:pt x="18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3" name="Freeform 3138"/>
            <p:cNvSpPr>
              <a:spLocks/>
            </p:cNvSpPr>
            <p:nvPr/>
          </p:nvSpPr>
          <p:spPr bwMode="auto">
            <a:xfrm>
              <a:off x="5919544" y="2568480"/>
              <a:ext cx="6444" cy="5788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0"/>
                    <a:pt x="0" y="0"/>
                    <a:pt x="3" y="3"/>
                  </a:cubicBezTo>
                  <a:cubicBezTo>
                    <a:pt x="3" y="3"/>
                    <a:pt x="8" y="7"/>
                    <a:pt x="8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4" name="Freeform 3139"/>
            <p:cNvSpPr>
              <a:spLocks/>
            </p:cNvSpPr>
            <p:nvPr/>
          </p:nvSpPr>
          <p:spPr bwMode="auto">
            <a:xfrm>
              <a:off x="5915516" y="2580884"/>
              <a:ext cx="4833" cy="6615"/>
            </a:xfrm>
            <a:custGeom>
              <a:avLst/>
              <a:gdLst>
                <a:gd name="T0" fmla="*/ 0 w 6"/>
                <a:gd name="T1" fmla="*/ 2147483647 h 8"/>
                <a:gd name="T2" fmla="*/ 2147483647 w 6"/>
                <a:gd name="T3" fmla="*/ 2147483647 h 8"/>
                <a:gd name="T4" fmla="*/ 0 w 6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8"/>
                    <a:pt x="5" y="7"/>
                    <a:pt x="6" y="3"/>
                  </a:cubicBezTo>
                  <a:cubicBezTo>
                    <a:pt x="6" y="0"/>
                    <a:pt x="0" y="8"/>
                    <a:pt x="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5" name="Freeform 3140"/>
            <p:cNvSpPr>
              <a:spLocks/>
            </p:cNvSpPr>
            <p:nvPr/>
          </p:nvSpPr>
          <p:spPr bwMode="auto">
            <a:xfrm>
              <a:off x="5918739" y="2612306"/>
              <a:ext cx="14500" cy="16538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0">
                  <a:moveTo>
                    <a:pt x="14" y="14"/>
                  </a:moveTo>
                  <a:cubicBezTo>
                    <a:pt x="18" y="13"/>
                    <a:pt x="18" y="10"/>
                    <a:pt x="16" y="9"/>
                  </a:cubicBezTo>
                  <a:cubicBezTo>
                    <a:pt x="15" y="7"/>
                    <a:pt x="14" y="3"/>
                    <a:pt x="14" y="3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7" y="4"/>
                    <a:pt x="7" y="5"/>
                    <a:pt x="6" y="3"/>
                  </a:cubicBezTo>
                  <a:cubicBezTo>
                    <a:pt x="6" y="2"/>
                    <a:pt x="4" y="2"/>
                    <a:pt x="2" y="5"/>
                  </a:cubicBezTo>
                  <a:cubicBezTo>
                    <a:pt x="0" y="8"/>
                    <a:pt x="3" y="8"/>
                    <a:pt x="6" y="8"/>
                  </a:cubicBezTo>
                  <a:cubicBezTo>
                    <a:pt x="10" y="8"/>
                    <a:pt x="8" y="11"/>
                    <a:pt x="8" y="16"/>
                  </a:cubicBezTo>
                  <a:cubicBezTo>
                    <a:pt x="7" y="20"/>
                    <a:pt x="10" y="16"/>
                    <a:pt x="14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6" name="Freeform 3141"/>
            <p:cNvSpPr>
              <a:spLocks/>
            </p:cNvSpPr>
            <p:nvPr/>
          </p:nvSpPr>
          <p:spPr bwMode="auto">
            <a:xfrm>
              <a:off x="5930820" y="2603210"/>
              <a:ext cx="12083" cy="16538"/>
            </a:xfrm>
            <a:custGeom>
              <a:avLst/>
              <a:gdLst>
                <a:gd name="T0" fmla="*/ 2147483647 w 15"/>
                <a:gd name="T1" fmla="*/ 2147483647 h 20"/>
                <a:gd name="T2" fmla="*/ 2147483647 w 15"/>
                <a:gd name="T3" fmla="*/ 2147483647 h 20"/>
                <a:gd name="T4" fmla="*/ 2147483647 w 15"/>
                <a:gd name="T5" fmla="*/ 2147483647 h 20"/>
                <a:gd name="T6" fmla="*/ 2147483647 w 15"/>
                <a:gd name="T7" fmla="*/ 2147483647 h 20"/>
                <a:gd name="T8" fmla="*/ 2147483647 w 15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0">
                  <a:moveTo>
                    <a:pt x="5" y="15"/>
                  </a:moveTo>
                  <a:cubicBezTo>
                    <a:pt x="8" y="10"/>
                    <a:pt x="9" y="9"/>
                    <a:pt x="10" y="7"/>
                  </a:cubicBezTo>
                  <a:cubicBezTo>
                    <a:pt x="12" y="4"/>
                    <a:pt x="15" y="0"/>
                    <a:pt x="11" y="3"/>
                  </a:cubicBezTo>
                  <a:cubicBezTo>
                    <a:pt x="7" y="5"/>
                    <a:pt x="0" y="8"/>
                    <a:pt x="2" y="15"/>
                  </a:cubicBezTo>
                  <a:cubicBezTo>
                    <a:pt x="2" y="15"/>
                    <a:pt x="2" y="20"/>
                    <a:pt x="5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7" name="Freeform 3142"/>
            <p:cNvSpPr>
              <a:spLocks/>
            </p:cNvSpPr>
            <p:nvPr/>
          </p:nvSpPr>
          <p:spPr bwMode="auto">
            <a:xfrm>
              <a:off x="5949347" y="2620575"/>
              <a:ext cx="9666" cy="11576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9" y="14"/>
                  </a:moveTo>
                  <a:cubicBezTo>
                    <a:pt x="12" y="13"/>
                    <a:pt x="11" y="9"/>
                    <a:pt x="9" y="6"/>
                  </a:cubicBezTo>
                  <a:cubicBezTo>
                    <a:pt x="8" y="3"/>
                    <a:pt x="7" y="0"/>
                    <a:pt x="3" y="1"/>
                  </a:cubicBezTo>
                  <a:cubicBezTo>
                    <a:pt x="0" y="2"/>
                    <a:pt x="2" y="5"/>
                    <a:pt x="2" y="5"/>
                  </a:cubicBezTo>
                  <a:cubicBezTo>
                    <a:pt x="3" y="7"/>
                    <a:pt x="6" y="14"/>
                    <a:pt x="9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8" name="Freeform 3143"/>
            <p:cNvSpPr>
              <a:spLocks/>
            </p:cNvSpPr>
            <p:nvPr/>
          </p:nvSpPr>
          <p:spPr bwMode="auto">
            <a:xfrm>
              <a:off x="5964652" y="2671017"/>
              <a:ext cx="13693" cy="15712"/>
            </a:xfrm>
            <a:custGeom>
              <a:avLst/>
              <a:gdLst>
                <a:gd name="T0" fmla="*/ 2147483647 w 17"/>
                <a:gd name="T1" fmla="*/ 2147483647 h 19"/>
                <a:gd name="T2" fmla="*/ 2147483647 w 17"/>
                <a:gd name="T3" fmla="*/ 2147483647 h 19"/>
                <a:gd name="T4" fmla="*/ 2147483647 w 17"/>
                <a:gd name="T5" fmla="*/ 2147483647 h 19"/>
                <a:gd name="T6" fmla="*/ 2147483647 w 17"/>
                <a:gd name="T7" fmla="*/ 2147483647 h 19"/>
                <a:gd name="T8" fmla="*/ 2147483647 w 17"/>
                <a:gd name="T9" fmla="*/ 2147483647 h 19"/>
                <a:gd name="T10" fmla="*/ 2147483647 w 17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9">
                  <a:moveTo>
                    <a:pt x="4" y="18"/>
                  </a:moveTo>
                  <a:cubicBezTo>
                    <a:pt x="8" y="17"/>
                    <a:pt x="12" y="14"/>
                    <a:pt x="14" y="11"/>
                  </a:cubicBezTo>
                  <a:cubicBezTo>
                    <a:pt x="16" y="9"/>
                    <a:pt x="17" y="9"/>
                    <a:pt x="16" y="5"/>
                  </a:cubicBezTo>
                  <a:cubicBezTo>
                    <a:pt x="16" y="1"/>
                    <a:pt x="16" y="0"/>
                    <a:pt x="13" y="3"/>
                  </a:cubicBezTo>
                  <a:cubicBezTo>
                    <a:pt x="9" y="6"/>
                    <a:pt x="4" y="10"/>
                    <a:pt x="2" y="14"/>
                  </a:cubicBezTo>
                  <a:cubicBezTo>
                    <a:pt x="2" y="14"/>
                    <a:pt x="0" y="19"/>
                    <a:pt x="4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9" name="Freeform 3144"/>
            <p:cNvSpPr>
              <a:spLocks/>
            </p:cNvSpPr>
            <p:nvPr/>
          </p:nvSpPr>
          <p:spPr bwMode="auto">
            <a:xfrm>
              <a:off x="5872824" y="2640421"/>
              <a:ext cx="76523" cy="46307"/>
            </a:xfrm>
            <a:custGeom>
              <a:avLst/>
              <a:gdLst>
                <a:gd name="T0" fmla="*/ 2147483647 w 95"/>
                <a:gd name="T1" fmla="*/ 2147483647 h 56"/>
                <a:gd name="T2" fmla="*/ 2147483647 w 95"/>
                <a:gd name="T3" fmla="*/ 2147483647 h 56"/>
                <a:gd name="T4" fmla="*/ 2147483647 w 95"/>
                <a:gd name="T5" fmla="*/ 2147483647 h 56"/>
                <a:gd name="T6" fmla="*/ 2147483647 w 95"/>
                <a:gd name="T7" fmla="*/ 2147483647 h 56"/>
                <a:gd name="T8" fmla="*/ 2147483647 w 95"/>
                <a:gd name="T9" fmla="*/ 2147483647 h 56"/>
                <a:gd name="T10" fmla="*/ 2147483647 w 95"/>
                <a:gd name="T11" fmla="*/ 2147483647 h 56"/>
                <a:gd name="T12" fmla="*/ 2147483647 w 95"/>
                <a:gd name="T13" fmla="*/ 2147483647 h 56"/>
                <a:gd name="T14" fmla="*/ 2147483647 w 95"/>
                <a:gd name="T15" fmla="*/ 2147483647 h 56"/>
                <a:gd name="T16" fmla="*/ 2147483647 w 95"/>
                <a:gd name="T17" fmla="*/ 2147483647 h 56"/>
                <a:gd name="T18" fmla="*/ 2147483647 w 95"/>
                <a:gd name="T19" fmla="*/ 2147483647 h 56"/>
                <a:gd name="T20" fmla="*/ 2147483647 w 95"/>
                <a:gd name="T21" fmla="*/ 2147483647 h 56"/>
                <a:gd name="T22" fmla="*/ 2147483647 w 95"/>
                <a:gd name="T23" fmla="*/ 2147483647 h 56"/>
                <a:gd name="T24" fmla="*/ 2147483647 w 95"/>
                <a:gd name="T25" fmla="*/ 2147483647 h 56"/>
                <a:gd name="T26" fmla="*/ 2147483647 w 95"/>
                <a:gd name="T27" fmla="*/ 2147483647 h 56"/>
                <a:gd name="T28" fmla="*/ 2147483647 w 95"/>
                <a:gd name="T29" fmla="*/ 2147483647 h 56"/>
                <a:gd name="T30" fmla="*/ 2147483647 w 95"/>
                <a:gd name="T31" fmla="*/ 2147483647 h 56"/>
                <a:gd name="T32" fmla="*/ 2147483647 w 95"/>
                <a:gd name="T33" fmla="*/ 2147483647 h 56"/>
                <a:gd name="T34" fmla="*/ 2147483647 w 95"/>
                <a:gd name="T35" fmla="*/ 2147483647 h 56"/>
                <a:gd name="T36" fmla="*/ 2147483647 w 95"/>
                <a:gd name="T37" fmla="*/ 2147483647 h 56"/>
                <a:gd name="T38" fmla="*/ 2147483647 w 95"/>
                <a:gd name="T39" fmla="*/ 2147483647 h 56"/>
                <a:gd name="T40" fmla="*/ 2147483647 w 95"/>
                <a:gd name="T41" fmla="*/ 2147483647 h 56"/>
                <a:gd name="T42" fmla="*/ 2147483647 w 95"/>
                <a:gd name="T43" fmla="*/ 2147483647 h 56"/>
                <a:gd name="T44" fmla="*/ 2147483647 w 95"/>
                <a:gd name="T45" fmla="*/ 2147483647 h 56"/>
                <a:gd name="T46" fmla="*/ 2147483647 w 95"/>
                <a:gd name="T47" fmla="*/ 2147483647 h 56"/>
                <a:gd name="T48" fmla="*/ 2147483647 w 95"/>
                <a:gd name="T49" fmla="*/ 2147483647 h 56"/>
                <a:gd name="T50" fmla="*/ 2147483647 w 95"/>
                <a:gd name="T51" fmla="*/ 2147483647 h 56"/>
                <a:gd name="T52" fmla="*/ 2147483647 w 95"/>
                <a:gd name="T53" fmla="*/ 2147483647 h 56"/>
                <a:gd name="T54" fmla="*/ 2147483647 w 95"/>
                <a:gd name="T55" fmla="*/ 2147483647 h 56"/>
                <a:gd name="T56" fmla="*/ 2147483647 w 95"/>
                <a:gd name="T57" fmla="*/ 2147483647 h 56"/>
                <a:gd name="T58" fmla="*/ 2147483647 w 95"/>
                <a:gd name="T59" fmla="*/ 2147483647 h 56"/>
                <a:gd name="T60" fmla="*/ 2147483647 w 95"/>
                <a:gd name="T61" fmla="*/ 2147483647 h 56"/>
                <a:gd name="T62" fmla="*/ 2147483647 w 95"/>
                <a:gd name="T63" fmla="*/ 2147483647 h 56"/>
                <a:gd name="T64" fmla="*/ 2147483647 w 95"/>
                <a:gd name="T65" fmla="*/ 2147483647 h 56"/>
                <a:gd name="T66" fmla="*/ 2147483647 w 95"/>
                <a:gd name="T67" fmla="*/ 2147483647 h 56"/>
                <a:gd name="T68" fmla="*/ 2147483647 w 95"/>
                <a:gd name="T69" fmla="*/ 2147483647 h 56"/>
                <a:gd name="T70" fmla="*/ 2147483647 w 95"/>
                <a:gd name="T71" fmla="*/ 2147483647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" h="56">
                  <a:moveTo>
                    <a:pt x="90" y="28"/>
                  </a:moveTo>
                  <a:cubicBezTo>
                    <a:pt x="89" y="25"/>
                    <a:pt x="87" y="27"/>
                    <a:pt x="81" y="28"/>
                  </a:cubicBezTo>
                  <a:cubicBezTo>
                    <a:pt x="75" y="30"/>
                    <a:pt x="78" y="25"/>
                    <a:pt x="82" y="23"/>
                  </a:cubicBezTo>
                  <a:cubicBezTo>
                    <a:pt x="86" y="21"/>
                    <a:pt x="86" y="20"/>
                    <a:pt x="82" y="17"/>
                  </a:cubicBezTo>
                  <a:cubicBezTo>
                    <a:pt x="78" y="13"/>
                    <a:pt x="77" y="9"/>
                    <a:pt x="74" y="5"/>
                  </a:cubicBezTo>
                  <a:cubicBezTo>
                    <a:pt x="71" y="1"/>
                    <a:pt x="66" y="0"/>
                    <a:pt x="60" y="1"/>
                  </a:cubicBezTo>
                  <a:cubicBezTo>
                    <a:pt x="54" y="1"/>
                    <a:pt x="45" y="3"/>
                    <a:pt x="43" y="5"/>
                  </a:cubicBezTo>
                  <a:cubicBezTo>
                    <a:pt x="40" y="6"/>
                    <a:pt x="39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8"/>
                    <a:pt x="29" y="10"/>
                    <a:pt x="28" y="11"/>
                  </a:cubicBezTo>
                  <a:cubicBezTo>
                    <a:pt x="26" y="13"/>
                    <a:pt x="26" y="15"/>
                    <a:pt x="25" y="17"/>
                  </a:cubicBezTo>
                  <a:cubicBezTo>
                    <a:pt x="24" y="18"/>
                    <a:pt x="23" y="22"/>
                    <a:pt x="18" y="23"/>
                  </a:cubicBezTo>
                  <a:cubicBezTo>
                    <a:pt x="14" y="24"/>
                    <a:pt x="6" y="24"/>
                    <a:pt x="11" y="26"/>
                  </a:cubicBezTo>
                  <a:cubicBezTo>
                    <a:pt x="16" y="28"/>
                    <a:pt x="17" y="29"/>
                    <a:pt x="15" y="30"/>
                  </a:cubicBezTo>
                  <a:cubicBezTo>
                    <a:pt x="14" y="30"/>
                    <a:pt x="3" y="34"/>
                    <a:pt x="3" y="34"/>
                  </a:cubicBezTo>
                  <a:cubicBezTo>
                    <a:pt x="3" y="34"/>
                    <a:pt x="0" y="35"/>
                    <a:pt x="3" y="37"/>
                  </a:cubicBezTo>
                  <a:cubicBezTo>
                    <a:pt x="6" y="39"/>
                    <a:pt x="8" y="42"/>
                    <a:pt x="12" y="44"/>
                  </a:cubicBezTo>
                  <a:cubicBezTo>
                    <a:pt x="15" y="46"/>
                    <a:pt x="28" y="51"/>
                    <a:pt x="28" y="51"/>
                  </a:cubicBezTo>
                  <a:cubicBezTo>
                    <a:pt x="28" y="51"/>
                    <a:pt x="30" y="52"/>
                    <a:pt x="31" y="50"/>
                  </a:cubicBezTo>
                  <a:cubicBezTo>
                    <a:pt x="32" y="48"/>
                    <a:pt x="33" y="43"/>
                    <a:pt x="33" y="43"/>
                  </a:cubicBezTo>
                  <a:cubicBezTo>
                    <a:pt x="33" y="43"/>
                    <a:pt x="34" y="41"/>
                    <a:pt x="36" y="41"/>
                  </a:cubicBezTo>
                  <a:cubicBezTo>
                    <a:pt x="37" y="41"/>
                    <a:pt x="43" y="42"/>
                    <a:pt x="43" y="42"/>
                  </a:cubicBezTo>
                  <a:cubicBezTo>
                    <a:pt x="43" y="42"/>
                    <a:pt x="45" y="42"/>
                    <a:pt x="46" y="43"/>
                  </a:cubicBezTo>
                  <a:cubicBezTo>
                    <a:pt x="47" y="44"/>
                    <a:pt x="51" y="48"/>
                    <a:pt x="51" y="48"/>
                  </a:cubicBezTo>
                  <a:cubicBezTo>
                    <a:pt x="51" y="48"/>
                    <a:pt x="53" y="49"/>
                    <a:pt x="53" y="51"/>
                  </a:cubicBezTo>
                  <a:cubicBezTo>
                    <a:pt x="53" y="52"/>
                    <a:pt x="53" y="54"/>
                    <a:pt x="53" y="54"/>
                  </a:cubicBezTo>
                  <a:cubicBezTo>
                    <a:pt x="53" y="54"/>
                    <a:pt x="54" y="55"/>
                    <a:pt x="55" y="55"/>
                  </a:cubicBezTo>
                  <a:cubicBezTo>
                    <a:pt x="57" y="55"/>
                    <a:pt x="65" y="53"/>
                    <a:pt x="69" y="54"/>
                  </a:cubicBezTo>
                  <a:cubicBezTo>
                    <a:pt x="69" y="53"/>
                    <a:pt x="71" y="54"/>
                    <a:pt x="72" y="55"/>
                  </a:cubicBezTo>
                  <a:cubicBezTo>
                    <a:pt x="74" y="56"/>
                    <a:pt x="74" y="55"/>
                    <a:pt x="77" y="51"/>
                  </a:cubicBezTo>
                  <a:cubicBezTo>
                    <a:pt x="80" y="47"/>
                    <a:pt x="82" y="48"/>
                    <a:pt x="86" y="46"/>
                  </a:cubicBezTo>
                  <a:cubicBezTo>
                    <a:pt x="90" y="44"/>
                    <a:pt x="88" y="41"/>
                    <a:pt x="86" y="41"/>
                  </a:cubicBezTo>
                  <a:cubicBezTo>
                    <a:pt x="84" y="41"/>
                    <a:pt x="84" y="41"/>
                    <a:pt x="85" y="38"/>
                  </a:cubicBezTo>
                  <a:cubicBezTo>
                    <a:pt x="86" y="35"/>
                    <a:pt x="87" y="36"/>
                    <a:pt x="88" y="38"/>
                  </a:cubicBezTo>
                  <a:cubicBezTo>
                    <a:pt x="89" y="39"/>
                    <a:pt x="90" y="41"/>
                    <a:pt x="93" y="41"/>
                  </a:cubicBezTo>
                  <a:cubicBezTo>
                    <a:pt x="95" y="40"/>
                    <a:pt x="91" y="32"/>
                    <a:pt x="90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0" name="Freeform 3145"/>
            <p:cNvSpPr>
              <a:spLocks/>
            </p:cNvSpPr>
            <p:nvPr/>
          </p:nvSpPr>
          <p:spPr bwMode="auto">
            <a:xfrm>
              <a:off x="6032315" y="2862860"/>
              <a:ext cx="7250" cy="3307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2147483647 h 4"/>
                <a:gd name="T4" fmla="*/ 2147483647 w 9"/>
                <a:gd name="T5" fmla="*/ 2147483647 h 4"/>
                <a:gd name="T6" fmla="*/ 2147483647 w 9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5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5" y="4"/>
                    <a:pt x="9" y="4"/>
                    <a:pt x="9" y="2"/>
                  </a:cubicBezTo>
                  <a:cubicBezTo>
                    <a:pt x="8" y="0"/>
                    <a:pt x="7" y="1"/>
                    <a:pt x="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1" name="Freeform 3146"/>
            <p:cNvSpPr>
              <a:spLocks/>
            </p:cNvSpPr>
            <p:nvPr/>
          </p:nvSpPr>
          <p:spPr bwMode="auto">
            <a:xfrm>
              <a:off x="5812411" y="2633806"/>
              <a:ext cx="121631" cy="149670"/>
            </a:xfrm>
            <a:custGeom>
              <a:avLst/>
              <a:gdLst>
                <a:gd name="T0" fmla="*/ 2147483647 w 151"/>
                <a:gd name="T1" fmla="*/ 2147483647 h 181"/>
                <a:gd name="T2" fmla="*/ 2147483647 w 151"/>
                <a:gd name="T3" fmla="*/ 2147483647 h 181"/>
                <a:gd name="T4" fmla="*/ 2147483647 w 151"/>
                <a:gd name="T5" fmla="*/ 2147483647 h 181"/>
                <a:gd name="T6" fmla="*/ 2147483647 w 151"/>
                <a:gd name="T7" fmla="*/ 2147483647 h 181"/>
                <a:gd name="T8" fmla="*/ 2147483647 w 151"/>
                <a:gd name="T9" fmla="*/ 2147483647 h 181"/>
                <a:gd name="T10" fmla="*/ 2147483647 w 151"/>
                <a:gd name="T11" fmla="*/ 2147483647 h 181"/>
                <a:gd name="T12" fmla="*/ 2147483647 w 151"/>
                <a:gd name="T13" fmla="*/ 2147483647 h 181"/>
                <a:gd name="T14" fmla="*/ 2147483647 w 151"/>
                <a:gd name="T15" fmla="*/ 2147483647 h 181"/>
                <a:gd name="T16" fmla="*/ 2147483647 w 151"/>
                <a:gd name="T17" fmla="*/ 2147483647 h 181"/>
                <a:gd name="T18" fmla="*/ 2147483647 w 151"/>
                <a:gd name="T19" fmla="*/ 2147483647 h 181"/>
                <a:gd name="T20" fmla="*/ 2147483647 w 151"/>
                <a:gd name="T21" fmla="*/ 2147483647 h 181"/>
                <a:gd name="T22" fmla="*/ 2147483647 w 151"/>
                <a:gd name="T23" fmla="*/ 2147483647 h 181"/>
                <a:gd name="T24" fmla="*/ 2147483647 w 151"/>
                <a:gd name="T25" fmla="*/ 2147483647 h 181"/>
                <a:gd name="T26" fmla="*/ 2147483647 w 151"/>
                <a:gd name="T27" fmla="*/ 2147483647 h 181"/>
                <a:gd name="T28" fmla="*/ 2147483647 w 151"/>
                <a:gd name="T29" fmla="*/ 2147483647 h 181"/>
                <a:gd name="T30" fmla="*/ 2147483647 w 151"/>
                <a:gd name="T31" fmla="*/ 2147483647 h 181"/>
                <a:gd name="T32" fmla="*/ 2147483647 w 151"/>
                <a:gd name="T33" fmla="*/ 2147483647 h 181"/>
                <a:gd name="T34" fmla="*/ 2147483647 w 151"/>
                <a:gd name="T35" fmla="*/ 2147483647 h 181"/>
                <a:gd name="T36" fmla="*/ 2147483647 w 151"/>
                <a:gd name="T37" fmla="*/ 2147483647 h 181"/>
                <a:gd name="T38" fmla="*/ 2147483647 w 151"/>
                <a:gd name="T39" fmla="*/ 2147483647 h 181"/>
                <a:gd name="T40" fmla="*/ 2147483647 w 151"/>
                <a:gd name="T41" fmla="*/ 2147483647 h 181"/>
                <a:gd name="T42" fmla="*/ 2147483647 w 151"/>
                <a:gd name="T43" fmla="*/ 2147483647 h 181"/>
                <a:gd name="T44" fmla="*/ 2147483647 w 151"/>
                <a:gd name="T45" fmla="*/ 2147483647 h 181"/>
                <a:gd name="T46" fmla="*/ 2147483647 w 151"/>
                <a:gd name="T47" fmla="*/ 2147483647 h 181"/>
                <a:gd name="T48" fmla="*/ 2147483647 w 151"/>
                <a:gd name="T49" fmla="*/ 2147483647 h 181"/>
                <a:gd name="T50" fmla="*/ 2147483647 w 151"/>
                <a:gd name="T51" fmla="*/ 2147483647 h 181"/>
                <a:gd name="T52" fmla="*/ 2147483647 w 151"/>
                <a:gd name="T53" fmla="*/ 2147483647 h 181"/>
                <a:gd name="T54" fmla="*/ 2147483647 w 151"/>
                <a:gd name="T55" fmla="*/ 2147483647 h 181"/>
                <a:gd name="T56" fmla="*/ 2147483647 w 151"/>
                <a:gd name="T57" fmla="*/ 2147483647 h 181"/>
                <a:gd name="T58" fmla="*/ 2147483647 w 151"/>
                <a:gd name="T59" fmla="*/ 2147483647 h 181"/>
                <a:gd name="T60" fmla="*/ 2147483647 w 151"/>
                <a:gd name="T61" fmla="*/ 2147483647 h 181"/>
                <a:gd name="T62" fmla="*/ 2147483647 w 151"/>
                <a:gd name="T63" fmla="*/ 2147483647 h 181"/>
                <a:gd name="T64" fmla="*/ 2147483647 w 151"/>
                <a:gd name="T65" fmla="*/ 2147483647 h 181"/>
                <a:gd name="T66" fmla="*/ 2147483647 w 151"/>
                <a:gd name="T67" fmla="*/ 2147483647 h 181"/>
                <a:gd name="T68" fmla="*/ 2147483647 w 151"/>
                <a:gd name="T69" fmla="*/ 2147483647 h 181"/>
                <a:gd name="T70" fmla="*/ 2147483647 w 151"/>
                <a:gd name="T71" fmla="*/ 2147483647 h 181"/>
                <a:gd name="T72" fmla="*/ 2147483647 w 151"/>
                <a:gd name="T73" fmla="*/ 2147483647 h 181"/>
                <a:gd name="T74" fmla="*/ 2147483647 w 151"/>
                <a:gd name="T75" fmla="*/ 2147483647 h 181"/>
                <a:gd name="T76" fmla="*/ 2147483647 w 151"/>
                <a:gd name="T77" fmla="*/ 2147483647 h 181"/>
                <a:gd name="T78" fmla="*/ 2147483647 w 151"/>
                <a:gd name="T79" fmla="*/ 2147483647 h 181"/>
                <a:gd name="T80" fmla="*/ 2147483647 w 151"/>
                <a:gd name="T81" fmla="*/ 2147483647 h 181"/>
                <a:gd name="T82" fmla="*/ 2147483647 w 151"/>
                <a:gd name="T83" fmla="*/ 2147483647 h 181"/>
                <a:gd name="T84" fmla="*/ 2147483647 w 151"/>
                <a:gd name="T85" fmla="*/ 2147483647 h 181"/>
                <a:gd name="T86" fmla="*/ 2147483647 w 151"/>
                <a:gd name="T87" fmla="*/ 2147483647 h 181"/>
                <a:gd name="T88" fmla="*/ 2147483647 w 151"/>
                <a:gd name="T89" fmla="*/ 2147483647 h 181"/>
                <a:gd name="T90" fmla="*/ 2147483647 w 151"/>
                <a:gd name="T91" fmla="*/ 2147483647 h 181"/>
                <a:gd name="T92" fmla="*/ 2147483647 w 151"/>
                <a:gd name="T93" fmla="*/ 2147483647 h 181"/>
                <a:gd name="T94" fmla="*/ 2147483647 w 151"/>
                <a:gd name="T95" fmla="*/ 2147483647 h 181"/>
                <a:gd name="T96" fmla="*/ 2147483647 w 151"/>
                <a:gd name="T97" fmla="*/ 2147483647 h 181"/>
                <a:gd name="T98" fmla="*/ 2147483647 w 151"/>
                <a:gd name="T99" fmla="*/ 2147483647 h 181"/>
                <a:gd name="T100" fmla="*/ 2147483647 w 151"/>
                <a:gd name="T101" fmla="*/ 2147483647 h 181"/>
                <a:gd name="T102" fmla="*/ 2147483647 w 151"/>
                <a:gd name="T103" fmla="*/ 2147483647 h 181"/>
                <a:gd name="T104" fmla="*/ 2147483647 w 151"/>
                <a:gd name="T105" fmla="*/ 2147483647 h 181"/>
                <a:gd name="T106" fmla="*/ 2147483647 w 151"/>
                <a:gd name="T107" fmla="*/ 2147483647 h 181"/>
                <a:gd name="T108" fmla="*/ 2147483647 w 151"/>
                <a:gd name="T109" fmla="*/ 2147483647 h 181"/>
                <a:gd name="T110" fmla="*/ 2147483647 w 151"/>
                <a:gd name="T111" fmla="*/ 2147483647 h 181"/>
                <a:gd name="T112" fmla="*/ 2147483647 w 151"/>
                <a:gd name="T113" fmla="*/ 2147483647 h 1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" h="181">
                  <a:moveTo>
                    <a:pt x="130" y="63"/>
                  </a:moveTo>
                  <a:cubicBezTo>
                    <a:pt x="129" y="63"/>
                    <a:pt x="128" y="62"/>
                    <a:pt x="128" y="62"/>
                  </a:cubicBezTo>
                  <a:cubicBezTo>
                    <a:pt x="128" y="62"/>
                    <a:pt x="128" y="60"/>
                    <a:pt x="128" y="59"/>
                  </a:cubicBezTo>
                  <a:cubicBezTo>
                    <a:pt x="128" y="57"/>
                    <a:pt x="126" y="56"/>
                    <a:pt x="126" y="56"/>
                  </a:cubicBezTo>
                  <a:cubicBezTo>
                    <a:pt x="126" y="56"/>
                    <a:pt x="122" y="52"/>
                    <a:pt x="121" y="51"/>
                  </a:cubicBezTo>
                  <a:cubicBezTo>
                    <a:pt x="120" y="50"/>
                    <a:pt x="118" y="50"/>
                    <a:pt x="118" y="50"/>
                  </a:cubicBezTo>
                  <a:cubicBezTo>
                    <a:pt x="118" y="50"/>
                    <a:pt x="112" y="49"/>
                    <a:pt x="111" y="49"/>
                  </a:cubicBezTo>
                  <a:cubicBezTo>
                    <a:pt x="109" y="49"/>
                    <a:pt x="108" y="51"/>
                    <a:pt x="108" y="51"/>
                  </a:cubicBezTo>
                  <a:cubicBezTo>
                    <a:pt x="108" y="51"/>
                    <a:pt x="107" y="56"/>
                    <a:pt x="106" y="58"/>
                  </a:cubicBezTo>
                  <a:cubicBezTo>
                    <a:pt x="105" y="60"/>
                    <a:pt x="103" y="59"/>
                    <a:pt x="103" y="59"/>
                  </a:cubicBezTo>
                  <a:cubicBezTo>
                    <a:pt x="103" y="59"/>
                    <a:pt x="90" y="54"/>
                    <a:pt x="87" y="52"/>
                  </a:cubicBezTo>
                  <a:cubicBezTo>
                    <a:pt x="83" y="50"/>
                    <a:pt x="81" y="47"/>
                    <a:pt x="78" y="45"/>
                  </a:cubicBezTo>
                  <a:cubicBezTo>
                    <a:pt x="75" y="43"/>
                    <a:pt x="78" y="42"/>
                    <a:pt x="78" y="42"/>
                  </a:cubicBezTo>
                  <a:cubicBezTo>
                    <a:pt x="78" y="42"/>
                    <a:pt x="89" y="38"/>
                    <a:pt x="90" y="38"/>
                  </a:cubicBezTo>
                  <a:cubicBezTo>
                    <a:pt x="92" y="37"/>
                    <a:pt x="91" y="36"/>
                    <a:pt x="86" y="34"/>
                  </a:cubicBezTo>
                  <a:cubicBezTo>
                    <a:pt x="81" y="32"/>
                    <a:pt x="89" y="32"/>
                    <a:pt x="93" y="31"/>
                  </a:cubicBezTo>
                  <a:cubicBezTo>
                    <a:pt x="98" y="30"/>
                    <a:pt x="99" y="26"/>
                    <a:pt x="100" y="25"/>
                  </a:cubicBezTo>
                  <a:cubicBezTo>
                    <a:pt x="101" y="23"/>
                    <a:pt x="101" y="21"/>
                    <a:pt x="103" y="19"/>
                  </a:cubicBezTo>
                  <a:cubicBezTo>
                    <a:pt x="104" y="18"/>
                    <a:pt x="107" y="16"/>
                    <a:pt x="109" y="15"/>
                  </a:cubicBezTo>
                  <a:cubicBezTo>
                    <a:pt x="107" y="14"/>
                    <a:pt x="110" y="12"/>
                    <a:pt x="110" y="12"/>
                  </a:cubicBezTo>
                  <a:cubicBezTo>
                    <a:pt x="110" y="12"/>
                    <a:pt x="112" y="10"/>
                    <a:pt x="116" y="8"/>
                  </a:cubicBezTo>
                  <a:cubicBezTo>
                    <a:pt x="120" y="7"/>
                    <a:pt x="112" y="3"/>
                    <a:pt x="108" y="2"/>
                  </a:cubicBezTo>
                  <a:cubicBezTo>
                    <a:pt x="104" y="0"/>
                    <a:pt x="106" y="2"/>
                    <a:pt x="107" y="4"/>
                  </a:cubicBezTo>
                  <a:cubicBezTo>
                    <a:pt x="108" y="6"/>
                    <a:pt x="104" y="6"/>
                    <a:pt x="102" y="5"/>
                  </a:cubicBezTo>
                  <a:cubicBezTo>
                    <a:pt x="100" y="4"/>
                    <a:pt x="100" y="7"/>
                    <a:pt x="100" y="12"/>
                  </a:cubicBezTo>
                  <a:cubicBezTo>
                    <a:pt x="101" y="18"/>
                    <a:pt x="98" y="17"/>
                    <a:pt x="96" y="17"/>
                  </a:cubicBezTo>
                  <a:cubicBezTo>
                    <a:pt x="94" y="16"/>
                    <a:pt x="97" y="11"/>
                    <a:pt x="97" y="9"/>
                  </a:cubicBezTo>
                  <a:cubicBezTo>
                    <a:pt x="96" y="7"/>
                    <a:pt x="94" y="6"/>
                    <a:pt x="92" y="6"/>
                  </a:cubicBezTo>
                  <a:cubicBezTo>
                    <a:pt x="90" y="6"/>
                    <a:pt x="92" y="8"/>
                    <a:pt x="92" y="12"/>
                  </a:cubicBezTo>
                  <a:cubicBezTo>
                    <a:pt x="92" y="16"/>
                    <a:pt x="90" y="11"/>
                    <a:pt x="89" y="9"/>
                  </a:cubicBezTo>
                  <a:cubicBezTo>
                    <a:pt x="88" y="6"/>
                    <a:pt x="88" y="7"/>
                    <a:pt x="86" y="9"/>
                  </a:cubicBezTo>
                  <a:cubicBezTo>
                    <a:pt x="85" y="10"/>
                    <a:pt x="83" y="10"/>
                    <a:pt x="83" y="9"/>
                  </a:cubicBezTo>
                  <a:cubicBezTo>
                    <a:pt x="84" y="7"/>
                    <a:pt x="82" y="9"/>
                    <a:pt x="80" y="11"/>
                  </a:cubicBezTo>
                  <a:cubicBezTo>
                    <a:pt x="79" y="12"/>
                    <a:pt x="78" y="11"/>
                    <a:pt x="74" y="12"/>
                  </a:cubicBezTo>
                  <a:cubicBezTo>
                    <a:pt x="71" y="13"/>
                    <a:pt x="67" y="19"/>
                    <a:pt x="66" y="23"/>
                  </a:cubicBezTo>
                  <a:cubicBezTo>
                    <a:pt x="64" y="28"/>
                    <a:pt x="63" y="29"/>
                    <a:pt x="59" y="31"/>
                  </a:cubicBezTo>
                  <a:cubicBezTo>
                    <a:pt x="54" y="33"/>
                    <a:pt x="63" y="35"/>
                    <a:pt x="72" y="36"/>
                  </a:cubicBezTo>
                  <a:cubicBezTo>
                    <a:pt x="80" y="36"/>
                    <a:pt x="77" y="36"/>
                    <a:pt x="76" y="37"/>
                  </a:cubicBezTo>
                  <a:cubicBezTo>
                    <a:pt x="75" y="38"/>
                    <a:pt x="74" y="42"/>
                    <a:pt x="72" y="43"/>
                  </a:cubicBezTo>
                  <a:cubicBezTo>
                    <a:pt x="69" y="43"/>
                    <a:pt x="68" y="45"/>
                    <a:pt x="67" y="48"/>
                  </a:cubicBezTo>
                  <a:cubicBezTo>
                    <a:pt x="66" y="51"/>
                    <a:pt x="67" y="52"/>
                    <a:pt x="65" y="53"/>
                  </a:cubicBezTo>
                  <a:cubicBezTo>
                    <a:pt x="64" y="54"/>
                    <a:pt x="58" y="53"/>
                    <a:pt x="54" y="52"/>
                  </a:cubicBezTo>
                  <a:cubicBezTo>
                    <a:pt x="50" y="51"/>
                    <a:pt x="47" y="53"/>
                    <a:pt x="46" y="55"/>
                  </a:cubicBezTo>
                  <a:cubicBezTo>
                    <a:pt x="44" y="58"/>
                    <a:pt x="43" y="56"/>
                    <a:pt x="42" y="54"/>
                  </a:cubicBezTo>
                  <a:cubicBezTo>
                    <a:pt x="41" y="51"/>
                    <a:pt x="36" y="51"/>
                    <a:pt x="33" y="51"/>
                  </a:cubicBezTo>
                  <a:cubicBezTo>
                    <a:pt x="30" y="51"/>
                    <a:pt x="23" y="49"/>
                    <a:pt x="23" y="49"/>
                  </a:cubicBezTo>
                  <a:cubicBezTo>
                    <a:pt x="21" y="49"/>
                    <a:pt x="21" y="48"/>
                    <a:pt x="20" y="52"/>
                  </a:cubicBezTo>
                  <a:cubicBezTo>
                    <a:pt x="19" y="56"/>
                    <a:pt x="17" y="55"/>
                    <a:pt x="16" y="53"/>
                  </a:cubicBezTo>
                  <a:cubicBezTo>
                    <a:pt x="16" y="51"/>
                    <a:pt x="14" y="51"/>
                    <a:pt x="13" y="53"/>
                  </a:cubicBezTo>
                  <a:cubicBezTo>
                    <a:pt x="12" y="55"/>
                    <a:pt x="15" y="57"/>
                    <a:pt x="19" y="58"/>
                  </a:cubicBezTo>
                  <a:cubicBezTo>
                    <a:pt x="23" y="60"/>
                    <a:pt x="20" y="64"/>
                    <a:pt x="18" y="69"/>
                  </a:cubicBezTo>
                  <a:cubicBezTo>
                    <a:pt x="16" y="73"/>
                    <a:pt x="20" y="71"/>
                    <a:pt x="27" y="70"/>
                  </a:cubicBezTo>
                  <a:cubicBezTo>
                    <a:pt x="34" y="68"/>
                    <a:pt x="25" y="74"/>
                    <a:pt x="22" y="75"/>
                  </a:cubicBezTo>
                  <a:cubicBezTo>
                    <a:pt x="18" y="76"/>
                    <a:pt x="19" y="76"/>
                    <a:pt x="22" y="80"/>
                  </a:cubicBezTo>
                  <a:cubicBezTo>
                    <a:pt x="26" y="84"/>
                    <a:pt x="21" y="83"/>
                    <a:pt x="19" y="83"/>
                  </a:cubicBezTo>
                  <a:cubicBezTo>
                    <a:pt x="16" y="82"/>
                    <a:pt x="15" y="84"/>
                    <a:pt x="12" y="85"/>
                  </a:cubicBezTo>
                  <a:cubicBezTo>
                    <a:pt x="9" y="85"/>
                    <a:pt x="8" y="84"/>
                    <a:pt x="9" y="87"/>
                  </a:cubicBezTo>
                  <a:cubicBezTo>
                    <a:pt x="10" y="90"/>
                    <a:pt x="11" y="88"/>
                    <a:pt x="11" y="91"/>
                  </a:cubicBezTo>
                  <a:cubicBezTo>
                    <a:pt x="10" y="94"/>
                    <a:pt x="20" y="92"/>
                    <a:pt x="24" y="92"/>
                  </a:cubicBezTo>
                  <a:cubicBezTo>
                    <a:pt x="29" y="92"/>
                    <a:pt x="32" y="92"/>
                    <a:pt x="29" y="96"/>
                  </a:cubicBezTo>
                  <a:cubicBezTo>
                    <a:pt x="26" y="101"/>
                    <a:pt x="42" y="100"/>
                    <a:pt x="47" y="99"/>
                  </a:cubicBezTo>
                  <a:cubicBezTo>
                    <a:pt x="53" y="98"/>
                    <a:pt x="49" y="101"/>
                    <a:pt x="49" y="103"/>
                  </a:cubicBezTo>
                  <a:cubicBezTo>
                    <a:pt x="48" y="105"/>
                    <a:pt x="45" y="106"/>
                    <a:pt x="42" y="105"/>
                  </a:cubicBezTo>
                  <a:cubicBezTo>
                    <a:pt x="40" y="104"/>
                    <a:pt x="40" y="104"/>
                    <a:pt x="38" y="106"/>
                  </a:cubicBezTo>
                  <a:cubicBezTo>
                    <a:pt x="37" y="108"/>
                    <a:pt x="34" y="115"/>
                    <a:pt x="33" y="119"/>
                  </a:cubicBezTo>
                  <a:cubicBezTo>
                    <a:pt x="33" y="122"/>
                    <a:pt x="29" y="122"/>
                    <a:pt x="26" y="125"/>
                  </a:cubicBezTo>
                  <a:cubicBezTo>
                    <a:pt x="22" y="129"/>
                    <a:pt x="21" y="130"/>
                    <a:pt x="24" y="128"/>
                  </a:cubicBezTo>
                  <a:cubicBezTo>
                    <a:pt x="27" y="127"/>
                    <a:pt x="41" y="124"/>
                    <a:pt x="45" y="123"/>
                  </a:cubicBezTo>
                  <a:cubicBezTo>
                    <a:pt x="49" y="122"/>
                    <a:pt x="50" y="120"/>
                    <a:pt x="54" y="123"/>
                  </a:cubicBezTo>
                  <a:cubicBezTo>
                    <a:pt x="58" y="125"/>
                    <a:pt x="58" y="125"/>
                    <a:pt x="55" y="127"/>
                  </a:cubicBezTo>
                  <a:cubicBezTo>
                    <a:pt x="52" y="129"/>
                    <a:pt x="33" y="131"/>
                    <a:pt x="31" y="130"/>
                  </a:cubicBezTo>
                  <a:cubicBezTo>
                    <a:pt x="28" y="129"/>
                    <a:pt x="26" y="131"/>
                    <a:pt x="24" y="134"/>
                  </a:cubicBezTo>
                  <a:cubicBezTo>
                    <a:pt x="22" y="137"/>
                    <a:pt x="22" y="137"/>
                    <a:pt x="20" y="137"/>
                  </a:cubicBezTo>
                  <a:cubicBezTo>
                    <a:pt x="18" y="137"/>
                    <a:pt x="18" y="138"/>
                    <a:pt x="21" y="143"/>
                  </a:cubicBezTo>
                  <a:cubicBezTo>
                    <a:pt x="25" y="147"/>
                    <a:pt x="21" y="145"/>
                    <a:pt x="18" y="145"/>
                  </a:cubicBezTo>
                  <a:cubicBezTo>
                    <a:pt x="15" y="145"/>
                    <a:pt x="15" y="144"/>
                    <a:pt x="15" y="143"/>
                  </a:cubicBezTo>
                  <a:cubicBezTo>
                    <a:pt x="15" y="142"/>
                    <a:pt x="13" y="143"/>
                    <a:pt x="12" y="144"/>
                  </a:cubicBezTo>
                  <a:cubicBezTo>
                    <a:pt x="10" y="146"/>
                    <a:pt x="9" y="145"/>
                    <a:pt x="9" y="143"/>
                  </a:cubicBezTo>
                  <a:cubicBezTo>
                    <a:pt x="9" y="141"/>
                    <a:pt x="5" y="144"/>
                    <a:pt x="3" y="147"/>
                  </a:cubicBezTo>
                  <a:cubicBezTo>
                    <a:pt x="1" y="149"/>
                    <a:pt x="0" y="148"/>
                    <a:pt x="5" y="149"/>
                  </a:cubicBezTo>
                  <a:cubicBezTo>
                    <a:pt x="9" y="151"/>
                    <a:pt x="15" y="150"/>
                    <a:pt x="20" y="149"/>
                  </a:cubicBezTo>
                  <a:cubicBezTo>
                    <a:pt x="24" y="147"/>
                    <a:pt x="22" y="150"/>
                    <a:pt x="20" y="150"/>
                  </a:cubicBezTo>
                  <a:cubicBezTo>
                    <a:pt x="19" y="150"/>
                    <a:pt x="19" y="151"/>
                    <a:pt x="18" y="152"/>
                  </a:cubicBezTo>
                  <a:cubicBezTo>
                    <a:pt x="17" y="153"/>
                    <a:pt x="14" y="154"/>
                    <a:pt x="11" y="155"/>
                  </a:cubicBezTo>
                  <a:cubicBezTo>
                    <a:pt x="7" y="156"/>
                    <a:pt x="7" y="156"/>
                    <a:pt x="4" y="160"/>
                  </a:cubicBezTo>
                  <a:cubicBezTo>
                    <a:pt x="2" y="164"/>
                    <a:pt x="16" y="164"/>
                    <a:pt x="22" y="163"/>
                  </a:cubicBezTo>
                  <a:cubicBezTo>
                    <a:pt x="29" y="162"/>
                    <a:pt x="27" y="163"/>
                    <a:pt x="27" y="163"/>
                  </a:cubicBezTo>
                  <a:cubicBezTo>
                    <a:pt x="27" y="163"/>
                    <a:pt x="19" y="170"/>
                    <a:pt x="12" y="173"/>
                  </a:cubicBezTo>
                  <a:cubicBezTo>
                    <a:pt x="6" y="177"/>
                    <a:pt x="21" y="173"/>
                    <a:pt x="24" y="173"/>
                  </a:cubicBezTo>
                  <a:cubicBezTo>
                    <a:pt x="28" y="172"/>
                    <a:pt x="26" y="173"/>
                    <a:pt x="24" y="175"/>
                  </a:cubicBezTo>
                  <a:cubicBezTo>
                    <a:pt x="21" y="176"/>
                    <a:pt x="23" y="176"/>
                    <a:pt x="25" y="176"/>
                  </a:cubicBezTo>
                  <a:cubicBezTo>
                    <a:pt x="26" y="176"/>
                    <a:pt x="25" y="177"/>
                    <a:pt x="22" y="179"/>
                  </a:cubicBezTo>
                  <a:cubicBezTo>
                    <a:pt x="19" y="180"/>
                    <a:pt x="31" y="181"/>
                    <a:pt x="35" y="180"/>
                  </a:cubicBezTo>
                  <a:cubicBezTo>
                    <a:pt x="39" y="178"/>
                    <a:pt x="53" y="177"/>
                    <a:pt x="60" y="175"/>
                  </a:cubicBezTo>
                  <a:cubicBezTo>
                    <a:pt x="66" y="172"/>
                    <a:pt x="67" y="169"/>
                    <a:pt x="69" y="166"/>
                  </a:cubicBezTo>
                  <a:cubicBezTo>
                    <a:pt x="70" y="164"/>
                    <a:pt x="71" y="164"/>
                    <a:pt x="73" y="165"/>
                  </a:cubicBezTo>
                  <a:cubicBezTo>
                    <a:pt x="75" y="166"/>
                    <a:pt x="76" y="166"/>
                    <a:pt x="83" y="161"/>
                  </a:cubicBezTo>
                  <a:cubicBezTo>
                    <a:pt x="89" y="155"/>
                    <a:pt x="91" y="157"/>
                    <a:pt x="95" y="154"/>
                  </a:cubicBezTo>
                  <a:cubicBezTo>
                    <a:pt x="99" y="151"/>
                    <a:pt x="105" y="152"/>
                    <a:pt x="111" y="150"/>
                  </a:cubicBezTo>
                  <a:cubicBezTo>
                    <a:pt x="118" y="148"/>
                    <a:pt x="115" y="148"/>
                    <a:pt x="116" y="145"/>
                  </a:cubicBezTo>
                  <a:cubicBezTo>
                    <a:pt x="116" y="143"/>
                    <a:pt x="117" y="145"/>
                    <a:pt x="118" y="148"/>
                  </a:cubicBezTo>
                  <a:cubicBezTo>
                    <a:pt x="118" y="150"/>
                    <a:pt x="120" y="148"/>
                    <a:pt x="123" y="146"/>
                  </a:cubicBezTo>
                  <a:cubicBezTo>
                    <a:pt x="126" y="144"/>
                    <a:pt x="132" y="147"/>
                    <a:pt x="135" y="147"/>
                  </a:cubicBezTo>
                  <a:cubicBezTo>
                    <a:pt x="138" y="148"/>
                    <a:pt x="137" y="147"/>
                    <a:pt x="135" y="144"/>
                  </a:cubicBezTo>
                  <a:cubicBezTo>
                    <a:pt x="133" y="140"/>
                    <a:pt x="135" y="140"/>
                    <a:pt x="136" y="140"/>
                  </a:cubicBezTo>
                  <a:cubicBezTo>
                    <a:pt x="138" y="139"/>
                    <a:pt x="139" y="139"/>
                    <a:pt x="140" y="135"/>
                  </a:cubicBezTo>
                  <a:cubicBezTo>
                    <a:pt x="140" y="131"/>
                    <a:pt x="144" y="124"/>
                    <a:pt x="147" y="117"/>
                  </a:cubicBezTo>
                  <a:cubicBezTo>
                    <a:pt x="151" y="111"/>
                    <a:pt x="149" y="109"/>
                    <a:pt x="147" y="104"/>
                  </a:cubicBezTo>
                  <a:cubicBezTo>
                    <a:pt x="146" y="100"/>
                    <a:pt x="147" y="92"/>
                    <a:pt x="147" y="89"/>
                  </a:cubicBezTo>
                  <a:cubicBezTo>
                    <a:pt x="148" y="85"/>
                    <a:pt x="144" y="81"/>
                    <a:pt x="142" y="79"/>
                  </a:cubicBezTo>
                  <a:cubicBezTo>
                    <a:pt x="140" y="76"/>
                    <a:pt x="139" y="74"/>
                    <a:pt x="138" y="70"/>
                  </a:cubicBezTo>
                  <a:cubicBezTo>
                    <a:pt x="136" y="65"/>
                    <a:pt x="142" y="66"/>
                    <a:pt x="144" y="66"/>
                  </a:cubicBezTo>
                  <a:cubicBezTo>
                    <a:pt x="146" y="66"/>
                    <a:pt x="146" y="66"/>
                    <a:pt x="145" y="64"/>
                  </a:cubicBezTo>
                  <a:cubicBezTo>
                    <a:pt x="144" y="63"/>
                    <a:pt x="144" y="62"/>
                    <a:pt x="144" y="62"/>
                  </a:cubicBezTo>
                  <a:cubicBezTo>
                    <a:pt x="140" y="61"/>
                    <a:pt x="132" y="63"/>
                    <a:pt x="130" y="6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2" name="Freeform 3147"/>
            <p:cNvSpPr>
              <a:spLocks/>
            </p:cNvSpPr>
            <p:nvPr/>
          </p:nvSpPr>
          <p:spPr bwMode="auto">
            <a:xfrm>
              <a:off x="5817244" y="2684248"/>
              <a:ext cx="8860" cy="9096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0"/>
                    <a:pt x="0" y="3"/>
                    <a:pt x="3" y="6"/>
                  </a:cubicBezTo>
                  <a:cubicBezTo>
                    <a:pt x="3" y="6"/>
                    <a:pt x="11" y="11"/>
                    <a:pt x="11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3" name="Freeform 3148"/>
            <p:cNvSpPr>
              <a:spLocks/>
            </p:cNvSpPr>
            <p:nvPr/>
          </p:nvSpPr>
          <p:spPr bwMode="auto">
            <a:xfrm>
              <a:off x="4117629" y="1192500"/>
              <a:ext cx="1656924" cy="1256905"/>
            </a:xfrm>
            <a:custGeom>
              <a:avLst/>
              <a:gdLst>
                <a:gd name="T0" fmla="*/ 2147483647 w 2057"/>
                <a:gd name="T1" fmla="*/ 2147483647 h 1520"/>
                <a:gd name="T2" fmla="*/ 2147483647 w 2057"/>
                <a:gd name="T3" fmla="*/ 2147483647 h 1520"/>
                <a:gd name="T4" fmla="*/ 2147483647 w 2057"/>
                <a:gd name="T5" fmla="*/ 2147483647 h 1520"/>
                <a:gd name="T6" fmla="*/ 2147483647 w 2057"/>
                <a:gd name="T7" fmla="*/ 2147483647 h 1520"/>
                <a:gd name="T8" fmla="*/ 2147483647 w 2057"/>
                <a:gd name="T9" fmla="*/ 2147483647 h 1520"/>
                <a:gd name="T10" fmla="*/ 2147483647 w 2057"/>
                <a:gd name="T11" fmla="*/ 2147483647 h 1520"/>
                <a:gd name="T12" fmla="*/ 2147483647 w 2057"/>
                <a:gd name="T13" fmla="*/ 2147483647 h 1520"/>
                <a:gd name="T14" fmla="*/ 2147483647 w 2057"/>
                <a:gd name="T15" fmla="*/ 2147483647 h 1520"/>
                <a:gd name="T16" fmla="*/ 2147483647 w 2057"/>
                <a:gd name="T17" fmla="*/ 2147483647 h 1520"/>
                <a:gd name="T18" fmla="*/ 2147483647 w 2057"/>
                <a:gd name="T19" fmla="*/ 2147483647 h 1520"/>
                <a:gd name="T20" fmla="*/ 2147483647 w 2057"/>
                <a:gd name="T21" fmla="*/ 2147483647 h 1520"/>
                <a:gd name="T22" fmla="*/ 2147483647 w 2057"/>
                <a:gd name="T23" fmla="*/ 2147483647 h 1520"/>
                <a:gd name="T24" fmla="*/ 2147483647 w 2057"/>
                <a:gd name="T25" fmla="*/ 2147483647 h 1520"/>
                <a:gd name="T26" fmla="*/ 2147483647 w 2057"/>
                <a:gd name="T27" fmla="*/ 2147483647 h 1520"/>
                <a:gd name="T28" fmla="*/ 2147483647 w 2057"/>
                <a:gd name="T29" fmla="*/ 2147483647 h 1520"/>
                <a:gd name="T30" fmla="*/ 2147483647 w 2057"/>
                <a:gd name="T31" fmla="*/ 2147483647 h 1520"/>
                <a:gd name="T32" fmla="*/ 2147483647 w 2057"/>
                <a:gd name="T33" fmla="*/ 2147483647 h 1520"/>
                <a:gd name="T34" fmla="*/ 2147483647 w 2057"/>
                <a:gd name="T35" fmla="*/ 2147483647 h 1520"/>
                <a:gd name="T36" fmla="*/ 2147483647 w 2057"/>
                <a:gd name="T37" fmla="*/ 2147483647 h 1520"/>
                <a:gd name="T38" fmla="*/ 2147483647 w 2057"/>
                <a:gd name="T39" fmla="*/ 2147483647 h 1520"/>
                <a:gd name="T40" fmla="*/ 2147483647 w 2057"/>
                <a:gd name="T41" fmla="*/ 2147483647 h 1520"/>
                <a:gd name="T42" fmla="*/ 2147483647 w 2057"/>
                <a:gd name="T43" fmla="*/ 2147483647 h 1520"/>
                <a:gd name="T44" fmla="*/ 2147483647 w 2057"/>
                <a:gd name="T45" fmla="*/ 2147483647 h 1520"/>
                <a:gd name="T46" fmla="*/ 2147483647 w 2057"/>
                <a:gd name="T47" fmla="*/ 2147483647 h 1520"/>
                <a:gd name="T48" fmla="*/ 2147483647 w 2057"/>
                <a:gd name="T49" fmla="*/ 2147483647 h 1520"/>
                <a:gd name="T50" fmla="*/ 2147483647 w 2057"/>
                <a:gd name="T51" fmla="*/ 2147483647 h 1520"/>
                <a:gd name="T52" fmla="*/ 2147483647 w 2057"/>
                <a:gd name="T53" fmla="*/ 2147483647 h 1520"/>
                <a:gd name="T54" fmla="*/ 2147483647 w 2057"/>
                <a:gd name="T55" fmla="*/ 2147483647 h 1520"/>
                <a:gd name="T56" fmla="*/ 2147483647 w 2057"/>
                <a:gd name="T57" fmla="*/ 2147483647 h 1520"/>
                <a:gd name="T58" fmla="*/ 2147483647 w 2057"/>
                <a:gd name="T59" fmla="*/ 2147483647 h 1520"/>
                <a:gd name="T60" fmla="*/ 2147483647 w 2057"/>
                <a:gd name="T61" fmla="*/ 2147483647 h 1520"/>
                <a:gd name="T62" fmla="*/ 2147483647 w 2057"/>
                <a:gd name="T63" fmla="*/ 2147483647 h 1520"/>
                <a:gd name="T64" fmla="*/ 2147483647 w 2057"/>
                <a:gd name="T65" fmla="*/ 2147483647 h 1520"/>
                <a:gd name="T66" fmla="*/ 2147483647 w 2057"/>
                <a:gd name="T67" fmla="*/ 2147483647 h 1520"/>
                <a:gd name="T68" fmla="*/ 2147483647 w 2057"/>
                <a:gd name="T69" fmla="*/ 2147483647 h 1520"/>
                <a:gd name="T70" fmla="*/ 2147483647 w 2057"/>
                <a:gd name="T71" fmla="*/ 2147483647 h 1520"/>
                <a:gd name="T72" fmla="*/ 2147483647 w 2057"/>
                <a:gd name="T73" fmla="*/ 2147483647 h 1520"/>
                <a:gd name="T74" fmla="*/ 2147483647 w 2057"/>
                <a:gd name="T75" fmla="*/ 2147483647 h 1520"/>
                <a:gd name="T76" fmla="*/ 2147483647 w 2057"/>
                <a:gd name="T77" fmla="*/ 2147483647 h 1520"/>
                <a:gd name="T78" fmla="*/ 2147483647 w 2057"/>
                <a:gd name="T79" fmla="*/ 2147483647 h 1520"/>
                <a:gd name="T80" fmla="*/ 2147483647 w 2057"/>
                <a:gd name="T81" fmla="*/ 2147483647 h 1520"/>
                <a:gd name="T82" fmla="*/ 2147483647 w 2057"/>
                <a:gd name="T83" fmla="*/ 2147483647 h 1520"/>
                <a:gd name="T84" fmla="*/ 2147483647 w 2057"/>
                <a:gd name="T85" fmla="*/ 2147483647 h 1520"/>
                <a:gd name="T86" fmla="*/ 2147483647 w 2057"/>
                <a:gd name="T87" fmla="*/ 2147483647 h 1520"/>
                <a:gd name="T88" fmla="*/ 2147483647 w 2057"/>
                <a:gd name="T89" fmla="*/ 2147483647 h 1520"/>
                <a:gd name="T90" fmla="*/ 2147483647 w 2057"/>
                <a:gd name="T91" fmla="*/ 2147483647 h 1520"/>
                <a:gd name="T92" fmla="*/ 2147483647 w 2057"/>
                <a:gd name="T93" fmla="*/ 2147483647 h 1520"/>
                <a:gd name="T94" fmla="*/ 2147483647 w 2057"/>
                <a:gd name="T95" fmla="*/ 2147483647 h 1520"/>
                <a:gd name="T96" fmla="*/ 2147483647 w 2057"/>
                <a:gd name="T97" fmla="*/ 2147483647 h 1520"/>
                <a:gd name="T98" fmla="*/ 2147483647 w 2057"/>
                <a:gd name="T99" fmla="*/ 2147483647 h 1520"/>
                <a:gd name="T100" fmla="*/ 2147483647 w 2057"/>
                <a:gd name="T101" fmla="*/ 2147483647 h 1520"/>
                <a:gd name="T102" fmla="*/ 2147483647 w 2057"/>
                <a:gd name="T103" fmla="*/ 2147483647 h 1520"/>
                <a:gd name="T104" fmla="*/ 2147483647 w 2057"/>
                <a:gd name="T105" fmla="*/ 2147483647 h 1520"/>
                <a:gd name="T106" fmla="*/ 2147483647 w 2057"/>
                <a:gd name="T107" fmla="*/ 2147483647 h 1520"/>
                <a:gd name="T108" fmla="*/ 2147483647 w 2057"/>
                <a:gd name="T109" fmla="*/ 2147483647 h 1520"/>
                <a:gd name="T110" fmla="*/ 2147483647 w 2057"/>
                <a:gd name="T111" fmla="*/ 2147483647 h 1520"/>
                <a:gd name="T112" fmla="*/ 2147483647 w 2057"/>
                <a:gd name="T113" fmla="*/ 2147483647 h 1520"/>
                <a:gd name="T114" fmla="*/ 2147483647 w 2057"/>
                <a:gd name="T115" fmla="*/ 2147483647 h 1520"/>
                <a:gd name="T116" fmla="*/ 2147483647 w 2057"/>
                <a:gd name="T117" fmla="*/ 2147483647 h 1520"/>
                <a:gd name="T118" fmla="*/ 2147483647 w 2057"/>
                <a:gd name="T119" fmla="*/ 2147483647 h 1520"/>
                <a:gd name="T120" fmla="*/ 2147483647 w 2057"/>
                <a:gd name="T121" fmla="*/ 2147483647 h 1520"/>
                <a:gd name="T122" fmla="*/ 2147483647 w 2057"/>
                <a:gd name="T123" fmla="*/ 2147483647 h 1520"/>
                <a:gd name="T124" fmla="*/ 2147483647 w 2057"/>
                <a:gd name="T125" fmla="*/ 2147483647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57" h="1520">
                  <a:moveTo>
                    <a:pt x="1627" y="1005"/>
                  </a:moveTo>
                  <a:cubicBezTo>
                    <a:pt x="1628" y="1006"/>
                    <a:pt x="1632" y="1006"/>
                    <a:pt x="1632" y="1008"/>
                  </a:cubicBezTo>
                  <a:cubicBezTo>
                    <a:pt x="1633" y="1010"/>
                    <a:pt x="1638" y="1007"/>
                    <a:pt x="1642" y="1006"/>
                  </a:cubicBezTo>
                  <a:cubicBezTo>
                    <a:pt x="1647" y="1004"/>
                    <a:pt x="1648" y="1000"/>
                    <a:pt x="1641" y="997"/>
                  </a:cubicBezTo>
                  <a:cubicBezTo>
                    <a:pt x="1634" y="994"/>
                    <a:pt x="1640" y="995"/>
                    <a:pt x="1642" y="995"/>
                  </a:cubicBezTo>
                  <a:cubicBezTo>
                    <a:pt x="1643" y="996"/>
                    <a:pt x="1645" y="996"/>
                    <a:pt x="1647" y="996"/>
                  </a:cubicBezTo>
                  <a:cubicBezTo>
                    <a:pt x="1649" y="997"/>
                    <a:pt x="1650" y="994"/>
                    <a:pt x="1652" y="998"/>
                  </a:cubicBezTo>
                  <a:cubicBezTo>
                    <a:pt x="1654" y="1002"/>
                    <a:pt x="1655" y="1000"/>
                    <a:pt x="1657" y="996"/>
                  </a:cubicBezTo>
                  <a:cubicBezTo>
                    <a:pt x="1660" y="992"/>
                    <a:pt x="1661" y="990"/>
                    <a:pt x="1654" y="987"/>
                  </a:cubicBezTo>
                  <a:cubicBezTo>
                    <a:pt x="1648" y="984"/>
                    <a:pt x="1668" y="985"/>
                    <a:pt x="1672" y="985"/>
                  </a:cubicBezTo>
                  <a:cubicBezTo>
                    <a:pt x="1675" y="985"/>
                    <a:pt x="1675" y="985"/>
                    <a:pt x="1672" y="982"/>
                  </a:cubicBezTo>
                  <a:cubicBezTo>
                    <a:pt x="1670" y="980"/>
                    <a:pt x="1675" y="983"/>
                    <a:pt x="1679" y="984"/>
                  </a:cubicBezTo>
                  <a:cubicBezTo>
                    <a:pt x="1682" y="985"/>
                    <a:pt x="1682" y="985"/>
                    <a:pt x="1682" y="983"/>
                  </a:cubicBezTo>
                  <a:cubicBezTo>
                    <a:pt x="1682" y="981"/>
                    <a:pt x="1680" y="980"/>
                    <a:pt x="1676" y="980"/>
                  </a:cubicBezTo>
                  <a:cubicBezTo>
                    <a:pt x="1671" y="979"/>
                    <a:pt x="1680" y="976"/>
                    <a:pt x="1688" y="975"/>
                  </a:cubicBezTo>
                  <a:cubicBezTo>
                    <a:pt x="1696" y="973"/>
                    <a:pt x="1705" y="970"/>
                    <a:pt x="1712" y="965"/>
                  </a:cubicBezTo>
                  <a:cubicBezTo>
                    <a:pt x="1718" y="960"/>
                    <a:pt x="1707" y="960"/>
                    <a:pt x="1705" y="961"/>
                  </a:cubicBezTo>
                  <a:cubicBezTo>
                    <a:pt x="1703" y="961"/>
                    <a:pt x="1666" y="960"/>
                    <a:pt x="1654" y="960"/>
                  </a:cubicBezTo>
                  <a:cubicBezTo>
                    <a:pt x="1643" y="960"/>
                    <a:pt x="1630" y="955"/>
                    <a:pt x="1626" y="953"/>
                  </a:cubicBezTo>
                  <a:cubicBezTo>
                    <a:pt x="1622" y="951"/>
                    <a:pt x="1620" y="951"/>
                    <a:pt x="1617" y="949"/>
                  </a:cubicBezTo>
                  <a:cubicBezTo>
                    <a:pt x="1614" y="948"/>
                    <a:pt x="1612" y="949"/>
                    <a:pt x="1610" y="948"/>
                  </a:cubicBezTo>
                  <a:cubicBezTo>
                    <a:pt x="1608" y="948"/>
                    <a:pt x="1603" y="951"/>
                    <a:pt x="1608" y="947"/>
                  </a:cubicBezTo>
                  <a:cubicBezTo>
                    <a:pt x="1612" y="943"/>
                    <a:pt x="1596" y="950"/>
                    <a:pt x="1596" y="950"/>
                  </a:cubicBezTo>
                  <a:cubicBezTo>
                    <a:pt x="1583" y="957"/>
                    <a:pt x="1551" y="962"/>
                    <a:pt x="1547" y="963"/>
                  </a:cubicBezTo>
                  <a:cubicBezTo>
                    <a:pt x="1543" y="964"/>
                    <a:pt x="1540" y="967"/>
                    <a:pt x="1538" y="972"/>
                  </a:cubicBezTo>
                  <a:cubicBezTo>
                    <a:pt x="1536" y="977"/>
                    <a:pt x="1510" y="968"/>
                    <a:pt x="1501" y="966"/>
                  </a:cubicBezTo>
                  <a:cubicBezTo>
                    <a:pt x="1491" y="965"/>
                    <a:pt x="1500" y="964"/>
                    <a:pt x="1503" y="963"/>
                  </a:cubicBezTo>
                  <a:cubicBezTo>
                    <a:pt x="1505" y="962"/>
                    <a:pt x="1511" y="962"/>
                    <a:pt x="1515" y="965"/>
                  </a:cubicBezTo>
                  <a:cubicBezTo>
                    <a:pt x="1519" y="967"/>
                    <a:pt x="1521" y="964"/>
                    <a:pt x="1524" y="964"/>
                  </a:cubicBezTo>
                  <a:cubicBezTo>
                    <a:pt x="1526" y="963"/>
                    <a:pt x="1539" y="957"/>
                    <a:pt x="1543" y="955"/>
                  </a:cubicBezTo>
                  <a:cubicBezTo>
                    <a:pt x="1546" y="953"/>
                    <a:pt x="1549" y="951"/>
                    <a:pt x="1556" y="952"/>
                  </a:cubicBezTo>
                  <a:cubicBezTo>
                    <a:pt x="1562" y="953"/>
                    <a:pt x="1565" y="951"/>
                    <a:pt x="1568" y="949"/>
                  </a:cubicBezTo>
                  <a:cubicBezTo>
                    <a:pt x="1571" y="947"/>
                    <a:pt x="1568" y="944"/>
                    <a:pt x="1565" y="943"/>
                  </a:cubicBezTo>
                  <a:cubicBezTo>
                    <a:pt x="1561" y="941"/>
                    <a:pt x="1556" y="942"/>
                    <a:pt x="1553" y="943"/>
                  </a:cubicBezTo>
                  <a:cubicBezTo>
                    <a:pt x="1550" y="945"/>
                    <a:pt x="1542" y="944"/>
                    <a:pt x="1538" y="944"/>
                  </a:cubicBezTo>
                  <a:cubicBezTo>
                    <a:pt x="1534" y="944"/>
                    <a:pt x="1516" y="948"/>
                    <a:pt x="1510" y="948"/>
                  </a:cubicBezTo>
                  <a:cubicBezTo>
                    <a:pt x="1504" y="949"/>
                    <a:pt x="1503" y="943"/>
                    <a:pt x="1504" y="941"/>
                  </a:cubicBezTo>
                  <a:cubicBezTo>
                    <a:pt x="1504" y="940"/>
                    <a:pt x="1492" y="942"/>
                    <a:pt x="1487" y="943"/>
                  </a:cubicBezTo>
                  <a:cubicBezTo>
                    <a:pt x="1482" y="944"/>
                    <a:pt x="1483" y="945"/>
                    <a:pt x="1477" y="947"/>
                  </a:cubicBezTo>
                  <a:cubicBezTo>
                    <a:pt x="1472" y="949"/>
                    <a:pt x="1475" y="943"/>
                    <a:pt x="1477" y="942"/>
                  </a:cubicBezTo>
                  <a:cubicBezTo>
                    <a:pt x="1479" y="941"/>
                    <a:pt x="1489" y="939"/>
                    <a:pt x="1494" y="939"/>
                  </a:cubicBezTo>
                  <a:cubicBezTo>
                    <a:pt x="1498" y="938"/>
                    <a:pt x="1503" y="938"/>
                    <a:pt x="1505" y="936"/>
                  </a:cubicBezTo>
                  <a:cubicBezTo>
                    <a:pt x="1508" y="934"/>
                    <a:pt x="1513" y="921"/>
                    <a:pt x="1513" y="920"/>
                  </a:cubicBezTo>
                  <a:cubicBezTo>
                    <a:pt x="1514" y="918"/>
                    <a:pt x="1516" y="917"/>
                    <a:pt x="1508" y="915"/>
                  </a:cubicBezTo>
                  <a:cubicBezTo>
                    <a:pt x="1500" y="912"/>
                    <a:pt x="1505" y="911"/>
                    <a:pt x="1507" y="911"/>
                  </a:cubicBezTo>
                  <a:cubicBezTo>
                    <a:pt x="1509" y="911"/>
                    <a:pt x="1520" y="912"/>
                    <a:pt x="1525" y="914"/>
                  </a:cubicBezTo>
                  <a:cubicBezTo>
                    <a:pt x="1530" y="916"/>
                    <a:pt x="1524" y="911"/>
                    <a:pt x="1521" y="906"/>
                  </a:cubicBezTo>
                  <a:cubicBezTo>
                    <a:pt x="1517" y="902"/>
                    <a:pt x="1520" y="902"/>
                    <a:pt x="1522" y="904"/>
                  </a:cubicBezTo>
                  <a:cubicBezTo>
                    <a:pt x="1525" y="906"/>
                    <a:pt x="1531" y="911"/>
                    <a:pt x="1533" y="913"/>
                  </a:cubicBezTo>
                  <a:cubicBezTo>
                    <a:pt x="1536" y="915"/>
                    <a:pt x="1541" y="913"/>
                    <a:pt x="1544" y="913"/>
                  </a:cubicBezTo>
                  <a:cubicBezTo>
                    <a:pt x="1547" y="913"/>
                    <a:pt x="1552" y="913"/>
                    <a:pt x="1555" y="913"/>
                  </a:cubicBezTo>
                  <a:cubicBezTo>
                    <a:pt x="1559" y="914"/>
                    <a:pt x="1551" y="916"/>
                    <a:pt x="1548" y="916"/>
                  </a:cubicBezTo>
                  <a:cubicBezTo>
                    <a:pt x="1545" y="916"/>
                    <a:pt x="1537" y="922"/>
                    <a:pt x="1535" y="924"/>
                  </a:cubicBezTo>
                  <a:cubicBezTo>
                    <a:pt x="1533" y="926"/>
                    <a:pt x="1526" y="928"/>
                    <a:pt x="1521" y="930"/>
                  </a:cubicBezTo>
                  <a:cubicBezTo>
                    <a:pt x="1517" y="932"/>
                    <a:pt x="1515" y="933"/>
                    <a:pt x="1512" y="938"/>
                  </a:cubicBezTo>
                  <a:cubicBezTo>
                    <a:pt x="1509" y="943"/>
                    <a:pt x="1516" y="945"/>
                    <a:pt x="1522" y="944"/>
                  </a:cubicBezTo>
                  <a:cubicBezTo>
                    <a:pt x="1528" y="943"/>
                    <a:pt x="1543" y="941"/>
                    <a:pt x="1544" y="940"/>
                  </a:cubicBezTo>
                  <a:cubicBezTo>
                    <a:pt x="1546" y="939"/>
                    <a:pt x="1553" y="938"/>
                    <a:pt x="1556" y="939"/>
                  </a:cubicBezTo>
                  <a:cubicBezTo>
                    <a:pt x="1560" y="939"/>
                    <a:pt x="1569" y="937"/>
                    <a:pt x="1571" y="936"/>
                  </a:cubicBezTo>
                  <a:cubicBezTo>
                    <a:pt x="1572" y="934"/>
                    <a:pt x="1576" y="936"/>
                    <a:pt x="1579" y="938"/>
                  </a:cubicBezTo>
                  <a:cubicBezTo>
                    <a:pt x="1582" y="939"/>
                    <a:pt x="1584" y="937"/>
                    <a:pt x="1587" y="936"/>
                  </a:cubicBezTo>
                  <a:cubicBezTo>
                    <a:pt x="1591" y="934"/>
                    <a:pt x="1598" y="932"/>
                    <a:pt x="1603" y="931"/>
                  </a:cubicBezTo>
                  <a:cubicBezTo>
                    <a:pt x="1608" y="930"/>
                    <a:pt x="1606" y="928"/>
                    <a:pt x="1603" y="926"/>
                  </a:cubicBezTo>
                  <a:cubicBezTo>
                    <a:pt x="1600" y="924"/>
                    <a:pt x="1601" y="923"/>
                    <a:pt x="1603" y="922"/>
                  </a:cubicBezTo>
                  <a:cubicBezTo>
                    <a:pt x="1604" y="922"/>
                    <a:pt x="1604" y="922"/>
                    <a:pt x="1603" y="919"/>
                  </a:cubicBezTo>
                  <a:cubicBezTo>
                    <a:pt x="1603" y="915"/>
                    <a:pt x="1600" y="914"/>
                    <a:pt x="1598" y="912"/>
                  </a:cubicBezTo>
                  <a:cubicBezTo>
                    <a:pt x="1595" y="910"/>
                    <a:pt x="1593" y="909"/>
                    <a:pt x="1592" y="907"/>
                  </a:cubicBezTo>
                  <a:cubicBezTo>
                    <a:pt x="1591" y="906"/>
                    <a:pt x="1596" y="904"/>
                    <a:pt x="1586" y="907"/>
                  </a:cubicBezTo>
                  <a:cubicBezTo>
                    <a:pt x="1576" y="909"/>
                    <a:pt x="1561" y="912"/>
                    <a:pt x="1563" y="911"/>
                  </a:cubicBezTo>
                  <a:cubicBezTo>
                    <a:pt x="1566" y="909"/>
                    <a:pt x="1589" y="902"/>
                    <a:pt x="1591" y="900"/>
                  </a:cubicBezTo>
                  <a:cubicBezTo>
                    <a:pt x="1594" y="899"/>
                    <a:pt x="1595" y="900"/>
                    <a:pt x="1594" y="897"/>
                  </a:cubicBezTo>
                  <a:cubicBezTo>
                    <a:pt x="1592" y="894"/>
                    <a:pt x="1593" y="895"/>
                    <a:pt x="1597" y="897"/>
                  </a:cubicBezTo>
                  <a:cubicBezTo>
                    <a:pt x="1601" y="900"/>
                    <a:pt x="1600" y="894"/>
                    <a:pt x="1599" y="889"/>
                  </a:cubicBezTo>
                  <a:cubicBezTo>
                    <a:pt x="1598" y="884"/>
                    <a:pt x="1586" y="879"/>
                    <a:pt x="1582" y="879"/>
                  </a:cubicBezTo>
                  <a:cubicBezTo>
                    <a:pt x="1577" y="880"/>
                    <a:pt x="1574" y="879"/>
                    <a:pt x="1569" y="879"/>
                  </a:cubicBezTo>
                  <a:cubicBezTo>
                    <a:pt x="1563" y="879"/>
                    <a:pt x="1559" y="880"/>
                    <a:pt x="1556" y="879"/>
                  </a:cubicBezTo>
                  <a:cubicBezTo>
                    <a:pt x="1553" y="877"/>
                    <a:pt x="1546" y="877"/>
                    <a:pt x="1542" y="879"/>
                  </a:cubicBezTo>
                  <a:cubicBezTo>
                    <a:pt x="1538" y="881"/>
                    <a:pt x="1537" y="876"/>
                    <a:pt x="1537" y="873"/>
                  </a:cubicBezTo>
                  <a:cubicBezTo>
                    <a:pt x="1536" y="870"/>
                    <a:pt x="1516" y="875"/>
                    <a:pt x="1505" y="876"/>
                  </a:cubicBezTo>
                  <a:cubicBezTo>
                    <a:pt x="1495" y="877"/>
                    <a:pt x="1500" y="874"/>
                    <a:pt x="1505" y="874"/>
                  </a:cubicBezTo>
                  <a:cubicBezTo>
                    <a:pt x="1509" y="874"/>
                    <a:pt x="1522" y="870"/>
                    <a:pt x="1526" y="870"/>
                  </a:cubicBezTo>
                  <a:cubicBezTo>
                    <a:pt x="1530" y="869"/>
                    <a:pt x="1532" y="871"/>
                    <a:pt x="1535" y="868"/>
                  </a:cubicBezTo>
                  <a:cubicBezTo>
                    <a:pt x="1538" y="865"/>
                    <a:pt x="1526" y="860"/>
                    <a:pt x="1520" y="858"/>
                  </a:cubicBezTo>
                  <a:cubicBezTo>
                    <a:pt x="1515" y="856"/>
                    <a:pt x="1515" y="856"/>
                    <a:pt x="1519" y="855"/>
                  </a:cubicBezTo>
                  <a:cubicBezTo>
                    <a:pt x="1523" y="853"/>
                    <a:pt x="1507" y="852"/>
                    <a:pt x="1502" y="852"/>
                  </a:cubicBezTo>
                  <a:cubicBezTo>
                    <a:pt x="1497" y="851"/>
                    <a:pt x="1500" y="849"/>
                    <a:pt x="1501" y="845"/>
                  </a:cubicBezTo>
                  <a:cubicBezTo>
                    <a:pt x="1501" y="840"/>
                    <a:pt x="1503" y="844"/>
                    <a:pt x="1507" y="845"/>
                  </a:cubicBezTo>
                  <a:cubicBezTo>
                    <a:pt x="1510" y="847"/>
                    <a:pt x="1512" y="848"/>
                    <a:pt x="1516" y="848"/>
                  </a:cubicBezTo>
                  <a:cubicBezTo>
                    <a:pt x="1520" y="849"/>
                    <a:pt x="1526" y="853"/>
                    <a:pt x="1528" y="855"/>
                  </a:cubicBezTo>
                  <a:cubicBezTo>
                    <a:pt x="1530" y="857"/>
                    <a:pt x="1530" y="859"/>
                    <a:pt x="1533" y="860"/>
                  </a:cubicBezTo>
                  <a:cubicBezTo>
                    <a:pt x="1535" y="862"/>
                    <a:pt x="1532" y="856"/>
                    <a:pt x="1543" y="868"/>
                  </a:cubicBezTo>
                  <a:cubicBezTo>
                    <a:pt x="1554" y="879"/>
                    <a:pt x="1562" y="876"/>
                    <a:pt x="1564" y="875"/>
                  </a:cubicBezTo>
                  <a:cubicBezTo>
                    <a:pt x="1566" y="874"/>
                    <a:pt x="1566" y="872"/>
                    <a:pt x="1571" y="873"/>
                  </a:cubicBezTo>
                  <a:cubicBezTo>
                    <a:pt x="1572" y="874"/>
                    <a:pt x="1572" y="874"/>
                    <a:pt x="1572" y="874"/>
                  </a:cubicBezTo>
                  <a:cubicBezTo>
                    <a:pt x="1572" y="874"/>
                    <a:pt x="1573" y="874"/>
                    <a:pt x="1581" y="874"/>
                  </a:cubicBezTo>
                  <a:cubicBezTo>
                    <a:pt x="1595" y="875"/>
                    <a:pt x="1607" y="887"/>
                    <a:pt x="1610" y="890"/>
                  </a:cubicBezTo>
                  <a:cubicBezTo>
                    <a:pt x="1613" y="892"/>
                    <a:pt x="1620" y="891"/>
                    <a:pt x="1624" y="889"/>
                  </a:cubicBezTo>
                  <a:cubicBezTo>
                    <a:pt x="1628" y="888"/>
                    <a:pt x="1630" y="888"/>
                    <a:pt x="1627" y="890"/>
                  </a:cubicBezTo>
                  <a:cubicBezTo>
                    <a:pt x="1625" y="892"/>
                    <a:pt x="1628" y="893"/>
                    <a:pt x="1629" y="895"/>
                  </a:cubicBezTo>
                  <a:cubicBezTo>
                    <a:pt x="1630" y="896"/>
                    <a:pt x="1629" y="897"/>
                    <a:pt x="1633" y="899"/>
                  </a:cubicBezTo>
                  <a:cubicBezTo>
                    <a:pt x="1637" y="902"/>
                    <a:pt x="1643" y="907"/>
                    <a:pt x="1641" y="912"/>
                  </a:cubicBezTo>
                  <a:cubicBezTo>
                    <a:pt x="1640" y="917"/>
                    <a:pt x="1641" y="924"/>
                    <a:pt x="1652" y="935"/>
                  </a:cubicBezTo>
                  <a:cubicBezTo>
                    <a:pt x="1663" y="946"/>
                    <a:pt x="1686" y="944"/>
                    <a:pt x="1692" y="944"/>
                  </a:cubicBezTo>
                  <a:cubicBezTo>
                    <a:pt x="1698" y="944"/>
                    <a:pt x="1697" y="925"/>
                    <a:pt x="1700" y="920"/>
                  </a:cubicBezTo>
                  <a:cubicBezTo>
                    <a:pt x="1703" y="915"/>
                    <a:pt x="1703" y="937"/>
                    <a:pt x="1703" y="942"/>
                  </a:cubicBezTo>
                  <a:cubicBezTo>
                    <a:pt x="1703" y="947"/>
                    <a:pt x="1711" y="944"/>
                    <a:pt x="1715" y="942"/>
                  </a:cubicBezTo>
                  <a:cubicBezTo>
                    <a:pt x="1719" y="940"/>
                    <a:pt x="1716" y="944"/>
                    <a:pt x="1716" y="947"/>
                  </a:cubicBezTo>
                  <a:cubicBezTo>
                    <a:pt x="1716" y="949"/>
                    <a:pt x="1718" y="947"/>
                    <a:pt x="1720" y="945"/>
                  </a:cubicBezTo>
                  <a:cubicBezTo>
                    <a:pt x="1723" y="944"/>
                    <a:pt x="1723" y="946"/>
                    <a:pt x="1728" y="944"/>
                  </a:cubicBezTo>
                  <a:cubicBezTo>
                    <a:pt x="1733" y="943"/>
                    <a:pt x="1727" y="936"/>
                    <a:pt x="1723" y="936"/>
                  </a:cubicBezTo>
                  <a:cubicBezTo>
                    <a:pt x="1719" y="935"/>
                    <a:pt x="1725" y="934"/>
                    <a:pt x="1729" y="931"/>
                  </a:cubicBezTo>
                  <a:cubicBezTo>
                    <a:pt x="1733" y="928"/>
                    <a:pt x="1730" y="928"/>
                    <a:pt x="1725" y="928"/>
                  </a:cubicBezTo>
                  <a:cubicBezTo>
                    <a:pt x="1721" y="929"/>
                    <a:pt x="1727" y="925"/>
                    <a:pt x="1727" y="925"/>
                  </a:cubicBezTo>
                  <a:cubicBezTo>
                    <a:pt x="1727" y="925"/>
                    <a:pt x="1727" y="923"/>
                    <a:pt x="1723" y="924"/>
                  </a:cubicBezTo>
                  <a:cubicBezTo>
                    <a:pt x="1719" y="924"/>
                    <a:pt x="1720" y="922"/>
                    <a:pt x="1724" y="921"/>
                  </a:cubicBezTo>
                  <a:cubicBezTo>
                    <a:pt x="1728" y="921"/>
                    <a:pt x="1726" y="921"/>
                    <a:pt x="1726" y="919"/>
                  </a:cubicBezTo>
                  <a:cubicBezTo>
                    <a:pt x="1727" y="916"/>
                    <a:pt x="1725" y="916"/>
                    <a:pt x="1729" y="914"/>
                  </a:cubicBezTo>
                  <a:cubicBezTo>
                    <a:pt x="1733" y="913"/>
                    <a:pt x="1728" y="913"/>
                    <a:pt x="1725" y="913"/>
                  </a:cubicBezTo>
                  <a:cubicBezTo>
                    <a:pt x="1722" y="913"/>
                    <a:pt x="1727" y="911"/>
                    <a:pt x="1721" y="912"/>
                  </a:cubicBezTo>
                  <a:cubicBezTo>
                    <a:pt x="1715" y="913"/>
                    <a:pt x="1723" y="912"/>
                    <a:pt x="1723" y="910"/>
                  </a:cubicBezTo>
                  <a:cubicBezTo>
                    <a:pt x="1723" y="909"/>
                    <a:pt x="1728" y="909"/>
                    <a:pt x="1727" y="908"/>
                  </a:cubicBezTo>
                  <a:cubicBezTo>
                    <a:pt x="1725" y="906"/>
                    <a:pt x="1720" y="906"/>
                    <a:pt x="1712" y="907"/>
                  </a:cubicBezTo>
                  <a:cubicBezTo>
                    <a:pt x="1703" y="908"/>
                    <a:pt x="1713" y="905"/>
                    <a:pt x="1716" y="905"/>
                  </a:cubicBezTo>
                  <a:cubicBezTo>
                    <a:pt x="1719" y="904"/>
                    <a:pt x="1724" y="904"/>
                    <a:pt x="1723" y="902"/>
                  </a:cubicBezTo>
                  <a:cubicBezTo>
                    <a:pt x="1722" y="901"/>
                    <a:pt x="1722" y="899"/>
                    <a:pt x="1725" y="901"/>
                  </a:cubicBezTo>
                  <a:cubicBezTo>
                    <a:pt x="1728" y="902"/>
                    <a:pt x="1727" y="900"/>
                    <a:pt x="1725" y="897"/>
                  </a:cubicBezTo>
                  <a:cubicBezTo>
                    <a:pt x="1722" y="894"/>
                    <a:pt x="1722" y="894"/>
                    <a:pt x="1719" y="894"/>
                  </a:cubicBezTo>
                  <a:cubicBezTo>
                    <a:pt x="1716" y="894"/>
                    <a:pt x="1719" y="892"/>
                    <a:pt x="1723" y="891"/>
                  </a:cubicBezTo>
                  <a:cubicBezTo>
                    <a:pt x="1726" y="890"/>
                    <a:pt x="1725" y="889"/>
                    <a:pt x="1723" y="889"/>
                  </a:cubicBezTo>
                  <a:cubicBezTo>
                    <a:pt x="1722" y="889"/>
                    <a:pt x="1722" y="888"/>
                    <a:pt x="1723" y="887"/>
                  </a:cubicBezTo>
                  <a:cubicBezTo>
                    <a:pt x="1725" y="886"/>
                    <a:pt x="1724" y="885"/>
                    <a:pt x="1724" y="885"/>
                  </a:cubicBezTo>
                  <a:cubicBezTo>
                    <a:pt x="1724" y="885"/>
                    <a:pt x="1724" y="883"/>
                    <a:pt x="1722" y="882"/>
                  </a:cubicBezTo>
                  <a:cubicBezTo>
                    <a:pt x="1720" y="881"/>
                    <a:pt x="1722" y="882"/>
                    <a:pt x="1723" y="880"/>
                  </a:cubicBezTo>
                  <a:cubicBezTo>
                    <a:pt x="1724" y="878"/>
                    <a:pt x="1720" y="879"/>
                    <a:pt x="1719" y="880"/>
                  </a:cubicBezTo>
                  <a:cubicBezTo>
                    <a:pt x="1718" y="881"/>
                    <a:pt x="1715" y="880"/>
                    <a:pt x="1712" y="880"/>
                  </a:cubicBezTo>
                  <a:cubicBezTo>
                    <a:pt x="1708" y="880"/>
                    <a:pt x="1705" y="887"/>
                    <a:pt x="1704" y="890"/>
                  </a:cubicBezTo>
                  <a:cubicBezTo>
                    <a:pt x="1704" y="894"/>
                    <a:pt x="1704" y="895"/>
                    <a:pt x="1701" y="894"/>
                  </a:cubicBezTo>
                  <a:cubicBezTo>
                    <a:pt x="1699" y="892"/>
                    <a:pt x="1699" y="883"/>
                    <a:pt x="1699" y="879"/>
                  </a:cubicBezTo>
                  <a:cubicBezTo>
                    <a:pt x="1699" y="876"/>
                    <a:pt x="1701" y="874"/>
                    <a:pt x="1705" y="874"/>
                  </a:cubicBezTo>
                  <a:cubicBezTo>
                    <a:pt x="1708" y="874"/>
                    <a:pt x="1708" y="874"/>
                    <a:pt x="1710" y="873"/>
                  </a:cubicBezTo>
                  <a:cubicBezTo>
                    <a:pt x="1713" y="871"/>
                    <a:pt x="1709" y="872"/>
                    <a:pt x="1710" y="870"/>
                  </a:cubicBezTo>
                  <a:cubicBezTo>
                    <a:pt x="1712" y="868"/>
                    <a:pt x="1713" y="870"/>
                    <a:pt x="1717" y="867"/>
                  </a:cubicBezTo>
                  <a:cubicBezTo>
                    <a:pt x="1720" y="863"/>
                    <a:pt x="1715" y="865"/>
                    <a:pt x="1714" y="866"/>
                  </a:cubicBezTo>
                  <a:cubicBezTo>
                    <a:pt x="1713" y="866"/>
                    <a:pt x="1712" y="867"/>
                    <a:pt x="1710" y="865"/>
                  </a:cubicBezTo>
                  <a:cubicBezTo>
                    <a:pt x="1708" y="863"/>
                    <a:pt x="1706" y="865"/>
                    <a:pt x="1705" y="868"/>
                  </a:cubicBezTo>
                  <a:cubicBezTo>
                    <a:pt x="1703" y="871"/>
                    <a:pt x="1700" y="871"/>
                    <a:pt x="1697" y="872"/>
                  </a:cubicBezTo>
                  <a:cubicBezTo>
                    <a:pt x="1694" y="874"/>
                    <a:pt x="1696" y="876"/>
                    <a:pt x="1695" y="873"/>
                  </a:cubicBezTo>
                  <a:cubicBezTo>
                    <a:pt x="1694" y="869"/>
                    <a:pt x="1698" y="867"/>
                    <a:pt x="1698" y="867"/>
                  </a:cubicBezTo>
                  <a:cubicBezTo>
                    <a:pt x="1698" y="867"/>
                    <a:pt x="1698" y="867"/>
                    <a:pt x="1700" y="864"/>
                  </a:cubicBezTo>
                  <a:cubicBezTo>
                    <a:pt x="1703" y="860"/>
                    <a:pt x="1699" y="863"/>
                    <a:pt x="1697" y="864"/>
                  </a:cubicBezTo>
                  <a:cubicBezTo>
                    <a:pt x="1694" y="864"/>
                    <a:pt x="1689" y="864"/>
                    <a:pt x="1686" y="866"/>
                  </a:cubicBezTo>
                  <a:cubicBezTo>
                    <a:pt x="1684" y="868"/>
                    <a:pt x="1681" y="870"/>
                    <a:pt x="1679" y="871"/>
                  </a:cubicBezTo>
                  <a:cubicBezTo>
                    <a:pt x="1677" y="872"/>
                    <a:pt x="1680" y="868"/>
                    <a:pt x="1682" y="866"/>
                  </a:cubicBezTo>
                  <a:cubicBezTo>
                    <a:pt x="1683" y="864"/>
                    <a:pt x="1686" y="863"/>
                    <a:pt x="1688" y="861"/>
                  </a:cubicBezTo>
                  <a:cubicBezTo>
                    <a:pt x="1691" y="859"/>
                    <a:pt x="1690" y="858"/>
                    <a:pt x="1692" y="858"/>
                  </a:cubicBezTo>
                  <a:cubicBezTo>
                    <a:pt x="1695" y="858"/>
                    <a:pt x="1695" y="857"/>
                    <a:pt x="1697" y="855"/>
                  </a:cubicBezTo>
                  <a:cubicBezTo>
                    <a:pt x="1700" y="852"/>
                    <a:pt x="1691" y="850"/>
                    <a:pt x="1691" y="850"/>
                  </a:cubicBezTo>
                  <a:cubicBezTo>
                    <a:pt x="1691" y="850"/>
                    <a:pt x="1682" y="847"/>
                    <a:pt x="1680" y="848"/>
                  </a:cubicBezTo>
                  <a:cubicBezTo>
                    <a:pt x="1678" y="848"/>
                    <a:pt x="1677" y="846"/>
                    <a:pt x="1676" y="844"/>
                  </a:cubicBezTo>
                  <a:cubicBezTo>
                    <a:pt x="1675" y="841"/>
                    <a:pt x="1668" y="840"/>
                    <a:pt x="1666" y="839"/>
                  </a:cubicBezTo>
                  <a:cubicBezTo>
                    <a:pt x="1665" y="838"/>
                    <a:pt x="1661" y="839"/>
                    <a:pt x="1660" y="840"/>
                  </a:cubicBezTo>
                  <a:cubicBezTo>
                    <a:pt x="1658" y="840"/>
                    <a:pt x="1658" y="841"/>
                    <a:pt x="1655" y="839"/>
                  </a:cubicBezTo>
                  <a:cubicBezTo>
                    <a:pt x="1652" y="837"/>
                    <a:pt x="1654" y="836"/>
                    <a:pt x="1652" y="832"/>
                  </a:cubicBezTo>
                  <a:cubicBezTo>
                    <a:pt x="1650" y="829"/>
                    <a:pt x="1647" y="830"/>
                    <a:pt x="1645" y="829"/>
                  </a:cubicBezTo>
                  <a:cubicBezTo>
                    <a:pt x="1643" y="828"/>
                    <a:pt x="1638" y="827"/>
                    <a:pt x="1636" y="826"/>
                  </a:cubicBezTo>
                  <a:cubicBezTo>
                    <a:pt x="1634" y="824"/>
                    <a:pt x="1632" y="822"/>
                    <a:pt x="1629" y="822"/>
                  </a:cubicBezTo>
                  <a:cubicBezTo>
                    <a:pt x="1626" y="822"/>
                    <a:pt x="1620" y="822"/>
                    <a:pt x="1618" y="823"/>
                  </a:cubicBezTo>
                  <a:cubicBezTo>
                    <a:pt x="1616" y="823"/>
                    <a:pt x="1611" y="825"/>
                    <a:pt x="1609" y="825"/>
                  </a:cubicBezTo>
                  <a:cubicBezTo>
                    <a:pt x="1607" y="826"/>
                    <a:pt x="1606" y="826"/>
                    <a:pt x="1602" y="837"/>
                  </a:cubicBezTo>
                  <a:cubicBezTo>
                    <a:pt x="1598" y="848"/>
                    <a:pt x="1599" y="836"/>
                    <a:pt x="1602" y="828"/>
                  </a:cubicBezTo>
                  <a:cubicBezTo>
                    <a:pt x="1604" y="821"/>
                    <a:pt x="1602" y="823"/>
                    <a:pt x="1591" y="822"/>
                  </a:cubicBezTo>
                  <a:cubicBezTo>
                    <a:pt x="1580" y="821"/>
                    <a:pt x="1601" y="820"/>
                    <a:pt x="1604" y="821"/>
                  </a:cubicBezTo>
                  <a:cubicBezTo>
                    <a:pt x="1607" y="821"/>
                    <a:pt x="1622" y="818"/>
                    <a:pt x="1626" y="816"/>
                  </a:cubicBezTo>
                  <a:cubicBezTo>
                    <a:pt x="1629" y="815"/>
                    <a:pt x="1628" y="815"/>
                    <a:pt x="1626" y="813"/>
                  </a:cubicBezTo>
                  <a:cubicBezTo>
                    <a:pt x="1625" y="811"/>
                    <a:pt x="1626" y="811"/>
                    <a:pt x="1624" y="806"/>
                  </a:cubicBezTo>
                  <a:cubicBezTo>
                    <a:pt x="1623" y="802"/>
                    <a:pt x="1623" y="803"/>
                    <a:pt x="1621" y="803"/>
                  </a:cubicBezTo>
                  <a:cubicBezTo>
                    <a:pt x="1619" y="803"/>
                    <a:pt x="1612" y="800"/>
                    <a:pt x="1610" y="799"/>
                  </a:cubicBezTo>
                  <a:cubicBezTo>
                    <a:pt x="1607" y="798"/>
                    <a:pt x="1608" y="799"/>
                    <a:pt x="1605" y="798"/>
                  </a:cubicBezTo>
                  <a:cubicBezTo>
                    <a:pt x="1601" y="797"/>
                    <a:pt x="1600" y="796"/>
                    <a:pt x="1597" y="795"/>
                  </a:cubicBezTo>
                  <a:cubicBezTo>
                    <a:pt x="1594" y="794"/>
                    <a:pt x="1583" y="801"/>
                    <a:pt x="1580" y="802"/>
                  </a:cubicBezTo>
                  <a:cubicBezTo>
                    <a:pt x="1577" y="804"/>
                    <a:pt x="1577" y="801"/>
                    <a:pt x="1570" y="808"/>
                  </a:cubicBezTo>
                  <a:cubicBezTo>
                    <a:pt x="1564" y="816"/>
                    <a:pt x="1568" y="807"/>
                    <a:pt x="1569" y="804"/>
                  </a:cubicBezTo>
                  <a:cubicBezTo>
                    <a:pt x="1569" y="801"/>
                    <a:pt x="1566" y="801"/>
                    <a:pt x="1561" y="802"/>
                  </a:cubicBezTo>
                  <a:cubicBezTo>
                    <a:pt x="1556" y="804"/>
                    <a:pt x="1556" y="802"/>
                    <a:pt x="1556" y="798"/>
                  </a:cubicBezTo>
                  <a:cubicBezTo>
                    <a:pt x="1557" y="795"/>
                    <a:pt x="1555" y="797"/>
                    <a:pt x="1544" y="797"/>
                  </a:cubicBezTo>
                  <a:cubicBezTo>
                    <a:pt x="1533" y="797"/>
                    <a:pt x="1539" y="794"/>
                    <a:pt x="1541" y="795"/>
                  </a:cubicBezTo>
                  <a:cubicBezTo>
                    <a:pt x="1542" y="795"/>
                    <a:pt x="1545" y="794"/>
                    <a:pt x="1551" y="793"/>
                  </a:cubicBezTo>
                  <a:cubicBezTo>
                    <a:pt x="1557" y="792"/>
                    <a:pt x="1563" y="794"/>
                    <a:pt x="1563" y="794"/>
                  </a:cubicBezTo>
                  <a:cubicBezTo>
                    <a:pt x="1577" y="798"/>
                    <a:pt x="1582" y="797"/>
                    <a:pt x="1587" y="794"/>
                  </a:cubicBezTo>
                  <a:cubicBezTo>
                    <a:pt x="1591" y="792"/>
                    <a:pt x="1594" y="790"/>
                    <a:pt x="1602" y="791"/>
                  </a:cubicBezTo>
                  <a:cubicBezTo>
                    <a:pt x="1611" y="791"/>
                    <a:pt x="1610" y="786"/>
                    <a:pt x="1611" y="782"/>
                  </a:cubicBezTo>
                  <a:cubicBezTo>
                    <a:pt x="1612" y="779"/>
                    <a:pt x="1610" y="779"/>
                    <a:pt x="1607" y="779"/>
                  </a:cubicBezTo>
                  <a:cubicBezTo>
                    <a:pt x="1604" y="778"/>
                    <a:pt x="1601" y="777"/>
                    <a:pt x="1598" y="776"/>
                  </a:cubicBezTo>
                  <a:cubicBezTo>
                    <a:pt x="1594" y="775"/>
                    <a:pt x="1586" y="772"/>
                    <a:pt x="1583" y="772"/>
                  </a:cubicBezTo>
                  <a:cubicBezTo>
                    <a:pt x="1579" y="772"/>
                    <a:pt x="1575" y="772"/>
                    <a:pt x="1572" y="772"/>
                  </a:cubicBezTo>
                  <a:cubicBezTo>
                    <a:pt x="1569" y="772"/>
                    <a:pt x="1563" y="774"/>
                    <a:pt x="1561" y="776"/>
                  </a:cubicBezTo>
                  <a:cubicBezTo>
                    <a:pt x="1558" y="778"/>
                    <a:pt x="1550" y="777"/>
                    <a:pt x="1545" y="776"/>
                  </a:cubicBezTo>
                  <a:cubicBezTo>
                    <a:pt x="1541" y="775"/>
                    <a:pt x="1540" y="777"/>
                    <a:pt x="1539" y="781"/>
                  </a:cubicBezTo>
                  <a:cubicBezTo>
                    <a:pt x="1538" y="784"/>
                    <a:pt x="1538" y="786"/>
                    <a:pt x="1534" y="786"/>
                  </a:cubicBezTo>
                  <a:cubicBezTo>
                    <a:pt x="1530" y="787"/>
                    <a:pt x="1533" y="782"/>
                    <a:pt x="1534" y="779"/>
                  </a:cubicBezTo>
                  <a:cubicBezTo>
                    <a:pt x="1536" y="777"/>
                    <a:pt x="1535" y="776"/>
                    <a:pt x="1531" y="776"/>
                  </a:cubicBezTo>
                  <a:cubicBezTo>
                    <a:pt x="1528" y="776"/>
                    <a:pt x="1529" y="775"/>
                    <a:pt x="1530" y="775"/>
                  </a:cubicBezTo>
                  <a:cubicBezTo>
                    <a:pt x="1532" y="774"/>
                    <a:pt x="1534" y="774"/>
                    <a:pt x="1538" y="773"/>
                  </a:cubicBezTo>
                  <a:cubicBezTo>
                    <a:pt x="1542" y="772"/>
                    <a:pt x="1552" y="774"/>
                    <a:pt x="1556" y="775"/>
                  </a:cubicBezTo>
                  <a:cubicBezTo>
                    <a:pt x="1559" y="776"/>
                    <a:pt x="1562" y="769"/>
                    <a:pt x="1563" y="767"/>
                  </a:cubicBezTo>
                  <a:cubicBezTo>
                    <a:pt x="1564" y="765"/>
                    <a:pt x="1556" y="765"/>
                    <a:pt x="1555" y="764"/>
                  </a:cubicBezTo>
                  <a:cubicBezTo>
                    <a:pt x="1553" y="764"/>
                    <a:pt x="1544" y="761"/>
                    <a:pt x="1542" y="760"/>
                  </a:cubicBezTo>
                  <a:cubicBezTo>
                    <a:pt x="1540" y="758"/>
                    <a:pt x="1541" y="757"/>
                    <a:pt x="1537" y="755"/>
                  </a:cubicBezTo>
                  <a:cubicBezTo>
                    <a:pt x="1532" y="754"/>
                    <a:pt x="1538" y="753"/>
                    <a:pt x="1539" y="754"/>
                  </a:cubicBezTo>
                  <a:cubicBezTo>
                    <a:pt x="1540" y="754"/>
                    <a:pt x="1546" y="758"/>
                    <a:pt x="1548" y="759"/>
                  </a:cubicBezTo>
                  <a:cubicBezTo>
                    <a:pt x="1551" y="761"/>
                    <a:pt x="1562" y="764"/>
                    <a:pt x="1565" y="764"/>
                  </a:cubicBezTo>
                  <a:cubicBezTo>
                    <a:pt x="1568" y="763"/>
                    <a:pt x="1573" y="765"/>
                    <a:pt x="1576" y="767"/>
                  </a:cubicBezTo>
                  <a:cubicBezTo>
                    <a:pt x="1578" y="769"/>
                    <a:pt x="1585" y="768"/>
                    <a:pt x="1589" y="768"/>
                  </a:cubicBezTo>
                  <a:cubicBezTo>
                    <a:pt x="1592" y="767"/>
                    <a:pt x="1596" y="761"/>
                    <a:pt x="1603" y="756"/>
                  </a:cubicBezTo>
                  <a:cubicBezTo>
                    <a:pt x="1610" y="751"/>
                    <a:pt x="1611" y="745"/>
                    <a:pt x="1612" y="742"/>
                  </a:cubicBezTo>
                  <a:cubicBezTo>
                    <a:pt x="1613" y="738"/>
                    <a:pt x="1605" y="736"/>
                    <a:pt x="1603" y="735"/>
                  </a:cubicBezTo>
                  <a:cubicBezTo>
                    <a:pt x="1601" y="734"/>
                    <a:pt x="1599" y="733"/>
                    <a:pt x="1595" y="727"/>
                  </a:cubicBezTo>
                  <a:cubicBezTo>
                    <a:pt x="1590" y="721"/>
                    <a:pt x="1599" y="728"/>
                    <a:pt x="1600" y="729"/>
                  </a:cubicBezTo>
                  <a:cubicBezTo>
                    <a:pt x="1602" y="731"/>
                    <a:pt x="1610" y="736"/>
                    <a:pt x="1612" y="738"/>
                  </a:cubicBezTo>
                  <a:cubicBezTo>
                    <a:pt x="1614" y="739"/>
                    <a:pt x="1616" y="740"/>
                    <a:pt x="1617" y="743"/>
                  </a:cubicBezTo>
                  <a:cubicBezTo>
                    <a:pt x="1617" y="747"/>
                    <a:pt x="1621" y="747"/>
                    <a:pt x="1625" y="747"/>
                  </a:cubicBezTo>
                  <a:cubicBezTo>
                    <a:pt x="1629" y="747"/>
                    <a:pt x="1630" y="747"/>
                    <a:pt x="1633" y="749"/>
                  </a:cubicBezTo>
                  <a:cubicBezTo>
                    <a:pt x="1636" y="750"/>
                    <a:pt x="1634" y="745"/>
                    <a:pt x="1634" y="742"/>
                  </a:cubicBezTo>
                  <a:cubicBezTo>
                    <a:pt x="1633" y="739"/>
                    <a:pt x="1636" y="736"/>
                    <a:pt x="1639" y="735"/>
                  </a:cubicBezTo>
                  <a:cubicBezTo>
                    <a:pt x="1642" y="734"/>
                    <a:pt x="1651" y="736"/>
                    <a:pt x="1654" y="736"/>
                  </a:cubicBezTo>
                  <a:cubicBezTo>
                    <a:pt x="1657" y="736"/>
                    <a:pt x="1660" y="737"/>
                    <a:pt x="1664" y="737"/>
                  </a:cubicBezTo>
                  <a:cubicBezTo>
                    <a:pt x="1667" y="737"/>
                    <a:pt x="1681" y="743"/>
                    <a:pt x="1687" y="745"/>
                  </a:cubicBezTo>
                  <a:cubicBezTo>
                    <a:pt x="1693" y="747"/>
                    <a:pt x="1691" y="747"/>
                    <a:pt x="1703" y="743"/>
                  </a:cubicBezTo>
                  <a:cubicBezTo>
                    <a:pt x="1715" y="740"/>
                    <a:pt x="1706" y="745"/>
                    <a:pt x="1703" y="746"/>
                  </a:cubicBezTo>
                  <a:cubicBezTo>
                    <a:pt x="1701" y="747"/>
                    <a:pt x="1694" y="749"/>
                    <a:pt x="1690" y="749"/>
                  </a:cubicBezTo>
                  <a:cubicBezTo>
                    <a:pt x="1687" y="748"/>
                    <a:pt x="1671" y="741"/>
                    <a:pt x="1667" y="740"/>
                  </a:cubicBezTo>
                  <a:cubicBezTo>
                    <a:pt x="1663" y="739"/>
                    <a:pt x="1661" y="739"/>
                    <a:pt x="1652" y="738"/>
                  </a:cubicBezTo>
                  <a:cubicBezTo>
                    <a:pt x="1643" y="738"/>
                    <a:pt x="1649" y="745"/>
                    <a:pt x="1651" y="747"/>
                  </a:cubicBezTo>
                  <a:cubicBezTo>
                    <a:pt x="1653" y="749"/>
                    <a:pt x="1670" y="758"/>
                    <a:pt x="1674" y="758"/>
                  </a:cubicBezTo>
                  <a:cubicBezTo>
                    <a:pt x="1678" y="759"/>
                    <a:pt x="1678" y="762"/>
                    <a:pt x="1681" y="763"/>
                  </a:cubicBezTo>
                  <a:cubicBezTo>
                    <a:pt x="1685" y="764"/>
                    <a:pt x="1692" y="765"/>
                    <a:pt x="1695" y="765"/>
                  </a:cubicBezTo>
                  <a:cubicBezTo>
                    <a:pt x="1697" y="766"/>
                    <a:pt x="1703" y="768"/>
                    <a:pt x="1706" y="768"/>
                  </a:cubicBezTo>
                  <a:cubicBezTo>
                    <a:pt x="1709" y="769"/>
                    <a:pt x="1714" y="766"/>
                    <a:pt x="1716" y="764"/>
                  </a:cubicBezTo>
                  <a:cubicBezTo>
                    <a:pt x="1718" y="762"/>
                    <a:pt x="1723" y="760"/>
                    <a:pt x="1727" y="760"/>
                  </a:cubicBezTo>
                  <a:cubicBezTo>
                    <a:pt x="1732" y="759"/>
                    <a:pt x="1731" y="757"/>
                    <a:pt x="1731" y="754"/>
                  </a:cubicBezTo>
                  <a:cubicBezTo>
                    <a:pt x="1732" y="751"/>
                    <a:pt x="1738" y="755"/>
                    <a:pt x="1742" y="755"/>
                  </a:cubicBezTo>
                  <a:cubicBezTo>
                    <a:pt x="1746" y="756"/>
                    <a:pt x="1751" y="755"/>
                    <a:pt x="1755" y="754"/>
                  </a:cubicBezTo>
                  <a:cubicBezTo>
                    <a:pt x="1760" y="753"/>
                    <a:pt x="1763" y="757"/>
                    <a:pt x="1767" y="754"/>
                  </a:cubicBezTo>
                  <a:cubicBezTo>
                    <a:pt x="1770" y="751"/>
                    <a:pt x="1768" y="749"/>
                    <a:pt x="1768" y="747"/>
                  </a:cubicBezTo>
                  <a:cubicBezTo>
                    <a:pt x="1767" y="746"/>
                    <a:pt x="1766" y="741"/>
                    <a:pt x="1766" y="739"/>
                  </a:cubicBezTo>
                  <a:cubicBezTo>
                    <a:pt x="1766" y="737"/>
                    <a:pt x="1768" y="737"/>
                    <a:pt x="1768" y="735"/>
                  </a:cubicBezTo>
                  <a:cubicBezTo>
                    <a:pt x="1768" y="733"/>
                    <a:pt x="1770" y="734"/>
                    <a:pt x="1773" y="731"/>
                  </a:cubicBezTo>
                  <a:cubicBezTo>
                    <a:pt x="1776" y="728"/>
                    <a:pt x="1768" y="725"/>
                    <a:pt x="1768" y="725"/>
                  </a:cubicBezTo>
                  <a:cubicBezTo>
                    <a:pt x="1768" y="725"/>
                    <a:pt x="1732" y="717"/>
                    <a:pt x="1727" y="716"/>
                  </a:cubicBezTo>
                  <a:cubicBezTo>
                    <a:pt x="1722" y="716"/>
                    <a:pt x="1722" y="717"/>
                    <a:pt x="1720" y="719"/>
                  </a:cubicBezTo>
                  <a:cubicBezTo>
                    <a:pt x="1718" y="722"/>
                    <a:pt x="1720" y="723"/>
                    <a:pt x="1722" y="725"/>
                  </a:cubicBezTo>
                  <a:cubicBezTo>
                    <a:pt x="1724" y="727"/>
                    <a:pt x="1724" y="730"/>
                    <a:pt x="1725" y="734"/>
                  </a:cubicBezTo>
                  <a:cubicBezTo>
                    <a:pt x="1725" y="739"/>
                    <a:pt x="1725" y="742"/>
                    <a:pt x="1723" y="742"/>
                  </a:cubicBezTo>
                  <a:cubicBezTo>
                    <a:pt x="1721" y="742"/>
                    <a:pt x="1721" y="736"/>
                    <a:pt x="1722" y="733"/>
                  </a:cubicBezTo>
                  <a:cubicBezTo>
                    <a:pt x="1722" y="730"/>
                    <a:pt x="1721" y="729"/>
                    <a:pt x="1718" y="726"/>
                  </a:cubicBezTo>
                  <a:cubicBezTo>
                    <a:pt x="1716" y="724"/>
                    <a:pt x="1709" y="719"/>
                    <a:pt x="1705" y="716"/>
                  </a:cubicBezTo>
                  <a:cubicBezTo>
                    <a:pt x="1700" y="714"/>
                    <a:pt x="1704" y="713"/>
                    <a:pt x="1706" y="713"/>
                  </a:cubicBezTo>
                  <a:cubicBezTo>
                    <a:pt x="1709" y="713"/>
                    <a:pt x="1709" y="713"/>
                    <a:pt x="1711" y="710"/>
                  </a:cubicBezTo>
                  <a:cubicBezTo>
                    <a:pt x="1712" y="708"/>
                    <a:pt x="1711" y="707"/>
                    <a:pt x="1712" y="705"/>
                  </a:cubicBezTo>
                  <a:cubicBezTo>
                    <a:pt x="1714" y="704"/>
                    <a:pt x="1713" y="702"/>
                    <a:pt x="1711" y="701"/>
                  </a:cubicBezTo>
                  <a:cubicBezTo>
                    <a:pt x="1710" y="700"/>
                    <a:pt x="1708" y="700"/>
                    <a:pt x="1711" y="699"/>
                  </a:cubicBezTo>
                  <a:cubicBezTo>
                    <a:pt x="1714" y="698"/>
                    <a:pt x="1715" y="699"/>
                    <a:pt x="1719" y="696"/>
                  </a:cubicBezTo>
                  <a:cubicBezTo>
                    <a:pt x="1723" y="692"/>
                    <a:pt x="1722" y="689"/>
                    <a:pt x="1718" y="685"/>
                  </a:cubicBezTo>
                  <a:cubicBezTo>
                    <a:pt x="1713" y="681"/>
                    <a:pt x="1714" y="681"/>
                    <a:pt x="1716" y="681"/>
                  </a:cubicBezTo>
                  <a:cubicBezTo>
                    <a:pt x="1718" y="682"/>
                    <a:pt x="1718" y="683"/>
                    <a:pt x="1722" y="686"/>
                  </a:cubicBezTo>
                  <a:cubicBezTo>
                    <a:pt x="1725" y="689"/>
                    <a:pt x="1731" y="690"/>
                    <a:pt x="1736" y="689"/>
                  </a:cubicBezTo>
                  <a:cubicBezTo>
                    <a:pt x="1740" y="688"/>
                    <a:pt x="1757" y="689"/>
                    <a:pt x="1761" y="689"/>
                  </a:cubicBezTo>
                  <a:cubicBezTo>
                    <a:pt x="1765" y="689"/>
                    <a:pt x="1770" y="689"/>
                    <a:pt x="1774" y="696"/>
                  </a:cubicBezTo>
                  <a:cubicBezTo>
                    <a:pt x="1779" y="702"/>
                    <a:pt x="1783" y="702"/>
                    <a:pt x="1794" y="704"/>
                  </a:cubicBezTo>
                  <a:cubicBezTo>
                    <a:pt x="1804" y="705"/>
                    <a:pt x="1809" y="697"/>
                    <a:pt x="1811" y="695"/>
                  </a:cubicBezTo>
                  <a:cubicBezTo>
                    <a:pt x="1812" y="694"/>
                    <a:pt x="1816" y="691"/>
                    <a:pt x="1818" y="689"/>
                  </a:cubicBezTo>
                  <a:cubicBezTo>
                    <a:pt x="1821" y="686"/>
                    <a:pt x="1813" y="686"/>
                    <a:pt x="1811" y="685"/>
                  </a:cubicBezTo>
                  <a:cubicBezTo>
                    <a:pt x="1808" y="685"/>
                    <a:pt x="1808" y="684"/>
                    <a:pt x="1807" y="683"/>
                  </a:cubicBezTo>
                  <a:cubicBezTo>
                    <a:pt x="1806" y="683"/>
                    <a:pt x="1806" y="681"/>
                    <a:pt x="1807" y="679"/>
                  </a:cubicBezTo>
                  <a:cubicBezTo>
                    <a:pt x="1808" y="678"/>
                    <a:pt x="1809" y="677"/>
                    <a:pt x="1807" y="675"/>
                  </a:cubicBezTo>
                  <a:cubicBezTo>
                    <a:pt x="1804" y="673"/>
                    <a:pt x="1801" y="675"/>
                    <a:pt x="1797" y="678"/>
                  </a:cubicBezTo>
                  <a:cubicBezTo>
                    <a:pt x="1793" y="681"/>
                    <a:pt x="1787" y="678"/>
                    <a:pt x="1782" y="675"/>
                  </a:cubicBezTo>
                  <a:cubicBezTo>
                    <a:pt x="1778" y="673"/>
                    <a:pt x="1768" y="675"/>
                    <a:pt x="1765" y="675"/>
                  </a:cubicBezTo>
                  <a:cubicBezTo>
                    <a:pt x="1763" y="676"/>
                    <a:pt x="1757" y="677"/>
                    <a:pt x="1750" y="677"/>
                  </a:cubicBezTo>
                  <a:cubicBezTo>
                    <a:pt x="1744" y="677"/>
                    <a:pt x="1748" y="675"/>
                    <a:pt x="1750" y="675"/>
                  </a:cubicBezTo>
                  <a:cubicBezTo>
                    <a:pt x="1752" y="675"/>
                    <a:pt x="1757" y="675"/>
                    <a:pt x="1760" y="673"/>
                  </a:cubicBezTo>
                  <a:cubicBezTo>
                    <a:pt x="1762" y="671"/>
                    <a:pt x="1761" y="670"/>
                    <a:pt x="1760" y="668"/>
                  </a:cubicBezTo>
                  <a:cubicBezTo>
                    <a:pt x="1758" y="667"/>
                    <a:pt x="1758" y="662"/>
                    <a:pt x="1758" y="661"/>
                  </a:cubicBezTo>
                  <a:cubicBezTo>
                    <a:pt x="1759" y="659"/>
                    <a:pt x="1760" y="657"/>
                    <a:pt x="1759" y="656"/>
                  </a:cubicBezTo>
                  <a:cubicBezTo>
                    <a:pt x="1759" y="654"/>
                    <a:pt x="1760" y="653"/>
                    <a:pt x="1761" y="650"/>
                  </a:cubicBezTo>
                  <a:cubicBezTo>
                    <a:pt x="1761" y="648"/>
                    <a:pt x="1759" y="648"/>
                    <a:pt x="1757" y="649"/>
                  </a:cubicBezTo>
                  <a:cubicBezTo>
                    <a:pt x="1755" y="650"/>
                    <a:pt x="1754" y="649"/>
                    <a:pt x="1749" y="648"/>
                  </a:cubicBezTo>
                  <a:cubicBezTo>
                    <a:pt x="1744" y="647"/>
                    <a:pt x="1746" y="647"/>
                    <a:pt x="1748" y="645"/>
                  </a:cubicBezTo>
                  <a:cubicBezTo>
                    <a:pt x="1750" y="644"/>
                    <a:pt x="1756" y="644"/>
                    <a:pt x="1761" y="645"/>
                  </a:cubicBezTo>
                  <a:cubicBezTo>
                    <a:pt x="1765" y="645"/>
                    <a:pt x="1763" y="641"/>
                    <a:pt x="1762" y="640"/>
                  </a:cubicBezTo>
                  <a:cubicBezTo>
                    <a:pt x="1760" y="638"/>
                    <a:pt x="1746" y="630"/>
                    <a:pt x="1741" y="628"/>
                  </a:cubicBezTo>
                  <a:cubicBezTo>
                    <a:pt x="1737" y="627"/>
                    <a:pt x="1737" y="625"/>
                    <a:pt x="1732" y="623"/>
                  </a:cubicBezTo>
                  <a:cubicBezTo>
                    <a:pt x="1728" y="621"/>
                    <a:pt x="1711" y="622"/>
                    <a:pt x="1702" y="619"/>
                  </a:cubicBezTo>
                  <a:cubicBezTo>
                    <a:pt x="1693" y="617"/>
                    <a:pt x="1704" y="614"/>
                    <a:pt x="1709" y="617"/>
                  </a:cubicBezTo>
                  <a:cubicBezTo>
                    <a:pt x="1713" y="621"/>
                    <a:pt x="1722" y="620"/>
                    <a:pt x="1728" y="621"/>
                  </a:cubicBezTo>
                  <a:cubicBezTo>
                    <a:pt x="1735" y="623"/>
                    <a:pt x="1733" y="621"/>
                    <a:pt x="1732" y="620"/>
                  </a:cubicBezTo>
                  <a:cubicBezTo>
                    <a:pt x="1731" y="618"/>
                    <a:pt x="1726" y="616"/>
                    <a:pt x="1713" y="611"/>
                  </a:cubicBezTo>
                  <a:cubicBezTo>
                    <a:pt x="1699" y="606"/>
                    <a:pt x="1720" y="611"/>
                    <a:pt x="1727" y="613"/>
                  </a:cubicBezTo>
                  <a:cubicBezTo>
                    <a:pt x="1733" y="615"/>
                    <a:pt x="1743" y="621"/>
                    <a:pt x="1744" y="623"/>
                  </a:cubicBezTo>
                  <a:cubicBezTo>
                    <a:pt x="1745" y="626"/>
                    <a:pt x="1750" y="628"/>
                    <a:pt x="1752" y="628"/>
                  </a:cubicBezTo>
                  <a:cubicBezTo>
                    <a:pt x="1754" y="629"/>
                    <a:pt x="1759" y="632"/>
                    <a:pt x="1762" y="633"/>
                  </a:cubicBezTo>
                  <a:cubicBezTo>
                    <a:pt x="1765" y="634"/>
                    <a:pt x="1774" y="630"/>
                    <a:pt x="1778" y="630"/>
                  </a:cubicBezTo>
                  <a:cubicBezTo>
                    <a:pt x="1782" y="630"/>
                    <a:pt x="1785" y="632"/>
                    <a:pt x="1783" y="637"/>
                  </a:cubicBezTo>
                  <a:cubicBezTo>
                    <a:pt x="1781" y="642"/>
                    <a:pt x="1788" y="644"/>
                    <a:pt x="1796" y="643"/>
                  </a:cubicBezTo>
                  <a:cubicBezTo>
                    <a:pt x="1804" y="641"/>
                    <a:pt x="1805" y="630"/>
                    <a:pt x="1805" y="626"/>
                  </a:cubicBezTo>
                  <a:cubicBezTo>
                    <a:pt x="1806" y="622"/>
                    <a:pt x="1797" y="609"/>
                    <a:pt x="1796" y="607"/>
                  </a:cubicBezTo>
                  <a:cubicBezTo>
                    <a:pt x="1794" y="606"/>
                    <a:pt x="1798" y="605"/>
                    <a:pt x="1802" y="604"/>
                  </a:cubicBezTo>
                  <a:cubicBezTo>
                    <a:pt x="1807" y="602"/>
                    <a:pt x="1800" y="599"/>
                    <a:pt x="1797" y="597"/>
                  </a:cubicBezTo>
                  <a:cubicBezTo>
                    <a:pt x="1794" y="596"/>
                    <a:pt x="1792" y="594"/>
                    <a:pt x="1790" y="592"/>
                  </a:cubicBezTo>
                  <a:cubicBezTo>
                    <a:pt x="1788" y="590"/>
                    <a:pt x="1783" y="589"/>
                    <a:pt x="1781" y="589"/>
                  </a:cubicBezTo>
                  <a:cubicBezTo>
                    <a:pt x="1778" y="590"/>
                    <a:pt x="1770" y="589"/>
                    <a:pt x="1767" y="588"/>
                  </a:cubicBezTo>
                  <a:cubicBezTo>
                    <a:pt x="1763" y="587"/>
                    <a:pt x="1745" y="587"/>
                    <a:pt x="1735" y="587"/>
                  </a:cubicBezTo>
                  <a:cubicBezTo>
                    <a:pt x="1724" y="588"/>
                    <a:pt x="1721" y="587"/>
                    <a:pt x="1720" y="585"/>
                  </a:cubicBezTo>
                  <a:cubicBezTo>
                    <a:pt x="1719" y="583"/>
                    <a:pt x="1723" y="585"/>
                    <a:pt x="1726" y="587"/>
                  </a:cubicBezTo>
                  <a:cubicBezTo>
                    <a:pt x="1728" y="588"/>
                    <a:pt x="1729" y="586"/>
                    <a:pt x="1734" y="585"/>
                  </a:cubicBezTo>
                  <a:cubicBezTo>
                    <a:pt x="1738" y="585"/>
                    <a:pt x="1759" y="585"/>
                    <a:pt x="1762" y="585"/>
                  </a:cubicBezTo>
                  <a:cubicBezTo>
                    <a:pt x="1765" y="585"/>
                    <a:pt x="1774" y="585"/>
                    <a:pt x="1776" y="584"/>
                  </a:cubicBezTo>
                  <a:cubicBezTo>
                    <a:pt x="1778" y="583"/>
                    <a:pt x="1785" y="580"/>
                    <a:pt x="1786" y="581"/>
                  </a:cubicBezTo>
                  <a:cubicBezTo>
                    <a:pt x="1788" y="581"/>
                    <a:pt x="1790" y="582"/>
                    <a:pt x="1793" y="579"/>
                  </a:cubicBezTo>
                  <a:cubicBezTo>
                    <a:pt x="1797" y="576"/>
                    <a:pt x="1790" y="573"/>
                    <a:pt x="1787" y="571"/>
                  </a:cubicBezTo>
                  <a:cubicBezTo>
                    <a:pt x="1785" y="569"/>
                    <a:pt x="1778" y="568"/>
                    <a:pt x="1776" y="569"/>
                  </a:cubicBezTo>
                  <a:cubicBezTo>
                    <a:pt x="1774" y="570"/>
                    <a:pt x="1771" y="569"/>
                    <a:pt x="1768" y="568"/>
                  </a:cubicBezTo>
                  <a:cubicBezTo>
                    <a:pt x="1765" y="568"/>
                    <a:pt x="1759" y="566"/>
                    <a:pt x="1757" y="564"/>
                  </a:cubicBezTo>
                  <a:cubicBezTo>
                    <a:pt x="1754" y="562"/>
                    <a:pt x="1753" y="564"/>
                    <a:pt x="1749" y="564"/>
                  </a:cubicBezTo>
                  <a:cubicBezTo>
                    <a:pt x="1745" y="564"/>
                    <a:pt x="1759" y="571"/>
                    <a:pt x="1763" y="572"/>
                  </a:cubicBezTo>
                  <a:cubicBezTo>
                    <a:pt x="1767" y="574"/>
                    <a:pt x="1767" y="574"/>
                    <a:pt x="1767" y="575"/>
                  </a:cubicBezTo>
                  <a:cubicBezTo>
                    <a:pt x="1767" y="577"/>
                    <a:pt x="1764" y="577"/>
                    <a:pt x="1762" y="575"/>
                  </a:cubicBezTo>
                  <a:cubicBezTo>
                    <a:pt x="1759" y="573"/>
                    <a:pt x="1757" y="572"/>
                    <a:pt x="1752" y="568"/>
                  </a:cubicBezTo>
                  <a:cubicBezTo>
                    <a:pt x="1747" y="564"/>
                    <a:pt x="1743" y="566"/>
                    <a:pt x="1742" y="566"/>
                  </a:cubicBezTo>
                  <a:cubicBezTo>
                    <a:pt x="1740" y="566"/>
                    <a:pt x="1739" y="568"/>
                    <a:pt x="1737" y="567"/>
                  </a:cubicBezTo>
                  <a:cubicBezTo>
                    <a:pt x="1736" y="566"/>
                    <a:pt x="1735" y="566"/>
                    <a:pt x="1733" y="568"/>
                  </a:cubicBezTo>
                  <a:cubicBezTo>
                    <a:pt x="1732" y="571"/>
                    <a:pt x="1730" y="568"/>
                    <a:pt x="1728" y="568"/>
                  </a:cubicBezTo>
                  <a:cubicBezTo>
                    <a:pt x="1726" y="568"/>
                    <a:pt x="1728" y="563"/>
                    <a:pt x="1729" y="559"/>
                  </a:cubicBezTo>
                  <a:cubicBezTo>
                    <a:pt x="1731" y="554"/>
                    <a:pt x="1725" y="554"/>
                    <a:pt x="1719" y="556"/>
                  </a:cubicBezTo>
                  <a:cubicBezTo>
                    <a:pt x="1713" y="557"/>
                    <a:pt x="1707" y="555"/>
                    <a:pt x="1703" y="555"/>
                  </a:cubicBezTo>
                  <a:cubicBezTo>
                    <a:pt x="1700" y="554"/>
                    <a:pt x="1702" y="553"/>
                    <a:pt x="1703" y="552"/>
                  </a:cubicBezTo>
                  <a:cubicBezTo>
                    <a:pt x="1704" y="551"/>
                    <a:pt x="1704" y="550"/>
                    <a:pt x="1708" y="553"/>
                  </a:cubicBezTo>
                  <a:cubicBezTo>
                    <a:pt x="1712" y="556"/>
                    <a:pt x="1720" y="555"/>
                    <a:pt x="1725" y="552"/>
                  </a:cubicBezTo>
                  <a:cubicBezTo>
                    <a:pt x="1730" y="549"/>
                    <a:pt x="1720" y="552"/>
                    <a:pt x="1717" y="552"/>
                  </a:cubicBezTo>
                  <a:cubicBezTo>
                    <a:pt x="1714" y="551"/>
                    <a:pt x="1720" y="550"/>
                    <a:pt x="1724" y="548"/>
                  </a:cubicBezTo>
                  <a:cubicBezTo>
                    <a:pt x="1728" y="546"/>
                    <a:pt x="1721" y="547"/>
                    <a:pt x="1716" y="548"/>
                  </a:cubicBezTo>
                  <a:cubicBezTo>
                    <a:pt x="1712" y="549"/>
                    <a:pt x="1716" y="546"/>
                    <a:pt x="1720" y="545"/>
                  </a:cubicBezTo>
                  <a:cubicBezTo>
                    <a:pt x="1724" y="543"/>
                    <a:pt x="1720" y="543"/>
                    <a:pt x="1714" y="541"/>
                  </a:cubicBezTo>
                  <a:cubicBezTo>
                    <a:pt x="1708" y="540"/>
                    <a:pt x="1707" y="542"/>
                    <a:pt x="1705" y="546"/>
                  </a:cubicBezTo>
                  <a:cubicBezTo>
                    <a:pt x="1703" y="551"/>
                    <a:pt x="1702" y="545"/>
                    <a:pt x="1700" y="543"/>
                  </a:cubicBezTo>
                  <a:cubicBezTo>
                    <a:pt x="1698" y="541"/>
                    <a:pt x="1701" y="541"/>
                    <a:pt x="1695" y="538"/>
                  </a:cubicBezTo>
                  <a:cubicBezTo>
                    <a:pt x="1689" y="534"/>
                    <a:pt x="1700" y="533"/>
                    <a:pt x="1703" y="533"/>
                  </a:cubicBezTo>
                  <a:cubicBezTo>
                    <a:pt x="1707" y="533"/>
                    <a:pt x="1705" y="531"/>
                    <a:pt x="1704" y="528"/>
                  </a:cubicBezTo>
                  <a:cubicBezTo>
                    <a:pt x="1702" y="525"/>
                    <a:pt x="1703" y="526"/>
                    <a:pt x="1706" y="525"/>
                  </a:cubicBezTo>
                  <a:cubicBezTo>
                    <a:pt x="1708" y="525"/>
                    <a:pt x="1710" y="525"/>
                    <a:pt x="1712" y="527"/>
                  </a:cubicBezTo>
                  <a:cubicBezTo>
                    <a:pt x="1713" y="528"/>
                    <a:pt x="1713" y="529"/>
                    <a:pt x="1716" y="531"/>
                  </a:cubicBezTo>
                  <a:cubicBezTo>
                    <a:pt x="1718" y="532"/>
                    <a:pt x="1720" y="531"/>
                    <a:pt x="1722" y="536"/>
                  </a:cubicBezTo>
                  <a:cubicBezTo>
                    <a:pt x="1725" y="541"/>
                    <a:pt x="1728" y="539"/>
                    <a:pt x="1731" y="538"/>
                  </a:cubicBezTo>
                  <a:cubicBezTo>
                    <a:pt x="1733" y="537"/>
                    <a:pt x="1740" y="532"/>
                    <a:pt x="1743" y="530"/>
                  </a:cubicBezTo>
                  <a:cubicBezTo>
                    <a:pt x="1745" y="529"/>
                    <a:pt x="1748" y="529"/>
                    <a:pt x="1753" y="528"/>
                  </a:cubicBezTo>
                  <a:cubicBezTo>
                    <a:pt x="1757" y="527"/>
                    <a:pt x="1755" y="526"/>
                    <a:pt x="1753" y="525"/>
                  </a:cubicBezTo>
                  <a:cubicBezTo>
                    <a:pt x="1751" y="524"/>
                    <a:pt x="1742" y="524"/>
                    <a:pt x="1733" y="524"/>
                  </a:cubicBezTo>
                  <a:cubicBezTo>
                    <a:pt x="1723" y="523"/>
                    <a:pt x="1730" y="522"/>
                    <a:pt x="1733" y="521"/>
                  </a:cubicBezTo>
                  <a:cubicBezTo>
                    <a:pt x="1735" y="521"/>
                    <a:pt x="1750" y="522"/>
                    <a:pt x="1752" y="523"/>
                  </a:cubicBezTo>
                  <a:cubicBezTo>
                    <a:pt x="1755" y="523"/>
                    <a:pt x="1755" y="525"/>
                    <a:pt x="1760" y="522"/>
                  </a:cubicBezTo>
                  <a:cubicBezTo>
                    <a:pt x="1765" y="520"/>
                    <a:pt x="1757" y="519"/>
                    <a:pt x="1751" y="519"/>
                  </a:cubicBezTo>
                  <a:cubicBezTo>
                    <a:pt x="1746" y="518"/>
                    <a:pt x="1760" y="515"/>
                    <a:pt x="1763" y="515"/>
                  </a:cubicBezTo>
                  <a:cubicBezTo>
                    <a:pt x="1767" y="516"/>
                    <a:pt x="1772" y="518"/>
                    <a:pt x="1777" y="518"/>
                  </a:cubicBezTo>
                  <a:cubicBezTo>
                    <a:pt x="1782" y="519"/>
                    <a:pt x="1786" y="517"/>
                    <a:pt x="1792" y="519"/>
                  </a:cubicBezTo>
                  <a:cubicBezTo>
                    <a:pt x="1798" y="522"/>
                    <a:pt x="1811" y="524"/>
                    <a:pt x="1815" y="524"/>
                  </a:cubicBezTo>
                  <a:cubicBezTo>
                    <a:pt x="1819" y="524"/>
                    <a:pt x="1822" y="525"/>
                    <a:pt x="1824" y="527"/>
                  </a:cubicBezTo>
                  <a:cubicBezTo>
                    <a:pt x="1826" y="530"/>
                    <a:pt x="1829" y="529"/>
                    <a:pt x="1830" y="528"/>
                  </a:cubicBezTo>
                  <a:cubicBezTo>
                    <a:pt x="1831" y="527"/>
                    <a:pt x="1830" y="525"/>
                    <a:pt x="1833" y="529"/>
                  </a:cubicBezTo>
                  <a:cubicBezTo>
                    <a:pt x="1836" y="534"/>
                    <a:pt x="1836" y="531"/>
                    <a:pt x="1835" y="530"/>
                  </a:cubicBezTo>
                  <a:cubicBezTo>
                    <a:pt x="1835" y="528"/>
                    <a:pt x="1837" y="528"/>
                    <a:pt x="1839" y="529"/>
                  </a:cubicBezTo>
                  <a:cubicBezTo>
                    <a:pt x="1841" y="529"/>
                    <a:pt x="1840" y="527"/>
                    <a:pt x="1841" y="525"/>
                  </a:cubicBezTo>
                  <a:cubicBezTo>
                    <a:pt x="1841" y="523"/>
                    <a:pt x="1841" y="525"/>
                    <a:pt x="1843" y="523"/>
                  </a:cubicBezTo>
                  <a:cubicBezTo>
                    <a:pt x="1846" y="521"/>
                    <a:pt x="1846" y="517"/>
                    <a:pt x="1847" y="516"/>
                  </a:cubicBezTo>
                  <a:cubicBezTo>
                    <a:pt x="1847" y="515"/>
                    <a:pt x="1844" y="501"/>
                    <a:pt x="1844" y="498"/>
                  </a:cubicBezTo>
                  <a:cubicBezTo>
                    <a:pt x="1844" y="495"/>
                    <a:pt x="1842" y="495"/>
                    <a:pt x="1841" y="494"/>
                  </a:cubicBezTo>
                  <a:cubicBezTo>
                    <a:pt x="1840" y="494"/>
                    <a:pt x="1822" y="496"/>
                    <a:pt x="1820" y="496"/>
                  </a:cubicBezTo>
                  <a:cubicBezTo>
                    <a:pt x="1817" y="496"/>
                    <a:pt x="1816" y="496"/>
                    <a:pt x="1817" y="498"/>
                  </a:cubicBezTo>
                  <a:cubicBezTo>
                    <a:pt x="1817" y="501"/>
                    <a:pt x="1813" y="499"/>
                    <a:pt x="1810" y="498"/>
                  </a:cubicBezTo>
                  <a:cubicBezTo>
                    <a:pt x="1806" y="497"/>
                    <a:pt x="1800" y="496"/>
                    <a:pt x="1797" y="493"/>
                  </a:cubicBezTo>
                  <a:cubicBezTo>
                    <a:pt x="1794" y="489"/>
                    <a:pt x="1776" y="478"/>
                    <a:pt x="1771" y="476"/>
                  </a:cubicBezTo>
                  <a:cubicBezTo>
                    <a:pt x="1766" y="474"/>
                    <a:pt x="1767" y="474"/>
                    <a:pt x="1772" y="474"/>
                  </a:cubicBezTo>
                  <a:cubicBezTo>
                    <a:pt x="1777" y="475"/>
                    <a:pt x="1772" y="472"/>
                    <a:pt x="1769" y="471"/>
                  </a:cubicBezTo>
                  <a:cubicBezTo>
                    <a:pt x="1766" y="469"/>
                    <a:pt x="1761" y="468"/>
                    <a:pt x="1759" y="466"/>
                  </a:cubicBezTo>
                  <a:cubicBezTo>
                    <a:pt x="1756" y="463"/>
                    <a:pt x="1761" y="462"/>
                    <a:pt x="1766" y="463"/>
                  </a:cubicBezTo>
                  <a:cubicBezTo>
                    <a:pt x="1770" y="463"/>
                    <a:pt x="1772" y="464"/>
                    <a:pt x="1777" y="463"/>
                  </a:cubicBezTo>
                  <a:cubicBezTo>
                    <a:pt x="1782" y="462"/>
                    <a:pt x="1792" y="468"/>
                    <a:pt x="1798" y="471"/>
                  </a:cubicBezTo>
                  <a:cubicBezTo>
                    <a:pt x="1804" y="474"/>
                    <a:pt x="1807" y="474"/>
                    <a:pt x="1816" y="470"/>
                  </a:cubicBezTo>
                  <a:cubicBezTo>
                    <a:pt x="1824" y="466"/>
                    <a:pt x="1807" y="458"/>
                    <a:pt x="1793" y="457"/>
                  </a:cubicBezTo>
                  <a:cubicBezTo>
                    <a:pt x="1779" y="455"/>
                    <a:pt x="1770" y="450"/>
                    <a:pt x="1766" y="448"/>
                  </a:cubicBezTo>
                  <a:cubicBezTo>
                    <a:pt x="1762" y="447"/>
                    <a:pt x="1764" y="446"/>
                    <a:pt x="1763" y="445"/>
                  </a:cubicBezTo>
                  <a:cubicBezTo>
                    <a:pt x="1761" y="444"/>
                    <a:pt x="1759" y="442"/>
                    <a:pt x="1754" y="444"/>
                  </a:cubicBezTo>
                  <a:cubicBezTo>
                    <a:pt x="1750" y="446"/>
                    <a:pt x="1743" y="454"/>
                    <a:pt x="1739" y="459"/>
                  </a:cubicBezTo>
                  <a:cubicBezTo>
                    <a:pt x="1734" y="464"/>
                    <a:pt x="1737" y="467"/>
                    <a:pt x="1738" y="468"/>
                  </a:cubicBezTo>
                  <a:cubicBezTo>
                    <a:pt x="1740" y="469"/>
                    <a:pt x="1737" y="470"/>
                    <a:pt x="1737" y="470"/>
                  </a:cubicBezTo>
                  <a:cubicBezTo>
                    <a:pt x="1725" y="476"/>
                    <a:pt x="1726" y="476"/>
                    <a:pt x="1733" y="469"/>
                  </a:cubicBezTo>
                  <a:cubicBezTo>
                    <a:pt x="1739" y="463"/>
                    <a:pt x="1720" y="466"/>
                    <a:pt x="1717" y="466"/>
                  </a:cubicBezTo>
                  <a:cubicBezTo>
                    <a:pt x="1713" y="466"/>
                    <a:pt x="1715" y="464"/>
                    <a:pt x="1715" y="464"/>
                  </a:cubicBezTo>
                  <a:cubicBezTo>
                    <a:pt x="1715" y="464"/>
                    <a:pt x="1725" y="451"/>
                    <a:pt x="1728" y="448"/>
                  </a:cubicBezTo>
                  <a:cubicBezTo>
                    <a:pt x="1731" y="444"/>
                    <a:pt x="1726" y="448"/>
                    <a:pt x="1722" y="449"/>
                  </a:cubicBezTo>
                  <a:cubicBezTo>
                    <a:pt x="1719" y="450"/>
                    <a:pt x="1729" y="442"/>
                    <a:pt x="1731" y="441"/>
                  </a:cubicBezTo>
                  <a:cubicBezTo>
                    <a:pt x="1732" y="440"/>
                    <a:pt x="1741" y="436"/>
                    <a:pt x="1731" y="434"/>
                  </a:cubicBezTo>
                  <a:cubicBezTo>
                    <a:pt x="1721" y="433"/>
                    <a:pt x="1731" y="433"/>
                    <a:pt x="1736" y="432"/>
                  </a:cubicBezTo>
                  <a:cubicBezTo>
                    <a:pt x="1741" y="431"/>
                    <a:pt x="1739" y="427"/>
                    <a:pt x="1738" y="424"/>
                  </a:cubicBezTo>
                  <a:cubicBezTo>
                    <a:pt x="1737" y="422"/>
                    <a:pt x="1737" y="422"/>
                    <a:pt x="1738" y="419"/>
                  </a:cubicBezTo>
                  <a:cubicBezTo>
                    <a:pt x="1740" y="415"/>
                    <a:pt x="1741" y="410"/>
                    <a:pt x="1745" y="406"/>
                  </a:cubicBezTo>
                  <a:cubicBezTo>
                    <a:pt x="1749" y="402"/>
                    <a:pt x="1750" y="401"/>
                    <a:pt x="1751" y="398"/>
                  </a:cubicBezTo>
                  <a:cubicBezTo>
                    <a:pt x="1752" y="395"/>
                    <a:pt x="1746" y="395"/>
                    <a:pt x="1744" y="396"/>
                  </a:cubicBezTo>
                  <a:cubicBezTo>
                    <a:pt x="1742" y="397"/>
                    <a:pt x="1739" y="398"/>
                    <a:pt x="1737" y="395"/>
                  </a:cubicBezTo>
                  <a:cubicBezTo>
                    <a:pt x="1735" y="393"/>
                    <a:pt x="1748" y="394"/>
                    <a:pt x="1751" y="393"/>
                  </a:cubicBezTo>
                  <a:cubicBezTo>
                    <a:pt x="1754" y="392"/>
                    <a:pt x="1748" y="391"/>
                    <a:pt x="1745" y="390"/>
                  </a:cubicBezTo>
                  <a:cubicBezTo>
                    <a:pt x="1741" y="389"/>
                    <a:pt x="1745" y="390"/>
                    <a:pt x="1746" y="388"/>
                  </a:cubicBezTo>
                  <a:cubicBezTo>
                    <a:pt x="1748" y="386"/>
                    <a:pt x="1748" y="386"/>
                    <a:pt x="1746" y="384"/>
                  </a:cubicBezTo>
                  <a:cubicBezTo>
                    <a:pt x="1743" y="383"/>
                    <a:pt x="1747" y="383"/>
                    <a:pt x="1750" y="383"/>
                  </a:cubicBezTo>
                  <a:cubicBezTo>
                    <a:pt x="1752" y="382"/>
                    <a:pt x="1756" y="382"/>
                    <a:pt x="1759" y="380"/>
                  </a:cubicBezTo>
                  <a:cubicBezTo>
                    <a:pt x="1761" y="378"/>
                    <a:pt x="1759" y="378"/>
                    <a:pt x="1766" y="378"/>
                  </a:cubicBezTo>
                  <a:cubicBezTo>
                    <a:pt x="1774" y="378"/>
                    <a:pt x="1778" y="379"/>
                    <a:pt x="1783" y="379"/>
                  </a:cubicBezTo>
                  <a:cubicBezTo>
                    <a:pt x="1787" y="379"/>
                    <a:pt x="1785" y="374"/>
                    <a:pt x="1784" y="370"/>
                  </a:cubicBezTo>
                  <a:cubicBezTo>
                    <a:pt x="1783" y="366"/>
                    <a:pt x="1784" y="364"/>
                    <a:pt x="1785" y="362"/>
                  </a:cubicBezTo>
                  <a:cubicBezTo>
                    <a:pt x="1786" y="360"/>
                    <a:pt x="1789" y="359"/>
                    <a:pt x="1791" y="360"/>
                  </a:cubicBezTo>
                  <a:cubicBezTo>
                    <a:pt x="1793" y="361"/>
                    <a:pt x="1792" y="361"/>
                    <a:pt x="1794" y="360"/>
                  </a:cubicBezTo>
                  <a:cubicBezTo>
                    <a:pt x="1796" y="359"/>
                    <a:pt x="1794" y="360"/>
                    <a:pt x="1798" y="360"/>
                  </a:cubicBezTo>
                  <a:cubicBezTo>
                    <a:pt x="1802" y="360"/>
                    <a:pt x="1802" y="355"/>
                    <a:pt x="1804" y="352"/>
                  </a:cubicBezTo>
                  <a:cubicBezTo>
                    <a:pt x="1806" y="349"/>
                    <a:pt x="1807" y="348"/>
                    <a:pt x="1810" y="348"/>
                  </a:cubicBezTo>
                  <a:cubicBezTo>
                    <a:pt x="1813" y="348"/>
                    <a:pt x="1811" y="352"/>
                    <a:pt x="1809" y="354"/>
                  </a:cubicBezTo>
                  <a:cubicBezTo>
                    <a:pt x="1807" y="356"/>
                    <a:pt x="1808" y="356"/>
                    <a:pt x="1811" y="356"/>
                  </a:cubicBezTo>
                  <a:cubicBezTo>
                    <a:pt x="1815" y="356"/>
                    <a:pt x="1816" y="354"/>
                    <a:pt x="1816" y="350"/>
                  </a:cubicBezTo>
                  <a:cubicBezTo>
                    <a:pt x="1817" y="347"/>
                    <a:pt x="1808" y="346"/>
                    <a:pt x="1806" y="346"/>
                  </a:cubicBezTo>
                  <a:cubicBezTo>
                    <a:pt x="1805" y="345"/>
                    <a:pt x="1803" y="345"/>
                    <a:pt x="1799" y="345"/>
                  </a:cubicBezTo>
                  <a:cubicBezTo>
                    <a:pt x="1795" y="346"/>
                    <a:pt x="1796" y="351"/>
                    <a:pt x="1794" y="351"/>
                  </a:cubicBezTo>
                  <a:cubicBezTo>
                    <a:pt x="1793" y="352"/>
                    <a:pt x="1793" y="354"/>
                    <a:pt x="1792" y="356"/>
                  </a:cubicBezTo>
                  <a:cubicBezTo>
                    <a:pt x="1791" y="357"/>
                    <a:pt x="1791" y="358"/>
                    <a:pt x="1789" y="358"/>
                  </a:cubicBezTo>
                  <a:cubicBezTo>
                    <a:pt x="1788" y="358"/>
                    <a:pt x="1787" y="357"/>
                    <a:pt x="1792" y="351"/>
                  </a:cubicBezTo>
                  <a:cubicBezTo>
                    <a:pt x="1796" y="345"/>
                    <a:pt x="1797" y="337"/>
                    <a:pt x="1796" y="335"/>
                  </a:cubicBezTo>
                  <a:cubicBezTo>
                    <a:pt x="1796" y="332"/>
                    <a:pt x="1794" y="331"/>
                    <a:pt x="1796" y="329"/>
                  </a:cubicBezTo>
                  <a:cubicBezTo>
                    <a:pt x="1799" y="326"/>
                    <a:pt x="1796" y="329"/>
                    <a:pt x="1800" y="317"/>
                  </a:cubicBezTo>
                  <a:cubicBezTo>
                    <a:pt x="1804" y="306"/>
                    <a:pt x="1817" y="310"/>
                    <a:pt x="1833" y="313"/>
                  </a:cubicBezTo>
                  <a:cubicBezTo>
                    <a:pt x="1848" y="315"/>
                    <a:pt x="1850" y="309"/>
                    <a:pt x="1854" y="306"/>
                  </a:cubicBezTo>
                  <a:cubicBezTo>
                    <a:pt x="1858" y="303"/>
                    <a:pt x="1862" y="297"/>
                    <a:pt x="1868" y="293"/>
                  </a:cubicBezTo>
                  <a:cubicBezTo>
                    <a:pt x="1875" y="289"/>
                    <a:pt x="1867" y="290"/>
                    <a:pt x="1867" y="290"/>
                  </a:cubicBezTo>
                  <a:cubicBezTo>
                    <a:pt x="1867" y="290"/>
                    <a:pt x="1809" y="297"/>
                    <a:pt x="1806" y="298"/>
                  </a:cubicBezTo>
                  <a:cubicBezTo>
                    <a:pt x="1802" y="298"/>
                    <a:pt x="1783" y="300"/>
                    <a:pt x="1778" y="302"/>
                  </a:cubicBezTo>
                  <a:cubicBezTo>
                    <a:pt x="1773" y="304"/>
                    <a:pt x="1777" y="302"/>
                    <a:pt x="1776" y="306"/>
                  </a:cubicBezTo>
                  <a:cubicBezTo>
                    <a:pt x="1776" y="309"/>
                    <a:pt x="1776" y="308"/>
                    <a:pt x="1781" y="307"/>
                  </a:cubicBezTo>
                  <a:cubicBezTo>
                    <a:pt x="1785" y="305"/>
                    <a:pt x="1790" y="305"/>
                    <a:pt x="1781" y="309"/>
                  </a:cubicBezTo>
                  <a:cubicBezTo>
                    <a:pt x="1772" y="313"/>
                    <a:pt x="1771" y="310"/>
                    <a:pt x="1768" y="308"/>
                  </a:cubicBezTo>
                  <a:cubicBezTo>
                    <a:pt x="1766" y="307"/>
                    <a:pt x="1766" y="304"/>
                    <a:pt x="1761" y="304"/>
                  </a:cubicBezTo>
                  <a:cubicBezTo>
                    <a:pt x="1755" y="305"/>
                    <a:pt x="1767" y="294"/>
                    <a:pt x="1770" y="291"/>
                  </a:cubicBezTo>
                  <a:cubicBezTo>
                    <a:pt x="1772" y="288"/>
                    <a:pt x="1771" y="287"/>
                    <a:pt x="1768" y="286"/>
                  </a:cubicBezTo>
                  <a:cubicBezTo>
                    <a:pt x="1765" y="285"/>
                    <a:pt x="1774" y="280"/>
                    <a:pt x="1786" y="274"/>
                  </a:cubicBezTo>
                  <a:cubicBezTo>
                    <a:pt x="1798" y="269"/>
                    <a:pt x="1811" y="274"/>
                    <a:pt x="1819" y="276"/>
                  </a:cubicBezTo>
                  <a:cubicBezTo>
                    <a:pt x="1826" y="277"/>
                    <a:pt x="1859" y="275"/>
                    <a:pt x="1876" y="276"/>
                  </a:cubicBezTo>
                  <a:cubicBezTo>
                    <a:pt x="1893" y="276"/>
                    <a:pt x="1906" y="265"/>
                    <a:pt x="1914" y="258"/>
                  </a:cubicBezTo>
                  <a:cubicBezTo>
                    <a:pt x="1921" y="250"/>
                    <a:pt x="1899" y="249"/>
                    <a:pt x="1895" y="250"/>
                  </a:cubicBezTo>
                  <a:cubicBezTo>
                    <a:pt x="1892" y="250"/>
                    <a:pt x="1886" y="248"/>
                    <a:pt x="1879" y="247"/>
                  </a:cubicBezTo>
                  <a:cubicBezTo>
                    <a:pt x="1873" y="246"/>
                    <a:pt x="1868" y="246"/>
                    <a:pt x="1862" y="249"/>
                  </a:cubicBezTo>
                  <a:cubicBezTo>
                    <a:pt x="1855" y="252"/>
                    <a:pt x="1835" y="253"/>
                    <a:pt x="1830" y="251"/>
                  </a:cubicBezTo>
                  <a:cubicBezTo>
                    <a:pt x="1824" y="249"/>
                    <a:pt x="1815" y="249"/>
                    <a:pt x="1811" y="249"/>
                  </a:cubicBezTo>
                  <a:cubicBezTo>
                    <a:pt x="1807" y="249"/>
                    <a:pt x="1801" y="245"/>
                    <a:pt x="1792" y="244"/>
                  </a:cubicBezTo>
                  <a:cubicBezTo>
                    <a:pt x="1783" y="242"/>
                    <a:pt x="1779" y="244"/>
                    <a:pt x="1778" y="246"/>
                  </a:cubicBezTo>
                  <a:cubicBezTo>
                    <a:pt x="1776" y="248"/>
                    <a:pt x="1774" y="249"/>
                    <a:pt x="1772" y="249"/>
                  </a:cubicBezTo>
                  <a:cubicBezTo>
                    <a:pt x="1770" y="250"/>
                    <a:pt x="1768" y="249"/>
                    <a:pt x="1763" y="252"/>
                  </a:cubicBezTo>
                  <a:cubicBezTo>
                    <a:pt x="1758" y="255"/>
                    <a:pt x="1762" y="251"/>
                    <a:pt x="1751" y="251"/>
                  </a:cubicBezTo>
                  <a:cubicBezTo>
                    <a:pt x="1740" y="250"/>
                    <a:pt x="1747" y="248"/>
                    <a:pt x="1751" y="248"/>
                  </a:cubicBezTo>
                  <a:cubicBezTo>
                    <a:pt x="1756" y="247"/>
                    <a:pt x="1761" y="252"/>
                    <a:pt x="1772" y="245"/>
                  </a:cubicBezTo>
                  <a:cubicBezTo>
                    <a:pt x="1782" y="238"/>
                    <a:pt x="1797" y="242"/>
                    <a:pt x="1797" y="242"/>
                  </a:cubicBezTo>
                  <a:cubicBezTo>
                    <a:pt x="1824" y="248"/>
                    <a:pt x="1841" y="244"/>
                    <a:pt x="1847" y="237"/>
                  </a:cubicBezTo>
                  <a:cubicBezTo>
                    <a:pt x="1853" y="230"/>
                    <a:pt x="1855" y="229"/>
                    <a:pt x="1860" y="233"/>
                  </a:cubicBezTo>
                  <a:cubicBezTo>
                    <a:pt x="1864" y="237"/>
                    <a:pt x="1867" y="237"/>
                    <a:pt x="1873" y="236"/>
                  </a:cubicBezTo>
                  <a:cubicBezTo>
                    <a:pt x="1878" y="236"/>
                    <a:pt x="1889" y="237"/>
                    <a:pt x="1895" y="238"/>
                  </a:cubicBezTo>
                  <a:cubicBezTo>
                    <a:pt x="1901" y="239"/>
                    <a:pt x="1902" y="237"/>
                    <a:pt x="1911" y="235"/>
                  </a:cubicBezTo>
                  <a:cubicBezTo>
                    <a:pt x="1921" y="233"/>
                    <a:pt x="1936" y="227"/>
                    <a:pt x="1944" y="227"/>
                  </a:cubicBezTo>
                  <a:cubicBezTo>
                    <a:pt x="1951" y="227"/>
                    <a:pt x="1961" y="223"/>
                    <a:pt x="1965" y="222"/>
                  </a:cubicBezTo>
                  <a:cubicBezTo>
                    <a:pt x="1968" y="221"/>
                    <a:pt x="1967" y="220"/>
                    <a:pt x="1965" y="218"/>
                  </a:cubicBezTo>
                  <a:cubicBezTo>
                    <a:pt x="1963" y="217"/>
                    <a:pt x="1967" y="217"/>
                    <a:pt x="1967" y="217"/>
                  </a:cubicBezTo>
                  <a:cubicBezTo>
                    <a:pt x="1967" y="217"/>
                    <a:pt x="2050" y="172"/>
                    <a:pt x="2054" y="170"/>
                  </a:cubicBezTo>
                  <a:cubicBezTo>
                    <a:pt x="2057" y="169"/>
                    <a:pt x="2054" y="168"/>
                    <a:pt x="2054" y="168"/>
                  </a:cubicBezTo>
                  <a:cubicBezTo>
                    <a:pt x="2054" y="168"/>
                    <a:pt x="1998" y="152"/>
                    <a:pt x="1984" y="147"/>
                  </a:cubicBezTo>
                  <a:cubicBezTo>
                    <a:pt x="1970" y="143"/>
                    <a:pt x="1952" y="142"/>
                    <a:pt x="1952" y="142"/>
                  </a:cubicBezTo>
                  <a:cubicBezTo>
                    <a:pt x="1952" y="142"/>
                    <a:pt x="1899" y="142"/>
                    <a:pt x="1894" y="142"/>
                  </a:cubicBezTo>
                  <a:cubicBezTo>
                    <a:pt x="1890" y="142"/>
                    <a:pt x="1891" y="145"/>
                    <a:pt x="1890" y="145"/>
                  </a:cubicBezTo>
                  <a:cubicBezTo>
                    <a:pt x="1888" y="145"/>
                    <a:pt x="1877" y="145"/>
                    <a:pt x="1872" y="146"/>
                  </a:cubicBezTo>
                  <a:cubicBezTo>
                    <a:pt x="1867" y="146"/>
                    <a:pt x="1869" y="150"/>
                    <a:pt x="1870" y="153"/>
                  </a:cubicBezTo>
                  <a:cubicBezTo>
                    <a:pt x="1871" y="157"/>
                    <a:pt x="1865" y="156"/>
                    <a:pt x="1861" y="157"/>
                  </a:cubicBezTo>
                  <a:cubicBezTo>
                    <a:pt x="1857" y="157"/>
                    <a:pt x="1858" y="158"/>
                    <a:pt x="1857" y="161"/>
                  </a:cubicBezTo>
                  <a:cubicBezTo>
                    <a:pt x="1856" y="164"/>
                    <a:pt x="1853" y="164"/>
                    <a:pt x="1859" y="166"/>
                  </a:cubicBezTo>
                  <a:cubicBezTo>
                    <a:pt x="1865" y="167"/>
                    <a:pt x="1860" y="168"/>
                    <a:pt x="1860" y="168"/>
                  </a:cubicBezTo>
                  <a:cubicBezTo>
                    <a:pt x="1860" y="168"/>
                    <a:pt x="1854" y="169"/>
                    <a:pt x="1850" y="169"/>
                  </a:cubicBezTo>
                  <a:cubicBezTo>
                    <a:pt x="1846" y="169"/>
                    <a:pt x="1847" y="170"/>
                    <a:pt x="1848" y="171"/>
                  </a:cubicBezTo>
                  <a:cubicBezTo>
                    <a:pt x="1848" y="171"/>
                    <a:pt x="1851" y="173"/>
                    <a:pt x="1846" y="178"/>
                  </a:cubicBezTo>
                  <a:cubicBezTo>
                    <a:pt x="1841" y="184"/>
                    <a:pt x="1825" y="177"/>
                    <a:pt x="1822" y="176"/>
                  </a:cubicBezTo>
                  <a:cubicBezTo>
                    <a:pt x="1819" y="174"/>
                    <a:pt x="1810" y="172"/>
                    <a:pt x="1804" y="172"/>
                  </a:cubicBezTo>
                  <a:cubicBezTo>
                    <a:pt x="1799" y="172"/>
                    <a:pt x="1784" y="178"/>
                    <a:pt x="1779" y="181"/>
                  </a:cubicBezTo>
                  <a:cubicBezTo>
                    <a:pt x="1775" y="183"/>
                    <a:pt x="1776" y="181"/>
                    <a:pt x="1776" y="178"/>
                  </a:cubicBezTo>
                  <a:cubicBezTo>
                    <a:pt x="1776" y="174"/>
                    <a:pt x="1774" y="171"/>
                    <a:pt x="1778" y="167"/>
                  </a:cubicBezTo>
                  <a:cubicBezTo>
                    <a:pt x="1782" y="162"/>
                    <a:pt x="1775" y="166"/>
                    <a:pt x="1770" y="167"/>
                  </a:cubicBezTo>
                  <a:cubicBezTo>
                    <a:pt x="1766" y="168"/>
                    <a:pt x="1758" y="170"/>
                    <a:pt x="1753" y="173"/>
                  </a:cubicBezTo>
                  <a:cubicBezTo>
                    <a:pt x="1749" y="176"/>
                    <a:pt x="1741" y="180"/>
                    <a:pt x="1738" y="181"/>
                  </a:cubicBezTo>
                  <a:cubicBezTo>
                    <a:pt x="1736" y="182"/>
                    <a:pt x="1736" y="185"/>
                    <a:pt x="1735" y="187"/>
                  </a:cubicBezTo>
                  <a:cubicBezTo>
                    <a:pt x="1734" y="190"/>
                    <a:pt x="1731" y="191"/>
                    <a:pt x="1726" y="194"/>
                  </a:cubicBezTo>
                  <a:cubicBezTo>
                    <a:pt x="1721" y="197"/>
                    <a:pt x="1643" y="244"/>
                    <a:pt x="1636" y="247"/>
                  </a:cubicBezTo>
                  <a:cubicBezTo>
                    <a:pt x="1629" y="251"/>
                    <a:pt x="1634" y="246"/>
                    <a:pt x="1634" y="244"/>
                  </a:cubicBezTo>
                  <a:cubicBezTo>
                    <a:pt x="1635" y="241"/>
                    <a:pt x="1639" y="239"/>
                    <a:pt x="1645" y="239"/>
                  </a:cubicBezTo>
                  <a:cubicBezTo>
                    <a:pt x="1652" y="239"/>
                    <a:pt x="1651" y="231"/>
                    <a:pt x="1652" y="228"/>
                  </a:cubicBezTo>
                  <a:cubicBezTo>
                    <a:pt x="1653" y="225"/>
                    <a:pt x="1659" y="219"/>
                    <a:pt x="1661" y="218"/>
                  </a:cubicBezTo>
                  <a:cubicBezTo>
                    <a:pt x="1664" y="217"/>
                    <a:pt x="1669" y="214"/>
                    <a:pt x="1670" y="212"/>
                  </a:cubicBezTo>
                  <a:cubicBezTo>
                    <a:pt x="1671" y="209"/>
                    <a:pt x="1674" y="206"/>
                    <a:pt x="1677" y="206"/>
                  </a:cubicBezTo>
                  <a:cubicBezTo>
                    <a:pt x="1680" y="206"/>
                    <a:pt x="1681" y="205"/>
                    <a:pt x="1683" y="199"/>
                  </a:cubicBezTo>
                  <a:cubicBezTo>
                    <a:pt x="1684" y="193"/>
                    <a:pt x="1686" y="193"/>
                    <a:pt x="1690" y="193"/>
                  </a:cubicBezTo>
                  <a:cubicBezTo>
                    <a:pt x="1694" y="193"/>
                    <a:pt x="1697" y="190"/>
                    <a:pt x="1700" y="187"/>
                  </a:cubicBezTo>
                  <a:cubicBezTo>
                    <a:pt x="1702" y="185"/>
                    <a:pt x="1713" y="163"/>
                    <a:pt x="1716" y="154"/>
                  </a:cubicBezTo>
                  <a:cubicBezTo>
                    <a:pt x="1720" y="145"/>
                    <a:pt x="1715" y="137"/>
                    <a:pt x="1711" y="132"/>
                  </a:cubicBezTo>
                  <a:cubicBezTo>
                    <a:pt x="1707" y="128"/>
                    <a:pt x="1704" y="128"/>
                    <a:pt x="1699" y="130"/>
                  </a:cubicBezTo>
                  <a:cubicBezTo>
                    <a:pt x="1695" y="131"/>
                    <a:pt x="1663" y="134"/>
                    <a:pt x="1657" y="134"/>
                  </a:cubicBezTo>
                  <a:cubicBezTo>
                    <a:pt x="1651" y="134"/>
                    <a:pt x="1645" y="135"/>
                    <a:pt x="1646" y="141"/>
                  </a:cubicBezTo>
                  <a:cubicBezTo>
                    <a:pt x="1647" y="147"/>
                    <a:pt x="1645" y="142"/>
                    <a:pt x="1643" y="152"/>
                  </a:cubicBezTo>
                  <a:cubicBezTo>
                    <a:pt x="1642" y="162"/>
                    <a:pt x="1634" y="161"/>
                    <a:pt x="1626" y="163"/>
                  </a:cubicBezTo>
                  <a:cubicBezTo>
                    <a:pt x="1619" y="164"/>
                    <a:pt x="1550" y="183"/>
                    <a:pt x="1547" y="183"/>
                  </a:cubicBezTo>
                  <a:cubicBezTo>
                    <a:pt x="1544" y="183"/>
                    <a:pt x="1542" y="184"/>
                    <a:pt x="1541" y="183"/>
                  </a:cubicBezTo>
                  <a:cubicBezTo>
                    <a:pt x="1541" y="181"/>
                    <a:pt x="1542" y="180"/>
                    <a:pt x="1538" y="180"/>
                  </a:cubicBezTo>
                  <a:cubicBezTo>
                    <a:pt x="1535" y="181"/>
                    <a:pt x="1528" y="181"/>
                    <a:pt x="1527" y="178"/>
                  </a:cubicBezTo>
                  <a:cubicBezTo>
                    <a:pt x="1525" y="176"/>
                    <a:pt x="1543" y="172"/>
                    <a:pt x="1546" y="172"/>
                  </a:cubicBezTo>
                  <a:cubicBezTo>
                    <a:pt x="1549" y="172"/>
                    <a:pt x="1563" y="168"/>
                    <a:pt x="1567" y="167"/>
                  </a:cubicBezTo>
                  <a:cubicBezTo>
                    <a:pt x="1572" y="165"/>
                    <a:pt x="1590" y="160"/>
                    <a:pt x="1599" y="157"/>
                  </a:cubicBezTo>
                  <a:cubicBezTo>
                    <a:pt x="1607" y="154"/>
                    <a:pt x="1607" y="149"/>
                    <a:pt x="1608" y="145"/>
                  </a:cubicBezTo>
                  <a:cubicBezTo>
                    <a:pt x="1608" y="140"/>
                    <a:pt x="1603" y="141"/>
                    <a:pt x="1601" y="141"/>
                  </a:cubicBezTo>
                  <a:cubicBezTo>
                    <a:pt x="1599" y="140"/>
                    <a:pt x="1574" y="140"/>
                    <a:pt x="1563" y="139"/>
                  </a:cubicBezTo>
                  <a:cubicBezTo>
                    <a:pt x="1553" y="138"/>
                    <a:pt x="1506" y="136"/>
                    <a:pt x="1498" y="136"/>
                  </a:cubicBezTo>
                  <a:cubicBezTo>
                    <a:pt x="1489" y="135"/>
                    <a:pt x="1475" y="138"/>
                    <a:pt x="1472" y="138"/>
                  </a:cubicBezTo>
                  <a:cubicBezTo>
                    <a:pt x="1470" y="139"/>
                    <a:pt x="1439" y="144"/>
                    <a:pt x="1406" y="147"/>
                  </a:cubicBezTo>
                  <a:cubicBezTo>
                    <a:pt x="1374" y="151"/>
                    <a:pt x="1361" y="158"/>
                    <a:pt x="1353" y="161"/>
                  </a:cubicBezTo>
                  <a:cubicBezTo>
                    <a:pt x="1345" y="164"/>
                    <a:pt x="1345" y="163"/>
                    <a:pt x="1344" y="158"/>
                  </a:cubicBezTo>
                  <a:cubicBezTo>
                    <a:pt x="1343" y="153"/>
                    <a:pt x="1344" y="151"/>
                    <a:pt x="1348" y="148"/>
                  </a:cubicBezTo>
                  <a:cubicBezTo>
                    <a:pt x="1352" y="146"/>
                    <a:pt x="1382" y="142"/>
                    <a:pt x="1388" y="141"/>
                  </a:cubicBezTo>
                  <a:cubicBezTo>
                    <a:pt x="1394" y="139"/>
                    <a:pt x="1410" y="137"/>
                    <a:pt x="1413" y="136"/>
                  </a:cubicBezTo>
                  <a:cubicBezTo>
                    <a:pt x="1415" y="135"/>
                    <a:pt x="1430" y="132"/>
                    <a:pt x="1442" y="130"/>
                  </a:cubicBezTo>
                  <a:cubicBezTo>
                    <a:pt x="1453" y="128"/>
                    <a:pt x="1440" y="128"/>
                    <a:pt x="1440" y="128"/>
                  </a:cubicBezTo>
                  <a:cubicBezTo>
                    <a:pt x="1440" y="128"/>
                    <a:pt x="1400" y="121"/>
                    <a:pt x="1395" y="119"/>
                  </a:cubicBezTo>
                  <a:cubicBezTo>
                    <a:pt x="1389" y="118"/>
                    <a:pt x="1409" y="119"/>
                    <a:pt x="1416" y="119"/>
                  </a:cubicBezTo>
                  <a:cubicBezTo>
                    <a:pt x="1424" y="120"/>
                    <a:pt x="1436" y="121"/>
                    <a:pt x="1441" y="122"/>
                  </a:cubicBezTo>
                  <a:cubicBezTo>
                    <a:pt x="1445" y="122"/>
                    <a:pt x="1447" y="122"/>
                    <a:pt x="1451" y="124"/>
                  </a:cubicBezTo>
                  <a:cubicBezTo>
                    <a:pt x="1455" y="126"/>
                    <a:pt x="1465" y="125"/>
                    <a:pt x="1465" y="125"/>
                  </a:cubicBezTo>
                  <a:cubicBezTo>
                    <a:pt x="1482" y="123"/>
                    <a:pt x="1523" y="120"/>
                    <a:pt x="1561" y="123"/>
                  </a:cubicBezTo>
                  <a:cubicBezTo>
                    <a:pt x="1599" y="125"/>
                    <a:pt x="1633" y="119"/>
                    <a:pt x="1647" y="114"/>
                  </a:cubicBezTo>
                  <a:cubicBezTo>
                    <a:pt x="1661" y="109"/>
                    <a:pt x="1677" y="112"/>
                    <a:pt x="1692" y="110"/>
                  </a:cubicBezTo>
                  <a:cubicBezTo>
                    <a:pt x="1707" y="108"/>
                    <a:pt x="1731" y="90"/>
                    <a:pt x="1736" y="88"/>
                  </a:cubicBezTo>
                  <a:cubicBezTo>
                    <a:pt x="1740" y="85"/>
                    <a:pt x="1738" y="85"/>
                    <a:pt x="1736" y="83"/>
                  </a:cubicBezTo>
                  <a:cubicBezTo>
                    <a:pt x="1734" y="82"/>
                    <a:pt x="1729" y="82"/>
                    <a:pt x="1727" y="81"/>
                  </a:cubicBezTo>
                  <a:cubicBezTo>
                    <a:pt x="1724" y="80"/>
                    <a:pt x="1722" y="78"/>
                    <a:pt x="1718" y="77"/>
                  </a:cubicBezTo>
                  <a:cubicBezTo>
                    <a:pt x="1714" y="76"/>
                    <a:pt x="1712" y="75"/>
                    <a:pt x="1705" y="72"/>
                  </a:cubicBezTo>
                  <a:cubicBezTo>
                    <a:pt x="1697" y="69"/>
                    <a:pt x="1655" y="73"/>
                    <a:pt x="1651" y="73"/>
                  </a:cubicBezTo>
                  <a:cubicBezTo>
                    <a:pt x="1647" y="73"/>
                    <a:pt x="1649" y="72"/>
                    <a:pt x="1651" y="70"/>
                  </a:cubicBezTo>
                  <a:cubicBezTo>
                    <a:pt x="1654" y="68"/>
                    <a:pt x="1652" y="66"/>
                    <a:pt x="1649" y="62"/>
                  </a:cubicBezTo>
                  <a:cubicBezTo>
                    <a:pt x="1645" y="57"/>
                    <a:pt x="1621" y="63"/>
                    <a:pt x="1612" y="65"/>
                  </a:cubicBezTo>
                  <a:cubicBezTo>
                    <a:pt x="1604" y="68"/>
                    <a:pt x="1604" y="67"/>
                    <a:pt x="1607" y="66"/>
                  </a:cubicBezTo>
                  <a:cubicBezTo>
                    <a:pt x="1609" y="65"/>
                    <a:pt x="1610" y="63"/>
                    <a:pt x="1612" y="62"/>
                  </a:cubicBezTo>
                  <a:cubicBezTo>
                    <a:pt x="1614" y="60"/>
                    <a:pt x="1616" y="59"/>
                    <a:pt x="1621" y="56"/>
                  </a:cubicBezTo>
                  <a:cubicBezTo>
                    <a:pt x="1625" y="53"/>
                    <a:pt x="1617" y="47"/>
                    <a:pt x="1611" y="42"/>
                  </a:cubicBezTo>
                  <a:cubicBezTo>
                    <a:pt x="1604" y="38"/>
                    <a:pt x="1585" y="43"/>
                    <a:pt x="1580" y="44"/>
                  </a:cubicBezTo>
                  <a:cubicBezTo>
                    <a:pt x="1575" y="46"/>
                    <a:pt x="1562" y="47"/>
                    <a:pt x="1559" y="46"/>
                  </a:cubicBezTo>
                  <a:cubicBezTo>
                    <a:pt x="1556" y="45"/>
                    <a:pt x="1463" y="42"/>
                    <a:pt x="1459" y="42"/>
                  </a:cubicBezTo>
                  <a:cubicBezTo>
                    <a:pt x="1454" y="41"/>
                    <a:pt x="1437" y="45"/>
                    <a:pt x="1432" y="46"/>
                  </a:cubicBezTo>
                  <a:cubicBezTo>
                    <a:pt x="1428" y="47"/>
                    <a:pt x="1419" y="47"/>
                    <a:pt x="1414" y="49"/>
                  </a:cubicBezTo>
                  <a:cubicBezTo>
                    <a:pt x="1408" y="51"/>
                    <a:pt x="1390" y="54"/>
                    <a:pt x="1384" y="54"/>
                  </a:cubicBezTo>
                  <a:cubicBezTo>
                    <a:pt x="1378" y="55"/>
                    <a:pt x="1345" y="55"/>
                    <a:pt x="1337" y="56"/>
                  </a:cubicBezTo>
                  <a:cubicBezTo>
                    <a:pt x="1329" y="57"/>
                    <a:pt x="1325" y="59"/>
                    <a:pt x="1322" y="63"/>
                  </a:cubicBezTo>
                  <a:cubicBezTo>
                    <a:pt x="1318" y="68"/>
                    <a:pt x="1314" y="70"/>
                    <a:pt x="1310" y="68"/>
                  </a:cubicBezTo>
                  <a:cubicBezTo>
                    <a:pt x="1307" y="65"/>
                    <a:pt x="1293" y="62"/>
                    <a:pt x="1285" y="61"/>
                  </a:cubicBezTo>
                  <a:cubicBezTo>
                    <a:pt x="1278" y="59"/>
                    <a:pt x="1265" y="70"/>
                    <a:pt x="1262" y="72"/>
                  </a:cubicBezTo>
                  <a:cubicBezTo>
                    <a:pt x="1259" y="75"/>
                    <a:pt x="1263" y="70"/>
                    <a:pt x="1265" y="67"/>
                  </a:cubicBezTo>
                  <a:cubicBezTo>
                    <a:pt x="1267" y="64"/>
                    <a:pt x="1261" y="63"/>
                    <a:pt x="1259" y="61"/>
                  </a:cubicBezTo>
                  <a:cubicBezTo>
                    <a:pt x="1257" y="60"/>
                    <a:pt x="1274" y="59"/>
                    <a:pt x="1276" y="59"/>
                  </a:cubicBezTo>
                  <a:cubicBezTo>
                    <a:pt x="1278" y="59"/>
                    <a:pt x="1286" y="58"/>
                    <a:pt x="1293" y="58"/>
                  </a:cubicBezTo>
                  <a:cubicBezTo>
                    <a:pt x="1301" y="58"/>
                    <a:pt x="1316" y="55"/>
                    <a:pt x="1321" y="55"/>
                  </a:cubicBezTo>
                  <a:cubicBezTo>
                    <a:pt x="1325" y="54"/>
                    <a:pt x="1335" y="52"/>
                    <a:pt x="1337" y="53"/>
                  </a:cubicBezTo>
                  <a:cubicBezTo>
                    <a:pt x="1340" y="53"/>
                    <a:pt x="1345" y="52"/>
                    <a:pt x="1347" y="52"/>
                  </a:cubicBezTo>
                  <a:cubicBezTo>
                    <a:pt x="1350" y="51"/>
                    <a:pt x="1352" y="51"/>
                    <a:pt x="1350" y="50"/>
                  </a:cubicBezTo>
                  <a:cubicBezTo>
                    <a:pt x="1348" y="49"/>
                    <a:pt x="1341" y="46"/>
                    <a:pt x="1336" y="43"/>
                  </a:cubicBezTo>
                  <a:cubicBezTo>
                    <a:pt x="1330" y="41"/>
                    <a:pt x="1334" y="40"/>
                    <a:pt x="1337" y="40"/>
                  </a:cubicBezTo>
                  <a:cubicBezTo>
                    <a:pt x="1340" y="40"/>
                    <a:pt x="1350" y="42"/>
                    <a:pt x="1358" y="44"/>
                  </a:cubicBezTo>
                  <a:cubicBezTo>
                    <a:pt x="1365" y="46"/>
                    <a:pt x="1384" y="48"/>
                    <a:pt x="1389" y="47"/>
                  </a:cubicBezTo>
                  <a:cubicBezTo>
                    <a:pt x="1395" y="47"/>
                    <a:pt x="1424" y="41"/>
                    <a:pt x="1438" y="39"/>
                  </a:cubicBezTo>
                  <a:cubicBezTo>
                    <a:pt x="1452" y="37"/>
                    <a:pt x="1500" y="40"/>
                    <a:pt x="1511" y="41"/>
                  </a:cubicBezTo>
                  <a:cubicBezTo>
                    <a:pt x="1522" y="42"/>
                    <a:pt x="1558" y="40"/>
                    <a:pt x="1561" y="39"/>
                  </a:cubicBezTo>
                  <a:cubicBezTo>
                    <a:pt x="1564" y="37"/>
                    <a:pt x="1570" y="37"/>
                    <a:pt x="1574" y="36"/>
                  </a:cubicBezTo>
                  <a:cubicBezTo>
                    <a:pt x="1579" y="36"/>
                    <a:pt x="1584" y="34"/>
                    <a:pt x="1590" y="31"/>
                  </a:cubicBezTo>
                  <a:cubicBezTo>
                    <a:pt x="1597" y="28"/>
                    <a:pt x="1589" y="27"/>
                    <a:pt x="1589" y="27"/>
                  </a:cubicBezTo>
                  <a:cubicBezTo>
                    <a:pt x="1589" y="27"/>
                    <a:pt x="1442" y="2"/>
                    <a:pt x="1438" y="2"/>
                  </a:cubicBezTo>
                  <a:cubicBezTo>
                    <a:pt x="1434" y="2"/>
                    <a:pt x="1427" y="3"/>
                    <a:pt x="1424" y="3"/>
                  </a:cubicBezTo>
                  <a:cubicBezTo>
                    <a:pt x="1421" y="4"/>
                    <a:pt x="1375" y="0"/>
                    <a:pt x="1370" y="0"/>
                  </a:cubicBezTo>
                  <a:cubicBezTo>
                    <a:pt x="1365" y="0"/>
                    <a:pt x="1324" y="1"/>
                    <a:pt x="1321" y="2"/>
                  </a:cubicBezTo>
                  <a:cubicBezTo>
                    <a:pt x="1319" y="2"/>
                    <a:pt x="1309" y="0"/>
                    <a:pt x="1312" y="8"/>
                  </a:cubicBezTo>
                  <a:cubicBezTo>
                    <a:pt x="1315" y="16"/>
                    <a:pt x="1310" y="8"/>
                    <a:pt x="1307" y="6"/>
                  </a:cubicBezTo>
                  <a:cubicBezTo>
                    <a:pt x="1304" y="4"/>
                    <a:pt x="1293" y="1"/>
                    <a:pt x="1289" y="2"/>
                  </a:cubicBezTo>
                  <a:cubicBezTo>
                    <a:pt x="1286" y="2"/>
                    <a:pt x="1285" y="2"/>
                    <a:pt x="1282" y="4"/>
                  </a:cubicBezTo>
                  <a:cubicBezTo>
                    <a:pt x="1279" y="6"/>
                    <a:pt x="1271" y="6"/>
                    <a:pt x="1271" y="6"/>
                  </a:cubicBezTo>
                  <a:cubicBezTo>
                    <a:pt x="1271" y="6"/>
                    <a:pt x="1233" y="7"/>
                    <a:pt x="1226" y="8"/>
                  </a:cubicBezTo>
                  <a:cubicBezTo>
                    <a:pt x="1219" y="8"/>
                    <a:pt x="1222" y="10"/>
                    <a:pt x="1219" y="10"/>
                  </a:cubicBezTo>
                  <a:cubicBezTo>
                    <a:pt x="1217" y="10"/>
                    <a:pt x="1217" y="12"/>
                    <a:pt x="1218" y="12"/>
                  </a:cubicBezTo>
                  <a:cubicBezTo>
                    <a:pt x="1220" y="12"/>
                    <a:pt x="1223" y="14"/>
                    <a:pt x="1228" y="19"/>
                  </a:cubicBezTo>
                  <a:cubicBezTo>
                    <a:pt x="1233" y="25"/>
                    <a:pt x="1219" y="19"/>
                    <a:pt x="1209" y="15"/>
                  </a:cubicBezTo>
                  <a:cubicBezTo>
                    <a:pt x="1199" y="12"/>
                    <a:pt x="1191" y="10"/>
                    <a:pt x="1185" y="12"/>
                  </a:cubicBezTo>
                  <a:cubicBezTo>
                    <a:pt x="1179" y="14"/>
                    <a:pt x="1175" y="15"/>
                    <a:pt x="1180" y="19"/>
                  </a:cubicBezTo>
                  <a:cubicBezTo>
                    <a:pt x="1185" y="23"/>
                    <a:pt x="1179" y="21"/>
                    <a:pt x="1179" y="21"/>
                  </a:cubicBezTo>
                  <a:cubicBezTo>
                    <a:pt x="1179" y="21"/>
                    <a:pt x="1159" y="17"/>
                    <a:pt x="1154" y="17"/>
                  </a:cubicBezTo>
                  <a:cubicBezTo>
                    <a:pt x="1149" y="17"/>
                    <a:pt x="1149" y="18"/>
                    <a:pt x="1151" y="20"/>
                  </a:cubicBezTo>
                  <a:cubicBezTo>
                    <a:pt x="1154" y="22"/>
                    <a:pt x="1150" y="23"/>
                    <a:pt x="1152" y="29"/>
                  </a:cubicBezTo>
                  <a:cubicBezTo>
                    <a:pt x="1153" y="36"/>
                    <a:pt x="1157" y="37"/>
                    <a:pt x="1164" y="37"/>
                  </a:cubicBezTo>
                  <a:cubicBezTo>
                    <a:pt x="1170" y="36"/>
                    <a:pt x="1175" y="37"/>
                    <a:pt x="1181" y="38"/>
                  </a:cubicBezTo>
                  <a:cubicBezTo>
                    <a:pt x="1187" y="39"/>
                    <a:pt x="1193" y="40"/>
                    <a:pt x="1206" y="40"/>
                  </a:cubicBezTo>
                  <a:cubicBezTo>
                    <a:pt x="1219" y="40"/>
                    <a:pt x="1209" y="42"/>
                    <a:pt x="1205" y="42"/>
                  </a:cubicBezTo>
                  <a:cubicBezTo>
                    <a:pt x="1201" y="43"/>
                    <a:pt x="1193" y="43"/>
                    <a:pt x="1183" y="43"/>
                  </a:cubicBezTo>
                  <a:cubicBezTo>
                    <a:pt x="1172" y="43"/>
                    <a:pt x="1166" y="44"/>
                    <a:pt x="1156" y="48"/>
                  </a:cubicBezTo>
                  <a:cubicBezTo>
                    <a:pt x="1147" y="52"/>
                    <a:pt x="1169" y="50"/>
                    <a:pt x="1174" y="50"/>
                  </a:cubicBezTo>
                  <a:cubicBezTo>
                    <a:pt x="1178" y="50"/>
                    <a:pt x="1174" y="48"/>
                    <a:pt x="1191" y="49"/>
                  </a:cubicBezTo>
                  <a:cubicBezTo>
                    <a:pt x="1207" y="50"/>
                    <a:pt x="1198" y="52"/>
                    <a:pt x="1194" y="51"/>
                  </a:cubicBezTo>
                  <a:cubicBezTo>
                    <a:pt x="1189" y="50"/>
                    <a:pt x="1183" y="51"/>
                    <a:pt x="1180" y="51"/>
                  </a:cubicBezTo>
                  <a:cubicBezTo>
                    <a:pt x="1178" y="52"/>
                    <a:pt x="1172" y="53"/>
                    <a:pt x="1163" y="52"/>
                  </a:cubicBezTo>
                  <a:cubicBezTo>
                    <a:pt x="1154" y="52"/>
                    <a:pt x="1152" y="53"/>
                    <a:pt x="1145" y="54"/>
                  </a:cubicBezTo>
                  <a:cubicBezTo>
                    <a:pt x="1138" y="55"/>
                    <a:pt x="1143" y="57"/>
                    <a:pt x="1145" y="57"/>
                  </a:cubicBezTo>
                  <a:cubicBezTo>
                    <a:pt x="1147" y="58"/>
                    <a:pt x="1148" y="57"/>
                    <a:pt x="1151" y="61"/>
                  </a:cubicBezTo>
                  <a:cubicBezTo>
                    <a:pt x="1153" y="64"/>
                    <a:pt x="1153" y="64"/>
                    <a:pt x="1157" y="68"/>
                  </a:cubicBezTo>
                  <a:cubicBezTo>
                    <a:pt x="1161" y="73"/>
                    <a:pt x="1158" y="73"/>
                    <a:pt x="1156" y="72"/>
                  </a:cubicBezTo>
                  <a:cubicBezTo>
                    <a:pt x="1155" y="72"/>
                    <a:pt x="1154" y="71"/>
                    <a:pt x="1150" y="70"/>
                  </a:cubicBezTo>
                  <a:cubicBezTo>
                    <a:pt x="1147" y="69"/>
                    <a:pt x="1145" y="64"/>
                    <a:pt x="1144" y="63"/>
                  </a:cubicBezTo>
                  <a:cubicBezTo>
                    <a:pt x="1143" y="62"/>
                    <a:pt x="1139" y="60"/>
                    <a:pt x="1139" y="60"/>
                  </a:cubicBezTo>
                  <a:cubicBezTo>
                    <a:pt x="1126" y="55"/>
                    <a:pt x="1114" y="57"/>
                    <a:pt x="1105" y="57"/>
                  </a:cubicBezTo>
                  <a:cubicBezTo>
                    <a:pt x="1096" y="58"/>
                    <a:pt x="1087" y="54"/>
                    <a:pt x="1086" y="53"/>
                  </a:cubicBezTo>
                  <a:cubicBezTo>
                    <a:pt x="1085" y="51"/>
                    <a:pt x="1076" y="49"/>
                    <a:pt x="1071" y="46"/>
                  </a:cubicBezTo>
                  <a:cubicBezTo>
                    <a:pt x="1065" y="42"/>
                    <a:pt x="1063" y="44"/>
                    <a:pt x="1056" y="44"/>
                  </a:cubicBezTo>
                  <a:cubicBezTo>
                    <a:pt x="1048" y="45"/>
                    <a:pt x="1046" y="43"/>
                    <a:pt x="1052" y="39"/>
                  </a:cubicBezTo>
                  <a:cubicBezTo>
                    <a:pt x="1058" y="35"/>
                    <a:pt x="1045" y="34"/>
                    <a:pt x="1042" y="34"/>
                  </a:cubicBezTo>
                  <a:cubicBezTo>
                    <a:pt x="1039" y="34"/>
                    <a:pt x="1011" y="32"/>
                    <a:pt x="1005" y="31"/>
                  </a:cubicBezTo>
                  <a:cubicBezTo>
                    <a:pt x="999" y="30"/>
                    <a:pt x="994" y="33"/>
                    <a:pt x="984" y="34"/>
                  </a:cubicBezTo>
                  <a:cubicBezTo>
                    <a:pt x="975" y="36"/>
                    <a:pt x="982" y="38"/>
                    <a:pt x="985" y="39"/>
                  </a:cubicBezTo>
                  <a:cubicBezTo>
                    <a:pt x="987" y="40"/>
                    <a:pt x="988" y="38"/>
                    <a:pt x="1004" y="41"/>
                  </a:cubicBezTo>
                  <a:cubicBezTo>
                    <a:pt x="1020" y="44"/>
                    <a:pt x="1012" y="46"/>
                    <a:pt x="1008" y="44"/>
                  </a:cubicBezTo>
                  <a:cubicBezTo>
                    <a:pt x="1003" y="43"/>
                    <a:pt x="999" y="42"/>
                    <a:pt x="996" y="43"/>
                  </a:cubicBezTo>
                  <a:cubicBezTo>
                    <a:pt x="993" y="44"/>
                    <a:pt x="953" y="41"/>
                    <a:pt x="953" y="41"/>
                  </a:cubicBezTo>
                  <a:cubicBezTo>
                    <a:pt x="953" y="41"/>
                    <a:pt x="938" y="40"/>
                    <a:pt x="930" y="40"/>
                  </a:cubicBezTo>
                  <a:cubicBezTo>
                    <a:pt x="922" y="41"/>
                    <a:pt x="931" y="46"/>
                    <a:pt x="933" y="47"/>
                  </a:cubicBezTo>
                  <a:cubicBezTo>
                    <a:pt x="935" y="47"/>
                    <a:pt x="938" y="48"/>
                    <a:pt x="943" y="51"/>
                  </a:cubicBezTo>
                  <a:cubicBezTo>
                    <a:pt x="949" y="54"/>
                    <a:pt x="970" y="57"/>
                    <a:pt x="986" y="59"/>
                  </a:cubicBezTo>
                  <a:cubicBezTo>
                    <a:pt x="1001" y="61"/>
                    <a:pt x="974" y="61"/>
                    <a:pt x="967" y="60"/>
                  </a:cubicBezTo>
                  <a:cubicBezTo>
                    <a:pt x="959" y="59"/>
                    <a:pt x="953" y="58"/>
                    <a:pt x="949" y="58"/>
                  </a:cubicBezTo>
                  <a:cubicBezTo>
                    <a:pt x="946" y="59"/>
                    <a:pt x="939" y="60"/>
                    <a:pt x="940" y="57"/>
                  </a:cubicBezTo>
                  <a:cubicBezTo>
                    <a:pt x="942" y="54"/>
                    <a:pt x="934" y="57"/>
                    <a:pt x="905" y="56"/>
                  </a:cubicBezTo>
                  <a:cubicBezTo>
                    <a:pt x="876" y="55"/>
                    <a:pt x="895" y="57"/>
                    <a:pt x="896" y="57"/>
                  </a:cubicBezTo>
                  <a:cubicBezTo>
                    <a:pt x="897" y="57"/>
                    <a:pt x="963" y="63"/>
                    <a:pt x="971" y="64"/>
                  </a:cubicBezTo>
                  <a:cubicBezTo>
                    <a:pt x="978" y="65"/>
                    <a:pt x="1080" y="74"/>
                    <a:pt x="1087" y="75"/>
                  </a:cubicBezTo>
                  <a:cubicBezTo>
                    <a:pt x="1095" y="76"/>
                    <a:pt x="1105" y="77"/>
                    <a:pt x="1111" y="78"/>
                  </a:cubicBezTo>
                  <a:cubicBezTo>
                    <a:pt x="1116" y="79"/>
                    <a:pt x="1115" y="85"/>
                    <a:pt x="1113" y="88"/>
                  </a:cubicBezTo>
                  <a:cubicBezTo>
                    <a:pt x="1110" y="90"/>
                    <a:pt x="1112" y="91"/>
                    <a:pt x="1115" y="94"/>
                  </a:cubicBezTo>
                  <a:cubicBezTo>
                    <a:pt x="1118" y="96"/>
                    <a:pt x="1117" y="93"/>
                    <a:pt x="1117" y="100"/>
                  </a:cubicBezTo>
                  <a:cubicBezTo>
                    <a:pt x="1117" y="107"/>
                    <a:pt x="1114" y="104"/>
                    <a:pt x="1112" y="103"/>
                  </a:cubicBezTo>
                  <a:cubicBezTo>
                    <a:pt x="1109" y="102"/>
                    <a:pt x="1108" y="100"/>
                    <a:pt x="1109" y="98"/>
                  </a:cubicBezTo>
                  <a:cubicBezTo>
                    <a:pt x="1110" y="96"/>
                    <a:pt x="1109" y="95"/>
                    <a:pt x="1107" y="93"/>
                  </a:cubicBezTo>
                  <a:cubicBezTo>
                    <a:pt x="1105" y="90"/>
                    <a:pt x="1100" y="89"/>
                    <a:pt x="1098" y="89"/>
                  </a:cubicBezTo>
                  <a:cubicBezTo>
                    <a:pt x="1096" y="89"/>
                    <a:pt x="1094" y="91"/>
                    <a:pt x="1086" y="86"/>
                  </a:cubicBezTo>
                  <a:cubicBezTo>
                    <a:pt x="1078" y="81"/>
                    <a:pt x="1061" y="76"/>
                    <a:pt x="1055" y="74"/>
                  </a:cubicBezTo>
                  <a:cubicBezTo>
                    <a:pt x="1049" y="73"/>
                    <a:pt x="1055" y="82"/>
                    <a:pt x="1058" y="89"/>
                  </a:cubicBezTo>
                  <a:cubicBezTo>
                    <a:pt x="1060" y="96"/>
                    <a:pt x="1056" y="98"/>
                    <a:pt x="1052" y="96"/>
                  </a:cubicBezTo>
                  <a:cubicBezTo>
                    <a:pt x="1048" y="93"/>
                    <a:pt x="1049" y="89"/>
                    <a:pt x="1050" y="86"/>
                  </a:cubicBezTo>
                  <a:cubicBezTo>
                    <a:pt x="1052" y="84"/>
                    <a:pt x="1051" y="81"/>
                    <a:pt x="1044" y="75"/>
                  </a:cubicBezTo>
                  <a:cubicBezTo>
                    <a:pt x="1036" y="69"/>
                    <a:pt x="981" y="72"/>
                    <a:pt x="977" y="72"/>
                  </a:cubicBezTo>
                  <a:cubicBezTo>
                    <a:pt x="972" y="72"/>
                    <a:pt x="941" y="72"/>
                    <a:pt x="933" y="72"/>
                  </a:cubicBezTo>
                  <a:cubicBezTo>
                    <a:pt x="926" y="71"/>
                    <a:pt x="933" y="74"/>
                    <a:pt x="935" y="76"/>
                  </a:cubicBezTo>
                  <a:cubicBezTo>
                    <a:pt x="938" y="77"/>
                    <a:pt x="961" y="91"/>
                    <a:pt x="970" y="100"/>
                  </a:cubicBezTo>
                  <a:cubicBezTo>
                    <a:pt x="980" y="108"/>
                    <a:pt x="992" y="112"/>
                    <a:pt x="1004" y="113"/>
                  </a:cubicBezTo>
                  <a:cubicBezTo>
                    <a:pt x="1016" y="114"/>
                    <a:pt x="1017" y="114"/>
                    <a:pt x="1011" y="115"/>
                  </a:cubicBezTo>
                  <a:cubicBezTo>
                    <a:pt x="1004" y="117"/>
                    <a:pt x="983" y="112"/>
                    <a:pt x="979" y="111"/>
                  </a:cubicBezTo>
                  <a:cubicBezTo>
                    <a:pt x="975" y="110"/>
                    <a:pt x="970" y="111"/>
                    <a:pt x="962" y="112"/>
                  </a:cubicBezTo>
                  <a:cubicBezTo>
                    <a:pt x="954" y="112"/>
                    <a:pt x="953" y="113"/>
                    <a:pt x="957" y="120"/>
                  </a:cubicBezTo>
                  <a:cubicBezTo>
                    <a:pt x="962" y="127"/>
                    <a:pt x="963" y="127"/>
                    <a:pt x="959" y="129"/>
                  </a:cubicBezTo>
                  <a:cubicBezTo>
                    <a:pt x="955" y="131"/>
                    <a:pt x="961" y="142"/>
                    <a:pt x="965" y="147"/>
                  </a:cubicBezTo>
                  <a:cubicBezTo>
                    <a:pt x="968" y="151"/>
                    <a:pt x="964" y="152"/>
                    <a:pt x="963" y="153"/>
                  </a:cubicBezTo>
                  <a:cubicBezTo>
                    <a:pt x="961" y="153"/>
                    <a:pt x="956" y="155"/>
                    <a:pt x="953" y="155"/>
                  </a:cubicBezTo>
                  <a:cubicBezTo>
                    <a:pt x="951" y="154"/>
                    <a:pt x="943" y="153"/>
                    <a:pt x="940" y="153"/>
                  </a:cubicBezTo>
                  <a:cubicBezTo>
                    <a:pt x="938" y="152"/>
                    <a:pt x="931" y="148"/>
                    <a:pt x="925" y="145"/>
                  </a:cubicBezTo>
                  <a:cubicBezTo>
                    <a:pt x="919" y="141"/>
                    <a:pt x="914" y="140"/>
                    <a:pt x="912" y="140"/>
                  </a:cubicBezTo>
                  <a:cubicBezTo>
                    <a:pt x="910" y="140"/>
                    <a:pt x="910" y="139"/>
                    <a:pt x="910" y="137"/>
                  </a:cubicBezTo>
                  <a:cubicBezTo>
                    <a:pt x="910" y="135"/>
                    <a:pt x="911" y="134"/>
                    <a:pt x="908" y="133"/>
                  </a:cubicBezTo>
                  <a:cubicBezTo>
                    <a:pt x="905" y="132"/>
                    <a:pt x="896" y="127"/>
                    <a:pt x="892" y="127"/>
                  </a:cubicBezTo>
                  <a:cubicBezTo>
                    <a:pt x="888" y="127"/>
                    <a:pt x="882" y="125"/>
                    <a:pt x="878" y="124"/>
                  </a:cubicBezTo>
                  <a:cubicBezTo>
                    <a:pt x="873" y="123"/>
                    <a:pt x="869" y="121"/>
                    <a:pt x="861" y="122"/>
                  </a:cubicBezTo>
                  <a:cubicBezTo>
                    <a:pt x="852" y="123"/>
                    <a:pt x="858" y="119"/>
                    <a:pt x="856" y="117"/>
                  </a:cubicBezTo>
                  <a:cubicBezTo>
                    <a:pt x="854" y="115"/>
                    <a:pt x="846" y="113"/>
                    <a:pt x="837" y="112"/>
                  </a:cubicBezTo>
                  <a:cubicBezTo>
                    <a:pt x="829" y="110"/>
                    <a:pt x="819" y="109"/>
                    <a:pt x="813" y="101"/>
                  </a:cubicBezTo>
                  <a:cubicBezTo>
                    <a:pt x="806" y="94"/>
                    <a:pt x="769" y="93"/>
                    <a:pt x="766" y="94"/>
                  </a:cubicBezTo>
                  <a:cubicBezTo>
                    <a:pt x="762" y="94"/>
                    <a:pt x="749" y="93"/>
                    <a:pt x="743" y="94"/>
                  </a:cubicBezTo>
                  <a:cubicBezTo>
                    <a:pt x="736" y="94"/>
                    <a:pt x="738" y="96"/>
                    <a:pt x="742" y="100"/>
                  </a:cubicBezTo>
                  <a:cubicBezTo>
                    <a:pt x="745" y="105"/>
                    <a:pt x="747" y="105"/>
                    <a:pt x="749" y="113"/>
                  </a:cubicBezTo>
                  <a:cubicBezTo>
                    <a:pt x="751" y="121"/>
                    <a:pt x="757" y="123"/>
                    <a:pt x="760" y="125"/>
                  </a:cubicBezTo>
                  <a:cubicBezTo>
                    <a:pt x="764" y="127"/>
                    <a:pt x="775" y="135"/>
                    <a:pt x="784" y="137"/>
                  </a:cubicBezTo>
                  <a:cubicBezTo>
                    <a:pt x="792" y="139"/>
                    <a:pt x="795" y="141"/>
                    <a:pt x="791" y="144"/>
                  </a:cubicBezTo>
                  <a:cubicBezTo>
                    <a:pt x="786" y="146"/>
                    <a:pt x="778" y="145"/>
                    <a:pt x="775" y="144"/>
                  </a:cubicBezTo>
                  <a:cubicBezTo>
                    <a:pt x="773" y="144"/>
                    <a:pt x="768" y="144"/>
                    <a:pt x="764" y="143"/>
                  </a:cubicBezTo>
                  <a:cubicBezTo>
                    <a:pt x="761" y="143"/>
                    <a:pt x="755" y="143"/>
                    <a:pt x="751" y="142"/>
                  </a:cubicBezTo>
                  <a:cubicBezTo>
                    <a:pt x="747" y="141"/>
                    <a:pt x="743" y="140"/>
                    <a:pt x="740" y="142"/>
                  </a:cubicBezTo>
                  <a:cubicBezTo>
                    <a:pt x="738" y="143"/>
                    <a:pt x="747" y="146"/>
                    <a:pt x="749" y="147"/>
                  </a:cubicBezTo>
                  <a:cubicBezTo>
                    <a:pt x="750" y="147"/>
                    <a:pt x="753" y="148"/>
                    <a:pt x="755" y="150"/>
                  </a:cubicBezTo>
                  <a:cubicBezTo>
                    <a:pt x="756" y="151"/>
                    <a:pt x="757" y="153"/>
                    <a:pt x="761" y="154"/>
                  </a:cubicBezTo>
                  <a:cubicBezTo>
                    <a:pt x="765" y="154"/>
                    <a:pt x="772" y="156"/>
                    <a:pt x="776" y="159"/>
                  </a:cubicBezTo>
                  <a:cubicBezTo>
                    <a:pt x="780" y="161"/>
                    <a:pt x="778" y="162"/>
                    <a:pt x="783" y="164"/>
                  </a:cubicBezTo>
                  <a:cubicBezTo>
                    <a:pt x="787" y="165"/>
                    <a:pt x="786" y="166"/>
                    <a:pt x="783" y="167"/>
                  </a:cubicBezTo>
                  <a:cubicBezTo>
                    <a:pt x="779" y="168"/>
                    <a:pt x="771" y="167"/>
                    <a:pt x="769" y="163"/>
                  </a:cubicBezTo>
                  <a:cubicBezTo>
                    <a:pt x="767" y="158"/>
                    <a:pt x="765" y="158"/>
                    <a:pt x="762" y="157"/>
                  </a:cubicBezTo>
                  <a:cubicBezTo>
                    <a:pt x="759" y="156"/>
                    <a:pt x="752" y="154"/>
                    <a:pt x="750" y="153"/>
                  </a:cubicBezTo>
                  <a:cubicBezTo>
                    <a:pt x="749" y="152"/>
                    <a:pt x="744" y="149"/>
                    <a:pt x="741" y="149"/>
                  </a:cubicBezTo>
                  <a:cubicBezTo>
                    <a:pt x="738" y="148"/>
                    <a:pt x="734" y="147"/>
                    <a:pt x="732" y="145"/>
                  </a:cubicBezTo>
                  <a:cubicBezTo>
                    <a:pt x="729" y="144"/>
                    <a:pt x="722" y="143"/>
                    <a:pt x="722" y="143"/>
                  </a:cubicBezTo>
                  <a:cubicBezTo>
                    <a:pt x="720" y="142"/>
                    <a:pt x="714" y="143"/>
                    <a:pt x="709" y="141"/>
                  </a:cubicBezTo>
                  <a:cubicBezTo>
                    <a:pt x="704" y="139"/>
                    <a:pt x="694" y="136"/>
                    <a:pt x="694" y="136"/>
                  </a:cubicBezTo>
                  <a:cubicBezTo>
                    <a:pt x="689" y="135"/>
                    <a:pt x="678" y="135"/>
                    <a:pt x="676" y="135"/>
                  </a:cubicBezTo>
                  <a:cubicBezTo>
                    <a:pt x="674" y="134"/>
                    <a:pt x="674" y="138"/>
                    <a:pt x="674" y="141"/>
                  </a:cubicBezTo>
                  <a:cubicBezTo>
                    <a:pt x="673" y="143"/>
                    <a:pt x="659" y="159"/>
                    <a:pt x="657" y="162"/>
                  </a:cubicBezTo>
                  <a:cubicBezTo>
                    <a:pt x="655" y="165"/>
                    <a:pt x="657" y="166"/>
                    <a:pt x="657" y="168"/>
                  </a:cubicBezTo>
                  <a:cubicBezTo>
                    <a:pt x="657" y="170"/>
                    <a:pt x="654" y="171"/>
                    <a:pt x="656" y="174"/>
                  </a:cubicBezTo>
                  <a:cubicBezTo>
                    <a:pt x="658" y="177"/>
                    <a:pt x="655" y="175"/>
                    <a:pt x="651" y="173"/>
                  </a:cubicBezTo>
                  <a:cubicBezTo>
                    <a:pt x="646" y="171"/>
                    <a:pt x="647" y="165"/>
                    <a:pt x="648" y="161"/>
                  </a:cubicBezTo>
                  <a:cubicBezTo>
                    <a:pt x="648" y="157"/>
                    <a:pt x="651" y="155"/>
                    <a:pt x="656" y="149"/>
                  </a:cubicBezTo>
                  <a:cubicBezTo>
                    <a:pt x="660" y="142"/>
                    <a:pt x="657" y="139"/>
                    <a:pt x="656" y="137"/>
                  </a:cubicBezTo>
                  <a:cubicBezTo>
                    <a:pt x="655" y="136"/>
                    <a:pt x="654" y="134"/>
                    <a:pt x="654" y="131"/>
                  </a:cubicBezTo>
                  <a:cubicBezTo>
                    <a:pt x="655" y="128"/>
                    <a:pt x="652" y="126"/>
                    <a:pt x="652" y="126"/>
                  </a:cubicBezTo>
                  <a:cubicBezTo>
                    <a:pt x="652" y="126"/>
                    <a:pt x="632" y="111"/>
                    <a:pt x="627" y="108"/>
                  </a:cubicBezTo>
                  <a:cubicBezTo>
                    <a:pt x="623" y="105"/>
                    <a:pt x="614" y="107"/>
                    <a:pt x="612" y="108"/>
                  </a:cubicBezTo>
                  <a:cubicBezTo>
                    <a:pt x="610" y="109"/>
                    <a:pt x="600" y="109"/>
                    <a:pt x="594" y="111"/>
                  </a:cubicBezTo>
                  <a:cubicBezTo>
                    <a:pt x="588" y="112"/>
                    <a:pt x="592" y="112"/>
                    <a:pt x="596" y="113"/>
                  </a:cubicBezTo>
                  <a:cubicBezTo>
                    <a:pt x="600" y="113"/>
                    <a:pt x="594" y="114"/>
                    <a:pt x="592" y="114"/>
                  </a:cubicBezTo>
                  <a:cubicBezTo>
                    <a:pt x="590" y="114"/>
                    <a:pt x="577" y="114"/>
                    <a:pt x="574" y="114"/>
                  </a:cubicBezTo>
                  <a:cubicBezTo>
                    <a:pt x="572" y="115"/>
                    <a:pt x="565" y="116"/>
                    <a:pt x="561" y="116"/>
                  </a:cubicBezTo>
                  <a:cubicBezTo>
                    <a:pt x="556" y="117"/>
                    <a:pt x="549" y="118"/>
                    <a:pt x="545" y="119"/>
                  </a:cubicBezTo>
                  <a:cubicBezTo>
                    <a:pt x="542" y="120"/>
                    <a:pt x="532" y="121"/>
                    <a:pt x="521" y="122"/>
                  </a:cubicBezTo>
                  <a:cubicBezTo>
                    <a:pt x="509" y="123"/>
                    <a:pt x="465" y="134"/>
                    <a:pt x="460" y="135"/>
                  </a:cubicBezTo>
                  <a:cubicBezTo>
                    <a:pt x="456" y="136"/>
                    <a:pt x="460" y="137"/>
                    <a:pt x="460" y="137"/>
                  </a:cubicBezTo>
                  <a:lnTo>
                    <a:pt x="543" y="181"/>
                  </a:lnTo>
                  <a:cubicBezTo>
                    <a:pt x="543" y="181"/>
                    <a:pt x="556" y="187"/>
                    <a:pt x="558" y="189"/>
                  </a:cubicBezTo>
                  <a:cubicBezTo>
                    <a:pt x="561" y="191"/>
                    <a:pt x="554" y="188"/>
                    <a:pt x="552" y="187"/>
                  </a:cubicBezTo>
                  <a:cubicBezTo>
                    <a:pt x="551" y="185"/>
                    <a:pt x="549" y="185"/>
                    <a:pt x="545" y="185"/>
                  </a:cubicBezTo>
                  <a:cubicBezTo>
                    <a:pt x="542" y="185"/>
                    <a:pt x="538" y="184"/>
                    <a:pt x="535" y="183"/>
                  </a:cubicBezTo>
                  <a:cubicBezTo>
                    <a:pt x="532" y="182"/>
                    <a:pt x="536" y="180"/>
                    <a:pt x="532" y="177"/>
                  </a:cubicBezTo>
                  <a:cubicBezTo>
                    <a:pt x="528" y="175"/>
                    <a:pt x="525" y="175"/>
                    <a:pt x="522" y="172"/>
                  </a:cubicBezTo>
                  <a:cubicBezTo>
                    <a:pt x="520" y="168"/>
                    <a:pt x="514" y="169"/>
                    <a:pt x="512" y="169"/>
                  </a:cubicBezTo>
                  <a:cubicBezTo>
                    <a:pt x="509" y="169"/>
                    <a:pt x="507" y="168"/>
                    <a:pt x="495" y="165"/>
                  </a:cubicBezTo>
                  <a:cubicBezTo>
                    <a:pt x="482" y="162"/>
                    <a:pt x="480" y="160"/>
                    <a:pt x="482" y="156"/>
                  </a:cubicBezTo>
                  <a:cubicBezTo>
                    <a:pt x="484" y="153"/>
                    <a:pt x="482" y="155"/>
                    <a:pt x="480" y="151"/>
                  </a:cubicBezTo>
                  <a:cubicBezTo>
                    <a:pt x="478" y="146"/>
                    <a:pt x="475" y="146"/>
                    <a:pt x="475" y="146"/>
                  </a:cubicBezTo>
                  <a:cubicBezTo>
                    <a:pt x="468" y="144"/>
                    <a:pt x="451" y="145"/>
                    <a:pt x="448" y="146"/>
                  </a:cubicBezTo>
                  <a:cubicBezTo>
                    <a:pt x="445" y="147"/>
                    <a:pt x="420" y="151"/>
                    <a:pt x="417" y="151"/>
                  </a:cubicBezTo>
                  <a:cubicBezTo>
                    <a:pt x="413" y="151"/>
                    <a:pt x="399" y="154"/>
                    <a:pt x="394" y="154"/>
                  </a:cubicBezTo>
                  <a:cubicBezTo>
                    <a:pt x="388" y="155"/>
                    <a:pt x="397" y="165"/>
                    <a:pt x="401" y="167"/>
                  </a:cubicBezTo>
                  <a:cubicBezTo>
                    <a:pt x="405" y="169"/>
                    <a:pt x="405" y="173"/>
                    <a:pt x="404" y="175"/>
                  </a:cubicBezTo>
                  <a:cubicBezTo>
                    <a:pt x="403" y="176"/>
                    <a:pt x="397" y="184"/>
                    <a:pt x="396" y="186"/>
                  </a:cubicBezTo>
                  <a:cubicBezTo>
                    <a:pt x="394" y="188"/>
                    <a:pt x="395" y="189"/>
                    <a:pt x="398" y="191"/>
                  </a:cubicBezTo>
                  <a:cubicBezTo>
                    <a:pt x="401" y="192"/>
                    <a:pt x="400" y="195"/>
                    <a:pt x="403" y="200"/>
                  </a:cubicBezTo>
                  <a:cubicBezTo>
                    <a:pt x="405" y="204"/>
                    <a:pt x="401" y="206"/>
                    <a:pt x="399" y="206"/>
                  </a:cubicBezTo>
                  <a:cubicBezTo>
                    <a:pt x="397" y="206"/>
                    <a:pt x="391" y="209"/>
                    <a:pt x="388" y="210"/>
                  </a:cubicBezTo>
                  <a:cubicBezTo>
                    <a:pt x="384" y="211"/>
                    <a:pt x="371" y="203"/>
                    <a:pt x="368" y="201"/>
                  </a:cubicBezTo>
                  <a:cubicBezTo>
                    <a:pt x="365" y="200"/>
                    <a:pt x="355" y="200"/>
                    <a:pt x="354" y="200"/>
                  </a:cubicBezTo>
                  <a:cubicBezTo>
                    <a:pt x="353" y="199"/>
                    <a:pt x="333" y="201"/>
                    <a:pt x="328" y="203"/>
                  </a:cubicBezTo>
                  <a:cubicBezTo>
                    <a:pt x="323" y="205"/>
                    <a:pt x="329" y="214"/>
                    <a:pt x="331" y="217"/>
                  </a:cubicBezTo>
                  <a:cubicBezTo>
                    <a:pt x="333" y="221"/>
                    <a:pt x="339" y="223"/>
                    <a:pt x="343" y="230"/>
                  </a:cubicBezTo>
                  <a:cubicBezTo>
                    <a:pt x="348" y="236"/>
                    <a:pt x="344" y="234"/>
                    <a:pt x="343" y="233"/>
                  </a:cubicBezTo>
                  <a:cubicBezTo>
                    <a:pt x="342" y="233"/>
                    <a:pt x="339" y="229"/>
                    <a:pt x="333" y="224"/>
                  </a:cubicBezTo>
                  <a:cubicBezTo>
                    <a:pt x="328" y="218"/>
                    <a:pt x="324" y="212"/>
                    <a:pt x="324" y="211"/>
                  </a:cubicBezTo>
                  <a:cubicBezTo>
                    <a:pt x="324" y="210"/>
                    <a:pt x="323" y="211"/>
                    <a:pt x="323" y="211"/>
                  </a:cubicBezTo>
                  <a:cubicBezTo>
                    <a:pt x="323" y="211"/>
                    <a:pt x="207" y="259"/>
                    <a:pt x="205" y="260"/>
                  </a:cubicBezTo>
                  <a:cubicBezTo>
                    <a:pt x="203" y="261"/>
                    <a:pt x="197" y="264"/>
                    <a:pt x="194" y="264"/>
                  </a:cubicBezTo>
                  <a:cubicBezTo>
                    <a:pt x="191" y="264"/>
                    <a:pt x="189" y="268"/>
                    <a:pt x="188" y="269"/>
                  </a:cubicBezTo>
                  <a:cubicBezTo>
                    <a:pt x="188" y="270"/>
                    <a:pt x="187" y="272"/>
                    <a:pt x="187" y="273"/>
                  </a:cubicBezTo>
                  <a:cubicBezTo>
                    <a:pt x="187" y="275"/>
                    <a:pt x="189" y="275"/>
                    <a:pt x="188" y="278"/>
                  </a:cubicBezTo>
                  <a:cubicBezTo>
                    <a:pt x="186" y="280"/>
                    <a:pt x="198" y="283"/>
                    <a:pt x="199" y="283"/>
                  </a:cubicBezTo>
                  <a:cubicBezTo>
                    <a:pt x="201" y="284"/>
                    <a:pt x="202" y="287"/>
                    <a:pt x="201" y="288"/>
                  </a:cubicBezTo>
                  <a:cubicBezTo>
                    <a:pt x="200" y="290"/>
                    <a:pt x="204" y="289"/>
                    <a:pt x="206" y="289"/>
                  </a:cubicBezTo>
                  <a:cubicBezTo>
                    <a:pt x="208" y="290"/>
                    <a:pt x="216" y="289"/>
                    <a:pt x="220" y="287"/>
                  </a:cubicBezTo>
                  <a:cubicBezTo>
                    <a:pt x="224" y="284"/>
                    <a:pt x="231" y="287"/>
                    <a:pt x="233" y="290"/>
                  </a:cubicBezTo>
                  <a:cubicBezTo>
                    <a:pt x="235" y="294"/>
                    <a:pt x="249" y="293"/>
                    <a:pt x="256" y="289"/>
                  </a:cubicBezTo>
                  <a:cubicBezTo>
                    <a:pt x="264" y="285"/>
                    <a:pt x="263" y="288"/>
                    <a:pt x="272" y="289"/>
                  </a:cubicBezTo>
                  <a:cubicBezTo>
                    <a:pt x="282" y="289"/>
                    <a:pt x="292" y="279"/>
                    <a:pt x="296" y="276"/>
                  </a:cubicBezTo>
                  <a:cubicBezTo>
                    <a:pt x="299" y="273"/>
                    <a:pt x="300" y="275"/>
                    <a:pt x="299" y="278"/>
                  </a:cubicBezTo>
                  <a:cubicBezTo>
                    <a:pt x="298" y="282"/>
                    <a:pt x="299" y="282"/>
                    <a:pt x="304" y="282"/>
                  </a:cubicBezTo>
                  <a:cubicBezTo>
                    <a:pt x="308" y="283"/>
                    <a:pt x="311" y="282"/>
                    <a:pt x="308" y="283"/>
                  </a:cubicBezTo>
                  <a:cubicBezTo>
                    <a:pt x="304" y="284"/>
                    <a:pt x="303" y="284"/>
                    <a:pt x="300" y="283"/>
                  </a:cubicBezTo>
                  <a:cubicBezTo>
                    <a:pt x="297" y="283"/>
                    <a:pt x="293" y="288"/>
                    <a:pt x="292" y="288"/>
                  </a:cubicBezTo>
                  <a:cubicBezTo>
                    <a:pt x="292" y="288"/>
                    <a:pt x="278" y="292"/>
                    <a:pt x="272" y="293"/>
                  </a:cubicBezTo>
                  <a:cubicBezTo>
                    <a:pt x="267" y="294"/>
                    <a:pt x="271" y="294"/>
                    <a:pt x="272" y="296"/>
                  </a:cubicBezTo>
                  <a:cubicBezTo>
                    <a:pt x="272" y="298"/>
                    <a:pt x="272" y="299"/>
                    <a:pt x="269" y="302"/>
                  </a:cubicBezTo>
                  <a:cubicBezTo>
                    <a:pt x="267" y="306"/>
                    <a:pt x="270" y="308"/>
                    <a:pt x="270" y="310"/>
                  </a:cubicBezTo>
                  <a:cubicBezTo>
                    <a:pt x="270" y="312"/>
                    <a:pt x="269" y="312"/>
                    <a:pt x="272" y="314"/>
                  </a:cubicBezTo>
                  <a:cubicBezTo>
                    <a:pt x="275" y="315"/>
                    <a:pt x="273" y="317"/>
                    <a:pt x="273" y="317"/>
                  </a:cubicBezTo>
                  <a:cubicBezTo>
                    <a:pt x="273" y="317"/>
                    <a:pt x="252" y="350"/>
                    <a:pt x="246" y="357"/>
                  </a:cubicBezTo>
                  <a:cubicBezTo>
                    <a:pt x="239" y="365"/>
                    <a:pt x="233" y="362"/>
                    <a:pt x="232" y="361"/>
                  </a:cubicBezTo>
                  <a:cubicBezTo>
                    <a:pt x="231" y="361"/>
                    <a:pt x="229" y="362"/>
                    <a:pt x="228" y="361"/>
                  </a:cubicBezTo>
                  <a:cubicBezTo>
                    <a:pt x="227" y="360"/>
                    <a:pt x="225" y="359"/>
                    <a:pt x="223" y="360"/>
                  </a:cubicBezTo>
                  <a:cubicBezTo>
                    <a:pt x="221" y="361"/>
                    <a:pt x="218" y="358"/>
                    <a:pt x="216" y="358"/>
                  </a:cubicBezTo>
                  <a:cubicBezTo>
                    <a:pt x="214" y="359"/>
                    <a:pt x="212" y="359"/>
                    <a:pt x="211" y="361"/>
                  </a:cubicBezTo>
                  <a:cubicBezTo>
                    <a:pt x="209" y="362"/>
                    <a:pt x="208" y="362"/>
                    <a:pt x="208" y="361"/>
                  </a:cubicBezTo>
                  <a:cubicBezTo>
                    <a:pt x="207" y="360"/>
                    <a:pt x="206" y="360"/>
                    <a:pt x="206" y="360"/>
                  </a:cubicBezTo>
                  <a:cubicBezTo>
                    <a:pt x="206" y="360"/>
                    <a:pt x="204" y="361"/>
                    <a:pt x="203" y="360"/>
                  </a:cubicBezTo>
                  <a:cubicBezTo>
                    <a:pt x="201" y="359"/>
                    <a:pt x="201" y="359"/>
                    <a:pt x="199" y="360"/>
                  </a:cubicBezTo>
                  <a:cubicBezTo>
                    <a:pt x="197" y="361"/>
                    <a:pt x="197" y="361"/>
                    <a:pt x="194" y="360"/>
                  </a:cubicBezTo>
                  <a:cubicBezTo>
                    <a:pt x="191" y="359"/>
                    <a:pt x="185" y="359"/>
                    <a:pt x="185" y="359"/>
                  </a:cubicBezTo>
                  <a:cubicBezTo>
                    <a:pt x="185" y="359"/>
                    <a:pt x="137" y="371"/>
                    <a:pt x="133" y="372"/>
                  </a:cubicBezTo>
                  <a:cubicBezTo>
                    <a:pt x="129" y="374"/>
                    <a:pt x="133" y="376"/>
                    <a:pt x="135" y="376"/>
                  </a:cubicBezTo>
                  <a:cubicBezTo>
                    <a:pt x="137" y="376"/>
                    <a:pt x="137" y="376"/>
                    <a:pt x="142" y="379"/>
                  </a:cubicBezTo>
                  <a:cubicBezTo>
                    <a:pt x="146" y="381"/>
                    <a:pt x="141" y="383"/>
                    <a:pt x="141" y="383"/>
                  </a:cubicBezTo>
                  <a:cubicBezTo>
                    <a:pt x="141" y="383"/>
                    <a:pt x="86" y="397"/>
                    <a:pt x="84" y="397"/>
                  </a:cubicBezTo>
                  <a:cubicBezTo>
                    <a:pt x="83" y="397"/>
                    <a:pt x="77" y="399"/>
                    <a:pt x="75" y="399"/>
                  </a:cubicBezTo>
                  <a:cubicBezTo>
                    <a:pt x="74" y="398"/>
                    <a:pt x="69" y="398"/>
                    <a:pt x="68" y="398"/>
                  </a:cubicBezTo>
                  <a:cubicBezTo>
                    <a:pt x="66" y="399"/>
                    <a:pt x="21" y="404"/>
                    <a:pt x="19" y="404"/>
                  </a:cubicBezTo>
                  <a:cubicBezTo>
                    <a:pt x="17" y="405"/>
                    <a:pt x="16" y="406"/>
                    <a:pt x="16" y="407"/>
                  </a:cubicBezTo>
                  <a:cubicBezTo>
                    <a:pt x="16" y="408"/>
                    <a:pt x="16" y="409"/>
                    <a:pt x="15" y="410"/>
                  </a:cubicBezTo>
                  <a:cubicBezTo>
                    <a:pt x="13" y="410"/>
                    <a:pt x="14" y="411"/>
                    <a:pt x="16" y="412"/>
                  </a:cubicBezTo>
                  <a:cubicBezTo>
                    <a:pt x="17" y="413"/>
                    <a:pt x="16" y="414"/>
                    <a:pt x="14" y="415"/>
                  </a:cubicBezTo>
                  <a:cubicBezTo>
                    <a:pt x="12" y="416"/>
                    <a:pt x="10" y="418"/>
                    <a:pt x="9" y="421"/>
                  </a:cubicBezTo>
                  <a:cubicBezTo>
                    <a:pt x="8" y="424"/>
                    <a:pt x="5" y="426"/>
                    <a:pt x="3" y="429"/>
                  </a:cubicBezTo>
                  <a:cubicBezTo>
                    <a:pt x="0" y="432"/>
                    <a:pt x="2" y="432"/>
                    <a:pt x="2" y="432"/>
                  </a:cubicBezTo>
                  <a:cubicBezTo>
                    <a:pt x="2" y="432"/>
                    <a:pt x="46" y="446"/>
                    <a:pt x="53" y="448"/>
                  </a:cubicBezTo>
                  <a:cubicBezTo>
                    <a:pt x="60" y="450"/>
                    <a:pt x="63" y="454"/>
                    <a:pt x="61" y="458"/>
                  </a:cubicBezTo>
                  <a:cubicBezTo>
                    <a:pt x="59" y="463"/>
                    <a:pt x="81" y="459"/>
                    <a:pt x="89" y="457"/>
                  </a:cubicBezTo>
                  <a:cubicBezTo>
                    <a:pt x="97" y="455"/>
                    <a:pt x="99" y="458"/>
                    <a:pt x="96" y="458"/>
                  </a:cubicBezTo>
                  <a:cubicBezTo>
                    <a:pt x="94" y="459"/>
                    <a:pt x="88" y="462"/>
                    <a:pt x="84" y="464"/>
                  </a:cubicBezTo>
                  <a:cubicBezTo>
                    <a:pt x="81" y="466"/>
                    <a:pt x="85" y="467"/>
                    <a:pt x="91" y="467"/>
                  </a:cubicBezTo>
                  <a:cubicBezTo>
                    <a:pt x="97" y="467"/>
                    <a:pt x="109" y="464"/>
                    <a:pt x="116" y="463"/>
                  </a:cubicBezTo>
                  <a:cubicBezTo>
                    <a:pt x="123" y="461"/>
                    <a:pt x="119" y="467"/>
                    <a:pt x="117" y="467"/>
                  </a:cubicBezTo>
                  <a:cubicBezTo>
                    <a:pt x="114" y="468"/>
                    <a:pt x="121" y="476"/>
                    <a:pt x="126" y="478"/>
                  </a:cubicBezTo>
                  <a:cubicBezTo>
                    <a:pt x="130" y="481"/>
                    <a:pt x="137" y="482"/>
                    <a:pt x="141" y="481"/>
                  </a:cubicBezTo>
                  <a:cubicBezTo>
                    <a:pt x="145" y="480"/>
                    <a:pt x="150" y="482"/>
                    <a:pt x="150" y="473"/>
                  </a:cubicBezTo>
                  <a:cubicBezTo>
                    <a:pt x="151" y="465"/>
                    <a:pt x="157" y="477"/>
                    <a:pt x="162" y="478"/>
                  </a:cubicBezTo>
                  <a:cubicBezTo>
                    <a:pt x="167" y="479"/>
                    <a:pt x="188" y="477"/>
                    <a:pt x="193" y="475"/>
                  </a:cubicBezTo>
                  <a:cubicBezTo>
                    <a:pt x="198" y="473"/>
                    <a:pt x="211" y="472"/>
                    <a:pt x="216" y="472"/>
                  </a:cubicBezTo>
                  <a:cubicBezTo>
                    <a:pt x="220" y="472"/>
                    <a:pt x="232" y="474"/>
                    <a:pt x="235" y="478"/>
                  </a:cubicBezTo>
                  <a:cubicBezTo>
                    <a:pt x="239" y="483"/>
                    <a:pt x="230" y="485"/>
                    <a:pt x="224" y="485"/>
                  </a:cubicBezTo>
                  <a:cubicBezTo>
                    <a:pt x="218" y="484"/>
                    <a:pt x="220" y="486"/>
                    <a:pt x="226" y="491"/>
                  </a:cubicBezTo>
                  <a:cubicBezTo>
                    <a:pt x="232" y="496"/>
                    <a:pt x="229" y="497"/>
                    <a:pt x="227" y="497"/>
                  </a:cubicBezTo>
                  <a:cubicBezTo>
                    <a:pt x="225" y="497"/>
                    <a:pt x="221" y="495"/>
                    <a:pt x="218" y="493"/>
                  </a:cubicBezTo>
                  <a:cubicBezTo>
                    <a:pt x="214" y="490"/>
                    <a:pt x="196" y="488"/>
                    <a:pt x="192" y="487"/>
                  </a:cubicBezTo>
                  <a:cubicBezTo>
                    <a:pt x="188" y="487"/>
                    <a:pt x="165" y="489"/>
                    <a:pt x="158" y="489"/>
                  </a:cubicBezTo>
                  <a:cubicBezTo>
                    <a:pt x="151" y="490"/>
                    <a:pt x="145" y="492"/>
                    <a:pt x="141" y="496"/>
                  </a:cubicBezTo>
                  <a:cubicBezTo>
                    <a:pt x="136" y="500"/>
                    <a:pt x="161" y="499"/>
                    <a:pt x="173" y="499"/>
                  </a:cubicBezTo>
                  <a:cubicBezTo>
                    <a:pt x="185" y="498"/>
                    <a:pt x="180" y="502"/>
                    <a:pt x="180" y="502"/>
                  </a:cubicBezTo>
                  <a:cubicBezTo>
                    <a:pt x="180" y="502"/>
                    <a:pt x="167" y="502"/>
                    <a:pt x="166" y="502"/>
                  </a:cubicBezTo>
                  <a:cubicBezTo>
                    <a:pt x="164" y="502"/>
                    <a:pt x="154" y="504"/>
                    <a:pt x="146" y="502"/>
                  </a:cubicBezTo>
                  <a:cubicBezTo>
                    <a:pt x="139" y="501"/>
                    <a:pt x="102" y="498"/>
                    <a:pt x="100" y="498"/>
                  </a:cubicBezTo>
                  <a:cubicBezTo>
                    <a:pt x="98" y="497"/>
                    <a:pt x="81" y="501"/>
                    <a:pt x="80" y="502"/>
                  </a:cubicBezTo>
                  <a:cubicBezTo>
                    <a:pt x="79" y="502"/>
                    <a:pt x="76" y="504"/>
                    <a:pt x="74" y="504"/>
                  </a:cubicBezTo>
                  <a:cubicBezTo>
                    <a:pt x="71" y="504"/>
                    <a:pt x="67" y="504"/>
                    <a:pt x="64" y="507"/>
                  </a:cubicBezTo>
                  <a:cubicBezTo>
                    <a:pt x="61" y="509"/>
                    <a:pt x="59" y="512"/>
                    <a:pt x="60" y="515"/>
                  </a:cubicBezTo>
                  <a:cubicBezTo>
                    <a:pt x="61" y="517"/>
                    <a:pt x="69" y="518"/>
                    <a:pt x="74" y="518"/>
                  </a:cubicBezTo>
                  <a:cubicBezTo>
                    <a:pt x="78" y="518"/>
                    <a:pt x="78" y="522"/>
                    <a:pt x="76" y="525"/>
                  </a:cubicBezTo>
                  <a:cubicBezTo>
                    <a:pt x="74" y="528"/>
                    <a:pt x="81" y="528"/>
                    <a:pt x="86" y="530"/>
                  </a:cubicBezTo>
                  <a:cubicBezTo>
                    <a:pt x="92" y="531"/>
                    <a:pt x="102" y="522"/>
                    <a:pt x="106" y="519"/>
                  </a:cubicBezTo>
                  <a:cubicBezTo>
                    <a:pt x="109" y="516"/>
                    <a:pt x="117" y="515"/>
                    <a:pt x="114" y="517"/>
                  </a:cubicBezTo>
                  <a:cubicBezTo>
                    <a:pt x="110" y="518"/>
                    <a:pt x="108" y="523"/>
                    <a:pt x="105" y="529"/>
                  </a:cubicBezTo>
                  <a:cubicBezTo>
                    <a:pt x="101" y="534"/>
                    <a:pt x="122" y="536"/>
                    <a:pt x="129" y="537"/>
                  </a:cubicBezTo>
                  <a:cubicBezTo>
                    <a:pt x="135" y="537"/>
                    <a:pt x="159" y="539"/>
                    <a:pt x="165" y="538"/>
                  </a:cubicBezTo>
                  <a:cubicBezTo>
                    <a:pt x="171" y="536"/>
                    <a:pt x="171" y="539"/>
                    <a:pt x="171" y="541"/>
                  </a:cubicBezTo>
                  <a:cubicBezTo>
                    <a:pt x="171" y="543"/>
                    <a:pt x="168" y="544"/>
                    <a:pt x="166" y="543"/>
                  </a:cubicBezTo>
                  <a:cubicBezTo>
                    <a:pt x="165" y="543"/>
                    <a:pt x="156" y="545"/>
                    <a:pt x="155" y="544"/>
                  </a:cubicBezTo>
                  <a:cubicBezTo>
                    <a:pt x="153" y="543"/>
                    <a:pt x="145" y="544"/>
                    <a:pt x="143" y="546"/>
                  </a:cubicBezTo>
                  <a:cubicBezTo>
                    <a:pt x="141" y="548"/>
                    <a:pt x="133" y="551"/>
                    <a:pt x="131" y="552"/>
                  </a:cubicBezTo>
                  <a:cubicBezTo>
                    <a:pt x="129" y="553"/>
                    <a:pt x="120" y="555"/>
                    <a:pt x="119" y="557"/>
                  </a:cubicBezTo>
                  <a:cubicBezTo>
                    <a:pt x="117" y="559"/>
                    <a:pt x="123" y="562"/>
                    <a:pt x="125" y="563"/>
                  </a:cubicBezTo>
                  <a:cubicBezTo>
                    <a:pt x="128" y="564"/>
                    <a:pt x="132" y="566"/>
                    <a:pt x="135" y="568"/>
                  </a:cubicBezTo>
                  <a:cubicBezTo>
                    <a:pt x="138" y="570"/>
                    <a:pt x="145" y="574"/>
                    <a:pt x="150" y="576"/>
                  </a:cubicBezTo>
                  <a:cubicBezTo>
                    <a:pt x="155" y="578"/>
                    <a:pt x="160" y="579"/>
                    <a:pt x="160" y="579"/>
                  </a:cubicBezTo>
                  <a:lnTo>
                    <a:pt x="199" y="586"/>
                  </a:lnTo>
                  <a:cubicBezTo>
                    <a:pt x="199" y="586"/>
                    <a:pt x="218" y="590"/>
                    <a:pt x="222" y="590"/>
                  </a:cubicBezTo>
                  <a:cubicBezTo>
                    <a:pt x="225" y="589"/>
                    <a:pt x="221" y="585"/>
                    <a:pt x="216" y="585"/>
                  </a:cubicBezTo>
                  <a:cubicBezTo>
                    <a:pt x="211" y="584"/>
                    <a:pt x="207" y="582"/>
                    <a:pt x="204" y="580"/>
                  </a:cubicBezTo>
                  <a:cubicBezTo>
                    <a:pt x="202" y="578"/>
                    <a:pt x="204" y="577"/>
                    <a:pt x="202" y="570"/>
                  </a:cubicBezTo>
                  <a:cubicBezTo>
                    <a:pt x="201" y="564"/>
                    <a:pt x="209" y="568"/>
                    <a:pt x="211" y="569"/>
                  </a:cubicBezTo>
                  <a:cubicBezTo>
                    <a:pt x="213" y="570"/>
                    <a:pt x="215" y="570"/>
                    <a:pt x="214" y="572"/>
                  </a:cubicBezTo>
                  <a:cubicBezTo>
                    <a:pt x="214" y="573"/>
                    <a:pt x="218" y="577"/>
                    <a:pt x="222" y="578"/>
                  </a:cubicBezTo>
                  <a:cubicBezTo>
                    <a:pt x="226" y="579"/>
                    <a:pt x="225" y="578"/>
                    <a:pt x="228" y="570"/>
                  </a:cubicBezTo>
                  <a:cubicBezTo>
                    <a:pt x="231" y="562"/>
                    <a:pt x="244" y="565"/>
                    <a:pt x="250" y="566"/>
                  </a:cubicBezTo>
                  <a:cubicBezTo>
                    <a:pt x="255" y="567"/>
                    <a:pt x="249" y="571"/>
                    <a:pt x="247" y="574"/>
                  </a:cubicBezTo>
                  <a:cubicBezTo>
                    <a:pt x="244" y="576"/>
                    <a:pt x="252" y="579"/>
                    <a:pt x="255" y="580"/>
                  </a:cubicBezTo>
                  <a:cubicBezTo>
                    <a:pt x="258" y="581"/>
                    <a:pt x="262" y="582"/>
                    <a:pt x="265" y="581"/>
                  </a:cubicBezTo>
                  <a:cubicBezTo>
                    <a:pt x="267" y="581"/>
                    <a:pt x="278" y="578"/>
                    <a:pt x="280" y="577"/>
                  </a:cubicBezTo>
                  <a:cubicBezTo>
                    <a:pt x="283" y="577"/>
                    <a:pt x="284" y="575"/>
                    <a:pt x="284" y="574"/>
                  </a:cubicBezTo>
                  <a:cubicBezTo>
                    <a:pt x="285" y="572"/>
                    <a:pt x="286" y="571"/>
                    <a:pt x="288" y="570"/>
                  </a:cubicBezTo>
                  <a:cubicBezTo>
                    <a:pt x="290" y="568"/>
                    <a:pt x="291" y="569"/>
                    <a:pt x="292" y="563"/>
                  </a:cubicBezTo>
                  <a:cubicBezTo>
                    <a:pt x="294" y="557"/>
                    <a:pt x="301" y="571"/>
                    <a:pt x="303" y="573"/>
                  </a:cubicBezTo>
                  <a:cubicBezTo>
                    <a:pt x="306" y="576"/>
                    <a:pt x="307" y="575"/>
                    <a:pt x="308" y="575"/>
                  </a:cubicBezTo>
                  <a:cubicBezTo>
                    <a:pt x="310" y="574"/>
                    <a:pt x="312" y="574"/>
                    <a:pt x="313" y="572"/>
                  </a:cubicBezTo>
                  <a:cubicBezTo>
                    <a:pt x="315" y="570"/>
                    <a:pt x="319" y="570"/>
                    <a:pt x="319" y="570"/>
                  </a:cubicBezTo>
                  <a:cubicBezTo>
                    <a:pt x="319" y="570"/>
                    <a:pt x="402" y="573"/>
                    <a:pt x="405" y="573"/>
                  </a:cubicBezTo>
                  <a:cubicBezTo>
                    <a:pt x="408" y="573"/>
                    <a:pt x="410" y="575"/>
                    <a:pt x="411" y="577"/>
                  </a:cubicBezTo>
                  <a:cubicBezTo>
                    <a:pt x="413" y="579"/>
                    <a:pt x="421" y="579"/>
                    <a:pt x="421" y="579"/>
                  </a:cubicBezTo>
                  <a:cubicBezTo>
                    <a:pt x="438" y="582"/>
                    <a:pt x="486" y="602"/>
                    <a:pt x="489" y="602"/>
                  </a:cubicBezTo>
                  <a:cubicBezTo>
                    <a:pt x="491" y="602"/>
                    <a:pt x="491" y="606"/>
                    <a:pt x="493" y="607"/>
                  </a:cubicBezTo>
                  <a:cubicBezTo>
                    <a:pt x="496" y="608"/>
                    <a:pt x="496" y="610"/>
                    <a:pt x="494" y="611"/>
                  </a:cubicBezTo>
                  <a:cubicBezTo>
                    <a:pt x="492" y="612"/>
                    <a:pt x="493" y="615"/>
                    <a:pt x="496" y="616"/>
                  </a:cubicBezTo>
                  <a:cubicBezTo>
                    <a:pt x="500" y="616"/>
                    <a:pt x="499" y="618"/>
                    <a:pt x="501" y="619"/>
                  </a:cubicBezTo>
                  <a:cubicBezTo>
                    <a:pt x="503" y="620"/>
                    <a:pt x="501" y="622"/>
                    <a:pt x="498" y="623"/>
                  </a:cubicBezTo>
                  <a:cubicBezTo>
                    <a:pt x="496" y="623"/>
                    <a:pt x="495" y="623"/>
                    <a:pt x="489" y="626"/>
                  </a:cubicBezTo>
                  <a:cubicBezTo>
                    <a:pt x="483" y="630"/>
                    <a:pt x="491" y="628"/>
                    <a:pt x="493" y="628"/>
                  </a:cubicBezTo>
                  <a:cubicBezTo>
                    <a:pt x="496" y="627"/>
                    <a:pt x="496" y="630"/>
                    <a:pt x="494" y="632"/>
                  </a:cubicBezTo>
                  <a:cubicBezTo>
                    <a:pt x="492" y="633"/>
                    <a:pt x="493" y="634"/>
                    <a:pt x="495" y="635"/>
                  </a:cubicBezTo>
                  <a:cubicBezTo>
                    <a:pt x="497" y="636"/>
                    <a:pt x="505" y="639"/>
                    <a:pt x="509" y="641"/>
                  </a:cubicBezTo>
                  <a:cubicBezTo>
                    <a:pt x="513" y="642"/>
                    <a:pt x="523" y="655"/>
                    <a:pt x="526" y="657"/>
                  </a:cubicBezTo>
                  <a:cubicBezTo>
                    <a:pt x="530" y="658"/>
                    <a:pt x="532" y="660"/>
                    <a:pt x="535" y="659"/>
                  </a:cubicBezTo>
                  <a:cubicBezTo>
                    <a:pt x="539" y="659"/>
                    <a:pt x="541" y="660"/>
                    <a:pt x="543" y="663"/>
                  </a:cubicBezTo>
                  <a:cubicBezTo>
                    <a:pt x="544" y="665"/>
                    <a:pt x="547" y="664"/>
                    <a:pt x="545" y="665"/>
                  </a:cubicBezTo>
                  <a:cubicBezTo>
                    <a:pt x="542" y="666"/>
                    <a:pt x="541" y="668"/>
                    <a:pt x="539" y="668"/>
                  </a:cubicBezTo>
                  <a:cubicBezTo>
                    <a:pt x="536" y="668"/>
                    <a:pt x="536" y="668"/>
                    <a:pt x="537" y="670"/>
                  </a:cubicBezTo>
                  <a:cubicBezTo>
                    <a:pt x="539" y="672"/>
                    <a:pt x="543" y="671"/>
                    <a:pt x="546" y="673"/>
                  </a:cubicBezTo>
                  <a:cubicBezTo>
                    <a:pt x="548" y="675"/>
                    <a:pt x="552" y="677"/>
                    <a:pt x="554" y="677"/>
                  </a:cubicBezTo>
                  <a:cubicBezTo>
                    <a:pt x="556" y="677"/>
                    <a:pt x="557" y="677"/>
                    <a:pt x="556" y="679"/>
                  </a:cubicBezTo>
                  <a:cubicBezTo>
                    <a:pt x="556" y="681"/>
                    <a:pt x="559" y="683"/>
                    <a:pt x="563" y="684"/>
                  </a:cubicBezTo>
                  <a:cubicBezTo>
                    <a:pt x="567" y="684"/>
                    <a:pt x="565" y="683"/>
                    <a:pt x="565" y="685"/>
                  </a:cubicBezTo>
                  <a:cubicBezTo>
                    <a:pt x="566" y="688"/>
                    <a:pt x="560" y="688"/>
                    <a:pt x="555" y="689"/>
                  </a:cubicBezTo>
                  <a:cubicBezTo>
                    <a:pt x="549" y="689"/>
                    <a:pt x="549" y="688"/>
                    <a:pt x="550" y="690"/>
                  </a:cubicBezTo>
                  <a:cubicBezTo>
                    <a:pt x="550" y="692"/>
                    <a:pt x="556" y="692"/>
                    <a:pt x="564" y="692"/>
                  </a:cubicBezTo>
                  <a:cubicBezTo>
                    <a:pt x="572" y="693"/>
                    <a:pt x="563" y="697"/>
                    <a:pt x="557" y="696"/>
                  </a:cubicBezTo>
                  <a:cubicBezTo>
                    <a:pt x="551" y="696"/>
                    <a:pt x="552" y="698"/>
                    <a:pt x="557" y="699"/>
                  </a:cubicBezTo>
                  <a:cubicBezTo>
                    <a:pt x="563" y="700"/>
                    <a:pt x="561" y="701"/>
                    <a:pt x="558" y="703"/>
                  </a:cubicBezTo>
                  <a:cubicBezTo>
                    <a:pt x="556" y="704"/>
                    <a:pt x="546" y="706"/>
                    <a:pt x="538" y="708"/>
                  </a:cubicBezTo>
                  <a:cubicBezTo>
                    <a:pt x="529" y="711"/>
                    <a:pt x="528" y="712"/>
                    <a:pt x="535" y="712"/>
                  </a:cubicBezTo>
                  <a:cubicBezTo>
                    <a:pt x="543" y="713"/>
                    <a:pt x="562" y="707"/>
                    <a:pt x="567" y="703"/>
                  </a:cubicBezTo>
                  <a:cubicBezTo>
                    <a:pt x="573" y="699"/>
                    <a:pt x="567" y="707"/>
                    <a:pt x="564" y="711"/>
                  </a:cubicBezTo>
                  <a:cubicBezTo>
                    <a:pt x="561" y="716"/>
                    <a:pt x="564" y="717"/>
                    <a:pt x="567" y="717"/>
                  </a:cubicBezTo>
                  <a:cubicBezTo>
                    <a:pt x="571" y="716"/>
                    <a:pt x="574" y="717"/>
                    <a:pt x="571" y="718"/>
                  </a:cubicBezTo>
                  <a:cubicBezTo>
                    <a:pt x="569" y="719"/>
                    <a:pt x="578" y="723"/>
                    <a:pt x="582" y="726"/>
                  </a:cubicBezTo>
                  <a:cubicBezTo>
                    <a:pt x="587" y="728"/>
                    <a:pt x="583" y="729"/>
                    <a:pt x="578" y="729"/>
                  </a:cubicBezTo>
                  <a:cubicBezTo>
                    <a:pt x="573" y="729"/>
                    <a:pt x="578" y="732"/>
                    <a:pt x="580" y="734"/>
                  </a:cubicBezTo>
                  <a:cubicBezTo>
                    <a:pt x="583" y="736"/>
                    <a:pt x="587" y="737"/>
                    <a:pt x="584" y="738"/>
                  </a:cubicBezTo>
                  <a:cubicBezTo>
                    <a:pt x="580" y="738"/>
                    <a:pt x="581" y="736"/>
                    <a:pt x="577" y="738"/>
                  </a:cubicBezTo>
                  <a:cubicBezTo>
                    <a:pt x="572" y="739"/>
                    <a:pt x="577" y="740"/>
                    <a:pt x="575" y="741"/>
                  </a:cubicBezTo>
                  <a:cubicBezTo>
                    <a:pt x="573" y="742"/>
                    <a:pt x="571" y="743"/>
                    <a:pt x="577" y="744"/>
                  </a:cubicBezTo>
                  <a:cubicBezTo>
                    <a:pt x="582" y="744"/>
                    <a:pt x="587" y="748"/>
                    <a:pt x="589" y="751"/>
                  </a:cubicBezTo>
                  <a:cubicBezTo>
                    <a:pt x="591" y="755"/>
                    <a:pt x="595" y="756"/>
                    <a:pt x="599" y="756"/>
                  </a:cubicBezTo>
                  <a:cubicBezTo>
                    <a:pt x="602" y="757"/>
                    <a:pt x="602" y="758"/>
                    <a:pt x="600" y="759"/>
                  </a:cubicBezTo>
                  <a:cubicBezTo>
                    <a:pt x="598" y="760"/>
                    <a:pt x="597" y="762"/>
                    <a:pt x="595" y="764"/>
                  </a:cubicBezTo>
                  <a:cubicBezTo>
                    <a:pt x="593" y="766"/>
                    <a:pt x="593" y="766"/>
                    <a:pt x="598" y="768"/>
                  </a:cubicBezTo>
                  <a:cubicBezTo>
                    <a:pt x="604" y="771"/>
                    <a:pt x="598" y="772"/>
                    <a:pt x="596" y="772"/>
                  </a:cubicBezTo>
                  <a:cubicBezTo>
                    <a:pt x="593" y="772"/>
                    <a:pt x="593" y="772"/>
                    <a:pt x="594" y="774"/>
                  </a:cubicBezTo>
                  <a:cubicBezTo>
                    <a:pt x="594" y="775"/>
                    <a:pt x="593" y="777"/>
                    <a:pt x="591" y="777"/>
                  </a:cubicBezTo>
                  <a:cubicBezTo>
                    <a:pt x="589" y="777"/>
                    <a:pt x="587" y="776"/>
                    <a:pt x="584" y="778"/>
                  </a:cubicBezTo>
                  <a:cubicBezTo>
                    <a:pt x="582" y="781"/>
                    <a:pt x="586" y="781"/>
                    <a:pt x="589" y="780"/>
                  </a:cubicBezTo>
                  <a:cubicBezTo>
                    <a:pt x="591" y="780"/>
                    <a:pt x="593" y="779"/>
                    <a:pt x="595" y="781"/>
                  </a:cubicBezTo>
                  <a:cubicBezTo>
                    <a:pt x="598" y="782"/>
                    <a:pt x="602" y="783"/>
                    <a:pt x="604" y="782"/>
                  </a:cubicBezTo>
                  <a:cubicBezTo>
                    <a:pt x="606" y="781"/>
                    <a:pt x="608" y="782"/>
                    <a:pt x="610" y="783"/>
                  </a:cubicBezTo>
                  <a:cubicBezTo>
                    <a:pt x="611" y="785"/>
                    <a:pt x="614" y="784"/>
                    <a:pt x="615" y="787"/>
                  </a:cubicBezTo>
                  <a:cubicBezTo>
                    <a:pt x="615" y="790"/>
                    <a:pt x="617" y="794"/>
                    <a:pt x="614" y="796"/>
                  </a:cubicBezTo>
                  <a:cubicBezTo>
                    <a:pt x="611" y="798"/>
                    <a:pt x="613" y="800"/>
                    <a:pt x="615" y="799"/>
                  </a:cubicBezTo>
                  <a:cubicBezTo>
                    <a:pt x="617" y="798"/>
                    <a:pt x="618" y="802"/>
                    <a:pt x="616" y="804"/>
                  </a:cubicBezTo>
                  <a:cubicBezTo>
                    <a:pt x="614" y="806"/>
                    <a:pt x="610" y="806"/>
                    <a:pt x="614" y="807"/>
                  </a:cubicBezTo>
                  <a:cubicBezTo>
                    <a:pt x="618" y="808"/>
                    <a:pt x="612" y="809"/>
                    <a:pt x="609" y="811"/>
                  </a:cubicBezTo>
                  <a:cubicBezTo>
                    <a:pt x="606" y="813"/>
                    <a:pt x="607" y="815"/>
                    <a:pt x="610" y="814"/>
                  </a:cubicBezTo>
                  <a:cubicBezTo>
                    <a:pt x="613" y="813"/>
                    <a:pt x="612" y="814"/>
                    <a:pt x="616" y="816"/>
                  </a:cubicBezTo>
                  <a:cubicBezTo>
                    <a:pt x="621" y="818"/>
                    <a:pt x="616" y="818"/>
                    <a:pt x="614" y="819"/>
                  </a:cubicBezTo>
                  <a:cubicBezTo>
                    <a:pt x="612" y="819"/>
                    <a:pt x="607" y="817"/>
                    <a:pt x="602" y="816"/>
                  </a:cubicBezTo>
                  <a:cubicBezTo>
                    <a:pt x="597" y="815"/>
                    <a:pt x="590" y="815"/>
                    <a:pt x="587" y="819"/>
                  </a:cubicBezTo>
                  <a:cubicBezTo>
                    <a:pt x="584" y="822"/>
                    <a:pt x="591" y="821"/>
                    <a:pt x="594" y="821"/>
                  </a:cubicBezTo>
                  <a:cubicBezTo>
                    <a:pt x="597" y="822"/>
                    <a:pt x="598" y="819"/>
                    <a:pt x="601" y="822"/>
                  </a:cubicBezTo>
                  <a:cubicBezTo>
                    <a:pt x="604" y="825"/>
                    <a:pt x="606" y="821"/>
                    <a:pt x="612" y="822"/>
                  </a:cubicBezTo>
                  <a:cubicBezTo>
                    <a:pt x="617" y="823"/>
                    <a:pt x="615" y="824"/>
                    <a:pt x="612" y="825"/>
                  </a:cubicBezTo>
                  <a:cubicBezTo>
                    <a:pt x="610" y="826"/>
                    <a:pt x="611" y="828"/>
                    <a:pt x="610" y="832"/>
                  </a:cubicBezTo>
                  <a:cubicBezTo>
                    <a:pt x="608" y="835"/>
                    <a:pt x="597" y="841"/>
                    <a:pt x="591" y="845"/>
                  </a:cubicBezTo>
                  <a:cubicBezTo>
                    <a:pt x="585" y="849"/>
                    <a:pt x="591" y="850"/>
                    <a:pt x="591" y="850"/>
                  </a:cubicBezTo>
                  <a:cubicBezTo>
                    <a:pt x="601" y="853"/>
                    <a:pt x="610" y="852"/>
                    <a:pt x="615" y="849"/>
                  </a:cubicBezTo>
                  <a:cubicBezTo>
                    <a:pt x="620" y="846"/>
                    <a:pt x="621" y="847"/>
                    <a:pt x="619" y="850"/>
                  </a:cubicBezTo>
                  <a:cubicBezTo>
                    <a:pt x="617" y="852"/>
                    <a:pt x="610" y="855"/>
                    <a:pt x="606" y="854"/>
                  </a:cubicBezTo>
                  <a:cubicBezTo>
                    <a:pt x="602" y="853"/>
                    <a:pt x="597" y="856"/>
                    <a:pt x="597" y="859"/>
                  </a:cubicBezTo>
                  <a:cubicBezTo>
                    <a:pt x="598" y="862"/>
                    <a:pt x="591" y="860"/>
                    <a:pt x="590" y="862"/>
                  </a:cubicBezTo>
                  <a:cubicBezTo>
                    <a:pt x="589" y="864"/>
                    <a:pt x="585" y="864"/>
                    <a:pt x="582" y="865"/>
                  </a:cubicBezTo>
                  <a:cubicBezTo>
                    <a:pt x="578" y="866"/>
                    <a:pt x="577" y="868"/>
                    <a:pt x="582" y="871"/>
                  </a:cubicBezTo>
                  <a:cubicBezTo>
                    <a:pt x="586" y="873"/>
                    <a:pt x="613" y="886"/>
                    <a:pt x="613" y="886"/>
                  </a:cubicBezTo>
                  <a:cubicBezTo>
                    <a:pt x="618" y="888"/>
                    <a:pt x="625" y="888"/>
                    <a:pt x="630" y="887"/>
                  </a:cubicBezTo>
                  <a:cubicBezTo>
                    <a:pt x="634" y="886"/>
                    <a:pt x="636" y="884"/>
                    <a:pt x="640" y="883"/>
                  </a:cubicBezTo>
                  <a:cubicBezTo>
                    <a:pt x="644" y="882"/>
                    <a:pt x="646" y="880"/>
                    <a:pt x="647" y="877"/>
                  </a:cubicBezTo>
                  <a:cubicBezTo>
                    <a:pt x="647" y="875"/>
                    <a:pt x="644" y="874"/>
                    <a:pt x="640" y="870"/>
                  </a:cubicBezTo>
                  <a:cubicBezTo>
                    <a:pt x="637" y="865"/>
                    <a:pt x="640" y="866"/>
                    <a:pt x="642" y="868"/>
                  </a:cubicBezTo>
                  <a:cubicBezTo>
                    <a:pt x="645" y="869"/>
                    <a:pt x="648" y="870"/>
                    <a:pt x="650" y="869"/>
                  </a:cubicBezTo>
                  <a:cubicBezTo>
                    <a:pt x="651" y="868"/>
                    <a:pt x="651" y="867"/>
                    <a:pt x="649" y="865"/>
                  </a:cubicBezTo>
                  <a:cubicBezTo>
                    <a:pt x="647" y="864"/>
                    <a:pt x="649" y="864"/>
                    <a:pt x="651" y="864"/>
                  </a:cubicBezTo>
                  <a:cubicBezTo>
                    <a:pt x="654" y="864"/>
                    <a:pt x="659" y="862"/>
                    <a:pt x="660" y="860"/>
                  </a:cubicBezTo>
                  <a:cubicBezTo>
                    <a:pt x="662" y="857"/>
                    <a:pt x="658" y="851"/>
                    <a:pt x="656" y="847"/>
                  </a:cubicBezTo>
                  <a:cubicBezTo>
                    <a:pt x="653" y="842"/>
                    <a:pt x="649" y="840"/>
                    <a:pt x="647" y="837"/>
                  </a:cubicBezTo>
                  <a:cubicBezTo>
                    <a:pt x="644" y="834"/>
                    <a:pt x="648" y="831"/>
                    <a:pt x="649" y="835"/>
                  </a:cubicBezTo>
                  <a:cubicBezTo>
                    <a:pt x="649" y="838"/>
                    <a:pt x="653" y="841"/>
                    <a:pt x="655" y="841"/>
                  </a:cubicBezTo>
                  <a:cubicBezTo>
                    <a:pt x="657" y="842"/>
                    <a:pt x="660" y="843"/>
                    <a:pt x="661" y="846"/>
                  </a:cubicBezTo>
                  <a:cubicBezTo>
                    <a:pt x="663" y="849"/>
                    <a:pt x="664" y="858"/>
                    <a:pt x="663" y="860"/>
                  </a:cubicBezTo>
                  <a:cubicBezTo>
                    <a:pt x="663" y="861"/>
                    <a:pt x="664" y="861"/>
                    <a:pt x="665" y="860"/>
                  </a:cubicBezTo>
                  <a:cubicBezTo>
                    <a:pt x="667" y="860"/>
                    <a:pt x="668" y="858"/>
                    <a:pt x="672" y="858"/>
                  </a:cubicBezTo>
                  <a:cubicBezTo>
                    <a:pt x="676" y="858"/>
                    <a:pt x="674" y="856"/>
                    <a:pt x="674" y="853"/>
                  </a:cubicBezTo>
                  <a:cubicBezTo>
                    <a:pt x="673" y="851"/>
                    <a:pt x="676" y="852"/>
                    <a:pt x="680" y="848"/>
                  </a:cubicBezTo>
                  <a:cubicBezTo>
                    <a:pt x="685" y="845"/>
                    <a:pt x="684" y="848"/>
                    <a:pt x="683" y="849"/>
                  </a:cubicBezTo>
                  <a:cubicBezTo>
                    <a:pt x="682" y="850"/>
                    <a:pt x="680" y="853"/>
                    <a:pt x="679" y="853"/>
                  </a:cubicBezTo>
                  <a:cubicBezTo>
                    <a:pt x="678" y="853"/>
                    <a:pt x="678" y="853"/>
                    <a:pt x="678" y="855"/>
                  </a:cubicBezTo>
                  <a:cubicBezTo>
                    <a:pt x="679" y="857"/>
                    <a:pt x="680" y="858"/>
                    <a:pt x="671" y="863"/>
                  </a:cubicBezTo>
                  <a:cubicBezTo>
                    <a:pt x="661" y="868"/>
                    <a:pt x="676" y="868"/>
                    <a:pt x="682" y="867"/>
                  </a:cubicBezTo>
                  <a:cubicBezTo>
                    <a:pt x="687" y="867"/>
                    <a:pt x="692" y="870"/>
                    <a:pt x="696" y="872"/>
                  </a:cubicBezTo>
                  <a:cubicBezTo>
                    <a:pt x="700" y="873"/>
                    <a:pt x="710" y="871"/>
                    <a:pt x="715" y="866"/>
                  </a:cubicBezTo>
                  <a:cubicBezTo>
                    <a:pt x="719" y="861"/>
                    <a:pt x="719" y="866"/>
                    <a:pt x="718" y="870"/>
                  </a:cubicBezTo>
                  <a:cubicBezTo>
                    <a:pt x="716" y="873"/>
                    <a:pt x="711" y="874"/>
                    <a:pt x="706" y="874"/>
                  </a:cubicBezTo>
                  <a:cubicBezTo>
                    <a:pt x="702" y="874"/>
                    <a:pt x="689" y="876"/>
                    <a:pt x="681" y="879"/>
                  </a:cubicBezTo>
                  <a:cubicBezTo>
                    <a:pt x="673" y="883"/>
                    <a:pt x="679" y="885"/>
                    <a:pt x="679" y="885"/>
                  </a:cubicBezTo>
                  <a:cubicBezTo>
                    <a:pt x="687" y="888"/>
                    <a:pt x="700" y="883"/>
                    <a:pt x="705" y="882"/>
                  </a:cubicBezTo>
                  <a:cubicBezTo>
                    <a:pt x="710" y="880"/>
                    <a:pt x="716" y="879"/>
                    <a:pt x="724" y="878"/>
                  </a:cubicBezTo>
                  <a:cubicBezTo>
                    <a:pt x="732" y="878"/>
                    <a:pt x="727" y="882"/>
                    <a:pt x="722" y="882"/>
                  </a:cubicBezTo>
                  <a:cubicBezTo>
                    <a:pt x="716" y="882"/>
                    <a:pt x="707" y="885"/>
                    <a:pt x="703" y="885"/>
                  </a:cubicBezTo>
                  <a:cubicBezTo>
                    <a:pt x="700" y="885"/>
                    <a:pt x="698" y="890"/>
                    <a:pt x="698" y="892"/>
                  </a:cubicBezTo>
                  <a:cubicBezTo>
                    <a:pt x="698" y="894"/>
                    <a:pt x="698" y="895"/>
                    <a:pt x="696" y="895"/>
                  </a:cubicBezTo>
                  <a:cubicBezTo>
                    <a:pt x="695" y="895"/>
                    <a:pt x="694" y="895"/>
                    <a:pt x="692" y="897"/>
                  </a:cubicBezTo>
                  <a:cubicBezTo>
                    <a:pt x="689" y="900"/>
                    <a:pt x="695" y="900"/>
                    <a:pt x="696" y="900"/>
                  </a:cubicBezTo>
                  <a:cubicBezTo>
                    <a:pt x="698" y="899"/>
                    <a:pt x="710" y="892"/>
                    <a:pt x="715" y="889"/>
                  </a:cubicBezTo>
                  <a:cubicBezTo>
                    <a:pt x="719" y="887"/>
                    <a:pt x="721" y="889"/>
                    <a:pt x="722" y="891"/>
                  </a:cubicBezTo>
                  <a:cubicBezTo>
                    <a:pt x="723" y="893"/>
                    <a:pt x="721" y="894"/>
                    <a:pt x="717" y="894"/>
                  </a:cubicBezTo>
                  <a:cubicBezTo>
                    <a:pt x="714" y="894"/>
                    <a:pt x="707" y="897"/>
                    <a:pt x="704" y="899"/>
                  </a:cubicBezTo>
                  <a:cubicBezTo>
                    <a:pt x="701" y="901"/>
                    <a:pt x="701" y="901"/>
                    <a:pt x="702" y="902"/>
                  </a:cubicBezTo>
                  <a:cubicBezTo>
                    <a:pt x="703" y="903"/>
                    <a:pt x="706" y="903"/>
                    <a:pt x="708" y="903"/>
                  </a:cubicBezTo>
                  <a:cubicBezTo>
                    <a:pt x="710" y="902"/>
                    <a:pt x="712" y="901"/>
                    <a:pt x="715" y="902"/>
                  </a:cubicBezTo>
                  <a:cubicBezTo>
                    <a:pt x="719" y="903"/>
                    <a:pt x="719" y="904"/>
                    <a:pt x="726" y="903"/>
                  </a:cubicBezTo>
                  <a:cubicBezTo>
                    <a:pt x="732" y="901"/>
                    <a:pt x="731" y="903"/>
                    <a:pt x="728" y="904"/>
                  </a:cubicBezTo>
                  <a:cubicBezTo>
                    <a:pt x="725" y="906"/>
                    <a:pt x="734" y="909"/>
                    <a:pt x="739" y="909"/>
                  </a:cubicBezTo>
                  <a:cubicBezTo>
                    <a:pt x="744" y="909"/>
                    <a:pt x="742" y="911"/>
                    <a:pt x="741" y="912"/>
                  </a:cubicBezTo>
                  <a:cubicBezTo>
                    <a:pt x="739" y="912"/>
                    <a:pt x="732" y="912"/>
                    <a:pt x="729" y="910"/>
                  </a:cubicBezTo>
                  <a:cubicBezTo>
                    <a:pt x="726" y="909"/>
                    <a:pt x="716" y="905"/>
                    <a:pt x="712" y="907"/>
                  </a:cubicBezTo>
                  <a:cubicBezTo>
                    <a:pt x="708" y="909"/>
                    <a:pt x="715" y="911"/>
                    <a:pt x="717" y="912"/>
                  </a:cubicBezTo>
                  <a:cubicBezTo>
                    <a:pt x="720" y="912"/>
                    <a:pt x="734" y="917"/>
                    <a:pt x="736" y="918"/>
                  </a:cubicBezTo>
                  <a:cubicBezTo>
                    <a:pt x="738" y="919"/>
                    <a:pt x="739" y="920"/>
                    <a:pt x="743" y="919"/>
                  </a:cubicBezTo>
                  <a:cubicBezTo>
                    <a:pt x="746" y="917"/>
                    <a:pt x="747" y="919"/>
                    <a:pt x="749" y="922"/>
                  </a:cubicBezTo>
                  <a:cubicBezTo>
                    <a:pt x="752" y="924"/>
                    <a:pt x="751" y="925"/>
                    <a:pt x="751" y="926"/>
                  </a:cubicBezTo>
                  <a:cubicBezTo>
                    <a:pt x="750" y="927"/>
                    <a:pt x="746" y="926"/>
                    <a:pt x="745" y="925"/>
                  </a:cubicBezTo>
                  <a:cubicBezTo>
                    <a:pt x="744" y="924"/>
                    <a:pt x="740" y="923"/>
                    <a:pt x="736" y="923"/>
                  </a:cubicBezTo>
                  <a:cubicBezTo>
                    <a:pt x="733" y="922"/>
                    <a:pt x="732" y="924"/>
                    <a:pt x="731" y="925"/>
                  </a:cubicBezTo>
                  <a:cubicBezTo>
                    <a:pt x="729" y="925"/>
                    <a:pt x="731" y="927"/>
                    <a:pt x="732" y="928"/>
                  </a:cubicBezTo>
                  <a:cubicBezTo>
                    <a:pt x="734" y="929"/>
                    <a:pt x="736" y="930"/>
                    <a:pt x="737" y="928"/>
                  </a:cubicBezTo>
                  <a:cubicBezTo>
                    <a:pt x="739" y="925"/>
                    <a:pt x="740" y="926"/>
                    <a:pt x="741" y="928"/>
                  </a:cubicBezTo>
                  <a:cubicBezTo>
                    <a:pt x="743" y="930"/>
                    <a:pt x="742" y="930"/>
                    <a:pt x="746" y="929"/>
                  </a:cubicBezTo>
                  <a:cubicBezTo>
                    <a:pt x="750" y="929"/>
                    <a:pt x="747" y="931"/>
                    <a:pt x="745" y="931"/>
                  </a:cubicBezTo>
                  <a:cubicBezTo>
                    <a:pt x="744" y="931"/>
                    <a:pt x="744" y="932"/>
                    <a:pt x="747" y="934"/>
                  </a:cubicBezTo>
                  <a:cubicBezTo>
                    <a:pt x="751" y="936"/>
                    <a:pt x="748" y="936"/>
                    <a:pt x="746" y="936"/>
                  </a:cubicBezTo>
                  <a:cubicBezTo>
                    <a:pt x="745" y="936"/>
                    <a:pt x="745" y="936"/>
                    <a:pt x="743" y="937"/>
                  </a:cubicBezTo>
                  <a:cubicBezTo>
                    <a:pt x="742" y="938"/>
                    <a:pt x="738" y="936"/>
                    <a:pt x="737" y="934"/>
                  </a:cubicBezTo>
                  <a:cubicBezTo>
                    <a:pt x="735" y="933"/>
                    <a:pt x="735" y="932"/>
                    <a:pt x="732" y="935"/>
                  </a:cubicBezTo>
                  <a:cubicBezTo>
                    <a:pt x="729" y="937"/>
                    <a:pt x="739" y="940"/>
                    <a:pt x="741" y="941"/>
                  </a:cubicBezTo>
                  <a:cubicBezTo>
                    <a:pt x="743" y="942"/>
                    <a:pt x="744" y="944"/>
                    <a:pt x="741" y="943"/>
                  </a:cubicBezTo>
                  <a:cubicBezTo>
                    <a:pt x="738" y="943"/>
                    <a:pt x="745" y="946"/>
                    <a:pt x="749" y="945"/>
                  </a:cubicBezTo>
                  <a:cubicBezTo>
                    <a:pt x="754" y="944"/>
                    <a:pt x="753" y="941"/>
                    <a:pt x="757" y="939"/>
                  </a:cubicBezTo>
                  <a:cubicBezTo>
                    <a:pt x="760" y="937"/>
                    <a:pt x="756" y="943"/>
                    <a:pt x="755" y="944"/>
                  </a:cubicBezTo>
                  <a:cubicBezTo>
                    <a:pt x="754" y="945"/>
                    <a:pt x="754" y="947"/>
                    <a:pt x="755" y="947"/>
                  </a:cubicBezTo>
                  <a:cubicBezTo>
                    <a:pt x="756" y="947"/>
                    <a:pt x="758" y="948"/>
                    <a:pt x="757" y="950"/>
                  </a:cubicBezTo>
                  <a:cubicBezTo>
                    <a:pt x="757" y="951"/>
                    <a:pt x="753" y="950"/>
                    <a:pt x="751" y="950"/>
                  </a:cubicBezTo>
                  <a:cubicBezTo>
                    <a:pt x="749" y="950"/>
                    <a:pt x="738" y="948"/>
                    <a:pt x="731" y="946"/>
                  </a:cubicBezTo>
                  <a:cubicBezTo>
                    <a:pt x="723" y="945"/>
                    <a:pt x="709" y="938"/>
                    <a:pt x="709" y="938"/>
                  </a:cubicBezTo>
                  <a:cubicBezTo>
                    <a:pt x="689" y="926"/>
                    <a:pt x="677" y="923"/>
                    <a:pt x="667" y="925"/>
                  </a:cubicBezTo>
                  <a:cubicBezTo>
                    <a:pt x="658" y="926"/>
                    <a:pt x="653" y="923"/>
                    <a:pt x="643" y="921"/>
                  </a:cubicBezTo>
                  <a:cubicBezTo>
                    <a:pt x="633" y="920"/>
                    <a:pt x="625" y="925"/>
                    <a:pt x="622" y="928"/>
                  </a:cubicBezTo>
                  <a:cubicBezTo>
                    <a:pt x="619" y="931"/>
                    <a:pt x="623" y="932"/>
                    <a:pt x="623" y="932"/>
                  </a:cubicBezTo>
                  <a:cubicBezTo>
                    <a:pt x="623" y="932"/>
                    <a:pt x="713" y="968"/>
                    <a:pt x="717" y="970"/>
                  </a:cubicBezTo>
                  <a:cubicBezTo>
                    <a:pt x="721" y="971"/>
                    <a:pt x="723" y="969"/>
                    <a:pt x="727" y="970"/>
                  </a:cubicBezTo>
                  <a:cubicBezTo>
                    <a:pt x="731" y="971"/>
                    <a:pt x="733" y="968"/>
                    <a:pt x="736" y="967"/>
                  </a:cubicBezTo>
                  <a:cubicBezTo>
                    <a:pt x="739" y="965"/>
                    <a:pt x="739" y="966"/>
                    <a:pt x="742" y="968"/>
                  </a:cubicBezTo>
                  <a:cubicBezTo>
                    <a:pt x="746" y="969"/>
                    <a:pt x="742" y="970"/>
                    <a:pt x="741" y="969"/>
                  </a:cubicBezTo>
                  <a:cubicBezTo>
                    <a:pt x="739" y="968"/>
                    <a:pt x="738" y="970"/>
                    <a:pt x="736" y="971"/>
                  </a:cubicBezTo>
                  <a:cubicBezTo>
                    <a:pt x="734" y="972"/>
                    <a:pt x="734" y="973"/>
                    <a:pt x="736" y="973"/>
                  </a:cubicBezTo>
                  <a:cubicBezTo>
                    <a:pt x="739" y="973"/>
                    <a:pt x="749" y="972"/>
                    <a:pt x="752" y="971"/>
                  </a:cubicBezTo>
                  <a:cubicBezTo>
                    <a:pt x="754" y="970"/>
                    <a:pt x="753" y="969"/>
                    <a:pt x="759" y="968"/>
                  </a:cubicBezTo>
                  <a:cubicBezTo>
                    <a:pt x="766" y="967"/>
                    <a:pt x="763" y="969"/>
                    <a:pt x="761" y="970"/>
                  </a:cubicBezTo>
                  <a:cubicBezTo>
                    <a:pt x="759" y="971"/>
                    <a:pt x="758" y="971"/>
                    <a:pt x="757" y="973"/>
                  </a:cubicBezTo>
                  <a:cubicBezTo>
                    <a:pt x="755" y="974"/>
                    <a:pt x="757" y="976"/>
                    <a:pt x="761" y="977"/>
                  </a:cubicBezTo>
                  <a:cubicBezTo>
                    <a:pt x="764" y="977"/>
                    <a:pt x="763" y="979"/>
                    <a:pt x="766" y="982"/>
                  </a:cubicBezTo>
                  <a:cubicBezTo>
                    <a:pt x="769" y="986"/>
                    <a:pt x="763" y="987"/>
                    <a:pt x="756" y="988"/>
                  </a:cubicBezTo>
                  <a:cubicBezTo>
                    <a:pt x="749" y="990"/>
                    <a:pt x="748" y="991"/>
                    <a:pt x="751" y="991"/>
                  </a:cubicBezTo>
                  <a:cubicBezTo>
                    <a:pt x="753" y="990"/>
                    <a:pt x="755" y="990"/>
                    <a:pt x="760" y="993"/>
                  </a:cubicBezTo>
                  <a:cubicBezTo>
                    <a:pt x="765" y="995"/>
                    <a:pt x="756" y="994"/>
                    <a:pt x="751" y="993"/>
                  </a:cubicBezTo>
                  <a:cubicBezTo>
                    <a:pt x="746" y="992"/>
                    <a:pt x="746" y="998"/>
                    <a:pt x="747" y="1000"/>
                  </a:cubicBezTo>
                  <a:cubicBezTo>
                    <a:pt x="747" y="1003"/>
                    <a:pt x="748" y="999"/>
                    <a:pt x="752" y="1000"/>
                  </a:cubicBezTo>
                  <a:cubicBezTo>
                    <a:pt x="757" y="1001"/>
                    <a:pt x="759" y="999"/>
                    <a:pt x="762" y="998"/>
                  </a:cubicBezTo>
                  <a:cubicBezTo>
                    <a:pt x="766" y="997"/>
                    <a:pt x="766" y="1000"/>
                    <a:pt x="765" y="1000"/>
                  </a:cubicBezTo>
                  <a:cubicBezTo>
                    <a:pt x="763" y="1000"/>
                    <a:pt x="760" y="1001"/>
                    <a:pt x="758" y="1002"/>
                  </a:cubicBezTo>
                  <a:cubicBezTo>
                    <a:pt x="756" y="1002"/>
                    <a:pt x="755" y="1002"/>
                    <a:pt x="751" y="1002"/>
                  </a:cubicBezTo>
                  <a:cubicBezTo>
                    <a:pt x="747" y="1002"/>
                    <a:pt x="747" y="1005"/>
                    <a:pt x="748" y="1008"/>
                  </a:cubicBezTo>
                  <a:cubicBezTo>
                    <a:pt x="748" y="1011"/>
                    <a:pt x="745" y="1015"/>
                    <a:pt x="743" y="1018"/>
                  </a:cubicBezTo>
                  <a:cubicBezTo>
                    <a:pt x="740" y="1021"/>
                    <a:pt x="748" y="1018"/>
                    <a:pt x="751" y="1017"/>
                  </a:cubicBezTo>
                  <a:cubicBezTo>
                    <a:pt x="754" y="1017"/>
                    <a:pt x="755" y="1018"/>
                    <a:pt x="757" y="1016"/>
                  </a:cubicBezTo>
                  <a:cubicBezTo>
                    <a:pt x="759" y="1015"/>
                    <a:pt x="763" y="1009"/>
                    <a:pt x="760" y="1014"/>
                  </a:cubicBezTo>
                  <a:cubicBezTo>
                    <a:pt x="758" y="1019"/>
                    <a:pt x="762" y="1020"/>
                    <a:pt x="767" y="1018"/>
                  </a:cubicBezTo>
                  <a:cubicBezTo>
                    <a:pt x="771" y="1016"/>
                    <a:pt x="771" y="1019"/>
                    <a:pt x="769" y="1020"/>
                  </a:cubicBezTo>
                  <a:cubicBezTo>
                    <a:pt x="767" y="1021"/>
                    <a:pt x="763" y="1022"/>
                    <a:pt x="759" y="1022"/>
                  </a:cubicBezTo>
                  <a:cubicBezTo>
                    <a:pt x="755" y="1023"/>
                    <a:pt x="753" y="1022"/>
                    <a:pt x="754" y="1023"/>
                  </a:cubicBezTo>
                  <a:cubicBezTo>
                    <a:pt x="754" y="1024"/>
                    <a:pt x="758" y="1026"/>
                    <a:pt x="762" y="1026"/>
                  </a:cubicBezTo>
                  <a:cubicBezTo>
                    <a:pt x="767" y="1026"/>
                    <a:pt x="765" y="1028"/>
                    <a:pt x="762" y="1030"/>
                  </a:cubicBezTo>
                  <a:cubicBezTo>
                    <a:pt x="759" y="1031"/>
                    <a:pt x="762" y="1030"/>
                    <a:pt x="763" y="1034"/>
                  </a:cubicBezTo>
                  <a:cubicBezTo>
                    <a:pt x="764" y="1038"/>
                    <a:pt x="760" y="1033"/>
                    <a:pt x="757" y="1029"/>
                  </a:cubicBezTo>
                  <a:cubicBezTo>
                    <a:pt x="754" y="1025"/>
                    <a:pt x="752" y="1027"/>
                    <a:pt x="747" y="1028"/>
                  </a:cubicBezTo>
                  <a:cubicBezTo>
                    <a:pt x="743" y="1028"/>
                    <a:pt x="744" y="1027"/>
                    <a:pt x="747" y="1024"/>
                  </a:cubicBezTo>
                  <a:cubicBezTo>
                    <a:pt x="749" y="1022"/>
                    <a:pt x="745" y="1022"/>
                    <a:pt x="742" y="1022"/>
                  </a:cubicBezTo>
                  <a:cubicBezTo>
                    <a:pt x="739" y="1022"/>
                    <a:pt x="739" y="1031"/>
                    <a:pt x="737" y="1034"/>
                  </a:cubicBezTo>
                  <a:cubicBezTo>
                    <a:pt x="736" y="1037"/>
                    <a:pt x="735" y="1037"/>
                    <a:pt x="739" y="1036"/>
                  </a:cubicBezTo>
                  <a:cubicBezTo>
                    <a:pt x="743" y="1034"/>
                    <a:pt x="739" y="1040"/>
                    <a:pt x="735" y="1044"/>
                  </a:cubicBezTo>
                  <a:cubicBezTo>
                    <a:pt x="731" y="1048"/>
                    <a:pt x="745" y="1043"/>
                    <a:pt x="749" y="1041"/>
                  </a:cubicBezTo>
                  <a:cubicBezTo>
                    <a:pt x="754" y="1039"/>
                    <a:pt x="754" y="1041"/>
                    <a:pt x="753" y="1042"/>
                  </a:cubicBezTo>
                  <a:cubicBezTo>
                    <a:pt x="752" y="1043"/>
                    <a:pt x="750" y="1045"/>
                    <a:pt x="748" y="1049"/>
                  </a:cubicBezTo>
                  <a:cubicBezTo>
                    <a:pt x="747" y="1053"/>
                    <a:pt x="745" y="1052"/>
                    <a:pt x="743" y="1050"/>
                  </a:cubicBezTo>
                  <a:cubicBezTo>
                    <a:pt x="740" y="1047"/>
                    <a:pt x="741" y="1049"/>
                    <a:pt x="741" y="1053"/>
                  </a:cubicBezTo>
                  <a:cubicBezTo>
                    <a:pt x="741" y="1057"/>
                    <a:pt x="736" y="1055"/>
                    <a:pt x="732" y="1055"/>
                  </a:cubicBezTo>
                  <a:cubicBezTo>
                    <a:pt x="728" y="1055"/>
                    <a:pt x="724" y="1056"/>
                    <a:pt x="722" y="1058"/>
                  </a:cubicBezTo>
                  <a:cubicBezTo>
                    <a:pt x="719" y="1059"/>
                    <a:pt x="714" y="1058"/>
                    <a:pt x="713" y="1058"/>
                  </a:cubicBezTo>
                  <a:cubicBezTo>
                    <a:pt x="712" y="1058"/>
                    <a:pt x="711" y="1059"/>
                    <a:pt x="710" y="1058"/>
                  </a:cubicBezTo>
                  <a:cubicBezTo>
                    <a:pt x="709" y="1056"/>
                    <a:pt x="711" y="1055"/>
                    <a:pt x="710" y="1055"/>
                  </a:cubicBezTo>
                  <a:cubicBezTo>
                    <a:pt x="710" y="1054"/>
                    <a:pt x="705" y="1056"/>
                    <a:pt x="703" y="1056"/>
                  </a:cubicBezTo>
                  <a:cubicBezTo>
                    <a:pt x="701" y="1056"/>
                    <a:pt x="697" y="1056"/>
                    <a:pt x="692" y="1057"/>
                  </a:cubicBezTo>
                  <a:cubicBezTo>
                    <a:pt x="686" y="1058"/>
                    <a:pt x="689" y="1058"/>
                    <a:pt x="693" y="1059"/>
                  </a:cubicBezTo>
                  <a:cubicBezTo>
                    <a:pt x="697" y="1060"/>
                    <a:pt x="691" y="1062"/>
                    <a:pt x="688" y="1062"/>
                  </a:cubicBezTo>
                  <a:cubicBezTo>
                    <a:pt x="686" y="1062"/>
                    <a:pt x="678" y="1066"/>
                    <a:pt x="676" y="1068"/>
                  </a:cubicBezTo>
                  <a:cubicBezTo>
                    <a:pt x="675" y="1070"/>
                    <a:pt x="669" y="1069"/>
                    <a:pt x="666" y="1068"/>
                  </a:cubicBezTo>
                  <a:cubicBezTo>
                    <a:pt x="663" y="1068"/>
                    <a:pt x="663" y="1070"/>
                    <a:pt x="664" y="1070"/>
                  </a:cubicBezTo>
                  <a:cubicBezTo>
                    <a:pt x="665" y="1071"/>
                    <a:pt x="666" y="1072"/>
                    <a:pt x="667" y="1071"/>
                  </a:cubicBezTo>
                  <a:cubicBezTo>
                    <a:pt x="668" y="1070"/>
                    <a:pt x="669" y="1071"/>
                    <a:pt x="670" y="1072"/>
                  </a:cubicBezTo>
                  <a:cubicBezTo>
                    <a:pt x="672" y="1073"/>
                    <a:pt x="675" y="1071"/>
                    <a:pt x="681" y="1070"/>
                  </a:cubicBezTo>
                  <a:cubicBezTo>
                    <a:pt x="687" y="1068"/>
                    <a:pt x="683" y="1070"/>
                    <a:pt x="680" y="1072"/>
                  </a:cubicBezTo>
                  <a:cubicBezTo>
                    <a:pt x="676" y="1073"/>
                    <a:pt x="682" y="1075"/>
                    <a:pt x="683" y="1076"/>
                  </a:cubicBezTo>
                  <a:cubicBezTo>
                    <a:pt x="685" y="1076"/>
                    <a:pt x="687" y="1075"/>
                    <a:pt x="684" y="1074"/>
                  </a:cubicBezTo>
                  <a:cubicBezTo>
                    <a:pt x="682" y="1072"/>
                    <a:pt x="685" y="1072"/>
                    <a:pt x="687" y="1072"/>
                  </a:cubicBezTo>
                  <a:cubicBezTo>
                    <a:pt x="690" y="1071"/>
                    <a:pt x="691" y="1071"/>
                    <a:pt x="693" y="1076"/>
                  </a:cubicBezTo>
                  <a:cubicBezTo>
                    <a:pt x="694" y="1080"/>
                    <a:pt x="701" y="1076"/>
                    <a:pt x="704" y="1075"/>
                  </a:cubicBezTo>
                  <a:cubicBezTo>
                    <a:pt x="706" y="1074"/>
                    <a:pt x="726" y="1073"/>
                    <a:pt x="731" y="1072"/>
                  </a:cubicBezTo>
                  <a:cubicBezTo>
                    <a:pt x="736" y="1071"/>
                    <a:pt x="733" y="1069"/>
                    <a:pt x="731" y="1069"/>
                  </a:cubicBezTo>
                  <a:cubicBezTo>
                    <a:pt x="729" y="1069"/>
                    <a:pt x="728" y="1069"/>
                    <a:pt x="724" y="1066"/>
                  </a:cubicBezTo>
                  <a:cubicBezTo>
                    <a:pt x="720" y="1064"/>
                    <a:pt x="726" y="1064"/>
                    <a:pt x="730" y="1065"/>
                  </a:cubicBezTo>
                  <a:cubicBezTo>
                    <a:pt x="734" y="1065"/>
                    <a:pt x="741" y="1061"/>
                    <a:pt x="747" y="1060"/>
                  </a:cubicBezTo>
                  <a:cubicBezTo>
                    <a:pt x="753" y="1058"/>
                    <a:pt x="743" y="1068"/>
                    <a:pt x="741" y="1070"/>
                  </a:cubicBezTo>
                  <a:cubicBezTo>
                    <a:pt x="738" y="1073"/>
                    <a:pt x="735" y="1074"/>
                    <a:pt x="739" y="1076"/>
                  </a:cubicBezTo>
                  <a:cubicBezTo>
                    <a:pt x="744" y="1078"/>
                    <a:pt x="735" y="1076"/>
                    <a:pt x="730" y="1076"/>
                  </a:cubicBezTo>
                  <a:cubicBezTo>
                    <a:pt x="724" y="1076"/>
                    <a:pt x="739" y="1082"/>
                    <a:pt x="741" y="1082"/>
                  </a:cubicBezTo>
                  <a:cubicBezTo>
                    <a:pt x="742" y="1082"/>
                    <a:pt x="744" y="1081"/>
                    <a:pt x="743" y="1083"/>
                  </a:cubicBezTo>
                  <a:cubicBezTo>
                    <a:pt x="743" y="1086"/>
                    <a:pt x="747" y="1087"/>
                    <a:pt x="749" y="1087"/>
                  </a:cubicBezTo>
                  <a:cubicBezTo>
                    <a:pt x="751" y="1087"/>
                    <a:pt x="751" y="1087"/>
                    <a:pt x="752" y="1088"/>
                  </a:cubicBezTo>
                  <a:cubicBezTo>
                    <a:pt x="753" y="1089"/>
                    <a:pt x="754" y="1090"/>
                    <a:pt x="756" y="1089"/>
                  </a:cubicBezTo>
                  <a:cubicBezTo>
                    <a:pt x="758" y="1088"/>
                    <a:pt x="758" y="1091"/>
                    <a:pt x="758" y="1091"/>
                  </a:cubicBezTo>
                  <a:cubicBezTo>
                    <a:pt x="764" y="1092"/>
                    <a:pt x="758" y="1092"/>
                    <a:pt x="758" y="1092"/>
                  </a:cubicBezTo>
                  <a:cubicBezTo>
                    <a:pt x="747" y="1091"/>
                    <a:pt x="741" y="1087"/>
                    <a:pt x="738" y="1085"/>
                  </a:cubicBezTo>
                  <a:cubicBezTo>
                    <a:pt x="736" y="1084"/>
                    <a:pt x="732" y="1084"/>
                    <a:pt x="729" y="1085"/>
                  </a:cubicBezTo>
                  <a:cubicBezTo>
                    <a:pt x="725" y="1086"/>
                    <a:pt x="712" y="1085"/>
                    <a:pt x="707" y="1084"/>
                  </a:cubicBezTo>
                  <a:cubicBezTo>
                    <a:pt x="702" y="1083"/>
                    <a:pt x="690" y="1079"/>
                    <a:pt x="688" y="1078"/>
                  </a:cubicBezTo>
                  <a:cubicBezTo>
                    <a:pt x="686" y="1077"/>
                    <a:pt x="684" y="1077"/>
                    <a:pt x="687" y="1080"/>
                  </a:cubicBezTo>
                  <a:cubicBezTo>
                    <a:pt x="690" y="1082"/>
                    <a:pt x="690" y="1082"/>
                    <a:pt x="689" y="1082"/>
                  </a:cubicBezTo>
                  <a:cubicBezTo>
                    <a:pt x="688" y="1082"/>
                    <a:pt x="677" y="1079"/>
                    <a:pt x="674" y="1078"/>
                  </a:cubicBezTo>
                  <a:cubicBezTo>
                    <a:pt x="671" y="1078"/>
                    <a:pt x="670" y="1077"/>
                    <a:pt x="667" y="1078"/>
                  </a:cubicBezTo>
                  <a:cubicBezTo>
                    <a:pt x="664" y="1079"/>
                    <a:pt x="668" y="1081"/>
                    <a:pt x="670" y="1079"/>
                  </a:cubicBezTo>
                  <a:cubicBezTo>
                    <a:pt x="672" y="1078"/>
                    <a:pt x="672" y="1081"/>
                    <a:pt x="672" y="1083"/>
                  </a:cubicBezTo>
                  <a:cubicBezTo>
                    <a:pt x="673" y="1084"/>
                    <a:pt x="677" y="1086"/>
                    <a:pt x="680" y="1088"/>
                  </a:cubicBezTo>
                  <a:cubicBezTo>
                    <a:pt x="683" y="1089"/>
                    <a:pt x="684" y="1091"/>
                    <a:pt x="683" y="1090"/>
                  </a:cubicBezTo>
                  <a:cubicBezTo>
                    <a:pt x="682" y="1090"/>
                    <a:pt x="680" y="1089"/>
                    <a:pt x="678" y="1088"/>
                  </a:cubicBezTo>
                  <a:cubicBezTo>
                    <a:pt x="676" y="1087"/>
                    <a:pt x="672" y="1085"/>
                    <a:pt x="670" y="1086"/>
                  </a:cubicBezTo>
                  <a:cubicBezTo>
                    <a:pt x="669" y="1087"/>
                    <a:pt x="671" y="1088"/>
                    <a:pt x="675" y="1089"/>
                  </a:cubicBezTo>
                  <a:cubicBezTo>
                    <a:pt x="678" y="1090"/>
                    <a:pt x="673" y="1091"/>
                    <a:pt x="670" y="1091"/>
                  </a:cubicBezTo>
                  <a:cubicBezTo>
                    <a:pt x="667" y="1090"/>
                    <a:pt x="668" y="1092"/>
                    <a:pt x="671" y="1093"/>
                  </a:cubicBezTo>
                  <a:cubicBezTo>
                    <a:pt x="673" y="1095"/>
                    <a:pt x="666" y="1098"/>
                    <a:pt x="665" y="1097"/>
                  </a:cubicBezTo>
                  <a:cubicBezTo>
                    <a:pt x="663" y="1096"/>
                    <a:pt x="663" y="1095"/>
                    <a:pt x="661" y="1094"/>
                  </a:cubicBezTo>
                  <a:cubicBezTo>
                    <a:pt x="660" y="1094"/>
                    <a:pt x="661" y="1096"/>
                    <a:pt x="662" y="1098"/>
                  </a:cubicBezTo>
                  <a:cubicBezTo>
                    <a:pt x="664" y="1099"/>
                    <a:pt x="665" y="1099"/>
                    <a:pt x="663" y="1100"/>
                  </a:cubicBezTo>
                  <a:cubicBezTo>
                    <a:pt x="662" y="1101"/>
                    <a:pt x="660" y="1100"/>
                    <a:pt x="659" y="1099"/>
                  </a:cubicBezTo>
                  <a:cubicBezTo>
                    <a:pt x="658" y="1097"/>
                    <a:pt x="657" y="1098"/>
                    <a:pt x="654" y="1099"/>
                  </a:cubicBezTo>
                  <a:cubicBezTo>
                    <a:pt x="652" y="1099"/>
                    <a:pt x="653" y="1101"/>
                    <a:pt x="655" y="1103"/>
                  </a:cubicBezTo>
                  <a:cubicBezTo>
                    <a:pt x="657" y="1105"/>
                    <a:pt x="657" y="1111"/>
                    <a:pt x="656" y="1115"/>
                  </a:cubicBezTo>
                  <a:cubicBezTo>
                    <a:pt x="654" y="1118"/>
                    <a:pt x="667" y="1109"/>
                    <a:pt x="669" y="1107"/>
                  </a:cubicBezTo>
                  <a:cubicBezTo>
                    <a:pt x="671" y="1105"/>
                    <a:pt x="678" y="1102"/>
                    <a:pt x="681" y="1102"/>
                  </a:cubicBezTo>
                  <a:cubicBezTo>
                    <a:pt x="684" y="1101"/>
                    <a:pt x="693" y="1099"/>
                    <a:pt x="696" y="1098"/>
                  </a:cubicBezTo>
                  <a:cubicBezTo>
                    <a:pt x="698" y="1096"/>
                    <a:pt x="703" y="1094"/>
                    <a:pt x="705" y="1094"/>
                  </a:cubicBezTo>
                  <a:cubicBezTo>
                    <a:pt x="706" y="1094"/>
                    <a:pt x="713" y="1093"/>
                    <a:pt x="719" y="1091"/>
                  </a:cubicBezTo>
                  <a:cubicBezTo>
                    <a:pt x="725" y="1088"/>
                    <a:pt x="716" y="1098"/>
                    <a:pt x="712" y="1101"/>
                  </a:cubicBezTo>
                  <a:cubicBezTo>
                    <a:pt x="708" y="1103"/>
                    <a:pt x="717" y="1102"/>
                    <a:pt x="718" y="1101"/>
                  </a:cubicBezTo>
                  <a:cubicBezTo>
                    <a:pt x="719" y="1101"/>
                    <a:pt x="720" y="1101"/>
                    <a:pt x="720" y="1103"/>
                  </a:cubicBezTo>
                  <a:cubicBezTo>
                    <a:pt x="720" y="1105"/>
                    <a:pt x="721" y="1104"/>
                    <a:pt x="723" y="1103"/>
                  </a:cubicBezTo>
                  <a:cubicBezTo>
                    <a:pt x="724" y="1102"/>
                    <a:pt x="727" y="1104"/>
                    <a:pt x="730" y="1102"/>
                  </a:cubicBezTo>
                  <a:cubicBezTo>
                    <a:pt x="732" y="1101"/>
                    <a:pt x="729" y="1097"/>
                    <a:pt x="724" y="1094"/>
                  </a:cubicBezTo>
                  <a:cubicBezTo>
                    <a:pt x="719" y="1090"/>
                    <a:pt x="736" y="1090"/>
                    <a:pt x="737" y="1090"/>
                  </a:cubicBezTo>
                  <a:cubicBezTo>
                    <a:pt x="739" y="1090"/>
                    <a:pt x="741" y="1091"/>
                    <a:pt x="742" y="1093"/>
                  </a:cubicBezTo>
                  <a:cubicBezTo>
                    <a:pt x="742" y="1095"/>
                    <a:pt x="742" y="1098"/>
                    <a:pt x="741" y="1100"/>
                  </a:cubicBezTo>
                  <a:cubicBezTo>
                    <a:pt x="740" y="1102"/>
                    <a:pt x="743" y="1101"/>
                    <a:pt x="744" y="1101"/>
                  </a:cubicBezTo>
                  <a:cubicBezTo>
                    <a:pt x="746" y="1101"/>
                    <a:pt x="748" y="1101"/>
                    <a:pt x="749" y="1100"/>
                  </a:cubicBezTo>
                  <a:cubicBezTo>
                    <a:pt x="751" y="1099"/>
                    <a:pt x="756" y="1096"/>
                    <a:pt x="759" y="1095"/>
                  </a:cubicBezTo>
                  <a:cubicBezTo>
                    <a:pt x="761" y="1094"/>
                    <a:pt x="762" y="1097"/>
                    <a:pt x="764" y="1098"/>
                  </a:cubicBezTo>
                  <a:cubicBezTo>
                    <a:pt x="766" y="1098"/>
                    <a:pt x="764" y="1100"/>
                    <a:pt x="763" y="1101"/>
                  </a:cubicBezTo>
                  <a:cubicBezTo>
                    <a:pt x="762" y="1102"/>
                    <a:pt x="752" y="1106"/>
                    <a:pt x="748" y="1107"/>
                  </a:cubicBezTo>
                  <a:cubicBezTo>
                    <a:pt x="745" y="1109"/>
                    <a:pt x="745" y="1111"/>
                    <a:pt x="746" y="1110"/>
                  </a:cubicBezTo>
                  <a:cubicBezTo>
                    <a:pt x="748" y="1109"/>
                    <a:pt x="752" y="1109"/>
                    <a:pt x="757" y="1106"/>
                  </a:cubicBezTo>
                  <a:cubicBezTo>
                    <a:pt x="763" y="1104"/>
                    <a:pt x="769" y="1104"/>
                    <a:pt x="774" y="1105"/>
                  </a:cubicBezTo>
                  <a:cubicBezTo>
                    <a:pt x="778" y="1106"/>
                    <a:pt x="775" y="1107"/>
                    <a:pt x="772" y="1109"/>
                  </a:cubicBezTo>
                  <a:cubicBezTo>
                    <a:pt x="770" y="1110"/>
                    <a:pt x="758" y="1114"/>
                    <a:pt x="755" y="1114"/>
                  </a:cubicBezTo>
                  <a:cubicBezTo>
                    <a:pt x="752" y="1114"/>
                    <a:pt x="739" y="1111"/>
                    <a:pt x="734" y="1109"/>
                  </a:cubicBezTo>
                  <a:cubicBezTo>
                    <a:pt x="729" y="1107"/>
                    <a:pt x="726" y="1107"/>
                    <a:pt x="726" y="1107"/>
                  </a:cubicBezTo>
                  <a:cubicBezTo>
                    <a:pt x="706" y="1107"/>
                    <a:pt x="698" y="1104"/>
                    <a:pt x="696" y="1103"/>
                  </a:cubicBezTo>
                  <a:cubicBezTo>
                    <a:pt x="693" y="1102"/>
                    <a:pt x="687" y="1104"/>
                    <a:pt x="687" y="1104"/>
                  </a:cubicBezTo>
                  <a:cubicBezTo>
                    <a:pt x="687" y="1104"/>
                    <a:pt x="659" y="1119"/>
                    <a:pt x="655" y="1120"/>
                  </a:cubicBezTo>
                  <a:cubicBezTo>
                    <a:pt x="650" y="1122"/>
                    <a:pt x="648" y="1125"/>
                    <a:pt x="646" y="1127"/>
                  </a:cubicBezTo>
                  <a:cubicBezTo>
                    <a:pt x="645" y="1129"/>
                    <a:pt x="646" y="1132"/>
                    <a:pt x="648" y="1133"/>
                  </a:cubicBezTo>
                  <a:cubicBezTo>
                    <a:pt x="650" y="1134"/>
                    <a:pt x="654" y="1133"/>
                    <a:pt x="655" y="1132"/>
                  </a:cubicBezTo>
                  <a:cubicBezTo>
                    <a:pt x="656" y="1131"/>
                    <a:pt x="659" y="1131"/>
                    <a:pt x="660" y="1130"/>
                  </a:cubicBezTo>
                  <a:cubicBezTo>
                    <a:pt x="661" y="1130"/>
                    <a:pt x="663" y="1130"/>
                    <a:pt x="665" y="1128"/>
                  </a:cubicBezTo>
                  <a:cubicBezTo>
                    <a:pt x="667" y="1126"/>
                    <a:pt x="669" y="1127"/>
                    <a:pt x="670" y="1129"/>
                  </a:cubicBezTo>
                  <a:cubicBezTo>
                    <a:pt x="672" y="1131"/>
                    <a:pt x="674" y="1129"/>
                    <a:pt x="676" y="1129"/>
                  </a:cubicBezTo>
                  <a:cubicBezTo>
                    <a:pt x="678" y="1128"/>
                    <a:pt x="684" y="1127"/>
                    <a:pt x="690" y="1125"/>
                  </a:cubicBezTo>
                  <a:cubicBezTo>
                    <a:pt x="697" y="1124"/>
                    <a:pt x="706" y="1123"/>
                    <a:pt x="708" y="1124"/>
                  </a:cubicBezTo>
                  <a:cubicBezTo>
                    <a:pt x="710" y="1125"/>
                    <a:pt x="721" y="1124"/>
                    <a:pt x="726" y="1124"/>
                  </a:cubicBezTo>
                  <a:cubicBezTo>
                    <a:pt x="731" y="1123"/>
                    <a:pt x="733" y="1124"/>
                    <a:pt x="729" y="1125"/>
                  </a:cubicBezTo>
                  <a:cubicBezTo>
                    <a:pt x="725" y="1127"/>
                    <a:pt x="726" y="1124"/>
                    <a:pt x="729" y="1131"/>
                  </a:cubicBezTo>
                  <a:cubicBezTo>
                    <a:pt x="733" y="1138"/>
                    <a:pt x="730" y="1135"/>
                    <a:pt x="727" y="1131"/>
                  </a:cubicBezTo>
                  <a:cubicBezTo>
                    <a:pt x="725" y="1127"/>
                    <a:pt x="719" y="1127"/>
                    <a:pt x="718" y="1127"/>
                  </a:cubicBezTo>
                  <a:cubicBezTo>
                    <a:pt x="716" y="1127"/>
                    <a:pt x="713" y="1128"/>
                    <a:pt x="707" y="1127"/>
                  </a:cubicBezTo>
                  <a:cubicBezTo>
                    <a:pt x="701" y="1126"/>
                    <a:pt x="696" y="1126"/>
                    <a:pt x="694" y="1127"/>
                  </a:cubicBezTo>
                  <a:cubicBezTo>
                    <a:pt x="692" y="1128"/>
                    <a:pt x="688" y="1129"/>
                    <a:pt x="686" y="1128"/>
                  </a:cubicBezTo>
                  <a:cubicBezTo>
                    <a:pt x="684" y="1128"/>
                    <a:pt x="677" y="1131"/>
                    <a:pt x="676" y="1131"/>
                  </a:cubicBezTo>
                  <a:cubicBezTo>
                    <a:pt x="675" y="1131"/>
                    <a:pt x="665" y="1132"/>
                    <a:pt x="661" y="1132"/>
                  </a:cubicBezTo>
                  <a:cubicBezTo>
                    <a:pt x="657" y="1133"/>
                    <a:pt x="658" y="1134"/>
                    <a:pt x="660" y="1135"/>
                  </a:cubicBezTo>
                  <a:cubicBezTo>
                    <a:pt x="661" y="1135"/>
                    <a:pt x="654" y="1135"/>
                    <a:pt x="652" y="1135"/>
                  </a:cubicBezTo>
                  <a:cubicBezTo>
                    <a:pt x="649" y="1135"/>
                    <a:pt x="646" y="1136"/>
                    <a:pt x="644" y="1138"/>
                  </a:cubicBezTo>
                  <a:cubicBezTo>
                    <a:pt x="643" y="1140"/>
                    <a:pt x="645" y="1141"/>
                    <a:pt x="649" y="1141"/>
                  </a:cubicBezTo>
                  <a:cubicBezTo>
                    <a:pt x="652" y="1141"/>
                    <a:pt x="654" y="1142"/>
                    <a:pt x="649" y="1142"/>
                  </a:cubicBezTo>
                  <a:cubicBezTo>
                    <a:pt x="645" y="1142"/>
                    <a:pt x="649" y="1144"/>
                    <a:pt x="653" y="1145"/>
                  </a:cubicBezTo>
                  <a:cubicBezTo>
                    <a:pt x="658" y="1146"/>
                    <a:pt x="657" y="1147"/>
                    <a:pt x="652" y="1146"/>
                  </a:cubicBezTo>
                  <a:cubicBezTo>
                    <a:pt x="647" y="1146"/>
                    <a:pt x="647" y="1147"/>
                    <a:pt x="649" y="1148"/>
                  </a:cubicBezTo>
                  <a:cubicBezTo>
                    <a:pt x="651" y="1149"/>
                    <a:pt x="657" y="1151"/>
                    <a:pt x="661" y="1151"/>
                  </a:cubicBezTo>
                  <a:cubicBezTo>
                    <a:pt x="665" y="1151"/>
                    <a:pt x="676" y="1151"/>
                    <a:pt x="680" y="1152"/>
                  </a:cubicBezTo>
                  <a:cubicBezTo>
                    <a:pt x="684" y="1152"/>
                    <a:pt x="688" y="1151"/>
                    <a:pt x="690" y="1148"/>
                  </a:cubicBezTo>
                  <a:cubicBezTo>
                    <a:pt x="693" y="1145"/>
                    <a:pt x="693" y="1148"/>
                    <a:pt x="695" y="1149"/>
                  </a:cubicBezTo>
                  <a:cubicBezTo>
                    <a:pt x="696" y="1151"/>
                    <a:pt x="698" y="1150"/>
                    <a:pt x="696" y="1152"/>
                  </a:cubicBezTo>
                  <a:cubicBezTo>
                    <a:pt x="693" y="1153"/>
                    <a:pt x="693" y="1152"/>
                    <a:pt x="695" y="1154"/>
                  </a:cubicBezTo>
                  <a:cubicBezTo>
                    <a:pt x="697" y="1157"/>
                    <a:pt x="694" y="1156"/>
                    <a:pt x="690" y="1155"/>
                  </a:cubicBezTo>
                  <a:cubicBezTo>
                    <a:pt x="687" y="1154"/>
                    <a:pt x="685" y="1155"/>
                    <a:pt x="681" y="1154"/>
                  </a:cubicBezTo>
                  <a:cubicBezTo>
                    <a:pt x="677" y="1154"/>
                    <a:pt x="676" y="1154"/>
                    <a:pt x="674" y="1155"/>
                  </a:cubicBezTo>
                  <a:cubicBezTo>
                    <a:pt x="672" y="1156"/>
                    <a:pt x="673" y="1158"/>
                    <a:pt x="679" y="1157"/>
                  </a:cubicBezTo>
                  <a:cubicBezTo>
                    <a:pt x="685" y="1156"/>
                    <a:pt x="679" y="1160"/>
                    <a:pt x="675" y="1160"/>
                  </a:cubicBezTo>
                  <a:cubicBezTo>
                    <a:pt x="672" y="1161"/>
                    <a:pt x="670" y="1160"/>
                    <a:pt x="671" y="1161"/>
                  </a:cubicBezTo>
                  <a:cubicBezTo>
                    <a:pt x="671" y="1162"/>
                    <a:pt x="675" y="1162"/>
                    <a:pt x="680" y="1162"/>
                  </a:cubicBezTo>
                  <a:cubicBezTo>
                    <a:pt x="685" y="1162"/>
                    <a:pt x="685" y="1163"/>
                    <a:pt x="683" y="1164"/>
                  </a:cubicBezTo>
                  <a:cubicBezTo>
                    <a:pt x="682" y="1165"/>
                    <a:pt x="677" y="1164"/>
                    <a:pt x="674" y="1164"/>
                  </a:cubicBezTo>
                  <a:cubicBezTo>
                    <a:pt x="671" y="1164"/>
                    <a:pt x="667" y="1163"/>
                    <a:pt x="663" y="1164"/>
                  </a:cubicBezTo>
                  <a:cubicBezTo>
                    <a:pt x="660" y="1165"/>
                    <a:pt x="662" y="1168"/>
                    <a:pt x="663" y="1170"/>
                  </a:cubicBezTo>
                  <a:cubicBezTo>
                    <a:pt x="663" y="1171"/>
                    <a:pt x="671" y="1171"/>
                    <a:pt x="673" y="1170"/>
                  </a:cubicBezTo>
                  <a:cubicBezTo>
                    <a:pt x="676" y="1169"/>
                    <a:pt x="679" y="1169"/>
                    <a:pt x="685" y="1170"/>
                  </a:cubicBezTo>
                  <a:cubicBezTo>
                    <a:pt x="691" y="1171"/>
                    <a:pt x="686" y="1172"/>
                    <a:pt x="683" y="1172"/>
                  </a:cubicBezTo>
                  <a:cubicBezTo>
                    <a:pt x="680" y="1172"/>
                    <a:pt x="675" y="1171"/>
                    <a:pt x="672" y="1173"/>
                  </a:cubicBezTo>
                  <a:cubicBezTo>
                    <a:pt x="669" y="1175"/>
                    <a:pt x="666" y="1174"/>
                    <a:pt x="663" y="1173"/>
                  </a:cubicBezTo>
                  <a:cubicBezTo>
                    <a:pt x="661" y="1172"/>
                    <a:pt x="659" y="1172"/>
                    <a:pt x="656" y="1173"/>
                  </a:cubicBezTo>
                  <a:cubicBezTo>
                    <a:pt x="653" y="1174"/>
                    <a:pt x="653" y="1177"/>
                    <a:pt x="655" y="1176"/>
                  </a:cubicBezTo>
                  <a:cubicBezTo>
                    <a:pt x="657" y="1174"/>
                    <a:pt x="656" y="1178"/>
                    <a:pt x="653" y="1180"/>
                  </a:cubicBezTo>
                  <a:cubicBezTo>
                    <a:pt x="649" y="1183"/>
                    <a:pt x="657" y="1186"/>
                    <a:pt x="660" y="1187"/>
                  </a:cubicBezTo>
                  <a:cubicBezTo>
                    <a:pt x="663" y="1187"/>
                    <a:pt x="664" y="1187"/>
                    <a:pt x="663" y="1188"/>
                  </a:cubicBezTo>
                  <a:cubicBezTo>
                    <a:pt x="662" y="1189"/>
                    <a:pt x="660" y="1188"/>
                    <a:pt x="655" y="1192"/>
                  </a:cubicBezTo>
                  <a:cubicBezTo>
                    <a:pt x="651" y="1195"/>
                    <a:pt x="660" y="1196"/>
                    <a:pt x="660" y="1196"/>
                  </a:cubicBezTo>
                  <a:cubicBezTo>
                    <a:pt x="672" y="1195"/>
                    <a:pt x="683" y="1183"/>
                    <a:pt x="684" y="1182"/>
                  </a:cubicBezTo>
                  <a:cubicBezTo>
                    <a:pt x="686" y="1181"/>
                    <a:pt x="696" y="1176"/>
                    <a:pt x="699" y="1176"/>
                  </a:cubicBezTo>
                  <a:cubicBezTo>
                    <a:pt x="702" y="1176"/>
                    <a:pt x="707" y="1169"/>
                    <a:pt x="708" y="1167"/>
                  </a:cubicBezTo>
                  <a:cubicBezTo>
                    <a:pt x="709" y="1165"/>
                    <a:pt x="712" y="1164"/>
                    <a:pt x="713" y="1164"/>
                  </a:cubicBezTo>
                  <a:cubicBezTo>
                    <a:pt x="714" y="1163"/>
                    <a:pt x="718" y="1161"/>
                    <a:pt x="720" y="1160"/>
                  </a:cubicBezTo>
                  <a:cubicBezTo>
                    <a:pt x="723" y="1158"/>
                    <a:pt x="732" y="1153"/>
                    <a:pt x="735" y="1151"/>
                  </a:cubicBezTo>
                  <a:cubicBezTo>
                    <a:pt x="738" y="1149"/>
                    <a:pt x="751" y="1144"/>
                    <a:pt x="756" y="1143"/>
                  </a:cubicBezTo>
                  <a:cubicBezTo>
                    <a:pt x="761" y="1141"/>
                    <a:pt x="764" y="1143"/>
                    <a:pt x="759" y="1144"/>
                  </a:cubicBezTo>
                  <a:cubicBezTo>
                    <a:pt x="754" y="1144"/>
                    <a:pt x="759" y="1146"/>
                    <a:pt x="764" y="1146"/>
                  </a:cubicBezTo>
                  <a:cubicBezTo>
                    <a:pt x="768" y="1146"/>
                    <a:pt x="769" y="1147"/>
                    <a:pt x="767" y="1147"/>
                  </a:cubicBezTo>
                  <a:cubicBezTo>
                    <a:pt x="765" y="1148"/>
                    <a:pt x="759" y="1147"/>
                    <a:pt x="756" y="1146"/>
                  </a:cubicBezTo>
                  <a:cubicBezTo>
                    <a:pt x="754" y="1146"/>
                    <a:pt x="748" y="1148"/>
                    <a:pt x="746" y="1148"/>
                  </a:cubicBezTo>
                  <a:cubicBezTo>
                    <a:pt x="744" y="1149"/>
                    <a:pt x="742" y="1150"/>
                    <a:pt x="743" y="1152"/>
                  </a:cubicBezTo>
                  <a:cubicBezTo>
                    <a:pt x="744" y="1154"/>
                    <a:pt x="751" y="1153"/>
                    <a:pt x="760" y="1153"/>
                  </a:cubicBezTo>
                  <a:cubicBezTo>
                    <a:pt x="769" y="1154"/>
                    <a:pt x="761" y="1155"/>
                    <a:pt x="759" y="1155"/>
                  </a:cubicBezTo>
                  <a:cubicBezTo>
                    <a:pt x="758" y="1155"/>
                    <a:pt x="754" y="1156"/>
                    <a:pt x="751" y="1155"/>
                  </a:cubicBezTo>
                  <a:cubicBezTo>
                    <a:pt x="749" y="1155"/>
                    <a:pt x="745" y="1155"/>
                    <a:pt x="740" y="1154"/>
                  </a:cubicBezTo>
                  <a:cubicBezTo>
                    <a:pt x="734" y="1153"/>
                    <a:pt x="729" y="1157"/>
                    <a:pt x="727" y="1158"/>
                  </a:cubicBezTo>
                  <a:cubicBezTo>
                    <a:pt x="726" y="1159"/>
                    <a:pt x="723" y="1162"/>
                    <a:pt x="720" y="1164"/>
                  </a:cubicBezTo>
                  <a:cubicBezTo>
                    <a:pt x="716" y="1165"/>
                    <a:pt x="712" y="1168"/>
                    <a:pt x="711" y="1169"/>
                  </a:cubicBezTo>
                  <a:cubicBezTo>
                    <a:pt x="709" y="1171"/>
                    <a:pt x="703" y="1177"/>
                    <a:pt x="698" y="1178"/>
                  </a:cubicBezTo>
                  <a:cubicBezTo>
                    <a:pt x="693" y="1179"/>
                    <a:pt x="685" y="1184"/>
                    <a:pt x="683" y="1186"/>
                  </a:cubicBezTo>
                  <a:cubicBezTo>
                    <a:pt x="681" y="1188"/>
                    <a:pt x="677" y="1192"/>
                    <a:pt x="675" y="1193"/>
                  </a:cubicBezTo>
                  <a:cubicBezTo>
                    <a:pt x="673" y="1194"/>
                    <a:pt x="668" y="1196"/>
                    <a:pt x="663" y="1198"/>
                  </a:cubicBezTo>
                  <a:cubicBezTo>
                    <a:pt x="658" y="1201"/>
                    <a:pt x="665" y="1200"/>
                    <a:pt x="667" y="1200"/>
                  </a:cubicBezTo>
                  <a:cubicBezTo>
                    <a:pt x="669" y="1201"/>
                    <a:pt x="666" y="1201"/>
                    <a:pt x="662" y="1203"/>
                  </a:cubicBezTo>
                  <a:cubicBezTo>
                    <a:pt x="658" y="1206"/>
                    <a:pt x="667" y="1205"/>
                    <a:pt x="671" y="1203"/>
                  </a:cubicBezTo>
                  <a:cubicBezTo>
                    <a:pt x="674" y="1200"/>
                    <a:pt x="675" y="1203"/>
                    <a:pt x="672" y="1204"/>
                  </a:cubicBezTo>
                  <a:cubicBezTo>
                    <a:pt x="669" y="1205"/>
                    <a:pt x="668" y="1207"/>
                    <a:pt x="670" y="1208"/>
                  </a:cubicBezTo>
                  <a:cubicBezTo>
                    <a:pt x="671" y="1208"/>
                    <a:pt x="676" y="1207"/>
                    <a:pt x="678" y="1207"/>
                  </a:cubicBezTo>
                  <a:cubicBezTo>
                    <a:pt x="680" y="1206"/>
                    <a:pt x="682" y="1206"/>
                    <a:pt x="682" y="1204"/>
                  </a:cubicBezTo>
                  <a:cubicBezTo>
                    <a:pt x="682" y="1202"/>
                    <a:pt x="686" y="1204"/>
                    <a:pt x="687" y="1203"/>
                  </a:cubicBezTo>
                  <a:cubicBezTo>
                    <a:pt x="689" y="1201"/>
                    <a:pt x="691" y="1202"/>
                    <a:pt x="692" y="1204"/>
                  </a:cubicBezTo>
                  <a:cubicBezTo>
                    <a:pt x="693" y="1206"/>
                    <a:pt x="693" y="1210"/>
                    <a:pt x="697" y="1207"/>
                  </a:cubicBezTo>
                  <a:cubicBezTo>
                    <a:pt x="697" y="1207"/>
                    <a:pt x="699" y="1207"/>
                    <a:pt x="701" y="1204"/>
                  </a:cubicBezTo>
                  <a:cubicBezTo>
                    <a:pt x="703" y="1200"/>
                    <a:pt x="706" y="1202"/>
                    <a:pt x="710" y="1200"/>
                  </a:cubicBezTo>
                  <a:cubicBezTo>
                    <a:pt x="713" y="1199"/>
                    <a:pt x="719" y="1198"/>
                    <a:pt x="718" y="1200"/>
                  </a:cubicBezTo>
                  <a:cubicBezTo>
                    <a:pt x="717" y="1203"/>
                    <a:pt x="715" y="1204"/>
                    <a:pt x="712" y="1203"/>
                  </a:cubicBezTo>
                  <a:cubicBezTo>
                    <a:pt x="709" y="1202"/>
                    <a:pt x="705" y="1202"/>
                    <a:pt x="702" y="1205"/>
                  </a:cubicBezTo>
                  <a:cubicBezTo>
                    <a:pt x="699" y="1208"/>
                    <a:pt x="700" y="1209"/>
                    <a:pt x="697" y="1210"/>
                  </a:cubicBezTo>
                  <a:cubicBezTo>
                    <a:pt x="696" y="1210"/>
                    <a:pt x="693" y="1209"/>
                    <a:pt x="689" y="1207"/>
                  </a:cubicBezTo>
                  <a:cubicBezTo>
                    <a:pt x="684" y="1205"/>
                    <a:pt x="678" y="1208"/>
                    <a:pt x="676" y="1209"/>
                  </a:cubicBezTo>
                  <a:cubicBezTo>
                    <a:pt x="674" y="1210"/>
                    <a:pt x="672" y="1211"/>
                    <a:pt x="670" y="1213"/>
                  </a:cubicBezTo>
                  <a:cubicBezTo>
                    <a:pt x="669" y="1214"/>
                    <a:pt x="665" y="1216"/>
                    <a:pt x="672" y="1214"/>
                  </a:cubicBezTo>
                  <a:cubicBezTo>
                    <a:pt x="680" y="1213"/>
                    <a:pt x="673" y="1216"/>
                    <a:pt x="670" y="1217"/>
                  </a:cubicBezTo>
                  <a:cubicBezTo>
                    <a:pt x="668" y="1218"/>
                    <a:pt x="667" y="1219"/>
                    <a:pt x="670" y="1220"/>
                  </a:cubicBezTo>
                  <a:cubicBezTo>
                    <a:pt x="673" y="1220"/>
                    <a:pt x="681" y="1220"/>
                    <a:pt x="682" y="1219"/>
                  </a:cubicBezTo>
                  <a:cubicBezTo>
                    <a:pt x="683" y="1218"/>
                    <a:pt x="684" y="1218"/>
                    <a:pt x="683" y="1219"/>
                  </a:cubicBezTo>
                  <a:cubicBezTo>
                    <a:pt x="683" y="1220"/>
                    <a:pt x="682" y="1222"/>
                    <a:pt x="684" y="1221"/>
                  </a:cubicBezTo>
                  <a:cubicBezTo>
                    <a:pt x="686" y="1221"/>
                    <a:pt x="686" y="1221"/>
                    <a:pt x="685" y="1222"/>
                  </a:cubicBezTo>
                  <a:cubicBezTo>
                    <a:pt x="683" y="1223"/>
                    <a:pt x="684" y="1225"/>
                    <a:pt x="682" y="1226"/>
                  </a:cubicBezTo>
                  <a:cubicBezTo>
                    <a:pt x="680" y="1227"/>
                    <a:pt x="686" y="1227"/>
                    <a:pt x="687" y="1227"/>
                  </a:cubicBezTo>
                  <a:cubicBezTo>
                    <a:pt x="688" y="1226"/>
                    <a:pt x="689" y="1226"/>
                    <a:pt x="689" y="1228"/>
                  </a:cubicBezTo>
                  <a:cubicBezTo>
                    <a:pt x="688" y="1230"/>
                    <a:pt x="691" y="1229"/>
                    <a:pt x="692" y="1228"/>
                  </a:cubicBezTo>
                  <a:cubicBezTo>
                    <a:pt x="693" y="1228"/>
                    <a:pt x="693" y="1228"/>
                    <a:pt x="694" y="1230"/>
                  </a:cubicBezTo>
                  <a:cubicBezTo>
                    <a:pt x="694" y="1233"/>
                    <a:pt x="693" y="1232"/>
                    <a:pt x="696" y="1233"/>
                  </a:cubicBezTo>
                  <a:cubicBezTo>
                    <a:pt x="699" y="1234"/>
                    <a:pt x="696" y="1234"/>
                    <a:pt x="694" y="1236"/>
                  </a:cubicBezTo>
                  <a:cubicBezTo>
                    <a:pt x="693" y="1237"/>
                    <a:pt x="691" y="1241"/>
                    <a:pt x="691" y="1243"/>
                  </a:cubicBezTo>
                  <a:cubicBezTo>
                    <a:pt x="692" y="1245"/>
                    <a:pt x="692" y="1246"/>
                    <a:pt x="693" y="1245"/>
                  </a:cubicBezTo>
                  <a:cubicBezTo>
                    <a:pt x="693" y="1244"/>
                    <a:pt x="695" y="1243"/>
                    <a:pt x="696" y="1241"/>
                  </a:cubicBezTo>
                  <a:cubicBezTo>
                    <a:pt x="696" y="1238"/>
                    <a:pt x="697" y="1241"/>
                    <a:pt x="699" y="1240"/>
                  </a:cubicBezTo>
                  <a:cubicBezTo>
                    <a:pt x="702" y="1239"/>
                    <a:pt x="701" y="1242"/>
                    <a:pt x="699" y="1245"/>
                  </a:cubicBezTo>
                  <a:cubicBezTo>
                    <a:pt x="697" y="1247"/>
                    <a:pt x="700" y="1246"/>
                    <a:pt x="702" y="1245"/>
                  </a:cubicBezTo>
                  <a:cubicBezTo>
                    <a:pt x="704" y="1244"/>
                    <a:pt x="706" y="1243"/>
                    <a:pt x="704" y="1245"/>
                  </a:cubicBezTo>
                  <a:cubicBezTo>
                    <a:pt x="702" y="1247"/>
                    <a:pt x="703" y="1249"/>
                    <a:pt x="701" y="1250"/>
                  </a:cubicBezTo>
                  <a:cubicBezTo>
                    <a:pt x="700" y="1251"/>
                    <a:pt x="700" y="1253"/>
                    <a:pt x="701" y="1253"/>
                  </a:cubicBezTo>
                  <a:cubicBezTo>
                    <a:pt x="703" y="1254"/>
                    <a:pt x="705" y="1255"/>
                    <a:pt x="706" y="1257"/>
                  </a:cubicBezTo>
                  <a:cubicBezTo>
                    <a:pt x="707" y="1259"/>
                    <a:pt x="704" y="1261"/>
                    <a:pt x="702" y="1263"/>
                  </a:cubicBezTo>
                  <a:cubicBezTo>
                    <a:pt x="699" y="1266"/>
                    <a:pt x="701" y="1266"/>
                    <a:pt x="702" y="1267"/>
                  </a:cubicBezTo>
                  <a:cubicBezTo>
                    <a:pt x="703" y="1268"/>
                    <a:pt x="707" y="1264"/>
                    <a:pt x="707" y="1263"/>
                  </a:cubicBezTo>
                  <a:cubicBezTo>
                    <a:pt x="708" y="1261"/>
                    <a:pt x="710" y="1264"/>
                    <a:pt x="708" y="1265"/>
                  </a:cubicBezTo>
                  <a:cubicBezTo>
                    <a:pt x="706" y="1267"/>
                    <a:pt x="706" y="1267"/>
                    <a:pt x="707" y="1268"/>
                  </a:cubicBezTo>
                  <a:cubicBezTo>
                    <a:pt x="709" y="1268"/>
                    <a:pt x="711" y="1267"/>
                    <a:pt x="712" y="1266"/>
                  </a:cubicBezTo>
                  <a:cubicBezTo>
                    <a:pt x="713" y="1265"/>
                    <a:pt x="713" y="1264"/>
                    <a:pt x="714" y="1264"/>
                  </a:cubicBezTo>
                  <a:cubicBezTo>
                    <a:pt x="715" y="1264"/>
                    <a:pt x="716" y="1263"/>
                    <a:pt x="716" y="1262"/>
                  </a:cubicBezTo>
                  <a:cubicBezTo>
                    <a:pt x="715" y="1261"/>
                    <a:pt x="715" y="1260"/>
                    <a:pt x="718" y="1258"/>
                  </a:cubicBezTo>
                  <a:cubicBezTo>
                    <a:pt x="721" y="1256"/>
                    <a:pt x="722" y="1258"/>
                    <a:pt x="719" y="1261"/>
                  </a:cubicBezTo>
                  <a:cubicBezTo>
                    <a:pt x="717" y="1263"/>
                    <a:pt x="721" y="1264"/>
                    <a:pt x="728" y="1258"/>
                  </a:cubicBezTo>
                  <a:cubicBezTo>
                    <a:pt x="735" y="1253"/>
                    <a:pt x="732" y="1259"/>
                    <a:pt x="730" y="1260"/>
                  </a:cubicBezTo>
                  <a:cubicBezTo>
                    <a:pt x="729" y="1261"/>
                    <a:pt x="724" y="1266"/>
                    <a:pt x="723" y="1264"/>
                  </a:cubicBezTo>
                  <a:cubicBezTo>
                    <a:pt x="722" y="1263"/>
                    <a:pt x="720" y="1265"/>
                    <a:pt x="718" y="1265"/>
                  </a:cubicBezTo>
                  <a:cubicBezTo>
                    <a:pt x="715" y="1265"/>
                    <a:pt x="712" y="1268"/>
                    <a:pt x="711" y="1269"/>
                  </a:cubicBezTo>
                  <a:cubicBezTo>
                    <a:pt x="710" y="1270"/>
                    <a:pt x="706" y="1271"/>
                    <a:pt x="704" y="1274"/>
                  </a:cubicBezTo>
                  <a:cubicBezTo>
                    <a:pt x="702" y="1277"/>
                    <a:pt x="705" y="1280"/>
                    <a:pt x="705" y="1292"/>
                  </a:cubicBezTo>
                  <a:cubicBezTo>
                    <a:pt x="706" y="1303"/>
                    <a:pt x="714" y="1299"/>
                    <a:pt x="715" y="1298"/>
                  </a:cubicBezTo>
                  <a:cubicBezTo>
                    <a:pt x="716" y="1297"/>
                    <a:pt x="719" y="1293"/>
                    <a:pt x="719" y="1292"/>
                  </a:cubicBezTo>
                  <a:cubicBezTo>
                    <a:pt x="719" y="1291"/>
                    <a:pt x="721" y="1290"/>
                    <a:pt x="722" y="1289"/>
                  </a:cubicBezTo>
                  <a:cubicBezTo>
                    <a:pt x="724" y="1288"/>
                    <a:pt x="727" y="1284"/>
                    <a:pt x="727" y="1282"/>
                  </a:cubicBezTo>
                  <a:cubicBezTo>
                    <a:pt x="727" y="1281"/>
                    <a:pt x="728" y="1278"/>
                    <a:pt x="729" y="1278"/>
                  </a:cubicBezTo>
                  <a:cubicBezTo>
                    <a:pt x="730" y="1277"/>
                    <a:pt x="731" y="1276"/>
                    <a:pt x="732" y="1273"/>
                  </a:cubicBezTo>
                  <a:cubicBezTo>
                    <a:pt x="732" y="1271"/>
                    <a:pt x="735" y="1270"/>
                    <a:pt x="738" y="1269"/>
                  </a:cubicBezTo>
                  <a:cubicBezTo>
                    <a:pt x="741" y="1268"/>
                    <a:pt x="740" y="1271"/>
                    <a:pt x="737" y="1273"/>
                  </a:cubicBezTo>
                  <a:cubicBezTo>
                    <a:pt x="735" y="1274"/>
                    <a:pt x="735" y="1276"/>
                    <a:pt x="737" y="1277"/>
                  </a:cubicBezTo>
                  <a:cubicBezTo>
                    <a:pt x="739" y="1278"/>
                    <a:pt x="740" y="1277"/>
                    <a:pt x="743" y="1275"/>
                  </a:cubicBezTo>
                  <a:cubicBezTo>
                    <a:pt x="746" y="1273"/>
                    <a:pt x="750" y="1271"/>
                    <a:pt x="753" y="1269"/>
                  </a:cubicBezTo>
                  <a:cubicBezTo>
                    <a:pt x="755" y="1268"/>
                    <a:pt x="752" y="1266"/>
                    <a:pt x="751" y="1265"/>
                  </a:cubicBezTo>
                  <a:cubicBezTo>
                    <a:pt x="750" y="1265"/>
                    <a:pt x="749" y="1265"/>
                    <a:pt x="750" y="1261"/>
                  </a:cubicBezTo>
                  <a:cubicBezTo>
                    <a:pt x="752" y="1257"/>
                    <a:pt x="749" y="1257"/>
                    <a:pt x="747" y="1258"/>
                  </a:cubicBezTo>
                  <a:cubicBezTo>
                    <a:pt x="746" y="1258"/>
                    <a:pt x="746" y="1256"/>
                    <a:pt x="745" y="1254"/>
                  </a:cubicBezTo>
                  <a:cubicBezTo>
                    <a:pt x="744" y="1251"/>
                    <a:pt x="744" y="1252"/>
                    <a:pt x="743" y="1248"/>
                  </a:cubicBezTo>
                  <a:cubicBezTo>
                    <a:pt x="742" y="1244"/>
                    <a:pt x="747" y="1249"/>
                    <a:pt x="749" y="1247"/>
                  </a:cubicBezTo>
                  <a:cubicBezTo>
                    <a:pt x="752" y="1245"/>
                    <a:pt x="750" y="1250"/>
                    <a:pt x="750" y="1251"/>
                  </a:cubicBezTo>
                  <a:cubicBezTo>
                    <a:pt x="750" y="1253"/>
                    <a:pt x="750" y="1255"/>
                    <a:pt x="752" y="1256"/>
                  </a:cubicBezTo>
                  <a:cubicBezTo>
                    <a:pt x="753" y="1257"/>
                    <a:pt x="754" y="1262"/>
                    <a:pt x="755" y="1264"/>
                  </a:cubicBezTo>
                  <a:cubicBezTo>
                    <a:pt x="755" y="1265"/>
                    <a:pt x="755" y="1268"/>
                    <a:pt x="758" y="1270"/>
                  </a:cubicBezTo>
                  <a:cubicBezTo>
                    <a:pt x="760" y="1272"/>
                    <a:pt x="765" y="1272"/>
                    <a:pt x="767" y="1269"/>
                  </a:cubicBezTo>
                  <a:cubicBezTo>
                    <a:pt x="769" y="1267"/>
                    <a:pt x="771" y="1266"/>
                    <a:pt x="774" y="1265"/>
                  </a:cubicBezTo>
                  <a:cubicBezTo>
                    <a:pt x="776" y="1264"/>
                    <a:pt x="776" y="1266"/>
                    <a:pt x="775" y="1268"/>
                  </a:cubicBezTo>
                  <a:cubicBezTo>
                    <a:pt x="775" y="1271"/>
                    <a:pt x="776" y="1273"/>
                    <a:pt x="774" y="1277"/>
                  </a:cubicBezTo>
                  <a:cubicBezTo>
                    <a:pt x="772" y="1281"/>
                    <a:pt x="774" y="1283"/>
                    <a:pt x="783" y="1288"/>
                  </a:cubicBezTo>
                  <a:cubicBezTo>
                    <a:pt x="791" y="1292"/>
                    <a:pt x="782" y="1291"/>
                    <a:pt x="777" y="1289"/>
                  </a:cubicBezTo>
                  <a:cubicBezTo>
                    <a:pt x="772" y="1287"/>
                    <a:pt x="768" y="1282"/>
                    <a:pt x="767" y="1278"/>
                  </a:cubicBezTo>
                  <a:cubicBezTo>
                    <a:pt x="765" y="1275"/>
                    <a:pt x="763" y="1274"/>
                    <a:pt x="759" y="1274"/>
                  </a:cubicBezTo>
                  <a:cubicBezTo>
                    <a:pt x="756" y="1273"/>
                    <a:pt x="755" y="1274"/>
                    <a:pt x="758" y="1275"/>
                  </a:cubicBezTo>
                  <a:cubicBezTo>
                    <a:pt x="761" y="1275"/>
                    <a:pt x="753" y="1276"/>
                    <a:pt x="750" y="1277"/>
                  </a:cubicBezTo>
                  <a:cubicBezTo>
                    <a:pt x="746" y="1278"/>
                    <a:pt x="751" y="1280"/>
                    <a:pt x="752" y="1280"/>
                  </a:cubicBezTo>
                  <a:cubicBezTo>
                    <a:pt x="753" y="1280"/>
                    <a:pt x="754" y="1281"/>
                    <a:pt x="754" y="1282"/>
                  </a:cubicBezTo>
                  <a:cubicBezTo>
                    <a:pt x="754" y="1283"/>
                    <a:pt x="755" y="1284"/>
                    <a:pt x="758" y="1283"/>
                  </a:cubicBezTo>
                  <a:cubicBezTo>
                    <a:pt x="762" y="1282"/>
                    <a:pt x="758" y="1283"/>
                    <a:pt x="760" y="1286"/>
                  </a:cubicBezTo>
                  <a:cubicBezTo>
                    <a:pt x="762" y="1290"/>
                    <a:pt x="764" y="1287"/>
                    <a:pt x="767" y="1286"/>
                  </a:cubicBezTo>
                  <a:cubicBezTo>
                    <a:pt x="771" y="1284"/>
                    <a:pt x="768" y="1288"/>
                    <a:pt x="766" y="1289"/>
                  </a:cubicBezTo>
                  <a:cubicBezTo>
                    <a:pt x="763" y="1290"/>
                    <a:pt x="759" y="1290"/>
                    <a:pt x="755" y="1289"/>
                  </a:cubicBezTo>
                  <a:cubicBezTo>
                    <a:pt x="752" y="1288"/>
                    <a:pt x="753" y="1288"/>
                    <a:pt x="754" y="1290"/>
                  </a:cubicBezTo>
                  <a:cubicBezTo>
                    <a:pt x="755" y="1291"/>
                    <a:pt x="752" y="1290"/>
                    <a:pt x="749" y="1289"/>
                  </a:cubicBezTo>
                  <a:cubicBezTo>
                    <a:pt x="745" y="1288"/>
                    <a:pt x="744" y="1292"/>
                    <a:pt x="746" y="1295"/>
                  </a:cubicBezTo>
                  <a:cubicBezTo>
                    <a:pt x="747" y="1298"/>
                    <a:pt x="745" y="1297"/>
                    <a:pt x="741" y="1299"/>
                  </a:cubicBezTo>
                  <a:cubicBezTo>
                    <a:pt x="736" y="1301"/>
                    <a:pt x="733" y="1301"/>
                    <a:pt x="731" y="1300"/>
                  </a:cubicBezTo>
                  <a:cubicBezTo>
                    <a:pt x="728" y="1300"/>
                    <a:pt x="728" y="1299"/>
                    <a:pt x="723" y="1299"/>
                  </a:cubicBezTo>
                  <a:cubicBezTo>
                    <a:pt x="719" y="1300"/>
                    <a:pt x="719" y="1301"/>
                    <a:pt x="720" y="1301"/>
                  </a:cubicBezTo>
                  <a:cubicBezTo>
                    <a:pt x="721" y="1300"/>
                    <a:pt x="723" y="1301"/>
                    <a:pt x="727" y="1301"/>
                  </a:cubicBezTo>
                  <a:cubicBezTo>
                    <a:pt x="730" y="1302"/>
                    <a:pt x="728" y="1302"/>
                    <a:pt x="724" y="1302"/>
                  </a:cubicBezTo>
                  <a:cubicBezTo>
                    <a:pt x="720" y="1302"/>
                    <a:pt x="719" y="1305"/>
                    <a:pt x="722" y="1306"/>
                  </a:cubicBezTo>
                  <a:cubicBezTo>
                    <a:pt x="726" y="1307"/>
                    <a:pt x="733" y="1306"/>
                    <a:pt x="739" y="1305"/>
                  </a:cubicBezTo>
                  <a:cubicBezTo>
                    <a:pt x="746" y="1303"/>
                    <a:pt x="758" y="1296"/>
                    <a:pt x="761" y="1293"/>
                  </a:cubicBezTo>
                  <a:cubicBezTo>
                    <a:pt x="764" y="1289"/>
                    <a:pt x="765" y="1294"/>
                    <a:pt x="764" y="1298"/>
                  </a:cubicBezTo>
                  <a:cubicBezTo>
                    <a:pt x="763" y="1302"/>
                    <a:pt x="762" y="1300"/>
                    <a:pt x="767" y="1299"/>
                  </a:cubicBezTo>
                  <a:cubicBezTo>
                    <a:pt x="772" y="1298"/>
                    <a:pt x="771" y="1302"/>
                    <a:pt x="769" y="1301"/>
                  </a:cubicBezTo>
                  <a:cubicBezTo>
                    <a:pt x="768" y="1300"/>
                    <a:pt x="766" y="1301"/>
                    <a:pt x="765" y="1302"/>
                  </a:cubicBezTo>
                  <a:cubicBezTo>
                    <a:pt x="763" y="1303"/>
                    <a:pt x="758" y="1304"/>
                    <a:pt x="756" y="1303"/>
                  </a:cubicBezTo>
                  <a:cubicBezTo>
                    <a:pt x="753" y="1302"/>
                    <a:pt x="750" y="1304"/>
                    <a:pt x="747" y="1305"/>
                  </a:cubicBezTo>
                  <a:cubicBezTo>
                    <a:pt x="743" y="1307"/>
                    <a:pt x="731" y="1308"/>
                    <a:pt x="727" y="1309"/>
                  </a:cubicBezTo>
                  <a:cubicBezTo>
                    <a:pt x="722" y="1310"/>
                    <a:pt x="724" y="1310"/>
                    <a:pt x="727" y="1312"/>
                  </a:cubicBezTo>
                  <a:cubicBezTo>
                    <a:pt x="730" y="1313"/>
                    <a:pt x="729" y="1314"/>
                    <a:pt x="728" y="1317"/>
                  </a:cubicBezTo>
                  <a:cubicBezTo>
                    <a:pt x="726" y="1320"/>
                    <a:pt x="728" y="1321"/>
                    <a:pt x="733" y="1319"/>
                  </a:cubicBezTo>
                  <a:cubicBezTo>
                    <a:pt x="738" y="1318"/>
                    <a:pt x="733" y="1320"/>
                    <a:pt x="730" y="1322"/>
                  </a:cubicBezTo>
                  <a:cubicBezTo>
                    <a:pt x="727" y="1324"/>
                    <a:pt x="724" y="1323"/>
                    <a:pt x="726" y="1324"/>
                  </a:cubicBezTo>
                  <a:cubicBezTo>
                    <a:pt x="729" y="1326"/>
                    <a:pt x="728" y="1327"/>
                    <a:pt x="726" y="1328"/>
                  </a:cubicBezTo>
                  <a:cubicBezTo>
                    <a:pt x="723" y="1329"/>
                    <a:pt x="726" y="1330"/>
                    <a:pt x="728" y="1333"/>
                  </a:cubicBezTo>
                  <a:cubicBezTo>
                    <a:pt x="730" y="1336"/>
                    <a:pt x="731" y="1336"/>
                    <a:pt x="734" y="1337"/>
                  </a:cubicBezTo>
                  <a:cubicBezTo>
                    <a:pt x="737" y="1338"/>
                    <a:pt x="737" y="1338"/>
                    <a:pt x="736" y="1335"/>
                  </a:cubicBezTo>
                  <a:cubicBezTo>
                    <a:pt x="735" y="1332"/>
                    <a:pt x="736" y="1330"/>
                    <a:pt x="740" y="1329"/>
                  </a:cubicBezTo>
                  <a:cubicBezTo>
                    <a:pt x="743" y="1329"/>
                    <a:pt x="738" y="1331"/>
                    <a:pt x="737" y="1333"/>
                  </a:cubicBezTo>
                  <a:cubicBezTo>
                    <a:pt x="736" y="1335"/>
                    <a:pt x="737" y="1336"/>
                    <a:pt x="745" y="1335"/>
                  </a:cubicBezTo>
                  <a:cubicBezTo>
                    <a:pt x="752" y="1335"/>
                    <a:pt x="745" y="1337"/>
                    <a:pt x="744" y="1337"/>
                  </a:cubicBezTo>
                  <a:cubicBezTo>
                    <a:pt x="742" y="1337"/>
                    <a:pt x="738" y="1338"/>
                    <a:pt x="736" y="1340"/>
                  </a:cubicBezTo>
                  <a:cubicBezTo>
                    <a:pt x="733" y="1342"/>
                    <a:pt x="738" y="1343"/>
                    <a:pt x="740" y="1341"/>
                  </a:cubicBezTo>
                  <a:cubicBezTo>
                    <a:pt x="741" y="1339"/>
                    <a:pt x="742" y="1339"/>
                    <a:pt x="740" y="1342"/>
                  </a:cubicBezTo>
                  <a:cubicBezTo>
                    <a:pt x="739" y="1344"/>
                    <a:pt x="740" y="1344"/>
                    <a:pt x="741" y="1345"/>
                  </a:cubicBezTo>
                  <a:cubicBezTo>
                    <a:pt x="743" y="1345"/>
                    <a:pt x="745" y="1345"/>
                    <a:pt x="758" y="1343"/>
                  </a:cubicBezTo>
                  <a:cubicBezTo>
                    <a:pt x="771" y="1341"/>
                    <a:pt x="757" y="1344"/>
                    <a:pt x="755" y="1345"/>
                  </a:cubicBezTo>
                  <a:cubicBezTo>
                    <a:pt x="752" y="1345"/>
                    <a:pt x="744" y="1346"/>
                    <a:pt x="741" y="1346"/>
                  </a:cubicBezTo>
                  <a:cubicBezTo>
                    <a:pt x="739" y="1347"/>
                    <a:pt x="739" y="1348"/>
                    <a:pt x="739" y="1351"/>
                  </a:cubicBezTo>
                  <a:cubicBezTo>
                    <a:pt x="740" y="1355"/>
                    <a:pt x="741" y="1355"/>
                    <a:pt x="744" y="1353"/>
                  </a:cubicBezTo>
                  <a:cubicBezTo>
                    <a:pt x="748" y="1351"/>
                    <a:pt x="748" y="1352"/>
                    <a:pt x="745" y="1355"/>
                  </a:cubicBezTo>
                  <a:cubicBezTo>
                    <a:pt x="742" y="1357"/>
                    <a:pt x="745" y="1356"/>
                    <a:pt x="748" y="1355"/>
                  </a:cubicBezTo>
                  <a:cubicBezTo>
                    <a:pt x="750" y="1354"/>
                    <a:pt x="753" y="1353"/>
                    <a:pt x="756" y="1354"/>
                  </a:cubicBezTo>
                  <a:cubicBezTo>
                    <a:pt x="759" y="1354"/>
                    <a:pt x="759" y="1355"/>
                    <a:pt x="763" y="1353"/>
                  </a:cubicBezTo>
                  <a:cubicBezTo>
                    <a:pt x="768" y="1352"/>
                    <a:pt x="767" y="1353"/>
                    <a:pt x="764" y="1354"/>
                  </a:cubicBezTo>
                  <a:cubicBezTo>
                    <a:pt x="762" y="1355"/>
                    <a:pt x="761" y="1358"/>
                    <a:pt x="759" y="1359"/>
                  </a:cubicBezTo>
                  <a:cubicBezTo>
                    <a:pt x="756" y="1360"/>
                    <a:pt x="756" y="1359"/>
                    <a:pt x="756" y="1364"/>
                  </a:cubicBezTo>
                  <a:cubicBezTo>
                    <a:pt x="756" y="1369"/>
                    <a:pt x="765" y="1367"/>
                    <a:pt x="768" y="1363"/>
                  </a:cubicBezTo>
                  <a:cubicBezTo>
                    <a:pt x="771" y="1360"/>
                    <a:pt x="769" y="1365"/>
                    <a:pt x="766" y="1367"/>
                  </a:cubicBezTo>
                  <a:cubicBezTo>
                    <a:pt x="762" y="1370"/>
                    <a:pt x="764" y="1370"/>
                    <a:pt x="764" y="1373"/>
                  </a:cubicBezTo>
                  <a:cubicBezTo>
                    <a:pt x="763" y="1376"/>
                    <a:pt x="765" y="1373"/>
                    <a:pt x="766" y="1372"/>
                  </a:cubicBezTo>
                  <a:cubicBezTo>
                    <a:pt x="767" y="1370"/>
                    <a:pt x="769" y="1368"/>
                    <a:pt x="770" y="1367"/>
                  </a:cubicBezTo>
                  <a:cubicBezTo>
                    <a:pt x="771" y="1367"/>
                    <a:pt x="775" y="1364"/>
                    <a:pt x="782" y="1361"/>
                  </a:cubicBezTo>
                  <a:cubicBezTo>
                    <a:pt x="788" y="1358"/>
                    <a:pt x="782" y="1365"/>
                    <a:pt x="777" y="1366"/>
                  </a:cubicBezTo>
                  <a:cubicBezTo>
                    <a:pt x="772" y="1366"/>
                    <a:pt x="769" y="1371"/>
                    <a:pt x="767" y="1373"/>
                  </a:cubicBezTo>
                  <a:cubicBezTo>
                    <a:pt x="765" y="1376"/>
                    <a:pt x="765" y="1377"/>
                    <a:pt x="766" y="1379"/>
                  </a:cubicBezTo>
                  <a:cubicBezTo>
                    <a:pt x="768" y="1381"/>
                    <a:pt x="769" y="1377"/>
                    <a:pt x="769" y="1376"/>
                  </a:cubicBezTo>
                  <a:cubicBezTo>
                    <a:pt x="769" y="1375"/>
                    <a:pt x="768" y="1375"/>
                    <a:pt x="771" y="1374"/>
                  </a:cubicBezTo>
                  <a:cubicBezTo>
                    <a:pt x="773" y="1374"/>
                    <a:pt x="772" y="1375"/>
                    <a:pt x="775" y="1373"/>
                  </a:cubicBezTo>
                  <a:cubicBezTo>
                    <a:pt x="778" y="1370"/>
                    <a:pt x="778" y="1372"/>
                    <a:pt x="778" y="1373"/>
                  </a:cubicBezTo>
                  <a:cubicBezTo>
                    <a:pt x="777" y="1373"/>
                    <a:pt x="775" y="1375"/>
                    <a:pt x="773" y="1377"/>
                  </a:cubicBezTo>
                  <a:cubicBezTo>
                    <a:pt x="772" y="1378"/>
                    <a:pt x="773" y="1380"/>
                    <a:pt x="771" y="1381"/>
                  </a:cubicBezTo>
                  <a:cubicBezTo>
                    <a:pt x="769" y="1382"/>
                    <a:pt x="769" y="1381"/>
                    <a:pt x="766" y="1387"/>
                  </a:cubicBezTo>
                  <a:cubicBezTo>
                    <a:pt x="763" y="1393"/>
                    <a:pt x="770" y="1395"/>
                    <a:pt x="772" y="1396"/>
                  </a:cubicBezTo>
                  <a:cubicBezTo>
                    <a:pt x="774" y="1397"/>
                    <a:pt x="783" y="1402"/>
                    <a:pt x="787" y="1403"/>
                  </a:cubicBezTo>
                  <a:cubicBezTo>
                    <a:pt x="791" y="1404"/>
                    <a:pt x="788" y="1400"/>
                    <a:pt x="793" y="1402"/>
                  </a:cubicBezTo>
                  <a:cubicBezTo>
                    <a:pt x="798" y="1403"/>
                    <a:pt x="791" y="1404"/>
                    <a:pt x="789" y="1406"/>
                  </a:cubicBezTo>
                  <a:cubicBezTo>
                    <a:pt x="787" y="1408"/>
                    <a:pt x="792" y="1409"/>
                    <a:pt x="795" y="1407"/>
                  </a:cubicBezTo>
                  <a:cubicBezTo>
                    <a:pt x="797" y="1405"/>
                    <a:pt x="797" y="1406"/>
                    <a:pt x="796" y="1409"/>
                  </a:cubicBezTo>
                  <a:cubicBezTo>
                    <a:pt x="796" y="1412"/>
                    <a:pt x="795" y="1412"/>
                    <a:pt x="790" y="1411"/>
                  </a:cubicBezTo>
                  <a:cubicBezTo>
                    <a:pt x="785" y="1410"/>
                    <a:pt x="786" y="1412"/>
                    <a:pt x="789" y="1415"/>
                  </a:cubicBezTo>
                  <a:cubicBezTo>
                    <a:pt x="791" y="1418"/>
                    <a:pt x="792" y="1416"/>
                    <a:pt x="793" y="1414"/>
                  </a:cubicBezTo>
                  <a:cubicBezTo>
                    <a:pt x="795" y="1413"/>
                    <a:pt x="795" y="1413"/>
                    <a:pt x="799" y="1415"/>
                  </a:cubicBezTo>
                  <a:cubicBezTo>
                    <a:pt x="802" y="1417"/>
                    <a:pt x="802" y="1417"/>
                    <a:pt x="805" y="1414"/>
                  </a:cubicBezTo>
                  <a:cubicBezTo>
                    <a:pt x="807" y="1411"/>
                    <a:pt x="806" y="1413"/>
                    <a:pt x="811" y="1413"/>
                  </a:cubicBezTo>
                  <a:cubicBezTo>
                    <a:pt x="815" y="1412"/>
                    <a:pt x="813" y="1413"/>
                    <a:pt x="810" y="1415"/>
                  </a:cubicBezTo>
                  <a:cubicBezTo>
                    <a:pt x="808" y="1416"/>
                    <a:pt x="805" y="1417"/>
                    <a:pt x="801" y="1418"/>
                  </a:cubicBezTo>
                  <a:cubicBezTo>
                    <a:pt x="798" y="1418"/>
                    <a:pt x="797" y="1420"/>
                    <a:pt x="795" y="1423"/>
                  </a:cubicBezTo>
                  <a:cubicBezTo>
                    <a:pt x="794" y="1427"/>
                    <a:pt x="798" y="1424"/>
                    <a:pt x="801" y="1423"/>
                  </a:cubicBezTo>
                  <a:cubicBezTo>
                    <a:pt x="803" y="1421"/>
                    <a:pt x="803" y="1422"/>
                    <a:pt x="801" y="1425"/>
                  </a:cubicBezTo>
                  <a:cubicBezTo>
                    <a:pt x="798" y="1427"/>
                    <a:pt x="799" y="1428"/>
                    <a:pt x="801" y="1427"/>
                  </a:cubicBezTo>
                  <a:cubicBezTo>
                    <a:pt x="803" y="1426"/>
                    <a:pt x="805" y="1424"/>
                    <a:pt x="807" y="1421"/>
                  </a:cubicBezTo>
                  <a:cubicBezTo>
                    <a:pt x="810" y="1418"/>
                    <a:pt x="811" y="1417"/>
                    <a:pt x="815" y="1417"/>
                  </a:cubicBezTo>
                  <a:cubicBezTo>
                    <a:pt x="819" y="1418"/>
                    <a:pt x="813" y="1420"/>
                    <a:pt x="810" y="1423"/>
                  </a:cubicBezTo>
                  <a:cubicBezTo>
                    <a:pt x="808" y="1425"/>
                    <a:pt x="807" y="1424"/>
                    <a:pt x="806" y="1427"/>
                  </a:cubicBezTo>
                  <a:cubicBezTo>
                    <a:pt x="805" y="1430"/>
                    <a:pt x="806" y="1431"/>
                    <a:pt x="809" y="1430"/>
                  </a:cubicBezTo>
                  <a:cubicBezTo>
                    <a:pt x="811" y="1429"/>
                    <a:pt x="810" y="1430"/>
                    <a:pt x="808" y="1434"/>
                  </a:cubicBezTo>
                  <a:cubicBezTo>
                    <a:pt x="805" y="1438"/>
                    <a:pt x="811" y="1436"/>
                    <a:pt x="818" y="1436"/>
                  </a:cubicBezTo>
                  <a:cubicBezTo>
                    <a:pt x="825" y="1435"/>
                    <a:pt x="813" y="1439"/>
                    <a:pt x="807" y="1437"/>
                  </a:cubicBezTo>
                  <a:cubicBezTo>
                    <a:pt x="801" y="1436"/>
                    <a:pt x="797" y="1438"/>
                    <a:pt x="803" y="1440"/>
                  </a:cubicBezTo>
                  <a:cubicBezTo>
                    <a:pt x="809" y="1442"/>
                    <a:pt x="818" y="1442"/>
                    <a:pt x="825" y="1440"/>
                  </a:cubicBezTo>
                  <a:cubicBezTo>
                    <a:pt x="832" y="1439"/>
                    <a:pt x="827" y="1443"/>
                    <a:pt x="820" y="1444"/>
                  </a:cubicBezTo>
                  <a:cubicBezTo>
                    <a:pt x="813" y="1445"/>
                    <a:pt x="812" y="1447"/>
                    <a:pt x="815" y="1447"/>
                  </a:cubicBezTo>
                  <a:cubicBezTo>
                    <a:pt x="818" y="1446"/>
                    <a:pt x="821" y="1447"/>
                    <a:pt x="824" y="1447"/>
                  </a:cubicBezTo>
                  <a:cubicBezTo>
                    <a:pt x="827" y="1447"/>
                    <a:pt x="832" y="1449"/>
                    <a:pt x="829" y="1450"/>
                  </a:cubicBezTo>
                  <a:cubicBezTo>
                    <a:pt x="826" y="1451"/>
                    <a:pt x="827" y="1454"/>
                    <a:pt x="824" y="1454"/>
                  </a:cubicBezTo>
                  <a:cubicBezTo>
                    <a:pt x="820" y="1455"/>
                    <a:pt x="824" y="1457"/>
                    <a:pt x="826" y="1457"/>
                  </a:cubicBezTo>
                  <a:cubicBezTo>
                    <a:pt x="828" y="1457"/>
                    <a:pt x="830" y="1458"/>
                    <a:pt x="828" y="1460"/>
                  </a:cubicBezTo>
                  <a:cubicBezTo>
                    <a:pt x="827" y="1462"/>
                    <a:pt x="831" y="1460"/>
                    <a:pt x="835" y="1455"/>
                  </a:cubicBezTo>
                  <a:cubicBezTo>
                    <a:pt x="840" y="1450"/>
                    <a:pt x="842" y="1453"/>
                    <a:pt x="839" y="1455"/>
                  </a:cubicBezTo>
                  <a:cubicBezTo>
                    <a:pt x="835" y="1457"/>
                    <a:pt x="837" y="1457"/>
                    <a:pt x="836" y="1459"/>
                  </a:cubicBezTo>
                  <a:cubicBezTo>
                    <a:pt x="836" y="1461"/>
                    <a:pt x="841" y="1464"/>
                    <a:pt x="845" y="1461"/>
                  </a:cubicBezTo>
                  <a:cubicBezTo>
                    <a:pt x="848" y="1459"/>
                    <a:pt x="848" y="1461"/>
                    <a:pt x="847" y="1464"/>
                  </a:cubicBezTo>
                  <a:cubicBezTo>
                    <a:pt x="846" y="1466"/>
                    <a:pt x="848" y="1466"/>
                    <a:pt x="842" y="1466"/>
                  </a:cubicBezTo>
                  <a:cubicBezTo>
                    <a:pt x="837" y="1467"/>
                    <a:pt x="835" y="1469"/>
                    <a:pt x="840" y="1468"/>
                  </a:cubicBezTo>
                  <a:cubicBezTo>
                    <a:pt x="844" y="1468"/>
                    <a:pt x="845" y="1469"/>
                    <a:pt x="849" y="1468"/>
                  </a:cubicBezTo>
                  <a:cubicBezTo>
                    <a:pt x="854" y="1467"/>
                    <a:pt x="851" y="1471"/>
                    <a:pt x="843" y="1474"/>
                  </a:cubicBezTo>
                  <a:cubicBezTo>
                    <a:pt x="834" y="1476"/>
                    <a:pt x="838" y="1477"/>
                    <a:pt x="841" y="1475"/>
                  </a:cubicBezTo>
                  <a:cubicBezTo>
                    <a:pt x="843" y="1474"/>
                    <a:pt x="845" y="1475"/>
                    <a:pt x="847" y="1474"/>
                  </a:cubicBezTo>
                  <a:cubicBezTo>
                    <a:pt x="849" y="1474"/>
                    <a:pt x="853" y="1474"/>
                    <a:pt x="856" y="1474"/>
                  </a:cubicBezTo>
                  <a:cubicBezTo>
                    <a:pt x="858" y="1474"/>
                    <a:pt x="859" y="1472"/>
                    <a:pt x="863" y="1471"/>
                  </a:cubicBezTo>
                  <a:cubicBezTo>
                    <a:pt x="866" y="1471"/>
                    <a:pt x="872" y="1471"/>
                    <a:pt x="873" y="1471"/>
                  </a:cubicBezTo>
                  <a:cubicBezTo>
                    <a:pt x="875" y="1470"/>
                    <a:pt x="876" y="1470"/>
                    <a:pt x="875" y="1472"/>
                  </a:cubicBezTo>
                  <a:cubicBezTo>
                    <a:pt x="875" y="1474"/>
                    <a:pt x="875" y="1476"/>
                    <a:pt x="877" y="1476"/>
                  </a:cubicBezTo>
                  <a:cubicBezTo>
                    <a:pt x="878" y="1476"/>
                    <a:pt x="879" y="1474"/>
                    <a:pt x="879" y="1476"/>
                  </a:cubicBezTo>
                  <a:cubicBezTo>
                    <a:pt x="878" y="1477"/>
                    <a:pt x="876" y="1479"/>
                    <a:pt x="882" y="1478"/>
                  </a:cubicBezTo>
                  <a:cubicBezTo>
                    <a:pt x="888" y="1477"/>
                    <a:pt x="883" y="1471"/>
                    <a:pt x="886" y="1472"/>
                  </a:cubicBezTo>
                  <a:cubicBezTo>
                    <a:pt x="888" y="1472"/>
                    <a:pt x="890" y="1472"/>
                    <a:pt x="889" y="1471"/>
                  </a:cubicBezTo>
                  <a:cubicBezTo>
                    <a:pt x="888" y="1469"/>
                    <a:pt x="889" y="1469"/>
                    <a:pt x="890" y="1468"/>
                  </a:cubicBezTo>
                  <a:cubicBezTo>
                    <a:pt x="892" y="1468"/>
                    <a:pt x="896" y="1466"/>
                    <a:pt x="897" y="1465"/>
                  </a:cubicBezTo>
                  <a:cubicBezTo>
                    <a:pt x="899" y="1464"/>
                    <a:pt x="900" y="1463"/>
                    <a:pt x="904" y="1464"/>
                  </a:cubicBezTo>
                  <a:cubicBezTo>
                    <a:pt x="908" y="1465"/>
                    <a:pt x="913" y="1464"/>
                    <a:pt x="912" y="1463"/>
                  </a:cubicBezTo>
                  <a:cubicBezTo>
                    <a:pt x="911" y="1462"/>
                    <a:pt x="911" y="1461"/>
                    <a:pt x="913" y="1462"/>
                  </a:cubicBezTo>
                  <a:cubicBezTo>
                    <a:pt x="916" y="1462"/>
                    <a:pt x="915" y="1458"/>
                    <a:pt x="912" y="1457"/>
                  </a:cubicBezTo>
                  <a:cubicBezTo>
                    <a:pt x="909" y="1457"/>
                    <a:pt x="905" y="1455"/>
                    <a:pt x="910" y="1455"/>
                  </a:cubicBezTo>
                  <a:cubicBezTo>
                    <a:pt x="914" y="1456"/>
                    <a:pt x="913" y="1453"/>
                    <a:pt x="916" y="1451"/>
                  </a:cubicBezTo>
                  <a:cubicBezTo>
                    <a:pt x="919" y="1450"/>
                    <a:pt x="918" y="1453"/>
                    <a:pt x="915" y="1455"/>
                  </a:cubicBezTo>
                  <a:cubicBezTo>
                    <a:pt x="913" y="1457"/>
                    <a:pt x="916" y="1459"/>
                    <a:pt x="920" y="1460"/>
                  </a:cubicBezTo>
                  <a:cubicBezTo>
                    <a:pt x="923" y="1461"/>
                    <a:pt x="921" y="1461"/>
                    <a:pt x="920" y="1462"/>
                  </a:cubicBezTo>
                  <a:cubicBezTo>
                    <a:pt x="919" y="1462"/>
                    <a:pt x="918" y="1463"/>
                    <a:pt x="918" y="1464"/>
                  </a:cubicBezTo>
                  <a:cubicBezTo>
                    <a:pt x="918" y="1465"/>
                    <a:pt x="917" y="1466"/>
                    <a:pt x="916" y="1466"/>
                  </a:cubicBezTo>
                  <a:cubicBezTo>
                    <a:pt x="915" y="1466"/>
                    <a:pt x="913" y="1467"/>
                    <a:pt x="909" y="1469"/>
                  </a:cubicBezTo>
                  <a:cubicBezTo>
                    <a:pt x="906" y="1471"/>
                    <a:pt x="910" y="1471"/>
                    <a:pt x="910" y="1471"/>
                  </a:cubicBezTo>
                  <a:cubicBezTo>
                    <a:pt x="924" y="1470"/>
                    <a:pt x="926" y="1464"/>
                    <a:pt x="926" y="1458"/>
                  </a:cubicBezTo>
                  <a:cubicBezTo>
                    <a:pt x="926" y="1453"/>
                    <a:pt x="928" y="1457"/>
                    <a:pt x="929" y="1458"/>
                  </a:cubicBezTo>
                  <a:cubicBezTo>
                    <a:pt x="930" y="1460"/>
                    <a:pt x="931" y="1464"/>
                    <a:pt x="934" y="1460"/>
                  </a:cubicBezTo>
                  <a:cubicBezTo>
                    <a:pt x="938" y="1456"/>
                    <a:pt x="934" y="1462"/>
                    <a:pt x="933" y="1463"/>
                  </a:cubicBezTo>
                  <a:cubicBezTo>
                    <a:pt x="933" y="1464"/>
                    <a:pt x="926" y="1469"/>
                    <a:pt x="925" y="1470"/>
                  </a:cubicBezTo>
                  <a:cubicBezTo>
                    <a:pt x="923" y="1471"/>
                    <a:pt x="916" y="1472"/>
                    <a:pt x="912" y="1473"/>
                  </a:cubicBezTo>
                  <a:cubicBezTo>
                    <a:pt x="907" y="1475"/>
                    <a:pt x="909" y="1475"/>
                    <a:pt x="911" y="1475"/>
                  </a:cubicBezTo>
                  <a:cubicBezTo>
                    <a:pt x="914" y="1474"/>
                    <a:pt x="910" y="1477"/>
                    <a:pt x="906" y="1479"/>
                  </a:cubicBezTo>
                  <a:cubicBezTo>
                    <a:pt x="902" y="1481"/>
                    <a:pt x="905" y="1481"/>
                    <a:pt x="907" y="1481"/>
                  </a:cubicBezTo>
                  <a:cubicBezTo>
                    <a:pt x="910" y="1481"/>
                    <a:pt x="910" y="1480"/>
                    <a:pt x="911" y="1478"/>
                  </a:cubicBezTo>
                  <a:cubicBezTo>
                    <a:pt x="911" y="1477"/>
                    <a:pt x="911" y="1477"/>
                    <a:pt x="914" y="1477"/>
                  </a:cubicBezTo>
                  <a:cubicBezTo>
                    <a:pt x="916" y="1477"/>
                    <a:pt x="919" y="1476"/>
                    <a:pt x="916" y="1478"/>
                  </a:cubicBezTo>
                  <a:cubicBezTo>
                    <a:pt x="913" y="1480"/>
                    <a:pt x="915" y="1481"/>
                    <a:pt x="919" y="1480"/>
                  </a:cubicBezTo>
                  <a:cubicBezTo>
                    <a:pt x="923" y="1479"/>
                    <a:pt x="928" y="1475"/>
                    <a:pt x="930" y="1471"/>
                  </a:cubicBezTo>
                  <a:cubicBezTo>
                    <a:pt x="931" y="1466"/>
                    <a:pt x="932" y="1470"/>
                    <a:pt x="931" y="1473"/>
                  </a:cubicBezTo>
                  <a:cubicBezTo>
                    <a:pt x="930" y="1476"/>
                    <a:pt x="925" y="1480"/>
                    <a:pt x="920" y="1482"/>
                  </a:cubicBezTo>
                  <a:cubicBezTo>
                    <a:pt x="916" y="1484"/>
                    <a:pt x="916" y="1484"/>
                    <a:pt x="920" y="1484"/>
                  </a:cubicBezTo>
                  <a:cubicBezTo>
                    <a:pt x="924" y="1484"/>
                    <a:pt x="922" y="1485"/>
                    <a:pt x="915" y="1487"/>
                  </a:cubicBezTo>
                  <a:cubicBezTo>
                    <a:pt x="909" y="1490"/>
                    <a:pt x="913" y="1490"/>
                    <a:pt x="917" y="1488"/>
                  </a:cubicBezTo>
                  <a:cubicBezTo>
                    <a:pt x="921" y="1487"/>
                    <a:pt x="922" y="1487"/>
                    <a:pt x="920" y="1488"/>
                  </a:cubicBezTo>
                  <a:cubicBezTo>
                    <a:pt x="918" y="1490"/>
                    <a:pt x="923" y="1490"/>
                    <a:pt x="925" y="1490"/>
                  </a:cubicBezTo>
                  <a:cubicBezTo>
                    <a:pt x="926" y="1490"/>
                    <a:pt x="928" y="1490"/>
                    <a:pt x="928" y="1489"/>
                  </a:cubicBezTo>
                  <a:cubicBezTo>
                    <a:pt x="928" y="1488"/>
                    <a:pt x="930" y="1487"/>
                    <a:pt x="931" y="1485"/>
                  </a:cubicBezTo>
                  <a:cubicBezTo>
                    <a:pt x="932" y="1483"/>
                    <a:pt x="931" y="1484"/>
                    <a:pt x="935" y="1484"/>
                  </a:cubicBezTo>
                  <a:cubicBezTo>
                    <a:pt x="939" y="1484"/>
                    <a:pt x="936" y="1485"/>
                    <a:pt x="934" y="1486"/>
                  </a:cubicBezTo>
                  <a:cubicBezTo>
                    <a:pt x="931" y="1488"/>
                    <a:pt x="931" y="1488"/>
                    <a:pt x="930" y="1491"/>
                  </a:cubicBezTo>
                  <a:cubicBezTo>
                    <a:pt x="928" y="1494"/>
                    <a:pt x="928" y="1494"/>
                    <a:pt x="929" y="1493"/>
                  </a:cubicBezTo>
                  <a:cubicBezTo>
                    <a:pt x="930" y="1493"/>
                    <a:pt x="934" y="1491"/>
                    <a:pt x="934" y="1490"/>
                  </a:cubicBezTo>
                  <a:cubicBezTo>
                    <a:pt x="934" y="1489"/>
                    <a:pt x="935" y="1488"/>
                    <a:pt x="936" y="1489"/>
                  </a:cubicBezTo>
                  <a:cubicBezTo>
                    <a:pt x="936" y="1489"/>
                    <a:pt x="937" y="1489"/>
                    <a:pt x="936" y="1487"/>
                  </a:cubicBezTo>
                  <a:cubicBezTo>
                    <a:pt x="936" y="1486"/>
                    <a:pt x="936" y="1487"/>
                    <a:pt x="939" y="1487"/>
                  </a:cubicBezTo>
                  <a:cubicBezTo>
                    <a:pt x="942" y="1486"/>
                    <a:pt x="940" y="1489"/>
                    <a:pt x="937" y="1492"/>
                  </a:cubicBezTo>
                  <a:cubicBezTo>
                    <a:pt x="934" y="1495"/>
                    <a:pt x="934" y="1496"/>
                    <a:pt x="938" y="1495"/>
                  </a:cubicBezTo>
                  <a:cubicBezTo>
                    <a:pt x="942" y="1495"/>
                    <a:pt x="946" y="1493"/>
                    <a:pt x="948" y="1489"/>
                  </a:cubicBezTo>
                  <a:cubicBezTo>
                    <a:pt x="950" y="1486"/>
                    <a:pt x="950" y="1484"/>
                    <a:pt x="953" y="1482"/>
                  </a:cubicBezTo>
                  <a:cubicBezTo>
                    <a:pt x="957" y="1480"/>
                    <a:pt x="955" y="1483"/>
                    <a:pt x="954" y="1484"/>
                  </a:cubicBezTo>
                  <a:cubicBezTo>
                    <a:pt x="954" y="1485"/>
                    <a:pt x="950" y="1490"/>
                    <a:pt x="948" y="1492"/>
                  </a:cubicBezTo>
                  <a:cubicBezTo>
                    <a:pt x="946" y="1495"/>
                    <a:pt x="947" y="1495"/>
                    <a:pt x="948" y="1497"/>
                  </a:cubicBezTo>
                  <a:cubicBezTo>
                    <a:pt x="948" y="1498"/>
                    <a:pt x="945" y="1502"/>
                    <a:pt x="939" y="1506"/>
                  </a:cubicBezTo>
                  <a:cubicBezTo>
                    <a:pt x="934" y="1511"/>
                    <a:pt x="942" y="1510"/>
                    <a:pt x="945" y="1508"/>
                  </a:cubicBezTo>
                  <a:cubicBezTo>
                    <a:pt x="947" y="1507"/>
                    <a:pt x="953" y="1501"/>
                    <a:pt x="958" y="1494"/>
                  </a:cubicBezTo>
                  <a:cubicBezTo>
                    <a:pt x="963" y="1488"/>
                    <a:pt x="960" y="1494"/>
                    <a:pt x="960" y="1494"/>
                  </a:cubicBezTo>
                  <a:cubicBezTo>
                    <a:pt x="954" y="1501"/>
                    <a:pt x="946" y="1510"/>
                    <a:pt x="942" y="1511"/>
                  </a:cubicBezTo>
                  <a:cubicBezTo>
                    <a:pt x="938" y="1513"/>
                    <a:pt x="940" y="1515"/>
                    <a:pt x="942" y="1516"/>
                  </a:cubicBezTo>
                  <a:cubicBezTo>
                    <a:pt x="945" y="1518"/>
                    <a:pt x="945" y="1516"/>
                    <a:pt x="946" y="1513"/>
                  </a:cubicBezTo>
                  <a:cubicBezTo>
                    <a:pt x="948" y="1510"/>
                    <a:pt x="948" y="1514"/>
                    <a:pt x="950" y="1516"/>
                  </a:cubicBezTo>
                  <a:cubicBezTo>
                    <a:pt x="951" y="1519"/>
                    <a:pt x="951" y="1520"/>
                    <a:pt x="955" y="1518"/>
                  </a:cubicBezTo>
                  <a:cubicBezTo>
                    <a:pt x="959" y="1517"/>
                    <a:pt x="959" y="1516"/>
                    <a:pt x="960" y="1515"/>
                  </a:cubicBezTo>
                  <a:cubicBezTo>
                    <a:pt x="960" y="1513"/>
                    <a:pt x="962" y="1512"/>
                    <a:pt x="966" y="1511"/>
                  </a:cubicBezTo>
                  <a:cubicBezTo>
                    <a:pt x="969" y="1510"/>
                    <a:pt x="966" y="1507"/>
                    <a:pt x="968" y="1507"/>
                  </a:cubicBezTo>
                  <a:cubicBezTo>
                    <a:pt x="970" y="1507"/>
                    <a:pt x="969" y="1506"/>
                    <a:pt x="969" y="1504"/>
                  </a:cubicBezTo>
                  <a:cubicBezTo>
                    <a:pt x="969" y="1502"/>
                    <a:pt x="971" y="1501"/>
                    <a:pt x="972" y="1501"/>
                  </a:cubicBezTo>
                  <a:cubicBezTo>
                    <a:pt x="973" y="1501"/>
                    <a:pt x="974" y="1498"/>
                    <a:pt x="974" y="1501"/>
                  </a:cubicBezTo>
                  <a:cubicBezTo>
                    <a:pt x="975" y="1505"/>
                    <a:pt x="974" y="1505"/>
                    <a:pt x="972" y="1508"/>
                  </a:cubicBezTo>
                  <a:cubicBezTo>
                    <a:pt x="971" y="1510"/>
                    <a:pt x="972" y="1510"/>
                    <a:pt x="975" y="1510"/>
                  </a:cubicBezTo>
                  <a:cubicBezTo>
                    <a:pt x="977" y="1510"/>
                    <a:pt x="1005" y="1513"/>
                    <a:pt x="1007" y="1514"/>
                  </a:cubicBezTo>
                  <a:cubicBezTo>
                    <a:pt x="1009" y="1514"/>
                    <a:pt x="1007" y="1512"/>
                    <a:pt x="1006" y="1510"/>
                  </a:cubicBezTo>
                  <a:cubicBezTo>
                    <a:pt x="1005" y="1508"/>
                    <a:pt x="1006" y="1508"/>
                    <a:pt x="1007" y="1507"/>
                  </a:cubicBezTo>
                  <a:cubicBezTo>
                    <a:pt x="1009" y="1506"/>
                    <a:pt x="1006" y="1504"/>
                    <a:pt x="1006" y="1502"/>
                  </a:cubicBezTo>
                  <a:cubicBezTo>
                    <a:pt x="1005" y="1500"/>
                    <a:pt x="1006" y="1499"/>
                    <a:pt x="1003" y="1500"/>
                  </a:cubicBezTo>
                  <a:cubicBezTo>
                    <a:pt x="1001" y="1501"/>
                    <a:pt x="999" y="1501"/>
                    <a:pt x="995" y="1502"/>
                  </a:cubicBezTo>
                  <a:cubicBezTo>
                    <a:pt x="991" y="1503"/>
                    <a:pt x="993" y="1501"/>
                    <a:pt x="993" y="1501"/>
                  </a:cubicBezTo>
                  <a:cubicBezTo>
                    <a:pt x="994" y="1500"/>
                    <a:pt x="995" y="1499"/>
                    <a:pt x="999" y="1498"/>
                  </a:cubicBezTo>
                  <a:cubicBezTo>
                    <a:pt x="1002" y="1496"/>
                    <a:pt x="984" y="1492"/>
                    <a:pt x="974" y="1490"/>
                  </a:cubicBezTo>
                  <a:cubicBezTo>
                    <a:pt x="965" y="1488"/>
                    <a:pt x="984" y="1490"/>
                    <a:pt x="988" y="1491"/>
                  </a:cubicBezTo>
                  <a:cubicBezTo>
                    <a:pt x="991" y="1491"/>
                    <a:pt x="988" y="1490"/>
                    <a:pt x="987" y="1486"/>
                  </a:cubicBezTo>
                  <a:cubicBezTo>
                    <a:pt x="986" y="1482"/>
                    <a:pt x="988" y="1485"/>
                    <a:pt x="991" y="1489"/>
                  </a:cubicBezTo>
                  <a:cubicBezTo>
                    <a:pt x="993" y="1494"/>
                    <a:pt x="1000" y="1494"/>
                    <a:pt x="1003" y="1495"/>
                  </a:cubicBezTo>
                  <a:cubicBezTo>
                    <a:pt x="1006" y="1496"/>
                    <a:pt x="1004" y="1494"/>
                    <a:pt x="1002" y="1492"/>
                  </a:cubicBezTo>
                  <a:cubicBezTo>
                    <a:pt x="999" y="1491"/>
                    <a:pt x="1002" y="1491"/>
                    <a:pt x="1005" y="1492"/>
                  </a:cubicBezTo>
                  <a:cubicBezTo>
                    <a:pt x="1008" y="1494"/>
                    <a:pt x="1009" y="1493"/>
                    <a:pt x="1012" y="1492"/>
                  </a:cubicBezTo>
                  <a:cubicBezTo>
                    <a:pt x="1015" y="1491"/>
                    <a:pt x="1013" y="1490"/>
                    <a:pt x="1009" y="1489"/>
                  </a:cubicBezTo>
                  <a:cubicBezTo>
                    <a:pt x="1005" y="1489"/>
                    <a:pt x="1007" y="1488"/>
                    <a:pt x="1011" y="1489"/>
                  </a:cubicBezTo>
                  <a:cubicBezTo>
                    <a:pt x="1016" y="1489"/>
                    <a:pt x="1015" y="1488"/>
                    <a:pt x="1013" y="1488"/>
                  </a:cubicBezTo>
                  <a:cubicBezTo>
                    <a:pt x="1012" y="1487"/>
                    <a:pt x="1008" y="1488"/>
                    <a:pt x="1004" y="1486"/>
                  </a:cubicBezTo>
                  <a:cubicBezTo>
                    <a:pt x="999" y="1484"/>
                    <a:pt x="1003" y="1485"/>
                    <a:pt x="1005" y="1485"/>
                  </a:cubicBezTo>
                  <a:cubicBezTo>
                    <a:pt x="1006" y="1485"/>
                    <a:pt x="1010" y="1485"/>
                    <a:pt x="1012" y="1485"/>
                  </a:cubicBezTo>
                  <a:cubicBezTo>
                    <a:pt x="1015" y="1485"/>
                    <a:pt x="1020" y="1484"/>
                    <a:pt x="1017" y="1482"/>
                  </a:cubicBezTo>
                  <a:cubicBezTo>
                    <a:pt x="1013" y="1480"/>
                    <a:pt x="1007" y="1480"/>
                    <a:pt x="1004" y="1480"/>
                  </a:cubicBezTo>
                  <a:cubicBezTo>
                    <a:pt x="1002" y="1480"/>
                    <a:pt x="1001" y="1479"/>
                    <a:pt x="999" y="1478"/>
                  </a:cubicBezTo>
                  <a:cubicBezTo>
                    <a:pt x="996" y="1477"/>
                    <a:pt x="992" y="1477"/>
                    <a:pt x="995" y="1477"/>
                  </a:cubicBezTo>
                  <a:cubicBezTo>
                    <a:pt x="998" y="1476"/>
                    <a:pt x="1004" y="1477"/>
                    <a:pt x="1006" y="1478"/>
                  </a:cubicBezTo>
                  <a:cubicBezTo>
                    <a:pt x="1008" y="1479"/>
                    <a:pt x="1018" y="1480"/>
                    <a:pt x="1016" y="1478"/>
                  </a:cubicBezTo>
                  <a:cubicBezTo>
                    <a:pt x="1014" y="1476"/>
                    <a:pt x="1011" y="1476"/>
                    <a:pt x="1009" y="1476"/>
                  </a:cubicBezTo>
                  <a:cubicBezTo>
                    <a:pt x="1007" y="1476"/>
                    <a:pt x="1007" y="1476"/>
                    <a:pt x="1006" y="1475"/>
                  </a:cubicBezTo>
                  <a:cubicBezTo>
                    <a:pt x="1005" y="1474"/>
                    <a:pt x="1004" y="1474"/>
                    <a:pt x="998" y="1474"/>
                  </a:cubicBezTo>
                  <a:cubicBezTo>
                    <a:pt x="992" y="1473"/>
                    <a:pt x="993" y="1470"/>
                    <a:pt x="1000" y="1472"/>
                  </a:cubicBezTo>
                  <a:cubicBezTo>
                    <a:pt x="1006" y="1474"/>
                    <a:pt x="1011" y="1474"/>
                    <a:pt x="1012" y="1474"/>
                  </a:cubicBezTo>
                  <a:cubicBezTo>
                    <a:pt x="1013" y="1473"/>
                    <a:pt x="1016" y="1472"/>
                    <a:pt x="1017" y="1472"/>
                  </a:cubicBezTo>
                  <a:cubicBezTo>
                    <a:pt x="1018" y="1472"/>
                    <a:pt x="1020" y="1471"/>
                    <a:pt x="1018" y="1470"/>
                  </a:cubicBezTo>
                  <a:cubicBezTo>
                    <a:pt x="1017" y="1468"/>
                    <a:pt x="1018" y="1468"/>
                    <a:pt x="1020" y="1469"/>
                  </a:cubicBezTo>
                  <a:cubicBezTo>
                    <a:pt x="1022" y="1469"/>
                    <a:pt x="1022" y="1469"/>
                    <a:pt x="1020" y="1467"/>
                  </a:cubicBezTo>
                  <a:cubicBezTo>
                    <a:pt x="1018" y="1464"/>
                    <a:pt x="1015" y="1465"/>
                    <a:pt x="1012" y="1465"/>
                  </a:cubicBezTo>
                  <a:cubicBezTo>
                    <a:pt x="1010" y="1465"/>
                    <a:pt x="1011" y="1465"/>
                    <a:pt x="1010" y="1464"/>
                  </a:cubicBezTo>
                  <a:cubicBezTo>
                    <a:pt x="1009" y="1463"/>
                    <a:pt x="1005" y="1464"/>
                    <a:pt x="998" y="1463"/>
                  </a:cubicBezTo>
                  <a:cubicBezTo>
                    <a:pt x="990" y="1462"/>
                    <a:pt x="993" y="1462"/>
                    <a:pt x="995" y="1461"/>
                  </a:cubicBezTo>
                  <a:cubicBezTo>
                    <a:pt x="996" y="1461"/>
                    <a:pt x="1017" y="1463"/>
                    <a:pt x="1019" y="1463"/>
                  </a:cubicBezTo>
                  <a:cubicBezTo>
                    <a:pt x="1022" y="1463"/>
                    <a:pt x="1022" y="1462"/>
                    <a:pt x="1021" y="1461"/>
                  </a:cubicBezTo>
                  <a:cubicBezTo>
                    <a:pt x="1020" y="1461"/>
                    <a:pt x="1011" y="1458"/>
                    <a:pt x="1007" y="1458"/>
                  </a:cubicBezTo>
                  <a:cubicBezTo>
                    <a:pt x="1003" y="1457"/>
                    <a:pt x="1020" y="1458"/>
                    <a:pt x="1023" y="1458"/>
                  </a:cubicBezTo>
                  <a:cubicBezTo>
                    <a:pt x="1026" y="1458"/>
                    <a:pt x="1023" y="1455"/>
                    <a:pt x="1018" y="1456"/>
                  </a:cubicBezTo>
                  <a:cubicBezTo>
                    <a:pt x="1014" y="1457"/>
                    <a:pt x="1014" y="1455"/>
                    <a:pt x="1015" y="1454"/>
                  </a:cubicBezTo>
                  <a:cubicBezTo>
                    <a:pt x="1015" y="1453"/>
                    <a:pt x="1012" y="1452"/>
                    <a:pt x="1007" y="1452"/>
                  </a:cubicBezTo>
                  <a:cubicBezTo>
                    <a:pt x="1002" y="1451"/>
                    <a:pt x="1002" y="1451"/>
                    <a:pt x="1005" y="1451"/>
                  </a:cubicBezTo>
                  <a:cubicBezTo>
                    <a:pt x="1009" y="1450"/>
                    <a:pt x="1014" y="1452"/>
                    <a:pt x="1019" y="1453"/>
                  </a:cubicBezTo>
                  <a:cubicBezTo>
                    <a:pt x="1024" y="1454"/>
                    <a:pt x="1026" y="1451"/>
                    <a:pt x="1027" y="1450"/>
                  </a:cubicBezTo>
                  <a:cubicBezTo>
                    <a:pt x="1029" y="1448"/>
                    <a:pt x="1030" y="1448"/>
                    <a:pt x="1028" y="1447"/>
                  </a:cubicBezTo>
                  <a:cubicBezTo>
                    <a:pt x="1027" y="1446"/>
                    <a:pt x="1028" y="1447"/>
                    <a:pt x="1026" y="1443"/>
                  </a:cubicBezTo>
                  <a:cubicBezTo>
                    <a:pt x="1023" y="1438"/>
                    <a:pt x="1017" y="1445"/>
                    <a:pt x="1012" y="1441"/>
                  </a:cubicBezTo>
                  <a:cubicBezTo>
                    <a:pt x="1007" y="1437"/>
                    <a:pt x="1010" y="1439"/>
                    <a:pt x="1012" y="1439"/>
                  </a:cubicBezTo>
                  <a:cubicBezTo>
                    <a:pt x="1013" y="1439"/>
                    <a:pt x="1016" y="1440"/>
                    <a:pt x="1023" y="1441"/>
                  </a:cubicBezTo>
                  <a:cubicBezTo>
                    <a:pt x="1030" y="1441"/>
                    <a:pt x="1032" y="1437"/>
                    <a:pt x="1032" y="1435"/>
                  </a:cubicBezTo>
                  <a:cubicBezTo>
                    <a:pt x="1032" y="1433"/>
                    <a:pt x="1030" y="1432"/>
                    <a:pt x="1027" y="1433"/>
                  </a:cubicBezTo>
                  <a:cubicBezTo>
                    <a:pt x="1024" y="1433"/>
                    <a:pt x="1023" y="1432"/>
                    <a:pt x="1022" y="1431"/>
                  </a:cubicBezTo>
                  <a:cubicBezTo>
                    <a:pt x="1020" y="1430"/>
                    <a:pt x="1019" y="1429"/>
                    <a:pt x="1016" y="1429"/>
                  </a:cubicBezTo>
                  <a:cubicBezTo>
                    <a:pt x="1014" y="1428"/>
                    <a:pt x="1020" y="1428"/>
                    <a:pt x="1023" y="1429"/>
                  </a:cubicBezTo>
                  <a:cubicBezTo>
                    <a:pt x="1025" y="1430"/>
                    <a:pt x="1028" y="1431"/>
                    <a:pt x="1033" y="1429"/>
                  </a:cubicBezTo>
                  <a:cubicBezTo>
                    <a:pt x="1037" y="1428"/>
                    <a:pt x="1035" y="1424"/>
                    <a:pt x="1032" y="1423"/>
                  </a:cubicBezTo>
                  <a:cubicBezTo>
                    <a:pt x="1029" y="1421"/>
                    <a:pt x="1031" y="1421"/>
                    <a:pt x="1032" y="1421"/>
                  </a:cubicBezTo>
                  <a:cubicBezTo>
                    <a:pt x="1034" y="1421"/>
                    <a:pt x="1035" y="1422"/>
                    <a:pt x="1037" y="1420"/>
                  </a:cubicBezTo>
                  <a:cubicBezTo>
                    <a:pt x="1038" y="1419"/>
                    <a:pt x="1037" y="1417"/>
                    <a:pt x="1034" y="1416"/>
                  </a:cubicBezTo>
                  <a:cubicBezTo>
                    <a:pt x="1031" y="1415"/>
                    <a:pt x="1031" y="1419"/>
                    <a:pt x="1028" y="1420"/>
                  </a:cubicBezTo>
                  <a:cubicBezTo>
                    <a:pt x="1025" y="1421"/>
                    <a:pt x="1026" y="1418"/>
                    <a:pt x="1027" y="1417"/>
                  </a:cubicBezTo>
                  <a:cubicBezTo>
                    <a:pt x="1028" y="1416"/>
                    <a:pt x="1026" y="1416"/>
                    <a:pt x="1027" y="1415"/>
                  </a:cubicBezTo>
                  <a:cubicBezTo>
                    <a:pt x="1027" y="1414"/>
                    <a:pt x="1031" y="1408"/>
                    <a:pt x="1033" y="1407"/>
                  </a:cubicBezTo>
                  <a:cubicBezTo>
                    <a:pt x="1035" y="1405"/>
                    <a:pt x="1035" y="1405"/>
                    <a:pt x="1034" y="1402"/>
                  </a:cubicBezTo>
                  <a:cubicBezTo>
                    <a:pt x="1032" y="1399"/>
                    <a:pt x="1030" y="1399"/>
                    <a:pt x="1028" y="1399"/>
                  </a:cubicBezTo>
                  <a:cubicBezTo>
                    <a:pt x="1026" y="1399"/>
                    <a:pt x="1024" y="1400"/>
                    <a:pt x="1022" y="1397"/>
                  </a:cubicBezTo>
                  <a:cubicBezTo>
                    <a:pt x="1021" y="1394"/>
                    <a:pt x="1016" y="1395"/>
                    <a:pt x="1012" y="1392"/>
                  </a:cubicBezTo>
                  <a:cubicBezTo>
                    <a:pt x="1008" y="1389"/>
                    <a:pt x="1018" y="1391"/>
                    <a:pt x="1021" y="1392"/>
                  </a:cubicBezTo>
                  <a:cubicBezTo>
                    <a:pt x="1024" y="1393"/>
                    <a:pt x="1031" y="1398"/>
                    <a:pt x="1037" y="1398"/>
                  </a:cubicBezTo>
                  <a:cubicBezTo>
                    <a:pt x="1042" y="1397"/>
                    <a:pt x="1033" y="1395"/>
                    <a:pt x="1031" y="1395"/>
                  </a:cubicBezTo>
                  <a:cubicBezTo>
                    <a:pt x="1029" y="1394"/>
                    <a:pt x="1026" y="1394"/>
                    <a:pt x="1026" y="1391"/>
                  </a:cubicBezTo>
                  <a:cubicBezTo>
                    <a:pt x="1025" y="1388"/>
                    <a:pt x="1028" y="1392"/>
                    <a:pt x="1030" y="1392"/>
                  </a:cubicBezTo>
                  <a:cubicBezTo>
                    <a:pt x="1032" y="1393"/>
                    <a:pt x="1034" y="1393"/>
                    <a:pt x="1033" y="1389"/>
                  </a:cubicBezTo>
                  <a:cubicBezTo>
                    <a:pt x="1031" y="1386"/>
                    <a:pt x="1025" y="1385"/>
                    <a:pt x="1024" y="1385"/>
                  </a:cubicBezTo>
                  <a:cubicBezTo>
                    <a:pt x="1023" y="1385"/>
                    <a:pt x="1021" y="1385"/>
                    <a:pt x="1018" y="1384"/>
                  </a:cubicBezTo>
                  <a:cubicBezTo>
                    <a:pt x="1016" y="1383"/>
                    <a:pt x="1012" y="1381"/>
                    <a:pt x="1010" y="1381"/>
                  </a:cubicBezTo>
                  <a:cubicBezTo>
                    <a:pt x="1009" y="1381"/>
                    <a:pt x="1007" y="1381"/>
                    <a:pt x="1006" y="1379"/>
                  </a:cubicBezTo>
                  <a:cubicBezTo>
                    <a:pt x="1005" y="1377"/>
                    <a:pt x="1008" y="1378"/>
                    <a:pt x="1008" y="1378"/>
                  </a:cubicBezTo>
                  <a:cubicBezTo>
                    <a:pt x="1016" y="1381"/>
                    <a:pt x="1021" y="1380"/>
                    <a:pt x="1022" y="1381"/>
                  </a:cubicBezTo>
                  <a:cubicBezTo>
                    <a:pt x="1024" y="1382"/>
                    <a:pt x="1024" y="1380"/>
                    <a:pt x="1026" y="1380"/>
                  </a:cubicBezTo>
                  <a:cubicBezTo>
                    <a:pt x="1028" y="1379"/>
                    <a:pt x="1027" y="1379"/>
                    <a:pt x="1026" y="1377"/>
                  </a:cubicBezTo>
                  <a:cubicBezTo>
                    <a:pt x="1025" y="1376"/>
                    <a:pt x="1025" y="1375"/>
                    <a:pt x="1024" y="1373"/>
                  </a:cubicBezTo>
                  <a:cubicBezTo>
                    <a:pt x="1023" y="1371"/>
                    <a:pt x="1028" y="1369"/>
                    <a:pt x="1030" y="1369"/>
                  </a:cubicBezTo>
                  <a:cubicBezTo>
                    <a:pt x="1033" y="1368"/>
                    <a:pt x="1036" y="1368"/>
                    <a:pt x="1034" y="1370"/>
                  </a:cubicBezTo>
                  <a:cubicBezTo>
                    <a:pt x="1032" y="1371"/>
                    <a:pt x="1036" y="1371"/>
                    <a:pt x="1035" y="1372"/>
                  </a:cubicBezTo>
                  <a:cubicBezTo>
                    <a:pt x="1033" y="1373"/>
                    <a:pt x="1034" y="1374"/>
                    <a:pt x="1035" y="1374"/>
                  </a:cubicBezTo>
                  <a:cubicBezTo>
                    <a:pt x="1037" y="1374"/>
                    <a:pt x="1042" y="1376"/>
                    <a:pt x="1043" y="1375"/>
                  </a:cubicBezTo>
                  <a:cubicBezTo>
                    <a:pt x="1045" y="1375"/>
                    <a:pt x="1045" y="1373"/>
                    <a:pt x="1049" y="1373"/>
                  </a:cubicBezTo>
                  <a:cubicBezTo>
                    <a:pt x="1052" y="1374"/>
                    <a:pt x="1054" y="1370"/>
                    <a:pt x="1054" y="1366"/>
                  </a:cubicBezTo>
                  <a:cubicBezTo>
                    <a:pt x="1054" y="1363"/>
                    <a:pt x="1048" y="1363"/>
                    <a:pt x="1047" y="1363"/>
                  </a:cubicBezTo>
                  <a:cubicBezTo>
                    <a:pt x="1045" y="1363"/>
                    <a:pt x="1042" y="1361"/>
                    <a:pt x="1041" y="1360"/>
                  </a:cubicBezTo>
                  <a:cubicBezTo>
                    <a:pt x="1039" y="1360"/>
                    <a:pt x="1038" y="1359"/>
                    <a:pt x="1038" y="1358"/>
                  </a:cubicBezTo>
                  <a:cubicBezTo>
                    <a:pt x="1038" y="1357"/>
                    <a:pt x="1039" y="1357"/>
                    <a:pt x="1039" y="1355"/>
                  </a:cubicBezTo>
                  <a:cubicBezTo>
                    <a:pt x="1039" y="1353"/>
                    <a:pt x="1041" y="1356"/>
                    <a:pt x="1042" y="1357"/>
                  </a:cubicBezTo>
                  <a:cubicBezTo>
                    <a:pt x="1043" y="1359"/>
                    <a:pt x="1044" y="1359"/>
                    <a:pt x="1045" y="1360"/>
                  </a:cubicBezTo>
                  <a:cubicBezTo>
                    <a:pt x="1047" y="1360"/>
                    <a:pt x="1048" y="1360"/>
                    <a:pt x="1049" y="1361"/>
                  </a:cubicBezTo>
                  <a:cubicBezTo>
                    <a:pt x="1051" y="1362"/>
                    <a:pt x="1053" y="1363"/>
                    <a:pt x="1056" y="1363"/>
                  </a:cubicBezTo>
                  <a:cubicBezTo>
                    <a:pt x="1058" y="1363"/>
                    <a:pt x="1059" y="1362"/>
                    <a:pt x="1058" y="1361"/>
                  </a:cubicBezTo>
                  <a:cubicBezTo>
                    <a:pt x="1058" y="1359"/>
                    <a:pt x="1053" y="1357"/>
                    <a:pt x="1048" y="1354"/>
                  </a:cubicBezTo>
                  <a:cubicBezTo>
                    <a:pt x="1042" y="1351"/>
                    <a:pt x="1045" y="1352"/>
                    <a:pt x="1047" y="1352"/>
                  </a:cubicBezTo>
                  <a:cubicBezTo>
                    <a:pt x="1049" y="1353"/>
                    <a:pt x="1057" y="1356"/>
                    <a:pt x="1060" y="1359"/>
                  </a:cubicBezTo>
                  <a:cubicBezTo>
                    <a:pt x="1063" y="1361"/>
                    <a:pt x="1063" y="1356"/>
                    <a:pt x="1063" y="1355"/>
                  </a:cubicBezTo>
                  <a:cubicBezTo>
                    <a:pt x="1062" y="1354"/>
                    <a:pt x="1057" y="1349"/>
                    <a:pt x="1056" y="1348"/>
                  </a:cubicBezTo>
                  <a:cubicBezTo>
                    <a:pt x="1054" y="1347"/>
                    <a:pt x="1050" y="1348"/>
                    <a:pt x="1052" y="1346"/>
                  </a:cubicBezTo>
                  <a:cubicBezTo>
                    <a:pt x="1054" y="1344"/>
                    <a:pt x="1050" y="1345"/>
                    <a:pt x="1048" y="1342"/>
                  </a:cubicBezTo>
                  <a:cubicBezTo>
                    <a:pt x="1047" y="1339"/>
                    <a:pt x="1050" y="1341"/>
                    <a:pt x="1052" y="1342"/>
                  </a:cubicBezTo>
                  <a:cubicBezTo>
                    <a:pt x="1053" y="1343"/>
                    <a:pt x="1063" y="1347"/>
                    <a:pt x="1067" y="1349"/>
                  </a:cubicBezTo>
                  <a:cubicBezTo>
                    <a:pt x="1071" y="1351"/>
                    <a:pt x="1075" y="1356"/>
                    <a:pt x="1073" y="1351"/>
                  </a:cubicBezTo>
                  <a:cubicBezTo>
                    <a:pt x="1070" y="1345"/>
                    <a:pt x="1066" y="1346"/>
                    <a:pt x="1066" y="1346"/>
                  </a:cubicBezTo>
                  <a:cubicBezTo>
                    <a:pt x="1064" y="1347"/>
                    <a:pt x="1064" y="1347"/>
                    <a:pt x="1064" y="1345"/>
                  </a:cubicBezTo>
                  <a:cubicBezTo>
                    <a:pt x="1063" y="1343"/>
                    <a:pt x="1060" y="1342"/>
                    <a:pt x="1059" y="1341"/>
                  </a:cubicBezTo>
                  <a:cubicBezTo>
                    <a:pt x="1057" y="1340"/>
                    <a:pt x="1055" y="1339"/>
                    <a:pt x="1051" y="1339"/>
                  </a:cubicBezTo>
                  <a:cubicBezTo>
                    <a:pt x="1047" y="1339"/>
                    <a:pt x="1053" y="1337"/>
                    <a:pt x="1057" y="1339"/>
                  </a:cubicBezTo>
                  <a:cubicBezTo>
                    <a:pt x="1061" y="1340"/>
                    <a:pt x="1066" y="1345"/>
                    <a:pt x="1068" y="1346"/>
                  </a:cubicBezTo>
                  <a:cubicBezTo>
                    <a:pt x="1070" y="1347"/>
                    <a:pt x="1073" y="1347"/>
                    <a:pt x="1072" y="1346"/>
                  </a:cubicBezTo>
                  <a:cubicBezTo>
                    <a:pt x="1071" y="1345"/>
                    <a:pt x="1064" y="1342"/>
                    <a:pt x="1061" y="1340"/>
                  </a:cubicBezTo>
                  <a:cubicBezTo>
                    <a:pt x="1057" y="1338"/>
                    <a:pt x="1067" y="1342"/>
                    <a:pt x="1068" y="1342"/>
                  </a:cubicBezTo>
                  <a:cubicBezTo>
                    <a:pt x="1070" y="1343"/>
                    <a:pt x="1068" y="1340"/>
                    <a:pt x="1065" y="1337"/>
                  </a:cubicBezTo>
                  <a:cubicBezTo>
                    <a:pt x="1063" y="1334"/>
                    <a:pt x="1069" y="1340"/>
                    <a:pt x="1070" y="1341"/>
                  </a:cubicBezTo>
                  <a:cubicBezTo>
                    <a:pt x="1071" y="1342"/>
                    <a:pt x="1072" y="1344"/>
                    <a:pt x="1074" y="1344"/>
                  </a:cubicBezTo>
                  <a:cubicBezTo>
                    <a:pt x="1077" y="1344"/>
                    <a:pt x="1076" y="1342"/>
                    <a:pt x="1075" y="1342"/>
                  </a:cubicBezTo>
                  <a:cubicBezTo>
                    <a:pt x="1073" y="1342"/>
                    <a:pt x="1071" y="1340"/>
                    <a:pt x="1069" y="1337"/>
                  </a:cubicBezTo>
                  <a:cubicBezTo>
                    <a:pt x="1067" y="1334"/>
                    <a:pt x="1072" y="1339"/>
                    <a:pt x="1075" y="1340"/>
                  </a:cubicBezTo>
                  <a:cubicBezTo>
                    <a:pt x="1077" y="1342"/>
                    <a:pt x="1077" y="1340"/>
                    <a:pt x="1074" y="1339"/>
                  </a:cubicBezTo>
                  <a:cubicBezTo>
                    <a:pt x="1072" y="1337"/>
                    <a:pt x="1080" y="1337"/>
                    <a:pt x="1083" y="1338"/>
                  </a:cubicBezTo>
                  <a:cubicBezTo>
                    <a:pt x="1086" y="1338"/>
                    <a:pt x="1085" y="1338"/>
                    <a:pt x="1084" y="1336"/>
                  </a:cubicBezTo>
                  <a:cubicBezTo>
                    <a:pt x="1082" y="1335"/>
                    <a:pt x="1081" y="1333"/>
                    <a:pt x="1082" y="1331"/>
                  </a:cubicBezTo>
                  <a:cubicBezTo>
                    <a:pt x="1083" y="1329"/>
                    <a:pt x="1077" y="1328"/>
                    <a:pt x="1076" y="1328"/>
                  </a:cubicBezTo>
                  <a:cubicBezTo>
                    <a:pt x="1074" y="1329"/>
                    <a:pt x="1071" y="1328"/>
                    <a:pt x="1068" y="1326"/>
                  </a:cubicBezTo>
                  <a:cubicBezTo>
                    <a:pt x="1064" y="1325"/>
                    <a:pt x="1062" y="1325"/>
                    <a:pt x="1058" y="1324"/>
                  </a:cubicBezTo>
                  <a:cubicBezTo>
                    <a:pt x="1054" y="1323"/>
                    <a:pt x="1062" y="1322"/>
                    <a:pt x="1069" y="1324"/>
                  </a:cubicBezTo>
                  <a:cubicBezTo>
                    <a:pt x="1076" y="1327"/>
                    <a:pt x="1085" y="1329"/>
                    <a:pt x="1088" y="1329"/>
                  </a:cubicBezTo>
                  <a:cubicBezTo>
                    <a:pt x="1091" y="1328"/>
                    <a:pt x="1090" y="1329"/>
                    <a:pt x="1092" y="1328"/>
                  </a:cubicBezTo>
                  <a:cubicBezTo>
                    <a:pt x="1093" y="1328"/>
                    <a:pt x="1093" y="1328"/>
                    <a:pt x="1093" y="1326"/>
                  </a:cubicBezTo>
                  <a:cubicBezTo>
                    <a:pt x="1092" y="1324"/>
                    <a:pt x="1091" y="1322"/>
                    <a:pt x="1091" y="1318"/>
                  </a:cubicBezTo>
                  <a:cubicBezTo>
                    <a:pt x="1090" y="1315"/>
                    <a:pt x="1088" y="1315"/>
                    <a:pt x="1085" y="1315"/>
                  </a:cubicBezTo>
                  <a:cubicBezTo>
                    <a:pt x="1082" y="1314"/>
                    <a:pt x="1086" y="1310"/>
                    <a:pt x="1088" y="1308"/>
                  </a:cubicBezTo>
                  <a:cubicBezTo>
                    <a:pt x="1090" y="1305"/>
                    <a:pt x="1091" y="1305"/>
                    <a:pt x="1088" y="1304"/>
                  </a:cubicBezTo>
                  <a:cubicBezTo>
                    <a:pt x="1086" y="1302"/>
                    <a:pt x="1080" y="1303"/>
                    <a:pt x="1079" y="1304"/>
                  </a:cubicBezTo>
                  <a:cubicBezTo>
                    <a:pt x="1078" y="1305"/>
                    <a:pt x="1077" y="1305"/>
                    <a:pt x="1076" y="1305"/>
                  </a:cubicBezTo>
                  <a:cubicBezTo>
                    <a:pt x="1076" y="1304"/>
                    <a:pt x="1074" y="1304"/>
                    <a:pt x="1074" y="1304"/>
                  </a:cubicBezTo>
                  <a:cubicBezTo>
                    <a:pt x="1063" y="1302"/>
                    <a:pt x="1063" y="1299"/>
                    <a:pt x="1062" y="1298"/>
                  </a:cubicBezTo>
                  <a:cubicBezTo>
                    <a:pt x="1061" y="1298"/>
                    <a:pt x="1060" y="1298"/>
                    <a:pt x="1060" y="1298"/>
                  </a:cubicBezTo>
                  <a:cubicBezTo>
                    <a:pt x="1058" y="1298"/>
                    <a:pt x="1056" y="1294"/>
                    <a:pt x="1065" y="1294"/>
                  </a:cubicBezTo>
                  <a:cubicBezTo>
                    <a:pt x="1074" y="1294"/>
                    <a:pt x="1076" y="1295"/>
                    <a:pt x="1084" y="1292"/>
                  </a:cubicBezTo>
                  <a:cubicBezTo>
                    <a:pt x="1091" y="1290"/>
                    <a:pt x="1092" y="1292"/>
                    <a:pt x="1092" y="1292"/>
                  </a:cubicBezTo>
                  <a:cubicBezTo>
                    <a:pt x="1092" y="1292"/>
                    <a:pt x="1093" y="1296"/>
                    <a:pt x="1097" y="1293"/>
                  </a:cubicBezTo>
                  <a:cubicBezTo>
                    <a:pt x="1101" y="1290"/>
                    <a:pt x="1095" y="1288"/>
                    <a:pt x="1093" y="1287"/>
                  </a:cubicBezTo>
                  <a:cubicBezTo>
                    <a:pt x="1091" y="1287"/>
                    <a:pt x="1089" y="1288"/>
                    <a:pt x="1092" y="1284"/>
                  </a:cubicBezTo>
                  <a:cubicBezTo>
                    <a:pt x="1094" y="1280"/>
                    <a:pt x="1089" y="1275"/>
                    <a:pt x="1088" y="1273"/>
                  </a:cubicBezTo>
                  <a:cubicBezTo>
                    <a:pt x="1087" y="1271"/>
                    <a:pt x="1083" y="1271"/>
                    <a:pt x="1083" y="1270"/>
                  </a:cubicBezTo>
                  <a:cubicBezTo>
                    <a:pt x="1082" y="1269"/>
                    <a:pt x="1081" y="1268"/>
                    <a:pt x="1081" y="1268"/>
                  </a:cubicBezTo>
                  <a:cubicBezTo>
                    <a:pt x="1076" y="1267"/>
                    <a:pt x="1081" y="1267"/>
                    <a:pt x="1076" y="1263"/>
                  </a:cubicBezTo>
                  <a:cubicBezTo>
                    <a:pt x="1072" y="1260"/>
                    <a:pt x="1074" y="1256"/>
                    <a:pt x="1074" y="1256"/>
                  </a:cubicBezTo>
                  <a:cubicBezTo>
                    <a:pt x="1074" y="1256"/>
                    <a:pt x="1076" y="1258"/>
                    <a:pt x="1074" y="1254"/>
                  </a:cubicBezTo>
                  <a:cubicBezTo>
                    <a:pt x="1072" y="1250"/>
                    <a:pt x="1076" y="1252"/>
                    <a:pt x="1083" y="1253"/>
                  </a:cubicBezTo>
                  <a:cubicBezTo>
                    <a:pt x="1089" y="1255"/>
                    <a:pt x="1085" y="1257"/>
                    <a:pt x="1090" y="1255"/>
                  </a:cubicBezTo>
                  <a:cubicBezTo>
                    <a:pt x="1095" y="1253"/>
                    <a:pt x="1101" y="1256"/>
                    <a:pt x="1101" y="1256"/>
                  </a:cubicBezTo>
                  <a:cubicBezTo>
                    <a:pt x="1104" y="1258"/>
                    <a:pt x="1104" y="1256"/>
                    <a:pt x="1106" y="1251"/>
                  </a:cubicBezTo>
                  <a:cubicBezTo>
                    <a:pt x="1108" y="1247"/>
                    <a:pt x="1112" y="1245"/>
                    <a:pt x="1115" y="1242"/>
                  </a:cubicBezTo>
                  <a:cubicBezTo>
                    <a:pt x="1119" y="1240"/>
                    <a:pt x="1117" y="1240"/>
                    <a:pt x="1114" y="1237"/>
                  </a:cubicBezTo>
                  <a:cubicBezTo>
                    <a:pt x="1112" y="1235"/>
                    <a:pt x="1116" y="1235"/>
                    <a:pt x="1115" y="1233"/>
                  </a:cubicBezTo>
                  <a:cubicBezTo>
                    <a:pt x="1115" y="1231"/>
                    <a:pt x="1110" y="1233"/>
                    <a:pt x="1106" y="1231"/>
                  </a:cubicBezTo>
                  <a:cubicBezTo>
                    <a:pt x="1103" y="1228"/>
                    <a:pt x="1110" y="1226"/>
                    <a:pt x="1114" y="1228"/>
                  </a:cubicBezTo>
                  <a:cubicBezTo>
                    <a:pt x="1117" y="1230"/>
                    <a:pt x="1117" y="1229"/>
                    <a:pt x="1120" y="1223"/>
                  </a:cubicBezTo>
                  <a:cubicBezTo>
                    <a:pt x="1123" y="1217"/>
                    <a:pt x="1127" y="1226"/>
                    <a:pt x="1130" y="1227"/>
                  </a:cubicBezTo>
                  <a:cubicBezTo>
                    <a:pt x="1134" y="1228"/>
                    <a:pt x="1136" y="1226"/>
                    <a:pt x="1134" y="1219"/>
                  </a:cubicBezTo>
                  <a:cubicBezTo>
                    <a:pt x="1131" y="1211"/>
                    <a:pt x="1140" y="1222"/>
                    <a:pt x="1142" y="1224"/>
                  </a:cubicBezTo>
                  <a:cubicBezTo>
                    <a:pt x="1143" y="1225"/>
                    <a:pt x="1146" y="1227"/>
                    <a:pt x="1150" y="1226"/>
                  </a:cubicBezTo>
                  <a:cubicBezTo>
                    <a:pt x="1155" y="1224"/>
                    <a:pt x="1157" y="1228"/>
                    <a:pt x="1153" y="1222"/>
                  </a:cubicBezTo>
                  <a:cubicBezTo>
                    <a:pt x="1150" y="1216"/>
                    <a:pt x="1158" y="1222"/>
                    <a:pt x="1161" y="1224"/>
                  </a:cubicBezTo>
                  <a:cubicBezTo>
                    <a:pt x="1163" y="1226"/>
                    <a:pt x="1170" y="1218"/>
                    <a:pt x="1172" y="1215"/>
                  </a:cubicBezTo>
                  <a:cubicBezTo>
                    <a:pt x="1174" y="1213"/>
                    <a:pt x="1176" y="1213"/>
                    <a:pt x="1169" y="1209"/>
                  </a:cubicBezTo>
                  <a:cubicBezTo>
                    <a:pt x="1162" y="1206"/>
                    <a:pt x="1163" y="1204"/>
                    <a:pt x="1165" y="1202"/>
                  </a:cubicBezTo>
                  <a:cubicBezTo>
                    <a:pt x="1166" y="1199"/>
                    <a:pt x="1173" y="1200"/>
                    <a:pt x="1179" y="1199"/>
                  </a:cubicBezTo>
                  <a:cubicBezTo>
                    <a:pt x="1184" y="1198"/>
                    <a:pt x="1178" y="1196"/>
                    <a:pt x="1176" y="1196"/>
                  </a:cubicBezTo>
                  <a:cubicBezTo>
                    <a:pt x="1173" y="1195"/>
                    <a:pt x="1179" y="1194"/>
                    <a:pt x="1182" y="1192"/>
                  </a:cubicBezTo>
                  <a:cubicBezTo>
                    <a:pt x="1184" y="1191"/>
                    <a:pt x="1185" y="1190"/>
                    <a:pt x="1181" y="1189"/>
                  </a:cubicBezTo>
                  <a:cubicBezTo>
                    <a:pt x="1177" y="1189"/>
                    <a:pt x="1181" y="1187"/>
                    <a:pt x="1185" y="1188"/>
                  </a:cubicBezTo>
                  <a:cubicBezTo>
                    <a:pt x="1189" y="1190"/>
                    <a:pt x="1188" y="1186"/>
                    <a:pt x="1187" y="1185"/>
                  </a:cubicBezTo>
                  <a:cubicBezTo>
                    <a:pt x="1186" y="1185"/>
                    <a:pt x="1181" y="1183"/>
                    <a:pt x="1177" y="1183"/>
                  </a:cubicBezTo>
                  <a:cubicBezTo>
                    <a:pt x="1172" y="1183"/>
                    <a:pt x="1176" y="1181"/>
                    <a:pt x="1178" y="1181"/>
                  </a:cubicBezTo>
                  <a:cubicBezTo>
                    <a:pt x="1180" y="1180"/>
                    <a:pt x="1183" y="1181"/>
                    <a:pt x="1183" y="1179"/>
                  </a:cubicBezTo>
                  <a:cubicBezTo>
                    <a:pt x="1183" y="1177"/>
                    <a:pt x="1185" y="1180"/>
                    <a:pt x="1188" y="1183"/>
                  </a:cubicBezTo>
                  <a:cubicBezTo>
                    <a:pt x="1192" y="1185"/>
                    <a:pt x="1196" y="1184"/>
                    <a:pt x="1203" y="1183"/>
                  </a:cubicBezTo>
                  <a:cubicBezTo>
                    <a:pt x="1210" y="1182"/>
                    <a:pt x="1200" y="1187"/>
                    <a:pt x="1198" y="1189"/>
                  </a:cubicBezTo>
                  <a:cubicBezTo>
                    <a:pt x="1196" y="1191"/>
                    <a:pt x="1192" y="1198"/>
                    <a:pt x="1188" y="1198"/>
                  </a:cubicBezTo>
                  <a:cubicBezTo>
                    <a:pt x="1184" y="1199"/>
                    <a:pt x="1186" y="1204"/>
                    <a:pt x="1185" y="1207"/>
                  </a:cubicBezTo>
                  <a:cubicBezTo>
                    <a:pt x="1184" y="1209"/>
                    <a:pt x="1185" y="1209"/>
                    <a:pt x="1189" y="1208"/>
                  </a:cubicBezTo>
                  <a:cubicBezTo>
                    <a:pt x="1194" y="1207"/>
                    <a:pt x="1202" y="1213"/>
                    <a:pt x="1205" y="1215"/>
                  </a:cubicBezTo>
                  <a:cubicBezTo>
                    <a:pt x="1208" y="1217"/>
                    <a:pt x="1205" y="1213"/>
                    <a:pt x="1205" y="1209"/>
                  </a:cubicBezTo>
                  <a:cubicBezTo>
                    <a:pt x="1205" y="1205"/>
                    <a:pt x="1205" y="1207"/>
                    <a:pt x="1207" y="1202"/>
                  </a:cubicBezTo>
                  <a:cubicBezTo>
                    <a:pt x="1209" y="1197"/>
                    <a:pt x="1209" y="1203"/>
                    <a:pt x="1211" y="1208"/>
                  </a:cubicBezTo>
                  <a:cubicBezTo>
                    <a:pt x="1212" y="1213"/>
                    <a:pt x="1214" y="1212"/>
                    <a:pt x="1222" y="1203"/>
                  </a:cubicBezTo>
                  <a:cubicBezTo>
                    <a:pt x="1229" y="1193"/>
                    <a:pt x="1231" y="1202"/>
                    <a:pt x="1232" y="1205"/>
                  </a:cubicBezTo>
                  <a:cubicBezTo>
                    <a:pt x="1234" y="1207"/>
                    <a:pt x="1235" y="1207"/>
                    <a:pt x="1239" y="1206"/>
                  </a:cubicBezTo>
                  <a:cubicBezTo>
                    <a:pt x="1244" y="1205"/>
                    <a:pt x="1245" y="1203"/>
                    <a:pt x="1247" y="1201"/>
                  </a:cubicBezTo>
                  <a:cubicBezTo>
                    <a:pt x="1248" y="1199"/>
                    <a:pt x="1250" y="1199"/>
                    <a:pt x="1250" y="1196"/>
                  </a:cubicBezTo>
                  <a:cubicBezTo>
                    <a:pt x="1250" y="1193"/>
                    <a:pt x="1252" y="1194"/>
                    <a:pt x="1254" y="1193"/>
                  </a:cubicBezTo>
                  <a:cubicBezTo>
                    <a:pt x="1255" y="1192"/>
                    <a:pt x="1255" y="1193"/>
                    <a:pt x="1259" y="1196"/>
                  </a:cubicBezTo>
                  <a:cubicBezTo>
                    <a:pt x="1262" y="1198"/>
                    <a:pt x="1259" y="1192"/>
                    <a:pt x="1259" y="1192"/>
                  </a:cubicBezTo>
                  <a:cubicBezTo>
                    <a:pt x="1258" y="1192"/>
                    <a:pt x="1256" y="1191"/>
                    <a:pt x="1257" y="1189"/>
                  </a:cubicBezTo>
                  <a:cubicBezTo>
                    <a:pt x="1259" y="1188"/>
                    <a:pt x="1259" y="1188"/>
                    <a:pt x="1256" y="1186"/>
                  </a:cubicBezTo>
                  <a:cubicBezTo>
                    <a:pt x="1255" y="1186"/>
                    <a:pt x="1256" y="1184"/>
                    <a:pt x="1253" y="1181"/>
                  </a:cubicBezTo>
                  <a:cubicBezTo>
                    <a:pt x="1250" y="1178"/>
                    <a:pt x="1257" y="1182"/>
                    <a:pt x="1258" y="1184"/>
                  </a:cubicBezTo>
                  <a:cubicBezTo>
                    <a:pt x="1259" y="1185"/>
                    <a:pt x="1261" y="1187"/>
                    <a:pt x="1265" y="1186"/>
                  </a:cubicBezTo>
                  <a:cubicBezTo>
                    <a:pt x="1268" y="1186"/>
                    <a:pt x="1271" y="1189"/>
                    <a:pt x="1275" y="1189"/>
                  </a:cubicBezTo>
                  <a:cubicBezTo>
                    <a:pt x="1279" y="1189"/>
                    <a:pt x="1276" y="1188"/>
                    <a:pt x="1274" y="1186"/>
                  </a:cubicBezTo>
                  <a:cubicBezTo>
                    <a:pt x="1272" y="1184"/>
                    <a:pt x="1272" y="1183"/>
                    <a:pt x="1273" y="1181"/>
                  </a:cubicBezTo>
                  <a:cubicBezTo>
                    <a:pt x="1275" y="1179"/>
                    <a:pt x="1274" y="1177"/>
                    <a:pt x="1277" y="1184"/>
                  </a:cubicBezTo>
                  <a:cubicBezTo>
                    <a:pt x="1280" y="1190"/>
                    <a:pt x="1288" y="1183"/>
                    <a:pt x="1291" y="1179"/>
                  </a:cubicBezTo>
                  <a:cubicBezTo>
                    <a:pt x="1293" y="1176"/>
                    <a:pt x="1293" y="1176"/>
                    <a:pt x="1295" y="1173"/>
                  </a:cubicBezTo>
                  <a:cubicBezTo>
                    <a:pt x="1298" y="1171"/>
                    <a:pt x="1298" y="1171"/>
                    <a:pt x="1297" y="1170"/>
                  </a:cubicBezTo>
                  <a:cubicBezTo>
                    <a:pt x="1295" y="1169"/>
                    <a:pt x="1295" y="1168"/>
                    <a:pt x="1296" y="1166"/>
                  </a:cubicBezTo>
                  <a:cubicBezTo>
                    <a:pt x="1298" y="1164"/>
                    <a:pt x="1299" y="1165"/>
                    <a:pt x="1299" y="1168"/>
                  </a:cubicBezTo>
                  <a:cubicBezTo>
                    <a:pt x="1299" y="1170"/>
                    <a:pt x="1302" y="1168"/>
                    <a:pt x="1303" y="1169"/>
                  </a:cubicBezTo>
                  <a:cubicBezTo>
                    <a:pt x="1305" y="1170"/>
                    <a:pt x="1309" y="1160"/>
                    <a:pt x="1310" y="1158"/>
                  </a:cubicBezTo>
                  <a:cubicBezTo>
                    <a:pt x="1312" y="1155"/>
                    <a:pt x="1314" y="1153"/>
                    <a:pt x="1313" y="1150"/>
                  </a:cubicBezTo>
                  <a:cubicBezTo>
                    <a:pt x="1312" y="1148"/>
                    <a:pt x="1313" y="1148"/>
                    <a:pt x="1314" y="1147"/>
                  </a:cubicBezTo>
                  <a:cubicBezTo>
                    <a:pt x="1315" y="1145"/>
                    <a:pt x="1320" y="1142"/>
                    <a:pt x="1326" y="1139"/>
                  </a:cubicBezTo>
                  <a:cubicBezTo>
                    <a:pt x="1332" y="1136"/>
                    <a:pt x="1327" y="1135"/>
                    <a:pt x="1325" y="1134"/>
                  </a:cubicBezTo>
                  <a:cubicBezTo>
                    <a:pt x="1323" y="1134"/>
                    <a:pt x="1329" y="1130"/>
                    <a:pt x="1331" y="1129"/>
                  </a:cubicBezTo>
                  <a:cubicBezTo>
                    <a:pt x="1333" y="1128"/>
                    <a:pt x="1332" y="1126"/>
                    <a:pt x="1329" y="1126"/>
                  </a:cubicBezTo>
                  <a:cubicBezTo>
                    <a:pt x="1326" y="1125"/>
                    <a:pt x="1330" y="1123"/>
                    <a:pt x="1336" y="1120"/>
                  </a:cubicBezTo>
                  <a:cubicBezTo>
                    <a:pt x="1341" y="1118"/>
                    <a:pt x="1338" y="1119"/>
                    <a:pt x="1335" y="1116"/>
                  </a:cubicBezTo>
                  <a:cubicBezTo>
                    <a:pt x="1332" y="1113"/>
                    <a:pt x="1339" y="1112"/>
                    <a:pt x="1342" y="1111"/>
                  </a:cubicBezTo>
                  <a:cubicBezTo>
                    <a:pt x="1346" y="1109"/>
                    <a:pt x="1345" y="1109"/>
                    <a:pt x="1341" y="1108"/>
                  </a:cubicBezTo>
                  <a:cubicBezTo>
                    <a:pt x="1337" y="1107"/>
                    <a:pt x="1343" y="1105"/>
                    <a:pt x="1343" y="1105"/>
                  </a:cubicBezTo>
                  <a:cubicBezTo>
                    <a:pt x="1343" y="1105"/>
                    <a:pt x="1371" y="1093"/>
                    <a:pt x="1374" y="1091"/>
                  </a:cubicBezTo>
                  <a:cubicBezTo>
                    <a:pt x="1377" y="1090"/>
                    <a:pt x="1377" y="1089"/>
                    <a:pt x="1376" y="1088"/>
                  </a:cubicBezTo>
                  <a:cubicBezTo>
                    <a:pt x="1375" y="1087"/>
                    <a:pt x="1376" y="1086"/>
                    <a:pt x="1378" y="1084"/>
                  </a:cubicBezTo>
                  <a:cubicBezTo>
                    <a:pt x="1380" y="1082"/>
                    <a:pt x="1380" y="1082"/>
                    <a:pt x="1378" y="1080"/>
                  </a:cubicBezTo>
                  <a:cubicBezTo>
                    <a:pt x="1376" y="1079"/>
                    <a:pt x="1376" y="1080"/>
                    <a:pt x="1373" y="1079"/>
                  </a:cubicBezTo>
                  <a:cubicBezTo>
                    <a:pt x="1369" y="1078"/>
                    <a:pt x="1371" y="1077"/>
                    <a:pt x="1366" y="1077"/>
                  </a:cubicBezTo>
                  <a:cubicBezTo>
                    <a:pt x="1361" y="1077"/>
                    <a:pt x="1368" y="1072"/>
                    <a:pt x="1372" y="1071"/>
                  </a:cubicBezTo>
                  <a:cubicBezTo>
                    <a:pt x="1377" y="1069"/>
                    <a:pt x="1371" y="1068"/>
                    <a:pt x="1368" y="1068"/>
                  </a:cubicBezTo>
                  <a:cubicBezTo>
                    <a:pt x="1365" y="1067"/>
                    <a:pt x="1364" y="1064"/>
                    <a:pt x="1362" y="1062"/>
                  </a:cubicBezTo>
                  <a:cubicBezTo>
                    <a:pt x="1361" y="1060"/>
                    <a:pt x="1361" y="1060"/>
                    <a:pt x="1362" y="1058"/>
                  </a:cubicBezTo>
                  <a:cubicBezTo>
                    <a:pt x="1363" y="1057"/>
                    <a:pt x="1364" y="1057"/>
                    <a:pt x="1364" y="1054"/>
                  </a:cubicBezTo>
                  <a:cubicBezTo>
                    <a:pt x="1363" y="1051"/>
                    <a:pt x="1369" y="1058"/>
                    <a:pt x="1369" y="1060"/>
                  </a:cubicBezTo>
                  <a:cubicBezTo>
                    <a:pt x="1369" y="1061"/>
                    <a:pt x="1370" y="1063"/>
                    <a:pt x="1372" y="1064"/>
                  </a:cubicBezTo>
                  <a:cubicBezTo>
                    <a:pt x="1373" y="1066"/>
                    <a:pt x="1376" y="1065"/>
                    <a:pt x="1378" y="1069"/>
                  </a:cubicBezTo>
                  <a:cubicBezTo>
                    <a:pt x="1380" y="1073"/>
                    <a:pt x="1379" y="1074"/>
                    <a:pt x="1389" y="1073"/>
                  </a:cubicBezTo>
                  <a:cubicBezTo>
                    <a:pt x="1399" y="1073"/>
                    <a:pt x="1394" y="1076"/>
                    <a:pt x="1391" y="1076"/>
                  </a:cubicBezTo>
                  <a:cubicBezTo>
                    <a:pt x="1388" y="1076"/>
                    <a:pt x="1389" y="1079"/>
                    <a:pt x="1391" y="1082"/>
                  </a:cubicBezTo>
                  <a:cubicBezTo>
                    <a:pt x="1392" y="1085"/>
                    <a:pt x="1396" y="1085"/>
                    <a:pt x="1399" y="1084"/>
                  </a:cubicBezTo>
                  <a:cubicBezTo>
                    <a:pt x="1402" y="1084"/>
                    <a:pt x="1406" y="1085"/>
                    <a:pt x="1412" y="1085"/>
                  </a:cubicBezTo>
                  <a:cubicBezTo>
                    <a:pt x="1418" y="1086"/>
                    <a:pt x="1423" y="1082"/>
                    <a:pt x="1425" y="1080"/>
                  </a:cubicBezTo>
                  <a:cubicBezTo>
                    <a:pt x="1427" y="1078"/>
                    <a:pt x="1426" y="1077"/>
                    <a:pt x="1426" y="1077"/>
                  </a:cubicBezTo>
                  <a:cubicBezTo>
                    <a:pt x="1417" y="1074"/>
                    <a:pt x="1429" y="1076"/>
                    <a:pt x="1431" y="1076"/>
                  </a:cubicBezTo>
                  <a:cubicBezTo>
                    <a:pt x="1433" y="1076"/>
                    <a:pt x="1435" y="1077"/>
                    <a:pt x="1435" y="1080"/>
                  </a:cubicBezTo>
                  <a:cubicBezTo>
                    <a:pt x="1435" y="1084"/>
                    <a:pt x="1440" y="1083"/>
                    <a:pt x="1443" y="1081"/>
                  </a:cubicBezTo>
                  <a:cubicBezTo>
                    <a:pt x="1446" y="1079"/>
                    <a:pt x="1444" y="1075"/>
                    <a:pt x="1441" y="1074"/>
                  </a:cubicBezTo>
                  <a:cubicBezTo>
                    <a:pt x="1438" y="1073"/>
                    <a:pt x="1440" y="1073"/>
                    <a:pt x="1443" y="1072"/>
                  </a:cubicBezTo>
                  <a:cubicBezTo>
                    <a:pt x="1446" y="1070"/>
                    <a:pt x="1446" y="1070"/>
                    <a:pt x="1448" y="1068"/>
                  </a:cubicBezTo>
                  <a:cubicBezTo>
                    <a:pt x="1450" y="1066"/>
                    <a:pt x="1451" y="1063"/>
                    <a:pt x="1453" y="1067"/>
                  </a:cubicBezTo>
                  <a:cubicBezTo>
                    <a:pt x="1456" y="1071"/>
                    <a:pt x="1460" y="1071"/>
                    <a:pt x="1460" y="1073"/>
                  </a:cubicBezTo>
                  <a:cubicBezTo>
                    <a:pt x="1461" y="1074"/>
                    <a:pt x="1462" y="1075"/>
                    <a:pt x="1464" y="1075"/>
                  </a:cubicBezTo>
                  <a:cubicBezTo>
                    <a:pt x="1465" y="1076"/>
                    <a:pt x="1470" y="1075"/>
                    <a:pt x="1471" y="1072"/>
                  </a:cubicBezTo>
                  <a:cubicBezTo>
                    <a:pt x="1472" y="1069"/>
                    <a:pt x="1473" y="1071"/>
                    <a:pt x="1474" y="1068"/>
                  </a:cubicBezTo>
                  <a:cubicBezTo>
                    <a:pt x="1475" y="1064"/>
                    <a:pt x="1478" y="1068"/>
                    <a:pt x="1481" y="1069"/>
                  </a:cubicBezTo>
                  <a:cubicBezTo>
                    <a:pt x="1483" y="1070"/>
                    <a:pt x="1491" y="1068"/>
                    <a:pt x="1491" y="1068"/>
                  </a:cubicBezTo>
                  <a:cubicBezTo>
                    <a:pt x="1491" y="1068"/>
                    <a:pt x="1506" y="1060"/>
                    <a:pt x="1509" y="1058"/>
                  </a:cubicBezTo>
                  <a:cubicBezTo>
                    <a:pt x="1511" y="1056"/>
                    <a:pt x="1515" y="1056"/>
                    <a:pt x="1517" y="1059"/>
                  </a:cubicBezTo>
                  <a:cubicBezTo>
                    <a:pt x="1519" y="1062"/>
                    <a:pt x="1525" y="1061"/>
                    <a:pt x="1525" y="1061"/>
                  </a:cubicBezTo>
                  <a:cubicBezTo>
                    <a:pt x="1525" y="1061"/>
                    <a:pt x="1570" y="1046"/>
                    <a:pt x="1579" y="1044"/>
                  </a:cubicBezTo>
                  <a:cubicBezTo>
                    <a:pt x="1588" y="1042"/>
                    <a:pt x="1594" y="1030"/>
                    <a:pt x="1595" y="1028"/>
                  </a:cubicBezTo>
                  <a:cubicBezTo>
                    <a:pt x="1595" y="1025"/>
                    <a:pt x="1595" y="1025"/>
                    <a:pt x="1597" y="1026"/>
                  </a:cubicBezTo>
                  <a:cubicBezTo>
                    <a:pt x="1600" y="1026"/>
                    <a:pt x="1601" y="1024"/>
                    <a:pt x="1604" y="1027"/>
                  </a:cubicBezTo>
                  <a:cubicBezTo>
                    <a:pt x="1606" y="1030"/>
                    <a:pt x="1607" y="1028"/>
                    <a:pt x="1606" y="1025"/>
                  </a:cubicBezTo>
                  <a:cubicBezTo>
                    <a:pt x="1605" y="1022"/>
                    <a:pt x="1606" y="1021"/>
                    <a:pt x="1610" y="1019"/>
                  </a:cubicBezTo>
                  <a:cubicBezTo>
                    <a:pt x="1613" y="1017"/>
                    <a:pt x="1613" y="1017"/>
                    <a:pt x="1609" y="1017"/>
                  </a:cubicBezTo>
                  <a:cubicBezTo>
                    <a:pt x="1605" y="1016"/>
                    <a:pt x="1608" y="1014"/>
                    <a:pt x="1610" y="1014"/>
                  </a:cubicBezTo>
                  <a:cubicBezTo>
                    <a:pt x="1613" y="1014"/>
                    <a:pt x="1620" y="1015"/>
                    <a:pt x="1623" y="1015"/>
                  </a:cubicBezTo>
                  <a:cubicBezTo>
                    <a:pt x="1625" y="1016"/>
                    <a:pt x="1626" y="1015"/>
                    <a:pt x="1627" y="1013"/>
                  </a:cubicBezTo>
                  <a:cubicBezTo>
                    <a:pt x="1627" y="1011"/>
                    <a:pt x="1628" y="1010"/>
                    <a:pt x="1625" y="1007"/>
                  </a:cubicBezTo>
                  <a:cubicBezTo>
                    <a:pt x="1623" y="1005"/>
                    <a:pt x="1626" y="1005"/>
                    <a:pt x="1627" y="100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4" name="Freeform 3149"/>
            <p:cNvSpPr>
              <a:spLocks/>
            </p:cNvSpPr>
            <p:nvPr/>
          </p:nvSpPr>
          <p:spPr bwMode="auto">
            <a:xfrm>
              <a:off x="4129712" y="1591071"/>
              <a:ext cx="37053" cy="11576"/>
            </a:xfrm>
            <a:custGeom>
              <a:avLst/>
              <a:gdLst>
                <a:gd name="T0" fmla="*/ 2147483647 w 46"/>
                <a:gd name="T1" fmla="*/ 2147483647 h 14"/>
                <a:gd name="T2" fmla="*/ 2147483647 w 46"/>
                <a:gd name="T3" fmla="*/ 2147483647 h 14"/>
                <a:gd name="T4" fmla="*/ 2147483647 w 46"/>
                <a:gd name="T5" fmla="*/ 2147483647 h 14"/>
                <a:gd name="T6" fmla="*/ 2147483647 w 46"/>
                <a:gd name="T7" fmla="*/ 2147483647 h 14"/>
                <a:gd name="T8" fmla="*/ 2147483647 w 46"/>
                <a:gd name="T9" fmla="*/ 2147483647 h 14"/>
                <a:gd name="T10" fmla="*/ 2147483647 w 46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14">
                  <a:moveTo>
                    <a:pt x="19" y="11"/>
                  </a:moveTo>
                  <a:cubicBezTo>
                    <a:pt x="21" y="14"/>
                    <a:pt x="35" y="10"/>
                    <a:pt x="40" y="8"/>
                  </a:cubicBezTo>
                  <a:cubicBezTo>
                    <a:pt x="46" y="6"/>
                    <a:pt x="17" y="1"/>
                    <a:pt x="15" y="1"/>
                  </a:cubicBezTo>
                  <a:cubicBezTo>
                    <a:pt x="13" y="0"/>
                    <a:pt x="10" y="0"/>
                    <a:pt x="5" y="2"/>
                  </a:cubicBezTo>
                  <a:cubicBezTo>
                    <a:pt x="0" y="4"/>
                    <a:pt x="6" y="6"/>
                    <a:pt x="6" y="6"/>
                  </a:cubicBezTo>
                  <a:cubicBezTo>
                    <a:pt x="8" y="6"/>
                    <a:pt x="18" y="7"/>
                    <a:pt x="19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5" name="Freeform 3150"/>
            <p:cNvSpPr>
              <a:spLocks/>
            </p:cNvSpPr>
            <p:nvPr/>
          </p:nvSpPr>
          <p:spPr bwMode="auto">
            <a:xfrm>
              <a:off x="4167570" y="1590244"/>
              <a:ext cx="37858" cy="9096"/>
            </a:xfrm>
            <a:custGeom>
              <a:avLst/>
              <a:gdLst>
                <a:gd name="T0" fmla="*/ 2147483647 w 47"/>
                <a:gd name="T1" fmla="*/ 2147483647 h 11"/>
                <a:gd name="T2" fmla="*/ 2147483647 w 47"/>
                <a:gd name="T3" fmla="*/ 2147483647 h 11"/>
                <a:gd name="T4" fmla="*/ 2147483647 w 47"/>
                <a:gd name="T5" fmla="*/ 2147483647 h 11"/>
                <a:gd name="T6" fmla="*/ 2147483647 w 4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1">
                  <a:moveTo>
                    <a:pt x="36" y="6"/>
                  </a:moveTo>
                  <a:cubicBezTo>
                    <a:pt x="47" y="4"/>
                    <a:pt x="12" y="2"/>
                    <a:pt x="6" y="1"/>
                  </a:cubicBezTo>
                  <a:cubicBezTo>
                    <a:pt x="0" y="0"/>
                    <a:pt x="2" y="4"/>
                    <a:pt x="2" y="4"/>
                  </a:cubicBezTo>
                  <a:cubicBezTo>
                    <a:pt x="6" y="11"/>
                    <a:pt x="25" y="7"/>
                    <a:pt x="36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6" name="Freeform 3151"/>
            <p:cNvSpPr>
              <a:spLocks/>
            </p:cNvSpPr>
            <p:nvPr/>
          </p:nvSpPr>
          <p:spPr bwMode="auto">
            <a:xfrm>
              <a:off x="4650067" y="1281806"/>
              <a:ext cx="66856" cy="23981"/>
            </a:xfrm>
            <a:custGeom>
              <a:avLst/>
              <a:gdLst>
                <a:gd name="T0" fmla="*/ 2147483647 w 83"/>
                <a:gd name="T1" fmla="*/ 2147483647 h 29"/>
                <a:gd name="T2" fmla="*/ 2147483647 w 83"/>
                <a:gd name="T3" fmla="*/ 2147483647 h 29"/>
                <a:gd name="T4" fmla="*/ 2147483647 w 83"/>
                <a:gd name="T5" fmla="*/ 2147483647 h 29"/>
                <a:gd name="T6" fmla="*/ 2147483647 w 83"/>
                <a:gd name="T7" fmla="*/ 2147483647 h 29"/>
                <a:gd name="T8" fmla="*/ 2147483647 w 83"/>
                <a:gd name="T9" fmla="*/ 2147483647 h 29"/>
                <a:gd name="T10" fmla="*/ 2147483647 w 83"/>
                <a:gd name="T11" fmla="*/ 2147483647 h 29"/>
                <a:gd name="T12" fmla="*/ 2147483647 w 83"/>
                <a:gd name="T13" fmla="*/ 2147483647 h 29"/>
                <a:gd name="T14" fmla="*/ 2147483647 w 83"/>
                <a:gd name="T15" fmla="*/ 2147483647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" h="29">
                  <a:moveTo>
                    <a:pt x="3" y="13"/>
                  </a:moveTo>
                  <a:cubicBezTo>
                    <a:pt x="5" y="14"/>
                    <a:pt x="3" y="15"/>
                    <a:pt x="11" y="19"/>
                  </a:cubicBezTo>
                  <a:cubicBezTo>
                    <a:pt x="19" y="22"/>
                    <a:pt x="42" y="25"/>
                    <a:pt x="63" y="27"/>
                  </a:cubicBezTo>
                  <a:cubicBezTo>
                    <a:pt x="83" y="29"/>
                    <a:pt x="64" y="23"/>
                    <a:pt x="58" y="19"/>
                  </a:cubicBezTo>
                  <a:cubicBezTo>
                    <a:pt x="52" y="16"/>
                    <a:pt x="42" y="13"/>
                    <a:pt x="38" y="13"/>
                  </a:cubicBezTo>
                  <a:cubicBezTo>
                    <a:pt x="35" y="13"/>
                    <a:pt x="18" y="5"/>
                    <a:pt x="14" y="2"/>
                  </a:cubicBezTo>
                  <a:cubicBezTo>
                    <a:pt x="10" y="0"/>
                    <a:pt x="6" y="4"/>
                    <a:pt x="3" y="7"/>
                  </a:cubicBezTo>
                  <a:cubicBezTo>
                    <a:pt x="0" y="10"/>
                    <a:pt x="3" y="13"/>
                    <a:pt x="3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7" name="Freeform 3152"/>
            <p:cNvSpPr>
              <a:spLocks/>
            </p:cNvSpPr>
            <p:nvPr/>
          </p:nvSpPr>
          <p:spPr bwMode="auto">
            <a:xfrm>
              <a:off x="4646846" y="1910259"/>
              <a:ext cx="23360" cy="9096"/>
            </a:xfrm>
            <a:custGeom>
              <a:avLst/>
              <a:gdLst>
                <a:gd name="T0" fmla="*/ 2147483647 w 29"/>
                <a:gd name="T1" fmla="*/ 0 h 11"/>
                <a:gd name="T2" fmla="*/ 2147483647 w 29"/>
                <a:gd name="T3" fmla="*/ 2147483647 h 11"/>
                <a:gd name="T4" fmla="*/ 2147483647 w 29"/>
                <a:gd name="T5" fmla="*/ 2147483647 h 11"/>
                <a:gd name="T6" fmla="*/ 2147483647 w 29"/>
                <a:gd name="T7" fmla="*/ 2147483647 h 11"/>
                <a:gd name="T8" fmla="*/ 2147483647 w 2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1">
                  <a:moveTo>
                    <a:pt x="5" y="0"/>
                  </a:moveTo>
                  <a:cubicBezTo>
                    <a:pt x="0" y="1"/>
                    <a:pt x="4" y="3"/>
                    <a:pt x="4" y="3"/>
                  </a:cubicBezTo>
                  <a:cubicBezTo>
                    <a:pt x="4" y="3"/>
                    <a:pt x="7" y="6"/>
                    <a:pt x="10" y="8"/>
                  </a:cubicBezTo>
                  <a:cubicBezTo>
                    <a:pt x="13" y="11"/>
                    <a:pt x="16" y="6"/>
                    <a:pt x="23" y="3"/>
                  </a:cubicBezTo>
                  <a:cubicBezTo>
                    <a:pt x="29" y="0"/>
                    <a:pt x="11" y="0"/>
                    <a:pt x="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8" name="Freeform 3153"/>
            <p:cNvSpPr>
              <a:spLocks/>
            </p:cNvSpPr>
            <p:nvPr/>
          </p:nvSpPr>
          <p:spPr bwMode="auto">
            <a:xfrm>
              <a:off x="4633152" y="1926797"/>
              <a:ext cx="18527" cy="17365"/>
            </a:xfrm>
            <a:custGeom>
              <a:avLst/>
              <a:gdLst>
                <a:gd name="T0" fmla="*/ 2147483647 w 23"/>
                <a:gd name="T1" fmla="*/ 2147483647 h 21"/>
                <a:gd name="T2" fmla="*/ 2147483647 w 23"/>
                <a:gd name="T3" fmla="*/ 2147483647 h 21"/>
                <a:gd name="T4" fmla="*/ 2147483647 w 23"/>
                <a:gd name="T5" fmla="*/ 2147483647 h 21"/>
                <a:gd name="T6" fmla="*/ 2147483647 w 23"/>
                <a:gd name="T7" fmla="*/ 2147483647 h 21"/>
                <a:gd name="T8" fmla="*/ 2147483647 w 23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1">
                  <a:moveTo>
                    <a:pt x="9" y="6"/>
                  </a:moveTo>
                  <a:cubicBezTo>
                    <a:pt x="0" y="12"/>
                    <a:pt x="4" y="14"/>
                    <a:pt x="8" y="17"/>
                  </a:cubicBezTo>
                  <a:cubicBezTo>
                    <a:pt x="12" y="20"/>
                    <a:pt x="14" y="21"/>
                    <a:pt x="18" y="18"/>
                  </a:cubicBezTo>
                  <a:cubicBezTo>
                    <a:pt x="23" y="16"/>
                    <a:pt x="18" y="8"/>
                    <a:pt x="16" y="4"/>
                  </a:cubicBezTo>
                  <a:cubicBezTo>
                    <a:pt x="14" y="0"/>
                    <a:pt x="9" y="6"/>
                    <a:pt x="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9" name="Freeform 3154"/>
            <p:cNvSpPr>
              <a:spLocks/>
            </p:cNvSpPr>
            <p:nvPr/>
          </p:nvSpPr>
          <p:spPr bwMode="auto">
            <a:xfrm>
              <a:off x="4657317" y="1925970"/>
              <a:ext cx="25776" cy="10750"/>
            </a:xfrm>
            <a:custGeom>
              <a:avLst/>
              <a:gdLst>
                <a:gd name="T0" fmla="*/ 2147483647 w 32"/>
                <a:gd name="T1" fmla="*/ 2147483647 h 13"/>
                <a:gd name="T2" fmla="*/ 2147483647 w 32"/>
                <a:gd name="T3" fmla="*/ 2147483647 h 13"/>
                <a:gd name="T4" fmla="*/ 2147483647 w 32"/>
                <a:gd name="T5" fmla="*/ 2147483647 h 13"/>
                <a:gd name="T6" fmla="*/ 0 w 32"/>
                <a:gd name="T7" fmla="*/ 2147483647 h 13"/>
                <a:gd name="T8" fmla="*/ 2147483647 w 32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3">
                  <a:moveTo>
                    <a:pt x="7" y="12"/>
                  </a:moveTo>
                  <a:cubicBezTo>
                    <a:pt x="13" y="12"/>
                    <a:pt x="14" y="13"/>
                    <a:pt x="17" y="9"/>
                  </a:cubicBezTo>
                  <a:cubicBezTo>
                    <a:pt x="19" y="6"/>
                    <a:pt x="32" y="6"/>
                    <a:pt x="24" y="4"/>
                  </a:cubicBezTo>
                  <a:cubicBezTo>
                    <a:pt x="17" y="3"/>
                    <a:pt x="0" y="0"/>
                    <a:pt x="0" y="4"/>
                  </a:cubicBezTo>
                  <a:cubicBezTo>
                    <a:pt x="0" y="4"/>
                    <a:pt x="0" y="12"/>
                    <a:pt x="7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0" name="Freeform 3155"/>
            <p:cNvSpPr>
              <a:spLocks/>
            </p:cNvSpPr>
            <p:nvPr/>
          </p:nvSpPr>
          <p:spPr bwMode="auto">
            <a:xfrm>
              <a:off x="4607376" y="1970623"/>
              <a:ext cx="7250" cy="5788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2147483647 w 9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6" y="3"/>
                  </a:moveTo>
                  <a:cubicBezTo>
                    <a:pt x="3" y="0"/>
                    <a:pt x="0" y="0"/>
                    <a:pt x="1" y="4"/>
                  </a:cubicBezTo>
                  <a:cubicBezTo>
                    <a:pt x="1" y="4"/>
                    <a:pt x="3" y="7"/>
                    <a:pt x="6" y="6"/>
                  </a:cubicBezTo>
                  <a:cubicBezTo>
                    <a:pt x="9" y="6"/>
                    <a:pt x="9" y="6"/>
                    <a:pt x="6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1" name="Freeform 3156"/>
            <p:cNvSpPr>
              <a:spLocks/>
            </p:cNvSpPr>
            <p:nvPr/>
          </p:nvSpPr>
          <p:spPr bwMode="auto">
            <a:xfrm>
              <a:off x="4607376" y="1979719"/>
              <a:ext cx="85383" cy="52923"/>
            </a:xfrm>
            <a:custGeom>
              <a:avLst/>
              <a:gdLst>
                <a:gd name="T0" fmla="*/ 2147483647 w 106"/>
                <a:gd name="T1" fmla="*/ 2147483647 h 64"/>
                <a:gd name="T2" fmla="*/ 2147483647 w 106"/>
                <a:gd name="T3" fmla="*/ 2147483647 h 64"/>
                <a:gd name="T4" fmla="*/ 2147483647 w 106"/>
                <a:gd name="T5" fmla="*/ 2147483647 h 64"/>
                <a:gd name="T6" fmla="*/ 2147483647 w 106"/>
                <a:gd name="T7" fmla="*/ 2147483647 h 64"/>
                <a:gd name="T8" fmla="*/ 2147483647 w 106"/>
                <a:gd name="T9" fmla="*/ 2147483647 h 64"/>
                <a:gd name="T10" fmla="*/ 2147483647 w 106"/>
                <a:gd name="T11" fmla="*/ 2147483647 h 64"/>
                <a:gd name="T12" fmla="*/ 2147483647 w 106"/>
                <a:gd name="T13" fmla="*/ 2147483647 h 64"/>
                <a:gd name="T14" fmla="*/ 2147483647 w 106"/>
                <a:gd name="T15" fmla="*/ 2147483647 h 64"/>
                <a:gd name="T16" fmla="*/ 2147483647 w 106"/>
                <a:gd name="T17" fmla="*/ 2147483647 h 64"/>
                <a:gd name="T18" fmla="*/ 2147483647 w 106"/>
                <a:gd name="T19" fmla="*/ 2147483647 h 64"/>
                <a:gd name="T20" fmla="*/ 2147483647 w 106"/>
                <a:gd name="T21" fmla="*/ 2147483647 h 64"/>
                <a:gd name="T22" fmla="*/ 2147483647 w 106"/>
                <a:gd name="T23" fmla="*/ 2147483647 h 64"/>
                <a:gd name="T24" fmla="*/ 2147483647 w 106"/>
                <a:gd name="T25" fmla="*/ 2147483647 h 64"/>
                <a:gd name="T26" fmla="*/ 2147483647 w 106"/>
                <a:gd name="T27" fmla="*/ 2147483647 h 64"/>
                <a:gd name="T28" fmla="*/ 2147483647 w 106"/>
                <a:gd name="T29" fmla="*/ 2147483647 h 64"/>
                <a:gd name="T30" fmla="*/ 2147483647 w 106"/>
                <a:gd name="T31" fmla="*/ 2147483647 h 64"/>
                <a:gd name="T32" fmla="*/ 2147483647 w 106"/>
                <a:gd name="T33" fmla="*/ 2147483647 h 64"/>
                <a:gd name="T34" fmla="*/ 2147483647 w 106"/>
                <a:gd name="T35" fmla="*/ 2147483647 h 64"/>
                <a:gd name="T36" fmla="*/ 2147483647 w 106"/>
                <a:gd name="T37" fmla="*/ 2147483647 h 64"/>
                <a:gd name="T38" fmla="*/ 2147483647 w 106"/>
                <a:gd name="T39" fmla="*/ 2147483647 h 64"/>
                <a:gd name="T40" fmla="*/ 2147483647 w 106"/>
                <a:gd name="T41" fmla="*/ 2147483647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" h="64">
                  <a:moveTo>
                    <a:pt x="87" y="27"/>
                  </a:moveTo>
                  <a:cubicBezTo>
                    <a:pt x="80" y="25"/>
                    <a:pt x="73" y="21"/>
                    <a:pt x="68" y="14"/>
                  </a:cubicBezTo>
                  <a:cubicBezTo>
                    <a:pt x="63" y="7"/>
                    <a:pt x="51" y="3"/>
                    <a:pt x="43" y="2"/>
                  </a:cubicBezTo>
                  <a:cubicBezTo>
                    <a:pt x="34" y="0"/>
                    <a:pt x="21" y="0"/>
                    <a:pt x="11" y="3"/>
                  </a:cubicBezTo>
                  <a:cubicBezTo>
                    <a:pt x="2" y="6"/>
                    <a:pt x="7" y="14"/>
                    <a:pt x="7" y="14"/>
                  </a:cubicBezTo>
                  <a:cubicBezTo>
                    <a:pt x="7" y="14"/>
                    <a:pt x="8" y="18"/>
                    <a:pt x="19" y="21"/>
                  </a:cubicBezTo>
                  <a:cubicBezTo>
                    <a:pt x="30" y="24"/>
                    <a:pt x="16" y="22"/>
                    <a:pt x="11" y="21"/>
                  </a:cubicBezTo>
                  <a:cubicBezTo>
                    <a:pt x="7" y="21"/>
                    <a:pt x="6" y="22"/>
                    <a:pt x="6" y="26"/>
                  </a:cubicBezTo>
                  <a:cubicBezTo>
                    <a:pt x="7" y="29"/>
                    <a:pt x="10" y="32"/>
                    <a:pt x="10" y="32"/>
                  </a:cubicBezTo>
                  <a:cubicBezTo>
                    <a:pt x="28" y="42"/>
                    <a:pt x="11" y="36"/>
                    <a:pt x="6" y="36"/>
                  </a:cubicBezTo>
                  <a:cubicBezTo>
                    <a:pt x="2" y="36"/>
                    <a:pt x="0" y="37"/>
                    <a:pt x="2" y="40"/>
                  </a:cubicBezTo>
                  <a:cubicBezTo>
                    <a:pt x="4" y="42"/>
                    <a:pt x="29" y="46"/>
                    <a:pt x="33" y="46"/>
                  </a:cubicBezTo>
                  <a:cubicBezTo>
                    <a:pt x="37" y="47"/>
                    <a:pt x="35" y="48"/>
                    <a:pt x="38" y="50"/>
                  </a:cubicBezTo>
                  <a:cubicBezTo>
                    <a:pt x="41" y="51"/>
                    <a:pt x="38" y="50"/>
                    <a:pt x="50" y="51"/>
                  </a:cubicBezTo>
                  <a:cubicBezTo>
                    <a:pt x="62" y="53"/>
                    <a:pt x="37" y="53"/>
                    <a:pt x="27" y="54"/>
                  </a:cubicBezTo>
                  <a:cubicBezTo>
                    <a:pt x="18" y="55"/>
                    <a:pt x="30" y="59"/>
                    <a:pt x="34" y="59"/>
                  </a:cubicBezTo>
                  <a:cubicBezTo>
                    <a:pt x="37" y="59"/>
                    <a:pt x="40" y="64"/>
                    <a:pt x="48" y="64"/>
                  </a:cubicBezTo>
                  <a:cubicBezTo>
                    <a:pt x="56" y="64"/>
                    <a:pt x="95" y="50"/>
                    <a:pt x="101" y="46"/>
                  </a:cubicBezTo>
                  <a:cubicBezTo>
                    <a:pt x="106" y="43"/>
                    <a:pt x="105" y="41"/>
                    <a:pt x="103" y="40"/>
                  </a:cubicBezTo>
                  <a:cubicBezTo>
                    <a:pt x="100" y="38"/>
                    <a:pt x="100" y="37"/>
                    <a:pt x="102" y="33"/>
                  </a:cubicBezTo>
                  <a:cubicBezTo>
                    <a:pt x="103" y="28"/>
                    <a:pt x="94" y="29"/>
                    <a:pt x="87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2" name="Freeform 3157"/>
            <p:cNvSpPr>
              <a:spLocks/>
            </p:cNvSpPr>
            <p:nvPr/>
          </p:nvSpPr>
          <p:spPr bwMode="auto">
            <a:xfrm>
              <a:off x="4704037" y="1998738"/>
              <a:ext cx="22555" cy="19845"/>
            </a:xfrm>
            <a:custGeom>
              <a:avLst/>
              <a:gdLst>
                <a:gd name="T0" fmla="*/ 2147483647 w 28"/>
                <a:gd name="T1" fmla="*/ 2147483647 h 24"/>
                <a:gd name="T2" fmla="*/ 2147483647 w 28"/>
                <a:gd name="T3" fmla="*/ 2147483647 h 24"/>
                <a:gd name="T4" fmla="*/ 2147483647 w 28"/>
                <a:gd name="T5" fmla="*/ 2147483647 h 24"/>
                <a:gd name="T6" fmla="*/ 2147483647 w 28"/>
                <a:gd name="T7" fmla="*/ 2147483647 h 24"/>
                <a:gd name="T8" fmla="*/ 2147483647 w 28"/>
                <a:gd name="T9" fmla="*/ 2147483647 h 24"/>
                <a:gd name="T10" fmla="*/ 2147483647 w 28"/>
                <a:gd name="T11" fmla="*/ 2147483647 h 24"/>
                <a:gd name="T12" fmla="*/ 2147483647 w 28"/>
                <a:gd name="T13" fmla="*/ 2147483647 h 24"/>
                <a:gd name="T14" fmla="*/ 2147483647 w 28"/>
                <a:gd name="T15" fmla="*/ 2147483647 h 24"/>
                <a:gd name="T16" fmla="*/ 2147483647 w 28"/>
                <a:gd name="T17" fmla="*/ 2147483647 h 24"/>
                <a:gd name="T18" fmla="*/ 2147483647 w 28"/>
                <a:gd name="T19" fmla="*/ 2147483647 h 24"/>
                <a:gd name="T20" fmla="*/ 2147483647 w 28"/>
                <a:gd name="T21" fmla="*/ 2147483647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24">
                  <a:moveTo>
                    <a:pt x="3" y="6"/>
                  </a:moveTo>
                  <a:cubicBezTo>
                    <a:pt x="7" y="6"/>
                    <a:pt x="16" y="0"/>
                    <a:pt x="11" y="6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4" y="12"/>
                    <a:pt x="1" y="14"/>
                    <a:pt x="4" y="18"/>
                  </a:cubicBezTo>
                  <a:cubicBezTo>
                    <a:pt x="6" y="22"/>
                    <a:pt x="8" y="23"/>
                    <a:pt x="11" y="23"/>
                  </a:cubicBezTo>
                  <a:cubicBezTo>
                    <a:pt x="14" y="24"/>
                    <a:pt x="14" y="22"/>
                    <a:pt x="15" y="18"/>
                  </a:cubicBezTo>
                  <a:cubicBezTo>
                    <a:pt x="16" y="14"/>
                    <a:pt x="16" y="13"/>
                    <a:pt x="18" y="12"/>
                  </a:cubicBezTo>
                  <a:cubicBezTo>
                    <a:pt x="20" y="10"/>
                    <a:pt x="28" y="6"/>
                    <a:pt x="23" y="4"/>
                  </a:cubicBezTo>
                  <a:cubicBezTo>
                    <a:pt x="17" y="1"/>
                    <a:pt x="14" y="2"/>
                    <a:pt x="12" y="1"/>
                  </a:cubicBezTo>
                  <a:cubicBezTo>
                    <a:pt x="10" y="0"/>
                    <a:pt x="6" y="0"/>
                    <a:pt x="7" y="2"/>
                  </a:cubicBezTo>
                  <a:cubicBezTo>
                    <a:pt x="9" y="4"/>
                    <a:pt x="0" y="5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3" name="Freeform 3158"/>
            <p:cNvSpPr>
              <a:spLocks/>
            </p:cNvSpPr>
            <p:nvPr/>
          </p:nvSpPr>
          <p:spPr bwMode="auto">
            <a:xfrm>
              <a:off x="4803114" y="1257826"/>
              <a:ext cx="91023" cy="43826"/>
            </a:xfrm>
            <a:custGeom>
              <a:avLst/>
              <a:gdLst>
                <a:gd name="T0" fmla="*/ 2147483647 w 113"/>
                <a:gd name="T1" fmla="*/ 2147483647 h 53"/>
                <a:gd name="T2" fmla="*/ 2147483647 w 113"/>
                <a:gd name="T3" fmla="*/ 2147483647 h 53"/>
                <a:gd name="T4" fmla="*/ 2147483647 w 113"/>
                <a:gd name="T5" fmla="*/ 2147483647 h 53"/>
                <a:gd name="T6" fmla="*/ 2147483647 w 113"/>
                <a:gd name="T7" fmla="*/ 2147483647 h 53"/>
                <a:gd name="T8" fmla="*/ 2147483647 w 113"/>
                <a:gd name="T9" fmla="*/ 2147483647 h 53"/>
                <a:gd name="T10" fmla="*/ 2147483647 w 113"/>
                <a:gd name="T11" fmla="*/ 2147483647 h 53"/>
                <a:gd name="T12" fmla="*/ 2147483647 w 113"/>
                <a:gd name="T13" fmla="*/ 2147483647 h 53"/>
                <a:gd name="T14" fmla="*/ 2147483647 w 113"/>
                <a:gd name="T15" fmla="*/ 2147483647 h 53"/>
                <a:gd name="T16" fmla="*/ 2147483647 w 113"/>
                <a:gd name="T17" fmla="*/ 2147483647 h 53"/>
                <a:gd name="T18" fmla="*/ 2147483647 w 113"/>
                <a:gd name="T19" fmla="*/ 2147483647 h 53"/>
                <a:gd name="T20" fmla="*/ 2147483647 w 113"/>
                <a:gd name="T21" fmla="*/ 2147483647 h 53"/>
                <a:gd name="T22" fmla="*/ 2147483647 w 113"/>
                <a:gd name="T23" fmla="*/ 2147483647 h 53"/>
                <a:gd name="T24" fmla="*/ 2147483647 w 113"/>
                <a:gd name="T25" fmla="*/ 214748364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53">
                  <a:moveTo>
                    <a:pt x="7" y="7"/>
                  </a:moveTo>
                  <a:cubicBezTo>
                    <a:pt x="8" y="9"/>
                    <a:pt x="19" y="16"/>
                    <a:pt x="25" y="18"/>
                  </a:cubicBezTo>
                  <a:cubicBezTo>
                    <a:pt x="31" y="21"/>
                    <a:pt x="80" y="46"/>
                    <a:pt x="84" y="49"/>
                  </a:cubicBezTo>
                  <a:cubicBezTo>
                    <a:pt x="89" y="52"/>
                    <a:pt x="93" y="53"/>
                    <a:pt x="99" y="50"/>
                  </a:cubicBezTo>
                  <a:cubicBezTo>
                    <a:pt x="104" y="48"/>
                    <a:pt x="98" y="44"/>
                    <a:pt x="93" y="40"/>
                  </a:cubicBezTo>
                  <a:cubicBezTo>
                    <a:pt x="87" y="37"/>
                    <a:pt x="104" y="30"/>
                    <a:pt x="109" y="28"/>
                  </a:cubicBezTo>
                  <a:cubicBezTo>
                    <a:pt x="113" y="26"/>
                    <a:pt x="109" y="22"/>
                    <a:pt x="106" y="22"/>
                  </a:cubicBezTo>
                  <a:cubicBezTo>
                    <a:pt x="104" y="21"/>
                    <a:pt x="100" y="19"/>
                    <a:pt x="96" y="16"/>
                  </a:cubicBezTo>
                  <a:cubicBezTo>
                    <a:pt x="92" y="13"/>
                    <a:pt x="74" y="9"/>
                    <a:pt x="67" y="6"/>
                  </a:cubicBezTo>
                  <a:cubicBezTo>
                    <a:pt x="60" y="2"/>
                    <a:pt x="41" y="1"/>
                    <a:pt x="35" y="1"/>
                  </a:cubicBezTo>
                  <a:cubicBezTo>
                    <a:pt x="30" y="0"/>
                    <a:pt x="32" y="4"/>
                    <a:pt x="29" y="4"/>
                  </a:cubicBezTo>
                  <a:cubicBezTo>
                    <a:pt x="26" y="5"/>
                    <a:pt x="17" y="4"/>
                    <a:pt x="8" y="3"/>
                  </a:cubicBezTo>
                  <a:cubicBezTo>
                    <a:pt x="0" y="2"/>
                    <a:pt x="7" y="7"/>
                    <a:pt x="7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4" name="Freeform 3159"/>
            <p:cNvSpPr>
              <a:spLocks/>
            </p:cNvSpPr>
            <p:nvPr/>
          </p:nvSpPr>
          <p:spPr bwMode="auto">
            <a:xfrm>
              <a:off x="5433019" y="1847413"/>
              <a:ext cx="70079" cy="42173"/>
            </a:xfrm>
            <a:custGeom>
              <a:avLst/>
              <a:gdLst>
                <a:gd name="T0" fmla="*/ 2147483647 w 87"/>
                <a:gd name="T1" fmla="*/ 2147483647 h 51"/>
                <a:gd name="T2" fmla="*/ 2147483647 w 87"/>
                <a:gd name="T3" fmla="*/ 2147483647 h 51"/>
                <a:gd name="T4" fmla="*/ 2147483647 w 87"/>
                <a:gd name="T5" fmla="*/ 2147483647 h 51"/>
                <a:gd name="T6" fmla="*/ 2147483647 w 87"/>
                <a:gd name="T7" fmla="*/ 2147483647 h 51"/>
                <a:gd name="T8" fmla="*/ 2147483647 w 87"/>
                <a:gd name="T9" fmla="*/ 2147483647 h 51"/>
                <a:gd name="T10" fmla="*/ 2147483647 w 87"/>
                <a:gd name="T11" fmla="*/ 2147483647 h 51"/>
                <a:gd name="T12" fmla="*/ 2147483647 w 87"/>
                <a:gd name="T13" fmla="*/ 2147483647 h 51"/>
                <a:gd name="T14" fmla="*/ 2147483647 w 87"/>
                <a:gd name="T15" fmla="*/ 2147483647 h 51"/>
                <a:gd name="T16" fmla="*/ 2147483647 w 87"/>
                <a:gd name="T17" fmla="*/ 2147483647 h 51"/>
                <a:gd name="T18" fmla="*/ 2147483647 w 87"/>
                <a:gd name="T19" fmla="*/ 2147483647 h 51"/>
                <a:gd name="T20" fmla="*/ 2147483647 w 87"/>
                <a:gd name="T21" fmla="*/ 2147483647 h 51"/>
                <a:gd name="T22" fmla="*/ 2147483647 w 87"/>
                <a:gd name="T23" fmla="*/ 2147483647 h 51"/>
                <a:gd name="T24" fmla="*/ 2147483647 w 87"/>
                <a:gd name="T25" fmla="*/ 2147483647 h 51"/>
                <a:gd name="T26" fmla="*/ 2147483647 w 87"/>
                <a:gd name="T27" fmla="*/ 2147483647 h 51"/>
                <a:gd name="T28" fmla="*/ 2147483647 w 87"/>
                <a:gd name="T29" fmla="*/ 2147483647 h 51"/>
                <a:gd name="T30" fmla="*/ 2147483647 w 87"/>
                <a:gd name="T31" fmla="*/ 2147483647 h 51"/>
                <a:gd name="T32" fmla="*/ 2147483647 w 87"/>
                <a:gd name="T33" fmla="*/ 2147483647 h 51"/>
                <a:gd name="T34" fmla="*/ 2147483647 w 87"/>
                <a:gd name="T35" fmla="*/ 2147483647 h 51"/>
                <a:gd name="T36" fmla="*/ 2147483647 w 87"/>
                <a:gd name="T37" fmla="*/ 2147483647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7" h="51">
                  <a:moveTo>
                    <a:pt x="82" y="27"/>
                  </a:moveTo>
                  <a:cubicBezTo>
                    <a:pt x="87" y="25"/>
                    <a:pt x="82" y="24"/>
                    <a:pt x="80" y="23"/>
                  </a:cubicBezTo>
                  <a:cubicBezTo>
                    <a:pt x="78" y="22"/>
                    <a:pt x="76" y="21"/>
                    <a:pt x="72" y="19"/>
                  </a:cubicBezTo>
                  <a:cubicBezTo>
                    <a:pt x="69" y="17"/>
                    <a:pt x="68" y="17"/>
                    <a:pt x="65" y="17"/>
                  </a:cubicBezTo>
                  <a:cubicBezTo>
                    <a:pt x="62" y="17"/>
                    <a:pt x="49" y="8"/>
                    <a:pt x="48" y="5"/>
                  </a:cubicBezTo>
                  <a:cubicBezTo>
                    <a:pt x="46" y="2"/>
                    <a:pt x="35" y="2"/>
                    <a:pt x="33" y="2"/>
                  </a:cubicBezTo>
                  <a:cubicBezTo>
                    <a:pt x="31" y="1"/>
                    <a:pt x="22" y="2"/>
                    <a:pt x="19" y="1"/>
                  </a:cubicBezTo>
                  <a:cubicBezTo>
                    <a:pt x="16" y="0"/>
                    <a:pt x="5" y="1"/>
                    <a:pt x="3" y="1"/>
                  </a:cubicBezTo>
                  <a:cubicBezTo>
                    <a:pt x="0" y="2"/>
                    <a:pt x="1" y="12"/>
                    <a:pt x="3" y="16"/>
                  </a:cubicBezTo>
                  <a:cubicBezTo>
                    <a:pt x="4" y="21"/>
                    <a:pt x="9" y="21"/>
                    <a:pt x="9" y="21"/>
                  </a:cubicBezTo>
                  <a:cubicBezTo>
                    <a:pt x="10" y="21"/>
                    <a:pt x="13" y="21"/>
                    <a:pt x="12" y="24"/>
                  </a:cubicBezTo>
                  <a:cubicBezTo>
                    <a:pt x="12" y="27"/>
                    <a:pt x="14" y="27"/>
                    <a:pt x="18" y="26"/>
                  </a:cubicBezTo>
                  <a:cubicBezTo>
                    <a:pt x="21" y="26"/>
                    <a:pt x="37" y="32"/>
                    <a:pt x="45" y="36"/>
                  </a:cubicBezTo>
                  <a:cubicBezTo>
                    <a:pt x="53" y="40"/>
                    <a:pt x="63" y="48"/>
                    <a:pt x="71" y="49"/>
                  </a:cubicBezTo>
                  <a:cubicBezTo>
                    <a:pt x="80" y="51"/>
                    <a:pt x="79" y="44"/>
                    <a:pt x="79" y="40"/>
                  </a:cubicBezTo>
                  <a:cubicBezTo>
                    <a:pt x="80" y="36"/>
                    <a:pt x="77" y="38"/>
                    <a:pt x="76" y="39"/>
                  </a:cubicBezTo>
                  <a:cubicBezTo>
                    <a:pt x="74" y="40"/>
                    <a:pt x="73" y="40"/>
                    <a:pt x="73" y="37"/>
                  </a:cubicBezTo>
                  <a:cubicBezTo>
                    <a:pt x="72" y="34"/>
                    <a:pt x="63" y="34"/>
                    <a:pt x="63" y="34"/>
                  </a:cubicBezTo>
                  <a:cubicBezTo>
                    <a:pt x="45" y="27"/>
                    <a:pt x="77" y="28"/>
                    <a:pt x="82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5" name="Freeform 3160"/>
            <p:cNvSpPr>
              <a:spLocks/>
            </p:cNvSpPr>
            <p:nvPr/>
          </p:nvSpPr>
          <p:spPr bwMode="auto">
            <a:xfrm>
              <a:off x="5427380" y="1837491"/>
              <a:ext cx="74911" cy="21500"/>
            </a:xfrm>
            <a:custGeom>
              <a:avLst/>
              <a:gdLst>
                <a:gd name="T0" fmla="*/ 2147483647 w 93"/>
                <a:gd name="T1" fmla="*/ 2147483647 h 26"/>
                <a:gd name="T2" fmla="*/ 2147483647 w 93"/>
                <a:gd name="T3" fmla="*/ 2147483647 h 26"/>
                <a:gd name="T4" fmla="*/ 2147483647 w 93"/>
                <a:gd name="T5" fmla="*/ 2147483647 h 26"/>
                <a:gd name="T6" fmla="*/ 2147483647 w 93"/>
                <a:gd name="T7" fmla="*/ 2147483647 h 26"/>
                <a:gd name="T8" fmla="*/ 2147483647 w 93"/>
                <a:gd name="T9" fmla="*/ 2147483647 h 26"/>
                <a:gd name="T10" fmla="*/ 2147483647 w 93"/>
                <a:gd name="T11" fmla="*/ 2147483647 h 26"/>
                <a:gd name="T12" fmla="*/ 2147483647 w 93"/>
                <a:gd name="T13" fmla="*/ 2147483647 h 26"/>
                <a:gd name="T14" fmla="*/ 2147483647 w 93"/>
                <a:gd name="T15" fmla="*/ 2147483647 h 26"/>
                <a:gd name="T16" fmla="*/ 2147483647 w 93"/>
                <a:gd name="T17" fmla="*/ 2147483647 h 26"/>
                <a:gd name="T18" fmla="*/ 2147483647 w 93"/>
                <a:gd name="T19" fmla="*/ 2147483647 h 26"/>
                <a:gd name="T20" fmla="*/ 2147483647 w 93"/>
                <a:gd name="T21" fmla="*/ 2147483647 h 26"/>
                <a:gd name="T22" fmla="*/ 2147483647 w 93"/>
                <a:gd name="T23" fmla="*/ 2147483647 h 26"/>
                <a:gd name="T24" fmla="*/ 2147483647 w 93"/>
                <a:gd name="T25" fmla="*/ 214748364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" h="26">
                  <a:moveTo>
                    <a:pt x="92" y="22"/>
                  </a:moveTo>
                  <a:cubicBezTo>
                    <a:pt x="90" y="20"/>
                    <a:pt x="91" y="18"/>
                    <a:pt x="87" y="17"/>
                  </a:cubicBezTo>
                  <a:cubicBezTo>
                    <a:pt x="83" y="15"/>
                    <a:pt x="88" y="14"/>
                    <a:pt x="91" y="12"/>
                  </a:cubicBezTo>
                  <a:cubicBezTo>
                    <a:pt x="93" y="11"/>
                    <a:pt x="90" y="8"/>
                    <a:pt x="84" y="6"/>
                  </a:cubicBezTo>
                  <a:cubicBezTo>
                    <a:pt x="78" y="4"/>
                    <a:pt x="55" y="1"/>
                    <a:pt x="52" y="1"/>
                  </a:cubicBezTo>
                  <a:cubicBezTo>
                    <a:pt x="49" y="0"/>
                    <a:pt x="43" y="1"/>
                    <a:pt x="37" y="3"/>
                  </a:cubicBezTo>
                  <a:cubicBezTo>
                    <a:pt x="30" y="5"/>
                    <a:pt x="19" y="4"/>
                    <a:pt x="9" y="5"/>
                  </a:cubicBezTo>
                  <a:cubicBezTo>
                    <a:pt x="0" y="5"/>
                    <a:pt x="6" y="7"/>
                    <a:pt x="7" y="7"/>
                  </a:cubicBezTo>
                  <a:cubicBezTo>
                    <a:pt x="26" y="8"/>
                    <a:pt x="61" y="16"/>
                    <a:pt x="64" y="18"/>
                  </a:cubicBezTo>
                  <a:cubicBezTo>
                    <a:pt x="67" y="19"/>
                    <a:pt x="69" y="21"/>
                    <a:pt x="67" y="22"/>
                  </a:cubicBezTo>
                  <a:cubicBezTo>
                    <a:pt x="65" y="24"/>
                    <a:pt x="82" y="25"/>
                    <a:pt x="84" y="24"/>
                  </a:cubicBezTo>
                  <a:cubicBezTo>
                    <a:pt x="86" y="23"/>
                    <a:pt x="87" y="21"/>
                    <a:pt x="88" y="24"/>
                  </a:cubicBezTo>
                  <a:cubicBezTo>
                    <a:pt x="89" y="26"/>
                    <a:pt x="93" y="24"/>
                    <a:pt x="92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6" name="Freeform 3161"/>
            <p:cNvSpPr>
              <a:spLocks/>
            </p:cNvSpPr>
            <p:nvPr/>
          </p:nvSpPr>
          <p:spPr bwMode="auto">
            <a:xfrm>
              <a:off x="5412881" y="1818472"/>
              <a:ext cx="57996" cy="11576"/>
            </a:xfrm>
            <a:custGeom>
              <a:avLst/>
              <a:gdLst>
                <a:gd name="T0" fmla="*/ 2147483647 w 72"/>
                <a:gd name="T1" fmla="*/ 2147483647 h 14"/>
                <a:gd name="T2" fmla="*/ 2147483647 w 72"/>
                <a:gd name="T3" fmla="*/ 2147483647 h 14"/>
                <a:gd name="T4" fmla="*/ 2147483647 w 72"/>
                <a:gd name="T5" fmla="*/ 0 h 14"/>
                <a:gd name="T6" fmla="*/ 2147483647 w 72"/>
                <a:gd name="T7" fmla="*/ 2147483647 h 14"/>
                <a:gd name="T8" fmla="*/ 2147483647 w 72"/>
                <a:gd name="T9" fmla="*/ 2147483647 h 14"/>
                <a:gd name="T10" fmla="*/ 2147483647 w 72"/>
                <a:gd name="T11" fmla="*/ 2147483647 h 14"/>
                <a:gd name="T12" fmla="*/ 2147483647 w 72"/>
                <a:gd name="T13" fmla="*/ 2147483647 h 14"/>
                <a:gd name="T14" fmla="*/ 2147483647 w 72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14">
                  <a:moveTo>
                    <a:pt x="65" y="13"/>
                  </a:moveTo>
                  <a:cubicBezTo>
                    <a:pt x="72" y="12"/>
                    <a:pt x="61" y="9"/>
                    <a:pt x="51" y="6"/>
                  </a:cubicBezTo>
                  <a:cubicBezTo>
                    <a:pt x="41" y="2"/>
                    <a:pt x="11" y="0"/>
                    <a:pt x="6" y="0"/>
                  </a:cubicBezTo>
                  <a:cubicBezTo>
                    <a:pt x="1" y="0"/>
                    <a:pt x="0" y="0"/>
                    <a:pt x="2" y="3"/>
                  </a:cubicBezTo>
                  <a:cubicBezTo>
                    <a:pt x="5" y="7"/>
                    <a:pt x="9" y="7"/>
                    <a:pt x="9" y="7"/>
                  </a:cubicBezTo>
                  <a:cubicBezTo>
                    <a:pt x="9" y="7"/>
                    <a:pt x="20" y="7"/>
                    <a:pt x="24" y="8"/>
                  </a:cubicBezTo>
                  <a:cubicBezTo>
                    <a:pt x="28" y="9"/>
                    <a:pt x="36" y="9"/>
                    <a:pt x="44" y="11"/>
                  </a:cubicBezTo>
                  <a:cubicBezTo>
                    <a:pt x="52" y="14"/>
                    <a:pt x="58" y="14"/>
                    <a:pt x="65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7" name="Freeform 3162"/>
            <p:cNvSpPr>
              <a:spLocks/>
            </p:cNvSpPr>
            <p:nvPr/>
          </p:nvSpPr>
          <p:spPr bwMode="auto">
            <a:xfrm>
              <a:off x="5513570" y="1832529"/>
              <a:ext cx="10472" cy="4135"/>
            </a:xfrm>
            <a:custGeom>
              <a:avLst/>
              <a:gdLst>
                <a:gd name="T0" fmla="*/ 2147483647 w 13"/>
                <a:gd name="T1" fmla="*/ 2147483647 h 5"/>
                <a:gd name="T2" fmla="*/ 2147483647 w 13"/>
                <a:gd name="T3" fmla="*/ 0 h 5"/>
                <a:gd name="T4" fmla="*/ 2147483647 w 13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13" y="5"/>
                    <a:pt x="10" y="1"/>
                    <a:pt x="5" y="0"/>
                  </a:cubicBezTo>
                  <a:cubicBezTo>
                    <a:pt x="0" y="0"/>
                    <a:pt x="3" y="3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8" name="Freeform 3163"/>
            <p:cNvSpPr>
              <a:spLocks/>
            </p:cNvSpPr>
            <p:nvPr/>
          </p:nvSpPr>
          <p:spPr bwMode="auto">
            <a:xfrm>
              <a:off x="5497458" y="1763068"/>
              <a:ext cx="54775" cy="22326"/>
            </a:xfrm>
            <a:custGeom>
              <a:avLst/>
              <a:gdLst>
                <a:gd name="T0" fmla="*/ 2147483647 w 68"/>
                <a:gd name="T1" fmla="*/ 2147483647 h 27"/>
                <a:gd name="T2" fmla="*/ 2147483647 w 68"/>
                <a:gd name="T3" fmla="*/ 2147483647 h 27"/>
                <a:gd name="T4" fmla="*/ 2147483647 w 68"/>
                <a:gd name="T5" fmla="*/ 2147483647 h 27"/>
                <a:gd name="T6" fmla="*/ 2147483647 w 68"/>
                <a:gd name="T7" fmla="*/ 2147483647 h 27"/>
                <a:gd name="T8" fmla="*/ 2147483647 w 68"/>
                <a:gd name="T9" fmla="*/ 2147483647 h 27"/>
                <a:gd name="T10" fmla="*/ 2147483647 w 68"/>
                <a:gd name="T11" fmla="*/ 2147483647 h 27"/>
                <a:gd name="T12" fmla="*/ 2147483647 w 68"/>
                <a:gd name="T13" fmla="*/ 2147483647 h 27"/>
                <a:gd name="T14" fmla="*/ 2147483647 w 68"/>
                <a:gd name="T15" fmla="*/ 2147483647 h 27"/>
                <a:gd name="T16" fmla="*/ 2147483647 w 68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27">
                  <a:moveTo>
                    <a:pt x="57" y="6"/>
                  </a:moveTo>
                  <a:cubicBezTo>
                    <a:pt x="56" y="0"/>
                    <a:pt x="48" y="1"/>
                    <a:pt x="43" y="1"/>
                  </a:cubicBezTo>
                  <a:cubicBezTo>
                    <a:pt x="38" y="0"/>
                    <a:pt x="35" y="1"/>
                    <a:pt x="35" y="1"/>
                  </a:cubicBezTo>
                  <a:cubicBezTo>
                    <a:pt x="35" y="1"/>
                    <a:pt x="17" y="7"/>
                    <a:pt x="8" y="12"/>
                  </a:cubicBezTo>
                  <a:cubicBezTo>
                    <a:pt x="0" y="16"/>
                    <a:pt x="7" y="16"/>
                    <a:pt x="7" y="16"/>
                  </a:cubicBezTo>
                  <a:cubicBezTo>
                    <a:pt x="13" y="15"/>
                    <a:pt x="19" y="21"/>
                    <a:pt x="24" y="24"/>
                  </a:cubicBezTo>
                  <a:cubicBezTo>
                    <a:pt x="30" y="27"/>
                    <a:pt x="42" y="22"/>
                    <a:pt x="55" y="19"/>
                  </a:cubicBezTo>
                  <a:cubicBezTo>
                    <a:pt x="68" y="17"/>
                    <a:pt x="65" y="15"/>
                    <a:pt x="61" y="14"/>
                  </a:cubicBezTo>
                  <a:cubicBezTo>
                    <a:pt x="57" y="13"/>
                    <a:pt x="57" y="12"/>
                    <a:pt x="57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9" name="Freeform 3164"/>
            <p:cNvSpPr>
              <a:spLocks/>
            </p:cNvSpPr>
            <p:nvPr/>
          </p:nvSpPr>
          <p:spPr bwMode="auto">
            <a:xfrm>
              <a:off x="5534513" y="1728338"/>
              <a:ext cx="28193" cy="19845"/>
            </a:xfrm>
            <a:custGeom>
              <a:avLst/>
              <a:gdLst>
                <a:gd name="T0" fmla="*/ 2147483647 w 35"/>
                <a:gd name="T1" fmla="*/ 2147483647 h 24"/>
                <a:gd name="T2" fmla="*/ 2147483647 w 35"/>
                <a:gd name="T3" fmla="*/ 2147483647 h 24"/>
                <a:gd name="T4" fmla="*/ 2147483647 w 35"/>
                <a:gd name="T5" fmla="*/ 2147483647 h 24"/>
                <a:gd name="T6" fmla="*/ 2147483647 w 35"/>
                <a:gd name="T7" fmla="*/ 2147483647 h 24"/>
                <a:gd name="T8" fmla="*/ 2147483647 w 35"/>
                <a:gd name="T9" fmla="*/ 2147483647 h 24"/>
                <a:gd name="T10" fmla="*/ 2147483647 w 35"/>
                <a:gd name="T11" fmla="*/ 2147483647 h 24"/>
                <a:gd name="T12" fmla="*/ 2147483647 w 35"/>
                <a:gd name="T13" fmla="*/ 2147483647 h 24"/>
                <a:gd name="T14" fmla="*/ 2147483647 w 35"/>
                <a:gd name="T15" fmla="*/ 2147483647 h 24"/>
                <a:gd name="T16" fmla="*/ 2147483647 w 35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4">
                  <a:moveTo>
                    <a:pt x="15" y="24"/>
                  </a:moveTo>
                  <a:cubicBezTo>
                    <a:pt x="20" y="24"/>
                    <a:pt x="29" y="19"/>
                    <a:pt x="32" y="15"/>
                  </a:cubicBezTo>
                  <a:cubicBezTo>
                    <a:pt x="35" y="12"/>
                    <a:pt x="28" y="11"/>
                    <a:pt x="22" y="10"/>
                  </a:cubicBezTo>
                  <a:cubicBezTo>
                    <a:pt x="16" y="9"/>
                    <a:pt x="21" y="7"/>
                    <a:pt x="23" y="6"/>
                  </a:cubicBezTo>
                  <a:cubicBezTo>
                    <a:pt x="25" y="5"/>
                    <a:pt x="24" y="3"/>
                    <a:pt x="20" y="2"/>
                  </a:cubicBezTo>
                  <a:cubicBezTo>
                    <a:pt x="15" y="1"/>
                    <a:pt x="13" y="0"/>
                    <a:pt x="8" y="3"/>
                  </a:cubicBezTo>
                  <a:cubicBezTo>
                    <a:pt x="3" y="5"/>
                    <a:pt x="6" y="8"/>
                    <a:pt x="6" y="8"/>
                  </a:cubicBezTo>
                  <a:cubicBezTo>
                    <a:pt x="7" y="11"/>
                    <a:pt x="7" y="12"/>
                    <a:pt x="4" y="15"/>
                  </a:cubicBezTo>
                  <a:cubicBezTo>
                    <a:pt x="0" y="18"/>
                    <a:pt x="11" y="23"/>
                    <a:pt x="15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0" name="Freeform 3165"/>
            <p:cNvSpPr>
              <a:spLocks/>
            </p:cNvSpPr>
            <p:nvPr/>
          </p:nvSpPr>
          <p:spPr bwMode="auto">
            <a:xfrm>
              <a:off x="5585259" y="1707666"/>
              <a:ext cx="43498" cy="28115"/>
            </a:xfrm>
            <a:custGeom>
              <a:avLst/>
              <a:gdLst>
                <a:gd name="T0" fmla="*/ 2147483647 w 54"/>
                <a:gd name="T1" fmla="*/ 2147483647 h 34"/>
                <a:gd name="T2" fmla="*/ 2147483647 w 54"/>
                <a:gd name="T3" fmla="*/ 2147483647 h 34"/>
                <a:gd name="T4" fmla="*/ 2147483647 w 54"/>
                <a:gd name="T5" fmla="*/ 2147483647 h 34"/>
                <a:gd name="T6" fmla="*/ 2147483647 w 54"/>
                <a:gd name="T7" fmla="*/ 2147483647 h 34"/>
                <a:gd name="T8" fmla="*/ 2147483647 w 54"/>
                <a:gd name="T9" fmla="*/ 2147483647 h 34"/>
                <a:gd name="T10" fmla="*/ 2147483647 w 54"/>
                <a:gd name="T11" fmla="*/ 2147483647 h 34"/>
                <a:gd name="T12" fmla="*/ 2147483647 w 54"/>
                <a:gd name="T13" fmla="*/ 2147483647 h 34"/>
                <a:gd name="T14" fmla="*/ 2147483647 w 54"/>
                <a:gd name="T15" fmla="*/ 2147483647 h 34"/>
                <a:gd name="T16" fmla="*/ 2147483647 w 54"/>
                <a:gd name="T17" fmla="*/ 2147483647 h 34"/>
                <a:gd name="T18" fmla="*/ 2147483647 w 54"/>
                <a:gd name="T19" fmla="*/ 2147483647 h 34"/>
                <a:gd name="T20" fmla="*/ 0 w 54"/>
                <a:gd name="T21" fmla="*/ 2147483647 h 34"/>
                <a:gd name="T22" fmla="*/ 2147483647 w 54"/>
                <a:gd name="T23" fmla="*/ 2147483647 h 34"/>
                <a:gd name="T24" fmla="*/ 2147483647 w 54"/>
                <a:gd name="T25" fmla="*/ 2147483647 h 34"/>
                <a:gd name="T26" fmla="*/ 2147483647 w 54"/>
                <a:gd name="T27" fmla="*/ 2147483647 h 34"/>
                <a:gd name="T28" fmla="*/ 2147483647 w 54"/>
                <a:gd name="T29" fmla="*/ 2147483647 h 34"/>
                <a:gd name="T30" fmla="*/ 2147483647 w 54"/>
                <a:gd name="T31" fmla="*/ 2147483647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" h="34">
                  <a:moveTo>
                    <a:pt x="50" y="29"/>
                  </a:moveTo>
                  <a:cubicBezTo>
                    <a:pt x="53" y="28"/>
                    <a:pt x="54" y="24"/>
                    <a:pt x="54" y="21"/>
                  </a:cubicBezTo>
                  <a:cubicBezTo>
                    <a:pt x="54" y="18"/>
                    <a:pt x="46" y="20"/>
                    <a:pt x="43" y="23"/>
                  </a:cubicBezTo>
                  <a:cubicBezTo>
                    <a:pt x="41" y="26"/>
                    <a:pt x="38" y="24"/>
                    <a:pt x="32" y="21"/>
                  </a:cubicBezTo>
                  <a:cubicBezTo>
                    <a:pt x="26" y="17"/>
                    <a:pt x="29" y="15"/>
                    <a:pt x="34" y="11"/>
                  </a:cubicBezTo>
                  <a:cubicBezTo>
                    <a:pt x="38" y="7"/>
                    <a:pt x="34" y="3"/>
                    <a:pt x="30" y="2"/>
                  </a:cubicBezTo>
                  <a:cubicBezTo>
                    <a:pt x="26" y="0"/>
                    <a:pt x="25" y="5"/>
                    <a:pt x="23" y="9"/>
                  </a:cubicBezTo>
                  <a:cubicBezTo>
                    <a:pt x="21" y="12"/>
                    <a:pt x="19" y="9"/>
                    <a:pt x="15" y="6"/>
                  </a:cubicBezTo>
                  <a:cubicBezTo>
                    <a:pt x="12" y="3"/>
                    <a:pt x="4" y="6"/>
                    <a:pt x="3" y="7"/>
                  </a:cubicBezTo>
                  <a:cubicBezTo>
                    <a:pt x="1" y="7"/>
                    <a:pt x="0" y="8"/>
                    <a:pt x="2" y="12"/>
                  </a:cubicBezTo>
                  <a:cubicBezTo>
                    <a:pt x="3" y="16"/>
                    <a:pt x="1" y="21"/>
                    <a:pt x="0" y="26"/>
                  </a:cubicBezTo>
                  <a:cubicBezTo>
                    <a:pt x="0" y="31"/>
                    <a:pt x="4" y="30"/>
                    <a:pt x="4" y="30"/>
                  </a:cubicBezTo>
                  <a:cubicBezTo>
                    <a:pt x="7" y="32"/>
                    <a:pt x="15" y="31"/>
                    <a:pt x="20" y="30"/>
                  </a:cubicBezTo>
                  <a:cubicBezTo>
                    <a:pt x="25" y="30"/>
                    <a:pt x="29" y="30"/>
                    <a:pt x="34" y="32"/>
                  </a:cubicBezTo>
                  <a:cubicBezTo>
                    <a:pt x="39" y="34"/>
                    <a:pt x="42" y="34"/>
                    <a:pt x="47" y="32"/>
                  </a:cubicBezTo>
                  <a:cubicBezTo>
                    <a:pt x="51" y="31"/>
                    <a:pt x="47" y="30"/>
                    <a:pt x="50" y="2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1" name="Freeform 3166"/>
            <p:cNvSpPr>
              <a:spLocks/>
            </p:cNvSpPr>
            <p:nvPr/>
          </p:nvSpPr>
          <p:spPr bwMode="auto">
            <a:xfrm>
              <a:off x="5578815" y="1632417"/>
              <a:ext cx="16110" cy="52095"/>
            </a:xfrm>
            <a:custGeom>
              <a:avLst/>
              <a:gdLst>
                <a:gd name="T0" fmla="*/ 2147483647 w 20"/>
                <a:gd name="T1" fmla="*/ 2147483647 h 63"/>
                <a:gd name="T2" fmla="*/ 2147483647 w 20"/>
                <a:gd name="T3" fmla="*/ 2147483647 h 63"/>
                <a:gd name="T4" fmla="*/ 2147483647 w 20"/>
                <a:gd name="T5" fmla="*/ 2147483647 h 63"/>
                <a:gd name="T6" fmla="*/ 2147483647 w 20"/>
                <a:gd name="T7" fmla="*/ 2147483647 h 63"/>
                <a:gd name="T8" fmla="*/ 2147483647 w 20"/>
                <a:gd name="T9" fmla="*/ 2147483647 h 63"/>
                <a:gd name="T10" fmla="*/ 2147483647 w 20"/>
                <a:gd name="T11" fmla="*/ 2147483647 h 63"/>
                <a:gd name="T12" fmla="*/ 2147483647 w 20"/>
                <a:gd name="T13" fmla="*/ 2147483647 h 63"/>
                <a:gd name="T14" fmla="*/ 2147483647 w 20"/>
                <a:gd name="T15" fmla="*/ 2147483647 h 63"/>
                <a:gd name="T16" fmla="*/ 2147483647 w 20"/>
                <a:gd name="T17" fmla="*/ 2147483647 h 63"/>
                <a:gd name="T18" fmla="*/ 2147483647 w 20"/>
                <a:gd name="T19" fmla="*/ 2147483647 h 63"/>
                <a:gd name="T20" fmla="*/ 2147483647 w 20"/>
                <a:gd name="T21" fmla="*/ 2147483647 h 63"/>
                <a:gd name="T22" fmla="*/ 2147483647 w 20"/>
                <a:gd name="T23" fmla="*/ 2147483647 h 63"/>
                <a:gd name="T24" fmla="*/ 2147483647 w 20"/>
                <a:gd name="T25" fmla="*/ 2147483647 h 63"/>
                <a:gd name="T26" fmla="*/ 2147483647 w 20"/>
                <a:gd name="T27" fmla="*/ 2147483647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63">
                  <a:moveTo>
                    <a:pt x="10" y="12"/>
                  </a:moveTo>
                  <a:cubicBezTo>
                    <a:pt x="5" y="11"/>
                    <a:pt x="4" y="11"/>
                    <a:pt x="2" y="15"/>
                  </a:cubicBezTo>
                  <a:cubicBezTo>
                    <a:pt x="0" y="19"/>
                    <a:pt x="0" y="19"/>
                    <a:pt x="3" y="24"/>
                  </a:cubicBezTo>
                  <a:cubicBezTo>
                    <a:pt x="7" y="29"/>
                    <a:pt x="8" y="32"/>
                    <a:pt x="9" y="36"/>
                  </a:cubicBezTo>
                  <a:cubicBezTo>
                    <a:pt x="9" y="41"/>
                    <a:pt x="10" y="43"/>
                    <a:pt x="12" y="45"/>
                  </a:cubicBezTo>
                  <a:cubicBezTo>
                    <a:pt x="13" y="48"/>
                    <a:pt x="14" y="54"/>
                    <a:pt x="15" y="56"/>
                  </a:cubicBezTo>
                  <a:cubicBezTo>
                    <a:pt x="15" y="56"/>
                    <a:pt x="19" y="63"/>
                    <a:pt x="19" y="58"/>
                  </a:cubicBezTo>
                  <a:cubicBezTo>
                    <a:pt x="19" y="53"/>
                    <a:pt x="20" y="49"/>
                    <a:pt x="17" y="43"/>
                  </a:cubicBezTo>
                  <a:cubicBezTo>
                    <a:pt x="14" y="37"/>
                    <a:pt x="15" y="37"/>
                    <a:pt x="16" y="29"/>
                  </a:cubicBezTo>
                  <a:cubicBezTo>
                    <a:pt x="16" y="21"/>
                    <a:pt x="19" y="9"/>
                    <a:pt x="14" y="5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3"/>
                    <a:pt x="2" y="2"/>
                    <a:pt x="4" y="6"/>
                  </a:cubicBezTo>
                  <a:cubicBezTo>
                    <a:pt x="5" y="9"/>
                    <a:pt x="4" y="10"/>
                    <a:pt x="7" y="10"/>
                  </a:cubicBezTo>
                  <a:cubicBezTo>
                    <a:pt x="10" y="10"/>
                    <a:pt x="14" y="13"/>
                    <a:pt x="10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2" name="Freeform 3167"/>
            <p:cNvSpPr>
              <a:spLocks/>
            </p:cNvSpPr>
            <p:nvPr/>
          </p:nvSpPr>
          <p:spPr bwMode="auto">
            <a:xfrm>
              <a:off x="5533706" y="1559649"/>
              <a:ext cx="41081" cy="11576"/>
            </a:xfrm>
            <a:custGeom>
              <a:avLst/>
              <a:gdLst>
                <a:gd name="T0" fmla="*/ 2147483647 w 51"/>
                <a:gd name="T1" fmla="*/ 2147483647 h 14"/>
                <a:gd name="T2" fmla="*/ 2147483647 w 51"/>
                <a:gd name="T3" fmla="*/ 2147483647 h 14"/>
                <a:gd name="T4" fmla="*/ 2147483647 w 51"/>
                <a:gd name="T5" fmla="*/ 2147483647 h 14"/>
                <a:gd name="T6" fmla="*/ 2147483647 w 51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14">
                  <a:moveTo>
                    <a:pt x="14" y="5"/>
                  </a:moveTo>
                  <a:cubicBezTo>
                    <a:pt x="22" y="9"/>
                    <a:pt x="44" y="14"/>
                    <a:pt x="48" y="13"/>
                  </a:cubicBezTo>
                  <a:cubicBezTo>
                    <a:pt x="51" y="12"/>
                    <a:pt x="35" y="9"/>
                    <a:pt x="18" y="4"/>
                  </a:cubicBezTo>
                  <a:cubicBezTo>
                    <a:pt x="0" y="0"/>
                    <a:pt x="14" y="5"/>
                    <a:pt x="1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3" name="Freeform 3169"/>
            <p:cNvSpPr>
              <a:spLocks/>
            </p:cNvSpPr>
            <p:nvPr/>
          </p:nvSpPr>
          <p:spPr bwMode="auto">
            <a:xfrm>
              <a:off x="5602174" y="1563784"/>
              <a:ext cx="18527" cy="15712"/>
            </a:xfrm>
            <a:custGeom>
              <a:avLst/>
              <a:gdLst>
                <a:gd name="T0" fmla="*/ 2147483647 w 23"/>
                <a:gd name="T1" fmla="*/ 2147483647 h 19"/>
                <a:gd name="T2" fmla="*/ 2147483647 w 23"/>
                <a:gd name="T3" fmla="*/ 2147483647 h 19"/>
                <a:gd name="T4" fmla="*/ 2147483647 w 23"/>
                <a:gd name="T5" fmla="*/ 2147483647 h 19"/>
                <a:gd name="T6" fmla="*/ 2147483647 w 23"/>
                <a:gd name="T7" fmla="*/ 2147483647 h 19"/>
                <a:gd name="T8" fmla="*/ 2147483647 w 23"/>
                <a:gd name="T9" fmla="*/ 2147483647 h 19"/>
                <a:gd name="T10" fmla="*/ 2147483647 w 23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9">
                  <a:moveTo>
                    <a:pt x="6" y="18"/>
                  </a:moveTo>
                  <a:cubicBezTo>
                    <a:pt x="23" y="19"/>
                    <a:pt x="22" y="8"/>
                    <a:pt x="22" y="4"/>
                  </a:cubicBezTo>
                  <a:cubicBezTo>
                    <a:pt x="22" y="0"/>
                    <a:pt x="17" y="0"/>
                    <a:pt x="15" y="1"/>
                  </a:cubicBezTo>
                  <a:cubicBezTo>
                    <a:pt x="13" y="2"/>
                    <a:pt x="11" y="5"/>
                    <a:pt x="9" y="9"/>
                  </a:cubicBezTo>
                  <a:cubicBezTo>
                    <a:pt x="7" y="12"/>
                    <a:pt x="7" y="12"/>
                    <a:pt x="4" y="15"/>
                  </a:cubicBezTo>
                  <a:cubicBezTo>
                    <a:pt x="0" y="18"/>
                    <a:pt x="6" y="18"/>
                    <a:pt x="6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4" name="Freeform 3170"/>
            <p:cNvSpPr>
              <a:spLocks/>
            </p:cNvSpPr>
            <p:nvPr/>
          </p:nvSpPr>
          <p:spPr bwMode="auto">
            <a:xfrm>
              <a:off x="5590091" y="1517477"/>
              <a:ext cx="13693" cy="4962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6">
                  <a:moveTo>
                    <a:pt x="2" y="3"/>
                  </a:moveTo>
                  <a:cubicBezTo>
                    <a:pt x="0" y="5"/>
                    <a:pt x="2" y="6"/>
                    <a:pt x="7" y="3"/>
                  </a:cubicBezTo>
                  <a:cubicBezTo>
                    <a:pt x="7" y="3"/>
                    <a:pt x="17" y="2"/>
                    <a:pt x="11" y="1"/>
                  </a:cubicBezTo>
                  <a:cubicBezTo>
                    <a:pt x="5" y="0"/>
                    <a:pt x="5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5" name="Freeform 3171"/>
            <p:cNvSpPr>
              <a:spLocks/>
            </p:cNvSpPr>
            <p:nvPr/>
          </p:nvSpPr>
          <p:spPr bwMode="auto">
            <a:xfrm>
              <a:off x="5558678" y="1495977"/>
              <a:ext cx="19332" cy="17365"/>
            </a:xfrm>
            <a:custGeom>
              <a:avLst/>
              <a:gdLst>
                <a:gd name="T0" fmla="*/ 2147483647 w 24"/>
                <a:gd name="T1" fmla="*/ 2147483647 h 21"/>
                <a:gd name="T2" fmla="*/ 2147483647 w 24"/>
                <a:gd name="T3" fmla="*/ 2147483647 h 21"/>
                <a:gd name="T4" fmla="*/ 2147483647 w 24"/>
                <a:gd name="T5" fmla="*/ 2147483647 h 21"/>
                <a:gd name="T6" fmla="*/ 2147483647 w 24"/>
                <a:gd name="T7" fmla="*/ 2147483647 h 21"/>
                <a:gd name="T8" fmla="*/ 2147483647 w 24"/>
                <a:gd name="T9" fmla="*/ 2147483647 h 21"/>
                <a:gd name="T10" fmla="*/ 2147483647 w 24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1">
                  <a:moveTo>
                    <a:pt x="20" y="17"/>
                  </a:moveTo>
                  <a:cubicBezTo>
                    <a:pt x="24" y="15"/>
                    <a:pt x="23" y="16"/>
                    <a:pt x="22" y="8"/>
                  </a:cubicBezTo>
                  <a:cubicBezTo>
                    <a:pt x="21" y="0"/>
                    <a:pt x="12" y="10"/>
                    <a:pt x="6" y="15"/>
                  </a:cubicBezTo>
                  <a:cubicBezTo>
                    <a:pt x="0" y="21"/>
                    <a:pt x="11" y="20"/>
                    <a:pt x="11" y="20"/>
                  </a:cubicBezTo>
                  <a:cubicBezTo>
                    <a:pt x="17" y="19"/>
                    <a:pt x="22" y="20"/>
                    <a:pt x="20" y="19"/>
                  </a:cubicBezTo>
                  <a:cubicBezTo>
                    <a:pt x="18" y="18"/>
                    <a:pt x="17" y="18"/>
                    <a:pt x="20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6" name="Freeform 3172"/>
            <p:cNvSpPr>
              <a:spLocks/>
            </p:cNvSpPr>
            <p:nvPr/>
          </p:nvSpPr>
          <p:spPr bwMode="auto">
            <a:xfrm>
              <a:off x="5605396" y="1482746"/>
              <a:ext cx="15305" cy="16538"/>
            </a:xfrm>
            <a:custGeom>
              <a:avLst/>
              <a:gdLst>
                <a:gd name="T0" fmla="*/ 2147483647 w 19"/>
                <a:gd name="T1" fmla="*/ 2147483647 h 20"/>
                <a:gd name="T2" fmla="*/ 2147483647 w 19"/>
                <a:gd name="T3" fmla="*/ 2147483647 h 20"/>
                <a:gd name="T4" fmla="*/ 2147483647 w 19"/>
                <a:gd name="T5" fmla="*/ 2147483647 h 20"/>
                <a:gd name="T6" fmla="*/ 2147483647 w 19"/>
                <a:gd name="T7" fmla="*/ 2147483647 h 20"/>
                <a:gd name="T8" fmla="*/ 2147483647 w 19"/>
                <a:gd name="T9" fmla="*/ 2147483647 h 20"/>
                <a:gd name="T10" fmla="*/ 2147483647 w 19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0">
                  <a:moveTo>
                    <a:pt x="5" y="17"/>
                  </a:moveTo>
                  <a:cubicBezTo>
                    <a:pt x="9" y="14"/>
                    <a:pt x="14" y="15"/>
                    <a:pt x="16" y="13"/>
                  </a:cubicBezTo>
                  <a:cubicBezTo>
                    <a:pt x="19" y="11"/>
                    <a:pt x="17" y="6"/>
                    <a:pt x="15" y="3"/>
                  </a:cubicBezTo>
                  <a:cubicBezTo>
                    <a:pt x="13" y="0"/>
                    <a:pt x="9" y="5"/>
                    <a:pt x="7" y="7"/>
                  </a:cubicBezTo>
                  <a:cubicBezTo>
                    <a:pt x="6" y="9"/>
                    <a:pt x="3" y="10"/>
                    <a:pt x="2" y="15"/>
                  </a:cubicBezTo>
                  <a:cubicBezTo>
                    <a:pt x="0" y="20"/>
                    <a:pt x="5" y="17"/>
                    <a:pt x="5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7" name="Freeform 3173"/>
            <p:cNvSpPr>
              <a:spLocks/>
            </p:cNvSpPr>
            <p:nvPr/>
          </p:nvSpPr>
          <p:spPr bwMode="auto">
            <a:xfrm>
              <a:off x="5553844" y="1416593"/>
              <a:ext cx="28193" cy="14057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3" y="12"/>
                  </a:moveTo>
                  <a:cubicBezTo>
                    <a:pt x="0" y="17"/>
                    <a:pt x="7" y="14"/>
                    <a:pt x="7" y="14"/>
                  </a:cubicBezTo>
                  <a:cubicBezTo>
                    <a:pt x="7" y="14"/>
                    <a:pt x="23" y="12"/>
                    <a:pt x="29" y="11"/>
                  </a:cubicBezTo>
                  <a:cubicBezTo>
                    <a:pt x="35" y="10"/>
                    <a:pt x="31" y="9"/>
                    <a:pt x="20" y="4"/>
                  </a:cubicBezTo>
                  <a:cubicBezTo>
                    <a:pt x="10" y="0"/>
                    <a:pt x="7" y="8"/>
                    <a:pt x="3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8" name="Freeform 3174"/>
            <p:cNvSpPr>
              <a:spLocks/>
            </p:cNvSpPr>
            <p:nvPr/>
          </p:nvSpPr>
          <p:spPr bwMode="auto">
            <a:xfrm>
              <a:off x="4901385" y="2451059"/>
              <a:ext cx="15305" cy="8269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0">
                  <a:moveTo>
                    <a:pt x="5" y="2"/>
                  </a:moveTo>
                  <a:cubicBezTo>
                    <a:pt x="3" y="3"/>
                    <a:pt x="0" y="3"/>
                    <a:pt x="2" y="6"/>
                  </a:cubicBezTo>
                  <a:cubicBezTo>
                    <a:pt x="2" y="6"/>
                    <a:pt x="5" y="10"/>
                    <a:pt x="7" y="7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4" y="5"/>
                    <a:pt x="19" y="5"/>
                    <a:pt x="15" y="2"/>
                  </a:cubicBezTo>
                  <a:cubicBezTo>
                    <a:pt x="11" y="0"/>
                    <a:pt x="8" y="1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9" name="Freeform 3175"/>
            <p:cNvSpPr>
              <a:spLocks/>
            </p:cNvSpPr>
            <p:nvPr/>
          </p:nvSpPr>
          <p:spPr bwMode="auto">
            <a:xfrm>
              <a:off x="4894941" y="2447752"/>
              <a:ext cx="12083" cy="5788"/>
            </a:xfrm>
            <a:custGeom>
              <a:avLst/>
              <a:gdLst>
                <a:gd name="T0" fmla="*/ 2147483647 w 15"/>
                <a:gd name="T1" fmla="*/ 2147483647 h 7"/>
                <a:gd name="T2" fmla="*/ 2147483647 w 15"/>
                <a:gd name="T3" fmla="*/ 2147483647 h 7"/>
                <a:gd name="T4" fmla="*/ 2147483647 w 15"/>
                <a:gd name="T5" fmla="*/ 0 h 7"/>
                <a:gd name="T6" fmla="*/ 2147483647 w 15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7">
                  <a:moveTo>
                    <a:pt x="2" y="2"/>
                  </a:moveTo>
                  <a:cubicBezTo>
                    <a:pt x="0" y="4"/>
                    <a:pt x="1" y="7"/>
                    <a:pt x="7" y="5"/>
                  </a:cubicBezTo>
                  <a:cubicBezTo>
                    <a:pt x="7" y="5"/>
                    <a:pt x="15" y="0"/>
                    <a:pt x="11" y="0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0" name="Freeform 3176"/>
            <p:cNvSpPr>
              <a:spLocks/>
            </p:cNvSpPr>
            <p:nvPr/>
          </p:nvSpPr>
          <p:spPr bwMode="auto">
            <a:xfrm>
              <a:off x="4894136" y="2444444"/>
              <a:ext cx="6444" cy="5788"/>
            </a:xfrm>
            <a:custGeom>
              <a:avLst/>
              <a:gdLst>
                <a:gd name="T0" fmla="*/ 2147483647 w 8"/>
                <a:gd name="T1" fmla="*/ 2147483647 h 7"/>
                <a:gd name="T2" fmla="*/ 0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6" y="1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0" y="6"/>
                    <a:pt x="3" y="3"/>
                  </a:cubicBezTo>
                  <a:cubicBezTo>
                    <a:pt x="3" y="3"/>
                    <a:pt x="8" y="3"/>
                    <a:pt x="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1" name="Freeform 3177"/>
            <p:cNvSpPr>
              <a:spLocks/>
            </p:cNvSpPr>
            <p:nvPr/>
          </p:nvSpPr>
          <p:spPr bwMode="auto">
            <a:xfrm>
              <a:off x="4865943" y="2431213"/>
              <a:ext cx="7250" cy="9923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4" y="7"/>
                  </a:moveTo>
                  <a:cubicBezTo>
                    <a:pt x="8" y="1"/>
                    <a:pt x="9" y="3"/>
                    <a:pt x="7" y="2"/>
                  </a:cubicBezTo>
                  <a:cubicBezTo>
                    <a:pt x="5" y="1"/>
                    <a:pt x="3" y="0"/>
                    <a:pt x="1" y="7"/>
                  </a:cubicBezTo>
                  <a:cubicBezTo>
                    <a:pt x="1" y="7"/>
                    <a:pt x="0" y="12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2" name="Freeform 3178"/>
            <p:cNvSpPr>
              <a:spLocks/>
            </p:cNvSpPr>
            <p:nvPr/>
          </p:nvSpPr>
          <p:spPr bwMode="auto">
            <a:xfrm>
              <a:off x="4898969" y="2441963"/>
              <a:ext cx="29803" cy="11576"/>
            </a:xfrm>
            <a:custGeom>
              <a:avLst/>
              <a:gdLst>
                <a:gd name="T0" fmla="*/ 2147483647 w 37"/>
                <a:gd name="T1" fmla="*/ 2147483647 h 14"/>
                <a:gd name="T2" fmla="*/ 2147483647 w 37"/>
                <a:gd name="T3" fmla="*/ 2147483647 h 14"/>
                <a:gd name="T4" fmla="*/ 2147483647 w 37"/>
                <a:gd name="T5" fmla="*/ 0 h 14"/>
                <a:gd name="T6" fmla="*/ 2147483647 w 37"/>
                <a:gd name="T7" fmla="*/ 2147483647 h 14"/>
                <a:gd name="T8" fmla="*/ 2147483647 w 37"/>
                <a:gd name="T9" fmla="*/ 2147483647 h 14"/>
                <a:gd name="T10" fmla="*/ 2147483647 w 37"/>
                <a:gd name="T11" fmla="*/ 2147483647 h 14"/>
                <a:gd name="T12" fmla="*/ 2147483647 w 37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14">
                  <a:moveTo>
                    <a:pt x="33" y="8"/>
                  </a:moveTo>
                  <a:cubicBezTo>
                    <a:pt x="37" y="9"/>
                    <a:pt x="37" y="7"/>
                    <a:pt x="32" y="5"/>
                  </a:cubicBezTo>
                  <a:cubicBezTo>
                    <a:pt x="27" y="2"/>
                    <a:pt x="15" y="1"/>
                    <a:pt x="7" y="0"/>
                  </a:cubicBezTo>
                  <a:cubicBezTo>
                    <a:pt x="0" y="0"/>
                    <a:pt x="5" y="3"/>
                    <a:pt x="5" y="3"/>
                  </a:cubicBezTo>
                  <a:cubicBezTo>
                    <a:pt x="5" y="3"/>
                    <a:pt x="17" y="9"/>
                    <a:pt x="20" y="11"/>
                  </a:cubicBezTo>
                  <a:cubicBezTo>
                    <a:pt x="23" y="14"/>
                    <a:pt x="25" y="8"/>
                    <a:pt x="24" y="6"/>
                  </a:cubicBezTo>
                  <a:cubicBezTo>
                    <a:pt x="24" y="3"/>
                    <a:pt x="30" y="7"/>
                    <a:pt x="3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3" name="Freeform 3179"/>
            <p:cNvSpPr>
              <a:spLocks/>
            </p:cNvSpPr>
            <p:nvPr/>
          </p:nvSpPr>
          <p:spPr bwMode="auto">
            <a:xfrm>
              <a:off x="4787809" y="2413021"/>
              <a:ext cx="18527" cy="8269"/>
            </a:xfrm>
            <a:custGeom>
              <a:avLst/>
              <a:gdLst>
                <a:gd name="T0" fmla="*/ 2147483647 w 23"/>
                <a:gd name="T1" fmla="*/ 2147483647 h 10"/>
                <a:gd name="T2" fmla="*/ 2147483647 w 23"/>
                <a:gd name="T3" fmla="*/ 2147483647 h 10"/>
                <a:gd name="T4" fmla="*/ 2147483647 w 23"/>
                <a:gd name="T5" fmla="*/ 2147483647 h 10"/>
                <a:gd name="T6" fmla="*/ 2147483647 w 23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0">
                  <a:moveTo>
                    <a:pt x="5" y="5"/>
                  </a:moveTo>
                  <a:cubicBezTo>
                    <a:pt x="5" y="5"/>
                    <a:pt x="13" y="10"/>
                    <a:pt x="18" y="7"/>
                  </a:cubicBezTo>
                  <a:cubicBezTo>
                    <a:pt x="23" y="4"/>
                    <a:pt x="23" y="4"/>
                    <a:pt x="17" y="2"/>
                  </a:cubicBezTo>
                  <a:cubicBezTo>
                    <a:pt x="10" y="0"/>
                    <a:pt x="0" y="2"/>
                    <a:pt x="5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4" name="Freeform 3180"/>
            <p:cNvSpPr>
              <a:spLocks/>
            </p:cNvSpPr>
            <p:nvPr/>
          </p:nvSpPr>
          <p:spPr bwMode="auto">
            <a:xfrm>
              <a:off x="4800697" y="2410540"/>
              <a:ext cx="15305" cy="4962"/>
            </a:xfrm>
            <a:custGeom>
              <a:avLst/>
              <a:gdLst>
                <a:gd name="T0" fmla="*/ 2147483647 w 19"/>
                <a:gd name="T1" fmla="*/ 2147483647 h 6"/>
                <a:gd name="T2" fmla="*/ 2147483647 w 19"/>
                <a:gd name="T3" fmla="*/ 2147483647 h 6"/>
                <a:gd name="T4" fmla="*/ 2147483647 w 19"/>
                <a:gd name="T5" fmla="*/ 2147483647 h 6"/>
                <a:gd name="T6" fmla="*/ 2147483647 w 19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6">
                  <a:moveTo>
                    <a:pt x="15" y="4"/>
                  </a:moveTo>
                  <a:cubicBezTo>
                    <a:pt x="17" y="3"/>
                    <a:pt x="19" y="0"/>
                    <a:pt x="13" y="1"/>
                  </a:cubicBezTo>
                  <a:cubicBezTo>
                    <a:pt x="7" y="2"/>
                    <a:pt x="0" y="4"/>
                    <a:pt x="6" y="5"/>
                  </a:cubicBezTo>
                  <a:cubicBezTo>
                    <a:pt x="6" y="5"/>
                    <a:pt x="13" y="6"/>
                    <a:pt x="1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5" name="Freeform 3181"/>
            <p:cNvSpPr>
              <a:spLocks/>
            </p:cNvSpPr>
            <p:nvPr/>
          </p:nvSpPr>
          <p:spPr bwMode="auto">
            <a:xfrm>
              <a:off x="4827279" y="2408886"/>
              <a:ext cx="18527" cy="8269"/>
            </a:xfrm>
            <a:custGeom>
              <a:avLst/>
              <a:gdLst>
                <a:gd name="T0" fmla="*/ 2147483647 w 23"/>
                <a:gd name="T1" fmla="*/ 2147483647 h 10"/>
                <a:gd name="T2" fmla="*/ 2147483647 w 23"/>
                <a:gd name="T3" fmla="*/ 2147483647 h 10"/>
                <a:gd name="T4" fmla="*/ 2147483647 w 23"/>
                <a:gd name="T5" fmla="*/ 2147483647 h 10"/>
                <a:gd name="T6" fmla="*/ 2147483647 w 23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0">
                  <a:moveTo>
                    <a:pt x="10" y="8"/>
                  </a:moveTo>
                  <a:cubicBezTo>
                    <a:pt x="10" y="8"/>
                    <a:pt x="23" y="4"/>
                    <a:pt x="21" y="3"/>
                  </a:cubicBezTo>
                  <a:cubicBezTo>
                    <a:pt x="18" y="2"/>
                    <a:pt x="19" y="0"/>
                    <a:pt x="14" y="3"/>
                  </a:cubicBezTo>
                  <a:cubicBezTo>
                    <a:pt x="9" y="6"/>
                    <a:pt x="0" y="10"/>
                    <a:pt x="1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6" name="Freeform 3182"/>
            <p:cNvSpPr>
              <a:spLocks/>
            </p:cNvSpPr>
            <p:nvPr/>
          </p:nvSpPr>
          <p:spPr bwMode="auto">
            <a:xfrm>
              <a:off x="4947299" y="2330330"/>
              <a:ext cx="15305" cy="4962"/>
            </a:xfrm>
            <a:custGeom>
              <a:avLst/>
              <a:gdLst>
                <a:gd name="T0" fmla="*/ 2147483647 w 19"/>
                <a:gd name="T1" fmla="*/ 2147483647 h 6"/>
                <a:gd name="T2" fmla="*/ 2147483647 w 19"/>
                <a:gd name="T3" fmla="*/ 2147483647 h 6"/>
                <a:gd name="T4" fmla="*/ 2147483647 w 19"/>
                <a:gd name="T5" fmla="*/ 2147483647 h 6"/>
                <a:gd name="T6" fmla="*/ 2147483647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6">
                  <a:moveTo>
                    <a:pt x="13" y="3"/>
                  </a:moveTo>
                  <a:cubicBezTo>
                    <a:pt x="14" y="2"/>
                    <a:pt x="14" y="3"/>
                    <a:pt x="17" y="3"/>
                  </a:cubicBezTo>
                  <a:cubicBezTo>
                    <a:pt x="19" y="3"/>
                    <a:pt x="13" y="1"/>
                    <a:pt x="11" y="1"/>
                  </a:cubicBezTo>
                  <a:cubicBezTo>
                    <a:pt x="9" y="0"/>
                    <a:pt x="6" y="0"/>
                    <a:pt x="3" y="1"/>
                  </a:cubicBezTo>
                  <a:cubicBezTo>
                    <a:pt x="0" y="3"/>
                    <a:pt x="3" y="4"/>
                    <a:pt x="3" y="4"/>
                  </a:cubicBezTo>
                  <a:cubicBezTo>
                    <a:pt x="4" y="6"/>
                    <a:pt x="7" y="4"/>
                    <a:pt x="9" y="5"/>
                  </a:cubicBezTo>
                  <a:cubicBezTo>
                    <a:pt x="11" y="6"/>
                    <a:pt x="12" y="5"/>
                    <a:pt x="1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7" name="Freeform 3183"/>
            <p:cNvSpPr>
              <a:spLocks/>
            </p:cNvSpPr>
            <p:nvPr/>
          </p:nvSpPr>
          <p:spPr bwMode="auto">
            <a:xfrm>
              <a:off x="4984352" y="2263351"/>
              <a:ext cx="11277" cy="4962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6">
                  <a:moveTo>
                    <a:pt x="4" y="3"/>
                  </a:moveTo>
                  <a:cubicBezTo>
                    <a:pt x="0" y="6"/>
                    <a:pt x="4" y="5"/>
                    <a:pt x="4" y="5"/>
                  </a:cubicBezTo>
                  <a:cubicBezTo>
                    <a:pt x="13" y="6"/>
                    <a:pt x="14" y="5"/>
                    <a:pt x="12" y="3"/>
                  </a:cubicBezTo>
                  <a:cubicBezTo>
                    <a:pt x="11" y="1"/>
                    <a:pt x="9" y="0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8" name="Freeform 3184"/>
            <p:cNvSpPr>
              <a:spLocks/>
            </p:cNvSpPr>
            <p:nvPr/>
          </p:nvSpPr>
          <p:spPr bwMode="auto">
            <a:xfrm>
              <a:off x="4990797" y="2233582"/>
              <a:ext cx="16915" cy="23981"/>
            </a:xfrm>
            <a:custGeom>
              <a:avLst/>
              <a:gdLst>
                <a:gd name="T0" fmla="*/ 2147483647 w 21"/>
                <a:gd name="T1" fmla="*/ 2147483647 h 29"/>
                <a:gd name="T2" fmla="*/ 0 w 21"/>
                <a:gd name="T3" fmla="*/ 2147483647 h 29"/>
                <a:gd name="T4" fmla="*/ 2147483647 w 21"/>
                <a:gd name="T5" fmla="*/ 2147483647 h 29"/>
                <a:gd name="T6" fmla="*/ 2147483647 w 21"/>
                <a:gd name="T7" fmla="*/ 2147483647 h 29"/>
                <a:gd name="T8" fmla="*/ 2147483647 w 21"/>
                <a:gd name="T9" fmla="*/ 2147483647 h 29"/>
                <a:gd name="T10" fmla="*/ 2147483647 w 21"/>
                <a:gd name="T11" fmla="*/ 2147483647 h 29"/>
                <a:gd name="T12" fmla="*/ 2147483647 w 21"/>
                <a:gd name="T13" fmla="*/ 2147483647 h 29"/>
                <a:gd name="T14" fmla="*/ 2147483647 w 21"/>
                <a:gd name="T15" fmla="*/ 2147483647 h 29"/>
                <a:gd name="T16" fmla="*/ 2147483647 w 21"/>
                <a:gd name="T17" fmla="*/ 2147483647 h 29"/>
                <a:gd name="T18" fmla="*/ 2147483647 w 21"/>
                <a:gd name="T19" fmla="*/ 214748364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9">
                  <a:moveTo>
                    <a:pt x="4" y="2"/>
                  </a:moveTo>
                  <a:cubicBezTo>
                    <a:pt x="1" y="0"/>
                    <a:pt x="0" y="4"/>
                    <a:pt x="0" y="4"/>
                  </a:cubicBezTo>
                  <a:cubicBezTo>
                    <a:pt x="1" y="7"/>
                    <a:pt x="5" y="12"/>
                    <a:pt x="7" y="18"/>
                  </a:cubicBezTo>
                  <a:cubicBezTo>
                    <a:pt x="9" y="24"/>
                    <a:pt x="13" y="27"/>
                    <a:pt x="17" y="28"/>
                  </a:cubicBezTo>
                  <a:cubicBezTo>
                    <a:pt x="21" y="29"/>
                    <a:pt x="21" y="27"/>
                    <a:pt x="20" y="25"/>
                  </a:cubicBezTo>
                  <a:cubicBezTo>
                    <a:pt x="20" y="24"/>
                    <a:pt x="15" y="22"/>
                    <a:pt x="13" y="22"/>
                  </a:cubicBezTo>
                  <a:cubicBezTo>
                    <a:pt x="10" y="21"/>
                    <a:pt x="11" y="19"/>
                    <a:pt x="11" y="18"/>
                  </a:cubicBezTo>
                  <a:cubicBezTo>
                    <a:pt x="12" y="16"/>
                    <a:pt x="11" y="15"/>
                    <a:pt x="10" y="14"/>
                  </a:cubicBezTo>
                  <a:cubicBezTo>
                    <a:pt x="9" y="13"/>
                    <a:pt x="9" y="12"/>
                    <a:pt x="11" y="10"/>
                  </a:cubicBezTo>
                  <a:cubicBezTo>
                    <a:pt x="13" y="8"/>
                    <a:pt x="7" y="4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9" name="Freeform 3185"/>
            <p:cNvSpPr>
              <a:spLocks/>
            </p:cNvSpPr>
            <p:nvPr/>
          </p:nvSpPr>
          <p:spPr bwMode="auto">
            <a:xfrm>
              <a:off x="5067319" y="2192236"/>
              <a:ext cx="17721" cy="12404"/>
            </a:xfrm>
            <a:custGeom>
              <a:avLst/>
              <a:gdLst>
                <a:gd name="T0" fmla="*/ 2147483647 w 22"/>
                <a:gd name="T1" fmla="*/ 2147483647 h 15"/>
                <a:gd name="T2" fmla="*/ 2147483647 w 22"/>
                <a:gd name="T3" fmla="*/ 2147483647 h 15"/>
                <a:gd name="T4" fmla="*/ 2147483647 w 22"/>
                <a:gd name="T5" fmla="*/ 0 h 15"/>
                <a:gd name="T6" fmla="*/ 2147483647 w 22"/>
                <a:gd name="T7" fmla="*/ 2147483647 h 15"/>
                <a:gd name="T8" fmla="*/ 2147483647 w 22"/>
                <a:gd name="T9" fmla="*/ 2147483647 h 15"/>
                <a:gd name="T10" fmla="*/ 2147483647 w 22"/>
                <a:gd name="T11" fmla="*/ 2147483647 h 15"/>
                <a:gd name="T12" fmla="*/ 2147483647 w 22"/>
                <a:gd name="T13" fmla="*/ 2147483647 h 15"/>
                <a:gd name="T14" fmla="*/ 2147483647 w 22"/>
                <a:gd name="T15" fmla="*/ 2147483647 h 15"/>
                <a:gd name="T16" fmla="*/ 2147483647 w 22"/>
                <a:gd name="T17" fmla="*/ 214748364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">
                  <a:moveTo>
                    <a:pt x="20" y="8"/>
                  </a:moveTo>
                  <a:cubicBezTo>
                    <a:pt x="22" y="6"/>
                    <a:pt x="22" y="5"/>
                    <a:pt x="20" y="4"/>
                  </a:cubicBezTo>
                  <a:cubicBezTo>
                    <a:pt x="17" y="2"/>
                    <a:pt x="12" y="0"/>
                    <a:pt x="9" y="0"/>
                  </a:cubicBezTo>
                  <a:cubicBezTo>
                    <a:pt x="6" y="0"/>
                    <a:pt x="5" y="2"/>
                    <a:pt x="3" y="3"/>
                  </a:cubicBezTo>
                  <a:cubicBezTo>
                    <a:pt x="1" y="5"/>
                    <a:pt x="1" y="4"/>
                    <a:pt x="1" y="9"/>
                  </a:cubicBezTo>
                  <a:cubicBezTo>
                    <a:pt x="0" y="14"/>
                    <a:pt x="5" y="13"/>
                    <a:pt x="5" y="13"/>
                  </a:cubicBezTo>
                  <a:cubicBezTo>
                    <a:pt x="7" y="15"/>
                    <a:pt x="14" y="15"/>
                    <a:pt x="18" y="14"/>
                  </a:cubicBezTo>
                  <a:cubicBezTo>
                    <a:pt x="22" y="13"/>
                    <a:pt x="22" y="11"/>
                    <a:pt x="21" y="10"/>
                  </a:cubicBezTo>
                  <a:cubicBezTo>
                    <a:pt x="19" y="8"/>
                    <a:pt x="18" y="9"/>
                    <a:pt x="2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0" name="Freeform 3186"/>
            <p:cNvSpPr>
              <a:spLocks/>
            </p:cNvSpPr>
            <p:nvPr/>
          </p:nvSpPr>
          <p:spPr bwMode="auto">
            <a:xfrm>
              <a:off x="5893767" y="2351003"/>
              <a:ext cx="20943" cy="17365"/>
            </a:xfrm>
            <a:custGeom>
              <a:avLst/>
              <a:gdLst>
                <a:gd name="T0" fmla="*/ 2147483647 w 26"/>
                <a:gd name="T1" fmla="*/ 2147483647 h 21"/>
                <a:gd name="T2" fmla="*/ 2147483647 w 26"/>
                <a:gd name="T3" fmla="*/ 2147483647 h 21"/>
                <a:gd name="T4" fmla="*/ 2147483647 w 26"/>
                <a:gd name="T5" fmla="*/ 2147483647 h 21"/>
                <a:gd name="T6" fmla="*/ 2147483647 w 26"/>
                <a:gd name="T7" fmla="*/ 2147483647 h 21"/>
                <a:gd name="T8" fmla="*/ 2147483647 w 26"/>
                <a:gd name="T9" fmla="*/ 2147483647 h 21"/>
                <a:gd name="T10" fmla="*/ 2147483647 w 26"/>
                <a:gd name="T11" fmla="*/ 2147483647 h 21"/>
                <a:gd name="T12" fmla="*/ 2147483647 w 26"/>
                <a:gd name="T13" fmla="*/ 2147483647 h 21"/>
                <a:gd name="T14" fmla="*/ 2147483647 w 26"/>
                <a:gd name="T15" fmla="*/ 2147483647 h 21"/>
                <a:gd name="T16" fmla="*/ 2147483647 w 26"/>
                <a:gd name="T17" fmla="*/ 2147483647 h 21"/>
                <a:gd name="T18" fmla="*/ 2147483647 w 26"/>
                <a:gd name="T19" fmla="*/ 2147483647 h 21"/>
                <a:gd name="T20" fmla="*/ 2147483647 w 26"/>
                <a:gd name="T21" fmla="*/ 2147483647 h 21"/>
                <a:gd name="T22" fmla="*/ 2147483647 w 26"/>
                <a:gd name="T23" fmla="*/ 2147483647 h 21"/>
                <a:gd name="T24" fmla="*/ 2147483647 w 26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1">
                  <a:moveTo>
                    <a:pt x="3" y="11"/>
                  </a:moveTo>
                  <a:cubicBezTo>
                    <a:pt x="3" y="11"/>
                    <a:pt x="5" y="14"/>
                    <a:pt x="8" y="15"/>
                  </a:cubicBezTo>
                  <a:cubicBezTo>
                    <a:pt x="11" y="16"/>
                    <a:pt x="13" y="12"/>
                    <a:pt x="15" y="12"/>
                  </a:cubicBezTo>
                  <a:cubicBezTo>
                    <a:pt x="16" y="11"/>
                    <a:pt x="21" y="17"/>
                    <a:pt x="24" y="19"/>
                  </a:cubicBezTo>
                  <a:cubicBezTo>
                    <a:pt x="26" y="21"/>
                    <a:pt x="25" y="17"/>
                    <a:pt x="24" y="15"/>
                  </a:cubicBezTo>
                  <a:cubicBezTo>
                    <a:pt x="24" y="12"/>
                    <a:pt x="24" y="12"/>
                    <a:pt x="21" y="12"/>
                  </a:cubicBezTo>
                  <a:cubicBezTo>
                    <a:pt x="19" y="13"/>
                    <a:pt x="21" y="12"/>
                    <a:pt x="19" y="10"/>
                  </a:cubicBezTo>
                  <a:cubicBezTo>
                    <a:pt x="18" y="9"/>
                    <a:pt x="20" y="8"/>
                    <a:pt x="17" y="7"/>
                  </a:cubicBezTo>
                  <a:cubicBezTo>
                    <a:pt x="15" y="7"/>
                    <a:pt x="14" y="5"/>
                    <a:pt x="13" y="2"/>
                  </a:cubicBezTo>
                  <a:cubicBezTo>
                    <a:pt x="13" y="0"/>
                    <a:pt x="10" y="0"/>
                    <a:pt x="9" y="1"/>
                  </a:cubicBezTo>
                  <a:cubicBezTo>
                    <a:pt x="7" y="2"/>
                    <a:pt x="6" y="2"/>
                    <a:pt x="9" y="6"/>
                  </a:cubicBezTo>
                  <a:cubicBezTo>
                    <a:pt x="13" y="10"/>
                    <a:pt x="11" y="8"/>
                    <a:pt x="5" y="8"/>
                  </a:cubicBezTo>
                  <a:cubicBezTo>
                    <a:pt x="0" y="8"/>
                    <a:pt x="3" y="11"/>
                    <a:pt x="3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1" name="Freeform 3187"/>
            <p:cNvSpPr>
              <a:spLocks/>
            </p:cNvSpPr>
            <p:nvPr/>
          </p:nvSpPr>
          <p:spPr bwMode="auto">
            <a:xfrm>
              <a:off x="5905850" y="2365888"/>
              <a:ext cx="10472" cy="9923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12" y="7"/>
                  </a:moveTo>
                  <a:cubicBezTo>
                    <a:pt x="11" y="5"/>
                    <a:pt x="9" y="4"/>
                    <a:pt x="9" y="4"/>
                  </a:cubicBezTo>
                  <a:cubicBezTo>
                    <a:pt x="0" y="0"/>
                    <a:pt x="7" y="6"/>
                    <a:pt x="7" y="6"/>
                  </a:cubicBezTo>
                  <a:cubicBezTo>
                    <a:pt x="13" y="12"/>
                    <a:pt x="12" y="9"/>
                    <a:pt x="12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2" name="Freeform 3188"/>
            <p:cNvSpPr>
              <a:spLocks/>
            </p:cNvSpPr>
            <p:nvPr/>
          </p:nvSpPr>
          <p:spPr bwMode="auto">
            <a:xfrm>
              <a:off x="5904239" y="2379117"/>
              <a:ext cx="11277" cy="12404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5">
                  <a:moveTo>
                    <a:pt x="5" y="6"/>
                  </a:moveTo>
                  <a:cubicBezTo>
                    <a:pt x="11" y="15"/>
                    <a:pt x="14" y="12"/>
                    <a:pt x="13" y="8"/>
                  </a:cubicBezTo>
                  <a:cubicBezTo>
                    <a:pt x="11" y="5"/>
                    <a:pt x="11" y="3"/>
                    <a:pt x="5" y="2"/>
                  </a:cubicBezTo>
                  <a:cubicBezTo>
                    <a:pt x="0" y="0"/>
                    <a:pt x="5" y="6"/>
                    <a:pt x="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3" name="Freeform 3189"/>
            <p:cNvSpPr>
              <a:spLocks/>
            </p:cNvSpPr>
            <p:nvPr/>
          </p:nvSpPr>
          <p:spPr bwMode="auto">
            <a:xfrm>
              <a:off x="5902627" y="2350176"/>
              <a:ext cx="15305" cy="11576"/>
            </a:xfrm>
            <a:custGeom>
              <a:avLst/>
              <a:gdLst>
                <a:gd name="T0" fmla="*/ 2147483647 w 19"/>
                <a:gd name="T1" fmla="*/ 2147483647 h 14"/>
                <a:gd name="T2" fmla="*/ 2147483647 w 19"/>
                <a:gd name="T3" fmla="*/ 2147483647 h 14"/>
                <a:gd name="T4" fmla="*/ 2147483647 w 19"/>
                <a:gd name="T5" fmla="*/ 2147483647 h 14"/>
                <a:gd name="T6" fmla="*/ 2147483647 w 19"/>
                <a:gd name="T7" fmla="*/ 2147483647 h 14"/>
                <a:gd name="T8" fmla="*/ 2147483647 w 19"/>
                <a:gd name="T9" fmla="*/ 2147483647 h 14"/>
                <a:gd name="T10" fmla="*/ 2147483647 w 19"/>
                <a:gd name="T11" fmla="*/ 0 h 14"/>
                <a:gd name="T12" fmla="*/ 2147483647 w 19"/>
                <a:gd name="T13" fmla="*/ 2147483647 h 14"/>
                <a:gd name="T14" fmla="*/ 2147483647 w 19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14">
                  <a:moveTo>
                    <a:pt x="11" y="7"/>
                  </a:moveTo>
                  <a:cubicBezTo>
                    <a:pt x="12" y="7"/>
                    <a:pt x="14" y="8"/>
                    <a:pt x="15" y="11"/>
                  </a:cubicBezTo>
                  <a:cubicBezTo>
                    <a:pt x="15" y="14"/>
                    <a:pt x="16" y="13"/>
                    <a:pt x="17" y="11"/>
                  </a:cubicBezTo>
                  <a:cubicBezTo>
                    <a:pt x="19" y="9"/>
                    <a:pt x="17" y="11"/>
                    <a:pt x="16" y="7"/>
                  </a:cubicBezTo>
                  <a:cubicBezTo>
                    <a:pt x="16" y="6"/>
                    <a:pt x="16" y="5"/>
                    <a:pt x="14" y="4"/>
                  </a:cubicBezTo>
                  <a:cubicBezTo>
                    <a:pt x="12" y="3"/>
                    <a:pt x="4" y="0"/>
                    <a:pt x="4" y="0"/>
                  </a:cubicBezTo>
                  <a:cubicBezTo>
                    <a:pt x="0" y="0"/>
                    <a:pt x="4" y="4"/>
                    <a:pt x="5" y="6"/>
                  </a:cubicBezTo>
                  <a:cubicBezTo>
                    <a:pt x="6" y="8"/>
                    <a:pt x="9" y="8"/>
                    <a:pt x="11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4" name="Freeform 3190"/>
            <p:cNvSpPr>
              <a:spLocks/>
            </p:cNvSpPr>
            <p:nvPr/>
          </p:nvSpPr>
          <p:spPr bwMode="auto">
            <a:xfrm>
              <a:off x="5917932" y="2347695"/>
              <a:ext cx="4833" cy="9096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0 w 6"/>
                <a:gd name="T5" fmla="*/ 2147483647 h 11"/>
                <a:gd name="T6" fmla="*/ 2147483647 w 6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6" y="8"/>
                    <a:pt x="5" y="7"/>
                    <a:pt x="3" y="5"/>
                  </a:cubicBezTo>
                  <a:cubicBezTo>
                    <a:pt x="2" y="2"/>
                    <a:pt x="0" y="0"/>
                    <a:pt x="0" y="4"/>
                  </a:cubicBezTo>
                  <a:cubicBezTo>
                    <a:pt x="0" y="4"/>
                    <a:pt x="0" y="11"/>
                    <a:pt x="3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5" name="Freeform 3191"/>
            <p:cNvSpPr>
              <a:spLocks/>
            </p:cNvSpPr>
            <p:nvPr/>
          </p:nvSpPr>
          <p:spPr bwMode="auto">
            <a:xfrm>
              <a:off x="6317463" y="2537058"/>
              <a:ext cx="69273" cy="52095"/>
            </a:xfrm>
            <a:custGeom>
              <a:avLst/>
              <a:gdLst>
                <a:gd name="T0" fmla="*/ 2147483647 w 86"/>
                <a:gd name="T1" fmla="*/ 2147483647 h 63"/>
                <a:gd name="T2" fmla="*/ 2147483647 w 86"/>
                <a:gd name="T3" fmla="*/ 2147483647 h 63"/>
                <a:gd name="T4" fmla="*/ 2147483647 w 86"/>
                <a:gd name="T5" fmla="*/ 2147483647 h 63"/>
                <a:gd name="T6" fmla="*/ 2147483647 w 86"/>
                <a:gd name="T7" fmla="*/ 2147483647 h 63"/>
                <a:gd name="T8" fmla="*/ 2147483647 w 86"/>
                <a:gd name="T9" fmla="*/ 2147483647 h 63"/>
                <a:gd name="T10" fmla="*/ 2147483647 w 86"/>
                <a:gd name="T11" fmla="*/ 2147483647 h 63"/>
                <a:gd name="T12" fmla="*/ 2147483647 w 86"/>
                <a:gd name="T13" fmla="*/ 2147483647 h 63"/>
                <a:gd name="T14" fmla="*/ 2147483647 w 86"/>
                <a:gd name="T15" fmla="*/ 2147483647 h 63"/>
                <a:gd name="T16" fmla="*/ 2147483647 w 86"/>
                <a:gd name="T17" fmla="*/ 2147483647 h 63"/>
                <a:gd name="T18" fmla="*/ 2147483647 w 86"/>
                <a:gd name="T19" fmla="*/ 2147483647 h 63"/>
                <a:gd name="T20" fmla="*/ 2147483647 w 86"/>
                <a:gd name="T21" fmla="*/ 2147483647 h 63"/>
                <a:gd name="T22" fmla="*/ 2147483647 w 86"/>
                <a:gd name="T23" fmla="*/ 2147483647 h 63"/>
                <a:gd name="T24" fmla="*/ 2147483647 w 86"/>
                <a:gd name="T25" fmla="*/ 2147483647 h 63"/>
                <a:gd name="T26" fmla="*/ 2147483647 w 86"/>
                <a:gd name="T27" fmla="*/ 2147483647 h 63"/>
                <a:gd name="T28" fmla="*/ 2147483647 w 86"/>
                <a:gd name="T29" fmla="*/ 2147483647 h 63"/>
                <a:gd name="T30" fmla="*/ 2147483647 w 86"/>
                <a:gd name="T31" fmla="*/ 2147483647 h 63"/>
                <a:gd name="T32" fmla="*/ 2147483647 w 86"/>
                <a:gd name="T33" fmla="*/ 2147483647 h 63"/>
                <a:gd name="T34" fmla="*/ 2147483647 w 86"/>
                <a:gd name="T35" fmla="*/ 2147483647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6" h="63">
                  <a:moveTo>
                    <a:pt x="64" y="13"/>
                  </a:moveTo>
                  <a:cubicBezTo>
                    <a:pt x="58" y="15"/>
                    <a:pt x="51" y="19"/>
                    <a:pt x="46" y="28"/>
                  </a:cubicBezTo>
                  <a:cubicBezTo>
                    <a:pt x="42" y="38"/>
                    <a:pt x="32" y="33"/>
                    <a:pt x="20" y="33"/>
                  </a:cubicBezTo>
                  <a:cubicBezTo>
                    <a:pt x="8" y="33"/>
                    <a:pt x="7" y="44"/>
                    <a:pt x="3" y="49"/>
                  </a:cubicBezTo>
                  <a:cubicBezTo>
                    <a:pt x="0" y="54"/>
                    <a:pt x="3" y="55"/>
                    <a:pt x="3" y="55"/>
                  </a:cubicBezTo>
                  <a:cubicBezTo>
                    <a:pt x="15" y="63"/>
                    <a:pt x="12" y="58"/>
                    <a:pt x="9" y="57"/>
                  </a:cubicBezTo>
                  <a:cubicBezTo>
                    <a:pt x="5" y="55"/>
                    <a:pt x="9" y="55"/>
                    <a:pt x="11" y="51"/>
                  </a:cubicBezTo>
                  <a:cubicBezTo>
                    <a:pt x="13" y="48"/>
                    <a:pt x="13" y="48"/>
                    <a:pt x="13" y="52"/>
                  </a:cubicBezTo>
                  <a:cubicBezTo>
                    <a:pt x="13" y="56"/>
                    <a:pt x="15" y="56"/>
                    <a:pt x="18" y="55"/>
                  </a:cubicBezTo>
                  <a:cubicBezTo>
                    <a:pt x="21" y="54"/>
                    <a:pt x="21" y="52"/>
                    <a:pt x="21" y="49"/>
                  </a:cubicBezTo>
                  <a:cubicBezTo>
                    <a:pt x="20" y="46"/>
                    <a:pt x="23" y="47"/>
                    <a:pt x="24" y="44"/>
                  </a:cubicBezTo>
                  <a:cubicBezTo>
                    <a:pt x="24" y="41"/>
                    <a:pt x="25" y="41"/>
                    <a:pt x="28" y="40"/>
                  </a:cubicBezTo>
                  <a:cubicBezTo>
                    <a:pt x="31" y="38"/>
                    <a:pt x="44" y="38"/>
                    <a:pt x="47" y="37"/>
                  </a:cubicBezTo>
                  <a:cubicBezTo>
                    <a:pt x="51" y="36"/>
                    <a:pt x="61" y="36"/>
                    <a:pt x="67" y="36"/>
                  </a:cubicBezTo>
                  <a:cubicBezTo>
                    <a:pt x="74" y="36"/>
                    <a:pt x="74" y="34"/>
                    <a:pt x="75" y="31"/>
                  </a:cubicBezTo>
                  <a:cubicBezTo>
                    <a:pt x="77" y="28"/>
                    <a:pt x="78" y="23"/>
                    <a:pt x="76" y="19"/>
                  </a:cubicBezTo>
                  <a:cubicBezTo>
                    <a:pt x="74" y="15"/>
                    <a:pt x="75" y="13"/>
                    <a:pt x="81" y="7"/>
                  </a:cubicBezTo>
                  <a:cubicBezTo>
                    <a:pt x="86" y="0"/>
                    <a:pt x="69" y="10"/>
                    <a:pt x="6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6" name="Freeform 3192"/>
            <p:cNvSpPr>
              <a:spLocks/>
            </p:cNvSpPr>
            <p:nvPr/>
          </p:nvSpPr>
          <p:spPr bwMode="auto">
            <a:xfrm>
              <a:off x="6353711" y="2646210"/>
              <a:ext cx="12083" cy="8269"/>
            </a:xfrm>
            <a:custGeom>
              <a:avLst/>
              <a:gdLst>
                <a:gd name="T0" fmla="*/ 2147483647 w 15"/>
                <a:gd name="T1" fmla="*/ 0 h 10"/>
                <a:gd name="T2" fmla="*/ 2147483647 w 15"/>
                <a:gd name="T3" fmla="*/ 2147483647 h 10"/>
                <a:gd name="T4" fmla="*/ 2147483647 w 15"/>
                <a:gd name="T5" fmla="*/ 2147483647 h 10"/>
                <a:gd name="T6" fmla="*/ 2147483647 w 15"/>
                <a:gd name="T7" fmla="*/ 2147483647 h 10"/>
                <a:gd name="T8" fmla="*/ 2147483647 w 15"/>
                <a:gd name="T9" fmla="*/ 2147483647 h 10"/>
                <a:gd name="T10" fmla="*/ 2147483647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0">
                  <a:moveTo>
                    <a:pt x="5" y="0"/>
                  </a:moveTo>
                  <a:cubicBezTo>
                    <a:pt x="0" y="1"/>
                    <a:pt x="7" y="3"/>
                    <a:pt x="7" y="3"/>
                  </a:cubicBezTo>
                  <a:cubicBezTo>
                    <a:pt x="9" y="4"/>
                    <a:pt x="9" y="3"/>
                    <a:pt x="10" y="7"/>
                  </a:cubicBezTo>
                  <a:cubicBezTo>
                    <a:pt x="11" y="10"/>
                    <a:pt x="14" y="9"/>
                    <a:pt x="14" y="7"/>
                  </a:cubicBezTo>
                  <a:cubicBezTo>
                    <a:pt x="15" y="6"/>
                    <a:pt x="15" y="4"/>
                    <a:pt x="13" y="2"/>
                  </a:cubicBezTo>
                  <a:cubicBezTo>
                    <a:pt x="10" y="1"/>
                    <a:pt x="10" y="0"/>
                    <a:pt x="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7" name="Freeform 3193"/>
            <p:cNvSpPr>
              <a:spLocks/>
            </p:cNvSpPr>
            <p:nvPr/>
          </p:nvSpPr>
          <p:spPr bwMode="auto">
            <a:xfrm>
              <a:off x="6356127" y="2623883"/>
              <a:ext cx="33831" cy="26461"/>
            </a:xfrm>
            <a:custGeom>
              <a:avLst/>
              <a:gdLst>
                <a:gd name="T0" fmla="*/ 2147483647 w 42"/>
                <a:gd name="T1" fmla="*/ 2147483647 h 32"/>
                <a:gd name="T2" fmla="*/ 2147483647 w 42"/>
                <a:gd name="T3" fmla="*/ 2147483647 h 32"/>
                <a:gd name="T4" fmla="*/ 2147483647 w 42"/>
                <a:gd name="T5" fmla="*/ 2147483647 h 32"/>
                <a:gd name="T6" fmla="*/ 2147483647 w 42"/>
                <a:gd name="T7" fmla="*/ 2147483647 h 32"/>
                <a:gd name="T8" fmla="*/ 2147483647 w 42"/>
                <a:gd name="T9" fmla="*/ 2147483647 h 32"/>
                <a:gd name="T10" fmla="*/ 2147483647 w 42"/>
                <a:gd name="T11" fmla="*/ 2147483647 h 32"/>
                <a:gd name="T12" fmla="*/ 2147483647 w 42"/>
                <a:gd name="T13" fmla="*/ 2147483647 h 32"/>
                <a:gd name="T14" fmla="*/ 2147483647 w 42"/>
                <a:gd name="T15" fmla="*/ 2147483647 h 32"/>
                <a:gd name="T16" fmla="*/ 2147483647 w 42"/>
                <a:gd name="T17" fmla="*/ 2147483647 h 32"/>
                <a:gd name="T18" fmla="*/ 2147483647 w 42"/>
                <a:gd name="T19" fmla="*/ 2147483647 h 32"/>
                <a:gd name="T20" fmla="*/ 2147483647 w 42"/>
                <a:gd name="T21" fmla="*/ 2147483647 h 32"/>
                <a:gd name="T22" fmla="*/ 2147483647 w 42"/>
                <a:gd name="T23" fmla="*/ 2147483647 h 32"/>
                <a:gd name="T24" fmla="*/ 2147483647 w 42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32">
                  <a:moveTo>
                    <a:pt x="22" y="26"/>
                  </a:moveTo>
                  <a:cubicBezTo>
                    <a:pt x="26" y="32"/>
                    <a:pt x="34" y="28"/>
                    <a:pt x="38" y="25"/>
                  </a:cubicBezTo>
                  <a:cubicBezTo>
                    <a:pt x="42" y="21"/>
                    <a:pt x="41" y="19"/>
                    <a:pt x="38" y="15"/>
                  </a:cubicBezTo>
                  <a:cubicBezTo>
                    <a:pt x="35" y="12"/>
                    <a:pt x="39" y="12"/>
                    <a:pt x="34" y="10"/>
                  </a:cubicBezTo>
                  <a:cubicBezTo>
                    <a:pt x="30" y="9"/>
                    <a:pt x="34" y="8"/>
                    <a:pt x="36" y="8"/>
                  </a:cubicBezTo>
                  <a:cubicBezTo>
                    <a:pt x="39" y="7"/>
                    <a:pt x="36" y="5"/>
                    <a:pt x="34" y="2"/>
                  </a:cubicBezTo>
                  <a:cubicBezTo>
                    <a:pt x="32" y="0"/>
                    <a:pt x="33" y="6"/>
                    <a:pt x="30" y="8"/>
                  </a:cubicBezTo>
                  <a:cubicBezTo>
                    <a:pt x="28" y="10"/>
                    <a:pt x="27" y="8"/>
                    <a:pt x="28" y="5"/>
                  </a:cubicBezTo>
                  <a:cubicBezTo>
                    <a:pt x="30" y="3"/>
                    <a:pt x="17" y="4"/>
                    <a:pt x="8" y="6"/>
                  </a:cubicBezTo>
                  <a:cubicBezTo>
                    <a:pt x="0" y="7"/>
                    <a:pt x="5" y="9"/>
                    <a:pt x="5" y="9"/>
                  </a:cubicBezTo>
                  <a:cubicBezTo>
                    <a:pt x="7" y="10"/>
                    <a:pt x="7" y="12"/>
                    <a:pt x="8" y="14"/>
                  </a:cubicBezTo>
                  <a:cubicBezTo>
                    <a:pt x="9" y="16"/>
                    <a:pt x="10" y="19"/>
                    <a:pt x="12" y="21"/>
                  </a:cubicBezTo>
                  <a:cubicBezTo>
                    <a:pt x="15" y="22"/>
                    <a:pt x="19" y="21"/>
                    <a:pt x="22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8" name="Freeform 3194"/>
            <p:cNvSpPr>
              <a:spLocks/>
            </p:cNvSpPr>
            <p:nvPr/>
          </p:nvSpPr>
          <p:spPr bwMode="auto">
            <a:xfrm>
              <a:off x="6378681" y="2610653"/>
              <a:ext cx="6444" cy="9096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0 w 8"/>
                <a:gd name="T5" fmla="*/ 2147483647 h 11"/>
                <a:gd name="T6" fmla="*/ 2147483647 w 8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1">
                  <a:moveTo>
                    <a:pt x="5" y="7"/>
                  </a:moveTo>
                  <a:cubicBezTo>
                    <a:pt x="8" y="5"/>
                    <a:pt x="5" y="3"/>
                    <a:pt x="3" y="1"/>
                  </a:cubicBezTo>
                  <a:cubicBezTo>
                    <a:pt x="1" y="0"/>
                    <a:pt x="1" y="0"/>
                    <a:pt x="0" y="5"/>
                  </a:cubicBezTo>
                  <a:cubicBezTo>
                    <a:pt x="0" y="11"/>
                    <a:pt x="5" y="7"/>
                    <a:pt x="5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9" name="Freeform 3195"/>
            <p:cNvSpPr>
              <a:spLocks/>
            </p:cNvSpPr>
            <p:nvPr/>
          </p:nvSpPr>
          <p:spPr bwMode="auto">
            <a:xfrm>
              <a:off x="6382709" y="2641248"/>
              <a:ext cx="9666" cy="19845"/>
            </a:xfrm>
            <a:custGeom>
              <a:avLst/>
              <a:gdLst>
                <a:gd name="T0" fmla="*/ 2147483647 w 12"/>
                <a:gd name="T1" fmla="*/ 2147483647 h 24"/>
                <a:gd name="T2" fmla="*/ 2147483647 w 12"/>
                <a:gd name="T3" fmla="*/ 2147483647 h 24"/>
                <a:gd name="T4" fmla="*/ 2147483647 w 12"/>
                <a:gd name="T5" fmla="*/ 2147483647 h 24"/>
                <a:gd name="T6" fmla="*/ 2147483647 w 12"/>
                <a:gd name="T7" fmla="*/ 2147483647 h 24"/>
                <a:gd name="T8" fmla="*/ 2147483647 w 12"/>
                <a:gd name="T9" fmla="*/ 2147483647 h 24"/>
                <a:gd name="T10" fmla="*/ 2147483647 w 12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4">
                  <a:moveTo>
                    <a:pt x="6" y="19"/>
                  </a:moveTo>
                  <a:cubicBezTo>
                    <a:pt x="6" y="14"/>
                    <a:pt x="8" y="10"/>
                    <a:pt x="10" y="8"/>
                  </a:cubicBezTo>
                  <a:cubicBezTo>
                    <a:pt x="11" y="5"/>
                    <a:pt x="12" y="0"/>
                    <a:pt x="9" y="4"/>
                  </a:cubicBezTo>
                  <a:cubicBezTo>
                    <a:pt x="6" y="9"/>
                    <a:pt x="6" y="15"/>
                    <a:pt x="3" y="16"/>
                  </a:cubicBezTo>
                  <a:cubicBezTo>
                    <a:pt x="3" y="16"/>
                    <a:pt x="0" y="17"/>
                    <a:pt x="2" y="20"/>
                  </a:cubicBezTo>
                  <a:cubicBezTo>
                    <a:pt x="4" y="24"/>
                    <a:pt x="5" y="23"/>
                    <a:pt x="6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0" name="Freeform 3196"/>
            <p:cNvSpPr>
              <a:spLocks/>
            </p:cNvSpPr>
            <p:nvPr/>
          </p:nvSpPr>
          <p:spPr bwMode="auto">
            <a:xfrm>
              <a:off x="6388347" y="2604038"/>
              <a:ext cx="50746" cy="65326"/>
            </a:xfrm>
            <a:custGeom>
              <a:avLst/>
              <a:gdLst>
                <a:gd name="T0" fmla="*/ 2147483647 w 63"/>
                <a:gd name="T1" fmla="*/ 2147483647 h 79"/>
                <a:gd name="T2" fmla="*/ 2147483647 w 63"/>
                <a:gd name="T3" fmla="*/ 2147483647 h 79"/>
                <a:gd name="T4" fmla="*/ 2147483647 w 63"/>
                <a:gd name="T5" fmla="*/ 2147483647 h 79"/>
                <a:gd name="T6" fmla="*/ 2147483647 w 63"/>
                <a:gd name="T7" fmla="*/ 2147483647 h 79"/>
                <a:gd name="T8" fmla="*/ 2147483647 w 63"/>
                <a:gd name="T9" fmla="*/ 2147483647 h 79"/>
                <a:gd name="T10" fmla="*/ 2147483647 w 63"/>
                <a:gd name="T11" fmla="*/ 2147483647 h 79"/>
                <a:gd name="T12" fmla="*/ 2147483647 w 63"/>
                <a:gd name="T13" fmla="*/ 2147483647 h 79"/>
                <a:gd name="T14" fmla="*/ 2147483647 w 63"/>
                <a:gd name="T15" fmla="*/ 2147483647 h 79"/>
                <a:gd name="T16" fmla="*/ 2147483647 w 63"/>
                <a:gd name="T17" fmla="*/ 2147483647 h 79"/>
                <a:gd name="T18" fmla="*/ 2147483647 w 63"/>
                <a:gd name="T19" fmla="*/ 2147483647 h 79"/>
                <a:gd name="T20" fmla="*/ 2147483647 w 63"/>
                <a:gd name="T21" fmla="*/ 2147483647 h 79"/>
                <a:gd name="T22" fmla="*/ 2147483647 w 63"/>
                <a:gd name="T23" fmla="*/ 2147483647 h 79"/>
                <a:gd name="T24" fmla="*/ 2147483647 w 63"/>
                <a:gd name="T25" fmla="*/ 2147483647 h 79"/>
                <a:gd name="T26" fmla="*/ 2147483647 w 63"/>
                <a:gd name="T27" fmla="*/ 2147483647 h 79"/>
                <a:gd name="T28" fmla="*/ 2147483647 w 63"/>
                <a:gd name="T29" fmla="*/ 2147483647 h 79"/>
                <a:gd name="T30" fmla="*/ 2147483647 w 63"/>
                <a:gd name="T31" fmla="*/ 2147483647 h 79"/>
                <a:gd name="T32" fmla="*/ 2147483647 w 63"/>
                <a:gd name="T33" fmla="*/ 2147483647 h 79"/>
                <a:gd name="T34" fmla="*/ 2147483647 w 63"/>
                <a:gd name="T35" fmla="*/ 2147483647 h 79"/>
                <a:gd name="T36" fmla="*/ 2147483647 w 63"/>
                <a:gd name="T37" fmla="*/ 2147483647 h 79"/>
                <a:gd name="T38" fmla="*/ 2147483647 w 63"/>
                <a:gd name="T39" fmla="*/ 2147483647 h 79"/>
                <a:gd name="T40" fmla="*/ 2147483647 w 63"/>
                <a:gd name="T41" fmla="*/ 2147483647 h 79"/>
                <a:gd name="T42" fmla="*/ 2147483647 w 63"/>
                <a:gd name="T43" fmla="*/ 2147483647 h 79"/>
                <a:gd name="T44" fmla="*/ 2147483647 w 63"/>
                <a:gd name="T45" fmla="*/ 2147483647 h 79"/>
                <a:gd name="T46" fmla="*/ 2147483647 w 63"/>
                <a:gd name="T47" fmla="*/ 2147483647 h 79"/>
                <a:gd name="T48" fmla="*/ 2147483647 w 63"/>
                <a:gd name="T49" fmla="*/ 2147483647 h 79"/>
                <a:gd name="T50" fmla="*/ 2147483647 w 63"/>
                <a:gd name="T51" fmla="*/ 2147483647 h 79"/>
                <a:gd name="T52" fmla="*/ 2147483647 w 63"/>
                <a:gd name="T53" fmla="*/ 2147483647 h 79"/>
                <a:gd name="T54" fmla="*/ 2147483647 w 63"/>
                <a:gd name="T55" fmla="*/ 2147483647 h 79"/>
                <a:gd name="T56" fmla="*/ 2147483647 w 63"/>
                <a:gd name="T57" fmla="*/ 2147483647 h 79"/>
                <a:gd name="T58" fmla="*/ 2147483647 w 63"/>
                <a:gd name="T59" fmla="*/ 2147483647 h 79"/>
                <a:gd name="T60" fmla="*/ 2147483647 w 63"/>
                <a:gd name="T61" fmla="*/ 2147483647 h 79"/>
                <a:gd name="T62" fmla="*/ 2147483647 w 63"/>
                <a:gd name="T63" fmla="*/ 2147483647 h 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3" h="79">
                  <a:moveTo>
                    <a:pt x="17" y="19"/>
                  </a:moveTo>
                  <a:cubicBezTo>
                    <a:pt x="12" y="21"/>
                    <a:pt x="10" y="22"/>
                    <a:pt x="5" y="21"/>
                  </a:cubicBezTo>
                  <a:cubicBezTo>
                    <a:pt x="0" y="20"/>
                    <a:pt x="5" y="23"/>
                    <a:pt x="5" y="23"/>
                  </a:cubicBezTo>
                  <a:cubicBezTo>
                    <a:pt x="7" y="25"/>
                    <a:pt x="10" y="25"/>
                    <a:pt x="11" y="29"/>
                  </a:cubicBezTo>
                  <a:cubicBezTo>
                    <a:pt x="12" y="32"/>
                    <a:pt x="15" y="34"/>
                    <a:pt x="11" y="38"/>
                  </a:cubicBezTo>
                  <a:cubicBezTo>
                    <a:pt x="7" y="41"/>
                    <a:pt x="25" y="45"/>
                    <a:pt x="29" y="46"/>
                  </a:cubicBezTo>
                  <a:cubicBezTo>
                    <a:pt x="34" y="48"/>
                    <a:pt x="34" y="48"/>
                    <a:pt x="31" y="49"/>
                  </a:cubicBezTo>
                  <a:cubicBezTo>
                    <a:pt x="28" y="51"/>
                    <a:pt x="29" y="52"/>
                    <a:pt x="32" y="53"/>
                  </a:cubicBezTo>
                  <a:cubicBezTo>
                    <a:pt x="36" y="55"/>
                    <a:pt x="34" y="54"/>
                    <a:pt x="31" y="57"/>
                  </a:cubicBezTo>
                  <a:cubicBezTo>
                    <a:pt x="28" y="60"/>
                    <a:pt x="35" y="63"/>
                    <a:pt x="36" y="71"/>
                  </a:cubicBezTo>
                  <a:cubicBezTo>
                    <a:pt x="37" y="79"/>
                    <a:pt x="39" y="74"/>
                    <a:pt x="40" y="71"/>
                  </a:cubicBezTo>
                  <a:cubicBezTo>
                    <a:pt x="40" y="68"/>
                    <a:pt x="41" y="66"/>
                    <a:pt x="43" y="63"/>
                  </a:cubicBezTo>
                  <a:cubicBezTo>
                    <a:pt x="45" y="61"/>
                    <a:pt x="43" y="60"/>
                    <a:pt x="39" y="59"/>
                  </a:cubicBezTo>
                  <a:cubicBezTo>
                    <a:pt x="35" y="58"/>
                    <a:pt x="37" y="56"/>
                    <a:pt x="40" y="54"/>
                  </a:cubicBezTo>
                  <a:cubicBezTo>
                    <a:pt x="44" y="52"/>
                    <a:pt x="44" y="50"/>
                    <a:pt x="42" y="49"/>
                  </a:cubicBezTo>
                  <a:cubicBezTo>
                    <a:pt x="39" y="47"/>
                    <a:pt x="42" y="45"/>
                    <a:pt x="49" y="44"/>
                  </a:cubicBezTo>
                  <a:cubicBezTo>
                    <a:pt x="55" y="43"/>
                    <a:pt x="56" y="37"/>
                    <a:pt x="51" y="37"/>
                  </a:cubicBezTo>
                  <a:cubicBezTo>
                    <a:pt x="46" y="37"/>
                    <a:pt x="50" y="35"/>
                    <a:pt x="47" y="32"/>
                  </a:cubicBezTo>
                  <a:cubicBezTo>
                    <a:pt x="45" y="28"/>
                    <a:pt x="53" y="26"/>
                    <a:pt x="58" y="23"/>
                  </a:cubicBezTo>
                  <a:cubicBezTo>
                    <a:pt x="63" y="20"/>
                    <a:pt x="59" y="16"/>
                    <a:pt x="58" y="11"/>
                  </a:cubicBezTo>
                  <a:cubicBezTo>
                    <a:pt x="56" y="6"/>
                    <a:pt x="56" y="4"/>
                    <a:pt x="52" y="2"/>
                  </a:cubicBezTo>
                  <a:cubicBezTo>
                    <a:pt x="48" y="0"/>
                    <a:pt x="44" y="4"/>
                    <a:pt x="40" y="6"/>
                  </a:cubicBezTo>
                  <a:cubicBezTo>
                    <a:pt x="36" y="9"/>
                    <a:pt x="37" y="8"/>
                    <a:pt x="40" y="12"/>
                  </a:cubicBezTo>
                  <a:cubicBezTo>
                    <a:pt x="44" y="16"/>
                    <a:pt x="43" y="22"/>
                    <a:pt x="40" y="24"/>
                  </a:cubicBezTo>
                  <a:cubicBezTo>
                    <a:pt x="37" y="25"/>
                    <a:pt x="37" y="24"/>
                    <a:pt x="39" y="21"/>
                  </a:cubicBezTo>
                  <a:cubicBezTo>
                    <a:pt x="41" y="17"/>
                    <a:pt x="39" y="16"/>
                    <a:pt x="38" y="12"/>
                  </a:cubicBezTo>
                  <a:cubicBezTo>
                    <a:pt x="36" y="9"/>
                    <a:pt x="36" y="15"/>
                    <a:pt x="34" y="21"/>
                  </a:cubicBezTo>
                  <a:cubicBezTo>
                    <a:pt x="32" y="27"/>
                    <a:pt x="30" y="22"/>
                    <a:pt x="29" y="19"/>
                  </a:cubicBezTo>
                  <a:cubicBezTo>
                    <a:pt x="27" y="15"/>
                    <a:pt x="26" y="16"/>
                    <a:pt x="29" y="12"/>
                  </a:cubicBezTo>
                  <a:cubicBezTo>
                    <a:pt x="32" y="8"/>
                    <a:pt x="27" y="9"/>
                    <a:pt x="20" y="8"/>
                  </a:cubicBezTo>
                  <a:cubicBezTo>
                    <a:pt x="14" y="8"/>
                    <a:pt x="18" y="10"/>
                    <a:pt x="22" y="11"/>
                  </a:cubicBezTo>
                  <a:cubicBezTo>
                    <a:pt x="26" y="12"/>
                    <a:pt x="21" y="17"/>
                    <a:pt x="17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1" name="Freeform 3197"/>
            <p:cNvSpPr>
              <a:spLocks/>
            </p:cNvSpPr>
            <p:nvPr/>
          </p:nvSpPr>
          <p:spPr bwMode="auto">
            <a:xfrm>
              <a:off x="6391569" y="2666056"/>
              <a:ext cx="8055" cy="4962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">
                  <a:moveTo>
                    <a:pt x="3" y="2"/>
                  </a:moveTo>
                  <a:cubicBezTo>
                    <a:pt x="0" y="4"/>
                    <a:pt x="5" y="5"/>
                    <a:pt x="5" y="5"/>
                  </a:cubicBezTo>
                  <a:cubicBezTo>
                    <a:pt x="10" y="6"/>
                    <a:pt x="10" y="4"/>
                    <a:pt x="8" y="2"/>
                  </a:cubicBezTo>
                  <a:cubicBezTo>
                    <a:pt x="7" y="0"/>
                    <a:pt x="5" y="1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2" name="Freeform 3198"/>
            <p:cNvSpPr>
              <a:spLocks/>
            </p:cNvSpPr>
            <p:nvPr/>
          </p:nvSpPr>
          <p:spPr bwMode="auto">
            <a:xfrm>
              <a:off x="6391569" y="2652826"/>
              <a:ext cx="25776" cy="11576"/>
            </a:xfrm>
            <a:custGeom>
              <a:avLst/>
              <a:gdLst>
                <a:gd name="T0" fmla="*/ 2147483647 w 32"/>
                <a:gd name="T1" fmla="*/ 2147483647 h 14"/>
                <a:gd name="T2" fmla="*/ 2147483647 w 32"/>
                <a:gd name="T3" fmla="*/ 2147483647 h 14"/>
                <a:gd name="T4" fmla="*/ 2147483647 w 32"/>
                <a:gd name="T5" fmla="*/ 2147483647 h 14"/>
                <a:gd name="T6" fmla="*/ 2147483647 w 32"/>
                <a:gd name="T7" fmla="*/ 2147483647 h 14"/>
                <a:gd name="T8" fmla="*/ 2147483647 w 32"/>
                <a:gd name="T9" fmla="*/ 2147483647 h 14"/>
                <a:gd name="T10" fmla="*/ 2147483647 w 32"/>
                <a:gd name="T11" fmla="*/ 2147483647 h 14"/>
                <a:gd name="T12" fmla="*/ 2147483647 w 32"/>
                <a:gd name="T13" fmla="*/ 2147483647 h 14"/>
                <a:gd name="T14" fmla="*/ 2147483647 w 32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14">
                  <a:moveTo>
                    <a:pt x="26" y="9"/>
                  </a:moveTo>
                  <a:cubicBezTo>
                    <a:pt x="32" y="7"/>
                    <a:pt x="29" y="8"/>
                    <a:pt x="28" y="5"/>
                  </a:cubicBezTo>
                  <a:cubicBezTo>
                    <a:pt x="27" y="3"/>
                    <a:pt x="23" y="4"/>
                    <a:pt x="20" y="4"/>
                  </a:cubicBezTo>
                  <a:cubicBezTo>
                    <a:pt x="17" y="3"/>
                    <a:pt x="14" y="0"/>
                    <a:pt x="10" y="1"/>
                  </a:cubicBezTo>
                  <a:cubicBezTo>
                    <a:pt x="5" y="1"/>
                    <a:pt x="7" y="3"/>
                    <a:pt x="3" y="4"/>
                  </a:cubicBezTo>
                  <a:cubicBezTo>
                    <a:pt x="0" y="5"/>
                    <a:pt x="5" y="7"/>
                    <a:pt x="5" y="7"/>
                  </a:cubicBezTo>
                  <a:cubicBezTo>
                    <a:pt x="8" y="9"/>
                    <a:pt x="10" y="8"/>
                    <a:pt x="14" y="11"/>
                  </a:cubicBezTo>
                  <a:cubicBezTo>
                    <a:pt x="18" y="14"/>
                    <a:pt x="20" y="11"/>
                    <a:pt x="26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3" name="Freeform 3199"/>
            <p:cNvSpPr>
              <a:spLocks/>
            </p:cNvSpPr>
            <p:nvPr/>
          </p:nvSpPr>
          <p:spPr bwMode="auto">
            <a:xfrm>
              <a:off x="6491452" y="2637941"/>
              <a:ext cx="12888" cy="11576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0" y="12"/>
                  </a:moveTo>
                  <a:cubicBezTo>
                    <a:pt x="14" y="14"/>
                    <a:pt x="14" y="10"/>
                    <a:pt x="15" y="8"/>
                  </a:cubicBezTo>
                  <a:cubicBezTo>
                    <a:pt x="16" y="5"/>
                    <a:pt x="9" y="3"/>
                    <a:pt x="6" y="2"/>
                  </a:cubicBezTo>
                  <a:cubicBezTo>
                    <a:pt x="2" y="0"/>
                    <a:pt x="3" y="3"/>
                    <a:pt x="3" y="3"/>
                  </a:cubicBezTo>
                  <a:cubicBezTo>
                    <a:pt x="0" y="11"/>
                    <a:pt x="6" y="9"/>
                    <a:pt x="10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4" name="Freeform 3200"/>
            <p:cNvSpPr>
              <a:spLocks/>
            </p:cNvSpPr>
            <p:nvPr/>
          </p:nvSpPr>
          <p:spPr bwMode="auto">
            <a:xfrm>
              <a:off x="6423789" y="2646210"/>
              <a:ext cx="12888" cy="9923"/>
            </a:xfrm>
            <a:custGeom>
              <a:avLst/>
              <a:gdLst>
                <a:gd name="T0" fmla="*/ 2147483647 w 16"/>
                <a:gd name="T1" fmla="*/ 2147483647 h 12"/>
                <a:gd name="T2" fmla="*/ 2147483647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2147483647 w 16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2" y="6"/>
                  </a:moveTo>
                  <a:cubicBezTo>
                    <a:pt x="0" y="12"/>
                    <a:pt x="5" y="6"/>
                    <a:pt x="5" y="6"/>
                  </a:cubicBezTo>
                  <a:cubicBezTo>
                    <a:pt x="6" y="4"/>
                    <a:pt x="8" y="5"/>
                    <a:pt x="12" y="6"/>
                  </a:cubicBezTo>
                  <a:cubicBezTo>
                    <a:pt x="16" y="6"/>
                    <a:pt x="10" y="4"/>
                    <a:pt x="7" y="2"/>
                  </a:cubicBezTo>
                  <a:cubicBezTo>
                    <a:pt x="4" y="1"/>
                    <a:pt x="5" y="0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5" name="Freeform 3201"/>
            <p:cNvSpPr>
              <a:spLocks/>
            </p:cNvSpPr>
            <p:nvPr/>
          </p:nvSpPr>
          <p:spPr bwMode="auto">
            <a:xfrm>
              <a:off x="6313435" y="2569307"/>
              <a:ext cx="78134" cy="86826"/>
            </a:xfrm>
            <a:custGeom>
              <a:avLst/>
              <a:gdLst>
                <a:gd name="T0" fmla="*/ 2147483647 w 97"/>
                <a:gd name="T1" fmla="*/ 2147483647 h 105"/>
                <a:gd name="T2" fmla="*/ 2147483647 w 97"/>
                <a:gd name="T3" fmla="*/ 2147483647 h 105"/>
                <a:gd name="T4" fmla="*/ 2147483647 w 97"/>
                <a:gd name="T5" fmla="*/ 2147483647 h 105"/>
                <a:gd name="T6" fmla="*/ 2147483647 w 97"/>
                <a:gd name="T7" fmla="*/ 2147483647 h 105"/>
                <a:gd name="T8" fmla="*/ 2147483647 w 97"/>
                <a:gd name="T9" fmla="*/ 2147483647 h 105"/>
                <a:gd name="T10" fmla="*/ 2147483647 w 97"/>
                <a:gd name="T11" fmla="*/ 2147483647 h 105"/>
                <a:gd name="T12" fmla="*/ 2147483647 w 97"/>
                <a:gd name="T13" fmla="*/ 2147483647 h 105"/>
                <a:gd name="T14" fmla="*/ 2147483647 w 97"/>
                <a:gd name="T15" fmla="*/ 2147483647 h 105"/>
                <a:gd name="T16" fmla="*/ 2147483647 w 97"/>
                <a:gd name="T17" fmla="*/ 2147483647 h 105"/>
                <a:gd name="T18" fmla="*/ 2147483647 w 97"/>
                <a:gd name="T19" fmla="*/ 2147483647 h 105"/>
                <a:gd name="T20" fmla="*/ 2147483647 w 97"/>
                <a:gd name="T21" fmla="*/ 2147483647 h 105"/>
                <a:gd name="T22" fmla="*/ 2147483647 w 97"/>
                <a:gd name="T23" fmla="*/ 2147483647 h 105"/>
                <a:gd name="T24" fmla="*/ 2147483647 w 97"/>
                <a:gd name="T25" fmla="*/ 2147483647 h 105"/>
                <a:gd name="T26" fmla="*/ 2147483647 w 97"/>
                <a:gd name="T27" fmla="*/ 2147483647 h 105"/>
                <a:gd name="T28" fmla="*/ 2147483647 w 97"/>
                <a:gd name="T29" fmla="*/ 2147483647 h 105"/>
                <a:gd name="T30" fmla="*/ 2147483647 w 97"/>
                <a:gd name="T31" fmla="*/ 2147483647 h 105"/>
                <a:gd name="T32" fmla="*/ 2147483647 w 97"/>
                <a:gd name="T33" fmla="*/ 2147483647 h 105"/>
                <a:gd name="T34" fmla="*/ 2147483647 w 97"/>
                <a:gd name="T35" fmla="*/ 2147483647 h 105"/>
                <a:gd name="T36" fmla="*/ 2147483647 w 97"/>
                <a:gd name="T37" fmla="*/ 2147483647 h 105"/>
                <a:gd name="T38" fmla="*/ 2147483647 w 97"/>
                <a:gd name="T39" fmla="*/ 2147483647 h 105"/>
                <a:gd name="T40" fmla="*/ 2147483647 w 97"/>
                <a:gd name="T41" fmla="*/ 2147483647 h 105"/>
                <a:gd name="T42" fmla="*/ 2147483647 w 97"/>
                <a:gd name="T43" fmla="*/ 2147483647 h 105"/>
                <a:gd name="T44" fmla="*/ 2147483647 w 97"/>
                <a:gd name="T45" fmla="*/ 2147483647 h 105"/>
                <a:gd name="T46" fmla="*/ 2147483647 w 97"/>
                <a:gd name="T47" fmla="*/ 2147483647 h 105"/>
                <a:gd name="T48" fmla="*/ 2147483647 w 97"/>
                <a:gd name="T49" fmla="*/ 2147483647 h 105"/>
                <a:gd name="T50" fmla="*/ 2147483647 w 97"/>
                <a:gd name="T51" fmla="*/ 2147483647 h 105"/>
                <a:gd name="T52" fmla="*/ 2147483647 w 97"/>
                <a:gd name="T53" fmla="*/ 2147483647 h 105"/>
                <a:gd name="T54" fmla="*/ 2147483647 w 97"/>
                <a:gd name="T55" fmla="*/ 2147483647 h 105"/>
                <a:gd name="T56" fmla="*/ 2147483647 w 97"/>
                <a:gd name="T57" fmla="*/ 2147483647 h 105"/>
                <a:gd name="T58" fmla="*/ 2147483647 w 97"/>
                <a:gd name="T59" fmla="*/ 2147483647 h 105"/>
                <a:gd name="T60" fmla="*/ 2147483647 w 97"/>
                <a:gd name="T61" fmla="*/ 2147483647 h 105"/>
                <a:gd name="T62" fmla="*/ 2147483647 w 97"/>
                <a:gd name="T63" fmla="*/ 2147483647 h 105"/>
                <a:gd name="T64" fmla="*/ 2147483647 w 97"/>
                <a:gd name="T65" fmla="*/ 2147483647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05">
                  <a:moveTo>
                    <a:pt x="41" y="104"/>
                  </a:moveTo>
                  <a:cubicBezTo>
                    <a:pt x="42" y="105"/>
                    <a:pt x="43" y="105"/>
                    <a:pt x="44" y="105"/>
                  </a:cubicBezTo>
                  <a:cubicBezTo>
                    <a:pt x="45" y="105"/>
                    <a:pt x="46" y="105"/>
                    <a:pt x="48" y="104"/>
                  </a:cubicBezTo>
                  <a:cubicBezTo>
                    <a:pt x="47" y="104"/>
                    <a:pt x="48" y="103"/>
                    <a:pt x="50" y="102"/>
                  </a:cubicBezTo>
                  <a:cubicBezTo>
                    <a:pt x="50" y="102"/>
                    <a:pt x="53" y="99"/>
                    <a:pt x="55" y="101"/>
                  </a:cubicBezTo>
                  <a:cubicBezTo>
                    <a:pt x="56" y="102"/>
                    <a:pt x="57" y="99"/>
                    <a:pt x="55" y="97"/>
                  </a:cubicBezTo>
                  <a:cubicBezTo>
                    <a:pt x="54" y="95"/>
                    <a:pt x="51" y="95"/>
                    <a:pt x="50" y="95"/>
                  </a:cubicBezTo>
                  <a:cubicBezTo>
                    <a:pt x="49" y="95"/>
                    <a:pt x="47" y="94"/>
                    <a:pt x="47" y="92"/>
                  </a:cubicBezTo>
                  <a:cubicBezTo>
                    <a:pt x="48" y="90"/>
                    <a:pt x="48" y="90"/>
                    <a:pt x="50" y="89"/>
                  </a:cubicBezTo>
                  <a:cubicBezTo>
                    <a:pt x="52" y="89"/>
                    <a:pt x="55" y="88"/>
                    <a:pt x="54" y="83"/>
                  </a:cubicBezTo>
                  <a:cubicBezTo>
                    <a:pt x="52" y="77"/>
                    <a:pt x="50" y="72"/>
                    <a:pt x="53" y="68"/>
                  </a:cubicBezTo>
                  <a:cubicBezTo>
                    <a:pt x="57" y="64"/>
                    <a:pt x="54" y="65"/>
                    <a:pt x="53" y="64"/>
                  </a:cubicBezTo>
                  <a:cubicBezTo>
                    <a:pt x="52" y="64"/>
                    <a:pt x="52" y="62"/>
                    <a:pt x="56" y="63"/>
                  </a:cubicBezTo>
                  <a:cubicBezTo>
                    <a:pt x="60" y="63"/>
                    <a:pt x="62" y="64"/>
                    <a:pt x="63" y="63"/>
                  </a:cubicBezTo>
                  <a:cubicBezTo>
                    <a:pt x="65" y="63"/>
                    <a:pt x="65" y="62"/>
                    <a:pt x="64" y="60"/>
                  </a:cubicBezTo>
                  <a:cubicBezTo>
                    <a:pt x="64" y="57"/>
                    <a:pt x="64" y="54"/>
                    <a:pt x="68" y="56"/>
                  </a:cubicBezTo>
                  <a:cubicBezTo>
                    <a:pt x="72" y="58"/>
                    <a:pt x="73" y="56"/>
                    <a:pt x="74" y="51"/>
                  </a:cubicBezTo>
                  <a:cubicBezTo>
                    <a:pt x="74" y="46"/>
                    <a:pt x="76" y="36"/>
                    <a:pt x="79" y="36"/>
                  </a:cubicBezTo>
                  <a:cubicBezTo>
                    <a:pt x="83" y="35"/>
                    <a:pt x="81" y="37"/>
                    <a:pt x="80" y="38"/>
                  </a:cubicBezTo>
                  <a:cubicBezTo>
                    <a:pt x="79" y="39"/>
                    <a:pt x="79" y="42"/>
                    <a:pt x="81" y="42"/>
                  </a:cubicBezTo>
                  <a:cubicBezTo>
                    <a:pt x="83" y="42"/>
                    <a:pt x="82" y="42"/>
                    <a:pt x="82" y="43"/>
                  </a:cubicBezTo>
                  <a:cubicBezTo>
                    <a:pt x="81" y="43"/>
                    <a:pt x="82" y="45"/>
                    <a:pt x="84" y="43"/>
                  </a:cubicBezTo>
                  <a:cubicBezTo>
                    <a:pt x="87" y="41"/>
                    <a:pt x="93" y="36"/>
                    <a:pt x="95" y="31"/>
                  </a:cubicBezTo>
                  <a:cubicBezTo>
                    <a:pt x="97" y="26"/>
                    <a:pt x="97" y="27"/>
                    <a:pt x="94" y="27"/>
                  </a:cubicBezTo>
                  <a:cubicBezTo>
                    <a:pt x="91" y="27"/>
                    <a:pt x="80" y="24"/>
                    <a:pt x="78" y="22"/>
                  </a:cubicBezTo>
                  <a:cubicBezTo>
                    <a:pt x="76" y="19"/>
                    <a:pt x="76" y="21"/>
                    <a:pt x="75" y="23"/>
                  </a:cubicBezTo>
                  <a:cubicBezTo>
                    <a:pt x="74" y="26"/>
                    <a:pt x="72" y="25"/>
                    <a:pt x="76" y="19"/>
                  </a:cubicBezTo>
                  <a:cubicBezTo>
                    <a:pt x="76" y="19"/>
                    <a:pt x="78" y="18"/>
                    <a:pt x="75" y="17"/>
                  </a:cubicBezTo>
                  <a:cubicBezTo>
                    <a:pt x="73" y="17"/>
                    <a:pt x="68" y="16"/>
                    <a:pt x="75" y="15"/>
                  </a:cubicBezTo>
                  <a:cubicBezTo>
                    <a:pt x="75" y="15"/>
                    <a:pt x="76" y="15"/>
                    <a:pt x="76" y="12"/>
                  </a:cubicBezTo>
                  <a:cubicBezTo>
                    <a:pt x="75" y="9"/>
                    <a:pt x="74" y="8"/>
                    <a:pt x="75" y="6"/>
                  </a:cubicBezTo>
                  <a:cubicBezTo>
                    <a:pt x="75" y="4"/>
                    <a:pt x="75" y="2"/>
                    <a:pt x="71" y="1"/>
                  </a:cubicBezTo>
                  <a:cubicBezTo>
                    <a:pt x="67" y="0"/>
                    <a:pt x="64" y="0"/>
                    <a:pt x="58" y="1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4" y="0"/>
                    <a:pt x="41" y="6"/>
                  </a:cubicBezTo>
                  <a:cubicBezTo>
                    <a:pt x="37" y="12"/>
                    <a:pt x="37" y="16"/>
                    <a:pt x="40" y="16"/>
                  </a:cubicBezTo>
                  <a:cubicBezTo>
                    <a:pt x="43" y="17"/>
                    <a:pt x="44" y="19"/>
                    <a:pt x="44" y="20"/>
                  </a:cubicBezTo>
                  <a:cubicBezTo>
                    <a:pt x="44" y="22"/>
                    <a:pt x="45" y="23"/>
                    <a:pt x="41" y="22"/>
                  </a:cubicBezTo>
                  <a:cubicBezTo>
                    <a:pt x="37" y="21"/>
                    <a:pt x="33" y="21"/>
                    <a:pt x="35" y="18"/>
                  </a:cubicBezTo>
                  <a:cubicBezTo>
                    <a:pt x="37" y="15"/>
                    <a:pt x="36" y="15"/>
                    <a:pt x="34" y="14"/>
                  </a:cubicBezTo>
                  <a:cubicBezTo>
                    <a:pt x="32" y="12"/>
                    <a:pt x="30" y="11"/>
                    <a:pt x="29" y="13"/>
                  </a:cubicBezTo>
                  <a:cubicBezTo>
                    <a:pt x="28" y="15"/>
                    <a:pt x="26" y="17"/>
                    <a:pt x="24" y="18"/>
                  </a:cubicBezTo>
                  <a:cubicBezTo>
                    <a:pt x="21" y="19"/>
                    <a:pt x="21" y="21"/>
                    <a:pt x="23" y="23"/>
                  </a:cubicBezTo>
                  <a:cubicBezTo>
                    <a:pt x="24" y="25"/>
                    <a:pt x="24" y="26"/>
                    <a:pt x="22" y="26"/>
                  </a:cubicBezTo>
                  <a:cubicBezTo>
                    <a:pt x="21" y="26"/>
                    <a:pt x="9" y="22"/>
                    <a:pt x="7" y="20"/>
                  </a:cubicBezTo>
                  <a:cubicBezTo>
                    <a:pt x="7" y="20"/>
                    <a:pt x="6" y="17"/>
                    <a:pt x="5" y="19"/>
                  </a:cubicBezTo>
                  <a:cubicBezTo>
                    <a:pt x="4" y="21"/>
                    <a:pt x="2" y="22"/>
                    <a:pt x="3" y="30"/>
                  </a:cubicBezTo>
                  <a:cubicBezTo>
                    <a:pt x="3" y="38"/>
                    <a:pt x="2" y="43"/>
                    <a:pt x="2" y="45"/>
                  </a:cubicBezTo>
                  <a:cubicBezTo>
                    <a:pt x="1" y="48"/>
                    <a:pt x="2" y="49"/>
                    <a:pt x="3" y="48"/>
                  </a:cubicBezTo>
                  <a:cubicBezTo>
                    <a:pt x="4" y="47"/>
                    <a:pt x="5" y="44"/>
                    <a:pt x="7" y="46"/>
                  </a:cubicBezTo>
                  <a:cubicBezTo>
                    <a:pt x="8" y="48"/>
                    <a:pt x="12" y="53"/>
                    <a:pt x="9" y="53"/>
                  </a:cubicBezTo>
                  <a:cubicBezTo>
                    <a:pt x="7" y="53"/>
                    <a:pt x="5" y="53"/>
                    <a:pt x="3" y="52"/>
                  </a:cubicBezTo>
                  <a:cubicBezTo>
                    <a:pt x="2" y="50"/>
                    <a:pt x="2" y="52"/>
                    <a:pt x="2" y="54"/>
                  </a:cubicBezTo>
                  <a:cubicBezTo>
                    <a:pt x="3" y="56"/>
                    <a:pt x="4" y="62"/>
                    <a:pt x="2" y="67"/>
                  </a:cubicBezTo>
                  <a:cubicBezTo>
                    <a:pt x="0" y="73"/>
                    <a:pt x="6" y="74"/>
                    <a:pt x="7" y="74"/>
                  </a:cubicBezTo>
                  <a:cubicBezTo>
                    <a:pt x="8" y="74"/>
                    <a:pt x="8" y="73"/>
                    <a:pt x="7" y="72"/>
                  </a:cubicBezTo>
                  <a:cubicBezTo>
                    <a:pt x="6" y="70"/>
                    <a:pt x="6" y="70"/>
                    <a:pt x="10" y="70"/>
                  </a:cubicBezTo>
                  <a:cubicBezTo>
                    <a:pt x="13" y="70"/>
                    <a:pt x="17" y="74"/>
                    <a:pt x="19" y="78"/>
                  </a:cubicBezTo>
                  <a:cubicBezTo>
                    <a:pt x="22" y="83"/>
                    <a:pt x="21" y="86"/>
                    <a:pt x="18" y="89"/>
                  </a:cubicBezTo>
                  <a:cubicBezTo>
                    <a:pt x="15" y="91"/>
                    <a:pt x="16" y="88"/>
                    <a:pt x="16" y="88"/>
                  </a:cubicBezTo>
                  <a:cubicBezTo>
                    <a:pt x="16" y="88"/>
                    <a:pt x="15" y="86"/>
                    <a:pt x="14" y="88"/>
                  </a:cubicBezTo>
                  <a:cubicBezTo>
                    <a:pt x="13" y="91"/>
                    <a:pt x="15" y="91"/>
                    <a:pt x="18" y="91"/>
                  </a:cubicBezTo>
                  <a:cubicBezTo>
                    <a:pt x="21" y="91"/>
                    <a:pt x="20" y="92"/>
                    <a:pt x="19" y="93"/>
                  </a:cubicBezTo>
                  <a:cubicBezTo>
                    <a:pt x="19" y="94"/>
                    <a:pt x="18" y="97"/>
                    <a:pt x="21" y="99"/>
                  </a:cubicBezTo>
                  <a:cubicBezTo>
                    <a:pt x="22" y="100"/>
                    <a:pt x="22" y="101"/>
                    <a:pt x="22" y="101"/>
                  </a:cubicBezTo>
                  <a:cubicBezTo>
                    <a:pt x="22" y="101"/>
                    <a:pt x="23" y="101"/>
                    <a:pt x="24" y="101"/>
                  </a:cubicBezTo>
                  <a:cubicBezTo>
                    <a:pt x="26" y="101"/>
                    <a:pt x="39" y="103"/>
                    <a:pt x="41" y="10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6" name="Freeform 3202"/>
            <p:cNvSpPr>
              <a:spLocks/>
            </p:cNvSpPr>
            <p:nvPr/>
          </p:nvSpPr>
          <p:spPr bwMode="auto">
            <a:xfrm>
              <a:off x="5838188" y="1934240"/>
              <a:ext cx="45913" cy="22326"/>
            </a:xfrm>
            <a:custGeom>
              <a:avLst/>
              <a:gdLst>
                <a:gd name="T0" fmla="*/ 2147483647 w 57"/>
                <a:gd name="T1" fmla="*/ 2147483647 h 27"/>
                <a:gd name="T2" fmla="*/ 2147483647 w 57"/>
                <a:gd name="T3" fmla="*/ 2147483647 h 27"/>
                <a:gd name="T4" fmla="*/ 2147483647 w 57"/>
                <a:gd name="T5" fmla="*/ 2147483647 h 27"/>
                <a:gd name="T6" fmla="*/ 2147483647 w 57"/>
                <a:gd name="T7" fmla="*/ 214748364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27">
                  <a:moveTo>
                    <a:pt x="24" y="18"/>
                  </a:moveTo>
                  <a:cubicBezTo>
                    <a:pt x="24" y="18"/>
                    <a:pt x="39" y="17"/>
                    <a:pt x="48" y="9"/>
                  </a:cubicBezTo>
                  <a:cubicBezTo>
                    <a:pt x="57" y="0"/>
                    <a:pt x="55" y="2"/>
                    <a:pt x="28" y="14"/>
                  </a:cubicBezTo>
                  <a:cubicBezTo>
                    <a:pt x="0" y="27"/>
                    <a:pt x="24" y="18"/>
                    <a:pt x="24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7" name="Freeform 3203"/>
            <p:cNvSpPr>
              <a:spLocks/>
            </p:cNvSpPr>
            <p:nvPr/>
          </p:nvSpPr>
          <p:spPr bwMode="auto">
            <a:xfrm>
              <a:off x="6383514" y="1433131"/>
              <a:ext cx="295620" cy="211689"/>
            </a:xfrm>
            <a:custGeom>
              <a:avLst/>
              <a:gdLst>
                <a:gd name="T0" fmla="*/ 2147483647 w 367"/>
                <a:gd name="T1" fmla="*/ 2147483647 h 256"/>
                <a:gd name="T2" fmla="*/ 2147483647 w 367"/>
                <a:gd name="T3" fmla="*/ 2147483647 h 256"/>
                <a:gd name="T4" fmla="*/ 2147483647 w 367"/>
                <a:gd name="T5" fmla="*/ 2147483647 h 256"/>
                <a:gd name="T6" fmla="*/ 2147483647 w 367"/>
                <a:gd name="T7" fmla="*/ 2147483647 h 256"/>
                <a:gd name="T8" fmla="*/ 2147483647 w 367"/>
                <a:gd name="T9" fmla="*/ 2147483647 h 256"/>
                <a:gd name="T10" fmla="*/ 2147483647 w 367"/>
                <a:gd name="T11" fmla="*/ 2147483647 h 256"/>
                <a:gd name="T12" fmla="*/ 2147483647 w 367"/>
                <a:gd name="T13" fmla="*/ 2147483647 h 256"/>
                <a:gd name="T14" fmla="*/ 2147483647 w 367"/>
                <a:gd name="T15" fmla="*/ 2147483647 h 256"/>
                <a:gd name="T16" fmla="*/ 2147483647 w 367"/>
                <a:gd name="T17" fmla="*/ 2147483647 h 256"/>
                <a:gd name="T18" fmla="*/ 2147483647 w 367"/>
                <a:gd name="T19" fmla="*/ 2147483647 h 256"/>
                <a:gd name="T20" fmla="*/ 2147483647 w 367"/>
                <a:gd name="T21" fmla="*/ 2147483647 h 256"/>
                <a:gd name="T22" fmla="*/ 2147483647 w 367"/>
                <a:gd name="T23" fmla="*/ 2147483647 h 256"/>
                <a:gd name="T24" fmla="*/ 2147483647 w 367"/>
                <a:gd name="T25" fmla="*/ 2147483647 h 256"/>
                <a:gd name="T26" fmla="*/ 2147483647 w 367"/>
                <a:gd name="T27" fmla="*/ 2147483647 h 256"/>
                <a:gd name="T28" fmla="*/ 2147483647 w 367"/>
                <a:gd name="T29" fmla="*/ 2147483647 h 256"/>
                <a:gd name="T30" fmla="*/ 2147483647 w 367"/>
                <a:gd name="T31" fmla="*/ 2147483647 h 256"/>
                <a:gd name="T32" fmla="*/ 2147483647 w 367"/>
                <a:gd name="T33" fmla="*/ 2147483647 h 256"/>
                <a:gd name="T34" fmla="*/ 2147483647 w 367"/>
                <a:gd name="T35" fmla="*/ 2147483647 h 256"/>
                <a:gd name="T36" fmla="*/ 2147483647 w 367"/>
                <a:gd name="T37" fmla="*/ 2147483647 h 256"/>
                <a:gd name="T38" fmla="*/ 2147483647 w 367"/>
                <a:gd name="T39" fmla="*/ 2147483647 h 256"/>
                <a:gd name="T40" fmla="*/ 2147483647 w 367"/>
                <a:gd name="T41" fmla="*/ 2147483647 h 256"/>
                <a:gd name="T42" fmla="*/ 2147483647 w 367"/>
                <a:gd name="T43" fmla="*/ 2147483647 h 256"/>
                <a:gd name="T44" fmla="*/ 2147483647 w 367"/>
                <a:gd name="T45" fmla="*/ 2147483647 h 256"/>
                <a:gd name="T46" fmla="*/ 2147483647 w 367"/>
                <a:gd name="T47" fmla="*/ 2147483647 h 256"/>
                <a:gd name="T48" fmla="*/ 2147483647 w 367"/>
                <a:gd name="T49" fmla="*/ 2147483647 h 256"/>
                <a:gd name="T50" fmla="*/ 2147483647 w 367"/>
                <a:gd name="T51" fmla="*/ 2147483647 h 256"/>
                <a:gd name="T52" fmla="*/ 2147483647 w 367"/>
                <a:gd name="T53" fmla="*/ 2147483647 h 256"/>
                <a:gd name="T54" fmla="*/ 2147483647 w 367"/>
                <a:gd name="T55" fmla="*/ 2147483647 h 256"/>
                <a:gd name="T56" fmla="*/ 2147483647 w 367"/>
                <a:gd name="T57" fmla="*/ 2147483647 h 256"/>
                <a:gd name="T58" fmla="*/ 2147483647 w 367"/>
                <a:gd name="T59" fmla="*/ 2147483647 h 256"/>
                <a:gd name="T60" fmla="*/ 2147483647 w 367"/>
                <a:gd name="T61" fmla="*/ 2147483647 h 256"/>
                <a:gd name="T62" fmla="*/ 2147483647 w 367"/>
                <a:gd name="T63" fmla="*/ 2147483647 h 256"/>
                <a:gd name="T64" fmla="*/ 2147483647 w 367"/>
                <a:gd name="T65" fmla="*/ 2147483647 h 256"/>
                <a:gd name="T66" fmla="*/ 2147483647 w 367"/>
                <a:gd name="T67" fmla="*/ 2147483647 h 256"/>
                <a:gd name="T68" fmla="*/ 2147483647 w 367"/>
                <a:gd name="T69" fmla="*/ 2147483647 h 256"/>
                <a:gd name="T70" fmla="*/ 2147483647 w 367"/>
                <a:gd name="T71" fmla="*/ 2147483647 h 256"/>
                <a:gd name="T72" fmla="*/ 2147483647 w 367"/>
                <a:gd name="T73" fmla="*/ 2147483647 h 256"/>
                <a:gd name="T74" fmla="*/ 2147483647 w 367"/>
                <a:gd name="T75" fmla="*/ 2147483647 h 256"/>
                <a:gd name="T76" fmla="*/ 2147483647 w 367"/>
                <a:gd name="T77" fmla="*/ 2147483647 h 256"/>
                <a:gd name="T78" fmla="*/ 2147483647 w 367"/>
                <a:gd name="T79" fmla="*/ 2147483647 h 256"/>
                <a:gd name="T80" fmla="*/ 2147483647 w 367"/>
                <a:gd name="T81" fmla="*/ 2147483647 h 256"/>
                <a:gd name="T82" fmla="*/ 2147483647 w 367"/>
                <a:gd name="T83" fmla="*/ 2147483647 h 256"/>
                <a:gd name="T84" fmla="*/ 2147483647 w 367"/>
                <a:gd name="T85" fmla="*/ 2147483647 h 256"/>
                <a:gd name="T86" fmla="*/ 2147483647 w 367"/>
                <a:gd name="T87" fmla="*/ 2147483647 h 256"/>
                <a:gd name="T88" fmla="*/ 2147483647 w 367"/>
                <a:gd name="T89" fmla="*/ 2147483647 h 256"/>
                <a:gd name="T90" fmla="*/ 2147483647 w 367"/>
                <a:gd name="T91" fmla="*/ 2147483647 h 256"/>
                <a:gd name="T92" fmla="*/ 2147483647 w 367"/>
                <a:gd name="T93" fmla="*/ 2147483647 h 256"/>
                <a:gd name="T94" fmla="*/ 2147483647 w 367"/>
                <a:gd name="T95" fmla="*/ 2147483647 h 256"/>
                <a:gd name="T96" fmla="*/ 2147483647 w 367"/>
                <a:gd name="T97" fmla="*/ 2147483647 h 256"/>
                <a:gd name="T98" fmla="*/ 2147483647 w 367"/>
                <a:gd name="T99" fmla="*/ 2147483647 h 256"/>
                <a:gd name="T100" fmla="*/ 2147483647 w 367"/>
                <a:gd name="T101" fmla="*/ 2147483647 h 256"/>
                <a:gd name="T102" fmla="*/ 2147483647 w 367"/>
                <a:gd name="T103" fmla="*/ 2147483647 h 256"/>
                <a:gd name="T104" fmla="*/ 2147483647 w 367"/>
                <a:gd name="T105" fmla="*/ 2147483647 h 256"/>
                <a:gd name="T106" fmla="*/ 2147483647 w 367"/>
                <a:gd name="T107" fmla="*/ 2147483647 h 256"/>
                <a:gd name="T108" fmla="*/ 2147483647 w 367"/>
                <a:gd name="T109" fmla="*/ 2147483647 h 256"/>
                <a:gd name="T110" fmla="*/ 2147483647 w 367"/>
                <a:gd name="T111" fmla="*/ 2147483647 h 256"/>
                <a:gd name="T112" fmla="*/ 2147483647 w 367"/>
                <a:gd name="T113" fmla="*/ 2147483647 h 256"/>
                <a:gd name="T114" fmla="*/ 2147483647 w 367"/>
                <a:gd name="T115" fmla="*/ 2147483647 h 256"/>
                <a:gd name="T116" fmla="*/ 2147483647 w 367"/>
                <a:gd name="T117" fmla="*/ 2147483647 h 256"/>
                <a:gd name="T118" fmla="*/ 2147483647 w 367"/>
                <a:gd name="T119" fmla="*/ 2147483647 h 256"/>
                <a:gd name="T120" fmla="*/ 2147483647 w 367"/>
                <a:gd name="T121" fmla="*/ 2147483647 h 256"/>
                <a:gd name="T122" fmla="*/ 2147483647 w 367"/>
                <a:gd name="T123" fmla="*/ 2147483647 h 2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56">
                  <a:moveTo>
                    <a:pt x="10" y="55"/>
                  </a:moveTo>
                  <a:cubicBezTo>
                    <a:pt x="14" y="57"/>
                    <a:pt x="16" y="63"/>
                    <a:pt x="16" y="63"/>
                  </a:cubicBezTo>
                  <a:cubicBezTo>
                    <a:pt x="15" y="66"/>
                    <a:pt x="20" y="70"/>
                    <a:pt x="24" y="70"/>
                  </a:cubicBezTo>
                  <a:cubicBezTo>
                    <a:pt x="28" y="71"/>
                    <a:pt x="30" y="68"/>
                    <a:pt x="34" y="66"/>
                  </a:cubicBezTo>
                  <a:cubicBezTo>
                    <a:pt x="38" y="63"/>
                    <a:pt x="34" y="61"/>
                    <a:pt x="31" y="58"/>
                  </a:cubicBezTo>
                  <a:cubicBezTo>
                    <a:pt x="28" y="55"/>
                    <a:pt x="36" y="54"/>
                    <a:pt x="37" y="56"/>
                  </a:cubicBezTo>
                  <a:cubicBezTo>
                    <a:pt x="39" y="57"/>
                    <a:pt x="41" y="57"/>
                    <a:pt x="45" y="56"/>
                  </a:cubicBezTo>
                  <a:cubicBezTo>
                    <a:pt x="50" y="55"/>
                    <a:pt x="49" y="57"/>
                    <a:pt x="47" y="61"/>
                  </a:cubicBezTo>
                  <a:cubicBezTo>
                    <a:pt x="45" y="65"/>
                    <a:pt x="40" y="70"/>
                    <a:pt x="37" y="71"/>
                  </a:cubicBezTo>
                  <a:cubicBezTo>
                    <a:pt x="33" y="73"/>
                    <a:pt x="48" y="79"/>
                    <a:pt x="54" y="79"/>
                  </a:cubicBezTo>
                  <a:cubicBezTo>
                    <a:pt x="60" y="79"/>
                    <a:pt x="55" y="82"/>
                    <a:pt x="54" y="85"/>
                  </a:cubicBezTo>
                  <a:cubicBezTo>
                    <a:pt x="52" y="88"/>
                    <a:pt x="39" y="83"/>
                    <a:pt x="37" y="82"/>
                  </a:cubicBezTo>
                  <a:cubicBezTo>
                    <a:pt x="34" y="81"/>
                    <a:pt x="22" y="79"/>
                    <a:pt x="17" y="80"/>
                  </a:cubicBezTo>
                  <a:cubicBezTo>
                    <a:pt x="13" y="81"/>
                    <a:pt x="19" y="85"/>
                    <a:pt x="23" y="87"/>
                  </a:cubicBezTo>
                  <a:cubicBezTo>
                    <a:pt x="27" y="89"/>
                    <a:pt x="25" y="94"/>
                    <a:pt x="26" y="96"/>
                  </a:cubicBezTo>
                  <a:cubicBezTo>
                    <a:pt x="26" y="98"/>
                    <a:pt x="38" y="103"/>
                    <a:pt x="51" y="108"/>
                  </a:cubicBezTo>
                  <a:cubicBezTo>
                    <a:pt x="64" y="113"/>
                    <a:pt x="65" y="114"/>
                    <a:pt x="73" y="112"/>
                  </a:cubicBezTo>
                  <a:cubicBezTo>
                    <a:pt x="81" y="111"/>
                    <a:pt x="74" y="115"/>
                    <a:pt x="73" y="116"/>
                  </a:cubicBezTo>
                  <a:cubicBezTo>
                    <a:pt x="71" y="117"/>
                    <a:pt x="58" y="118"/>
                    <a:pt x="52" y="118"/>
                  </a:cubicBezTo>
                  <a:cubicBezTo>
                    <a:pt x="47" y="118"/>
                    <a:pt x="60" y="129"/>
                    <a:pt x="65" y="133"/>
                  </a:cubicBezTo>
                  <a:cubicBezTo>
                    <a:pt x="69" y="137"/>
                    <a:pt x="91" y="140"/>
                    <a:pt x="95" y="139"/>
                  </a:cubicBezTo>
                  <a:cubicBezTo>
                    <a:pt x="100" y="138"/>
                    <a:pt x="101" y="138"/>
                    <a:pt x="99" y="135"/>
                  </a:cubicBezTo>
                  <a:cubicBezTo>
                    <a:pt x="97" y="132"/>
                    <a:pt x="101" y="134"/>
                    <a:pt x="102" y="135"/>
                  </a:cubicBezTo>
                  <a:cubicBezTo>
                    <a:pt x="103" y="136"/>
                    <a:pt x="104" y="135"/>
                    <a:pt x="106" y="132"/>
                  </a:cubicBezTo>
                  <a:cubicBezTo>
                    <a:pt x="107" y="130"/>
                    <a:pt x="111" y="132"/>
                    <a:pt x="115" y="132"/>
                  </a:cubicBezTo>
                  <a:cubicBezTo>
                    <a:pt x="118" y="131"/>
                    <a:pt x="116" y="130"/>
                    <a:pt x="116" y="126"/>
                  </a:cubicBezTo>
                  <a:cubicBezTo>
                    <a:pt x="115" y="122"/>
                    <a:pt x="119" y="123"/>
                    <a:pt x="123" y="125"/>
                  </a:cubicBezTo>
                  <a:cubicBezTo>
                    <a:pt x="128" y="127"/>
                    <a:pt x="130" y="126"/>
                    <a:pt x="132" y="123"/>
                  </a:cubicBezTo>
                  <a:cubicBezTo>
                    <a:pt x="134" y="120"/>
                    <a:pt x="129" y="118"/>
                    <a:pt x="124" y="118"/>
                  </a:cubicBezTo>
                  <a:cubicBezTo>
                    <a:pt x="119" y="119"/>
                    <a:pt x="121" y="117"/>
                    <a:pt x="123" y="115"/>
                  </a:cubicBezTo>
                  <a:cubicBezTo>
                    <a:pt x="125" y="113"/>
                    <a:pt x="126" y="114"/>
                    <a:pt x="126" y="111"/>
                  </a:cubicBezTo>
                  <a:cubicBezTo>
                    <a:pt x="127" y="107"/>
                    <a:pt x="124" y="105"/>
                    <a:pt x="126" y="102"/>
                  </a:cubicBezTo>
                  <a:cubicBezTo>
                    <a:pt x="128" y="99"/>
                    <a:pt x="132" y="100"/>
                    <a:pt x="135" y="101"/>
                  </a:cubicBezTo>
                  <a:cubicBezTo>
                    <a:pt x="138" y="102"/>
                    <a:pt x="138" y="107"/>
                    <a:pt x="142" y="108"/>
                  </a:cubicBezTo>
                  <a:cubicBezTo>
                    <a:pt x="145" y="109"/>
                    <a:pt x="146" y="105"/>
                    <a:pt x="148" y="105"/>
                  </a:cubicBezTo>
                  <a:cubicBezTo>
                    <a:pt x="151" y="105"/>
                    <a:pt x="151" y="106"/>
                    <a:pt x="150" y="99"/>
                  </a:cubicBezTo>
                  <a:cubicBezTo>
                    <a:pt x="149" y="92"/>
                    <a:pt x="152" y="90"/>
                    <a:pt x="157" y="92"/>
                  </a:cubicBezTo>
                  <a:cubicBezTo>
                    <a:pt x="162" y="93"/>
                    <a:pt x="156" y="107"/>
                    <a:pt x="153" y="113"/>
                  </a:cubicBezTo>
                  <a:cubicBezTo>
                    <a:pt x="151" y="118"/>
                    <a:pt x="159" y="119"/>
                    <a:pt x="166" y="119"/>
                  </a:cubicBezTo>
                  <a:cubicBezTo>
                    <a:pt x="172" y="119"/>
                    <a:pt x="177" y="117"/>
                    <a:pt x="178" y="115"/>
                  </a:cubicBezTo>
                  <a:cubicBezTo>
                    <a:pt x="179" y="113"/>
                    <a:pt x="184" y="113"/>
                    <a:pt x="187" y="110"/>
                  </a:cubicBezTo>
                  <a:cubicBezTo>
                    <a:pt x="190" y="107"/>
                    <a:pt x="190" y="105"/>
                    <a:pt x="192" y="102"/>
                  </a:cubicBezTo>
                  <a:cubicBezTo>
                    <a:pt x="194" y="98"/>
                    <a:pt x="197" y="101"/>
                    <a:pt x="201" y="103"/>
                  </a:cubicBezTo>
                  <a:cubicBezTo>
                    <a:pt x="205" y="104"/>
                    <a:pt x="196" y="112"/>
                    <a:pt x="192" y="117"/>
                  </a:cubicBezTo>
                  <a:cubicBezTo>
                    <a:pt x="188" y="122"/>
                    <a:pt x="197" y="121"/>
                    <a:pt x="202" y="123"/>
                  </a:cubicBezTo>
                  <a:cubicBezTo>
                    <a:pt x="206" y="126"/>
                    <a:pt x="198" y="124"/>
                    <a:pt x="197" y="124"/>
                  </a:cubicBezTo>
                  <a:cubicBezTo>
                    <a:pt x="195" y="125"/>
                    <a:pt x="179" y="126"/>
                    <a:pt x="175" y="127"/>
                  </a:cubicBezTo>
                  <a:cubicBezTo>
                    <a:pt x="171" y="128"/>
                    <a:pt x="168" y="130"/>
                    <a:pt x="167" y="133"/>
                  </a:cubicBezTo>
                  <a:cubicBezTo>
                    <a:pt x="166" y="137"/>
                    <a:pt x="164" y="137"/>
                    <a:pt x="164" y="137"/>
                  </a:cubicBezTo>
                  <a:cubicBezTo>
                    <a:pt x="164" y="137"/>
                    <a:pt x="120" y="151"/>
                    <a:pt x="116" y="152"/>
                  </a:cubicBezTo>
                  <a:cubicBezTo>
                    <a:pt x="112" y="153"/>
                    <a:pt x="106" y="148"/>
                    <a:pt x="104" y="147"/>
                  </a:cubicBezTo>
                  <a:cubicBezTo>
                    <a:pt x="103" y="145"/>
                    <a:pt x="99" y="146"/>
                    <a:pt x="95" y="147"/>
                  </a:cubicBezTo>
                  <a:cubicBezTo>
                    <a:pt x="92" y="147"/>
                    <a:pt x="94" y="154"/>
                    <a:pt x="94" y="157"/>
                  </a:cubicBezTo>
                  <a:cubicBezTo>
                    <a:pt x="94" y="160"/>
                    <a:pt x="94" y="163"/>
                    <a:pt x="97" y="168"/>
                  </a:cubicBezTo>
                  <a:cubicBezTo>
                    <a:pt x="100" y="173"/>
                    <a:pt x="104" y="171"/>
                    <a:pt x="106" y="171"/>
                  </a:cubicBezTo>
                  <a:cubicBezTo>
                    <a:pt x="107" y="170"/>
                    <a:pt x="110" y="170"/>
                    <a:pt x="112" y="169"/>
                  </a:cubicBezTo>
                  <a:cubicBezTo>
                    <a:pt x="114" y="169"/>
                    <a:pt x="125" y="170"/>
                    <a:pt x="127" y="169"/>
                  </a:cubicBezTo>
                  <a:cubicBezTo>
                    <a:pt x="130" y="169"/>
                    <a:pt x="135" y="168"/>
                    <a:pt x="139" y="168"/>
                  </a:cubicBezTo>
                  <a:cubicBezTo>
                    <a:pt x="142" y="167"/>
                    <a:pt x="150" y="164"/>
                    <a:pt x="156" y="162"/>
                  </a:cubicBezTo>
                  <a:cubicBezTo>
                    <a:pt x="162" y="159"/>
                    <a:pt x="162" y="161"/>
                    <a:pt x="166" y="163"/>
                  </a:cubicBezTo>
                  <a:cubicBezTo>
                    <a:pt x="171" y="166"/>
                    <a:pt x="193" y="163"/>
                    <a:pt x="197" y="163"/>
                  </a:cubicBezTo>
                  <a:cubicBezTo>
                    <a:pt x="201" y="162"/>
                    <a:pt x="201" y="159"/>
                    <a:pt x="207" y="157"/>
                  </a:cubicBezTo>
                  <a:cubicBezTo>
                    <a:pt x="212" y="155"/>
                    <a:pt x="209" y="159"/>
                    <a:pt x="207" y="160"/>
                  </a:cubicBezTo>
                  <a:cubicBezTo>
                    <a:pt x="204" y="161"/>
                    <a:pt x="202" y="161"/>
                    <a:pt x="208" y="165"/>
                  </a:cubicBezTo>
                  <a:cubicBezTo>
                    <a:pt x="214" y="168"/>
                    <a:pt x="211" y="168"/>
                    <a:pt x="210" y="168"/>
                  </a:cubicBezTo>
                  <a:cubicBezTo>
                    <a:pt x="209" y="167"/>
                    <a:pt x="203" y="167"/>
                    <a:pt x="194" y="168"/>
                  </a:cubicBezTo>
                  <a:cubicBezTo>
                    <a:pt x="185" y="168"/>
                    <a:pt x="143" y="176"/>
                    <a:pt x="136" y="176"/>
                  </a:cubicBezTo>
                  <a:cubicBezTo>
                    <a:pt x="129" y="177"/>
                    <a:pt x="143" y="181"/>
                    <a:pt x="147" y="181"/>
                  </a:cubicBezTo>
                  <a:cubicBezTo>
                    <a:pt x="151" y="180"/>
                    <a:pt x="166" y="182"/>
                    <a:pt x="168" y="182"/>
                  </a:cubicBezTo>
                  <a:cubicBezTo>
                    <a:pt x="171" y="183"/>
                    <a:pt x="178" y="187"/>
                    <a:pt x="183" y="188"/>
                  </a:cubicBezTo>
                  <a:cubicBezTo>
                    <a:pt x="188" y="188"/>
                    <a:pt x="185" y="191"/>
                    <a:pt x="183" y="193"/>
                  </a:cubicBezTo>
                  <a:cubicBezTo>
                    <a:pt x="181" y="195"/>
                    <a:pt x="178" y="191"/>
                    <a:pt x="175" y="189"/>
                  </a:cubicBezTo>
                  <a:cubicBezTo>
                    <a:pt x="173" y="187"/>
                    <a:pt x="168" y="185"/>
                    <a:pt x="165" y="186"/>
                  </a:cubicBezTo>
                  <a:cubicBezTo>
                    <a:pt x="161" y="187"/>
                    <a:pt x="155" y="185"/>
                    <a:pt x="148" y="185"/>
                  </a:cubicBezTo>
                  <a:cubicBezTo>
                    <a:pt x="142" y="184"/>
                    <a:pt x="140" y="184"/>
                    <a:pt x="137" y="185"/>
                  </a:cubicBezTo>
                  <a:cubicBezTo>
                    <a:pt x="134" y="186"/>
                    <a:pt x="134" y="186"/>
                    <a:pt x="132" y="189"/>
                  </a:cubicBezTo>
                  <a:cubicBezTo>
                    <a:pt x="129" y="192"/>
                    <a:pt x="126" y="188"/>
                    <a:pt x="125" y="185"/>
                  </a:cubicBezTo>
                  <a:cubicBezTo>
                    <a:pt x="125" y="181"/>
                    <a:pt x="113" y="182"/>
                    <a:pt x="107" y="185"/>
                  </a:cubicBezTo>
                  <a:cubicBezTo>
                    <a:pt x="101" y="188"/>
                    <a:pt x="108" y="198"/>
                    <a:pt x="112" y="204"/>
                  </a:cubicBezTo>
                  <a:cubicBezTo>
                    <a:pt x="117" y="211"/>
                    <a:pt x="128" y="212"/>
                    <a:pt x="133" y="213"/>
                  </a:cubicBezTo>
                  <a:cubicBezTo>
                    <a:pt x="138" y="214"/>
                    <a:pt x="144" y="216"/>
                    <a:pt x="153" y="222"/>
                  </a:cubicBezTo>
                  <a:cubicBezTo>
                    <a:pt x="162" y="227"/>
                    <a:pt x="170" y="223"/>
                    <a:pt x="172" y="222"/>
                  </a:cubicBezTo>
                  <a:cubicBezTo>
                    <a:pt x="173" y="220"/>
                    <a:pt x="171" y="220"/>
                    <a:pt x="174" y="219"/>
                  </a:cubicBezTo>
                  <a:cubicBezTo>
                    <a:pt x="176" y="218"/>
                    <a:pt x="177" y="218"/>
                    <a:pt x="179" y="219"/>
                  </a:cubicBezTo>
                  <a:cubicBezTo>
                    <a:pt x="181" y="221"/>
                    <a:pt x="182" y="224"/>
                    <a:pt x="188" y="224"/>
                  </a:cubicBezTo>
                  <a:cubicBezTo>
                    <a:pt x="194" y="224"/>
                    <a:pt x="187" y="226"/>
                    <a:pt x="185" y="227"/>
                  </a:cubicBezTo>
                  <a:cubicBezTo>
                    <a:pt x="183" y="228"/>
                    <a:pt x="183" y="228"/>
                    <a:pt x="182" y="226"/>
                  </a:cubicBezTo>
                  <a:cubicBezTo>
                    <a:pt x="181" y="224"/>
                    <a:pt x="167" y="230"/>
                    <a:pt x="161" y="231"/>
                  </a:cubicBezTo>
                  <a:cubicBezTo>
                    <a:pt x="154" y="232"/>
                    <a:pt x="179" y="243"/>
                    <a:pt x="183" y="244"/>
                  </a:cubicBezTo>
                  <a:cubicBezTo>
                    <a:pt x="186" y="245"/>
                    <a:pt x="187" y="247"/>
                    <a:pt x="187" y="251"/>
                  </a:cubicBezTo>
                  <a:cubicBezTo>
                    <a:pt x="186" y="254"/>
                    <a:pt x="189" y="254"/>
                    <a:pt x="190" y="253"/>
                  </a:cubicBezTo>
                  <a:cubicBezTo>
                    <a:pt x="192" y="252"/>
                    <a:pt x="192" y="252"/>
                    <a:pt x="198" y="254"/>
                  </a:cubicBezTo>
                  <a:cubicBezTo>
                    <a:pt x="204" y="256"/>
                    <a:pt x="211" y="251"/>
                    <a:pt x="214" y="248"/>
                  </a:cubicBezTo>
                  <a:cubicBezTo>
                    <a:pt x="218" y="245"/>
                    <a:pt x="213" y="240"/>
                    <a:pt x="210" y="239"/>
                  </a:cubicBezTo>
                  <a:cubicBezTo>
                    <a:pt x="207" y="238"/>
                    <a:pt x="212" y="236"/>
                    <a:pt x="213" y="234"/>
                  </a:cubicBezTo>
                  <a:cubicBezTo>
                    <a:pt x="214" y="232"/>
                    <a:pt x="215" y="233"/>
                    <a:pt x="219" y="231"/>
                  </a:cubicBezTo>
                  <a:cubicBezTo>
                    <a:pt x="223" y="229"/>
                    <a:pt x="222" y="228"/>
                    <a:pt x="217" y="224"/>
                  </a:cubicBezTo>
                  <a:cubicBezTo>
                    <a:pt x="213" y="220"/>
                    <a:pt x="220" y="219"/>
                    <a:pt x="221" y="219"/>
                  </a:cubicBezTo>
                  <a:cubicBezTo>
                    <a:pt x="223" y="220"/>
                    <a:pt x="228" y="204"/>
                    <a:pt x="233" y="195"/>
                  </a:cubicBezTo>
                  <a:cubicBezTo>
                    <a:pt x="238" y="185"/>
                    <a:pt x="245" y="189"/>
                    <a:pt x="252" y="188"/>
                  </a:cubicBezTo>
                  <a:cubicBezTo>
                    <a:pt x="258" y="187"/>
                    <a:pt x="256" y="183"/>
                    <a:pt x="256" y="180"/>
                  </a:cubicBezTo>
                  <a:cubicBezTo>
                    <a:pt x="256" y="177"/>
                    <a:pt x="259" y="171"/>
                    <a:pt x="260" y="166"/>
                  </a:cubicBezTo>
                  <a:cubicBezTo>
                    <a:pt x="261" y="160"/>
                    <a:pt x="262" y="155"/>
                    <a:pt x="263" y="150"/>
                  </a:cubicBezTo>
                  <a:cubicBezTo>
                    <a:pt x="265" y="145"/>
                    <a:pt x="273" y="150"/>
                    <a:pt x="280" y="147"/>
                  </a:cubicBezTo>
                  <a:cubicBezTo>
                    <a:pt x="286" y="143"/>
                    <a:pt x="282" y="139"/>
                    <a:pt x="280" y="134"/>
                  </a:cubicBezTo>
                  <a:cubicBezTo>
                    <a:pt x="279" y="130"/>
                    <a:pt x="278" y="129"/>
                    <a:pt x="280" y="128"/>
                  </a:cubicBezTo>
                  <a:cubicBezTo>
                    <a:pt x="281" y="126"/>
                    <a:pt x="284" y="125"/>
                    <a:pt x="281" y="121"/>
                  </a:cubicBezTo>
                  <a:cubicBezTo>
                    <a:pt x="278" y="117"/>
                    <a:pt x="295" y="116"/>
                    <a:pt x="298" y="115"/>
                  </a:cubicBezTo>
                  <a:cubicBezTo>
                    <a:pt x="301" y="114"/>
                    <a:pt x="302" y="113"/>
                    <a:pt x="304" y="109"/>
                  </a:cubicBezTo>
                  <a:cubicBezTo>
                    <a:pt x="306" y="105"/>
                    <a:pt x="307" y="107"/>
                    <a:pt x="311" y="108"/>
                  </a:cubicBezTo>
                  <a:cubicBezTo>
                    <a:pt x="315" y="109"/>
                    <a:pt x="315" y="107"/>
                    <a:pt x="317" y="106"/>
                  </a:cubicBezTo>
                  <a:cubicBezTo>
                    <a:pt x="318" y="105"/>
                    <a:pt x="321" y="104"/>
                    <a:pt x="326" y="105"/>
                  </a:cubicBezTo>
                  <a:cubicBezTo>
                    <a:pt x="331" y="107"/>
                    <a:pt x="334" y="105"/>
                    <a:pt x="335" y="103"/>
                  </a:cubicBezTo>
                  <a:cubicBezTo>
                    <a:pt x="336" y="100"/>
                    <a:pt x="342" y="102"/>
                    <a:pt x="346" y="104"/>
                  </a:cubicBezTo>
                  <a:cubicBezTo>
                    <a:pt x="350" y="107"/>
                    <a:pt x="350" y="106"/>
                    <a:pt x="352" y="104"/>
                  </a:cubicBezTo>
                  <a:cubicBezTo>
                    <a:pt x="354" y="103"/>
                    <a:pt x="354" y="103"/>
                    <a:pt x="357" y="104"/>
                  </a:cubicBezTo>
                  <a:cubicBezTo>
                    <a:pt x="359" y="104"/>
                    <a:pt x="359" y="104"/>
                    <a:pt x="360" y="102"/>
                  </a:cubicBezTo>
                  <a:cubicBezTo>
                    <a:pt x="360" y="101"/>
                    <a:pt x="359" y="100"/>
                    <a:pt x="363" y="98"/>
                  </a:cubicBezTo>
                  <a:cubicBezTo>
                    <a:pt x="367" y="96"/>
                    <a:pt x="358" y="91"/>
                    <a:pt x="355" y="91"/>
                  </a:cubicBezTo>
                  <a:cubicBezTo>
                    <a:pt x="353" y="91"/>
                    <a:pt x="341" y="86"/>
                    <a:pt x="333" y="84"/>
                  </a:cubicBezTo>
                  <a:cubicBezTo>
                    <a:pt x="325" y="82"/>
                    <a:pt x="317" y="79"/>
                    <a:pt x="315" y="79"/>
                  </a:cubicBezTo>
                  <a:cubicBezTo>
                    <a:pt x="312" y="79"/>
                    <a:pt x="310" y="75"/>
                    <a:pt x="308" y="71"/>
                  </a:cubicBezTo>
                  <a:cubicBezTo>
                    <a:pt x="305" y="68"/>
                    <a:pt x="300" y="66"/>
                    <a:pt x="296" y="65"/>
                  </a:cubicBezTo>
                  <a:cubicBezTo>
                    <a:pt x="292" y="64"/>
                    <a:pt x="289" y="64"/>
                    <a:pt x="285" y="66"/>
                  </a:cubicBezTo>
                  <a:cubicBezTo>
                    <a:pt x="282" y="68"/>
                    <a:pt x="280" y="68"/>
                    <a:pt x="277" y="65"/>
                  </a:cubicBezTo>
                  <a:cubicBezTo>
                    <a:pt x="274" y="62"/>
                    <a:pt x="273" y="57"/>
                    <a:pt x="274" y="53"/>
                  </a:cubicBezTo>
                  <a:cubicBezTo>
                    <a:pt x="274" y="49"/>
                    <a:pt x="273" y="45"/>
                    <a:pt x="272" y="42"/>
                  </a:cubicBezTo>
                  <a:cubicBezTo>
                    <a:pt x="270" y="39"/>
                    <a:pt x="255" y="36"/>
                    <a:pt x="251" y="36"/>
                  </a:cubicBezTo>
                  <a:cubicBezTo>
                    <a:pt x="246" y="36"/>
                    <a:pt x="247" y="38"/>
                    <a:pt x="245" y="43"/>
                  </a:cubicBezTo>
                  <a:cubicBezTo>
                    <a:pt x="243" y="47"/>
                    <a:pt x="241" y="48"/>
                    <a:pt x="237" y="51"/>
                  </a:cubicBezTo>
                  <a:cubicBezTo>
                    <a:pt x="233" y="53"/>
                    <a:pt x="234" y="50"/>
                    <a:pt x="236" y="47"/>
                  </a:cubicBezTo>
                  <a:cubicBezTo>
                    <a:pt x="238" y="45"/>
                    <a:pt x="237" y="41"/>
                    <a:pt x="237" y="34"/>
                  </a:cubicBezTo>
                  <a:cubicBezTo>
                    <a:pt x="237" y="28"/>
                    <a:pt x="240" y="29"/>
                    <a:pt x="247" y="26"/>
                  </a:cubicBezTo>
                  <a:cubicBezTo>
                    <a:pt x="253" y="23"/>
                    <a:pt x="236" y="20"/>
                    <a:pt x="225" y="18"/>
                  </a:cubicBezTo>
                  <a:cubicBezTo>
                    <a:pt x="215" y="16"/>
                    <a:pt x="211" y="16"/>
                    <a:pt x="207" y="13"/>
                  </a:cubicBezTo>
                  <a:cubicBezTo>
                    <a:pt x="202" y="11"/>
                    <a:pt x="201" y="5"/>
                    <a:pt x="198" y="3"/>
                  </a:cubicBezTo>
                  <a:cubicBezTo>
                    <a:pt x="196" y="1"/>
                    <a:pt x="195" y="0"/>
                    <a:pt x="189" y="1"/>
                  </a:cubicBezTo>
                  <a:cubicBezTo>
                    <a:pt x="183" y="1"/>
                    <a:pt x="183" y="2"/>
                    <a:pt x="185" y="2"/>
                  </a:cubicBezTo>
                  <a:cubicBezTo>
                    <a:pt x="188" y="3"/>
                    <a:pt x="186" y="5"/>
                    <a:pt x="189" y="11"/>
                  </a:cubicBezTo>
                  <a:cubicBezTo>
                    <a:pt x="192" y="16"/>
                    <a:pt x="183" y="13"/>
                    <a:pt x="179" y="12"/>
                  </a:cubicBezTo>
                  <a:cubicBezTo>
                    <a:pt x="176" y="11"/>
                    <a:pt x="174" y="11"/>
                    <a:pt x="173" y="16"/>
                  </a:cubicBezTo>
                  <a:cubicBezTo>
                    <a:pt x="173" y="21"/>
                    <a:pt x="175" y="26"/>
                    <a:pt x="178" y="30"/>
                  </a:cubicBezTo>
                  <a:cubicBezTo>
                    <a:pt x="181" y="33"/>
                    <a:pt x="182" y="40"/>
                    <a:pt x="183" y="46"/>
                  </a:cubicBezTo>
                  <a:cubicBezTo>
                    <a:pt x="183" y="52"/>
                    <a:pt x="186" y="56"/>
                    <a:pt x="188" y="58"/>
                  </a:cubicBezTo>
                  <a:cubicBezTo>
                    <a:pt x="191" y="61"/>
                    <a:pt x="192" y="62"/>
                    <a:pt x="192" y="65"/>
                  </a:cubicBezTo>
                  <a:cubicBezTo>
                    <a:pt x="192" y="69"/>
                    <a:pt x="193" y="70"/>
                    <a:pt x="199" y="79"/>
                  </a:cubicBezTo>
                  <a:cubicBezTo>
                    <a:pt x="206" y="89"/>
                    <a:pt x="194" y="82"/>
                    <a:pt x="192" y="81"/>
                  </a:cubicBezTo>
                  <a:cubicBezTo>
                    <a:pt x="189" y="79"/>
                    <a:pt x="189" y="78"/>
                    <a:pt x="190" y="76"/>
                  </a:cubicBezTo>
                  <a:cubicBezTo>
                    <a:pt x="191" y="74"/>
                    <a:pt x="186" y="71"/>
                    <a:pt x="184" y="68"/>
                  </a:cubicBezTo>
                  <a:cubicBezTo>
                    <a:pt x="183" y="65"/>
                    <a:pt x="180" y="65"/>
                    <a:pt x="177" y="67"/>
                  </a:cubicBezTo>
                  <a:cubicBezTo>
                    <a:pt x="173" y="69"/>
                    <a:pt x="174" y="65"/>
                    <a:pt x="175" y="63"/>
                  </a:cubicBezTo>
                  <a:cubicBezTo>
                    <a:pt x="177" y="61"/>
                    <a:pt x="179" y="60"/>
                    <a:pt x="174" y="57"/>
                  </a:cubicBezTo>
                  <a:cubicBezTo>
                    <a:pt x="170" y="54"/>
                    <a:pt x="167" y="50"/>
                    <a:pt x="165" y="47"/>
                  </a:cubicBezTo>
                  <a:cubicBezTo>
                    <a:pt x="162" y="43"/>
                    <a:pt x="160" y="40"/>
                    <a:pt x="162" y="35"/>
                  </a:cubicBezTo>
                  <a:cubicBezTo>
                    <a:pt x="163" y="30"/>
                    <a:pt x="154" y="29"/>
                    <a:pt x="151" y="26"/>
                  </a:cubicBezTo>
                  <a:cubicBezTo>
                    <a:pt x="147" y="23"/>
                    <a:pt x="143" y="19"/>
                    <a:pt x="139" y="18"/>
                  </a:cubicBezTo>
                  <a:cubicBezTo>
                    <a:pt x="136" y="17"/>
                    <a:pt x="129" y="23"/>
                    <a:pt x="125" y="27"/>
                  </a:cubicBezTo>
                  <a:cubicBezTo>
                    <a:pt x="120" y="32"/>
                    <a:pt x="124" y="28"/>
                    <a:pt x="124" y="31"/>
                  </a:cubicBezTo>
                  <a:cubicBezTo>
                    <a:pt x="124" y="34"/>
                    <a:pt x="120" y="33"/>
                    <a:pt x="116" y="33"/>
                  </a:cubicBezTo>
                  <a:cubicBezTo>
                    <a:pt x="112" y="33"/>
                    <a:pt x="116" y="47"/>
                    <a:pt x="119" y="51"/>
                  </a:cubicBezTo>
                  <a:cubicBezTo>
                    <a:pt x="123" y="55"/>
                    <a:pt x="119" y="57"/>
                    <a:pt x="116" y="57"/>
                  </a:cubicBezTo>
                  <a:cubicBezTo>
                    <a:pt x="112" y="57"/>
                    <a:pt x="112" y="55"/>
                    <a:pt x="112" y="52"/>
                  </a:cubicBezTo>
                  <a:cubicBezTo>
                    <a:pt x="112" y="49"/>
                    <a:pt x="110" y="47"/>
                    <a:pt x="104" y="44"/>
                  </a:cubicBezTo>
                  <a:cubicBezTo>
                    <a:pt x="99" y="41"/>
                    <a:pt x="99" y="43"/>
                    <a:pt x="93" y="44"/>
                  </a:cubicBezTo>
                  <a:cubicBezTo>
                    <a:pt x="87" y="46"/>
                    <a:pt x="90" y="41"/>
                    <a:pt x="94" y="39"/>
                  </a:cubicBezTo>
                  <a:cubicBezTo>
                    <a:pt x="99" y="37"/>
                    <a:pt x="95" y="34"/>
                    <a:pt x="92" y="33"/>
                  </a:cubicBezTo>
                  <a:cubicBezTo>
                    <a:pt x="89" y="32"/>
                    <a:pt x="82" y="34"/>
                    <a:pt x="67" y="36"/>
                  </a:cubicBezTo>
                  <a:cubicBezTo>
                    <a:pt x="53" y="39"/>
                    <a:pt x="63" y="35"/>
                    <a:pt x="66" y="34"/>
                  </a:cubicBezTo>
                  <a:cubicBezTo>
                    <a:pt x="69" y="33"/>
                    <a:pt x="73" y="32"/>
                    <a:pt x="77" y="28"/>
                  </a:cubicBezTo>
                  <a:cubicBezTo>
                    <a:pt x="82" y="25"/>
                    <a:pt x="91" y="25"/>
                    <a:pt x="101" y="26"/>
                  </a:cubicBezTo>
                  <a:cubicBezTo>
                    <a:pt x="111" y="26"/>
                    <a:pt x="116" y="20"/>
                    <a:pt x="114" y="17"/>
                  </a:cubicBezTo>
                  <a:cubicBezTo>
                    <a:pt x="113" y="13"/>
                    <a:pt x="100" y="14"/>
                    <a:pt x="97" y="14"/>
                  </a:cubicBezTo>
                  <a:cubicBezTo>
                    <a:pt x="95" y="15"/>
                    <a:pt x="84" y="15"/>
                    <a:pt x="80" y="17"/>
                  </a:cubicBezTo>
                  <a:cubicBezTo>
                    <a:pt x="76" y="18"/>
                    <a:pt x="71" y="21"/>
                    <a:pt x="67" y="22"/>
                  </a:cubicBezTo>
                  <a:cubicBezTo>
                    <a:pt x="64" y="22"/>
                    <a:pt x="64" y="21"/>
                    <a:pt x="63" y="19"/>
                  </a:cubicBezTo>
                  <a:cubicBezTo>
                    <a:pt x="63" y="17"/>
                    <a:pt x="60" y="17"/>
                    <a:pt x="58" y="16"/>
                  </a:cubicBezTo>
                  <a:cubicBezTo>
                    <a:pt x="55" y="15"/>
                    <a:pt x="50" y="12"/>
                    <a:pt x="49" y="22"/>
                  </a:cubicBezTo>
                  <a:cubicBezTo>
                    <a:pt x="48" y="33"/>
                    <a:pt x="45" y="22"/>
                    <a:pt x="44" y="18"/>
                  </a:cubicBezTo>
                  <a:cubicBezTo>
                    <a:pt x="42" y="15"/>
                    <a:pt x="33" y="16"/>
                    <a:pt x="31" y="18"/>
                  </a:cubicBezTo>
                  <a:cubicBezTo>
                    <a:pt x="29" y="20"/>
                    <a:pt x="27" y="20"/>
                    <a:pt x="23" y="20"/>
                  </a:cubicBezTo>
                  <a:cubicBezTo>
                    <a:pt x="19" y="20"/>
                    <a:pt x="19" y="20"/>
                    <a:pt x="19" y="24"/>
                  </a:cubicBezTo>
                  <a:cubicBezTo>
                    <a:pt x="19" y="28"/>
                    <a:pt x="18" y="29"/>
                    <a:pt x="16" y="30"/>
                  </a:cubicBezTo>
                  <a:cubicBezTo>
                    <a:pt x="14" y="30"/>
                    <a:pt x="13" y="29"/>
                    <a:pt x="11" y="30"/>
                  </a:cubicBezTo>
                  <a:cubicBezTo>
                    <a:pt x="9" y="32"/>
                    <a:pt x="8" y="31"/>
                    <a:pt x="12" y="34"/>
                  </a:cubicBezTo>
                  <a:cubicBezTo>
                    <a:pt x="16" y="38"/>
                    <a:pt x="9" y="36"/>
                    <a:pt x="5" y="36"/>
                  </a:cubicBezTo>
                  <a:cubicBezTo>
                    <a:pt x="0" y="36"/>
                    <a:pt x="3" y="39"/>
                    <a:pt x="4" y="43"/>
                  </a:cubicBezTo>
                  <a:cubicBezTo>
                    <a:pt x="4" y="47"/>
                    <a:pt x="6" y="53"/>
                    <a:pt x="10" y="5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8" name="Freeform 3204"/>
            <p:cNvSpPr>
              <a:spLocks/>
            </p:cNvSpPr>
            <p:nvPr/>
          </p:nvSpPr>
          <p:spPr bwMode="auto">
            <a:xfrm>
              <a:off x="6637249" y="1519957"/>
              <a:ext cx="62024" cy="28942"/>
            </a:xfrm>
            <a:custGeom>
              <a:avLst/>
              <a:gdLst>
                <a:gd name="T0" fmla="*/ 2147483647 w 77"/>
                <a:gd name="T1" fmla="*/ 2147483647 h 35"/>
                <a:gd name="T2" fmla="*/ 2147483647 w 77"/>
                <a:gd name="T3" fmla="*/ 2147483647 h 35"/>
                <a:gd name="T4" fmla="*/ 2147483647 w 77"/>
                <a:gd name="T5" fmla="*/ 2147483647 h 35"/>
                <a:gd name="T6" fmla="*/ 2147483647 w 77"/>
                <a:gd name="T7" fmla="*/ 2147483647 h 35"/>
                <a:gd name="T8" fmla="*/ 2147483647 w 77"/>
                <a:gd name="T9" fmla="*/ 2147483647 h 35"/>
                <a:gd name="T10" fmla="*/ 2147483647 w 77"/>
                <a:gd name="T11" fmla="*/ 2147483647 h 35"/>
                <a:gd name="T12" fmla="*/ 2147483647 w 77"/>
                <a:gd name="T13" fmla="*/ 2147483647 h 35"/>
                <a:gd name="T14" fmla="*/ 2147483647 w 77"/>
                <a:gd name="T15" fmla="*/ 2147483647 h 35"/>
                <a:gd name="T16" fmla="*/ 2147483647 w 77"/>
                <a:gd name="T17" fmla="*/ 2147483647 h 35"/>
                <a:gd name="T18" fmla="*/ 2147483647 w 77"/>
                <a:gd name="T19" fmla="*/ 2147483647 h 35"/>
                <a:gd name="T20" fmla="*/ 2147483647 w 77"/>
                <a:gd name="T21" fmla="*/ 2147483647 h 35"/>
                <a:gd name="T22" fmla="*/ 2147483647 w 77"/>
                <a:gd name="T23" fmla="*/ 2147483647 h 35"/>
                <a:gd name="T24" fmla="*/ 2147483647 w 77"/>
                <a:gd name="T25" fmla="*/ 2147483647 h 35"/>
                <a:gd name="T26" fmla="*/ 2147483647 w 77"/>
                <a:gd name="T27" fmla="*/ 2147483647 h 35"/>
                <a:gd name="T28" fmla="*/ 2147483647 w 77"/>
                <a:gd name="T29" fmla="*/ 2147483647 h 35"/>
                <a:gd name="T30" fmla="*/ 2147483647 w 77"/>
                <a:gd name="T31" fmla="*/ 2147483647 h 35"/>
                <a:gd name="T32" fmla="*/ 2147483647 w 77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35">
                  <a:moveTo>
                    <a:pt x="31" y="31"/>
                  </a:moveTo>
                  <a:cubicBezTo>
                    <a:pt x="34" y="32"/>
                    <a:pt x="42" y="31"/>
                    <a:pt x="47" y="30"/>
                  </a:cubicBezTo>
                  <a:cubicBezTo>
                    <a:pt x="53" y="29"/>
                    <a:pt x="62" y="29"/>
                    <a:pt x="69" y="28"/>
                  </a:cubicBezTo>
                  <a:cubicBezTo>
                    <a:pt x="77" y="28"/>
                    <a:pt x="74" y="21"/>
                    <a:pt x="74" y="17"/>
                  </a:cubicBezTo>
                  <a:cubicBezTo>
                    <a:pt x="74" y="14"/>
                    <a:pt x="74" y="13"/>
                    <a:pt x="73" y="12"/>
                  </a:cubicBezTo>
                  <a:cubicBezTo>
                    <a:pt x="71" y="11"/>
                    <a:pt x="71" y="10"/>
                    <a:pt x="70" y="6"/>
                  </a:cubicBezTo>
                  <a:cubicBezTo>
                    <a:pt x="70" y="3"/>
                    <a:pt x="67" y="5"/>
                    <a:pt x="66" y="6"/>
                  </a:cubicBezTo>
                  <a:cubicBezTo>
                    <a:pt x="64" y="6"/>
                    <a:pt x="61" y="6"/>
                    <a:pt x="58" y="4"/>
                  </a:cubicBezTo>
                  <a:cubicBezTo>
                    <a:pt x="56" y="2"/>
                    <a:pt x="54" y="4"/>
                    <a:pt x="52" y="5"/>
                  </a:cubicBezTo>
                  <a:cubicBezTo>
                    <a:pt x="50" y="6"/>
                    <a:pt x="48" y="4"/>
                    <a:pt x="44" y="2"/>
                  </a:cubicBezTo>
                  <a:cubicBezTo>
                    <a:pt x="40" y="0"/>
                    <a:pt x="37" y="4"/>
                    <a:pt x="36" y="6"/>
                  </a:cubicBezTo>
                  <a:cubicBezTo>
                    <a:pt x="35" y="8"/>
                    <a:pt x="32" y="7"/>
                    <a:pt x="27" y="8"/>
                  </a:cubicBezTo>
                  <a:cubicBezTo>
                    <a:pt x="22" y="8"/>
                    <a:pt x="17" y="9"/>
                    <a:pt x="8" y="11"/>
                  </a:cubicBezTo>
                  <a:cubicBezTo>
                    <a:pt x="0" y="13"/>
                    <a:pt x="7" y="14"/>
                    <a:pt x="7" y="14"/>
                  </a:cubicBezTo>
                  <a:cubicBezTo>
                    <a:pt x="14" y="14"/>
                    <a:pt x="21" y="22"/>
                    <a:pt x="23" y="24"/>
                  </a:cubicBezTo>
                  <a:cubicBezTo>
                    <a:pt x="25" y="26"/>
                    <a:pt x="25" y="27"/>
                    <a:pt x="23" y="31"/>
                  </a:cubicBezTo>
                  <a:cubicBezTo>
                    <a:pt x="21" y="35"/>
                    <a:pt x="28" y="31"/>
                    <a:pt x="31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9" name="Freeform 3205"/>
            <p:cNvSpPr>
              <a:spLocks/>
            </p:cNvSpPr>
            <p:nvPr/>
          </p:nvSpPr>
          <p:spPr bwMode="auto">
            <a:xfrm>
              <a:off x="6654969" y="1543111"/>
              <a:ext cx="115187" cy="60364"/>
            </a:xfrm>
            <a:custGeom>
              <a:avLst/>
              <a:gdLst>
                <a:gd name="T0" fmla="*/ 2147483647 w 143"/>
                <a:gd name="T1" fmla="*/ 2147483647 h 73"/>
                <a:gd name="T2" fmla="*/ 2147483647 w 143"/>
                <a:gd name="T3" fmla="*/ 2147483647 h 73"/>
                <a:gd name="T4" fmla="*/ 2147483647 w 143"/>
                <a:gd name="T5" fmla="*/ 2147483647 h 73"/>
                <a:gd name="T6" fmla="*/ 2147483647 w 143"/>
                <a:gd name="T7" fmla="*/ 2147483647 h 73"/>
                <a:gd name="T8" fmla="*/ 2147483647 w 143"/>
                <a:gd name="T9" fmla="*/ 2147483647 h 73"/>
                <a:gd name="T10" fmla="*/ 2147483647 w 143"/>
                <a:gd name="T11" fmla="*/ 2147483647 h 73"/>
                <a:gd name="T12" fmla="*/ 2147483647 w 143"/>
                <a:gd name="T13" fmla="*/ 2147483647 h 73"/>
                <a:gd name="T14" fmla="*/ 2147483647 w 143"/>
                <a:gd name="T15" fmla="*/ 2147483647 h 73"/>
                <a:gd name="T16" fmla="*/ 2147483647 w 143"/>
                <a:gd name="T17" fmla="*/ 2147483647 h 73"/>
                <a:gd name="T18" fmla="*/ 2147483647 w 143"/>
                <a:gd name="T19" fmla="*/ 2147483647 h 73"/>
                <a:gd name="T20" fmla="*/ 2147483647 w 143"/>
                <a:gd name="T21" fmla="*/ 2147483647 h 73"/>
                <a:gd name="T22" fmla="*/ 2147483647 w 143"/>
                <a:gd name="T23" fmla="*/ 2147483647 h 73"/>
                <a:gd name="T24" fmla="*/ 2147483647 w 143"/>
                <a:gd name="T25" fmla="*/ 2147483647 h 73"/>
                <a:gd name="T26" fmla="*/ 2147483647 w 143"/>
                <a:gd name="T27" fmla="*/ 2147483647 h 73"/>
                <a:gd name="T28" fmla="*/ 2147483647 w 143"/>
                <a:gd name="T29" fmla="*/ 2147483647 h 73"/>
                <a:gd name="T30" fmla="*/ 2147483647 w 143"/>
                <a:gd name="T31" fmla="*/ 2147483647 h 73"/>
                <a:gd name="T32" fmla="*/ 2147483647 w 143"/>
                <a:gd name="T33" fmla="*/ 2147483647 h 73"/>
                <a:gd name="T34" fmla="*/ 2147483647 w 143"/>
                <a:gd name="T35" fmla="*/ 2147483647 h 73"/>
                <a:gd name="T36" fmla="*/ 2147483647 w 143"/>
                <a:gd name="T37" fmla="*/ 2147483647 h 73"/>
                <a:gd name="T38" fmla="*/ 2147483647 w 143"/>
                <a:gd name="T39" fmla="*/ 2147483647 h 73"/>
                <a:gd name="T40" fmla="*/ 2147483647 w 143"/>
                <a:gd name="T41" fmla="*/ 2147483647 h 73"/>
                <a:gd name="T42" fmla="*/ 2147483647 w 143"/>
                <a:gd name="T43" fmla="*/ 2147483647 h 73"/>
                <a:gd name="T44" fmla="*/ 2147483647 w 143"/>
                <a:gd name="T45" fmla="*/ 2147483647 h 73"/>
                <a:gd name="T46" fmla="*/ 2147483647 w 143"/>
                <a:gd name="T47" fmla="*/ 2147483647 h 73"/>
                <a:gd name="T48" fmla="*/ 2147483647 w 143"/>
                <a:gd name="T49" fmla="*/ 2147483647 h 73"/>
                <a:gd name="T50" fmla="*/ 2147483647 w 143"/>
                <a:gd name="T51" fmla="*/ 2147483647 h 73"/>
                <a:gd name="T52" fmla="*/ 2147483647 w 143"/>
                <a:gd name="T53" fmla="*/ 2147483647 h 73"/>
                <a:gd name="T54" fmla="*/ 2147483647 w 143"/>
                <a:gd name="T55" fmla="*/ 2147483647 h 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3" h="73">
                  <a:moveTo>
                    <a:pt x="138" y="38"/>
                  </a:moveTo>
                  <a:cubicBezTo>
                    <a:pt x="139" y="37"/>
                    <a:pt x="143" y="38"/>
                    <a:pt x="137" y="35"/>
                  </a:cubicBezTo>
                  <a:cubicBezTo>
                    <a:pt x="132" y="32"/>
                    <a:pt x="125" y="29"/>
                    <a:pt x="124" y="28"/>
                  </a:cubicBezTo>
                  <a:cubicBezTo>
                    <a:pt x="122" y="27"/>
                    <a:pt x="121" y="25"/>
                    <a:pt x="118" y="26"/>
                  </a:cubicBezTo>
                  <a:cubicBezTo>
                    <a:pt x="114" y="27"/>
                    <a:pt x="112" y="29"/>
                    <a:pt x="109" y="29"/>
                  </a:cubicBezTo>
                  <a:cubicBezTo>
                    <a:pt x="106" y="30"/>
                    <a:pt x="100" y="29"/>
                    <a:pt x="96" y="27"/>
                  </a:cubicBezTo>
                  <a:cubicBezTo>
                    <a:pt x="93" y="26"/>
                    <a:pt x="82" y="24"/>
                    <a:pt x="86" y="18"/>
                  </a:cubicBezTo>
                  <a:cubicBezTo>
                    <a:pt x="91" y="11"/>
                    <a:pt x="94" y="8"/>
                    <a:pt x="91" y="6"/>
                  </a:cubicBezTo>
                  <a:cubicBezTo>
                    <a:pt x="87" y="3"/>
                    <a:pt x="71" y="0"/>
                    <a:pt x="64" y="2"/>
                  </a:cubicBezTo>
                  <a:cubicBezTo>
                    <a:pt x="58" y="3"/>
                    <a:pt x="57" y="6"/>
                    <a:pt x="54" y="5"/>
                  </a:cubicBezTo>
                  <a:cubicBezTo>
                    <a:pt x="51" y="4"/>
                    <a:pt x="34" y="4"/>
                    <a:pt x="26" y="6"/>
                  </a:cubicBezTo>
                  <a:cubicBezTo>
                    <a:pt x="18" y="8"/>
                    <a:pt x="0" y="11"/>
                    <a:pt x="7" y="14"/>
                  </a:cubicBezTo>
                  <a:cubicBezTo>
                    <a:pt x="14" y="16"/>
                    <a:pt x="19" y="20"/>
                    <a:pt x="23" y="21"/>
                  </a:cubicBezTo>
                  <a:cubicBezTo>
                    <a:pt x="27" y="22"/>
                    <a:pt x="31" y="24"/>
                    <a:pt x="29" y="27"/>
                  </a:cubicBezTo>
                  <a:cubicBezTo>
                    <a:pt x="27" y="29"/>
                    <a:pt x="27" y="31"/>
                    <a:pt x="25" y="33"/>
                  </a:cubicBezTo>
                  <a:cubicBezTo>
                    <a:pt x="22" y="35"/>
                    <a:pt x="19" y="38"/>
                    <a:pt x="18" y="42"/>
                  </a:cubicBezTo>
                  <a:cubicBezTo>
                    <a:pt x="18" y="46"/>
                    <a:pt x="18" y="48"/>
                    <a:pt x="15" y="48"/>
                  </a:cubicBezTo>
                  <a:cubicBezTo>
                    <a:pt x="11" y="48"/>
                    <a:pt x="6" y="51"/>
                    <a:pt x="6" y="52"/>
                  </a:cubicBezTo>
                  <a:cubicBezTo>
                    <a:pt x="6" y="52"/>
                    <a:pt x="2" y="58"/>
                    <a:pt x="7" y="57"/>
                  </a:cubicBezTo>
                  <a:cubicBezTo>
                    <a:pt x="12" y="57"/>
                    <a:pt x="65" y="51"/>
                    <a:pt x="65" y="51"/>
                  </a:cubicBezTo>
                  <a:cubicBezTo>
                    <a:pt x="65" y="51"/>
                    <a:pt x="75" y="50"/>
                    <a:pt x="68" y="54"/>
                  </a:cubicBezTo>
                  <a:cubicBezTo>
                    <a:pt x="61" y="58"/>
                    <a:pt x="55" y="58"/>
                    <a:pt x="60" y="63"/>
                  </a:cubicBezTo>
                  <a:cubicBezTo>
                    <a:pt x="64" y="68"/>
                    <a:pt x="72" y="73"/>
                    <a:pt x="73" y="70"/>
                  </a:cubicBezTo>
                  <a:cubicBezTo>
                    <a:pt x="74" y="68"/>
                    <a:pt x="77" y="65"/>
                    <a:pt x="81" y="65"/>
                  </a:cubicBezTo>
                  <a:cubicBezTo>
                    <a:pt x="84" y="65"/>
                    <a:pt x="92" y="63"/>
                    <a:pt x="93" y="62"/>
                  </a:cubicBezTo>
                  <a:cubicBezTo>
                    <a:pt x="94" y="62"/>
                    <a:pt x="105" y="56"/>
                    <a:pt x="107" y="54"/>
                  </a:cubicBezTo>
                  <a:cubicBezTo>
                    <a:pt x="109" y="52"/>
                    <a:pt x="114" y="48"/>
                    <a:pt x="118" y="47"/>
                  </a:cubicBezTo>
                  <a:cubicBezTo>
                    <a:pt x="122" y="46"/>
                    <a:pt x="137" y="38"/>
                    <a:pt x="138" y="3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0" name="Freeform 3206"/>
            <p:cNvSpPr>
              <a:spLocks/>
            </p:cNvSpPr>
            <p:nvPr/>
          </p:nvSpPr>
          <p:spPr bwMode="auto">
            <a:xfrm>
              <a:off x="6573613" y="1402536"/>
              <a:ext cx="260983" cy="85172"/>
            </a:xfrm>
            <a:custGeom>
              <a:avLst/>
              <a:gdLst>
                <a:gd name="T0" fmla="*/ 2147483647 w 324"/>
                <a:gd name="T1" fmla="*/ 2147483647 h 103"/>
                <a:gd name="T2" fmla="*/ 2147483647 w 324"/>
                <a:gd name="T3" fmla="*/ 2147483647 h 103"/>
                <a:gd name="T4" fmla="*/ 2147483647 w 324"/>
                <a:gd name="T5" fmla="*/ 2147483647 h 103"/>
                <a:gd name="T6" fmla="*/ 2147483647 w 324"/>
                <a:gd name="T7" fmla="*/ 2147483647 h 103"/>
                <a:gd name="T8" fmla="*/ 2147483647 w 324"/>
                <a:gd name="T9" fmla="*/ 2147483647 h 103"/>
                <a:gd name="T10" fmla="*/ 2147483647 w 324"/>
                <a:gd name="T11" fmla="*/ 2147483647 h 103"/>
                <a:gd name="T12" fmla="*/ 2147483647 w 324"/>
                <a:gd name="T13" fmla="*/ 2147483647 h 103"/>
                <a:gd name="T14" fmla="*/ 2147483647 w 324"/>
                <a:gd name="T15" fmla="*/ 2147483647 h 103"/>
                <a:gd name="T16" fmla="*/ 2147483647 w 324"/>
                <a:gd name="T17" fmla="*/ 2147483647 h 103"/>
                <a:gd name="T18" fmla="*/ 2147483647 w 324"/>
                <a:gd name="T19" fmla="*/ 2147483647 h 103"/>
                <a:gd name="T20" fmla="*/ 2147483647 w 324"/>
                <a:gd name="T21" fmla="*/ 2147483647 h 103"/>
                <a:gd name="T22" fmla="*/ 2147483647 w 324"/>
                <a:gd name="T23" fmla="*/ 2147483647 h 103"/>
                <a:gd name="T24" fmla="*/ 2147483647 w 324"/>
                <a:gd name="T25" fmla="*/ 2147483647 h 103"/>
                <a:gd name="T26" fmla="*/ 2147483647 w 324"/>
                <a:gd name="T27" fmla="*/ 2147483647 h 103"/>
                <a:gd name="T28" fmla="*/ 2147483647 w 324"/>
                <a:gd name="T29" fmla="*/ 2147483647 h 103"/>
                <a:gd name="T30" fmla="*/ 2147483647 w 324"/>
                <a:gd name="T31" fmla="*/ 2147483647 h 103"/>
                <a:gd name="T32" fmla="*/ 2147483647 w 324"/>
                <a:gd name="T33" fmla="*/ 2147483647 h 103"/>
                <a:gd name="T34" fmla="*/ 2147483647 w 324"/>
                <a:gd name="T35" fmla="*/ 2147483647 h 103"/>
                <a:gd name="T36" fmla="*/ 2147483647 w 324"/>
                <a:gd name="T37" fmla="*/ 2147483647 h 103"/>
                <a:gd name="T38" fmla="*/ 2147483647 w 324"/>
                <a:gd name="T39" fmla="*/ 2147483647 h 103"/>
                <a:gd name="T40" fmla="*/ 2147483647 w 324"/>
                <a:gd name="T41" fmla="*/ 2147483647 h 103"/>
                <a:gd name="T42" fmla="*/ 2147483647 w 324"/>
                <a:gd name="T43" fmla="*/ 2147483647 h 103"/>
                <a:gd name="T44" fmla="*/ 2147483647 w 324"/>
                <a:gd name="T45" fmla="*/ 2147483647 h 103"/>
                <a:gd name="T46" fmla="*/ 2147483647 w 324"/>
                <a:gd name="T47" fmla="*/ 2147483647 h 103"/>
                <a:gd name="T48" fmla="*/ 2147483647 w 324"/>
                <a:gd name="T49" fmla="*/ 2147483647 h 103"/>
                <a:gd name="T50" fmla="*/ 2147483647 w 324"/>
                <a:gd name="T51" fmla="*/ 2147483647 h 103"/>
                <a:gd name="T52" fmla="*/ 2147483647 w 324"/>
                <a:gd name="T53" fmla="*/ 2147483647 h 103"/>
                <a:gd name="T54" fmla="*/ 2147483647 w 324"/>
                <a:gd name="T55" fmla="*/ 2147483647 h 103"/>
                <a:gd name="T56" fmla="*/ 2147483647 w 324"/>
                <a:gd name="T57" fmla="*/ 2147483647 h 103"/>
                <a:gd name="T58" fmla="*/ 2147483647 w 324"/>
                <a:gd name="T59" fmla="*/ 2147483647 h 103"/>
                <a:gd name="T60" fmla="*/ 2147483647 w 324"/>
                <a:gd name="T61" fmla="*/ 2147483647 h 103"/>
                <a:gd name="T62" fmla="*/ 2147483647 w 324"/>
                <a:gd name="T63" fmla="*/ 2147483647 h 103"/>
                <a:gd name="T64" fmla="*/ 2147483647 w 324"/>
                <a:gd name="T65" fmla="*/ 2147483647 h 103"/>
                <a:gd name="T66" fmla="*/ 2147483647 w 324"/>
                <a:gd name="T67" fmla="*/ 2147483647 h 103"/>
                <a:gd name="T68" fmla="*/ 2147483647 w 324"/>
                <a:gd name="T69" fmla="*/ 2147483647 h 103"/>
                <a:gd name="T70" fmla="*/ 2147483647 w 324"/>
                <a:gd name="T71" fmla="*/ 2147483647 h 103"/>
                <a:gd name="T72" fmla="*/ 2147483647 w 324"/>
                <a:gd name="T73" fmla="*/ 2147483647 h 103"/>
                <a:gd name="T74" fmla="*/ 2147483647 w 324"/>
                <a:gd name="T75" fmla="*/ 2147483647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4" h="103">
                  <a:moveTo>
                    <a:pt x="7" y="31"/>
                  </a:moveTo>
                  <a:cubicBezTo>
                    <a:pt x="7" y="31"/>
                    <a:pt x="33" y="36"/>
                    <a:pt x="37" y="36"/>
                  </a:cubicBezTo>
                  <a:cubicBezTo>
                    <a:pt x="41" y="37"/>
                    <a:pt x="39" y="37"/>
                    <a:pt x="38" y="39"/>
                  </a:cubicBezTo>
                  <a:cubicBezTo>
                    <a:pt x="36" y="41"/>
                    <a:pt x="35" y="42"/>
                    <a:pt x="33" y="41"/>
                  </a:cubicBezTo>
                  <a:cubicBezTo>
                    <a:pt x="31" y="39"/>
                    <a:pt x="31" y="43"/>
                    <a:pt x="30" y="43"/>
                  </a:cubicBezTo>
                  <a:cubicBezTo>
                    <a:pt x="29" y="43"/>
                    <a:pt x="27" y="44"/>
                    <a:pt x="28" y="47"/>
                  </a:cubicBezTo>
                  <a:cubicBezTo>
                    <a:pt x="29" y="49"/>
                    <a:pt x="34" y="57"/>
                    <a:pt x="35" y="60"/>
                  </a:cubicBezTo>
                  <a:cubicBezTo>
                    <a:pt x="36" y="63"/>
                    <a:pt x="41" y="61"/>
                    <a:pt x="43" y="61"/>
                  </a:cubicBezTo>
                  <a:cubicBezTo>
                    <a:pt x="44" y="61"/>
                    <a:pt x="59" y="61"/>
                    <a:pt x="63" y="61"/>
                  </a:cubicBezTo>
                  <a:cubicBezTo>
                    <a:pt x="68" y="61"/>
                    <a:pt x="84" y="57"/>
                    <a:pt x="89" y="56"/>
                  </a:cubicBezTo>
                  <a:cubicBezTo>
                    <a:pt x="94" y="54"/>
                    <a:pt x="136" y="54"/>
                    <a:pt x="148" y="55"/>
                  </a:cubicBezTo>
                  <a:cubicBezTo>
                    <a:pt x="160" y="56"/>
                    <a:pt x="146" y="59"/>
                    <a:pt x="144" y="59"/>
                  </a:cubicBezTo>
                  <a:cubicBezTo>
                    <a:pt x="142" y="60"/>
                    <a:pt x="140" y="60"/>
                    <a:pt x="140" y="61"/>
                  </a:cubicBezTo>
                  <a:cubicBezTo>
                    <a:pt x="140" y="63"/>
                    <a:pt x="137" y="63"/>
                    <a:pt x="133" y="62"/>
                  </a:cubicBezTo>
                  <a:cubicBezTo>
                    <a:pt x="129" y="61"/>
                    <a:pt x="109" y="63"/>
                    <a:pt x="106" y="63"/>
                  </a:cubicBezTo>
                  <a:cubicBezTo>
                    <a:pt x="103" y="63"/>
                    <a:pt x="104" y="63"/>
                    <a:pt x="111" y="70"/>
                  </a:cubicBezTo>
                  <a:cubicBezTo>
                    <a:pt x="118" y="76"/>
                    <a:pt x="110" y="73"/>
                    <a:pt x="107" y="73"/>
                  </a:cubicBezTo>
                  <a:cubicBezTo>
                    <a:pt x="105" y="73"/>
                    <a:pt x="98" y="71"/>
                    <a:pt x="95" y="71"/>
                  </a:cubicBezTo>
                  <a:cubicBezTo>
                    <a:pt x="92" y="70"/>
                    <a:pt x="83" y="70"/>
                    <a:pt x="79" y="69"/>
                  </a:cubicBezTo>
                  <a:cubicBezTo>
                    <a:pt x="74" y="67"/>
                    <a:pt x="78" y="71"/>
                    <a:pt x="86" y="80"/>
                  </a:cubicBezTo>
                  <a:cubicBezTo>
                    <a:pt x="95" y="88"/>
                    <a:pt x="110" y="88"/>
                    <a:pt x="113" y="87"/>
                  </a:cubicBezTo>
                  <a:cubicBezTo>
                    <a:pt x="117" y="85"/>
                    <a:pt x="128" y="86"/>
                    <a:pt x="131" y="88"/>
                  </a:cubicBezTo>
                  <a:cubicBezTo>
                    <a:pt x="135" y="89"/>
                    <a:pt x="141" y="87"/>
                    <a:pt x="144" y="86"/>
                  </a:cubicBezTo>
                  <a:cubicBezTo>
                    <a:pt x="146" y="84"/>
                    <a:pt x="157" y="85"/>
                    <a:pt x="160" y="86"/>
                  </a:cubicBezTo>
                  <a:cubicBezTo>
                    <a:pt x="164" y="86"/>
                    <a:pt x="177" y="90"/>
                    <a:pt x="180" y="90"/>
                  </a:cubicBezTo>
                  <a:cubicBezTo>
                    <a:pt x="184" y="91"/>
                    <a:pt x="197" y="100"/>
                    <a:pt x="203" y="102"/>
                  </a:cubicBezTo>
                  <a:cubicBezTo>
                    <a:pt x="210" y="103"/>
                    <a:pt x="218" y="100"/>
                    <a:pt x="219" y="98"/>
                  </a:cubicBezTo>
                  <a:cubicBezTo>
                    <a:pt x="221" y="96"/>
                    <a:pt x="224" y="92"/>
                    <a:pt x="226" y="92"/>
                  </a:cubicBezTo>
                  <a:cubicBezTo>
                    <a:pt x="228" y="92"/>
                    <a:pt x="237" y="90"/>
                    <a:pt x="240" y="91"/>
                  </a:cubicBezTo>
                  <a:cubicBezTo>
                    <a:pt x="243" y="91"/>
                    <a:pt x="250" y="92"/>
                    <a:pt x="254" y="90"/>
                  </a:cubicBezTo>
                  <a:cubicBezTo>
                    <a:pt x="259" y="88"/>
                    <a:pt x="265" y="85"/>
                    <a:pt x="268" y="86"/>
                  </a:cubicBezTo>
                  <a:cubicBezTo>
                    <a:pt x="271" y="86"/>
                    <a:pt x="273" y="80"/>
                    <a:pt x="276" y="79"/>
                  </a:cubicBezTo>
                  <a:cubicBezTo>
                    <a:pt x="280" y="77"/>
                    <a:pt x="277" y="73"/>
                    <a:pt x="275" y="71"/>
                  </a:cubicBezTo>
                  <a:cubicBezTo>
                    <a:pt x="272" y="68"/>
                    <a:pt x="283" y="66"/>
                    <a:pt x="287" y="65"/>
                  </a:cubicBezTo>
                  <a:cubicBezTo>
                    <a:pt x="291" y="63"/>
                    <a:pt x="296" y="60"/>
                    <a:pt x="300" y="58"/>
                  </a:cubicBezTo>
                  <a:cubicBezTo>
                    <a:pt x="305" y="56"/>
                    <a:pt x="307" y="53"/>
                    <a:pt x="311" y="53"/>
                  </a:cubicBezTo>
                  <a:cubicBezTo>
                    <a:pt x="315" y="52"/>
                    <a:pt x="316" y="52"/>
                    <a:pt x="320" y="49"/>
                  </a:cubicBezTo>
                  <a:cubicBezTo>
                    <a:pt x="324" y="47"/>
                    <a:pt x="321" y="45"/>
                    <a:pt x="318" y="43"/>
                  </a:cubicBezTo>
                  <a:cubicBezTo>
                    <a:pt x="316" y="40"/>
                    <a:pt x="317" y="39"/>
                    <a:pt x="319" y="37"/>
                  </a:cubicBezTo>
                  <a:cubicBezTo>
                    <a:pt x="321" y="35"/>
                    <a:pt x="319" y="33"/>
                    <a:pt x="319" y="33"/>
                  </a:cubicBezTo>
                  <a:cubicBezTo>
                    <a:pt x="319" y="33"/>
                    <a:pt x="230" y="13"/>
                    <a:pt x="223" y="11"/>
                  </a:cubicBezTo>
                  <a:cubicBezTo>
                    <a:pt x="216" y="10"/>
                    <a:pt x="221" y="16"/>
                    <a:pt x="220" y="15"/>
                  </a:cubicBezTo>
                  <a:cubicBezTo>
                    <a:pt x="219" y="15"/>
                    <a:pt x="210" y="16"/>
                    <a:pt x="206" y="17"/>
                  </a:cubicBezTo>
                  <a:cubicBezTo>
                    <a:pt x="203" y="18"/>
                    <a:pt x="203" y="19"/>
                    <a:pt x="204" y="22"/>
                  </a:cubicBezTo>
                  <a:cubicBezTo>
                    <a:pt x="206" y="24"/>
                    <a:pt x="188" y="30"/>
                    <a:pt x="185" y="31"/>
                  </a:cubicBezTo>
                  <a:cubicBezTo>
                    <a:pt x="182" y="31"/>
                    <a:pt x="180" y="28"/>
                    <a:pt x="179" y="26"/>
                  </a:cubicBezTo>
                  <a:cubicBezTo>
                    <a:pt x="178" y="24"/>
                    <a:pt x="181" y="20"/>
                    <a:pt x="185" y="20"/>
                  </a:cubicBezTo>
                  <a:cubicBezTo>
                    <a:pt x="188" y="20"/>
                    <a:pt x="187" y="18"/>
                    <a:pt x="189" y="16"/>
                  </a:cubicBezTo>
                  <a:cubicBezTo>
                    <a:pt x="190" y="15"/>
                    <a:pt x="189" y="13"/>
                    <a:pt x="187" y="12"/>
                  </a:cubicBezTo>
                  <a:cubicBezTo>
                    <a:pt x="184" y="11"/>
                    <a:pt x="176" y="5"/>
                    <a:pt x="174" y="2"/>
                  </a:cubicBezTo>
                  <a:cubicBezTo>
                    <a:pt x="171" y="0"/>
                    <a:pt x="170" y="1"/>
                    <a:pt x="171" y="4"/>
                  </a:cubicBezTo>
                  <a:cubicBezTo>
                    <a:pt x="172" y="6"/>
                    <a:pt x="168" y="6"/>
                    <a:pt x="165" y="6"/>
                  </a:cubicBezTo>
                  <a:cubicBezTo>
                    <a:pt x="162" y="6"/>
                    <a:pt x="159" y="7"/>
                    <a:pt x="157" y="9"/>
                  </a:cubicBezTo>
                  <a:cubicBezTo>
                    <a:pt x="156" y="12"/>
                    <a:pt x="158" y="14"/>
                    <a:pt x="162" y="14"/>
                  </a:cubicBezTo>
                  <a:cubicBezTo>
                    <a:pt x="165" y="14"/>
                    <a:pt x="164" y="18"/>
                    <a:pt x="162" y="18"/>
                  </a:cubicBezTo>
                  <a:cubicBezTo>
                    <a:pt x="160" y="18"/>
                    <a:pt x="161" y="24"/>
                    <a:pt x="159" y="25"/>
                  </a:cubicBezTo>
                  <a:cubicBezTo>
                    <a:pt x="157" y="27"/>
                    <a:pt x="157" y="35"/>
                    <a:pt x="154" y="39"/>
                  </a:cubicBezTo>
                  <a:cubicBezTo>
                    <a:pt x="151" y="43"/>
                    <a:pt x="151" y="39"/>
                    <a:pt x="150" y="36"/>
                  </a:cubicBezTo>
                  <a:cubicBezTo>
                    <a:pt x="150" y="33"/>
                    <a:pt x="139" y="31"/>
                    <a:pt x="136" y="31"/>
                  </a:cubicBezTo>
                  <a:cubicBezTo>
                    <a:pt x="133" y="31"/>
                    <a:pt x="131" y="30"/>
                    <a:pt x="133" y="28"/>
                  </a:cubicBezTo>
                  <a:cubicBezTo>
                    <a:pt x="136" y="26"/>
                    <a:pt x="115" y="24"/>
                    <a:pt x="111" y="24"/>
                  </a:cubicBezTo>
                  <a:cubicBezTo>
                    <a:pt x="108" y="24"/>
                    <a:pt x="102" y="22"/>
                    <a:pt x="100" y="19"/>
                  </a:cubicBezTo>
                  <a:cubicBezTo>
                    <a:pt x="97" y="17"/>
                    <a:pt x="91" y="13"/>
                    <a:pt x="87" y="11"/>
                  </a:cubicBezTo>
                  <a:cubicBezTo>
                    <a:pt x="83" y="9"/>
                    <a:pt x="75" y="6"/>
                    <a:pt x="69" y="4"/>
                  </a:cubicBezTo>
                  <a:cubicBezTo>
                    <a:pt x="64" y="2"/>
                    <a:pt x="64" y="3"/>
                    <a:pt x="62" y="4"/>
                  </a:cubicBezTo>
                  <a:cubicBezTo>
                    <a:pt x="60" y="5"/>
                    <a:pt x="57" y="7"/>
                    <a:pt x="60" y="9"/>
                  </a:cubicBezTo>
                  <a:cubicBezTo>
                    <a:pt x="62" y="10"/>
                    <a:pt x="69" y="10"/>
                    <a:pt x="72" y="11"/>
                  </a:cubicBezTo>
                  <a:cubicBezTo>
                    <a:pt x="75" y="12"/>
                    <a:pt x="72" y="13"/>
                    <a:pt x="71" y="15"/>
                  </a:cubicBezTo>
                  <a:cubicBezTo>
                    <a:pt x="70" y="16"/>
                    <a:pt x="69" y="16"/>
                    <a:pt x="66" y="20"/>
                  </a:cubicBezTo>
                  <a:cubicBezTo>
                    <a:pt x="64" y="24"/>
                    <a:pt x="60" y="22"/>
                    <a:pt x="59" y="21"/>
                  </a:cubicBezTo>
                  <a:cubicBezTo>
                    <a:pt x="58" y="20"/>
                    <a:pt x="47" y="14"/>
                    <a:pt x="44" y="13"/>
                  </a:cubicBezTo>
                  <a:cubicBezTo>
                    <a:pt x="42" y="12"/>
                    <a:pt x="44" y="15"/>
                    <a:pt x="45" y="16"/>
                  </a:cubicBezTo>
                  <a:cubicBezTo>
                    <a:pt x="46" y="16"/>
                    <a:pt x="46" y="18"/>
                    <a:pt x="47" y="20"/>
                  </a:cubicBezTo>
                  <a:cubicBezTo>
                    <a:pt x="48" y="23"/>
                    <a:pt x="46" y="23"/>
                    <a:pt x="46" y="23"/>
                  </a:cubicBezTo>
                  <a:cubicBezTo>
                    <a:pt x="46" y="23"/>
                    <a:pt x="20" y="27"/>
                    <a:pt x="10" y="29"/>
                  </a:cubicBezTo>
                  <a:cubicBezTo>
                    <a:pt x="0" y="30"/>
                    <a:pt x="7" y="31"/>
                    <a:pt x="7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1" name="Freeform 3207"/>
            <p:cNvSpPr>
              <a:spLocks/>
            </p:cNvSpPr>
            <p:nvPr/>
          </p:nvSpPr>
          <p:spPr bwMode="auto">
            <a:xfrm>
              <a:off x="6810431" y="1507554"/>
              <a:ext cx="15305" cy="14057"/>
            </a:xfrm>
            <a:custGeom>
              <a:avLst/>
              <a:gdLst>
                <a:gd name="T0" fmla="*/ 2147483647 w 19"/>
                <a:gd name="T1" fmla="*/ 2147483647 h 17"/>
                <a:gd name="T2" fmla="*/ 2147483647 w 19"/>
                <a:gd name="T3" fmla="*/ 2147483647 h 17"/>
                <a:gd name="T4" fmla="*/ 2147483647 w 19"/>
                <a:gd name="T5" fmla="*/ 2147483647 h 17"/>
                <a:gd name="T6" fmla="*/ 2147483647 w 19"/>
                <a:gd name="T7" fmla="*/ 2147483647 h 17"/>
                <a:gd name="T8" fmla="*/ 2147483647 w 19"/>
                <a:gd name="T9" fmla="*/ 2147483647 h 17"/>
                <a:gd name="T10" fmla="*/ 2147483647 w 19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9" y="6"/>
                  </a:moveTo>
                  <a:cubicBezTo>
                    <a:pt x="7" y="4"/>
                    <a:pt x="5" y="4"/>
                    <a:pt x="2" y="2"/>
                  </a:cubicBezTo>
                  <a:cubicBezTo>
                    <a:pt x="0" y="0"/>
                    <a:pt x="1" y="5"/>
                    <a:pt x="1" y="5"/>
                  </a:cubicBezTo>
                  <a:cubicBezTo>
                    <a:pt x="0" y="6"/>
                    <a:pt x="9" y="15"/>
                    <a:pt x="12" y="16"/>
                  </a:cubicBezTo>
                  <a:cubicBezTo>
                    <a:pt x="15" y="17"/>
                    <a:pt x="16" y="15"/>
                    <a:pt x="18" y="13"/>
                  </a:cubicBezTo>
                  <a:cubicBezTo>
                    <a:pt x="19" y="10"/>
                    <a:pt x="10" y="7"/>
                    <a:pt x="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2" name="Freeform 3208"/>
            <p:cNvSpPr>
              <a:spLocks/>
            </p:cNvSpPr>
            <p:nvPr/>
          </p:nvSpPr>
          <p:spPr bwMode="auto">
            <a:xfrm>
              <a:off x="6848291" y="1500111"/>
              <a:ext cx="51553" cy="9096"/>
            </a:xfrm>
            <a:custGeom>
              <a:avLst/>
              <a:gdLst>
                <a:gd name="T0" fmla="*/ 2147483647 w 64"/>
                <a:gd name="T1" fmla="*/ 2147483647 h 11"/>
                <a:gd name="T2" fmla="*/ 2147483647 w 64"/>
                <a:gd name="T3" fmla="*/ 2147483647 h 11"/>
                <a:gd name="T4" fmla="*/ 2147483647 w 64"/>
                <a:gd name="T5" fmla="*/ 2147483647 h 11"/>
                <a:gd name="T6" fmla="*/ 2147483647 w 64"/>
                <a:gd name="T7" fmla="*/ 2147483647 h 11"/>
                <a:gd name="T8" fmla="*/ 2147483647 w 64"/>
                <a:gd name="T9" fmla="*/ 2147483647 h 11"/>
                <a:gd name="T10" fmla="*/ 2147483647 w 64"/>
                <a:gd name="T11" fmla="*/ 2147483647 h 11"/>
                <a:gd name="T12" fmla="*/ 2147483647 w 64"/>
                <a:gd name="T13" fmla="*/ 2147483647 h 11"/>
                <a:gd name="T14" fmla="*/ 2147483647 w 64"/>
                <a:gd name="T15" fmla="*/ 0 h 11"/>
                <a:gd name="T16" fmla="*/ 2147483647 w 64"/>
                <a:gd name="T17" fmla="*/ 2147483647 h 11"/>
                <a:gd name="T18" fmla="*/ 2147483647 w 64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11">
                  <a:moveTo>
                    <a:pt x="4" y="10"/>
                  </a:moveTo>
                  <a:cubicBezTo>
                    <a:pt x="7" y="11"/>
                    <a:pt x="13" y="10"/>
                    <a:pt x="14" y="9"/>
                  </a:cubicBezTo>
                  <a:cubicBezTo>
                    <a:pt x="16" y="7"/>
                    <a:pt x="20" y="5"/>
                    <a:pt x="24" y="6"/>
                  </a:cubicBezTo>
                  <a:cubicBezTo>
                    <a:pt x="28" y="7"/>
                    <a:pt x="29" y="5"/>
                    <a:pt x="34" y="5"/>
                  </a:cubicBezTo>
                  <a:cubicBezTo>
                    <a:pt x="38" y="5"/>
                    <a:pt x="37" y="5"/>
                    <a:pt x="43" y="7"/>
                  </a:cubicBezTo>
                  <a:cubicBezTo>
                    <a:pt x="49" y="10"/>
                    <a:pt x="51" y="9"/>
                    <a:pt x="57" y="7"/>
                  </a:cubicBezTo>
                  <a:cubicBezTo>
                    <a:pt x="64" y="5"/>
                    <a:pt x="55" y="4"/>
                    <a:pt x="53" y="3"/>
                  </a:cubicBezTo>
                  <a:cubicBezTo>
                    <a:pt x="50" y="3"/>
                    <a:pt x="27" y="0"/>
                    <a:pt x="25" y="0"/>
                  </a:cubicBezTo>
                  <a:cubicBezTo>
                    <a:pt x="22" y="0"/>
                    <a:pt x="10" y="6"/>
                    <a:pt x="5" y="7"/>
                  </a:cubicBezTo>
                  <a:cubicBezTo>
                    <a:pt x="0" y="8"/>
                    <a:pt x="4" y="10"/>
                    <a:pt x="4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3" name="Freeform 3209"/>
            <p:cNvSpPr>
              <a:spLocks/>
            </p:cNvSpPr>
            <p:nvPr/>
          </p:nvSpPr>
          <p:spPr bwMode="auto">
            <a:xfrm>
              <a:off x="6956229" y="1420728"/>
              <a:ext cx="51553" cy="9096"/>
            </a:xfrm>
            <a:custGeom>
              <a:avLst/>
              <a:gdLst>
                <a:gd name="T0" fmla="*/ 2147483647 w 64"/>
                <a:gd name="T1" fmla="*/ 2147483647 h 11"/>
                <a:gd name="T2" fmla="*/ 2147483647 w 64"/>
                <a:gd name="T3" fmla="*/ 2147483647 h 11"/>
                <a:gd name="T4" fmla="*/ 2147483647 w 64"/>
                <a:gd name="T5" fmla="*/ 2147483647 h 11"/>
                <a:gd name="T6" fmla="*/ 2147483647 w 64"/>
                <a:gd name="T7" fmla="*/ 2147483647 h 11"/>
                <a:gd name="T8" fmla="*/ 2147483647 w 64"/>
                <a:gd name="T9" fmla="*/ 2147483647 h 11"/>
                <a:gd name="T10" fmla="*/ 2147483647 w 64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11">
                  <a:moveTo>
                    <a:pt x="2" y="11"/>
                  </a:moveTo>
                  <a:cubicBezTo>
                    <a:pt x="3" y="11"/>
                    <a:pt x="18" y="10"/>
                    <a:pt x="25" y="9"/>
                  </a:cubicBezTo>
                  <a:cubicBezTo>
                    <a:pt x="31" y="8"/>
                    <a:pt x="40" y="7"/>
                    <a:pt x="46" y="5"/>
                  </a:cubicBezTo>
                  <a:cubicBezTo>
                    <a:pt x="53" y="4"/>
                    <a:pt x="59" y="2"/>
                    <a:pt x="61" y="1"/>
                  </a:cubicBezTo>
                  <a:cubicBezTo>
                    <a:pt x="64" y="0"/>
                    <a:pt x="14" y="9"/>
                    <a:pt x="7" y="9"/>
                  </a:cubicBezTo>
                  <a:cubicBezTo>
                    <a:pt x="0" y="10"/>
                    <a:pt x="2" y="11"/>
                    <a:pt x="2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4" name="Freeform 3210"/>
            <p:cNvSpPr>
              <a:spLocks/>
            </p:cNvSpPr>
            <p:nvPr/>
          </p:nvSpPr>
          <p:spPr bwMode="auto">
            <a:xfrm>
              <a:off x="6601001" y="1758935"/>
              <a:ext cx="15305" cy="9923"/>
            </a:xfrm>
            <a:custGeom>
              <a:avLst/>
              <a:gdLst>
                <a:gd name="T0" fmla="*/ 2147483647 w 19"/>
                <a:gd name="T1" fmla="*/ 2147483647 h 12"/>
                <a:gd name="T2" fmla="*/ 2147483647 w 19"/>
                <a:gd name="T3" fmla="*/ 2147483647 h 12"/>
                <a:gd name="T4" fmla="*/ 2147483647 w 19"/>
                <a:gd name="T5" fmla="*/ 2147483647 h 12"/>
                <a:gd name="T6" fmla="*/ 2147483647 w 19"/>
                <a:gd name="T7" fmla="*/ 2147483647 h 12"/>
                <a:gd name="T8" fmla="*/ 2147483647 w 19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">
                  <a:moveTo>
                    <a:pt x="4" y="5"/>
                  </a:moveTo>
                  <a:cubicBezTo>
                    <a:pt x="9" y="12"/>
                    <a:pt x="11" y="11"/>
                    <a:pt x="14" y="11"/>
                  </a:cubicBezTo>
                  <a:cubicBezTo>
                    <a:pt x="16" y="10"/>
                    <a:pt x="18" y="8"/>
                    <a:pt x="19" y="4"/>
                  </a:cubicBezTo>
                  <a:cubicBezTo>
                    <a:pt x="19" y="0"/>
                    <a:pt x="11" y="1"/>
                    <a:pt x="6" y="1"/>
                  </a:cubicBezTo>
                  <a:cubicBezTo>
                    <a:pt x="0" y="2"/>
                    <a:pt x="4" y="5"/>
                    <a:pt x="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5" name="Freeform 3211"/>
            <p:cNvSpPr>
              <a:spLocks/>
            </p:cNvSpPr>
            <p:nvPr/>
          </p:nvSpPr>
          <p:spPr bwMode="auto">
            <a:xfrm>
              <a:off x="6318268" y="2287330"/>
              <a:ext cx="18527" cy="4962"/>
            </a:xfrm>
            <a:custGeom>
              <a:avLst/>
              <a:gdLst>
                <a:gd name="T0" fmla="*/ 2147483647 w 23"/>
                <a:gd name="T1" fmla="*/ 2147483647 h 6"/>
                <a:gd name="T2" fmla="*/ 2147483647 w 23"/>
                <a:gd name="T3" fmla="*/ 2147483647 h 6"/>
                <a:gd name="T4" fmla="*/ 2147483647 w 23"/>
                <a:gd name="T5" fmla="*/ 2147483647 h 6"/>
                <a:gd name="T6" fmla="*/ 2147483647 w 23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6">
                  <a:moveTo>
                    <a:pt x="7" y="5"/>
                  </a:moveTo>
                  <a:cubicBezTo>
                    <a:pt x="8" y="5"/>
                    <a:pt x="13" y="5"/>
                    <a:pt x="18" y="3"/>
                  </a:cubicBezTo>
                  <a:cubicBezTo>
                    <a:pt x="23" y="1"/>
                    <a:pt x="22" y="0"/>
                    <a:pt x="11" y="3"/>
                  </a:cubicBezTo>
                  <a:cubicBezTo>
                    <a:pt x="0" y="6"/>
                    <a:pt x="7" y="5"/>
                    <a:pt x="7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6" name="Freeform 3212"/>
            <p:cNvSpPr>
              <a:spLocks/>
            </p:cNvSpPr>
            <p:nvPr/>
          </p:nvSpPr>
          <p:spPr bwMode="auto">
            <a:xfrm>
              <a:off x="6306186" y="2299734"/>
              <a:ext cx="12083" cy="5788"/>
            </a:xfrm>
            <a:custGeom>
              <a:avLst/>
              <a:gdLst>
                <a:gd name="T0" fmla="*/ 2147483647 w 15"/>
                <a:gd name="T1" fmla="*/ 2147483647 h 7"/>
                <a:gd name="T2" fmla="*/ 2147483647 w 15"/>
                <a:gd name="T3" fmla="*/ 2147483647 h 7"/>
                <a:gd name="T4" fmla="*/ 2147483647 w 15"/>
                <a:gd name="T5" fmla="*/ 2147483647 h 7"/>
                <a:gd name="T6" fmla="*/ 2147483647 w 15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7">
                  <a:moveTo>
                    <a:pt x="3" y="5"/>
                  </a:moveTo>
                  <a:cubicBezTo>
                    <a:pt x="7" y="5"/>
                    <a:pt x="15" y="7"/>
                    <a:pt x="14" y="4"/>
                  </a:cubicBezTo>
                  <a:cubicBezTo>
                    <a:pt x="14" y="4"/>
                    <a:pt x="14" y="0"/>
                    <a:pt x="8" y="2"/>
                  </a:cubicBezTo>
                  <a:cubicBezTo>
                    <a:pt x="2" y="3"/>
                    <a:pt x="0" y="4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7" name="Freeform 3213"/>
            <p:cNvSpPr>
              <a:spLocks/>
            </p:cNvSpPr>
            <p:nvPr/>
          </p:nvSpPr>
          <p:spPr bwMode="auto">
            <a:xfrm>
              <a:off x="6306991" y="2311311"/>
              <a:ext cx="11277" cy="4135"/>
            </a:xfrm>
            <a:custGeom>
              <a:avLst/>
              <a:gdLst>
                <a:gd name="T0" fmla="*/ 2147483647 w 14"/>
                <a:gd name="T1" fmla="*/ 2147483647 h 5"/>
                <a:gd name="T2" fmla="*/ 2147483647 w 14"/>
                <a:gd name="T3" fmla="*/ 2147483647 h 5"/>
                <a:gd name="T4" fmla="*/ 2147483647 w 14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5">
                  <a:moveTo>
                    <a:pt x="10" y="3"/>
                  </a:moveTo>
                  <a:cubicBezTo>
                    <a:pt x="14" y="5"/>
                    <a:pt x="12" y="2"/>
                    <a:pt x="12" y="2"/>
                  </a:cubicBezTo>
                  <a:cubicBezTo>
                    <a:pt x="0" y="0"/>
                    <a:pt x="10" y="3"/>
                    <a:pt x="1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8" name="Freeform 3214"/>
            <p:cNvSpPr>
              <a:spLocks/>
            </p:cNvSpPr>
            <p:nvPr/>
          </p:nvSpPr>
          <p:spPr bwMode="auto">
            <a:xfrm>
              <a:off x="6319879" y="2307177"/>
              <a:ext cx="9666" cy="4962"/>
            </a:xfrm>
            <a:custGeom>
              <a:avLst/>
              <a:gdLst>
                <a:gd name="T0" fmla="*/ 2147483647 w 12"/>
                <a:gd name="T1" fmla="*/ 2147483647 h 6"/>
                <a:gd name="T2" fmla="*/ 2147483647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9" y="3"/>
                  </a:moveTo>
                  <a:cubicBezTo>
                    <a:pt x="6" y="0"/>
                    <a:pt x="6" y="4"/>
                    <a:pt x="3" y="3"/>
                  </a:cubicBezTo>
                  <a:cubicBezTo>
                    <a:pt x="0" y="2"/>
                    <a:pt x="2" y="5"/>
                    <a:pt x="2" y="5"/>
                  </a:cubicBezTo>
                  <a:cubicBezTo>
                    <a:pt x="6" y="5"/>
                    <a:pt x="12" y="6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9" name="Freeform 3215"/>
            <p:cNvSpPr>
              <a:spLocks/>
            </p:cNvSpPr>
            <p:nvPr/>
          </p:nvSpPr>
          <p:spPr bwMode="auto">
            <a:xfrm>
              <a:off x="6319074" y="2291465"/>
              <a:ext cx="28193" cy="11576"/>
            </a:xfrm>
            <a:custGeom>
              <a:avLst/>
              <a:gdLst>
                <a:gd name="T0" fmla="*/ 2147483647 w 35"/>
                <a:gd name="T1" fmla="*/ 2147483647 h 14"/>
                <a:gd name="T2" fmla="*/ 2147483647 w 35"/>
                <a:gd name="T3" fmla="*/ 2147483647 h 14"/>
                <a:gd name="T4" fmla="*/ 2147483647 w 35"/>
                <a:gd name="T5" fmla="*/ 2147483647 h 14"/>
                <a:gd name="T6" fmla="*/ 2147483647 w 35"/>
                <a:gd name="T7" fmla="*/ 2147483647 h 14"/>
                <a:gd name="T8" fmla="*/ 2147483647 w 35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4">
                  <a:moveTo>
                    <a:pt x="6" y="12"/>
                  </a:moveTo>
                  <a:cubicBezTo>
                    <a:pt x="14" y="14"/>
                    <a:pt x="24" y="9"/>
                    <a:pt x="30" y="6"/>
                  </a:cubicBezTo>
                  <a:cubicBezTo>
                    <a:pt x="35" y="3"/>
                    <a:pt x="29" y="2"/>
                    <a:pt x="24" y="1"/>
                  </a:cubicBezTo>
                  <a:cubicBezTo>
                    <a:pt x="20" y="0"/>
                    <a:pt x="14" y="7"/>
                    <a:pt x="7" y="9"/>
                  </a:cubicBezTo>
                  <a:cubicBezTo>
                    <a:pt x="0" y="11"/>
                    <a:pt x="6" y="12"/>
                    <a:pt x="6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0" name="Freeform 3216"/>
            <p:cNvSpPr>
              <a:spLocks/>
            </p:cNvSpPr>
            <p:nvPr/>
          </p:nvSpPr>
          <p:spPr bwMode="auto">
            <a:xfrm>
              <a:off x="6253022" y="2346868"/>
              <a:ext cx="6444" cy="8269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0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7" y="3"/>
                  </a:moveTo>
                  <a:cubicBezTo>
                    <a:pt x="7" y="3"/>
                    <a:pt x="8" y="0"/>
                    <a:pt x="5" y="0"/>
                  </a:cubicBezTo>
                  <a:cubicBezTo>
                    <a:pt x="2" y="0"/>
                    <a:pt x="0" y="0"/>
                    <a:pt x="1" y="3"/>
                  </a:cubicBezTo>
                  <a:cubicBezTo>
                    <a:pt x="2" y="6"/>
                    <a:pt x="6" y="10"/>
                    <a:pt x="7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1" name="Freeform 3217"/>
            <p:cNvSpPr>
              <a:spLocks/>
            </p:cNvSpPr>
            <p:nvPr/>
          </p:nvSpPr>
          <p:spPr bwMode="auto">
            <a:xfrm>
              <a:off x="6246578" y="2350176"/>
              <a:ext cx="7250" cy="6615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5" y="6"/>
                  </a:moveTo>
                  <a:cubicBezTo>
                    <a:pt x="9" y="4"/>
                    <a:pt x="7" y="0"/>
                    <a:pt x="4" y="3"/>
                  </a:cubicBezTo>
                  <a:cubicBezTo>
                    <a:pt x="4" y="3"/>
                    <a:pt x="0" y="8"/>
                    <a:pt x="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2" name="Freeform 3218"/>
            <p:cNvSpPr>
              <a:spLocks/>
            </p:cNvSpPr>
            <p:nvPr/>
          </p:nvSpPr>
          <p:spPr bwMode="auto">
            <a:xfrm>
              <a:off x="6228857" y="2370022"/>
              <a:ext cx="6444" cy="3307"/>
            </a:xfrm>
            <a:custGeom>
              <a:avLst/>
              <a:gdLst>
                <a:gd name="T0" fmla="*/ 2147483647 w 8"/>
                <a:gd name="T1" fmla="*/ 2147483647 h 4"/>
                <a:gd name="T2" fmla="*/ 0 w 8"/>
                <a:gd name="T3" fmla="*/ 2147483647 h 4"/>
                <a:gd name="T4" fmla="*/ 2147483647 w 8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cubicBezTo>
                    <a:pt x="8" y="0"/>
                    <a:pt x="7" y="0"/>
                    <a:pt x="0" y="1"/>
                  </a:cubicBezTo>
                  <a:cubicBezTo>
                    <a:pt x="0" y="1"/>
                    <a:pt x="0" y="4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3" name="Freeform 3219"/>
            <p:cNvSpPr>
              <a:spLocks/>
            </p:cNvSpPr>
            <p:nvPr/>
          </p:nvSpPr>
          <p:spPr bwMode="auto">
            <a:xfrm>
              <a:off x="6242551" y="2443616"/>
              <a:ext cx="8055" cy="10750"/>
            </a:xfrm>
            <a:custGeom>
              <a:avLst/>
              <a:gdLst>
                <a:gd name="T0" fmla="*/ 2147483647 w 10"/>
                <a:gd name="T1" fmla="*/ 2147483647 h 13"/>
                <a:gd name="T2" fmla="*/ 2147483647 w 10"/>
                <a:gd name="T3" fmla="*/ 2147483647 h 13"/>
                <a:gd name="T4" fmla="*/ 2147483647 w 10"/>
                <a:gd name="T5" fmla="*/ 2147483647 h 13"/>
                <a:gd name="T6" fmla="*/ 2147483647 w 10"/>
                <a:gd name="T7" fmla="*/ 2147483647 h 13"/>
                <a:gd name="T8" fmla="*/ 2147483647 w 10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3" y="9"/>
                  </a:moveTo>
                  <a:cubicBezTo>
                    <a:pt x="3" y="9"/>
                    <a:pt x="5" y="13"/>
                    <a:pt x="7" y="10"/>
                  </a:cubicBezTo>
                  <a:cubicBezTo>
                    <a:pt x="9" y="6"/>
                    <a:pt x="10" y="0"/>
                    <a:pt x="7" y="1"/>
                  </a:cubicBezTo>
                  <a:cubicBezTo>
                    <a:pt x="3" y="2"/>
                    <a:pt x="3" y="4"/>
                    <a:pt x="1" y="5"/>
                  </a:cubicBezTo>
                  <a:cubicBezTo>
                    <a:pt x="0" y="6"/>
                    <a:pt x="1" y="7"/>
                    <a:pt x="3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4" name="Freeform 3220"/>
            <p:cNvSpPr>
              <a:spLocks/>
            </p:cNvSpPr>
            <p:nvPr/>
          </p:nvSpPr>
          <p:spPr bwMode="auto">
            <a:xfrm>
              <a:off x="6239329" y="2449405"/>
              <a:ext cx="5638" cy="8269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1" y="6"/>
                  </a:moveTo>
                  <a:cubicBezTo>
                    <a:pt x="1" y="6"/>
                    <a:pt x="0" y="9"/>
                    <a:pt x="4" y="9"/>
                  </a:cubicBezTo>
                  <a:cubicBezTo>
                    <a:pt x="7" y="9"/>
                    <a:pt x="7" y="10"/>
                    <a:pt x="5" y="6"/>
                  </a:cubicBezTo>
                  <a:cubicBezTo>
                    <a:pt x="3" y="2"/>
                    <a:pt x="0" y="0"/>
                    <a:pt x="1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5" name="Freeform 3221"/>
            <p:cNvSpPr>
              <a:spLocks/>
            </p:cNvSpPr>
            <p:nvPr/>
          </p:nvSpPr>
          <p:spPr bwMode="auto">
            <a:xfrm>
              <a:off x="6233690" y="2452713"/>
              <a:ext cx="5638" cy="16538"/>
            </a:xfrm>
            <a:custGeom>
              <a:avLst/>
              <a:gdLst>
                <a:gd name="T0" fmla="*/ 2147483647 w 7"/>
                <a:gd name="T1" fmla="*/ 2147483647 h 20"/>
                <a:gd name="T2" fmla="*/ 2147483647 w 7"/>
                <a:gd name="T3" fmla="*/ 2147483647 h 20"/>
                <a:gd name="T4" fmla="*/ 2147483647 w 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0">
                  <a:moveTo>
                    <a:pt x="3" y="8"/>
                  </a:moveTo>
                  <a:cubicBezTo>
                    <a:pt x="3" y="8"/>
                    <a:pt x="4" y="20"/>
                    <a:pt x="5" y="15"/>
                  </a:cubicBezTo>
                  <a:cubicBezTo>
                    <a:pt x="7" y="9"/>
                    <a:pt x="0" y="0"/>
                    <a:pt x="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6" name="Freeform 3222"/>
            <p:cNvSpPr>
              <a:spLocks/>
            </p:cNvSpPr>
            <p:nvPr/>
          </p:nvSpPr>
          <p:spPr bwMode="auto">
            <a:xfrm>
              <a:off x="6234495" y="2472559"/>
              <a:ext cx="6444" cy="11576"/>
            </a:xfrm>
            <a:custGeom>
              <a:avLst/>
              <a:gdLst>
                <a:gd name="T0" fmla="*/ 2147483647 w 8"/>
                <a:gd name="T1" fmla="*/ 2147483647 h 14"/>
                <a:gd name="T2" fmla="*/ 2147483647 w 8"/>
                <a:gd name="T3" fmla="*/ 2147483647 h 14"/>
                <a:gd name="T4" fmla="*/ 2147483647 w 8"/>
                <a:gd name="T5" fmla="*/ 2147483647 h 14"/>
                <a:gd name="T6" fmla="*/ 2147483647 w 8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cubicBezTo>
                    <a:pt x="3" y="4"/>
                    <a:pt x="0" y="13"/>
                    <a:pt x="3" y="13"/>
                  </a:cubicBezTo>
                  <a:cubicBezTo>
                    <a:pt x="7" y="14"/>
                    <a:pt x="8" y="11"/>
                    <a:pt x="6" y="7"/>
                  </a:cubicBezTo>
                  <a:cubicBezTo>
                    <a:pt x="4" y="2"/>
                    <a:pt x="4" y="0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7" name="Freeform 3223"/>
            <p:cNvSpPr>
              <a:spLocks/>
            </p:cNvSpPr>
            <p:nvPr/>
          </p:nvSpPr>
          <p:spPr bwMode="auto">
            <a:xfrm>
              <a:off x="6442317" y="2084737"/>
              <a:ext cx="10472" cy="16538"/>
            </a:xfrm>
            <a:custGeom>
              <a:avLst/>
              <a:gdLst>
                <a:gd name="T0" fmla="*/ 2147483647 w 13"/>
                <a:gd name="T1" fmla="*/ 2147483647 h 20"/>
                <a:gd name="T2" fmla="*/ 2147483647 w 13"/>
                <a:gd name="T3" fmla="*/ 2147483647 h 20"/>
                <a:gd name="T4" fmla="*/ 2147483647 w 13"/>
                <a:gd name="T5" fmla="*/ 2147483647 h 20"/>
                <a:gd name="T6" fmla="*/ 2147483647 w 13"/>
                <a:gd name="T7" fmla="*/ 2147483647 h 20"/>
                <a:gd name="T8" fmla="*/ 2147483647 w 13"/>
                <a:gd name="T9" fmla="*/ 2147483647 h 20"/>
                <a:gd name="T10" fmla="*/ 2147483647 w 13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0">
                  <a:moveTo>
                    <a:pt x="12" y="4"/>
                  </a:moveTo>
                  <a:cubicBezTo>
                    <a:pt x="13" y="0"/>
                    <a:pt x="3" y="12"/>
                    <a:pt x="2" y="16"/>
                  </a:cubicBezTo>
                  <a:cubicBezTo>
                    <a:pt x="0" y="20"/>
                    <a:pt x="5" y="18"/>
                    <a:pt x="5" y="18"/>
                  </a:cubicBezTo>
                  <a:cubicBezTo>
                    <a:pt x="8" y="18"/>
                    <a:pt x="9" y="15"/>
                    <a:pt x="11" y="13"/>
                  </a:cubicBezTo>
                  <a:cubicBezTo>
                    <a:pt x="13" y="11"/>
                    <a:pt x="13" y="11"/>
                    <a:pt x="11" y="8"/>
                  </a:cubicBezTo>
                  <a:cubicBezTo>
                    <a:pt x="9" y="6"/>
                    <a:pt x="11" y="8"/>
                    <a:pt x="1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8" name="Freeform 3224"/>
            <p:cNvSpPr>
              <a:spLocks/>
            </p:cNvSpPr>
            <p:nvPr/>
          </p:nvSpPr>
          <p:spPr bwMode="auto">
            <a:xfrm>
              <a:off x="6460037" y="2076468"/>
              <a:ext cx="20943" cy="12404"/>
            </a:xfrm>
            <a:custGeom>
              <a:avLst/>
              <a:gdLst>
                <a:gd name="T0" fmla="*/ 2147483647 w 26"/>
                <a:gd name="T1" fmla="*/ 2147483647 h 15"/>
                <a:gd name="T2" fmla="*/ 2147483647 w 26"/>
                <a:gd name="T3" fmla="*/ 2147483647 h 15"/>
                <a:gd name="T4" fmla="*/ 2147483647 w 26"/>
                <a:gd name="T5" fmla="*/ 2147483647 h 15"/>
                <a:gd name="T6" fmla="*/ 2147483647 w 26"/>
                <a:gd name="T7" fmla="*/ 2147483647 h 15"/>
                <a:gd name="T8" fmla="*/ 2147483647 w 26"/>
                <a:gd name="T9" fmla="*/ 2147483647 h 15"/>
                <a:gd name="T10" fmla="*/ 2147483647 w 26"/>
                <a:gd name="T11" fmla="*/ 2147483647 h 15"/>
                <a:gd name="T12" fmla="*/ 2147483647 w 26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5">
                  <a:moveTo>
                    <a:pt x="9" y="3"/>
                  </a:moveTo>
                  <a:cubicBezTo>
                    <a:pt x="4" y="4"/>
                    <a:pt x="7" y="6"/>
                    <a:pt x="4" y="8"/>
                  </a:cubicBezTo>
                  <a:cubicBezTo>
                    <a:pt x="0" y="9"/>
                    <a:pt x="3" y="11"/>
                    <a:pt x="3" y="11"/>
                  </a:cubicBezTo>
                  <a:cubicBezTo>
                    <a:pt x="3" y="15"/>
                    <a:pt x="7" y="13"/>
                    <a:pt x="10" y="14"/>
                  </a:cubicBezTo>
                  <a:cubicBezTo>
                    <a:pt x="14" y="14"/>
                    <a:pt x="19" y="9"/>
                    <a:pt x="23" y="6"/>
                  </a:cubicBezTo>
                  <a:cubicBezTo>
                    <a:pt x="26" y="3"/>
                    <a:pt x="21" y="1"/>
                    <a:pt x="19" y="1"/>
                  </a:cubicBezTo>
                  <a:cubicBezTo>
                    <a:pt x="16" y="0"/>
                    <a:pt x="14" y="2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9" name="Freeform 3225"/>
            <p:cNvSpPr>
              <a:spLocks/>
            </p:cNvSpPr>
            <p:nvPr/>
          </p:nvSpPr>
          <p:spPr bwMode="auto">
            <a:xfrm>
              <a:off x="6480980" y="2068199"/>
              <a:ext cx="28998" cy="1488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2147483647 h 18"/>
                <a:gd name="T4" fmla="*/ 2147483647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8">
                  <a:moveTo>
                    <a:pt x="4" y="17"/>
                  </a:moveTo>
                  <a:cubicBezTo>
                    <a:pt x="13" y="15"/>
                    <a:pt x="26" y="7"/>
                    <a:pt x="31" y="3"/>
                  </a:cubicBezTo>
                  <a:cubicBezTo>
                    <a:pt x="36" y="0"/>
                    <a:pt x="17" y="4"/>
                    <a:pt x="12" y="6"/>
                  </a:cubicBezTo>
                  <a:cubicBezTo>
                    <a:pt x="7" y="7"/>
                    <a:pt x="6" y="11"/>
                    <a:pt x="4" y="14"/>
                  </a:cubicBezTo>
                  <a:cubicBezTo>
                    <a:pt x="1" y="17"/>
                    <a:pt x="0" y="18"/>
                    <a:pt x="4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0" name="Freeform 3226"/>
            <p:cNvSpPr>
              <a:spLocks/>
            </p:cNvSpPr>
            <p:nvPr/>
          </p:nvSpPr>
          <p:spPr bwMode="auto">
            <a:xfrm>
              <a:off x="6483397" y="2042565"/>
              <a:ext cx="32220" cy="24807"/>
            </a:xfrm>
            <a:custGeom>
              <a:avLst/>
              <a:gdLst>
                <a:gd name="T0" fmla="*/ 2147483647 w 40"/>
                <a:gd name="T1" fmla="*/ 2147483647 h 30"/>
                <a:gd name="T2" fmla="*/ 2147483647 w 40"/>
                <a:gd name="T3" fmla="*/ 2147483647 h 30"/>
                <a:gd name="T4" fmla="*/ 2147483647 w 40"/>
                <a:gd name="T5" fmla="*/ 2147483647 h 30"/>
                <a:gd name="T6" fmla="*/ 2147483647 w 40"/>
                <a:gd name="T7" fmla="*/ 2147483647 h 30"/>
                <a:gd name="T8" fmla="*/ 2147483647 w 40"/>
                <a:gd name="T9" fmla="*/ 2147483647 h 30"/>
                <a:gd name="T10" fmla="*/ 2147483647 w 40"/>
                <a:gd name="T11" fmla="*/ 2147483647 h 30"/>
                <a:gd name="T12" fmla="*/ 2147483647 w 40"/>
                <a:gd name="T13" fmla="*/ 2147483647 h 30"/>
                <a:gd name="T14" fmla="*/ 2147483647 w 40"/>
                <a:gd name="T15" fmla="*/ 2147483647 h 30"/>
                <a:gd name="T16" fmla="*/ 2147483647 w 40"/>
                <a:gd name="T17" fmla="*/ 2147483647 h 30"/>
                <a:gd name="T18" fmla="*/ 2147483647 w 40"/>
                <a:gd name="T19" fmla="*/ 2147483647 h 30"/>
                <a:gd name="T20" fmla="*/ 2147483647 w 40"/>
                <a:gd name="T21" fmla="*/ 2147483647 h 30"/>
                <a:gd name="T22" fmla="*/ 2147483647 w 40"/>
                <a:gd name="T23" fmla="*/ 214748364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30">
                  <a:moveTo>
                    <a:pt x="19" y="12"/>
                  </a:moveTo>
                  <a:cubicBezTo>
                    <a:pt x="16" y="15"/>
                    <a:pt x="12" y="16"/>
                    <a:pt x="6" y="20"/>
                  </a:cubicBezTo>
                  <a:cubicBezTo>
                    <a:pt x="0" y="24"/>
                    <a:pt x="7" y="24"/>
                    <a:pt x="8" y="25"/>
                  </a:cubicBezTo>
                  <a:cubicBezTo>
                    <a:pt x="10" y="25"/>
                    <a:pt x="11" y="23"/>
                    <a:pt x="13" y="21"/>
                  </a:cubicBezTo>
                  <a:cubicBezTo>
                    <a:pt x="15" y="18"/>
                    <a:pt x="17" y="20"/>
                    <a:pt x="21" y="20"/>
                  </a:cubicBezTo>
                  <a:cubicBezTo>
                    <a:pt x="26" y="20"/>
                    <a:pt x="28" y="19"/>
                    <a:pt x="22" y="25"/>
                  </a:cubicBezTo>
                  <a:cubicBezTo>
                    <a:pt x="17" y="30"/>
                    <a:pt x="31" y="24"/>
                    <a:pt x="36" y="21"/>
                  </a:cubicBezTo>
                  <a:cubicBezTo>
                    <a:pt x="40" y="17"/>
                    <a:pt x="37" y="16"/>
                    <a:pt x="36" y="13"/>
                  </a:cubicBezTo>
                  <a:cubicBezTo>
                    <a:pt x="34" y="9"/>
                    <a:pt x="34" y="12"/>
                    <a:pt x="32" y="11"/>
                  </a:cubicBezTo>
                  <a:cubicBezTo>
                    <a:pt x="30" y="10"/>
                    <a:pt x="29" y="5"/>
                    <a:pt x="26" y="2"/>
                  </a:cubicBezTo>
                  <a:cubicBezTo>
                    <a:pt x="23" y="0"/>
                    <a:pt x="22" y="4"/>
                    <a:pt x="25" y="6"/>
                  </a:cubicBezTo>
                  <a:cubicBezTo>
                    <a:pt x="27" y="8"/>
                    <a:pt x="22" y="10"/>
                    <a:pt x="19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1" name="Freeform 3227"/>
            <p:cNvSpPr>
              <a:spLocks/>
            </p:cNvSpPr>
            <p:nvPr/>
          </p:nvSpPr>
          <p:spPr bwMode="auto">
            <a:xfrm>
              <a:off x="6502729" y="2045046"/>
              <a:ext cx="43498" cy="33076"/>
            </a:xfrm>
            <a:custGeom>
              <a:avLst/>
              <a:gdLst>
                <a:gd name="T0" fmla="*/ 2147483647 w 54"/>
                <a:gd name="T1" fmla="*/ 2147483647 h 40"/>
                <a:gd name="T2" fmla="*/ 2147483647 w 54"/>
                <a:gd name="T3" fmla="*/ 2147483647 h 40"/>
                <a:gd name="T4" fmla="*/ 2147483647 w 54"/>
                <a:gd name="T5" fmla="*/ 2147483647 h 40"/>
                <a:gd name="T6" fmla="*/ 2147483647 w 54"/>
                <a:gd name="T7" fmla="*/ 2147483647 h 40"/>
                <a:gd name="T8" fmla="*/ 2147483647 w 54"/>
                <a:gd name="T9" fmla="*/ 2147483647 h 40"/>
                <a:gd name="T10" fmla="*/ 2147483647 w 54"/>
                <a:gd name="T11" fmla="*/ 2147483647 h 40"/>
                <a:gd name="T12" fmla="*/ 2147483647 w 54"/>
                <a:gd name="T13" fmla="*/ 2147483647 h 40"/>
                <a:gd name="T14" fmla="*/ 2147483647 w 54"/>
                <a:gd name="T15" fmla="*/ 2147483647 h 40"/>
                <a:gd name="T16" fmla="*/ 2147483647 w 54"/>
                <a:gd name="T17" fmla="*/ 2147483647 h 40"/>
                <a:gd name="T18" fmla="*/ 2147483647 w 54"/>
                <a:gd name="T19" fmla="*/ 2147483647 h 40"/>
                <a:gd name="T20" fmla="*/ 2147483647 w 54"/>
                <a:gd name="T21" fmla="*/ 2147483647 h 40"/>
                <a:gd name="T22" fmla="*/ 2147483647 w 54"/>
                <a:gd name="T23" fmla="*/ 2147483647 h 40"/>
                <a:gd name="T24" fmla="*/ 2147483647 w 54"/>
                <a:gd name="T25" fmla="*/ 2147483647 h 40"/>
                <a:gd name="T26" fmla="*/ 2147483647 w 54"/>
                <a:gd name="T27" fmla="*/ 2147483647 h 40"/>
                <a:gd name="T28" fmla="*/ 2147483647 w 54"/>
                <a:gd name="T29" fmla="*/ 2147483647 h 40"/>
                <a:gd name="T30" fmla="*/ 2147483647 w 54"/>
                <a:gd name="T31" fmla="*/ 2147483647 h 40"/>
                <a:gd name="T32" fmla="*/ 2147483647 w 54"/>
                <a:gd name="T33" fmla="*/ 2147483647 h 40"/>
                <a:gd name="T34" fmla="*/ 2147483647 w 54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40">
                  <a:moveTo>
                    <a:pt x="6" y="36"/>
                  </a:moveTo>
                  <a:cubicBezTo>
                    <a:pt x="6" y="36"/>
                    <a:pt x="13" y="36"/>
                    <a:pt x="17" y="38"/>
                  </a:cubicBezTo>
                  <a:cubicBezTo>
                    <a:pt x="21" y="40"/>
                    <a:pt x="25" y="39"/>
                    <a:pt x="31" y="30"/>
                  </a:cubicBezTo>
                  <a:cubicBezTo>
                    <a:pt x="36" y="22"/>
                    <a:pt x="40" y="27"/>
                    <a:pt x="47" y="25"/>
                  </a:cubicBezTo>
                  <a:cubicBezTo>
                    <a:pt x="54" y="23"/>
                    <a:pt x="53" y="16"/>
                    <a:pt x="53" y="12"/>
                  </a:cubicBezTo>
                  <a:cubicBezTo>
                    <a:pt x="54" y="8"/>
                    <a:pt x="53" y="8"/>
                    <a:pt x="51" y="8"/>
                  </a:cubicBezTo>
                  <a:cubicBezTo>
                    <a:pt x="48" y="8"/>
                    <a:pt x="43" y="6"/>
                    <a:pt x="40" y="8"/>
                  </a:cubicBezTo>
                  <a:cubicBezTo>
                    <a:pt x="38" y="9"/>
                    <a:pt x="36" y="10"/>
                    <a:pt x="38" y="13"/>
                  </a:cubicBezTo>
                  <a:cubicBezTo>
                    <a:pt x="40" y="17"/>
                    <a:pt x="31" y="22"/>
                    <a:pt x="27" y="25"/>
                  </a:cubicBezTo>
                  <a:cubicBezTo>
                    <a:pt x="23" y="28"/>
                    <a:pt x="26" y="21"/>
                    <a:pt x="28" y="20"/>
                  </a:cubicBezTo>
                  <a:cubicBezTo>
                    <a:pt x="31" y="19"/>
                    <a:pt x="31" y="16"/>
                    <a:pt x="28" y="16"/>
                  </a:cubicBezTo>
                  <a:cubicBezTo>
                    <a:pt x="25" y="15"/>
                    <a:pt x="27" y="14"/>
                    <a:pt x="30" y="10"/>
                  </a:cubicBezTo>
                  <a:cubicBezTo>
                    <a:pt x="32" y="6"/>
                    <a:pt x="31" y="2"/>
                    <a:pt x="27" y="1"/>
                  </a:cubicBezTo>
                  <a:cubicBezTo>
                    <a:pt x="24" y="0"/>
                    <a:pt x="22" y="3"/>
                    <a:pt x="22" y="8"/>
                  </a:cubicBezTo>
                  <a:cubicBezTo>
                    <a:pt x="22" y="13"/>
                    <a:pt x="24" y="12"/>
                    <a:pt x="17" y="13"/>
                  </a:cubicBezTo>
                  <a:cubicBezTo>
                    <a:pt x="11" y="13"/>
                    <a:pt x="21" y="17"/>
                    <a:pt x="15" y="20"/>
                  </a:cubicBezTo>
                  <a:cubicBezTo>
                    <a:pt x="8" y="24"/>
                    <a:pt x="14" y="29"/>
                    <a:pt x="7" y="33"/>
                  </a:cubicBezTo>
                  <a:cubicBezTo>
                    <a:pt x="0" y="37"/>
                    <a:pt x="6" y="37"/>
                    <a:pt x="6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2" name="Freeform 3228"/>
            <p:cNvSpPr>
              <a:spLocks/>
            </p:cNvSpPr>
            <p:nvPr/>
          </p:nvSpPr>
          <p:spPr bwMode="auto">
            <a:xfrm>
              <a:off x="6514006" y="2030989"/>
              <a:ext cx="20943" cy="22326"/>
            </a:xfrm>
            <a:custGeom>
              <a:avLst/>
              <a:gdLst>
                <a:gd name="T0" fmla="*/ 2147483647 w 26"/>
                <a:gd name="T1" fmla="*/ 2147483647 h 27"/>
                <a:gd name="T2" fmla="*/ 2147483647 w 26"/>
                <a:gd name="T3" fmla="*/ 2147483647 h 27"/>
                <a:gd name="T4" fmla="*/ 2147483647 w 26"/>
                <a:gd name="T5" fmla="*/ 2147483647 h 27"/>
                <a:gd name="T6" fmla="*/ 2147483647 w 26"/>
                <a:gd name="T7" fmla="*/ 2147483647 h 27"/>
                <a:gd name="T8" fmla="*/ 2147483647 w 26"/>
                <a:gd name="T9" fmla="*/ 2147483647 h 27"/>
                <a:gd name="T10" fmla="*/ 2147483647 w 26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7">
                  <a:moveTo>
                    <a:pt x="9" y="17"/>
                  </a:moveTo>
                  <a:cubicBezTo>
                    <a:pt x="11" y="19"/>
                    <a:pt x="22" y="7"/>
                    <a:pt x="24" y="3"/>
                  </a:cubicBezTo>
                  <a:cubicBezTo>
                    <a:pt x="26" y="0"/>
                    <a:pt x="20" y="1"/>
                    <a:pt x="12" y="6"/>
                  </a:cubicBezTo>
                  <a:cubicBezTo>
                    <a:pt x="4" y="11"/>
                    <a:pt x="2" y="10"/>
                    <a:pt x="1" y="19"/>
                  </a:cubicBezTo>
                  <a:cubicBezTo>
                    <a:pt x="0" y="27"/>
                    <a:pt x="4" y="20"/>
                    <a:pt x="4" y="20"/>
                  </a:cubicBezTo>
                  <a:cubicBezTo>
                    <a:pt x="2" y="17"/>
                    <a:pt x="6" y="16"/>
                    <a:pt x="9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3" name="Freeform 3229"/>
            <p:cNvSpPr>
              <a:spLocks/>
            </p:cNvSpPr>
            <p:nvPr/>
          </p:nvSpPr>
          <p:spPr bwMode="auto">
            <a:xfrm>
              <a:off x="6550254" y="2012796"/>
              <a:ext cx="35442" cy="33076"/>
            </a:xfrm>
            <a:custGeom>
              <a:avLst/>
              <a:gdLst>
                <a:gd name="T0" fmla="*/ 2147483647 w 44"/>
                <a:gd name="T1" fmla="*/ 2147483647 h 40"/>
                <a:gd name="T2" fmla="*/ 2147483647 w 44"/>
                <a:gd name="T3" fmla="*/ 2147483647 h 40"/>
                <a:gd name="T4" fmla="*/ 2147483647 w 44"/>
                <a:gd name="T5" fmla="*/ 2147483647 h 40"/>
                <a:gd name="T6" fmla="*/ 2147483647 w 44"/>
                <a:gd name="T7" fmla="*/ 2147483647 h 40"/>
                <a:gd name="T8" fmla="*/ 2147483647 w 44"/>
                <a:gd name="T9" fmla="*/ 2147483647 h 40"/>
                <a:gd name="T10" fmla="*/ 2147483647 w 44"/>
                <a:gd name="T11" fmla="*/ 2147483647 h 40"/>
                <a:gd name="T12" fmla="*/ 2147483647 w 44"/>
                <a:gd name="T13" fmla="*/ 2147483647 h 40"/>
                <a:gd name="T14" fmla="*/ 2147483647 w 44"/>
                <a:gd name="T15" fmla="*/ 2147483647 h 40"/>
                <a:gd name="T16" fmla="*/ 2147483647 w 44"/>
                <a:gd name="T17" fmla="*/ 2147483647 h 40"/>
                <a:gd name="T18" fmla="*/ 2147483647 w 44"/>
                <a:gd name="T19" fmla="*/ 2147483647 h 40"/>
                <a:gd name="T20" fmla="*/ 2147483647 w 44"/>
                <a:gd name="T21" fmla="*/ 2147483647 h 40"/>
                <a:gd name="T22" fmla="*/ 2147483647 w 44"/>
                <a:gd name="T23" fmla="*/ 2147483647 h 40"/>
                <a:gd name="T24" fmla="*/ 2147483647 w 44"/>
                <a:gd name="T25" fmla="*/ 2147483647 h 40"/>
                <a:gd name="T26" fmla="*/ 2147483647 w 44"/>
                <a:gd name="T27" fmla="*/ 2147483647 h 40"/>
                <a:gd name="T28" fmla="*/ 2147483647 w 44"/>
                <a:gd name="T29" fmla="*/ 2147483647 h 40"/>
                <a:gd name="T30" fmla="*/ 2147483647 w 44"/>
                <a:gd name="T31" fmla="*/ 2147483647 h 40"/>
                <a:gd name="T32" fmla="*/ 2147483647 w 44"/>
                <a:gd name="T33" fmla="*/ 2147483647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40">
                  <a:moveTo>
                    <a:pt x="38" y="6"/>
                  </a:moveTo>
                  <a:cubicBezTo>
                    <a:pt x="36" y="4"/>
                    <a:pt x="34" y="8"/>
                    <a:pt x="32" y="5"/>
                  </a:cubicBezTo>
                  <a:cubicBezTo>
                    <a:pt x="31" y="2"/>
                    <a:pt x="30" y="7"/>
                    <a:pt x="26" y="3"/>
                  </a:cubicBezTo>
                  <a:cubicBezTo>
                    <a:pt x="22" y="0"/>
                    <a:pt x="29" y="7"/>
                    <a:pt x="27" y="10"/>
                  </a:cubicBezTo>
                  <a:cubicBezTo>
                    <a:pt x="25" y="14"/>
                    <a:pt x="22" y="9"/>
                    <a:pt x="15" y="10"/>
                  </a:cubicBezTo>
                  <a:cubicBezTo>
                    <a:pt x="7" y="11"/>
                    <a:pt x="19" y="11"/>
                    <a:pt x="22" y="13"/>
                  </a:cubicBezTo>
                  <a:cubicBezTo>
                    <a:pt x="26" y="16"/>
                    <a:pt x="22" y="16"/>
                    <a:pt x="16" y="14"/>
                  </a:cubicBezTo>
                  <a:cubicBezTo>
                    <a:pt x="10" y="11"/>
                    <a:pt x="3" y="15"/>
                    <a:pt x="5" y="19"/>
                  </a:cubicBezTo>
                  <a:cubicBezTo>
                    <a:pt x="7" y="24"/>
                    <a:pt x="17" y="23"/>
                    <a:pt x="9" y="25"/>
                  </a:cubicBezTo>
                  <a:cubicBezTo>
                    <a:pt x="0" y="26"/>
                    <a:pt x="9" y="27"/>
                    <a:pt x="4" y="31"/>
                  </a:cubicBezTo>
                  <a:cubicBezTo>
                    <a:pt x="0" y="35"/>
                    <a:pt x="5" y="34"/>
                    <a:pt x="5" y="34"/>
                  </a:cubicBezTo>
                  <a:cubicBezTo>
                    <a:pt x="9" y="31"/>
                    <a:pt x="11" y="35"/>
                    <a:pt x="11" y="37"/>
                  </a:cubicBezTo>
                  <a:cubicBezTo>
                    <a:pt x="10" y="40"/>
                    <a:pt x="13" y="38"/>
                    <a:pt x="17" y="34"/>
                  </a:cubicBezTo>
                  <a:cubicBezTo>
                    <a:pt x="21" y="31"/>
                    <a:pt x="32" y="30"/>
                    <a:pt x="37" y="27"/>
                  </a:cubicBezTo>
                  <a:cubicBezTo>
                    <a:pt x="41" y="25"/>
                    <a:pt x="41" y="24"/>
                    <a:pt x="41" y="18"/>
                  </a:cubicBezTo>
                  <a:cubicBezTo>
                    <a:pt x="41" y="13"/>
                    <a:pt x="40" y="13"/>
                    <a:pt x="42" y="11"/>
                  </a:cubicBezTo>
                  <a:cubicBezTo>
                    <a:pt x="44" y="8"/>
                    <a:pt x="41" y="8"/>
                    <a:pt x="38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4" name="Freeform 3230"/>
            <p:cNvSpPr>
              <a:spLocks/>
            </p:cNvSpPr>
            <p:nvPr/>
          </p:nvSpPr>
          <p:spPr bwMode="auto">
            <a:xfrm>
              <a:off x="6581668" y="1997085"/>
              <a:ext cx="31415" cy="21500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2147483647 w 39"/>
                <a:gd name="T21" fmla="*/ 2147483647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26">
                  <a:moveTo>
                    <a:pt x="21" y="24"/>
                  </a:moveTo>
                  <a:cubicBezTo>
                    <a:pt x="25" y="23"/>
                    <a:pt x="27" y="23"/>
                    <a:pt x="28" y="20"/>
                  </a:cubicBezTo>
                  <a:cubicBezTo>
                    <a:pt x="28" y="17"/>
                    <a:pt x="29" y="17"/>
                    <a:pt x="34" y="14"/>
                  </a:cubicBezTo>
                  <a:cubicBezTo>
                    <a:pt x="39" y="12"/>
                    <a:pt x="37" y="9"/>
                    <a:pt x="34" y="8"/>
                  </a:cubicBezTo>
                  <a:cubicBezTo>
                    <a:pt x="31" y="8"/>
                    <a:pt x="30" y="8"/>
                    <a:pt x="28" y="4"/>
                  </a:cubicBezTo>
                  <a:cubicBezTo>
                    <a:pt x="26" y="0"/>
                    <a:pt x="25" y="13"/>
                    <a:pt x="24" y="10"/>
                  </a:cubicBezTo>
                  <a:cubicBezTo>
                    <a:pt x="24" y="8"/>
                    <a:pt x="22" y="7"/>
                    <a:pt x="20" y="10"/>
                  </a:cubicBezTo>
                  <a:cubicBezTo>
                    <a:pt x="18" y="14"/>
                    <a:pt x="19" y="13"/>
                    <a:pt x="16" y="10"/>
                  </a:cubicBezTo>
                  <a:cubicBezTo>
                    <a:pt x="13" y="6"/>
                    <a:pt x="13" y="12"/>
                    <a:pt x="11" y="14"/>
                  </a:cubicBezTo>
                  <a:cubicBezTo>
                    <a:pt x="8" y="16"/>
                    <a:pt x="8" y="15"/>
                    <a:pt x="10" y="18"/>
                  </a:cubicBezTo>
                  <a:cubicBezTo>
                    <a:pt x="12" y="22"/>
                    <a:pt x="12" y="21"/>
                    <a:pt x="6" y="20"/>
                  </a:cubicBezTo>
                  <a:cubicBezTo>
                    <a:pt x="0" y="18"/>
                    <a:pt x="6" y="23"/>
                    <a:pt x="6" y="23"/>
                  </a:cubicBezTo>
                  <a:cubicBezTo>
                    <a:pt x="9" y="26"/>
                    <a:pt x="16" y="24"/>
                    <a:pt x="21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5" name="Freeform 3231"/>
            <p:cNvSpPr>
              <a:spLocks/>
            </p:cNvSpPr>
            <p:nvPr/>
          </p:nvSpPr>
          <p:spPr bwMode="auto">
            <a:xfrm>
              <a:off x="6600196" y="1990470"/>
              <a:ext cx="30610" cy="14885"/>
            </a:xfrm>
            <a:custGeom>
              <a:avLst/>
              <a:gdLst>
                <a:gd name="T0" fmla="*/ 2147483647 w 38"/>
                <a:gd name="T1" fmla="*/ 2147483647 h 18"/>
                <a:gd name="T2" fmla="*/ 2147483647 w 38"/>
                <a:gd name="T3" fmla="*/ 0 h 18"/>
                <a:gd name="T4" fmla="*/ 2147483647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2147483647 w 38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18">
                  <a:moveTo>
                    <a:pt x="34" y="6"/>
                  </a:moveTo>
                  <a:cubicBezTo>
                    <a:pt x="38" y="2"/>
                    <a:pt x="24" y="0"/>
                    <a:pt x="18" y="0"/>
                  </a:cubicBezTo>
                  <a:cubicBezTo>
                    <a:pt x="12" y="1"/>
                    <a:pt x="12" y="3"/>
                    <a:pt x="6" y="7"/>
                  </a:cubicBezTo>
                  <a:cubicBezTo>
                    <a:pt x="0" y="10"/>
                    <a:pt x="8" y="12"/>
                    <a:pt x="8" y="12"/>
                  </a:cubicBezTo>
                  <a:cubicBezTo>
                    <a:pt x="8" y="12"/>
                    <a:pt x="15" y="15"/>
                    <a:pt x="21" y="16"/>
                  </a:cubicBezTo>
                  <a:cubicBezTo>
                    <a:pt x="27" y="18"/>
                    <a:pt x="31" y="9"/>
                    <a:pt x="3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6" name="Freeform 3232"/>
            <p:cNvSpPr>
              <a:spLocks/>
            </p:cNvSpPr>
            <p:nvPr/>
          </p:nvSpPr>
          <p:spPr bwMode="auto">
            <a:xfrm>
              <a:off x="6620333" y="1980547"/>
              <a:ext cx="21748" cy="1323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11" y="12"/>
                  </a:moveTo>
                  <a:cubicBezTo>
                    <a:pt x="12" y="16"/>
                    <a:pt x="20" y="14"/>
                    <a:pt x="23" y="11"/>
                  </a:cubicBezTo>
                  <a:cubicBezTo>
                    <a:pt x="27" y="9"/>
                    <a:pt x="17" y="6"/>
                    <a:pt x="8" y="3"/>
                  </a:cubicBezTo>
                  <a:cubicBezTo>
                    <a:pt x="0" y="0"/>
                    <a:pt x="8" y="6"/>
                    <a:pt x="8" y="6"/>
                  </a:cubicBezTo>
                  <a:cubicBezTo>
                    <a:pt x="13" y="7"/>
                    <a:pt x="11" y="8"/>
                    <a:pt x="11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7" name="Freeform 3233"/>
            <p:cNvSpPr>
              <a:spLocks/>
            </p:cNvSpPr>
            <p:nvPr/>
          </p:nvSpPr>
          <p:spPr bwMode="auto">
            <a:xfrm>
              <a:off x="6646109" y="1982201"/>
              <a:ext cx="12888" cy="11576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9" y="12"/>
                  </a:moveTo>
                  <a:cubicBezTo>
                    <a:pt x="11" y="14"/>
                    <a:pt x="16" y="11"/>
                    <a:pt x="16" y="5"/>
                  </a:cubicBezTo>
                  <a:cubicBezTo>
                    <a:pt x="16" y="0"/>
                    <a:pt x="10" y="2"/>
                    <a:pt x="5" y="4"/>
                  </a:cubicBezTo>
                  <a:cubicBezTo>
                    <a:pt x="0" y="6"/>
                    <a:pt x="3" y="9"/>
                    <a:pt x="3" y="9"/>
                  </a:cubicBezTo>
                  <a:cubicBezTo>
                    <a:pt x="8" y="14"/>
                    <a:pt x="7" y="10"/>
                    <a:pt x="9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0" name="Freeform 3234"/>
            <p:cNvSpPr>
              <a:spLocks/>
            </p:cNvSpPr>
            <p:nvPr/>
          </p:nvSpPr>
          <p:spPr bwMode="auto">
            <a:xfrm>
              <a:off x="6687995" y="1951604"/>
              <a:ext cx="44303" cy="19845"/>
            </a:xfrm>
            <a:custGeom>
              <a:avLst/>
              <a:gdLst>
                <a:gd name="T0" fmla="*/ 2147483647 w 55"/>
                <a:gd name="T1" fmla="*/ 2147483647 h 24"/>
                <a:gd name="T2" fmla="*/ 2147483647 w 55"/>
                <a:gd name="T3" fmla="*/ 2147483647 h 24"/>
                <a:gd name="T4" fmla="*/ 2147483647 w 55"/>
                <a:gd name="T5" fmla="*/ 2147483647 h 24"/>
                <a:gd name="T6" fmla="*/ 2147483647 w 55"/>
                <a:gd name="T7" fmla="*/ 2147483647 h 24"/>
                <a:gd name="T8" fmla="*/ 2147483647 w 55"/>
                <a:gd name="T9" fmla="*/ 2147483647 h 24"/>
                <a:gd name="T10" fmla="*/ 2147483647 w 55"/>
                <a:gd name="T11" fmla="*/ 2147483647 h 24"/>
                <a:gd name="T12" fmla="*/ 2147483647 w 55"/>
                <a:gd name="T13" fmla="*/ 2147483647 h 24"/>
                <a:gd name="T14" fmla="*/ 2147483647 w 55"/>
                <a:gd name="T15" fmla="*/ 2147483647 h 24"/>
                <a:gd name="T16" fmla="*/ 2147483647 w 55"/>
                <a:gd name="T17" fmla="*/ 2147483647 h 24"/>
                <a:gd name="T18" fmla="*/ 2147483647 w 55"/>
                <a:gd name="T19" fmla="*/ 2147483647 h 24"/>
                <a:gd name="T20" fmla="*/ 2147483647 w 55"/>
                <a:gd name="T21" fmla="*/ 2147483647 h 24"/>
                <a:gd name="T22" fmla="*/ 2147483647 w 55"/>
                <a:gd name="T23" fmla="*/ 2147483647 h 24"/>
                <a:gd name="T24" fmla="*/ 2147483647 w 55"/>
                <a:gd name="T25" fmla="*/ 2147483647 h 24"/>
                <a:gd name="T26" fmla="*/ 2147483647 w 55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" h="24">
                  <a:moveTo>
                    <a:pt x="35" y="21"/>
                  </a:moveTo>
                  <a:cubicBezTo>
                    <a:pt x="38" y="21"/>
                    <a:pt x="37" y="18"/>
                    <a:pt x="40" y="18"/>
                  </a:cubicBezTo>
                  <a:cubicBezTo>
                    <a:pt x="43" y="18"/>
                    <a:pt x="42" y="15"/>
                    <a:pt x="44" y="12"/>
                  </a:cubicBezTo>
                  <a:cubicBezTo>
                    <a:pt x="47" y="8"/>
                    <a:pt x="48" y="6"/>
                    <a:pt x="52" y="7"/>
                  </a:cubicBezTo>
                  <a:cubicBezTo>
                    <a:pt x="55" y="8"/>
                    <a:pt x="55" y="4"/>
                    <a:pt x="52" y="2"/>
                  </a:cubicBezTo>
                  <a:cubicBezTo>
                    <a:pt x="49" y="0"/>
                    <a:pt x="43" y="7"/>
                    <a:pt x="36" y="11"/>
                  </a:cubicBezTo>
                  <a:cubicBezTo>
                    <a:pt x="29" y="14"/>
                    <a:pt x="21" y="12"/>
                    <a:pt x="19" y="11"/>
                  </a:cubicBezTo>
                  <a:cubicBezTo>
                    <a:pt x="18" y="9"/>
                    <a:pt x="17" y="6"/>
                    <a:pt x="15" y="10"/>
                  </a:cubicBezTo>
                  <a:cubicBezTo>
                    <a:pt x="14" y="13"/>
                    <a:pt x="12" y="10"/>
                    <a:pt x="10" y="12"/>
                  </a:cubicBezTo>
                  <a:cubicBezTo>
                    <a:pt x="9" y="14"/>
                    <a:pt x="9" y="15"/>
                    <a:pt x="4" y="14"/>
                  </a:cubicBezTo>
                  <a:cubicBezTo>
                    <a:pt x="0" y="12"/>
                    <a:pt x="6" y="18"/>
                    <a:pt x="7" y="21"/>
                  </a:cubicBezTo>
                  <a:cubicBezTo>
                    <a:pt x="8" y="24"/>
                    <a:pt x="10" y="23"/>
                    <a:pt x="10" y="23"/>
                  </a:cubicBezTo>
                  <a:cubicBezTo>
                    <a:pt x="12" y="23"/>
                    <a:pt x="24" y="21"/>
                    <a:pt x="27" y="19"/>
                  </a:cubicBezTo>
                  <a:cubicBezTo>
                    <a:pt x="30" y="17"/>
                    <a:pt x="31" y="22"/>
                    <a:pt x="35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2" name="Freeform 3235"/>
            <p:cNvSpPr>
              <a:spLocks/>
            </p:cNvSpPr>
            <p:nvPr/>
          </p:nvSpPr>
          <p:spPr bwMode="auto">
            <a:xfrm>
              <a:off x="6700078" y="1976412"/>
              <a:ext cx="22555" cy="5788"/>
            </a:xfrm>
            <a:custGeom>
              <a:avLst/>
              <a:gdLst>
                <a:gd name="T0" fmla="*/ 2147483647 w 28"/>
                <a:gd name="T1" fmla="*/ 2147483647 h 7"/>
                <a:gd name="T2" fmla="*/ 2147483647 w 28"/>
                <a:gd name="T3" fmla="*/ 0 h 7"/>
                <a:gd name="T4" fmla="*/ 2147483647 w 28"/>
                <a:gd name="T5" fmla="*/ 2147483647 h 7"/>
                <a:gd name="T6" fmla="*/ 2147483647 w 28"/>
                <a:gd name="T7" fmla="*/ 2147483647 h 7"/>
                <a:gd name="T8" fmla="*/ 2147483647 w 28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7">
                  <a:moveTo>
                    <a:pt x="23" y="5"/>
                  </a:moveTo>
                  <a:cubicBezTo>
                    <a:pt x="28" y="3"/>
                    <a:pt x="6" y="0"/>
                    <a:pt x="5" y="0"/>
                  </a:cubicBezTo>
                  <a:cubicBezTo>
                    <a:pt x="1" y="1"/>
                    <a:pt x="8" y="2"/>
                    <a:pt x="4" y="2"/>
                  </a:cubicBezTo>
                  <a:cubicBezTo>
                    <a:pt x="0" y="2"/>
                    <a:pt x="2" y="3"/>
                    <a:pt x="8" y="5"/>
                  </a:cubicBezTo>
                  <a:cubicBezTo>
                    <a:pt x="14" y="7"/>
                    <a:pt x="17" y="7"/>
                    <a:pt x="2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3" name="Freeform 3236"/>
            <p:cNvSpPr>
              <a:spLocks/>
            </p:cNvSpPr>
            <p:nvPr/>
          </p:nvSpPr>
          <p:spPr bwMode="auto">
            <a:xfrm>
              <a:off x="6714577" y="1963181"/>
              <a:ext cx="20943" cy="16538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0 h 20"/>
                <a:gd name="T6" fmla="*/ 2147483647 w 26"/>
                <a:gd name="T7" fmla="*/ 2147483647 h 20"/>
                <a:gd name="T8" fmla="*/ 2147483647 w 26"/>
                <a:gd name="T9" fmla="*/ 2147483647 h 20"/>
                <a:gd name="T10" fmla="*/ 2147483647 w 26"/>
                <a:gd name="T11" fmla="*/ 2147483647 h 20"/>
                <a:gd name="T12" fmla="*/ 2147483647 w 26"/>
                <a:gd name="T13" fmla="*/ 2147483647 h 20"/>
                <a:gd name="T14" fmla="*/ 2147483647 w 26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0">
                  <a:moveTo>
                    <a:pt x="21" y="14"/>
                  </a:moveTo>
                  <a:cubicBezTo>
                    <a:pt x="26" y="10"/>
                    <a:pt x="25" y="8"/>
                    <a:pt x="25" y="6"/>
                  </a:cubicBezTo>
                  <a:cubicBezTo>
                    <a:pt x="25" y="3"/>
                    <a:pt x="24" y="0"/>
                    <a:pt x="21" y="0"/>
                  </a:cubicBezTo>
                  <a:cubicBezTo>
                    <a:pt x="18" y="1"/>
                    <a:pt x="18" y="2"/>
                    <a:pt x="21" y="4"/>
                  </a:cubicBezTo>
                  <a:cubicBezTo>
                    <a:pt x="24" y="7"/>
                    <a:pt x="11" y="9"/>
                    <a:pt x="6" y="11"/>
                  </a:cubicBezTo>
                  <a:cubicBezTo>
                    <a:pt x="0" y="13"/>
                    <a:pt x="1" y="15"/>
                    <a:pt x="1" y="15"/>
                  </a:cubicBezTo>
                  <a:cubicBezTo>
                    <a:pt x="2" y="17"/>
                    <a:pt x="6" y="19"/>
                    <a:pt x="9" y="19"/>
                  </a:cubicBezTo>
                  <a:cubicBezTo>
                    <a:pt x="12" y="20"/>
                    <a:pt x="16" y="19"/>
                    <a:pt x="21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4" name="Freeform 3237"/>
            <p:cNvSpPr>
              <a:spLocks/>
            </p:cNvSpPr>
            <p:nvPr/>
          </p:nvSpPr>
          <p:spPr bwMode="auto">
            <a:xfrm>
              <a:off x="6735520" y="1957393"/>
              <a:ext cx="12083" cy="12404"/>
            </a:xfrm>
            <a:custGeom>
              <a:avLst/>
              <a:gdLst>
                <a:gd name="T0" fmla="*/ 2147483647 w 15"/>
                <a:gd name="T1" fmla="*/ 2147483647 h 15"/>
                <a:gd name="T2" fmla="*/ 2147483647 w 15"/>
                <a:gd name="T3" fmla="*/ 2147483647 h 15"/>
                <a:gd name="T4" fmla="*/ 2147483647 w 15"/>
                <a:gd name="T5" fmla="*/ 2147483647 h 15"/>
                <a:gd name="T6" fmla="*/ 2147483647 w 15"/>
                <a:gd name="T7" fmla="*/ 2147483647 h 15"/>
                <a:gd name="T8" fmla="*/ 2147483647 w 15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3"/>
                    <a:pt x="14" y="15"/>
                    <a:pt x="14" y="10"/>
                  </a:cubicBezTo>
                  <a:cubicBezTo>
                    <a:pt x="14" y="5"/>
                    <a:pt x="15" y="6"/>
                    <a:pt x="11" y="4"/>
                  </a:cubicBezTo>
                  <a:cubicBezTo>
                    <a:pt x="6" y="3"/>
                    <a:pt x="0" y="0"/>
                    <a:pt x="1" y="7"/>
                  </a:cubicBezTo>
                  <a:cubicBezTo>
                    <a:pt x="1" y="7"/>
                    <a:pt x="0" y="13"/>
                    <a:pt x="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5" name="Freeform 3238"/>
            <p:cNvSpPr>
              <a:spLocks/>
            </p:cNvSpPr>
            <p:nvPr/>
          </p:nvSpPr>
          <p:spPr bwMode="auto">
            <a:xfrm>
              <a:off x="6777406" y="1935066"/>
              <a:ext cx="23360" cy="15712"/>
            </a:xfrm>
            <a:custGeom>
              <a:avLst/>
              <a:gdLst>
                <a:gd name="T0" fmla="*/ 2147483647 w 29"/>
                <a:gd name="T1" fmla="*/ 2147483647 h 19"/>
                <a:gd name="T2" fmla="*/ 2147483647 w 29"/>
                <a:gd name="T3" fmla="*/ 2147483647 h 19"/>
                <a:gd name="T4" fmla="*/ 2147483647 w 29"/>
                <a:gd name="T5" fmla="*/ 2147483647 h 19"/>
                <a:gd name="T6" fmla="*/ 2147483647 w 29"/>
                <a:gd name="T7" fmla="*/ 2147483647 h 19"/>
                <a:gd name="T8" fmla="*/ 2147483647 w 29"/>
                <a:gd name="T9" fmla="*/ 2147483647 h 19"/>
                <a:gd name="T10" fmla="*/ 2147483647 w 29"/>
                <a:gd name="T11" fmla="*/ 2147483647 h 19"/>
                <a:gd name="T12" fmla="*/ 2147483647 w 29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9">
                  <a:moveTo>
                    <a:pt x="9" y="8"/>
                  </a:moveTo>
                  <a:cubicBezTo>
                    <a:pt x="0" y="8"/>
                    <a:pt x="6" y="11"/>
                    <a:pt x="6" y="11"/>
                  </a:cubicBezTo>
                  <a:cubicBezTo>
                    <a:pt x="14" y="19"/>
                    <a:pt x="19" y="14"/>
                    <a:pt x="24" y="12"/>
                  </a:cubicBezTo>
                  <a:cubicBezTo>
                    <a:pt x="29" y="11"/>
                    <a:pt x="28" y="9"/>
                    <a:pt x="28" y="7"/>
                  </a:cubicBezTo>
                  <a:cubicBezTo>
                    <a:pt x="29" y="4"/>
                    <a:pt x="25" y="3"/>
                    <a:pt x="20" y="1"/>
                  </a:cubicBezTo>
                  <a:cubicBezTo>
                    <a:pt x="15" y="0"/>
                    <a:pt x="14" y="2"/>
                    <a:pt x="18" y="5"/>
                  </a:cubicBezTo>
                  <a:cubicBezTo>
                    <a:pt x="22" y="8"/>
                    <a:pt x="18" y="7"/>
                    <a:pt x="9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6" name="Freeform 3239"/>
            <p:cNvSpPr>
              <a:spLocks/>
            </p:cNvSpPr>
            <p:nvPr/>
          </p:nvSpPr>
          <p:spPr bwMode="auto">
            <a:xfrm>
              <a:off x="6230468" y="1936721"/>
              <a:ext cx="706428" cy="593722"/>
            </a:xfrm>
            <a:custGeom>
              <a:avLst/>
              <a:gdLst>
                <a:gd name="T0" fmla="*/ 2147483647 w 877"/>
                <a:gd name="T1" fmla="*/ 2147483647 h 718"/>
                <a:gd name="T2" fmla="*/ 2147483647 w 877"/>
                <a:gd name="T3" fmla="*/ 2147483647 h 718"/>
                <a:gd name="T4" fmla="*/ 2147483647 w 877"/>
                <a:gd name="T5" fmla="*/ 2147483647 h 718"/>
                <a:gd name="T6" fmla="*/ 2147483647 w 877"/>
                <a:gd name="T7" fmla="*/ 2147483647 h 718"/>
                <a:gd name="T8" fmla="*/ 2147483647 w 877"/>
                <a:gd name="T9" fmla="*/ 2147483647 h 718"/>
                <a:gd name="T10" fmla="*/ 2147483647 w 877"/>
                <a:gd name="T11" fmla="*/ 2147483647 h 718"/>
                <a:gd name="T12" fmla="*/ 2147483647 w 877"/>
                <a:gd name="T13" fmla="*/ 2147483647 h 718"/>
                <a:gd name="T14" fmla="*/ 2147483647 w 877"/>
                <a:gd name="T15" fmla="*/ 2147483647 h 718"/>
                <a:gd name="T16" fmla="*/ 2147483647 w 877"/>
                <a:gd name="T17" fmla="*/ 2147483647 h 718"/>
                <a:gd name="T18" fmla="*/ 2147483647 w 877"/>
                <a:gd name="T19" fmla="*/ 2147483647 h 718"/>
                <a:gd name="T20" fmla="*/ 2147483647 w 877"/>
                <a:gd name="T21" fmla="*/ 2147483647 h 718"/>
                <a:gd name="T22" fmla="*/ 2147483647 w 877"/>
                <a:gd name="T23" fmla="*/ 2147483647 h 718"/>
                <a:gd name="T24" fmla="*/ 2147483647 w 877"/>
                <a:gd name="T25" fmla="*/ 2147483647 h 718"/>
                <a:gd name="T26" fmla="*/ 2147483647 w 877"/>
                <a:gd name="T27" fmla="*/ 2147483647 h 718"/>
                <a:gd name="T28" fmla="*/ 2147483647 w 877"/>
                <a:gd name="T29" fmla="*/ 2147483647 h 718"/>
                <a:gd name="T30" fmla="*/ 2147483647 w 877"/>
                <a:gd name="T31" fmla="*/ 2147483647 h 718"/>
                <a:gd name="T32" fmla="*/ 2147483647 w 877"/>
                <a:gd name="T33" fmla="*/ 2147483647 h 718"/>
                <a:gd name="T34" fmla="*/ 2147483647 w 877"/>
                <a:gd name="T35" fmla="*/ 2147483647 h 718"/>
                <a:gd name="T36" fmla="*/ 2147483647 w 877"/>
                <a:gd name="T37" fmla="*/ 2147483647 h 718"/>
                <a:gd name="T38" fmla="*/ 2147483647 w 877"/>
                <a:gd name="T39" fmla="*/ 2147483647 h 718"/>
                <a:gd name="T40" fmla="*/ 2147483647 w 877"/>
                <a:gd name="T41" fmla="*/ 2147483647 h 718"/>
                <a:gd name="T42" fmla="*/ 2147483647 w 877"/>
                <a:gd name="T43" fmla="*/ 2147483647 h 718"/>
                <a:gd name="T44" fmla="*/ 2147483647 w 877"/>
                <a:gd name="T45" fmla="*/ 2147483647 h 718"/>
                <a:gd name="T46" fmla="*/ 2147483647 w 877"/>
                <a:gd name="T47" fmla="*/ 2147483647 h 718"/>
                <a:gd name="T48" fmla="*/ 2147483647 w 877"/>
                <a:gd name="T49" fmla="*/ 2147483647 h 718"/>
                <a:gd name="T50" fmla="*/ 2147483647 w 877"/>
                <a:gd name="T51" fmla="*/ 2147483647 h 718"/>
                <a:gd name="T52" fmla="*/ 2147483647 w 877"/>
                <a:gd name="T53" fmla="*/ 2147483647 h 718"/>
                <a:gd name="T54" fmla="*/ 2147483647 w 877"/>
                <a:gd name="T55" fmla="*/ 2147483647 h 718"/>
                <a:gd name="T56" fmla="*/ 2147483647 w 877"/>
                <a:gd name="T57" fmla="*/ 2147483647 h 718"/>
                <a:gd name="T58" fmla="*/ 2147483647 w 877"/>
                <a:gd name="T59" fmla="*/ 2147483647 h 718"/>
                <a:gd name="T60" fmla="*/ 2147483647 w 877"/>
                <a:gd name="T61" fmla="*/ 2147483647 h 718"/>
                <a:gd name="T62" fmla="*/ 2147483647 w 877"/>
                <a:gd name="T63" fmla="*/ 2147483647 h 718"/>
                <a:gd name="T64" fmla="*/ 2147483647 w 877"/>
                <a:gd name="T65" fmla="*/ 2147483647 h 718"/>
                <a:gd name="T66" fmla="*/ 2147483647 w 877"/>
                <a:gd name="T67" fmla="*/ 2147483647 h 718"/>
                <a:gd name="T68" fmla="*/ 2147483647 w 877"/>
                <a:gd name="T69" fmla="*/ 2147483647 h 718"/>
                <a:gd name="T70" fmla="*/ 2147483647 w 877"/>
                <a:gd name="T71" fmla="*/ 2147483647 h 718"/>
                <a:gd name="T72" fmla="*/ 2147483647 w 877"/>
                <a:gd name="T73" fmla="*/ 2147483647 h 718"/>
                <a:gd name="T74" fmla="*/ 2147483647 w 877"/>
                <a:gd name="T75" fmla="*/ 2147483647 h 718"/>
                <a:gd name="T76" fmla="*/ 2147483647 w 877"/>
                <a:gd name="T77" fmla="*/ 2147483647 h 718"/>
                <a:gd name="T78" fmla="*/ 2147483647 w 877"/>
                <a:gd name="T79" fmla="*/ 2147483647 h 718"/>
                <a:gd name="T80" fmla="*/ 2147483647 w 877"/>
                <a:gd name="T81" fmla="*/ 2147483647 h 718"/>
                <a:gd name="T82" fmla="*/ 2147483647 w 877"/>
                <a:gd name="T83" fmla="*/ 2147483647 h 718"/>
                <a:gd name="T84" fmla="*/ 2147483647 w 877"/>
                <a:gd name="T85" fmla="*/ 2147483647 h 718"/>
                <a:gd name="T86" fmla="*/ 2147483647 w 877"/>
                <a:gd name="T87" fmla="*/ 2147483647 h 718"/>
                <a:gd name="T88" fmla="*/ 2147483647 w 877"/>
                <a:gd name="T89" fmla="*/ 2147483647 h 718"/>
                <a:gd name="T90" fmla="*/ 2147483647 w 877"/>
                <a:gd name="T91" fmla="*/ 2147483647 h 718"/>
                <a:gd name="T92" fmla="*/ 2147483647 w 877"/>
                <a:gd name="T93" fmla="*/ 2147483647 h 718"/>
                <a:gd name="T94" fmla="*/ 2147483647 w 877"/>
                <a:gd name="T95" fmla="*/ 2147483647 h 718"/>
                <a:gd name="T96" fmla="*/ 2147483647 w 877"/>
                <a:gd name="T97" fmla="*/ 2147483647 h 718"/>
                <a:gd name="T98" fmla="*/ 2147483647 w 877"/>
                <a:gd name="T99" fmla="*/ 2147483647 h 718"/>
                <a:gd name="T100" fmla="*/ 2147483647 w 877"/>
                <a:gd name="T101" fmla="*/ 2147483647 h 718"/>
                <a:gd name="T102" fmla="*/ 2147483647 w 877"/>
                <a:gd name="T103" fmla="*/ 2147483647 h 718"/>
                <a:gd name="T104" fmla="*/ 2147483647 w 877"/>
                <a:gd name="T105" fmla="*/ 2147483647 h 718"/>
                <a:gd name="T106" fmla="*/ 2147483647 w 877"/>
                <a:gd name="T107" fmla="*/ 2147483647 h 718"/>
                <a:gd name="T108" fmla="*/ 2147483647 w 877"/>
                <a:gd name="T109" fmla="*/ 2147483647 h 718"/>
                <a:gd name="T110" fmla="*/ 2147483647 w 877"/>
                <a:gd name="T111" fmla="*/ 2147483647 h 718"/>
                <a:gd name="T112" fmla="*/ 2147483647 w 877"/>
                <a:gd name="T113" fmla="*/ 2147483647 h 718"/>
                <a:gd name="T114" fmla="*/ 2147483647 w 877"/>
                <a:gd name="T115" fmla="*/ 2147483647 h 718"/>
                <a:gd name="T116" fmla="*/ 2147483647 w 877"/>
                <a:gd name="T117" fmla="*/ 2147483647 h 718"/>
                <a:gd name="T118" fmla="*/ 2147483647 w 877"/>
                <a:gd name="T119" fmla="*/ 2147483647 h 7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718">
                  <a:moveTo>
                    <a:pt x="525" y="127"/>
                  </a:moveTo>
                  <a:cubicBezTo>
                    <a:pt x="530" y="127"/>
                    <a:pt x="535" y="127"/>
                    <a:pt x="535" y="127"/>
                  </a:cubicBezTo>
                  <a:cubicBezTo>
                    <a:pt x="535" y="127"/>
                    <a:pt x="541" y="127"/>
                    <a:pt x="541" y="120"/>
                  </a:cubicBezTo>
                  <a:cubicBezTo>
                    <a:pt x="541" y="120"/>
                    <a:pt x="541" y="115"/>
                    <a:pt x="543" y="114"/>
                  </a:cubicBezTo>
                  <a:cubicBezTo>
                    <a:pt x="545" y="113"/>
                    <a:pt x="549" y="112"/>
                    <a:pt x="549" y="112"/>
                  </a:cubicBezTo>
                  <a:cubicBezTo>
                    <a:pt x="549" y="112"/>
                    <a:pt x="552" y="113"/>
                    <a:pt x="553" y="114"/>
                  </a:cubicBezTo>
                  <a:cubicBezTo>
                    <a:pt x="554" y="115"/>
                    <a:pt x="571" y="126"/>
                    <a:pt x="574" y="129"/>
                  </a:cubicBezTo>
                  <a:cubicBezTo>
                    <a:pt x="576" y="132"/>
                    <a:pt x="584" y="140"/>
                    <a:pt x="584" y="142"/>
                  </a:cubicBezTo>
                  <a:cubicBezTo>
                    <a:pt x="584" y="144"/>
                    <a:pt x="585" y="147"/>
                    <a:pt x="589" y="147"/>
                  </a:cubicBezTo>
                  <a:cubicBezTo>
                    <a:pt x="593" y="146"/>
                    <a:pt x="628" y="145"/>
                    <a:pt x="628" y="145"/>
                  </a:cubicBezTo>
                  <a:cubicBezTo>
                    <a:pt x="628" y="145"/>
                    <a:pt x="630" y="145"/>
                    <a:pt x="631" y="143"/>
                  </a:cubicBezTo>
                  <a:cubicBezTo>
                    <a:pt x="632" y="142"/>
                    <a:pt x="634" y="139"/>
                    <a:pt x="635" y="140"/>
                  </a:cubicBezTo>
                  <a:cubicBezTo>
                    <a:pt x="636" y="141"/>
                    <a:pt x="643" y="143"/>
                    <a:pt x="645" y="144"/>
                  </a:cubicBezTo>
                  <a:cubicBezTo>
                    <a:pt x="647" y="145"/>
                    <a:pt x="668" y="154"/>
                    <a:pt x="668" y="154"/>
                  </a:cubicBezTo>
                  <a:cubicBezTo>
                    <a:pt x="668" y="154"/>
                    <a:pt x="670" y="155"/>
                    <a:pt x="671" y="153"/>
                  </a:cubicBezTo>
                  <a:cubicBezTo>
                    <a:pt x="673" y="151"/>
                    <a:pt x="686" y="138"/>
                    <a:pt x="686" y="138"/>
                  </a:cubicBezTo>
                  <a:cubicBezTo>
                    <a:pt x="686" y="138"/>
                    <a:pt x="688" y="136"/>
                    <a:pt x="689" y="136"/>
                  </a:cubicBezTo>
                  <a:cubicBezTo>
                    <a:pt x="691" y="136"/>
                    <a:pt x="697" y="136"/>
                    <a:pt x="698" y="124"/>
                  </a:cubicBezTo>
                  <a:cubicBezTo>
                    <a:pt x="699" y="113"/>
                    <a:pt x="700" y="93"/>
                    <a:pt x="713" y="84"/>
                  </a:cubicBezTo>
                  <a:cubicBezTo>
                    <a:pt x="713" y="84"/>
                    <a:pt x="718" y="81"/>
                    <a:pt x="719" y="79"/>
                  </a:cubicBezTo>
                  <a:cubicBezTo>
                    <a:pt x="720" y="78"/>
                    <a:pt x="729" y="73"/>
                    <a:pt x="737" y="73"/>
                  </a:cubicBezTo>
                  <a:cubicBezTo>
                    <a:pt x="746" y="73"/>
                    <a:pt x="753" y="70"/>
                    <a:pt x="756" y="68"/>
                  </a:cubicBezTo>
                  <a:cubicBezTo>
                    <a:pt x="759" y="67"/>
                    <a:pt x="766" y="63"/>
                    <a:pt x="776" y="72"/>
                  </a:cubicBezTo>
                  <a:cubicBezTo>
                    <a:pt x="786" y="81"/>
                    <a:pt x="797" y="84"/>
                    <a:pt x="802" y="86"/>
                  </a:cubicBezTo>
                  <a:cubicBezTo>
                    <a:pt x="808" y="88"/>
                    <a:pt x="822" y="97"/>
                    <a:pt x="813" y="107"/>
                  </a:cubicBezTo>
                  <a:cubicBezTo>
                    <a:pt x="813" y="107"/>
                    <a:pt x="803" y="117"/>
                    <a:pt x="804" y="119"/>
                  </a:cubicBezTo>
                  <a:cubicBezTo>
                    <a:pt x="805" y="121"/>
                    <a:pt x="806" y="126"/>
                    <a:pt x="807" y="129"/>
                  </a:cubicBezTo>
                  <a:cubicBezTo>
                    <a:pt x="809" y="128"/>
                    <a:pt x="810" y="124"/>
                    <a:pt x="814" y="119"/>
                  </a:cubicBezTo>
                  <a:cubicBezTo>
                    <a:pt x="818" y="113"/>
                    <a:pt x="825" y="110"/>
                    <a:pt x="827" y="110"/>
                  </a:cubicBezTo>
                  <a:cubicBezTo>
                    <a:pt x="830" y="110"/>
                    <a:pt x="834" y="109"/>
                    <a:pt x="837" y="107"/>
                  </a:cubicBezTo>
                  <a:cubicBezTo>
                    <a:pt x="841" y="106"/>
                    <a:pt x="845" y="97"/>
                    <a:pt x="846" y="95"/>
                  </a:cubicBezTo>
                  <a:cubicBezTo>
                    <a:pt x="847" y="94"/>
                    <a:pt x="843" y="91"/>
                    <a:pt x="848" y="93"/>
                  </a:cubicBezTo>
                  <a:cubicBezTo>
                    <a:pt x="852" y="95"/>
                    <a:pt x="857" y="96"/>
                    <a:pt x="860" y="97"/>
                  </a:cubicBezTo>
                  <a:cubicBezTo>
                    <a:pt x="863" y="99"/>
                    <a:pt x="869" y="100"/>
                    <a:pt x="870" y="96"/>
                  </a:cubicBezTo>
                  <a:cubicBezTo>
                    <a:pt x="871" y="93"/>
                    <a:pt x="870" y="88"/>
                    <a:pt x="869" y="84"/>
                  </a:cubicBezTo>
                  <a:cubicBezTo>
                    <a:pt x="868" y="84"/>
                    <a:pt x="867" y="84"/>
                    <a:pt x="865" y="83"/>
                  </a:cubicBezTo>
                  <a:cubicBezTo>
                    <a:pt x="862" y="82"/>
                    <a:pt x="859" y="81"/>
                    <a:pt x="857" y="83"/>
                  </a:cubicBezTo>
                  <a:cubicBezTo>
                    <a:pt x="855" y="85"/>
                    <a:pt x="855" y="87"/>
                    <a:pt x="853" y="84"/>
                  </a:cubicBezTo>
                  <a:cubicBezTo>
                    <a:pt x="851" y="82"/>
                    <a:pt x="848" y="77"/>
                    <a:pt x="845" y="80"/>
                  </a:cubicBezTo>
                  <a:cubicBezTo>
                    <a:pt x="841" y="83"/>
                    <a:pt x="827" y="90"/>
                    <a:pt x="826" y="90"/>
                  </a:cubicBezTo>
                  <a:cubicBezTo>
                    <a:pt x="825" y="90"/>
                    <a:pt x="823" y="89"/>
                    <a:pt x="826" y="87"/>
                  </a:cubicBezTo>
                  <a:cubicBezTo>
                    <a:pt x="829" y="86"/>
                    <a:pt x="828" y="85"/>
                    <a:pt x="829" y="84"/>
                  </a:cubicBezTo>
                  <a:cubicBezTo>
                    <a:pt x="830" y="83"/>
                    <a:pt x="830" y="83"/>
                    <a:pt x="829" y="81"/>
                  </a:cubicBezTo>
                  <a:cubicBezTo>
                    <a:pt x="827" y="80"/>
                    <a:pt x="819" y="79"/>
                    <a:pt x="821" y="78"/>
                  </a:cubicBezTo>
                  <a:cubicBezTo>
                    <a:pt x="822" y="77"/>
                    <a:pt x="822" y="71"/>
                    <a:pt x="820" y="70"/>
                  </a:cubicBezTo>
                  <a:cubicBezTo>
                    <a:pt x="818" y="69"/>
                    <a:pt x="807" y="66"/>
                    <a:pt x="803" y="65"/>
                  </a:cubicBezTo>
                  <a:cubicBezTo>
                    <a:pt x="800" y="65"/>
                    <a:pt x="794" y="63"/>
                    <a:pt x="795" y="62"/>
                  </a:cubicBezTo>
                  <a:cubicBezTo>
                    <a:pt x="797" y="60"/>
                    <a:pt x="795" y="59"/>
                    <a:pt x="803" y="61"/>
                  </a:cubicBezTo>
                  <a:cubicBezTo>
                    <a:pt x="811" y="63"/>
                    <a:pt x="829" y="66"/>
                    <a:pt x="835" y="66"/>
                  </a:cubicBezTo>
                  <a:cubicBezTo>
                    <a:pt x="842" y="66"/>
                    <a:pt x="846" y="66"/>
                    <a:pt x="849" y="63"/>
                  </a:cubicBezTo>
                  <a:cubicBezTo>
                    <a:pt x="851" y="60"/>
                    <a:pt x="858" y="57"/>
                    <a:pt x="861" y="57"/>
                  </a:cubicBezTo>
                  <a:cubicBezTo>
                    <a:pt x="864" y="56"/>
                    <a:pt x="876" y="55"/>
                    <a:pt x="877" y="51"/>
                  </a:cubicBezTo>
                  <a:cubicBezTo>
                    <a:pt x="877" y="47"/>
                    <a:pt x="876" y="45"/>
                    <a:pt x="874" y="44"/>
                  </a:cubicBezTo>
                  <a:cubicBezTo>
                    <a:pt x="871" y="44"/>
                    <a:pt x="869" y="44"/>
                    <a:pt x="868" y="43"/>
                  </a:cubicBezTo>
                  <a:cubicBezTo>
                    <a:pt x="867" y="43"/>
                    <a:pt x="860" y="41"/>
                    <a:pt x="856" y="40"/>
                  </a:cubicBezTo>
                  <a:cubicBezTo>
                    <a:pt x="852" y="40"/>
                    <a:pt x="842" y="39"/>
                    <a:pt x="845" y="38"/>
                  </a:cubicBezTo>
                  <a:cubicBezTo>
                    <a:pt x="849" y="37"/>
                    <a:pt x="848" y="35"/>
                    <a:pt x="847" y="34"/>
                  </a:cubicBezTo>
                  <a:cubicBezTo>
                    <a:pt x="847" y="32"/>
                    <a:pt x="844" y="25"/>
                    <a:pt x="841" y="27"/>
                  </a:cubicBezTo>
                  <a:cubicBezTo>
                    <a:pt x="838" y="30"/>
                    <a:pt x="836" y="30"/>
                    <a:pt x="835" y="30"/>
                  </a:cubicBezTo>
                  <a:cubicBezTo>
                    <a:pt x="833" y="31"/>
                    <a:pt x="833" y="30"/>
                    <a:pt x="834" y="29"/>
                  </a:cubicBezTo>
                  <a:cubicBezTo>
                    <a:pt x="834" y="27"/>
                    <a:pt x="834" y="25"/>
                    <a:pt x="832" y="26"/>
                  </a:cubicBezTo>
                  <a:cubicBezTo>
                    <a:pt x="831" y="27"/>
                    <a:pt x="825" y="30"/>
                    <a:pt x="822" y="30"/>
                  </a:cubicBezTo>
                  <a:cubicBezTo>
                    <a:pt x="820" y="30"/>
                    <a:pt x="817" y="31"/>
                    <a:pt x="819" y="29"/>
                  </a:cubicBezTo>
                  <a:cubicBezTo>
                    <a:pt x="821" y="27"/>
                    <a:pt x="819" y="27"/>
                    <a:pt x="817" y="26"/>
                  </a:cubicBezTo>
                  <a:cubicBezTo>
                    <a:pt x="816" y="24"/>
                    <a:pt x="807" y="17"/>
                    <a:pt x="803" y="18"/>
                  </a:cubicBezTo>
                  <a:cubicBezTo>
                    <a:pt x="799" y="19"/>
                    <a:pt x="799" y="20"/>
                    <a:pt x="797" y="22"/>
                  </a:cubicBezTo>
                  <a:cubicBezTo>
                    <a:pt x="796" y="24"/>
                    <a:pt x="792" y="30"/>
                    <a:pt x="791" y="31"/>
                  </a:cubicBezTo>
                  <a:cubicBezTo>
                    <a:pt x="791" y="33"/>
                    <a:pt x="788" y="37"/>
                    <a:pt x="789" y="39"/>
                  </a:cubicBezTo>
                  <a:cubicBezTo>
                    <a:pt x="791" y="40"/>
                    <a:pt x="790" y="44"/>
                    <a:pt x="789" y="46"/>
                  </a:cubicBezTo>
                  <a:cubicBezTo>
                    <a:pt x="787" y="47"/>
                    <a:pt x="783" y="50"/>
                    <a:pt x="782" y="51"/>
                  </a:cubicBezTo>
                  <a:cubicBezTo>
                    <a:pt x="781" y="51"/>
                    <a:pt x="778" y="52"/>
                    <a:pt x="782" y="47"/>
                  </a:cubicBezTo>
                  <a:cubicBezTo>
                    <a:pt x="785" y="43"/>
                    <a:pt x="787" y="41"/>
                    <a:pt x="784" y="41"/>
                  </a:cubicBezTo>
                  <a:cubicBezTo>
                    <a:pt x="781" y="42"/>
                    <a:pt x="763" y="46"/>
                    <a:pt x="769" y="40"/>
                  </a:cubicBezTo>
                  <a:cubicBezTo>
                    <a:pt x="775" y="35"/>
                    <a:pt x="782" y="33"/>
                    <a:pt x="782" y="31"/>
                  </a:cubicBezTo>
                  <a:cubicBezTo>
                    <a:pt x="783" y="28"/>
                    <a:pt x="785" y="25"/>
                    <a:pt x="782" y="26"/>
                  </a:cubicBezTo>
                  <a:cubicBezTo>
                    <a:pt x="779" y="28"/>
                    <a:pt x="774" y="30"/>
                    <a:pt x="773" y="29"/>
                  </a:cubicBezTo>
                  <a:cubicBezTo>
                    <a:pt x="772" y="29"/>
                    <a:pt x="769" y="27"/>
                    <a:pt x="771" y="25"/>
                  </a:cubicBezTo>
                  <a:cubicBezTo>
                    <a:pt x="773" y="23"/>
                    <a:pt x="774" y="22"/>
                    <a:pt x="778" y="23"/>
                  </a:cubicBezTo>
                  <a:cubicBezTo>
                    <a:pt x="781" y="23"/>
                    <a:pt x="784" y="21"/>
                    <a:pt x="786" y="20"/>
                  </a:cubicBezTo>
                  <a:cubicBezTo>
                    <a:pt x="787" y="19"/>
                    <a:pt x="794" y="13"/>
                    <a:pt x="789" y="11"/>
                  </a:cubicBezTo>
                  <a:cubicBezTo>
                    <a:pt x="784" y="8"/>
                    <a:pt x="766" y="2"/>
                    <a:pt x="765" y="2"/>
                  </a:cubicBezTo>
                  <a:cubicBezTo>
                    <a:pt x="765" y="2"/>
                    <a:pt x="763" y="0"/>
                    <a:pt x="762" y="4"/>
                  </a:cubicBezTo>
                  <a:cubicBezTo>
                    <a:pt x="760" y="8"/>
                    <a:pt x="759" y="11"/>
                    <a:pt x="756" y="13"/>
                  </a:cubicBezTo>
                  <a:cubicBezTo>
                    <a:pt x="753" y="14"/>
                    <a:pt x="746" y="16"/>
                    <a:pt x="751" y="16"/>
                  </a:cubicBezTo>
                  <a:cubicBezTo>
                    <a:pt x="756" y="16"/>
                    <a:pt x="754" y="17"/>
                    <a:pt x="757" y="18"/>
                  </a:cubicBezTo>
                  <a:cubicBezTo>
                    <a:pt x="760" y="18"/>
                    <a:pt x="756" y="20"/>
                    <a:pt x="760" y="21"/>
                  </a:cubicBezTo>
                  <a:cubicBezTo>
                    <a:pt x="763" y="22"/>
                    <a:pt x="759" y="23"/>
                    <a:pt x="757" y="23"/>
                  </a:cubicBezTo>
                  <a:cubicBezTo>
                    <a:pt x="754" y="24"/>
                    <a:pt x="743" y="27"/>
                    <a:pt x="745" y="28"/>
                  </a:cubicBezTo>
                  <a:cubicBezTo>
                    <a:pt x="747" y="29"/>
                    <a:pt x="744" y="30"/>
                    <a:pt x="745" y="31"/>
                  </a:cubicBezTo>
                  <a:cubicBezTo>
                    <a:pt x="746" y="33"/>
                    <a:pt x="752" y="35"/>
                    <a:pt x="748" y="35"/>
                  </a:cubicBezTo>
                  <a:cubicBezTo>
                    <a:pt x="744" y="34"/>
                    <a:pt x="739" y="34"/>
                    <a:pt x="740" y="36"/>
                  </a:cubicBezTo>
                  <a:cubicBezTo>
                    <a:pt x="740" y="38"/>
                    <a:pt x="744" y="43"/>
                    <a:pt x="741" y="42"/>
                  </a:cubicBezTo>
                  <a:cubicBezTo>
                    <a:pt x="738" y="41"/>
                    <a:pt x="734" y="40"/>
                    <a:pt x="732" y="43"/>
                  </a:cubicBezTo>
                  <a:cubicBezTo>
                    <a:pt x="730" y="46"/>
                    <a:pt x="730" y="45"/>
                    <a:pt x="729" y="45"/>
                  </a:cubicBezTo>
                  <a:cubicBezTo>
                    <a:pt x="728" y="46"/>
                    <a:pt x="728" y="48"/>
                    <a:pt x="727" y="47"/>
                  </a:cubicBezTo>
                  <a:cubicBezTo>
                    <a:pt x="725" y="47"/>
                    <a:pt x="725" y="46"/>
                    <a:pt x="724" y="41"/>
                  </a:cubicBezTo>
                  <a:cubicBezTo>
                    <a:pt x="724" y="35"/>
                    <a:pt x="724" y="34"/>
                    <a:pt x="723" y="33"/>
                  </a:cubicBezTo>
                  <a:cubicBezTo>
                    <a:pt x="722" y="31"/>
                    <a:pt x="718" y="31"/>
                    <a:pt x="723" y="29"/>
                  </a:cubicBezTo>
                  <a:cubicBezTo>
                    <a:pt x="728" y="27"/>
                    <a:pt x="730" y="25"/>
                    <a:pt x="730" y="22"/>
                  </a:cubicBezTo>
                  <a:cubicBezTo>
                    <a:pt x="731" y="19"/>
                    <a:pt x="733" y="8"/>
                    <a:pt x="729" y="12"/>
                  </a:cubicBezTo>
                  <a:cubicBezTo>
                    <a:pt x="725" y="16"/>
                    <a:pt x="712" y="26"/>
                    <a:pt x="708" y="29"/>
                  </a:cubicBezTo>
                  <a:cubicBezTo>
                    <a:pt x="704" y="33"/>
                    <a:pt x="703" y="36"/>
                    <a:pt x="700" y="38"/>
                  </a:cubicBezTo>
                  <a:cubicBezTo>
                    <a:pt x="697" y="39"/>
                    <a:pt x="693" y="44"/>
                    <a:pt x="692" y="45"/>
                  </a:cubicBezTo>
                  <a:cubicBezTo>
                    <a:pt x="691" y="46"/>
                    <a:pt x="686" y="49"/>
                    <a:pt x="688" y="50"/>
                  </a:cubicBezTo>
                  <a:cubicBezTo>
                    <a:pt x="690" y="52"/>
                    <a:pt x="690" y="53"/>
                    <a:pt x="688" y="55"/>
                  </a:cubicBezTo>
                  <a:cubicBezTo>
                    <a:pt x="687" y="56"/>
                    <a:pt x="682" y="60"/>
                    <a:pt x="681" y="62"/>
                  </a:cubicBezTo>
                  <a:cubicBezTo>
                    <a:pt x="680" y="64"/>
                    <a:pt x="679" y="66"/>
                    <a:pt x="677" y="63"/>
                  </a:cubicBezTo>
                  <a:cubicBezTo>
                    <a:pt x="674" y="60"/>
                    <a:pt x="674" y="60"/>
                    <a:pt x="674" y="62"/>
                  </a:cubicBezTo>
                  <a:cubicBezTo>
                    <a:pt x="674" y="63"/>
                    <a:pt x="674" y="68"/>
                    <a:pt x="672" y="63"/>
                  </a:cubicBezTo>
                  <a:cubicBezTo>
                    <a:pt x="670" y="59"/>
                    <a:pt x="671" y="60"/>
                    <a:pt x="672" y="56"/>
                  </a:cubicBezTo>
                  <a:cubicBezTo>
                    <a:pt x="673" y="52"/>
                    <a:pt x="677" y="45"/>
                    <a:pt x="677" y="43"/>
                  </a:cubicBezTo>
                  <a:cubicBezTo>
                    <a:pt x="678" y="42"/>
                    <a:pt x="675" y="41"/>
                    <a:pt x="677" y="39"/>
                  </a:cubicBezTo>
                  <a:cubicBezTo>
                    <a:pt x="680" y="37"/>
                    <a:pt x="686" y="32"/>
                    <a:pt x="690" y="30"/>
                  </a:cubicBezTo>
                  <a:cubicBezTo>
                    <a:pt x="694" y="28"/>
                    <a:pt x="696" y="27"/>
                    <a:pt x="697" y="25"/>
                  </a:cubicBezTo>
                  <a:cubicBezTo>
                    <a:pt x="699" y="23"/>
                    <a:pt x="701" y="21"/>
                    <a:pt x="703" y="20"/>
                  </a:cubicBezTo>
                  <a:cubicBezTo>
                    <a:pt x="704" y="19"/>
                    <a:pt x="704" y="17"/>
                    <a:pt x="700" y="16"/>
                  </a:cubicBezTo>
                  <a:cubicBezTo>
                    <a:pt x="697" y="15"/>
                    <a:pt x="681" y="13"/>
                    <a:pt x="678" y="14"/>
                  </a:cubicBezTo>
                  <a:cubicBezTo>
                    <a:pt x="674" y="15"/>
                    <a:pt x="667" y="19"/>
                    <a:pt x="671" y="16"/>
                  </a:cubicBezTo>
                  <a:cubicBezTo>
                    <a:pt x="674" y="13"/>
                    <a:pt x="675" y="10"/>
                    <a:pt x="671" y="12"/>
                  </a:cubicBezTo>
                  <a:cubicBezTo>
                    <a:pt x="668" y="14"/>
                    <a:pt x="668" y="14"/>
                    <a:pt x="667" y="13"/>
                  </a:cubicBezTo>
                  <a:cubicBezTo>
                    <a:pt x="665" y="12"/>
                    <a:pt x="665" y="10"/>
                    <a:pt x="664" y="11"/>
                  </a:cubicBezTo>
                  <a:cubicBezTo>
                    <a:pt x="663" y="11"/>
                    <a:pt x="663" y="11"/>
                    <a:pt x="663" y="10"/>
                  </a:cubicBezTo>
                  <a:cubicBezTo>
                    <a:pt x="662" y="9"/>
                    <a:pt x="658" y="7"/>
                    <a:pt x="658" y="11"/>
                  </a:cubicBezTo>
                  <a:cubicBezTo>
                    <a:pt x="657" y="14"/>
                    <a:pt x="657" y="18"/>
                    <a:pt x="656" y="19"/>
                  </a:cubicBezTo>
                  <a:cubicBezTo>
                    <a:pt x="656" y="20"/>
                    <a:pt x="655" y="20"/>
                    <a:pt x="654" y="19"/>
                  </a:cubicBezTo>
                  <a:cubicBezTo>
                    <a:pt x="653" y="19"/>
                    <a:pt x="653" y="19"/>
                    <a:pt x="652" y="19"/>
                  </a:cubicBezTo>
                  <a:cubicBezTo>
                    <a:pt x="651" y="18"/>
                    <a:pt x="649" y="17"/>
                    <a:pt x="649" y="19"/>
                  </a:cubicBezTo>
                  <a:cubicBezTo>
                    <a:pt x="648" y="21"/>
                    <a:pt x="647" y="23"/>
                    <a:pt x="651" y="24"/>
                  </a:cubicBezTo>
                  <a:cubicBezTo>
                    <a:pt x="654" y="26"/>
                    <a:pt x="666" y="31"/>
                    <a:pt x="661" y="30"/>
                  </a:cubicBezTo>
                  <a:cubicBezTo>
                    <a:pt x="656" y="29"/>
                    <a:pt x="652" y="29"/>
                    <a:pt x="651" y="32"/>
                  </a:cubicBezTo>
                  <a:cubicBezTo>
                    <a:pt x="649" y="34"/>
                    <a:pt x="646" y="37"/>
                    <a:pt x="649" y="39"/>
                  </a:cubicBezTo>
                  <a:cubicBezTo>
                    <a:pt x="651" y="41"/>
                    <a:pt x="652" y="45"/>
                    <a:pt x="647" y="42"/>
                  </a:cubicBezTo>
                  <a:cubicBezTo>
                    <a:pt x="641" y="40"/>
                    <a:pt x="638" y="39"/>
                    <a:pt x="634" y="42"/>
                  </a:cubicBezTo>
                  <a:cubicBezTo>
                    <a:pt x="630" y="45"/>
                    <a:pt x="625" y="47"/>
                    <a:pt x="624" y="48"/>
                  </a:cubicBezTo>
                  <a:cubicBezTo>
                    <a:pt x="622" y="48"/>
                    <a:pt x="615" y="53"/>
                    <a:pt x="616" y="55"/>
                  </a:cubicBezTo>
                  <a:cubicBezTo>
                    <a:pt x="617" y="56"/>
                    <a:pt x="622" y="56"/>
                    <a:pt x="618" y="57"/>
                  </a:cubicBezTo>
                  <a:cubicBezTo>
                    <a:pt x="613" y="59"/>
                    <a:pt x="614" y="58"/>
                    <a:pt x="615" y="60"/>
                  </a:cubicBezTo>
                  <a:cubicBezTo>
                    <a:pt x="617" y="61"/>
                    <a:pt x="618" y="63"/>
                    <a:pt x="615" y="64"/>
                  </a:cubicBezTo>
                  <a:cubicBezTo>
                    <a:pt x="613" y="65"/>
                    <a:pt x="611" y="67"/>
                    <a:pt x="615" y="68"/>
                  </a:cubicBezTo>
                  <a:cubicBezTo>
                    <a:pt x="620" y="68"/>
                    <a:pt x="627" y="69"/>
                    <a:pt x="622" y="70"/>
                  </a:cubicBezTo>
                  <a:cubicBezTo>
                    <a:pt x="618" y="72"/>
                    <a:pt x="616" y="72"/>
                    <a:pt x="615" y="73"/>
                  </a:cubicBezTo>
                  <a:cubicBezTo>
                    <a:pt x="614" y="73"/>
                    <a:pt x="608" y="75"/>
                    <a:pt x="610" y="73"/>
                  </a:cubicBezTo>
                  <a:cubicBezTo>
                    <a:pt x="612" y="70"/>
                    <a:pt x="610" y="70"/>
                    <a:pt x="608" y="70"/>
                  </a:cubicBezTo>
                  <a:cubicBezTo>
                    <a:pt x="607" y="69"/>
                    <a:pt x="605" y="69"/>
                    <a:pt x="606" y="67"/>
                  </a:cubicBezTo>
                  <a:cubicBezTo>
                    <a:pt x="606" y="65"/>
                    <a:pt x="605" y="63"/>
                    <a:pt x="603" y="64"/>
                  </a:cubicBezTo>
                  <a:cubicBezTo>
                    <a:pt x="601" y="66"/>
                    <a:pt x="597" y="65"/>
                    <a:pt x="595" y="66"/>
                  </a:cubicBezTo>
                  <a:cubicBezTo>
                    <a:pt x="593" y="67"/>
                    <a:pt x="590" y="67"/>
                    <a:pt x="589" y="67"/>
                  </a:cubicBezTo>
                  <a:cubicBezTo>
                    <a:pt x="587" y="68"/>
                    <a:pt x="587" y="66"/>
                    <a:pt x="594" y="64"/>
                  </a:cubicBezTo>
                  <a:cubicBezTo>
                    <a:pt x="601" y="63"/>
                    <a:pt x="600" y="63"/>
                    <a:pt x="602" y="61"/>
                  </a:cubicBezTo>
                  <a:cubicBezTo>
                    <a:pt x="603" y="60"/>
                    <a:pt x="605" y="58"/>
                    <a:pt x="600" y="57"/>
                  </a:cubicBezTo>
                  <a:cubicBezTo>
                    <a:pt x="595" y="56"/>
                    <a:pt x="589" y="53"/>
                    <a:pt x="586" y="56"/>
                  </a:cubicBezTo>
                  <a:cubicBezTo>
                    <a:pt x="583" y="58"/>
                    <a:pt x="581" y="60"/>
                    <a:pt x="584" y="61"/>
                  </a:cubicBezTo>
                  <a:cubicBezTo>
                    <a:pt x="587" y="62"/>
                    <a:pt x="587" y="62"/>
                    <a:pt x="585" y="62"/>
                  </a:cubicBezTo>
                  <a:cubicBezTo>
                    <a:pt x="583" y="63"/>
                    <a:pt x="579" y="63"/>
                    <a:pt x="579" y="62"/>
                  </a:cubicBezTo>
                  <a:cubicBezTo>
                    <a:pt x="580" y="60"/>
                    <a:pt x="578" y="60"/>
                    <a:pt x="577" y="60"/>
                  </a:cubicBezTo>
                  <a:cubicBezTo>
                    <a:pt x="575" y="61"/>
                    <a:pt x="548" y="57"/>
                    <a:pt x="547" y="57"/>
                  </a:cubicBezTo>
                  <a:cubicBezTo>
                    <a:pt x="547" y="57"/>
                    <a:pt x="543" y="56"/>
                    <a:pt x="546" y="58"/>
                  </a:cubicBezTo>
                  <a:cubicBezTo>
                    <a:pt x="549" y="59"/>
                    <a:pt x="555" y="60"/>
                    <a:pt x="556" y="62"/>
                  </a:cubicBezTo>
                  <a:cubicBezTo>
                    <a:pt x="556" y="64"/>
                    <a:pt x="556" y="66"/>
                    <a:pt x="557" y="65"/>
                  </a:cubicBezTo>
                  <a:cubicBezTo>
                    <a:pt x="559" y="64"/>
                    <a:pt x="559" y="66"/>
                    <a:pt x="560" y="66"/>
                  </a:cubicBezTo>
                  <a:cubicBezTo>
                    <a:pt x="561" y="66"/>
                    <a:pt x="569" y="67"/>
                    <a:pt x="572" y="65"/>
                  </a:cubicBezTo>
                  <a:cubicBezTo>
                    <a:pt x="575" y="63"/>
                    <a:pt x="575" y="62"/>
                    <a:pt x="575" y="64"/>
                  </a:cubicBezTo>
                  <a:cubicBezTo>
                    <a:pt x="574" y="66"/>
                    <a:pt x="576" y="72"/>
                    <a:pt x="574" y="74"/>
                  </a:cubicBezTo>
                  <a:cubicBezTo>
                    <a:pt x="571" y="76"/>
                    <a:pt x="570" y="77"/>
                    <a:pt x="571" y="77"/>
                  </a:cubicBezTo>
                  <a:cubicBezTo>
                    <a:pt x="573" y="78"/>
                    <a:pt x="574" y="78"/>
                    <a:pt x="572" y="79"/>
                  </a:cubicBezTo>
                  <a:cubicBezTo>
                    <a:pt x="571" y="80"/>
                    <a:pt x="571" y="80"/>
                    <a:pt x="572" y="81"/>
                  </a:cubicBezTo>
                  <a:cubicBezTo>
                    <a:pt x="573" y="82"/>
                    <a:pt x="578" y="86"/>
                    <a:pt x="572" y="84"/>
                  </a:cubicBezTo>
                  <a:cubicBezTo>
                    <a:pt x="566" y="81"/>
                    <a:pt x="550" y="74"/>
                    <a:pt x="548" y="73"/>
                  </a:cubicBezTo>
                  <a:cubicBezTo>
                    <a:pt x="547" y="72"/>
                    <a:pt x="546" y="71"/>
                    <a:pt x="546" y="74"/>
                  </a:cubicBezTo>
                  <a:cubicBezTo>
                    <a:pt x="547" y="78"/>
                    <a:pt x="546" y="81"/>
                    <a:pt x="543" y="81"/>
                  </a:cubicBezTo>
                  <a:cubicBezTo>
                    <a:pt x="541" y="81"/>
                    <a:pt x="539" y="80"/>
                    <a:pt x="538" y="77"/>
                  </a:cubicBezTo>
                  <a:cubicBezTo>
                    <a:pt x="538" y="75"/>
                    <a:pt x="537" y="76"/>
                    <a:pt x="536" y="76"/>
                  </a:cubicBezTo>
                  <a:cubicBezTo>
                    <a:pt x="535" y="77"/>
                    <a:pt x="521" y="82"/>
                    <a:pt x="521" y="86"/>
                  </a:cubicBezTo>
                  <a:cubicBezTo>
                    <a:pt x="522" y="90"/>
                    <a:pt x="524" y="93"/>
                    <a:pt x="525" y="94"/>
                  </a:cubicBezTo>
                  <a:cubicBezTo>
                    <a:pt x="526" y="96"/>
                    <a:pt x="529" y="98"/>
                    <a:pt x="525" y="97"/>
                  </a:cubicBezTo>
                  <a:cubicBezTo>
                    <a:pt x="522" y="95"/>
                    <a:pt x="521" y="95"/>
                    <a:pt x="520" y="97"/>
                  </a:cubicBezTo>
                  <a:cubicBezTo>
                    <a:pt x="519" y="100"/>
                    <a:pt x="513" y="108"/>
                    <a:pt x="508" y="111"/>
                  </a:cubicBezTo>
                  <a:cubicBezTo>
                    <a:pt x="502" y="114"/>
                    <a:pt x="503" y="113"/>
                    <a:pt x="508" y="108"/>
                  </a:cubicBezTo>
                  <a:cubicBezTo>
                    <a:pt x="512" y="104"/>
                    <a:pt x="513" y="102"/>
                    <a:pt x="514" y="100"/>
                  </a:cubicBezTo>
                  <a:cubicBezTo>
                    <a:pt x="514" y="98"/>
                    <a:pt x="514" y="97"/>
                    <a:pt x="515" y="97"/>
                  </a:cubicBezTo>
                  <a:cubicBezTo>
                    <a:pt x="516" y="96"/>
                    <a:pt x="518" y="93"/>
                    <a:pt x="517" y="91"/>
                  </a:cubicBezTo>
                  <a:cubicBezTo>
                    <a:pt x="516" y="89"/>
                    <a:pt x="514" y="87"/>
                    <a:pt x="516" y="84"/>
                  </a:cubicBezTo>
                  <a:cubicBezTo>
                    <a:pt x="518" y="81"/>
                    <a:pt x="519" y="79"/>
                    <a:pt x="518" y="75"/>
                  </a:cubicBezTo>
                  <a:cubicBezTo>
                    <a:pt x="516" y="71"/>
                    <a:pt x="515" y="71"/>
                    <a:pt x="513" y="73"/>
                  </a:cubicBezTo>
                  <a:cubicBezTo>
                    <a:pt x="511" y="75"/>
                    <a:pt x="510" y="76"/>
                    <a:pt x="510" y="75"/>
                  </a:cubicBezTo>
                  <a:cubicBezTo>
                    <a:pt x="510" y="74"/>
                    <a:pt x="509" y="74"/>
                    <a:pt x="508" y="76"/>
                  </a:cubicBezTo>
                  <a:cubicBezTo>
                    <a:pt x="508" y="78"/>
                    <a:pt x="505" y="85"/>
                    <a:pt x="505" y="82"/>
                  </a:cubicBezTo>
                  <a:cubicBezTo>
                    <a:pt x="506" y="80"/>
                    <a:pt x="506" y="78"/>
                    <a:pt x="504" y="80"/>
                  </a:cubicBezTo>
                  <a:cubicBezTo>
                    <a:pt x="503" y="81"/>
                    <a:pt x="494" y="89"/>
                    <a:pt x="501" y="93"/>
                  </a:cubicBezTo>
                  <a:cubicBezTo>
                    <a:pt x="508" y="97"/>
                    <a:pt x="507" y="95"/>
                    <a:pt x="505" y="97"/>
                  </a:cubicBezTo>
                  <a:cubicBezTo>
                    <a:pt x="505" y="97"/>
                    <a:pt x="496" y="104"/>
                    <a:pt x="494" y="104"/>
                  </a:cubicBezTo>
                  <a:cubicBezTo>
                    <a:pt x="492" y="105"/>
                    <a:pt x="491" y="104"/>
                    <a:pt x="493" y="102"/>
                  </a:cubicBezTo>
                  <a:cubicBezTo>
                    <a:pt x="494" y="100"/>
                    <a:pt x="494" y="100"/>
                    <a:pt x="494" y="99"/>
                  </a:cubicBezTo>
                  <a:cubicBezTo>
                    <a:pt x="495" y="97"/>
                    <a:pt x="495" y="97"/>
                    <a:pt x="496" y="96"/>
                  </a:cubicBezTo>
                  <a:cubicBezTo>
                    <a:pt x="496" y="95"/>
                    <a:pt x="497" y="94"/>
                    <a:pt x="496" y="91"/>
                  </a:cubicBezTo>
                  <a:cubicBezTo>
                    <a:pt x="495" y="88"/>
                    <a:pt x="494" y="88"/>
                    <a:pt x="495" y="86"/>
                  </a:cubicBezTo>
                  <a:cubicBezTo>
                    <a:pt x="496" y="84"/>
                    <a:pt x="497" y="81"/>
                    <a:pt x="493" y="82"/>
                  </a:cubicBezTo>
                  <a:cubicBezTo>
                    <a:pt x="488" y="83"/>
                    <a:pt x="485" y="83"/>
                    <a:pt x="482" y="83"/>
                  </a:cubicBezTo>
                  <a:cubicBezTo>
                    <a:pt x="480" y="84"/>
                    <a:pt x="475" y="87"/>
                    <a:pt x="473" y="89"/>
                  </a:cubicBezTo>
                  <a:cubicBezTo>
                    <a:pt x="471" y="91"/>
                    <a:pt x="469" y="93"/>
                    <a:pt x="473" y="94"/>
                  </a:cubicBezTo>
                  <a:cubicBezTo>
                    <a:pt x="478" y="95"/>
                    <a:pt x="481" y="98"/>
                    <a:pt x="479" y="98"/>
                  </a:cubicBezTo>
                  <a:cubicBezTo>
                    <a:pt x="476" y="99"/>
                    <a:pt x="471" y="99"/>
                    <a:pt x="473" y="101"/>
                  </a:cubicBezTo>
                  <a:cubicBezTo>
                    <a:pt x="474" y="104"/>
                    <a:pt x="476" y="108"/>
                    <a:pt x="473" y="105"/>
                  </a:cubicBezTo>
                  <a:cubicBezTo>
                    <a:pt x="470" y="103"/>
                    <a:pt x="461" y="101"/>
                    <a:pt x="459" y="100"/>
                  </a:cubicBezTo>
                  <a:cubicBezTo>
                    <a:pt x="456" y="100"/>
                    <a:pt x="456" y="99"/>
                    <a:pt x="458" y="101"/>
                  </a:cubicBezTo>
                  <a:cubicBezTo>
                    <a:pt x="460" y="104"/>
                    <a:pt x="462" y="108"/>
                    <a:pt x="465" y="109"/>
                  </a:cubicBezTo>
                  <a:cubicBezTo>
                    <a:pt x="469" y="110"/>
                    <a:pt x="473" y="112"/>
                    <a:pt x="468" y="114"/>
                  </a:cubicBezTo>
                  <a:cubicBezTo>
                    <a:pt x="463" y="115"/>
                    <a:pt x="455" y="114"/>
                    <a:pt x="454" y="111"/>
                  </a:cubicBezTo>
                  <a:cubicBezTo>
                    <a:pt x="452" y="108"/>
                    <a:pt x="452" y="107"/>
                    <a:pt x="451" y="107"/>
                  </a:cubicBezTo>
                  <a:cubicBezTo>
                    <a:pt x="450" y="107"/>
                    <a:pt x="449" y="107"/>
                    <a:pt x="450" y="105"/>
                  </a:cubicBezTo>
                  <a:cubicBezTo>
                    <a:pt x="450" y="104"/>
                    <a:pt x="450" y="103"/>
                    <a:pt x="448" y="102"/>
                  </a:cubicBezTo>
                  <a:cubicBezTo>
                    <a:pt x="447" y="102"/>
                    <a:pt x="446" y="102"/>
                    <a:pt x="445" y="104"/>
                  </a:cubicBezTo>
                  <a:cubicBezTo>
                    <a:pt x="443" y="106"/>
                    <a:pt x="438" y="111"/>
                    <a:pt x="440" y="114"/>
                  </a:cubicBezTo>
                  <a:cubicBezTo>
                    <a:pt x="441" y="116"/>
                    <a:pt x="440" y="118"/>
                    <a:pt x="439" y="119"/>
                  </a:cubicBezTo>
                  <a:cubicBezTo>
                    <a:pt x="438" y="120"/>
                    <a:pt x="434" y="123"/>
                    <a:pt x="431" y="123"/>
                  </a:cubicBezTo>
                  <a:cubicBezTo>
                    <a:pt x="427" y="123"/>
                    <a:pt x="426" y="123"/>
                    <a:pt x="426" y="127"/>
                  </a:cubicBezTo>
                  <a:cubicBezTo>
                    <a:pt x="426" y="130"/>
                    <a:pt x="426" y="133"/>
                    <a:pt x="429" y="135"/>
                  </a:cubicBezTo>
                  <a:cubicBezTo>
                    <a:pt x="431" y="137"/>
                    <a:pt x="432" y="138"/>
                    <a:pt x="429" y="138"/>
                  </a:cubicBezTo>
                  <a:cubicBezTo>
                    <a:pt x="427" y="139"/>
                    <a:pt x="420" y="139"/>
                    <a:pt x="423" y="140"/>
                  </a:cubicBezTo>
                  <a:cubicBezTo>
                    <a:pt x="426" y="141"/>
                    <a:pt x="435" y="145"/>
                    <a:pt x="430" y="144"/>
                  </a:cubicBezTo>
                  <a:cubicBezTo>
                    <a:pt x="424" y="143"/>
                    <a:pt x="419" y="139"/>
                    <a:pt x="420" y="143"/>
                  </a:cubicBezTo>
                  <a:cubicBezTo>
                    <a:pt x="421" y="147"/>
                    <a:pt x="422" y="147"/>
                    <a:pt x="423" y="148"/>
                  </a:cubicBezTo>
                  <a:cubicBezTo>
                    <a:pt x="425" y="148"/>
                    <a:pt x="425" y="149"/>
                    <a:pt x="423" y="148"/>
                  </a:cubicBezTo>
                  <a:cubicBezTo>
                    <a:pt x="420" y="148"/>
                    <a:pt x="411" y="146"/>
                    <a:pt x="409" y="148"/>
                  </a:cubicBezTo>
                  <a:cubicBezTo>
                    <a:pt x="407" y="149"/>
                    <a:pt x="395" y="154"/>
                    <a:pt x="393" y="155"/>
                  </a:cubicBezTo>
                  <a:cubicBezTo>
                    <a:pt x="391" y="155"/>
                    <a:pt x="390" y="156"/>
                    <a:pt x="390" y="159"/>
                  </a:cubicBezTo>
                  <a:cubicBezTo>
                    <a:pt x="390" y="162"/>
                    <a:pt x="388" y="163"/>
                    <a:pt x="392" y="162"/>
                  </a:cubicBezTo>
                  <a:cubicBezTo>
                    <a:pt x="396" y="162"/>
                    <a:pt x="408" y="162"/>
                    <a:pt x="410" y="162"/>
                  </a:cubicBezTo>
                  <a:cubicBezTo>
                    <a:pt x="413" y="161"/>
                    <a:pt x="414" y="161"/>
                    <a:pt x="417" y="159"/>
                  </a:cubicBezTo>
                  <a:cubicBezTo>
                    <a:pt x="419" y="158"/>
                    <a:pt x="422" y="158"/>
                    <a:pt x="425" y="160"/>
                  </a:cubicBezTo>
                  <a:cubicBezTo>
                    <a:pt x="428" y="163"/>
                    <a:pt x="430" y="164"/>
                    <a:pt x="431" y="164"/>
                  </a:cubicBezTo>
                  <a:cubicBezTo>
                    <a:pt x="432" y="164"/>
                    <a:pt x="433" y="164"/>
                    <a:pt x="430" y="166"/>
                  </a:cubicBezTo>
                  <a:cubicBezTo>
                    <a:pt x="427" y="167"/>
                    <a:pt x="419" y="170"/>
                    <a:pt x="417" y="172"/>
                  </a:cubicBezTo>
                  <a:cubicBezTo>
                    <a:pt x="416" y="174"/>
                    <a:pt x="418" y="177"/>
                    <a:pt x="415" y="175"/>
                  </a:cubicBezTo>
                  <a:cubicBezTo>
                    <a:pt x="411" y="172"/>
                    <a:pt x="407" y="165"/>
                    <a:pt x="405" y="167"/>
                  </a:cubicBezTo>
                  <a:cubicBezTo>
                    <a:pt x="402" y="169"/>
                    <a:pt x="395" y="173"/>
                    <a:pt x="395" y="173"/>
                  </a:cubicBezTo>
                  <a:cubicBezTo>
                    <a:pt x="395" y="173"/>
                    <a:pt x="392" y="175"/>
                    <a:pt x="394" y="176"/>
                  </a:cubicBezTo>
                  <a:cubicBezTo>
                    <a:pt x="396" y="178"/>
                    <a:pt x="397" y="178"/>
                    <a:pt x="394" y="178"/>
                  </a:cubicBezTo>
                  <a:cubicBezTo>
                    <a:pt x="391" y="177"/>
                    <a:pt x="388" y="175"/>
                    <a:pt x="388" y="176"/>
                  </a:cubicBezTo>
                  <a:cubicBezTo>
                    <a:pt x="388" y="178"/>
                    <a:pt x="391" y="177"/>
                    <a:pt x="389" y="178"/>
                  </a:cubicBezTo>
                  <a:cubicBezTo>
                    <a:pt x="387" y="179"/>
                    <a:pt x="381" y="184"/>
                    <a:pt x="384" y="183"/>
                  </a:cubicBezTo>
                  <a:cubicBezTo>
                    <a:pt x="387" y="181"/>
                    <a:pt x="389" y="181"/>
                    <a:pt x="390" y="182"/>
                  </a:cubicBezTo>
                  <a:cubicBezTo>
                    <a:pt x="391" y="183"/>
                    <a:pt x="391" y="184"/>
                    <a:pt x="388" y="184"/>
                  </a:cubicBezTo>
                  <a:cubicBezTo>
                    <a:pt x="385" y="185"/>
                    <a:pt x="382" y="185"/>
                    <a:pt x="385" y="186"/>
                  </a:cubicBezTo>
                  <a:cubicBezTo>
                    <a:pt x="388" y="186"/>
                    <a:pt x="386" y="187"/>
                    <a:pt x="387" y="188"/>
                  </a:cubicBezTo>
                  <a:cubicBezTo>
                    <a:pt x="388" y="189"/>
                    <a:pt x="387" y="192"/>
                    <a:pt x="386" y="192"/>
                  </a:cubicBezTo>
                  <a:cubicBezTo>
                    <a:pt x="385" y="193"/>
                    <a:pt x="379" y="192"/>
                    <a:pt x="381" y="193"/>
                  </a:cubicBezTo>
                  <a:cubicBezTo>
                    <a:pt x="383" y="194"/>
                    <a:pt x="387" y="196"/>
                    <a:pt x="384" y="196"/>
                  </a:cubicBezTo>
                  <a:cubicBezTo>
                    <a:pt x="382" y="195"/>
                    <a:pt x="378" y="195"/>
                    <a:pt x="378" y="192"/>
                  </a:cubicBezTo>
                  <a:cubicBezTo>
                    <a:pt x="377" y="189"/>
                    <a:pt x="376" y="182"/>
                    <a:pt x="376" y="181"/>
                  </a:cubicBezTo>
                  <a:cubicBezTo>
                    <a:pt x="375" y="180"/>
                    <a:pt x="373" y="173"/>
                    <a:pt x="369" y="175"/>
                  </a:cubicBezTo>
                  <a:cubicBezTo>
                    <a:pt x="365" y="178"/>
                    <a:pt x="364" y="181"/>
                    <a:pt x="361" y="182"/>
                  </a:cubicBezTo>
                  <a:cubicBezTo>
                    <a:pt x="359" y="184"/>
                    <a:pt x="357" y="185"/>
                    <a:pt x="359" y="181"/>
                  </a:cubicBezTo>
                  <a:cubicBezTo>
                    <a:pt x="360" y="178"/>
                    <a:pt x="361" y="177"/>
                    <a:pt x="359" y="178"/>
                  </a:cubicBezTo>
                  <a:cubicBezTo>
                    <a:pt x="356" y="178"/>
                    <a:pt x="356" y="180"/>
                    <a:pt x="355" y="181"/>
                  </a:cubicBezTo>
                  <a:cubicBezTo>
                    <a:pt x="355" y="181"/>
                    <a:pt x="354" y="181"/>
                    <a:pt x="353" y="180"/>
                  </a:cubicBezTo>
                  <a:cubicBezTo>
                    <a:pt x="353" y="180"/>
                    <a:pt x="351" y="180"/>
                    <a:pt x="350" y="181"/>
                  </a:cubicBezTo>
                  <a:cubicBezTo>
                    <a:pt x="349" y="183"/>
                    <a:pt x="345" y="184"/>
                    <a:pt x="350" y="185"/>
                  </a:cubicBezTo>
                  <a:cubicBezTo>
                    <a:pt x="355" y="185"/>
                    <a:pt x="363" y="186"/>
                    <a:pt x="363" y="186"/>
                  </a:cubicBezTo>
                  <a:cubicBezTo>
                    <a:pt x="364" y="186"/>
                    <a:pt x="369" y="187"/>
                    <a:pt x="364" y="189"/>
                  </a:cubicBezTo>
                  <a:cubicBezTo>
                    <a:pt x="359" y="191"/>
                    <a:pt x="355" y="193"/>
                    <a:pt x="352" y="193"/>
                  </a:cubicBezTo>
                  <a:cubicBezTo>
                    <a:pt x="350" y="193"/>
                    <a:pt x="348" y="194"/>
                    <a:pt x="347" y="195"/>
                  </a:cubicBezTo>
                  <a:cubicBezTo>
                    <a:pt x="346" y="196"/>
                    <a:pt x="345" y="198"/>
                    <a:pt x="344" y="196"/>
                  </a:cubicBezTo>
                  <a:cubicBezTo>
                    <a:pt x="343" y="194"/>
                    <a:pt x="338" y="193"/>
                    <a:pt x="334" y="195"/>
                  </a:cubicBezTo>
                  <a:cubicBezTo>
                    <a:pt x="331" y="196"/>
                    <a:pt x="332" y="196"/>
                    <a:pt x="331" y="198"/>
                  </a:cubicBezTo>
                  <a:cubicBezTo>
                    <a:pt x="329" y="200"/>
                    <a:pt x="329" y="200"/>
                    <a:pt x="330" y="201"/>
                  </a:cubicBezTo>
                  <a:cubicBezTo>
                    <a:pt x="331" y="202"/>
                    <a:pt x="332" y="204"/>
                    <a:pt x="331" y="205"/>
                  </a:cubicBezTo>
                  <a:cubicBezTo>
                    <a:pt x="331" y="205"/>
                    <a:pt x="331" y="207"/>
                    <a:pt x="333" y="206"/>
                  </a:cubicBezTo>
                  <a:cubicBezTo>
                    <a:pt x="335" y="205"/>
                    <a:pt x="346" y="201"/>
                    <a:pt x="347" y="200"/>
                  </a:cubicBezTo>
                  <a:cubicBezTo>
                    <a:pt x="348" y="199"/>
                    <a:pt x="348" y="197"/>
                    <a:pt x="351" y="197"/>
                  </a:cubicBezTo>
                  <a:cubicBezTo>
                    <a:pt x="354" y="198"/>
                    <a:pt x="363" y="202"/>
                    <a:pt x="357" y="202"/>
                  </a:cubicBezTo>
                  <a:cubicBezTo>
                    <a:pt x="352" y="203"/>
                    <a:pt x="347" y="207"/>
                    <a:pt x="346" y="208"/>
                  </a:cubicBezTo>
                  <a:cubicBezTo>
                    <a:pt x="345" y="209"/>
                    <a:pt x="345" y="209"/>
                    <a:pt x="347" y="210"/>
                  </a:cubicBezTo>
                  <a:cubicBezTo>
                    <a:pt x="350" y="210"/>
                    <a:pt x="352" y="211"/>
                    <a:pt x="352" y="212"/>
                  </a:cubicBezTo>
                  <a:cubicBezTo>
                    <a:pt x="352" y="214"/>
                    <a:pt x="355" y="217"/>
                    <a:pt x="357" y="216"/>
                  </a:cubicBezTo>
                  <a:cubicBezTo>
                    <a:pt x="358" y="214"/>
                    <a:pt x="373" y="208"/>
                    <a:pt x="362" y="217"/>
                  </a:cubicBezTo>
                  <a:cubicBezTo>
                    <a:pt x="362" y="217"/>
                    <a:pt x="355" y="220"/>
                    <a:pt x="360" y="222"/>
                  </a:cubicBezTo>
                  <a:cubicBezTo>
                    <a:pt x="364" y="225"/>
                    <a:pt x="360" y="223"/>
                    <a:pt x="357" y="223"/>
                  </a:cubicBezTo>
                  <a:cubicBezTo>
                    <a:pt x="355" y="222"/>
                    <a:pt x="344" y="217"/>
                    <a:pt x="342" y="217"/>
                  </a:cubicBezTo>
                  <a:cubicBezTo>
                    <a:pt x="339" y="217"/>
                    <a:pt x="335" y="218"/>
                    <a:pt x="338" y="215"/>
                  </a:cubicBezTo>
                  <a:cubicBezTo>
                    <a:pt x="342" y="211"/>
                    <a:pt x="339" y="211"/>
                    <a:pt x="336" y="213"/>
                  </a:cubicBezTo>
                  <a:cubicBezTo>
                    <a:pt x="333" y="215"/>
                    <a:pt x="329" y="217"/>
                    <a:pt x="328" y="217"/>
                  </a:cubicBezTo>
                  <a:cubicBezTo>
                    <a:pt x="327" y="218"/>
                    <a:pt x="325" y="219"/>
                    <a:pt x="330" y="219"/>
                  </a:cubicBezTo>
                  <a:cubicBezTo>
                    <a:pt x="335" y="219"/>
                    <a:pt x="340" y="220"/>
                    <a:pt x="336" y="221"/>
                  </a:cubicBezTo>
                  <a:cubicBezTo>
                    <a:pt x="332" y="223"/>
                    <a:pt x="332" y="223"/>
                    <a:pt x="331" y="222"/>
                  </a:cubicBezTo>
                  <a:cubicBezTo>
                    <a:pt x="329" y="220"/>
                    <a:pt x="328" y="220"/>
                    <a:pt x="325" y="222"/>
                  </a:cubicBezTo>
                  <a:cubicBezTo>
                    <a:pt x="323" y="225"/>
                    <a:pt x="321" y="227"/>
                    <a:pt x="319" y="228"/>
                  </a:cubicBezTo>
                  <a:cubicBezTo>
                    <a:pt x="316" y="229"/>
                    <a:pt x="315" y="230"/>
                    <a:pt x="320" y="230"/>
                  </a:cubicBezTo>
                  <a:cubicBezTo>
                    <a:pt x="325" y="229"/>
                    <a:pt x="336" y="228"/>
                    <a:pt x="336" y="228"/>
                  </a:cubicBezTo>
                  <a:cubicBezTo>
                    <a:pt x="336" y="228"/>
                    <a:pt x="340" y="227"/>
                    <a:pt x="344" y="230"/>
                  </a:cubicBezTo>
                  <a:cubicBezTo>
                    <a:pt x="347" y="232"/>
                    <a:pt x="352" y="233"/>
                    <a:pt x="352" y="235"/>
                  </a:cubicBezTo>
                  <a:cubicBezTo>
                    <a:pt x="353" y="237"/>
                    <a:pt x="354" y="241"/>
                    <a:pt x="350" y="236"/>
                  </a:cubicBezTo>
                  <a:cubicBezTo>
                    <a:pt x="350" y="236"/>
                    <a:pt x="348" y="234"/>
                    <a:pt x="343" y="234"/>
                  </a:cubicBezTo>
                  <a:cubicBezTo>
                    <a:pt x="339" y="235"/>
                    <a:pt x="336" y="233"/>
                    <a:pt x="333" y="233"/>
                  </a:cubicBezTo>
                  <a:cubicBezTo>
                    <a:pt x="330" y="234"/>
                    <a:pt x="325" y="234"/>
                    <a:pt x="323" y="234"/>
                  </a:cubicBezTo>
                  <a:cubicBezTo>
                    <a:pt x="321" y="235"/>
                    <a:pt x="315" y="235"/>
                    <a:pt x="315" y="238"/>
                  </a:cubicBezTo>
                  <a:cubicBezTo>
                    <a:pt x="315" y="240"/>
                    <a:pt x="315" y="241"/>
                    <a:pt x="319" y="241"/>
                  </a:cubicBezTo>
                  <a:cubicBezTo>
                    <a:pt x="322" y="241"/>
                    <a:pt x="323" y="242"/>
                    <a:pt x="317" y="242"/>
                  </a:cubicBezTo>
                  <a:cubicBezTo>
                    <a:pt x="311" y="242"/>
                    <a:pt x="305" y="245"/>
                    <a:pt x="303" y="245"/>
                  </a:cubicBezTo>
                  <a:cubicBezTo>
                    <a:pt x="302" y="246"/>
                    <a:pt x="294" y="248"/>
                    <a:pt x="293" y="248"/>
                  </a:cubicBezTo>
                  <a:cubicBezTo>
                    <a:pt x="292" y="248"/>
                    <a:pt x="289" y="249"/>
                    <a:pt x="293" y="252"/>
                  </a:cubicBezTo>
                  <a:cubicBezTo>
                    <a:pt x="298" y="256"/>
                    <a:pt x="299" y="255"/>
                    <a:pt x="301" y="255"/>
                  </a:cubicBezTo>
                  <a:cubicBezTo>
                    <a:pt x="303" y="256"/>
                    <a:pt x="303" y="257"/>
                    <a:pt x="298" y="258"/>
                  </a:cubicBezTo>
                  <a:cubicBezTo>
                    <a:pt x="292" y="259"/>
                    <a:pt x="281" y="260"/>
                    <a:pt x="284" y="261"/>
                  </a:cubicBezTo>
                  <a:cubicBezTo>
                    <a:pt x="287" y="263"/>
                    <a:pt x="288" y="265"/>
                    <a:pt x="286" y="265"/>
                  </a:cubicBezTo>
                  <a:cubicBezTo>
                    <a:pt x="284" y="264"/>
                    <a:pt x="279" y="265"/>
                    <a:pt x="282" y="266"/>
                  </a:cubicBezTo>
                  <a:cubicBezTo>
                    <a:pt x="284" y="267"/>
                    <a:pt x="282" y="268"/>
                    <a:pt x="282" y="268"/>
                  </a:cubicBezTo>
                  <a:cubicBezTo>
                    <a:pt x="282" y="268"/>
                    <a:pt x="281" y="272"/>
                    <a:pt x="285" y="270"/>
                  </a:cubicBezTo>
                  <a:cubicBezTo>
                    <a:pt x="289" y="268"/>
                    <a:pt x="294" y="266"/>
                    <a:pt x="294" y="268"/>
                  </a:cubicBezTo>
                  <a:cubicBezTo>
                    <a:pt x="293" y="271"/>
                    <a:pt x="293" y="273"/>
                    <a:pt x="289" y="273"/>
                  </a:cubicBezTo>
                  <a:cubicBezTo>
                    <a:pt x="286" y="273"/>
                    <a:pt x="275" y="273"/>
                    <a:pt x="275" y="273"/>
                  </a:cubicBezTo>
                  <a:cubicBezTo>
                    <a:pt x="275" y="273"/>
                    <a:pt x="270" y="272"/>
                    <a:pt x="270" y="276"/>
                  </a:cubicBezTo>
                  <a:cubicBezTo>
                    <a:pt x="270" y="279"/>
                    <a:pt x="268" y="283"/>
                    <a:pt x="274" y="284"/>
                  </a:cubicBezTo>
                  <a:cubicBezTo>
                    <a:pt x="280" y="286"/>
                    <a:pt x="279" y="286"/>
                    <a:pt x="276" y="287"/>
                  </a:cubicBezTo>
                  <a:cubicBezTo>
                    <a:pt x="274" y="288"/>
                    <a:pt x="269" y="290"/>
                    <a:pt x="271" y="290"/>
                  </a:cubicBezTo>
                  <a:cubicBezTo>
                    <a:pt x="274" y="290"/>
                    <a:pt x="280" y="288"/>
                    <a:pt x="284" y="288"/>
                  </a:cubicBezTo>
                  <a:cubicBezTo>
                    <a:pt x="288" y="287"/>
                    <a:pt x="299" y="285"/>
                    <a:pt x="300" y="285"/>
                  </a:cubicBezTo>
                  <a:cubicBezTo>
                    <a:pt x="302" y="285"/>
                    <a:pt x="308" y="283"/>
                    <a:pt x="302" y="287"/>
                  </a:cubicBezTo>
                  <a:cubicBezTo>
                    <a:pt x="297" y="291"/>
                    <a:pt x="292" y="293"/>
                    <a:pt x="289" y="291"/>
                  </a:cubicBezTo>
                  <a:cubicBezTo>
                    <a:pt x="286" y="289"/>
                    <a:pt x="286" y="288"/>
                    <a:pt x="281" y="290"/>
                  </a:cubicBezTo>
                  <a:cubicBezTo>
                    <a:pt x="277" y="293"/>
                    <a:pt x="270" y="293"/>
                    <a:pt x="269" y="294"/>
                  </a:cubicBezTo>
                  <a:cubicBezTo>
                    <a:pt x="267" y="294"/>
                    <a:pt x="263" y="295"/>
                    <a:pt x="263" y="297"/>
                  </a:cubicBezTo>
                  <a:cubicBezTo>
                    <a:pt x="263" y="298"/>
                    <a:pt x="265" y="298"/>
                    <a:pt x="267" y="298"/>
                  </a:cubicBezTo>
                  <a:cubicBezTo>
                    <a:pt x="270" y="298"/>
                    <a:pt x="271" y="298"/>
                    <a:pt x="269" y="300"/>
                  </a:cubicBezTo>
                  <a:cubicBezTo>
                    <a:pt x="268" y="301"/>
                    <a:pt x="266" y="302"/>
                    <a:pt x="269" y="303"/>
                  </a:cubicBezTo>
                  <a:cubicBezTo>
                    <a:pt x="271" y="304"/>
                    <a:pt x="279" y="309"/>
                    <a:pt x="276" y="309"/>
                  </a:cubicBezTo>
                  <a:cubicBezTo>
                    <a:pt x="273" y="309"/>
                    <a:pt x="271" y="307"/>
                    <a:pt x="270" y="306"/>
                  </a:cubicBezTo>
                  <a:cubicBezTo>
                    <a:pt x="268" y="305"/>
                    <a:pt x="266" y="303"/>
                    <a:pt x="265" y="305"/>
                  </a:cubicBezTo>
                  <a:cubicBezTo>
                    <a:pt x="263" y="307"/>
                    <a:pt x="256" y="312"/>
                    <a:pt x="257" y="315"/>
                  </a:cubicBezTo>
                  <a:cubicBezTo>
                    <a:pt x="258" y="317"/>
                    <a:pt x="260" y="320"/>
                    <a:pt x="258" y="319"/>
                  </a:cubicBezTo>
                  <a:cubicBezTo>
                    <a:pt x="255" y="317"/>
                    <a:pt x="254" y="317"/>
                    <a:pt x="252" y="320"/>
                  </a:cubicBezTo>
                  <a:cubicBezTo>
                    <a:pt x="251" y="324"/>
                    <a:pt x="250" y="327"/>
                    <a:pt x="252" y="327"/>
                  </a:cubicBezTo>
                  <a:cubicBezTo>
                    <a:pt x="255" y="327"/>
                    <a:pt x="258" y="327"/>
                    <a:pt x="257" y="329"/>
                  </a:cubicBezTo>
                  <a:cubicBezTo>
                    <a:pt x="256" y="331"/>
                    <a:pt x="258" y="332"/>
                    <a:pt x="260" y="332"/>
                  </a:cubicBezTo>
                  <a:cubicBezTo>
                    <a:pt x="261" y="332"/>
                    <a:pt x="261" y="333"/>
                    <a:pt x="260" y="334"/>
                  </a:cubicBezTo>
                  <a:cubicBezTo>
                    <a:pt x="260" y="336"/>
                    <a:pt x="259" y="335"/>
                    <a:pt x="257" y="334"/>
                  </a:cubicBezTo>
                  <a:cubicBezTo>
                    <a:pt x="255" y="333"/>
                    <a:pt x="249" y="329"/>
                    <a:pt x="248" y="327"/>
                  </a:cubicBezTo>
                  <a:cubicBezTo>
                    <a:pt x="247" y="326"/>
                    <a:pt x="247" y="325"/>
                    <a:pt x="246" y="328"/>
                  </a:cubicBezTo>
                  <a:cubicBezTo>
                    <a:pt x="245" y="331"/>
                    <a:pt x="242" y="340"/>
                    <a:pt x="241" y="341"/>
                  </a:cubicBezTo>
                  <a:cubicBezTo>
                    <a:pt x="240" y="342"/>
                    <a:pt x="238" y="345"/>
                    <a:pt x="243" y="342"/>
                  </a:cubicBezTo>
                  <a:cubicBezTo>
                    <a:pt x="247" y="340"/>
                    <a:pt x="250" y="339"/>
                    <a:pt x="251" y="342"/>
                  </a:cubicBezTo>
                  <a:cubicBezTo>
                    <a:pt x="253" y="346"/>
                    <a:pt x="252" y="346"/>
                    <a:pt x="251" y="346"/>
                  </a:cubicBezTo>
                  <a:cubicBezTo>
                    <a:pt x="250" y="346"/>
                    <a:pt x="249" y="348"/>
                    <a:pt x="250" y="348"/>
                  </a:cubicBezTo>
                  <a:cubicBezTo>
                    <a:pt x="252" y="348"/>
                    <a:pt x="255" y="347"/>
                    <a:pt x="257" y="346"/>
                  </a:cubicBezTo>
                  <a:cubicBezTo>
                    <a:pt x="259" y="346"/>
                    <a:pt x="262" y="345"/>
                    <a:pt x="256" y="348"/>
                  </a:cubicBezTo>
                  <a:cubicBezTo>
                    <a:pt x="250" y="352"/>
                    <a:pt x="250" y="353"/>
                    <a:pt x="248" y="353"/>
                  </a:cubicBezTo>
                  <a:cubicBezTo>
                    <a:pt x="245" y="353"/>
                    <a:pt x="246" y="352"/>
                    <a:pt x="247" y="351"/>
                  </a:cubicBezTo>
                  <a:cubicBezTo>
                    <a:pt x="248" y="349"/>
                    <a:pt x="247" y="346"/>
                    <a:pt x="245" y="346"/>
                  </a:cubicBezTo>
                  <a:cubicBezTo>
                    <a:pt x="243" y="345"/>
                    <a:pt x="238" y="347"/>
                    <a:pt x="236" y="348"/>
                  </a:cubicBezTo>
                  <a:cubicBezTo>
                    <a:pt x="234" y="350"/>
                    <a:pt x="228" y="356"/>
                    <a:pt x="229" y="355"/>
                  </a:cubicBezTo>
                  <a:cubicBezTo>
                    <a:pt x="231" y="354"/>
                    <a:pt x="238" y="352"/>
                    <a:pt x="234" y="354"/>
                  </a:cubicBezTo>
                  <a:cubicBezTo>
                    <a:pt x="234" y="354"/>
                    <a:pt x="216" y="366"/>
                    <a:pt x="214" y="368"/>
                  </a:cubicBezTo>
                  <a:cubicBezTo>
                    <a:pt x="212" y="370"/>
                    <a:pt x="210" y="373"/>
                    <a:pt x="217" y="370"/>
                  </a:cubicBezTo>
                  <a:cubicBezTo>
                    <a:pt x="223" y="366"/>
                    <a:pt x="236" y="358"/>
                    <a:pt x="231" y="363"/>
                  </a:cubicBezTo>
                  <a:cubicBezTo>
                    <a:pt x="226" y="368"/>
                    <a:pt x="225" y="367"/>
                    <a:pt x="229" y="368"/>
                  </a:cubicBezTo>
                  <a:cubicBezTo>
                    <a:pt x="233" y="368"/>
                    <a:pt x="229" y="371"/>
                    <a:pt x="225" y="371"/>
                  </a:cubicBezTo>
                  <a:cubicBezTo>
                    <a:pt x="222" y="372"/>
                    <a:pt x="214" y="373"/>
                    <a:pt x="220" y="375"/>
                  </a:cubicBezTo>
                  <a:cubicBezTo>
                    <a:pt x="225" y="378"/>
                    <a:pt x="227" y="379"/>
                    <a:pt x="223" y="382"/>
                  </a:cubicBezTo>
                  <a:cubicBezTo>
                    <a:pt x="219" y="385"/>
                    <a:pt x="218" y="385"/>
                    <a:pt x="220" y="385"/>
                  </a:cubicBezTo>
                  <a:cubicBezTo>
                    <a:pt x="223" y="385"/>
                    <a:pt x="220" y="387"/>
                    <a:pt x="218" y="389"/>
                  </a:cubicBezTo>
                  <a:cubicBezTo>
                    <a:pt x="215" y="391"/>
                    <a:pt x="209" y="395"/>
                    <a:pt x="211" y="391"/>
                  </a:cubicBezTo>
                  <a:cubicBezTo>
                    <a:pt x="214" y="386"/>
                    <a:pt x="212" y="387"/>
                    <a:pt x="211" y="386"/>
                  </a:cubicBezTo>
                  <a:cubicBezTo>
                    <a:pt x="209" y="385"/>
                    <a:pt x="203" y="381"/>
                    <a:pt x="199" y="385"/>
                  </a:cubicBezTo>
                  <a:cubicBezTo>
                    <a:pt x="194" y="389"/>
                    <a:pt x="185" y="394"/>
                    <a:pt x="183" y="395"/>
                  </a:cubicBezTo>
                  <a:cubicBezTo>
                    <a:pt x="181" y="396"/>
                    <a:pt x="178" y="398"/>
                    <a:pt x="181" y="400"/>
                  </a:cubicBezTo>
                  <a:cubicBezTo>
                    <a:pt x="183" y="401"/>
                    <a:pt x="182" y="401"/>
                    <a:pt x="180" y="402"/>
                  </a:cubicBezTo>
                  <a:cubicBezTo>
                    <a:pt x="178" y="404"/>
                    <a:pt x="171" y="409"/>
                    <a:pt x="170" y="411"/>
                  </a:cubicBezTo>
                  <a:cubicBezTo>
                    <a:pt x="168" y="413"/>
                    <a:pt x="168" y="413"/>
                    <a:pt x="171" y="413"/>
                  </a:cubicBezTo>
                  <a:cubicBezTo>
                    <a:pt x="174" y="412"/>
                    <a:pt x="174" y="413"/>
                    <a:pt x="172" y="415"/>
                  </a:cubicBezTo>
                  <a:cubicBezTo>
                    <a:pt x="169" y="416"/>
                    <a:pt x="161" y="422"/>
                    <a:pt x="159" y="423"/>
                  </a:cubicBezTo>
                  <a:cubicBezTo>
                    <a:pt x="157" y="424"/>
                    <a:pt x="153" y="427"/>
                    <a:pt x="158" y="426"/>
                  </a:cubicBezTo>
                  <a:cubicBezTo>
                    <a:pt x="163" y="425"/>
                    <a:pt x="164" y="426"/>
                    <a:pt x="167" y="425"/>
                  </a:cubicBezTo>
                  <a:cubicBezTo>
                    <a:pt x="169" y="424"/>
                    <a:pt x="171" y="425"/>
                    <a:pt x="168" y="428"/>
                  </a:cubicBezTo>
                  <a:cubicBezTo>
                    <a:pt x="165" y="430"/>
                    <a:pt x="163" y="432"/>
                    <a:pt x="165" y="435"/>
                  </a:cubicBezTo>
                  <a:cubicBezTo>
                    <a:pt x="167" y="437"/>
                    <a:pt x="169" y="440"/>
                    <a:pt x="174" y="437"/>
                  </a:cubicBezTo>
                  <a:cubicBezTo>
                    <a:pt x="179" y="434"/>
                    <a:pt x="192" y="428"/>
                    <a:pt x="195" y="426"/>
                  </a:cubicBezTo>
                  <a:cubicBezTo>
                    <a:pt x="198" y="425"/>
                    <a:pt x="203" y="422"/>
                    <a:pt x="203" y="419"/>
                  </a:cubicBezTo>
                  <a:cubicBezTo>
                    <a:pt x="203" y="416"/>
                    <a:pt x="202" y="416"/>
                    <a:pt x="199" y="418"/>
                  </a:cubicBezTo>
                  <a:cubicBezTo>
                    <a:pt x="197" y="419"/>
                    <a:pt x="191" y="421"/>
                    <a:pt x="197" y="417"/>
                  </a:cubicBezTo>
                  <a:cubicBezTo>
                    <a:pt x="203" y="413"/>
                    <a:pt x="212" y="407"/>
                    <a:pt x="212" y="407"/>
                  </a:cubicBezTo>
                  <a:cubicBezTo>
                    <a:pt x="212" y="407"/>
                    <a:pt x="214" y="405"/>
                    <a:pt x="216" y="408"/>
                  </a:cubicBezTo>
                  <a:cubicBezTo>
                    <a:pt x="218" y="411"/>
                    <a:pt x="217" y="412"/>
                    <a:pt x="214" y="412"/>
                  </a:cubicBezTo>
                  <a:cubicBezTo>
                    <a:pt x="212" y="413"/>
                    <a:pt x="204" y="416"/>
                    <a:pt x="207" y="417"/>
                  </a:cubicBezTo>
                  <a:cubicBezTo>
                    <a:pt x="210" y="418"/>
                    <a:pt x="220" y="419"/>
                    <a:pt x="214" y="423"/>
                  </a:cubicBezTo>
                  <a:cubicBezTo>
                    <a:pt x="208" y="427"/>
                    <a:pt x="202" y="429"/>
                    <a:pt x="200" y="430"/>
                  </a:cubicBezTo>
                  <a:cubicBezTo>
                    <a:pt x="197" y="431"/>
                    <a:pt x="190" y="433"/>
                    <a:pt x="192" y="435"/>
                  </a:cubicBezTo>
                  <a:cubicBezTo>
                    <a:pt x="194" y="436"/>
                    <a:pt x="193" y="435"/>
                    <a:pt x="195" y="434"/>
                  </a:cubicBezTo>
                  <a:cubicBezTo>
                    <a:pt x="197" y="433"/>
                    <a:pt x="197" y="434"/>
                    <a:pt x="196" y="435"/>
                  </a:cubicBezTo>
                  <a:cubicBezTo>
                    <a:pt x="195" y="437"/>
                    <a:pt x="195" y="437"/>
                    <a:pt x="196" y="438"/>
                  </a:cubicBezTo>
                  <a:cubicBezTo>
                    <a:pt x="197" y="439"/>
                    <a:pt x="198" y="440"/>
                    <a:pt x="195" y="441"/>
                  </a:cubicBezTo>
                  <a:cubicBezTo>
                    <a:pt x="192" y="441"/>
                    <a:pt x="170" y="445"/>
                    <a:pt x="168" y="446"/>
                  </a:cubicBezTo>
                  <a:cubicBezTo>
                    <a:pt x="166" y="447"/>
                    <a:pt x="163" y="449"/>
                    <a:pt x="165" y="446"/>
                  </a:cubicBezTo>
                  <a:cubicBezTo>
                    <a:pt x="166" y="443"/>
                    <a:pt x="167" y="441"/>
                    <a:pt x="165" y="439"/>
                  </a:cubicBezTo>
                  <a:cubicBezTo>
                    <a:pt x="164" y="436"/>
                    <a:pt x="161" y="433"/>
                    <a:pt x="160" y="432"/>
                  </a:cubicBezTo>
                  <a:cubicBezTo>
                    <a:pt x="159" y="432"/>
                    <a:pt x="158" y="431"/>
                    <a:pt x="156" y="432"/>
                  </a:cubicBezTo>
                  <a:cubicBezTo>
                    <a:pt x="154" y="433"/>
                    <a:pt x="148" y="435"/>
                    <a:pt x="147" y="436"/>
                  </a:cubicBezTo>
                  <a:cubicBezTo>
                    <a:pt x="145" y="436"/>
                    <a:pt x="141" y="437"/>
                    <a:pt x="144" y="438"/>
                  </a:cubicBezTo>
                  <a:cubicBezTo>
                    <a:pt x="147" y="439"/>
                    <a:pt x="148" y="439"/>
                    <a:pt x="149" y="439"/>
                  </a:cubicBezTo>
                  <a:cubicBezTo>
                    <a:pt x="150" y="439"/>
                    <a:pt x="152" y="440"/>
                    <a:pt x="148" y="442"/>
                  </a:cubicBezTo>
                  <a:cubicBezTo>
                    <a:pt x="145" y="444"/>
                    <a:pt x="142" y="447"/>
                    <a:pt x="141" y="448"/>
                  </a:cubicBezTo>
                  <a:cubicBezTo>
                    <a:pt x="140" y="449"/>
                    <a:pt x="138" y="451"/>
                    <a:pt x="139" y="448"/>
                  </a:cubicBezTo>
                  <a:cubicBezTo>
                    <a:pt x="140" y="444"/>
                    <a:pt x="138" y="444"/>
                    <a:pt x="137" y="442"/>
                  </a:cubicBezTo>
                  <a:cubicBezTo>
                    <a:pt x="136" y="441"/>
                    <a:pt x="133" y="440"/>
                    <a:pt x="131" y="441"/>
                  </a:cubicBezTo>
                  <a:cubicBezTo>
                    <a:pt x="130" y="442"/>
                    <a:pt x="127" y="442"/>
                    <a:pt x="124" y="445"/>
                  </a:cubicBezTo>
                  <a:cubicBezTo>
                    <a:pt x="121" y="448"/>
                    <a:pt x="118" y="449"/>
                    <a:pt x="121" y="450"/>
                  </a:cubicBezTo>
                  <a:cubicBezTo>
                    <a:pt x="125" y="451"/>
                    <a:pt x="133" y="454"/>
                    <a:pt x="126" y="455"/>
                  </a:cubicBezTo>
                  <a:cubicBezTo>
                    <a:pt x="119" y="456"/>
                    <a:pt x="109" y="456"/>
                    <a:pt x="109" y="459"/>
                  </a:cubicBezTo>
                  <a:cubicBezTo>
                    <a:pt x="109" y="462"/>
                    <a:pt x="112" y="463"/>
                    <a:pt x="117" y="463"/>
                  </a:cubicBezTo>
                  <a:cubicBezTo>
                    <a:pt x="121" y="464"/>
                    <a:pt x="124" y="466"/>
                    <a:pt x="125" y="468"/>
                  </a:cubicBezTo>
                  <a:cubicBezTo>
                    <a:pt x="126" y="470"/>
                    <a:pt x="127" y="475"/>
                    <a:pt x="124" y="473"/>
                  </a:cubicBezTo>
                  <a:cubicBezTo>
                    <a:pt x="121" y="471"/>
                    <a:pt x="119" y="471"/>
                    <a:pt x="118" y="471"/>
                  </a:cubicBezTo>
                  <a:cubicBezTo>
                    <a:pt x="117" y="471"/>
                    <a:pt x="113" y="469"/>
                    <a:pt x="111" y="467"/>
                  </a:cubicBezTo>
                  <a:cubicBezTo>
                    <a:pt x="110" y="465"/>
                    <a:pt x="105" y="458"/>
                    <a:pt x="102" y="460"/>
                  </a:cubicBezTo>
                  <a:cubicBezTo>
                    <a:pt x="99" y="463"/>
                    <a:pt x="102" y="464"/>
                    <a:pt x="103" y="465"/>
                  </a:cubicBezTo>
                  <a:cubicBezTo>
                    <a:pt x="105" y="467"/>
                    <a:pt x="112" y="473"/>
                    <a:pt x="114" y="475"/>
                  </a:cubicBezTo>
                  <a:cubicBezTo>
                    <a:pt x="115" y="476"/>
                    <a:pt x="117" y="477"/>
                    <a:pt x="111" y="475"/>
                  </a:cubicBezTo>
                  <a:cubicBezTo>
                    <a:pt x="105" y="472"/>
                    <a:pt x="100" y="466"/>
                    <a:pt x="95" y="467"/>
                  </a:cubicBezTo>
                  <a:cubicBezTo>
                    <a:pt x="90" y="468"/>
                    <a:pt x="85" y="469"/>
                    <a:pt x="83" y="468"/>
                  </a:cubicBezTo>
                  <a:cubicBezTo>
                    <a:pt x="81" y="466"/>
                    <a:pt x="78" y="463"/>
                    <a:pt x="75" y="464"/>
                  </a:cubicBezTo>
                  <a:cubicBezTo>
                    <a:pt x="71" y="466"/>
                    <a:pt x="65" y="466"/>
                    <a:pt x="67" y="469"/>
                  </a:cubicBezTo>
                  <a:cubicBezTo>
                    <a:pt x="69" y="473"/>
                    <a:pt x="72" y="472"/>
                    <a:pt x="74" y="473"/>
                  </a:cubicBezTo>
                  <a:cubicBezTo>
                    <a:pt x="76" y="474"/>
                    <a:pt x="74" y="474"/>
                    <a:pt x="72" y="475"/>
                  </a:cubicBezTo>
                  <a:cubicBezTo>
                    <a:pt x="70" y="476"/>
                    <a:pt x="67" y="478"/>
                    <a:pt x="70" y="478"/>
                  </a:cubicBezTo>
                  <a:cubicBezTo>
                    <a:pt x="73" y="479"/>
                    <a:pt x="83" y="479"/>
                    <a:pt x="85" y="479"/>
                  </a:cubicBezTo>
                  <a:cubicBezTo>
                    <a:pt x="87" y="479"/>
                    <a:pt x="93" y="479"/>
                    <a:pt x="96" y="478"/>
                  </a:cubicBezTo>
                  <a:cubicBezTo>
                    <a:pt x="100" y="476"/>
                    <a:pt x="108" y="477"/>
                    <a:pt x="101" y="479"/>
                  </a:cubicBezTo>
                  <a:cubicBezTo>
                    <a:pt x="94" y="482"/>
                    <a:pt x="86" y="482"/>
                    <a:pt x="84" y="484"/>
                  </a:cubicBezTo>
                  <a:cubicBezTo>
                    <a:pt x="82" y="486"/>
                    <a:pt x="84" y="487"/>
                    <a:pt x="88" y="487"/>
                  </a:cubicBezTo>
                  <a:cubicBezTo>
                    <a:pt x="92" y="487"/>
                    <a:pt x="92" y="490"/>
                    <a:pt x="87" y="490"/>
                  </a:cubicBezTo>
                  <a:cubicBezTo>
                    <a:pt x="82" y="489"/>
                    <a:pt x="75" y="484"/>
                    <a:pt x="70" y="485"/>
                  </a:cubicBezTo>
                  <a:cubicBezTo>
                    <a:pt x="65" y="486"/>
                    <a:pt x="54" y="485"/>
                    <a:pt x="52" y="486"/>
                  </a:cubicBezTo>
                  <a:cubicBezTo>
                    <a:pt x="50" y="486"/>
                    <a:pt x="41" y="487"/>
                    <a:pt x="44" y="489"/>
                  </a:cubicBezTo>
                  <a:cubicBezTo>
                    <a:pt x="48" y="490"/>
                    <a:pt x="49" y="490"/>
                    <a:pt x="52" y="490"/>
                  </a:cubicBezTo>
                  <a:cubicBezTo>
                    <a:pt x="55" y="489"/>
                    <a:pt x="55" y="490"/>
                    <a:pt x="52" y="491"/>
                  </a:cubicBezTo>
                  <a:cubicBezTo>
                    <a:pt x="50" y="492"/>
                    <a:pt x="48" y="493"/>
                    <a:pt x="51" y="493"/>
                  </a:cubicBezTo>
                  <a:cubicBezTo>
                    <a:pt x="54" y="494"/>
                    <a:pt x="56" y="491"/>
                    <a:pt x="61" y="492"/>
                  </a:cubicBezTo>
                  <a:cubicBezTo>
                    <a:pt x="66" y="493"/>
                    <a:pt x="68" y="495"/>
                    <a:pt x="64" y="494"/>
                  </a:cubicBezTo>
                  <a:cubicBezTo>
                    <a:pt x="60" y="494"/>
                    <a:pt x="52" y="494"/>
                    <a:pt x="51" y="496"/>
                  </a:cubicBezTo>
                  <a:cubicBezTo>
                    <a:pt x="50" y="499"/>
                    <a:pt x="50" y="501"/>
                    <a:pt x="53" y="503"/>
                  </a:cubicBezTo>
                  <a:cubicBezTo>
                    <a:pt x="56" y="505"/>
                    <a:pt x="57" y="509"/>
                    <a:pt x="54" y="507"/>
                  </a:cubicBezTo>
                  <a:cubicBezTo>
                    <a:pt x="51" y="504"/>
                    <a:pt x="48" y="497"/>
                    <a:pt x="45" y="498"/>
                  </a:cubicBezTo>
                  <a:cubicBezTo>
                    <a:pt x="42" y="499"/>
                    <a:pt x="33" y="502"/>
                    <a:pt x="36" y="506"/>
                  </a:cubicBezTo>
                  <a:cubicBezTo>
                    <a:pt x="38" y="509"/>
                    <a:pt x="42" y="512"/>
                    <a:pt x="38" y="511"/>
                  </a:cubicBezTo>
                  <a:cubicBezTo>
                    <a:pt x="35" y="510"/>
                    <a:pt x="34" y="510"/>
                    <a:pt x="32" y="513"/>
                  </a:cubicBezTo>
                  <a:cubicBezTo>
                    <a:pt x="30" y="516"/>
                    <a:pt x="30" y="516"/>
                    <a:pt x="30" y="513"/>
                  </a:cubicBezTo>
                  <a:cubicBezTo>
                    <a:pt x="30" y="510"/>
                    <a:pt x="30" y="506"/>
                    <a:pt x="27" y="507"/>
                  </a:cubicBezTo>
                  <a:cubicBezTo>
                    <a:pt x="24" y="509"/>
                    <a:pt x="23" y="509"/>
                    <a:pt x="21" y="508"/>
                  </a:cubicBezTo>
                  <a:cubicBezTo>
                    <a:pt x="19" y="507"/>
                    <a:pt x="17" y="506"/>
                    <a:pt x="17" y="509"/>
                  </a:cubicBezTo>
                  <a:cubicBezTo>
                    <a:pt x="16" y="511"/>
                    <a:pt x="18" y="517"/>
                    <a:pt x="15" y="511"/>
                  </a:cubicBezTo>
                  <a:cubicBezTo>
                    <a:pt x="12" y="506"/>
                    <a:pt x="7" y="505"/>
                    <a:pt x="8" y="507"/>
                  </a:cubicBezTo>
                  <a:cubicBezTo>
                    <a:pt x="10" y="509"/>
                    <a:pt x="11" y="512"/>
                    <a:pt x="13" y="513"/>
                  </a:cubicBezTo>
                  <a:cubicBezTo>
                    <a:pt x="16" y="515"/>
                    <a:pt x="16" y="515"/>
                    <a:pt x="13" y="516"/>
                  </a:cubicBezTo>
                  <a:cubicBezTo>
                    <a:pt x="11" y="517"/>
                    <a:pt x="4" y="520"/>
                    <a:pt x="8" y="520"/>
                  </a:cubicBezTo>
                  <a:cubicBezTo>
                    <a:pt x="11" y="520"/>
                    <a:pt x="25" y="520"/>
                    <a:pt x="28" y="521"/>
                  </a:cubicBezTo>
                  <a:cubicBezTo>
                    <a:pt x="31" y="522"/>
                    <a:pt x="41" y="523"/>
                    <a:pt x="43" y="523"/>
                  </a:cubicBezTo>
                  <a:cubicBezTo>
                    <a:pt x="45" y="522"/>
                    <a:pt x="54" y="522"/>
                    <a:pt x="47" y="524"/>
                  </a:cubicBezTo>
                  <a:cubicBezTo>
                    <a:pt x="39" y="527"/>
                    <a:pt x="36" y="528"/>
                    <a:pt x="35" y="529"/>
                  </a:cubicBezTo>
                  <a:cubicBezTo>
                    <a:pt x="33" y="530"/>
                    <a:pt x="32" y="531"/>
                    <a:pt x="32" y="528"/>
                  </a:cubicBezTo>
                  <a:cubicBezTo>
                    <a:pt x="32" y="524"/>
                    <a:pt x="32" y="524"/>
                    <a:pt x="30" y="524"/>
                  </a:cubicBezTo>
                  <a:cubicBezTo>
                    <a:pt x="28" y="525"/>
                    <a:pt x="24" y="523"/>
                    <a:pt x="21" y="522"/>
                  </a:cubicBezTo>
                  <a:cubicBezTo>
                    <a:pt x="19" y="522"/>
                    <a:pt x="16" y="520"/>
                    <a:pt x="13" y="523"/>
                  </a:cubicBezTo>
                  <a:cubicBezTo>
                    <a:pt x="9" y="527"/>
                    <a:pt x="4" y="531"/>
                    <a:pt x="2" y="532"/>
                  </a:cubicBezTo>
                  <a:cubicBezTo>
                    <a:pt x="0" y="533"/>
                    <a:pt x="1" y="533"/>
                    <a:pt x="5" y="534"/>
                  </a:cubicBezTo>
                  <a:cubicBezTo>
                    <a:pt x="8" y="534"/>
                    <a:pt x="16" y="535"/>
                    <a:pt x="12" y="536"/>
                  </a:cubicBezTo>
                  <a:cubicBezTo>
                    <a:pt x="9" y="537"/>
                    <a:pt x="10" y="537"/>
                    <a:pt x="12" y="537"/>
                  </a:cubicBezTo>
                  <a:cubicBezTo>
                    <a:pt x="13" y="538"/>
                    <a:pt x="14" y="539"/>
                    <a:pt x="13" y="540"/>
                  </a:cubicBezTo>
                  <a:cubicBezTo>
                    <a:pt x="13" y="541"/>
                    <a:pt x="13" y="543"/>
                    <a:pt x="16" y="542"/>
                  </a:cubicBezTo>
                  <a:cubicBezTo>
                    <a:pt x="19" y="542"/>
                    <a:pt x="14" y="543"/>
                    <a:pt x="10" y="544"/>
                  </a:cubicBezTo>
                  <a:cubicBezTo>
                    <a:pt x="5" y="545"/>
                    <a:pt x="4" y="545"/>
                    <a:pt x="5" y="547"/>
                  </a:cubicBezTo>
                  <a:cubicBezTo>
                    <a:pt x="6" y="548"/>
                    <a:pt x="3" y="551"/>
                    <a:pt x="7" y="549"/>
                  </a:cubicBezTo>
                  <a:cubicBezTo>
                    <a:pt x="12" y="548"/>
                    <a:pt x="14" y="548"/>
                    <a:pt x="16" y="548"/>
                  </a:cubicBezTo>
                  <a:cubicBezTo>
                    <a:pt x="17" y="548"/>
                    <a:pt x="15" y="549"/>
                    <a:pt x="9" y="551"/>
                  </a:cubicBezTo>
                  <a:cubicBezTo>
                    <a:pt x="3" y="553"/>
                    <a:pt x="2" y="555"/>
                    <a:pt x="4" y="556"/>
                  </a:cubicBezTo>
                  <a:cubicBezTo>
                    <a:pt x="6" y="557"/>
                    <a:pt x="11" y="563"/>
                    <a:pt x="16" y="563"/>
                  </a:cubicBezTo>
                  <a:cubicBezTo>
                    <a:pt x="20" y="563"/>
                    <a:pt x="37" y="559"/>
                    <a:pt x="39" y="560"/>
                  </a:cubicBezTo>
                  <a:cubicBezTo>
                    <a:pt x="40" y="561"/>
                    <a:pt x="49" y="565"/>
                    <a:pt x="53" y="559"/>
                  </a:cubicBezTo>
                  <a:cubicBezTo>
                    <a:pt x="56" y="554"/>
                    <a:pt x="55" y="557"/>
                    <a:pt x="58" y="557"/>
                  </a:cubicBezTo>
                  <a:cubicBezTo>
                    <a:pt x="60" y="558"/>
                    <a:pt x="77" y="559"/>
                    <a:pt x="78" y="559"/>
                  </a:cubicBezTo>
                  <a:cubicBezTo>
                    <a:pt x="79" y="559"/>
                    <a:pt x="82" y="560"/>
                    <a:pt x="79" y="556"/>
                  </a:cubicBezTo>
                  <a:cubicBezTo>
                    <a:pt x="76" y="553"/>
                    <a:pt x="76" y="553"/>
                    <a:pt x="77" y="550"/>
                  </a:cubicBezTo>
                  <a:cubicBezTo>
                    <a:pt x="79" y="548"/>
                    <a:pt x="82" y="545"/>
                    <a:pt x="82" y="548"/>
                  </a:cubicBezTo>
                  <a:cubicBezTo>
                    <a:pt x="82" y="550"/>
                    <a:pt x="79" y="554"/>
                    <a:pt x="81" y="556"/>
                  </a:cubicBezTo>
                  <a:cubicBezTo>
                    <a:pt x="83" y="559"/>
                    <a:pt x="90" y="558"/>
                    <a:pt x="83" y="560"/>
                  </a:cubicBezTo>
                  <a:cubicBezTo>
                    <a:pt x="76" y="561"/>
                    <a:pt x="69" y="563"/>
                    <a:pt x="71" y="567"/>
                  </a:cubicBezTo>
                  <a:cubicBezTo>
                    <a:pt x="73" y="571"/>
                    <a:pt x="78" y="573"/>
                    <a:pt x="73" y="573"/>
                  </a:cubicBezTo>
                  <a:cubicBezTo>
                    <a:pt x="68" y="573"/>
                    <a:pt x="63" y="572"/>
                    <a:pt x="66" y="570"/>
                  </a:cubicBezTo>
                  <a:cubicBezTo>
                    <a:pt x="68" y="567"/>
                    <a:pt x="69" y="567"/>
                    <a:pt x="66" y="565"/>
                  </a:cubicBezTo>
                  <a:cubicBezTo>
                    <a:pt x="63" y="563"/>
                    <a:pt x="58" y="558"/>
                    <a:pt x="55" y="562"/>
                  </a:cubicBezTo>
                  <a:cubicBezTo>
                    <a:pt x="51" y="565"/>
                    <a:pt x="50" y="564"/>
                    <a:pt x="50" y="566"/>
                  </a:cubicBezTo>
                  <a:cubicBezTo>
                    <a:pt x="49" y="567"/>
                    <a:pt x="48" y="567"/>
                    <a:pt x="47" y="566"/>
                  </a:cubicBezTo>
                  <a:cubicBezTo>
                    <a:pt x="46" y="565"/>
                    <a:pt x="40" y="562"/>
                    <a:pt x="35" y="563"/>
                  </a:cubicBezTo>
                  <a:cubicBezTo>
                    <a:pt x="31" y="563"/>
                    <a:pt x="17" y="565"/>
                    <a:pt x="11" y="564"/>
                  </a:cubicBezTo>
                  <a:cubicBezTo>
                    <a:pt x="5" y="564"/>
                    <a:pt x="4" y="565"/>
                    <a:pt x="6" y="567"/>
                  </a:cubicBezTo>
                  <a:cubicBezTo>
                    <a:pt x="9" y="569"/>
                    <a:pt x="10" y="569"/>
                    <a:pt x="8" y="571"/>
                  </a:cubicBezTo>
                  <a:cubicBezTo>
                    <a:pt x="6" y="572"/>
                    <a:pt x="3" y="575"/>
                    <a:pt x="6" y="575"/>
                  </a:cubicBezTo>
                  <a:cubicBezTo>
                    <a:pt x="10" y="575"/>
                    <a:pt x="17" y="573"/>
                    <a:pt x="14" y="575"/>
                  </a:cubicBezTo>
                  <a:cubicBezTo>
                    <a:pt x="11" y="578"/>
                    <a:pt x="12" y="580"/>
                    <a:pt x="14" y="581"/>
                  </a:cubicBezTo>
                  <a:cubicBezTo>
                    <a:pt x="16" y="582"/>
                    <a:pt x="15" y="583"/>
                    <a:pt x="14" y="584"/>
                  </a:cubicBezTo>
                  <a:cubicBezTo>
                    <a:pt x="12" y="585"/>
                    <a:pt x="8" y="587"/>
                    <a:pt x="8" y="588"/>
                  </a:cubicBezTo>
                  <a:cubicBezTo>
                    <a:pt x="9" y="590"/>
                    <a:pt x="13" y="591"/>
                    <a:pt x="16" y="588"/>
                  </a:cubicBezTo>
                  <a:cubicBezTo>
                    <a:pt x="19" y="586"/>
                    <a:pt x="23" y="582"/>
                    <a:pt x="26" y="582"/>
                  </a:cubicBezTo>
                  <a:cubicBezTo>
                    <a:pt x="29" y="582"/>
                    <a:pt x="27" y="584"/>
                    <a:pt x="26" y="585"/>
                  </a:cubicBezTo>
                  <a:cubicBezTo>
                    <a:pt x="26" y="587"/>
                    <a:pt x="24" y="597"/>
                    <a:pt x="20" y="596"/>
                  </a:cubicBezTo>
                  <a:cubicBezTo>
                    <a:pt x="16" y="595"/>
                    <a:pt x="13" y="591"/>
                    <a:pt x="11" y="593"/>
                  </a:cubicBezTo>
                  <a:cubicBezTo>
                    <a:pt x="9" y="595"/>
                    <a:pt x="6" y="598"/>
                    <a:pt x="8" y="601"/>
                  </a:cubicBezTo>
                  <a:cubicBezTo>
                    <a:pt x="11" y="605"/>
                    <a:pt x="13" y="607"/>
                    <a:pt x="14" y="608"/>
                  </a:cubicBezTo>
                  <a:cubicBezTo>
                    <a:pt x="14" y="609"/>
                    <a:pt x="16" y="611"/>
                    <a:pt x="18" y="609"/>
                  </a:cubicBezTo>
                  <a:cubicBezTo>
                    <a:pt x="20" y="607"/>
                    <a:pt x="22" y="603"/>
                    <a:pt x="22" y="607"/>
                  </a:cubicBezTo>
                  <a:cubicBezTo>
                    <a:pt x="21" y="611"/>
                    <a:pt x="23" y="609"/>
                    <a:pt x="25" y="609"/>
                  </a:cubicBezTo>
                  <a:cubicBezTo>
                    <a:pt x="27" y="609"/>
                    <a:pt x="28" y="609"/>
                    <a:pt x="27" y="611"/>
                  </a:cubicBezTo>
                  <a:cubicBezTo>
                    <a:pt x="27" y="613"/>
                    <a:pt x="25" y="618"/>
                    <a:pt x="27" y="619"/>
                  </a:cubicBezTo>
                  <a:cubicBezTo>
                    <a:pt x="29" y="620"/>
                    <a:pt x="31" y="617"/>
                    <a:pt x="31" y="615"/>
                  </a:cubicBezTo>
                  <a:cubicBezTo>
                    <a:pt x="31" y="613"/>
                    <a:pt x="32" y="610"/>
                    <a:pt x="34" y="609"/>
                  </a:cubicBezTo>
                  <a:cubicBezTo>
                    <a:pt x="36" y="608"/>
                    <a:pt x="41" y="603"/>
                    <a:pt x="43" y="602"/>
                  </a:cubicBezTo>
                  <a:cubicBezTo>
                    <a:pt x="45" y="601"/>
                    <a:pt x="58" y="594"/>
                    <a:pt x="61" y="594"/>
                  </a:cubicBezTo>
                  <a:cubicBezTo>
                    <a:pt x="64" y="594"/>
                    <a:pt x="70" y="592"/>
                    <a:pt x="64" y="595"/>
                  </a:cubicBezTo>
                  <a:cubicBezTo>
                    <a:pt x="59" y="598"/>
                    <a:pt x="57" y="605"/>
                    <a:pt x="55" y="608"/>
                  </a:cubicBezTo>
                  <a:cubicBezTo>
                    <a:pt x="54" y="611"/>
                    <a:pt x="53" y="611"/>
                    <a:pt x="55" y="605"/>
                  </a:cubicBezTo>
                  <a:cubicBezTo>
                    <a:pt x="56" y="599"/>
                    <a:pt x="58" y="598"/>
                    <a:pt x="54" y="599"/>
                  </a:cubicBezTo>
                  <a:cubicBezTo>
                    <a:pt x="50" y="600"/>
                    <a:pt x="42" y="605"/>
                    <a:pt x="40" y="607"/>
                  </a:cubicBezTo>
                  <a:cubicBezTo>
                    <a:pt x="38" y="609"/>
                    <a:pt x="39" y="611"/>
                    <a:pt x="41" y="611"/>
                  </a:cubicBezTo>
                  <a:cubicBezTo>
                    <a:pt x="43" y="611"/>
                    <a:pt x="47" y="610"/>
                    <a:pt x="45" y="612"/>
                  </a:cubicBezTo>
                  <a:cubicBezTo>
                    <a:pt x="43" y="614"/>
                    <a:pt x="38" y="617"/>
                    <a:pt x="36" y="618"/>
                  </a:cubicBezTo>
                  <a:cubicBezTo>
                    <a:pt x="34" y="618"/>
                    <a:pt x="34" y="619"/>
                    <a:pt x="34" y="620"/>
                  </a:cubicBezTo>
                  <a:cubicBezTo>
                    <a:pt x="34" y="621"/>
                    <a:pt x="33" y="622"/>
                    <a:pt x="32" y="622"/>
                  </a:cubicBezTo>
                  <a:cubicBezTo>
                    <a:pt x="30" y="623"/>
                    <a:pt x="23" y="627"/>
                    <a:pt x="25" y="627"/>
                  </a:cubicBezTo>
                  <a:cubicBezTo>
                    <a:pt x="26" y="628"/>
                    <a:pt x="32" y="630"/>
                    <a:pt x="33" y="630"/>
                  </a:cubicBezTo>
                  <a:cubicBezTo>
                    <a:pt x="34" y="630"/>
                    <a:pt x="36" y="630"/>
                    <a:pt x="33" y="632"/>
                  </a:cubicBezTo>
                  <a:cubicBezTo>
                    <a:pt x="29" y="635"/>
                    <a:pt x="30" y="636"/>
                    <a:pt x="30" y="637"/>
                  </a:cubicBezTo>
                  <a:cubicBezTo>
                    <a:pt x="29" y="639"/>
                    <a:pt x="26" y="641"/>
                    <a:pt x="26" y="639"/>
                  </a:cubicBezTo>
                  <a:cubicBezTo>
                    <a:pt x="25" y="637"/>
                    <a:pt x="23" y="634"/>
                    <a:pt x="21" y="637"/>
                  </a:cubicBezTo>
                  <a:cubicBezTo>
                    <a:pt x="19" y="641"/>
                    <a:pt x="18" y="644"/>
                    <a:pt x="15" y="644"/>
                  </a:cubicBezTo>
                  <a:cubicBezTo>
                    <a:pt x="12" y="644"/>
                    <a:pt x="15" y="643"/>
                    <a:pt x="16" y="642"/>
                  </a:cubicBezTo>
                  <a:cubicBezTo>
                    <a:pt x="18" y="640"/>
                    <a:pt x="19" y="638"/>
                    <a:pt x="19" y="636"/>
                  </a:cubicBezTo>
                  <a:cubicBezTo>
                    <a:pt x="18" y="634"/>
                    <a:pt x="19" y="632"/>
                    <a:pt x="17" y="634"/>
                  </a:cubicBezTo>
                  <a:cubicBezTo>
                    <a:pt x="15" y="636"/>
                    <a:pt x="14" y="637"/>
                    <a:pt x="13" y="637"/>
                  </a:cubicBezTo>
                  <a:cubicBezTo>
                    <a:pt x="12" y="637"/>
                    <a:pt x="11" y="639"/>
                    <a:pt x="11" y="641"/>
                  </a:cubicBezTo>
                  <a:cubicBezTo>
                    <a:pt x="11" y="643"/>
                    <a:pt x="8" y="646"/>
                    <a:pt x="11" y="647"/>
                  </a:cubicBezTo>
                  <a:cubicBezTo>
                    <a:pt x="13" y="648"/>
                    <a:pt x="16" y="651"/>
                    <a:pt x="17" y="652"/>
                  </a:cubicBezTo>
                  <a:cubicBezTo>
                    <a:pt x="18" y="654"/>
                    <a:pt x="20" y="655"/>
                    <a:pt x="21" y="653"/>
                  </a:cubicBezTo>
                  <a:cubicBezTo>
                    <a:pt x="21" y="652"/>
                    <a:pt x="22" y="648"/>
                    <a:pt x="23" y="654"/>
                  </a:cubicBezTo>
                  <a:cubicBezTo>
                    <a:pt x="23" y="659"/>
                    <a:pt x="24" y="655"/>
                    <a:pt x="26" y="653"/>
                  </a:cubicBezTo>
                  <a:cubicBezTo>
                    <a:pt x="27" y="651"/>
                    <a:pt x="27" y="647"/>
                    <a:pt x="30" y="646"/>
                  </a:cubicBezTo>
                  <a:cubicBezTo>
                    <a:pt x="33" y="645"/>
                    <a:pt x="42" y="642"/>
                    <a:pt x="38" y="645"/>
                  </a:cubicBezTo>
                  <a:cubicBezTo>
                    <a:pt x="34" y="648"/>
                    <a:pt x="34" y="650"/>
                    <a:pt x="36" y="650"/>
                  </a:cubicBezTo>
                  <a:cubicBezTo>
                    <a:pt x="37" y="649"/>
                    <a:pt x="40" y="647"/>
                    <a:pt x="41" y="645"/>
                  </a:cubicBezTo>
                  <a:cubicBezTo>
                    <a:pt x="42" y="644"/>
                    <a:pt x="42" y="641"/>
                    <a:pt x="46" y="640"/>
                  </a:cubicBezTo>
                  <a:cubicBezTo>
                    <a:pt x="50" y="640"/>
                    <a:pt x="55" y="640"/>
                    <a:pt x="50" y="642"/>
                  </a:cubicBezTo>
                  <a:cubicBezTo>
                    <a:pt x="46" y="643"/>
                    <a:pt x="42" y="646"/>
                    <a:pt x="42" y="647"/>
                  </a:cubicBezTo>
                  <a:cubicBezTo>
                    <a:pt x="41" y="648"/>
                    <a:pt x="35" y="651"/>
                    <a:pt x="39" y="651"/>
                  </a:cubicBezTo>
                  <a:cubicBezTo>
                    <a:pt x="42" y="651"/>
                    <a:pt x="49" y="652"/>
                    <a:pt x="51" y="653"/>
                  </a:cubicBezTo>
                  <a:cubicBezTo>
                    <a:pt x="53" y="653"/>
                    <a:pt x="50" y="653"/>
                    <a:pt x="48" y="654"/>
                  </a:cubicBezTo>
                  <a:cubicBezTo>
                    <a:pt x="45" y="655"/>
                    <a:pt x="36" y="660"/>
                    <a:pt x="34" y="663"/>
                  </a:cubicBezTo>
                  <a:cubicBezTo>
                    <a:pt x="32" y="665"/>
                    <a:pt x="29" y="669"/>
                    <a:pt x="38" y="668"/>
                  </a:cubicBezTo>
                  <a:cubicBezTo>
                    <a:pt x="47" y="667"/>
                    <a:pt x="58" y="665"/>
                    <a:pt x="49" y="668"/>
                  </a:cubicBezTo>
                  <a:cubicBezTo>
                    <a:pt x="41" y="671"/>
                    <a:pt x="42" y="672"/>
                    <a:pt x="41" y="675"/>
                  </a:cubicBezTo>
                  <a:cubicBezTo>
                    <a:pt x="40" y="678"/>
                    <a:pt x="41" y="676"/>
                    <a:pt x="39" y="676"/>
                  </a:cubicBezTo>
                  <a:cubicBezTo>
                    <a:pt x="38" y="676"/>
                    <a:pt x="31" y="673"/>
                    <a:pt x="29" y="673"/>
                  </a:cubicBezTo>
                  <a:cubicBezTo>
                    <a:pt x="28" y="673"/>
                    <a:pt x="26" y="673"/>
                    <a:pt x="25" y="671"/>
                  </a:cubicBezTo>
                  <a:cubicBezTo>
                    <a:pt x="24" y="670"/>
                    <a:pt x="23" y="668"/>
                    <a:pt x="22" y="669"/>
                  </a:cubicBezTo>
                  <a:cubicBezTo>
                    <a:pt x="20" y="669"/>
                    <a:pt x="20" y="669"/>
                    <a:pt x="22" y="670"/>
                  </a:cubicBezTo>
                  <a:cubicBezTo>
                    <a:pt x="24" y="672"/>
                    <a:pt x="24" y="673"/>
                    <a:pt x="22" y="674"/>
                  </a:cubicBezTo>
                  <a:cubicBezTo>
                    <a:pt x="20" y="675"/>
                    <a:pt x="21" y="675"/>
                    <a:pt x="20" y="677"/>
                  </a:cubicBezTo>
                  <a:cubicBezTo>
                    <a:pt x="19" y="679"/>
                    <a:pt x="17" y="683"/>
                    <a:pt x="24" y="689"/>
                  </a:cubicBezTo>
                  <a:cubicBezTo>
                    <a:pt x="31" y="696"/>
                    <a:pt x="44" y="706"/>
                    <a:pt x="53" y="705"/>
                  </a:cubicBezTo>
                  <a:cubicBezTo>
                    <a:pt x="53" y="705"/>
                    <a:pt x="58" y="706"/>
                    <a:pt x="60" y="705"/>
                  </a:cubicBezTo>
                  <a:cubicBezTo>
                    <a:pt x="63" y="704"/>
                    <a:pt x="67" y="704"/>
                    <a:pt x="62" y="706"/>
                  </a:cubicBezTo>
                  <a:cubicBezTo>
                    <a:pt x="58" y="709"/>
                    <a:pt x="53" y="712"/>
                    <a:pt x="54" y="713"/>
                  </a:cubicBezTo>
                  <a:cubicBezTo>
                    <a:pt x="55" y="714"/>
                    <a:pt x="59" y="715"/>
                    <a:pt x="64" y="715"/>
                  </a:cubicBezTo>
                  <a:cubicBezTo>
                    <a:pt x="69" y="715"/>
                    <a:pt x="70" y="714"/>
                    <a:pt x="71" y="714"/>
                  </a:cubicBezTo>
                  <a:cubicBezTo>
                    <a:pt x="72" y="713"/>
                    <a:pt x="73" y="712"/>
                    <a:pt x="72" y="715"/>
                  </a:cubicBezTo>
                  <a:cubicBezTo>
                    <a:pt x="71" y="718"/>
                    <a:pt x="71" y="718"/>
                    <a:pt x="72" y="717"/>
                  </a:cubicBezTo>
                  <a:cubicBezTo>
                    <a:pt x="74" y="716"/>
                    <a:pt x="78" y="716"/>
                    <a:pt x="81" y="716"/>
                  </a:cubicBezTo>
                  <a:cubicBezTo>
                    <a:pt x="83" y="717"/>
                    <a:pt x="86" y="716"/>
                    <a:pt x="88" y="715"/>
                  </a:cubicBezTo>
                  <a:cubicBezTo>
                    <a:pt x="90" y="715"/>
                    <a:pt x="95" y="713"/>
                    <a:pt x="99" y="712"/>
                  </a:cubicBezTo>
                  <a:cubicBezTo>
                    <a:pt x="103" y="712"/>
                    <a:pt x="121" y="704"/>
                    <a:pt x="124" y="700"/>
                  </a:cubicBezTo>
                  <a:cubicBezTo>
                    <a:pt x="128" y="695"/>
                    <a:pt x="130" y="694"/>
                    <a:pt x="131" y="693"/>
                  </a:cubicBezTo>
                  <a:cubicBezTo>
                    <a:pt x="133" y="692"/>
                    <a:pt x="134" y="690"/>
                    <a:pt x="134" y="689"/>
                  </a:cubicBezTo>
                  <a:cubicBezTo>
                    <a:pt x="134" y="688"/>
                    <a:pt x="135" y="687"/>
                    <a:pt x="137" y="687"/>
                  </a:cubicBezTo>
                  <a:cubicBezTo>
                    <a:pt x="139" y="686"/>
                    <a:pt x="144" y="685"/>
                    <a:pt x="143" y="684"/>
                  </a:cubicBezTo>
                  <a:cubicBezTo>
                    <a:pt x="142" y="682"/>
                    <a:pt x="140" y="681"/>
                    <a:pt x="144" y="680"/>
                  </a:cubicBezTo>
                  <a:cubicBezTo>
                    <a:pt x="148" y="680"/>
                    <a:pt x="149" y="679"/>
                    <a:pt x="148" y="677"/>
                  </a:cubicBezTo>
                  <a:cubicBezTo>
                    <a:pt x="147" y="676"/>
                    <a:pt x="146" y="674"/>
                    <a:pt x="149" y="673"/>
                  </a:cubicBezTo>
                  <a:cubicBezTo>
                    <a:pt x="151" y="673"/>
                    <a:pt x="161" y="671"/>
                    <a:pt x="158" y="668"/>
                  </a:cubicBezTo>
                  <a:cubicBezTo>
                    <a:pt x="156" y="666"/>
                    <a:pt x="151" y="660"/>
                    <a:pt x="160" y="665"/>
                  </a:cubicBezTo>
                  <a:cubicBezTo>
                    <a:pt x="169" y="669"/>
                    <a:pt x="174" y="666"/>
                    <a:pt x="176" y="664"/>
                  </a:cubicBezTo>
                  <a:cubicBezTo>
                    <a:pt x="178" y="662"/>
                    <a:pt x="182" y="654"/>
                    <a:pt x="183" y="656"/>
                  </a:cubicBezTo>
                  <a:cubicBezTo>
                    <a:pt x="184" y="659"/>
                    <a:pt x="185" y="661"/>
                    <a:pt x="186" y="656"/>
                  </a:cubicBezTo>
                  <a:cubicBezTo>
                    <a:pt x="186" y="651"/>
                    <a:pt x="184" y="648"/>
                    <a:pt x="182" y="645"/>
                  </a:cubicBezTo>
                  <a:cubicBezTo>
                    <a:pt x="180" y="643"/>
                    <a:pt x="177" y="641"/>
                    <a:pt x="180" y="641"/>
                  </a:cubicBezTo>
                  <a:cubicBezTo>
                    <a:pt x="182" y="642"/>
                    <a:pt x="183" y="641"/>
                    <a:pt x="183" y="640"/>
                  </a:cubicBezTo>
                  <a:cubicBezTo>
                    <a:pt x="184" y="639"/>
                    <a:pt x="183" y="638"/>
                    <a:pt x="185" y="639"/>
                  </a:cubicBezTo>
                  <a:cubicBezTo>
                    <a:pt x="188" y="640"/>
                    <a:pt x="190" y="640"/>
                    <a:pt x="189" y="637"/>
                  </a:cubicBezTo>
                  <a:cubicBezTo>
                    <a:pt x="189" y="637"/>
                    <a:pt x="183" y="631"/>
                    <a:pt x="187" y="626"/>
                  </a:cubicBezTo>
                  <a:cubicBezTo>
                    <a:pt x="191" y="622"/>
                    <a:pt x="193" y="623"/>
                    <a:pt x="194" y="626"/>
                  </a:cubicBezTo>
                  <a:cubicBezTo>
                    <a:pt x="195" y="629"/>
                    <a:pt x="194" y="630"/>
                    <a:pt x="192" y="630"/>
                  </a:cubicBezTo>
                  <a:cubicBezTo>
                    <a:pt x="190" y="629"/>
                    <a:pt x="190" y="630"/>
                    <a:pt x="190" y="633"/>
                  </a:cubicBezTo>
                  <a:cubicBezTo>
                    <a:pt x="191" y="637"/>
                    <a:pt x="194" y="643"/>
                    <a:pt x="193" y="645"/>
                  </a:cubicBezTo>
                  <a:cubicBezTo>
                    <a:pt x="191" y="648"/>
                    <a:pt x="191" y="651"/>
                    <a:pt x="193" y="652"/>
                  </a:cubicBezTo>
                  <a:cubicBezTo>
                    <a:pt x="194" y="653"/>
                    <a:pt x="195" y="655"/>
                    <a:pt x="195" y="657"/>
                  </a:cubicBezTo>
                  <a:cubicBezTo>
                    <a:pt x="196" y="659"/>
                    <a:pt x="197" y="661"/>
                    <a:pt x="202" y="660"/>
                  </a:cubicBezTo>
                  <a:cubicBezTo>
                    <a:pt x="206" y="660"/>
                    <a:pt x="208" y="662"/>
                    <a:pt x="209" y="665"/>
                  </a:cubicBezTo>
                  <a:cubicBezTo>
                    <a:pt x="210" y="664"/>
                    <a:pt x="210" y="664"/>
                    <a:pt x="211" y="665"/>
                  </a:cubicBezTo>
                  <a:cubicBezTo>
                    <a:pt x="213" y="667"/>
                    <a:pt x="221" y="670"/>
                    <a:pt x="222" y="671"/>
                  </a:cubicBezTo>
                  <a:cubicBezTo>
                    <a:pt x="222" y="671"/>
                    <a:pt x="224" y="673"/>
                    <a:pt x="225" y="670"/>
                  </a:cubicBezTo>
                  <a:cubicBezTo>
                    <a:pt x="227" y="667"/>
                    <a:pt x="229" y="658"/>
                    <a:pt x="229" y="654"/>
                  </a:cubicBezTo>
                  <a:cubicBezTo>
                    <a:pt x="229" y="650"/>
                    <a:pt x="227" y="640"/>
                    <a:pt x="227" y="640"/>
                  </a:cubicBezTo>
                  <a:cubicBezTo>
                    <a:pt x="227" y="640"/>
                    <a:pt x="227" y="637"/>
                    <a:pt x="228" y="635"/>
                  </a:cubicBezTo>
                  <a:cubicBezTo>
                    <a:pt x="230" y="633"/>
                    <a:pt x="232" y="630"/>
                    <a:pt x="232" y="630"/>
                  </a:cubicBezTo>
                  <a:cubicBezTo>
                    <a:pt x="232" y="630"/>
                    <a:pt x="231" y="628"/>
                    <a:pt x="232" y="626"/>
                  </a:cubicBezTo>
                  <a:cubicBezTo>
                    <a:pt x="232" y="625"/>
                    <a:pt x="231" y="624"/>
                    <a:pt x="233" y="624"/>
                  </a:cubicBezTo>
                  <a:cubicBezTo>
                    <a:pt x="235" y="623"/>
                    <a:pt x="246" y="620"/>
                    <a:pt x="246" y="620"/>
                  </a:cubicBezTo>
                  <a:cubicBezTo>
                    <a:pt x="246" y="620"/>
                    <a:pt x="248" y="618"/>
                    <a:pt x="249" y="616"/>
                  </a:cubicBezTo>
                  <a:cubicBezTo>
                    <a:pt x="250" y="614"/>
                    <a:pt x="255" y="594"/>
                    <a:pt x="255" y="594"/>
                  </a:cubicBezTo>
                  <a:cubicBezTo>
                    <a:pt x="255" y="594"/>
                    <a:pt x="255" y="591"/>
                    <a:pt x="255" y="589"/>
                  </a:cubicBezTo>
                  <a:cubicBezTo>
                    <a:pt x="254" y="588"/>
                    <a:pt x="248" y="579"/>
                    <a:pt x="245" y="570"/>
                  </a:cubicBezTo>
                  <a:cubicBezTo>
                    <a:pt x="245" y="570"/>
                    <a:pt x="244" y="567"/>
                    <a:pt x="247" y="567"/>
                  </a:cubicBezTo>
                  <a:cubicBezTo>
                    <a:pt x="250" y="566"/>
                    <a:pt x="256" y="566"/>
                    <a:pt x="256" y="566"/>
                  </a:cubicBezTo>
                  <a:cubicBezTo>
                    <a:pt x="256" y="566"/>
                    <a:pt x="259" y="565"/>
                    <a:pt x="260" y="563"/>
                  </a:cubicBezTo>
                  <a:cubicBezTo>
                    <a:pt x="261" y="562"/>
                    <a:pt x="269" y="554"/>
                    <a:pt x="253" y="540"/>
                  </a:cubicBezTo>
                  <a:cubicBezTo>
                    <a:pt x="236" y="525"/>
                    <a:pt x="242" y="530"/>
                    <a:pt x="243" y="522"/>
                  </a:cubicBezTo>
                  <a:cubicBezTo>
                    <a:pt x="244" y="513"/>
                    <a:pt x="246" y="508"/>
                    <a:pt x="246" y="506"/>
                  </a:cubicBezTo>
                  <a:cubicBezTo>
                    <a:pt x="247" y="504"/>
                    <a:pt x="247" y="500"/>
                    <a:pt x="246" y="498"/>
                  </a:cubicBezTo>
                  <a:cubicBezTo>
                    <a:pt x="245" y="496"/>
                    <a:pt x="238" y="488"/>
                    <a:pt x="239" y="483"/>
                  </a:cubicBezTo>
                  <a:cubicBezTo>
                    <a:pt x="241" y="479"/>
                    <a:pt x="242" y="476"/>
                    <a:pt x="242" y="473"/>
                  </a:cubicBezTo>
                  <a:cubicBezTo>
                    <a:pt x="243" y="470"/>
                    <a:pt x="245" y="464"/>
                    <a:pt x="243" y="460"/>
                  </a:cubicBezTo>
                  <a:cubicBezTo>
                    <a:pt x="241" y="457"/>
                    <a:pt x="233" y="451"/>
                    <a:pt x="236" y="445"/>
                  </a:cubicBezTo>
                  <a:cubicBezTo>
                    <a:pt x="240" y="440"/>
                    <a:pt x="242" y="434"/>
                    <a:pt x="244" y="432"/>
                  </a:cubicBezTo>
                  <a:cubicBezTo>
                    <a:pt x="245" y="430"/>
                    <a:pt x="255" y="418"/>
                    <a:pt x="255" y="417"/>
                  </a:cubicBezTo>
                  <a:cubicBezTo>
                    <a:pt x="256" y="416"/>
                    <a:pt x="259" y="414"/>
                    <a:pt x="260" y="413"/>
                  </a:cubicBezTo>
                  <a:cubicBezTo>
                    <a:pt x="262" y="412"/>
                    <a:pt x="274" y="407"/>
                    <a:pt x="274" y="407"/>
                  </a:cubicBezTo>
                  <a:cubicBezTo>
                    <a:pt x="274" y="407"/>
                    <a:pt x="279" y="407"/>
                    <a:pt x="281" y="407"/>
                  </a:cubicBezTo>
                  <a:cubicBezTo>
                    <a:pt x="283" y="408"/>
                    <a:pt x="297" y="411"/>
                    <a:pt x="301" y="407"/>
                  </a:cubicBezTo>
                  <a:cubicBezTo>
                    <a:pt x="305" y="404"/>
                    <a:pt x="307" y="400"/>
                    <a:pt x="306" y="392"/>
                  </a:cubicBezTo>
                  <a:cubicBezTo>
                    <a:pt x="305" y="385"/>
                    <a:pt x="302" y="386"/>
                    <a:pt x="300" y="380"/>
                  </a:cubicBezTo>
                  <a:cubicBezTo>
                    <a:pt x="298" y="374"/>
                    <a:pt x="297" y="372"/>
                    <a:pt x="299" y="368"/>
                  </a:cubicBezTo>
                  <a:cubicBezTo>
                    <a:pt x="302" y="365"/>
                    <a:pt x="318" y="347"/>
                    <a:pt x="320" y="338"/>
                  </a:cubicBezTo>
                  <a:cubicBezTo>
                    <a:pt x="322" y="329"/>
                    <a:pt x="323" y="316"/>
                    <a:pt x="324" y="312"/>
                  </a:cubicBezTo>
                  <a:cubicBezTo>
                    <a:pt x="325" y="307"/>
                    <a:pt x="323" y="303"/>
                    <a:pt x="322" y="299"/>
                  </a:cubicBezTo>
                  <a:cubicBezTo>
                    <a:pt x="321" y="295"/>
                    <a:pt x="322" y="295"/>
                    <a:pt x="324" y="294"/>
                  </a:cubicBezTo>
                  <a:cubicBezTo>
                    <a:pt x="326" y="294"/>
                    <a:pt x="350" y="284"/>
                    <a:pt x="350" y="284"/>
                  </a:cubicBezTo>
                  <a:cubicBezTo>
                    <a:pt x="350" y="284"/>
                    <a:pt x="354" y="283"/>
                    <a:pt x="352" y="281"/>
                  </a:cubicBezTo>
                  <a:cubicBezTo>
                    <a:pt x="351" y="279"/>
                    <a:pt x="351" y="273"/>
                    <a:pt x="354" y="271"/>
                  </a:cubicBezTo>
                  <a:cubicBezTo>
                    <a:pt x="358" y="269"/>
                    <a:pt x="364" y="262"/>
                    <a:pt x="367" y="260"/>
                  </a:cubicBezTo>
                  <a:cubicBezTo>
                    <a:pt x="369" y="257"/>
                    <a:pt x="382" y="245"/>
                    <a:pt x="382" y="243"/>
                  </a:cubicBezTo>
                  <a:cubicBezTo>
                    <a:pt x="383" y="241"/>
                    <a:pt x="386" y="235"/>
                    <a:pt x="384" y="232"/>
                  </a:cubicBezTo>
                  <a:cubicBezTo>
                    <a:pt x="382" y="229"/>
                    <a:pt x="373" y="222"/>
                    <a:pt x="377" y="217"/>
                  </a:cubicBezTo>
                  <a:cubicBezTo>
                    <a:pt x="381" y="212"/>
                    <a:pt x="384" y="216"/>
                    <a:pt x="387" y="213"/>
                  </a:cubicBezTo>
                  <a:cubicBezTo>
                    <a:pt x="390" y="210"/>
                    <a:pt x="390" y="209"/>
                    <a:pt x="392" y="202"/>
                  </a:cubicBezTo>
                  <a:cubicBezTo>
                    <a:pt x="394" y="196"/>
                    <a:pt x="397" y="192"/>
                    <a:pt x="406" y="187"/>
                  </a:cubicBezTo>
                  <a:cubicBezTo>
                    <a:pt x="406" y="187"/>
                    <a:pt x="411" y="185"/>
                    <a:pt x="412" y="184"/>
                  </a:cubicBezTo>
                  <a:cubicBezTo>
                    <a:pt x="414" y="183"/>
                    <a:pt x="414" y="182"/>
                    <a:pt x="416" y="183"/>
                  </a:cubicBezTo>
                  <a:cubicBezTo>
                    <a:pt x="418" y="184"/>
                    <a:pt x="431" y="190"/>
                    <a:pt x="435" y="187"/>
                  </a:cubicBezTo>
                  <a:cubicBezTo>
                    <a:pt x="438" y="184"/>
                    <a:pt x="440" y="177"/>
                    <a:pt x="442" y="169"/>
                  </a:cubicBezTo>
                  <a:cubicBezTo>
                    <a:pt x="443" y="161"/>
                    <a:pt x="443" y="159"/>
                    <a:pt x="443" y="159"/>
                  </a:cubicBezTo>
                  <a:cubicBezTo>
                    <a:pt x="443" y="159"/>
                    <a:pt x="443" y="157"/>
                    <a:pt x="445" y="158"/>
                  </a:cubicBezTo>
                  <a:cubicBezTo>
                    <a:pt x="447" y="158"/>
                    <a:pt x="498" y="166"/>
                    <a:pt x="498" y="166"/>
                  </a:cubicBezTo>
                  <a:cubicBezTo>
                    <a:pt x="498" y="166"/>
                    <a:pt x="505" y="170"/>
                    <a:pt x="505" y="163"/>
                  </a:cubicBezTo>
                  <a:cubicBezTo>
                    <a:pt x="505" y="156"/>
                    <a:pt x="507" y="155"/>
                    <a:pt x="508" y="152"/>
                  </a:cubicBezTo>
                  <a:cubicBezTo>
                    <a:pt x="509" y="150"/>
                    <a:pt x="516" y="141"/>
                    <a:pt x="514" y="137"/>
                  </a:cubicBezTo>
                  <a:cubicBezTo>
                    <a:pt x="513" y="133"/>
                    <a:pt x="509" y="128"/>
                    <a:pt x="513" y="128"/>
                  </a:cubicBezTo>
                  <a:cubicBezTo>
                    <a:pt x="515" y="127"/>
                    <a:pt x="520" y="127"/>
                    <a:pt x="525" y="1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7" name="Freeform 3240"/>
            <p:cNvSpPr>
              <a:spLocks/>
            </p:cNvSpPr>
            <p:nvPr/>
          </p:nvSpPr>
          <p:spPr bwMode="auto">
            <a:xfrm>
              <a:off x="5429797" y="2161640"/>
              <a:ext cx="302065" cy="143056"/>
            </a:xfrm>
            <a:custGeom>
              <a:avLst/>
              <a:gdLst>
                <a:gd name="T0" fmla="*/ 2147483647 w 375"/>
                <a:gd name="T1" fmla="*/ 2147483647 h 173"/>
                <a:gd name="T2" fmla="*/ 2147483647 w 375"/>
                <a:gd name="T3" fmla="*/ 2147483647 h 173"/>
                <a:gd name="T4" fmla="*/ 2147483647 w 375"/>
                <a:gd name="T5" fmla="*/ 2147483647 h 173"/>
                <a:gd name="T6" fmla="*/ 2147483647 w 375"/>
                <a:gd name="T7" fmla="*/ 2147483647 h 173"/>
                <a:gd name="T8" fmla="*/ 2147483647 w 375"/>
                <a:gd name="T9" fmla="*/ 2147483647 h 173"/>
                <a:gd name="T10" fmla="*/ 2147483647 w 375"/>
                <a:gd name="T11" fmla="*/ 2147483647 h 173"/>
                <a:gd name="T12" fmla="*/ 2147483647 w 375"/>
                <a:gd name="T13" fmla="*/ 2147483647 h 173"/>
                <a:gd name="T14" fmla="*/ 2147483647 w 375"/>
                <a:gd name="T15" fmla="*/ 2147483647 h 173"/>
                <a:gd name="T16" fmla="*/ 2147483647 w 375"/>
                <a:gd name="T17" fmla="*/ 2147483647 h 173"/>
                <a:gd name="T18" fmla="*/ 2147483647 w 375"/>
                <a:gd name="T19" fmla="*/ 2147483647 h 173"/>
                <a:gd name="T20" fmla="*/ 2147483647 w 375"/>
                <a:gd name="T21" fmla="*/ 2147483647 h 173"/>
                <a:gd name="T22" fmla="*/ 2147483647 w 375"/>
                <a:gd name="T23" fmla="*/ 2147483647 h 173"/>
                <a:gd name="T24" fmla="*/ 2147483647 w 375"/>
                <a:gd name="T25" fmla="*/ 2147483647 h 173"/>
                <a:gd name="T26" fmla="*/ 2147483647 w 375"/>
                <a:gd name="T27" fmla="*/ 2147483647 h 173"/>
                <a:gd name="T28" fmla="*/ 2147483647 w 375"/>
                <a:gd name="T29" fmla="*/ 2147483647 h 173"/>
                <a:gd name="T30" fmla="*/ 2147483647 w 375"/>
                <a:gd name="T31" fmla="*/ 2147483647 h 173"/>
                <a:gd name="T32" fmla="*/ 2147483647 w 375"/>
                <a:gd name="T33" fmla="*/ 2147483647 h 173"/>
                <a:gd name="T34" fmla="*/ 2147483647 w 375"/>
                <a:gd name="T35" fmla="*/ 2147483647 h 173"/>
                <a:gd name="T36" fmla="*/ 2147483647 w 375"/>
                <a:gd name="T37" fmla="*/ 2147483647 h 173"/>
                <a:gd name="T38" fmla="*/ 2147483647 w 375"/>
                <a:gd name="T39" fmla="*/ 2147483647 h 173"/>
                <a:gd name="T40" fmla="*/ 2147483647 w 375"/>
                <a:gd name="T41" fmla="*/ 2147483647 h 173"/>
                <a:gd name="T42" fmla="*/ 2147483647 w 375"/>
                <a:gd name="T43" fmla="*/ 2147483647 h 173"/>
                <a:gd name="T44" fmla="*/ 2147483647 w 375"/>
                <a:gd name="T45" fmla="*/ 2147483647 h 173"/>
                <a:gd name="T46" fmla="*/ 2147483647 w 375"/>
                <a:gd name="T47" fmla="*/ 2147483647 h 173"/>
                <a:gd name="T48" fmla="*/ 2147483647 w 375"/>
                <a:gd name="T49" fmla="*/ 2147483647 h 173"/>
                <a:gd name="T50" fmla="*/ 2147483647 w 375"/>
                <a:gd name="T51" fmla="*/ 2147483647 h 173"/>
                <a:gd name="T52" fmla="*/ 2147483647 w 375"/>
                <a:gd name="T53" fmla="*/ 2147483647 h 173"/>
                <a:gd name="T54" fmla="*/ 2147483647 w 375"/>
                <a:gd name="T55" fmla="*/ 2147483647 h 173"/>
                <a:gd name="T56" fmla="*/ 2147483647 w 375"/>
                <a:gd name="T57" fmla="*/ 2147483647 h 173"/>
                <a:gd name="T58" fmla="*/ 2147483647 w 375"/>
                <a:gd name="T59" fmla="*/ 2147483647 h 173"/>
                <a:gd name="T60" fmla="*/ 2147483647 w 375"/>
                <a:gd name="T61" fmla="*/ 2147483647 h 173"/>
                <a:gd name="T62" fmla="*/ 2147483647 w 375"/>
                <a:gd name="T63" fmla="*/ 2147483647 h 173"/>
                <a:gd name="T64" fmla="*/ 2147483647 w 375"/>
                <a:gd name="T65" fmla="*/ 2147483647 h 173"/>
                <a:gd name="T66" fmla="*/ 2147483647 w 375"/>
                <a:gd name="T67" fmla="*/ 2147483647 h 173"/>
                <a:gd name="T68" fmla="*/ 2147483647 w 375"/>
                <a:gd name="T69" fmla="*/ 2147483647 h 173"/>
                <a:gd name="T70" fmla="*/ 2147483647 w 375"/>
                <a:gd name="T71" fmla="*/ 2147483647 h 173"/>
                <a:gd name="T72" fmla="*/ 2147483647 w 375"/>
                <a:gd name="T73" fmla="*/ 2147483647 h 173"/>
                <a:gd name="T74" fmla="*/ 2147483647 w 375"/>
                <a:gd name="T75" fmla="*/ 2147483647 h 173"/>
                <a:gd name="T76" fmla="*/ 2147483647 w 375"/>
                <a:gd name="T77" fmla="*/ 2147483647 h 173"/>
                <a:gd name="T78" fmla="*/ 2147483647 w 375"/>
                <a:gd name="T79" fmla="*/ 2147483647 h 173"/>
                <a:gd name="T80" fmla="*/ 2147483647 w 375"/>
                <a:gd name="T81" fmla="*/ 2147483647 h 173"/>
                <a:gd name="T82" fmla="*/ 2147483647 w 375"/>
                <a:gd name="T83" fmla="*/ 2147483647 h 173"/>
                <a:gd name="T84" fmla="*/ 2147483647 w 375"/>
                <a:gd name="T85" fmla="*/ 2147483647 h 173"/>
                <a:gd name="T86" fmla="*/ 2147483647 w 375"/>
                <a:gd name="T87" fmla="*/ 2147483647 h 173"/>
                <a:gd name="T88" fmla="*/ 2147483647 w 375"/>
                <a:gd name="T89" fmla="*/ 2147483647 h 173"/>
                <a:gd name="T90" fmla="*/ 2147483647 w 375"/>
                <a:gd name="T91" fmla="*/ 2147483647 h 173"/>
                <a:gd name="T92" fmla="*/ 2147483647 w 375"/>
                <a:gd name="T93" fmla="*/ 2147483647 h 173"/>
                <a:gd name="T94" fmla="*/ 2147483647 w 375"/>
                <a:gd name="T95" fmla="*/ 2147483647 h 173"/>
                <a:gd name="T96" fmla="*/ 2147483647 w 375"/>
                <a:gd name="T97" fmla="*/ 2147483647 h 173"/>
                <a:gd name="T98" fmla="*/ 2147483647 w 375"/>
                <a:gd name="T99" fmla="*/ 2147483647 h 173"/>
                <a:gd name="T100" fmla="*/ 2147483647 w 375"/>
                <a:gd name="T101" fmla="*/ 2147483647 h 173"/>
                <a:gd name="T102" fmla="*/ 2147483647 w 375"/>
                <a:gd name="T103" fmla="*/ 2147483647 h 173"/>
                <a:gd name="T104" fmla="*/ 2147483647 w 375"/>
                <a:gd name="T105" fmla="*/ 2147483647 h 173"/>
                <a:gd name="T106" fmla="*/ 2147483647 w 375"/>
                <a:gd name="T107" fmla="*/ 2147483647 h 1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5" h="173">
                  <a:moveTo>
                    <a:pt x="303" y="126"/>
                  </a:moveTo>
                  <a:cubicBezTo>
                    <a:pt x="306" y="125"/>
                    <a:pt x="309" y="121"/>
                    <a:pt x="312" y="123"/>
                  </a:cubicBezTo>
                  <a:cubicBezTo>
                    <a:pt x="314" y="125"/>
                    <a:pt x="321" y="126"/>
                    <a:pt x="324" y="125"/>
                  </a:cubicBezTo>
                  <a:cubicBezTo>
                    <a:pt x="328" y="124"/>
                    <a:pt x="340" y="116"/>
                    <a:pt x="338" y="112"/>
                  </a:cubicBezTo>
                  <a:cubicBezTo>
                    <a:pt x="336" y="108"/>
                    <a:pt x="337" y="105"/>
                    <a:pt x="339" y="103"/>
                  </a:cubicBezTo>
                  <a:cubicBezTo>
                    <a:pt x="342" y="101"/>
                    <a:pt x="341" y="97"/>
                    <a:pt x="343" y="99"/>
                  </a:cubicBezTo>
                  <a:cubicBezTo>
                    <a:pt x="346" y="101"/>
                    <a:pt x="349" y="103"/>
                    <a:pt x="353" y="100"/>
                  </a:cubicBezTo>
                  <a:cubicBezTo>
                    <a:pt x="357" y="97"/>
                    <a:pt x="360" y="92"/>
                    <a:pt x="358" y="91"/>
                  </a:cubicBezTo>
                  <a:cubicBezTo>
                    <a:pt x="356" y="90"/>
                    <a:pt x="356" y="89"/>
                    <a:pt x="358" y="89"/>
                  </a:cubicBezTo>
                  <a:cubicBezTo>
                    <a:pt x="360" y="89"/>
                    <a:pt x="363" y="88"/>
                    <a:pt x="360" y="86"/>
                  </a:cubicBezTo>
                  <a:cubicBezTo>
                    <a:pt x="358" y="84"/>
                    <a:pt x="346" y="83"/>
                    <a:pt x="358" y="82"/>
                  </a:cubicBezTo>
                  <a:cubicBezTo>
                    <a:pt x="370" y="81"/>
                    <a:pt x="375" y="81"/>
                    <a:pt x="370" y="79"/>
                  </a:cubicBezTo>
                  <a:cubicBezTo>
                    <a:pt x="366" y="78"/>
                    <a:pt x="365" y="77"/>
                    <a:pt x="364" y="76"/>
                  </a:cubicBezTo>
                  <a:cubicBezTo>
                    <a:pt x="362" y="74"/>
                    <a:pt x="362" y="74"/>
                    <a:pt x="359" y="74"/>
                  </a:cubicBezTo>
                  <a:cubicBezTo>
                    <a:pt x="357" y="74"/>
                    <a:pt x="359" y="73"/>
                    <a:pt x="364" y="72"/>
                  </a:cubicBezTo>
                  <a:cubicBezTo>
                    <a:pt x="370" y="70"/>
                    <a:pt x="369" y="69"/>
                    <a:pt x="366" y="69"/>
                  </a:cubicBezTo>
                  <a:cubicBezTo>
                    <a:pt x="363" y="69"/>
                    <a:pt x="361" y="69"/>
                    <a:pt x="363" y="68"/>
                  </a:cubicBezTo>
                  <a:cubicBezTo>
                    <a:pt x="366" y="66"/>
                    <a:pt x="367" y="63"/>
                    <a:pt x="368" y="61"/>
                  </a:cubicBezTo>
                  <a:cubicBezTo>
                    <a:pt x="369" y="59"/>
                    <a:pt x="370" y="56"/>
                    <a:pt x="367" y="56"/>
                  </a:cubicBezTo>
                  <a:cubicBezTo>
                    <a:pt x="365" y="55"/>
                    <a:pt x="351" y="51"/>
                    <a:pt x="350" y="50"/>
                  </a:cubicBezTo>
                  <a:cubicBezTo>
                    <a:pt x="348" y="49"/>
                    <a:pt x="345" y="49"/>
                    <a:pt x="344" y="50"/>
                  </a:cubicBezTo>
                  <a:cubicBezTo>
                    <a:pt x="343" y="52"/>
                    <a:pt x="343" y="49"/>
                    <a:pt x="345" y="47"/>
                  </a:cubicBezTo>
                  <a:cubicBezTo>
                    <a:pt x="348" y="45"/>
                    <a:pt x="346" y="46"/>
                    <a:pt x="344" y="43"/>
                  </a:cubicBezTo>
                  <a:cubicBezTo>
                    <a:pt x="341" y="41"/>
                    <a:pt x="341" y="43"/>
                    <a:pt x="338" y="43"/>
                  </a:cubicBezTo>
                  <a:cubicBezTo>
                    <a:pt x="335" y="44"/>
                    <a:pt x="326" y="45"/>
                    <a:pt x="329" y="41"/>
                  </a:cubicBezTo>
                  <a:cubicBezTo>
                    <a:pt x="333" y="37"/>
                    <a:pt x="338" y="35"/>
                    <a:pt x="335" y="32"/>
                  </a:cubicBezTo>
                  <a:cubicBezTo>
                    <a:pt x="331" y="29"/>
                    <a:pt x="315" y="27"/>
                    <a:pt x="319" y="23"/>
                  </a:cubicBezTo>
                  <a:cubicBezTo>
                    <a:pt x="323" y="20"/>
                    <a:pt x="323" y="19"/>
                    <a:pt x="322" y="16"/>
                  </a:cubicBezTo>
                  <a:cubicBezTo>
                    <a:pt x="321" y="13"/>
                    <a:pt x="326" y="12"/>
                    <a:pt x="330" y="11"/>
                  </a:cubicBezTo>
                  <a:cubicBezTo>
                    <a:pt x="333" y="11"/>
                    <a:pt x="343" y="7"/>
                    <a:pt x="334" y="8"/>
                  </a:cubicBezTo>
                  <a:cubicBezTo>
                    <a:pt x="326" y="9"/>
                    <a:pt x="314" y="11"/>
                    <a:pt x="312" y="16"/>
                  </a:cubicBezTo>
                  <a:cubicBezTo>
                    <a:pt x="310" y="21"/>
                    <a:pt x="311" y="24"/>
                    <a:pt x="308" y="21"/>
                  </a:cubicBezTo>
                  <a:cubicBezTo>
                    <a:pt x="306" y="18"/>
                    <a:pt x="295" y="15"/>
                    <a:pt x="297" y="13"/>
                  </a:cubicBezTo>
                  <a:cubicBezTo>
                    <a:pt x="300" y="11"/>
                    <a:pt x="300" y="7"/>
                    <a:pt x="296" y="7"/>
                  </a:cubicBezTo>
                  <a:cubicBezTo>
                    <a:pt x="292" y="6"/>
                    <a:pt x="289" y="5"/>
                    <a:pt x="290" y="4"/>
                  </a:cubicBezTo>
                  <a:cubicBezTo>
                    <a:pt x="291" y="4"/>
                    <a:pt x="294" y="3"/>
                    <a:pt x="290" y="1"/>
                  </a:cubicBezTo>
                  <a:cubicBezTo>
                    <a:pt x="285" y="0"/>
                    <a:pt x="282" y="1"/>
                    <a:pt x="279" y="1"/>
                  </a:cubicBezTo>
                  <a:cubicBezTo>
                    <a:pt x="276" y="1"/>
                    <a:pt x="268" y="1"/>
                    <a:pt x="271" y="6"/>
                  </a:cubicBezTo>
                  <a:cubicBezTo>
                    <a:pt x="273" y="11"/>
                    <a:pt x="276" y="15"/>
                    <a:pt x="274" y="16"/>
                  </a:cubicBezTo>
                  <a:cubicBezTo>
                    <a:pt x="272" y="18"/>
                    <a:pt x="273" y="19"/>
                    <a:pt x="274" y="20"/>
                  </a:cubicBezTo>
                  <a:cubicBezTo>
                    <a:pt x="274" y="20"/>
                    <a:pt x="275" y="22"/>
                    <a:pt x="271" y="22"/>
                  </a:cubicBezTo>
                  <a:cubicBezTo>
                    <a:pt x="268" y="21"/>
                    <a:pt x="255" y="19"/>
                    <a:pt x="253" y="21"/>
                  </a:cubicBezTo>
                  <a:cubicBezTo>
                    <a:pt x="250" y="23"/>
                    <a:pt x="233" y="32"/>
                    <a:pt x="231" y="28"/>
                  </a:cubicBezTo>
                  <a:cubicBezTo>
                    <a:pt x="228" y="24"/>
                    <a:pt x="220" y="21"/>
                    <a:pt x="217" y="20"/>
                  </a:cubicBezTo>
                  <a:cubicBezTo>
                    <a:pt x="214" y="20"/>
                    <a:pt x="210" y="19"/>
                    <a:pt x="212" y="23"/>
                  </a:cubicBezTo>
                  <a:cubicBezTo>
                    <a:pt x="215" y="27"/>
                    <a:pt x="218" y="40"/>
                    <a:pt x="218" y="40"/>
                  </a:cubicBezTo>
                  <a:cubicBezTo>
                    <a:pt x="218" y="40"/>
                    <a:pt x="222" y="54"/>
                    <a:pt x="213" y="38"/>
                  </a:cubicBezTo>
                  <a:cubicBezTo>
                    <a:pt x="204" y="22"/>
                    <a:pt x="191" y="20"/>
                    <a:pt x="189" y="21"/>
                  </a:cubicBezTo>
                  <a:cubicBezTo>
                    <a:pt x="182" y="22"/>
                    <a:pt x="177" y="25"/>
                    <a:pt x="175" y="26"/>
                  </a:cubicBezTo>
                  <a:cubicBezTo>
                    <a:pt x="172" y="27"/>
                    <a:pt x="173" y="30"/>
                    <a:pt x="172" y="31"/>
                  </a:cubicBezTo>
                  <a:cubicBezTo>
                    <a:pt x="170" y="33"/>
                    <a:pt x="171" y="33"/>
                    <a:pt x="173" y="35"/>
                  </a:cubicBezTo>
                  <a:cubicBezTo>
                    <a:pt x="175" y="37"/>
                    <a:pt x="175" y="39"/>
                    <a:pt x="174" y="42"/>
                  </a:cubicBezTo>
                  <a:cubicBezTo>
                    <a:pt x="173" y="46"/>
                    <a:pt x="170" y="43"/>
                    <a:pt x="170" y="43"/>
                  </a:cubicBezTo>
                  <a:cubicBezTo>
                    <a:pt x="170" y="43"/>
                    <a:pt x="154" y="29"/>
                    <a:pt x="152" y="26"/>
                  </a:cubicBezTo>
                  <a:cubicBezTo>
                    <a:pt x="150" y="22"/>
                    <a:pt x="147" y="23"/>
                    <a:pt x="143" y="24"/>
                  </a:cubicBezTo>
                  <a:cubicBezTo>
                    <a:pt x="140" y="25"/>
                    <a:pt x="139" y="26"/>
                    <a:pt x="144" y="37"/>
                  </a:cubicBezTo>
                  <a:cubicBezTo>
                    <a:pt x="149" y="47"/>
                    <a:pt x="141" y="53"/>
                    <a:pt x="139" y="56"/>
                  </a:cubicBezTo>
                  <a:cubicBezTo>
                    <a:pt x="138" y="60"/>
                    <a:pt x="135" y="54"/>
                    <a:pt x="134" y="53"/>
                  </a:cubicBezTo>
                  <a:cubicBezTo>
                    <a:pt x="132" y="52"/>
                    <a:pt x="132" y="53"/>
                    <a:pt x="133" y="50"/>
                  </a:cubicBezTo>
                  <a:cubicBezTo>
                    <a:pt x="133" y="48"/>
                    <a:pt x="134" y="47"/>
                    <a:pt x="130" y="48"/>
                  </a:cubicBezTo>
                  <a:cubicBezTo>
                    <a:pt x="127" y="50"/>
                    <a:pt x="124" y="51"/>
                    <a:pt x="123" y="59"/>
                  </a:cubicBezTo>
                  <a:cubicBezTo>
                    <a:pt x="122" y="67"/>
                    <a:pt x="120" y="64"/>
                    <a:pt x="119" y="61"/>
                  </a:cubicBezTo>
                  <a:cubicBezTo>
                    <a:pt x="117" y="58"/>
                    <a:pt x="117" y="66"/>
                    <a:pt x="118" y="74"/>
                  </a:cubicBezTo>
                  <a:cubicBezTo>
                    <a:pt x="119" y="82"/>
                    <a:pt x="109" y="65"/>
                    <a:pt x="107" y="62"/>
                  </a:cubicBezTo>
                  <a:cubicBezTo>
                    <a:pt x="105" y="59"/>
                    <a:pt x="107" y="59"/>
                    <a:pt x="109" y="56"/>
                  </a:cubicBezTo>
                  <a:cubicBezTo>
                    <a:pt x="112" y="54"/>
                    <a:pt x="109" y="53"/>
                    <a:pt x="108" y="53"/>
                  </a:cubicBezTo>
                  <a:cubicBezTo>
                    <a:pt x="106" y="53"/>
                    <a:pt x="105" y="53"/>
                    <a:pt x="106" y="52"/>
                  </a:cubicBezTo>
                  <a:cubicBezTo>
                    <a:pt x="108" y="50"/>
                    <a:pt x="106" y="50"/>
                    <a:pt x="103" y="50"/>
                  </a:cubicBezTo>
                  <a:cubicBezTo>
                    <a:pt x="100" y="51"/>
                    <a:pt x="101" y="49"/>
                    <a:pt x="97" y="45"/>
                  </a:cubicBezTo>
                  <a:cubicBezTo>
                    <a:pt x="93" y="42"/>
                    <a:pt x="98" y="43"/>
                    <a:pt x="103" y="47"/>
                  </a:cubicBezTo>
                  <a:cubicBezTo>
                    <a:pt x="107" y="50"/>
                    <a:pt x="108" y="47"/>
                    <a:pt x="110" y="40"/>
                  </a:cubicBezTo>
                  <a:cubicBezTo>
                    <a:pt x="113" y="34"/>
                    <a:pt x="109" y="33"/>
                    <a:pt x="105" y="33"/>
                  </a:cubicBezTo>
                  <a:cubicBezTo>
                    <a:pt x="100" y="33"/>
                    <a:pt x="102" y="32"/>
                    <a:pt x="107" y="31"/>
                  </a:cubicBezTo>
                  <a:cubicBezTo>
                    <a:pt x="112" y="30"/>
                    <a:pt x="106" y="29"/>
                    <a:pt x="102" y="29"/>
                  </a:cubicBezTo>
                  <a:cubicBezTo>
                    <a:pt x="97" y="29"/>
                    <a:pt x="97" y="27"/>
                    <a:pt x="93" y="21"/>
                  </a:cubicBezTo>
                  <a:cubicBezTo>
                    <a:pt x="89" y="16"/>
                    <a:pt x="80" y="10"/>
                    <a:pt x="76" y="7"/>
                  </a:cubicBezTo>
                  <a:cubicBezTo>
                    <a:pt x="72" y="4"/>
                    <a:pt x="67" y="3"/>
                    <a:pt x="64" y="4"/>
                  </a:cubicBezTo>
                  <a:cubicBezTo>
                    <a:pt x="61" y="5"/>
                    <a:pt x="53" y="5"/>
                    <a:pt x="51" y="5"/>
                  </a:cubicBezTo>
                  <a:cubicBezTo>
                    <a:pt x="48" y="5"/>
                    <a:pt x="51" y="6"/>
                    <a:pt x="50" y="9"/>
                  </a:cubicBezTo>
                  <a:cubicBezTo>
                    <a:pt x="50" y="12"/>
                    <a:pt x="50" y="12"/>
                    <a:pt x="53" y="13"/>
                  </a:cubicBezTo>
                  <a:cubicBezTo>
                    <a:pt x="57" y="13"/>
                    <a:pt x="58" y="11"/>
                    <a:pt x="58" y="11"/>
                  </a:cubicBezTo>
                  <a:cubicBezTo>
                    <a:pt x="57" y="13"/>
                    <a:pt x="59" y="13"/>
                    <a:pt x="61" y="12"/>
                  </a:cubicBezTo>
                  <a:cubicBezTo>
                    <a:pt x="62" y="11"/>
                    <a:pt x="66" y="9"/>
                    <a:pt x="64" y="11"/>
                  </a:cubicBezTo>
                  <a:cubicBezTo>
                    <a:pt x="63" y="13"/>
                    <a:pt x="64" y="14"/>
                    <a:pt x="65" y="14"/>
                  </a:cubicBezTo>
                  <a:cubicBezTo>
                    <a:pt x="67" y="14"/>
                    <a:pt x="71" y="12"/>
                    <a:pt x="70" y="13"/>
                  </a:cubicBezTo>
                  <a:cubicBezTo>
                    <a:pt x="69" y="14"/>
                    <a:pt x="69" y="16"/>
                    <a:pt x="72" y="15"/>
                  </a:cubicBezTo>
                  <a:cubicBezTo>
                    <a:pt x="74" y="14"/>
                    <a:pt x="71" y="17"/>
                    <a:pt x="71" y="17"/>
                  </a:cubicBezTo>
                  <a:cubicBezTo>
                    <a:pt x="71" y="17"/>
                    <a:pt x="68" y="19"/>
                    <a:pt x="64" y="21"/>
                  </a:cubicBezTo>
                  <a:cubicBezTo>
                    <a:pt x="60" y="24"/>
                    <a:pt x="67" y="25"/>
                    <a:pt x="70" y="25"/>
                  </a:cubicBezTo>
                  <a:cubicBezTo>
                    <a:pt x="72" y="26"/>
                    <a:pt x="73" y="25"/>
                    <a:pt x="72" y="27"/>
                  </a:cubicBezTo>
                  <a:cubicBezTo>
                    <a:pt x="72" y="29"/>
                    <a:pt x="72" y="27"/>
                    <a:pt x="74" y="34"/>
                  </a:cubicBezTo>
                  <a:cubicBezTo>
                    <a:pt x="75" y="41"/>
                    <a:pt x="71" y="36"/>
                    <a:pt x="71" y="34"/>
                  </a:cubicBezTo>
                  <a:cubicBezTo>
                    <a:pt x="70" y="32"/>
                    <a:pt x="70" y="30"/>
                    <a:pt x="68" y="35"/>
                  </a:cubicBezTo>
                  <a:cubicBezTo>
                    <a:pt x="66" y="40"/>
                    <a:pt x="67" y="32"/>
                    <a:pt x="65" y="28"/>
                  </a:cubicBezTo>
                  <a:cubicBezTo>
                    <a:pt x="64" y="25"/>
                    <a:pt x="63" y="27"/>
                    <a:pt x="61" y="32"/>
                  </a:cubicBezTo>
                  <a:cubicBezTo>
                    <a:pt x="58" y="37"/>
                    <a:pt x="57" y="31"/>
                    <a:pt x="55" y="27"/>
                  </a:cubicBezTo>
                  <a:cubicBezTo>
                    <a:pt x="53" y="23"/>
                    <a:pt x="40" y="21"/>
                    <a:pt x="37" y="20"/>
                  </a:cubicBezTo>
                  <a:cubicBezTo>
                    <a:pt x="35" y="20"/>
                    <a:pt x="37" y="23"/>
                    <a:pt x="34" y="22"/>
                  </a:cubicBezTo>
                  <a:cubicBezTo>
                    <a:pt x="31" y="22"/>
                    <a:pt x="31" y="22"/>
                    <a:pt x="37" y="27"/>
                  </a:cubicBezTo>
                  <a:cubicBezTo>
                    <a:pt x="43" y="31"/>
                    <a:pt x="36" y="28"/>
                    <a:pt x="34" y="27"/>
                  </a:cubicBezTo>
                  <a:cubicBezTo>
                    <a:pt x="33" y="26"/>
                    <a:pt x="29" y="24"/>
                    <a:pt x="27" y="27"/>
                  </a:cubicBezTo>
                  <a:cubicBezTo>
                    <a:pt x="25" y="30"/>
                    <a:pt x="26" y="32"/>
                    <a:pt x="35" y="35"/>
                  </a:cubicBezTo>
                  <a:cubicBezTo>
                    <a:pt x="44" y="37"/>
                    <a:pt x="40" y="38"/>
                    <a:pt x="39" y="37"/>
                  </a:cubicBezTo>
                  <a:cubicBezTo>
                    <a:pt x="37" y="37"/>
                    <a:pt x="33" y="37"/>
                    <a:pt x="31" y="35"/>
                  </a:cubicBezTo>
                  <a:cubicBezTo>
                    <a:pt x="29" y="34"/>
                    <a:pt x="27" y="33"/>
                    <a:pt x="25" y="35"/>
                  </a:cubicBezTo>
                  <a:cubicBezTo>
                    <a:pt x="23" y="37"/>
                    <a:pt x="33" y="41"/>
                    <a:pt x="39" y="42"/>
                  </a:cubicBezTo>
                  <a:cubicBezTo>
                    <a:pt x="44" y="44"/>
                    <a:pt x="41" y="44"/>
                    <a:pt x="39" y="45"/>
                  </a:cubicBezTo>
                  <a:cubicBezTo>
                    <a:pt x="37" y="45"/>
                    <a:pt x="35" y="44"/>
                    <a:pt x="35" y="48"/>
                  </a:cubicBezTo>
                  <a:cubicBezTo>
                    <a:pt x="35" y="51"/>
                    <a:pt x="33" y="48"/>
                    <a:pt x="32" y="47"/>
                  </a:cubicBezTo>
                  <a:cubicBezTo>
                    <a:pt x="30" y="46"/>
                    <a:pt x="22" y="42"/>
                    <a:pt x="20" y="41"/>
                  </a:cubicBezTo>
                  <a:cubicBezTo>
                    <a:pt x="17" y="41"/>
                    <a:pt x="17" y="40"/>
                    <a:pt x="16" y="42"/>
                  </a:cubicBezTo>
                  <a:cubicBezTo>
                    <a:pt x="16" y="45"/>
                    <a:pt x="14" y="45"/>
                    <a:pt x="20" y="48"/>
                  </a:cubicBezTo>
                  <a:cubicBezTo>
                    <a:pt x="26" y="51"/>
                    <a:pt x="24" y="51"/>
                    <a:pt x="20" y="50"/>
                  </a:cubicBezTo>
                  <a:cubicBezTo>
                    <a:pt x="17" y="49"/>
                    <a:pt x="19" y="51"/>
                    <a:pt x="24" y="55"/>
                  </a:cubicBezTo>
                  <a:cubicBezTo>
                    <a:pt x="28" y="59"/>
                    <a:pt x="18" y="54"/>
                    <a:pt x="14" y="51"/>
                  </a:cubicBezTo>
                  <a:cubicBezTo>
                    <a:pt x="10" y="49"/>
                    <a:pt x="8" y="51"/>
                    <a:pt x="7" y="52"/>
                  </a:cubicBezTo>
                  <a:cubicBezTo>
                    <a:pt x="6" y="54"/>
                    <a:pt x="6" y="55"/>
                    <a:pt x="3" y="56"/>
                  </a:cubicBezTo>
                  <a:cubicBezTo>
                    <a:pt x="0" y="58"/>
                    <a:pt x="5" y="58"/>
                    <a:pt x="5" y="58"/>
                  </a:cubicBezTo>
                  <a:cubicBezTo>
                    <a:pt x="5" y="58"/>
                    <a:pt x="20" y="65"/>
                    <a:pt x="29" y="61"/>
                  </a:cubicBezTo>
                  <a:cubicBezTo>
                    <a:pt x="38" y="58"/>
                    <a:pt x="54" y="51"/>
                    <a:pt x="61" y="53"/>
                  </a:cubicBezTo>
                  <a:cubicBezTo>
                    <a:pt x="68" y="54"/>
                    <a:pt x="102" y="59"/>
                    <a:pt x="95" y="62"/>
                  </a:cubicBezTo>
                  <a:cubicBezTo>
                    <a:pt x="89" y="64"/>
                    <a:pt x="84" y="67"/>
                    <a:pt x="80" y="68"/>
                  </a:cubicBezTo>
                  <a:cubicBezTo>
                    <a:pt x="76" y="70"/>
                    <a:pt x="65" y="73"/>
                    <a:pt x="71" y="75"/>
                  </a:cubicBezTo>
                  <a:cubicBezTo>
                    <a:pt x="77" y="77"/>
                    <a:pt x="89" y="79"/>
                    <a:pt x="91" y="77"/>
                  </a:cubicBezTo>
                  <a:cubicBezTo>
                    <a:pt x="93" y="75"/>
                    <a:pt x="97" y="73"/>
                    <a:pt x="96" y="77"/>
                  </a:cubicBezTo>
                  <a:cubicBezTo>
                    <a:pt x="94" y="81"/>
                    <a:pt x="92" y="84"/>
                    <a:pt x="86" y="84"/>
                  </a:cubicBezTo>
                  <a:cubicBezTo>
                    <a:pt x="80" y="83"/>
                    <a:pt x="70" y="82"/>
                    <a:pt x="67" y="84"/>
                  </a:cubicBezTo>
                  <a:cubicBezTo>
                    <a:pt x="64" y="86"/>
                    <a:pt x="62" y="84"/>
                    <a:pt x="63" y="83"/>
                  </a:cubicBezTo>
                  <a:cubicBezTo>
                    <a:pt x="63" y="81"/>
                    <a:pt x="62" y="81"/>
                    <a:pt x="59" y="83"/>
                  </a:cubicBezTo>
                  <a:cubicBezTo>
                    <a:pt x="56" y="86"/>
                    <a:pt x="56" y="87"/>
                    <a:pt x="54" y="86"/>
                  </a:cubicBezTo>
                  <a:cubicBezTo>
                    <a:pt x="52" y="85"/>
                    <a:pt x="51" y="85"/>
                    <a:pt x="50" y="87"/>
                  </a:cubicBezTo>
                  <a:cubicBezTo>
                    <a:pt x="49" y="89"/>
                    <a:pt x="47" y="88"/>
                    <a:pt x="48" y="86"/>
                  </a:cubicBezTo>
                  <a:cubicBezTo>
                    <a:pt x="48" y="84"/>
                    <a:pt x="47" y="82"/>
                    <a:pt x="45" y="85"/>
                  </a:cubicBezTo>
                  <a:cubicBezTo>
                    <a:pt x="43" y="88"/>
                    <a:pt x="43" y="89"/>
                    <a:pt x="41" y="88"/>
                  </a:cubicBezTo>
                  <a:cubicBezTo>
                    <a:pt x="40" y="87"/>
                    <a:pt x="38" y="88"/>
                    <a:pt x="35" y="90"/>
                  </a:cubicBezTo>
                  <a:cubicBezTo>
                    <a:pt x="33" y="92"/>
                    <a:pt x="29" y="92"/>
                    <a:pt x="27" y="90"/>
                  </a:cubicBezTo>
                  <a:cubicBezTo>
                    <a:pt x="24" y="88"/>
                    <a:pt x="23" y="89"/>
                    <a:pt x="21" y="90"/>
                  </a:cubicBezTo>
                  <a:cubicBezTo>
                    <a:pt x="19" y="91"/>
                    <a:pt x="17" y="92"/>
                    <a:pt x="19" y="94"/>
                  </a:cubicBezTo>
                  <a:cubicBezTo>
                    <a:pt x="21" y="97"/>
                    <a:pt x="23" y="99"/>
                    <a:pt x="35" y="99"/>
                  </a:cubicBezTo>
                  <a:cubicBezTo>
                    <a:pt x="47" y="99"/>
                    <a:pt x="82" y="99"/>
                    <a:pt x="80" y="100"/>
                  </a:cubicBezTo>
                  <a:cubicBezTo>
                    <a:pt x="78" y="102"/>
                    <a:pt x="73" y="104"/>
                    <a:pt x="74" y="105"/>
                  </a:cubicBezTo>
                  <a:cubicBezTo>
                    <a:pt x="76" y="107"/>
                    <a:pt x="80" y="108"/>
                    <a:pt x="80" y="110"/>
                  </a:cubicBezTo>
                  <a:cubicBezTo>
                    <a:pt x="79" y="112"/>
                    <a:pt x="80" y="116"/>
                    <a:pt x="83" y="114"/>
                  </a:cubicBezTo>
                  <a:cubicBezTo>
                    <a:pt x="86" y="112"/>
                    <a:pt x="96" y="108"/>
                    <a:pt x="91" y="112"/>
                  </a:cubicBezTo>
                  <a:cubicBezTo>
                    <a:pt x="86" y="116"/>
                    <a:pt x="87" y="116"/>
                    <a:pt x="87" y="118"/>
                  </a:cubicBezTo>
                  <a:cubicBezTo>
                    <a:pt x="86" y="120"/>
                    <a:pt x="84" y="122"/>
                    <a:pt x="87" y="121"/>
                  </a:cubicBezTo>
                  <a:cubicBezTo>
                    <a:pt x="89" y="121"/>
                    <a:pt x="97" y="119"/>
                    <a:pt x="94" y="122"/>
                  </a:cubicBezTo>
                  <a:cubicBezTo>
                    <a:pt x="91" y="126"/>
                    <a:pt x="89" y="126"/>
                    <a:pt x="91" y="128"/>
                  </a:cubicBezTo>
                  <a:cubicBezTo>
                    <a:pt x="92" y="129"/>
                    <a:pt x="99" y="127"/>
                    <a:pt x="92" y="131"/>
                  </a:cubicBezTo>
                  <a:cubicBezTo>
                    <a:pt x="84" y="135"/>
                    <a:pt x="67" y="140"/>
                    <a:pt x="67" y="139"/>
                  </a:cubicBezTo>
                  <a:cubicBezTo>
                    <a:pt x="66" y="137"/>
                    <a:pt x="64" y="133"/>
                    <a:pt x="63" y="139"/>
                  </a:cubicBezTo>
                  <a:cubicBezTo>
                    <a:pt x="62" y="144"/>
                    <a:pt x="60" y="149"/>
                    <a:pt x="65" y="149"/>
                  </a:cubicBezTo>
                  <a:cubicBezTo>
                    <a:pt x="70" y="148"/>
                    <a:pt x="128" y="146"/>
                    <a:pt x="128" y="146"/>
                  </a:cubicBezTo>
                  <a:cubicBezTo>
                    <a:pt x="128" y="146"/>
                    <a:pt x="133" y="145"/>
                    <a:pt x="130" y="149"/>
                  </a:cubicBezTo>
                  <a:cubicBezTo>
                    <a:pt x="128" y="152"/>
                    <a:pt x="129" y="154"/>
                    <a:pt x="133" y="152"/>
                  </a:cubicBezTo>
                  <a:cubicBezTo>
                    <a:pt x="137" y="151"/>
                    <a:pt x="138" y="151"/>
                    <a:pt x="137" y="153"/>
                  </a:cubicBezTo>
                  <a:cubicBezTo>
                    <a:pt x="136" y="155"/>
                    <a:pt x="136" y="157"/>
                    <a:pt x="141" y="160"/>
                  </a:cubicBezTo>
                  <a:cubicBezTo>
                    <a:pt x="146" y="162"/>
                    <a:pt x="192" y="173"/>
                    <a:pt x="199" y="171"/>
                  </a:cubicBezTo>
                  <a:cubicBezTo>
                    <a:pt x="207" y="170"/>
                    <a:pt x="217" y="168"/>
                    <a:pt x="219" y="164"/>
                  </a:cubicBezTo>
                  <a:cubicBezTo>
                    <a:pt x="222" y="160"/>
                    <a:pt x="225" y="152"/>
                    <a:pt x="235" y="151"/>
                  </a:cubicBezTo>
                  <a:cubicBezTo>
                    <a:pt x="244" y="151"/>
                    <a:pt x="259" y="152"/>
                    <a:pt x="273" y="142"/>
                  </a:cubicBezTo>
                  <a:cubicBezTo>
                    <a:pt x="287" y="132"/>
                    <a:pt x="300" y="128"/>
                    <a:pt x="303" y="1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</p:grpSp>
      <p:graphicFrame>
        <p:nvGraphicFramePr>
          <p:cNvPr id="1109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04934"/>
              </p:ext>
            </p:extLst>
          </p:nvPr>
        </p:nvGraphicFramePr>
        <p:xfrm>
          <a:off x="5165725" y="3886200"/>
          <a:ext cx="2262188" cy="590556"/>
        </p:xfrm>
        <a:graphic>
          <a:graphicData uri="http://schemas.openxmlformats.org/drawingml/2006/table">
            <a:tbl>
              <a:tblPr/>
              <a:tblGrid>
                <a:gridCol w="565547"/>
                <a:gridCol w="565547"/>
                <a:gridCol w="565547"/>
                <a:gridCol w="56554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1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58410"/>
              </p:ext>
            </p:extLst>
          </p:nvPr>
        </p:nvGraphicFramePr>
        <p:xfrm>
          <a:off x="2989263" y="4376738"/>
          <a:ext cx="2262188" cy="590556"/>
        </p:xfrm>
        <a:graphic>
          <a:graphicData uri="http://schemas.openxmlformats.org/drawingml/2006/table">
            <a:tbl>
              <a:tblPr/>
              <a:tblGrid>
                <a:gridCol w="565547"/>
                <a:gridCol w="565547"/>
                <a:gridCol w="565547"/>
                <a:gridCol w="56554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+6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2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63507"/>
              </p:ext>
            </p:extLst>
          </p:nvPr>
        </p:nvGraphicFramePr>
        <p:xfrm>
          <a:off x="5038725" y="1941513"/>
          <a:ext cx="2263776" cy="590556"/>
        </p:xfrm>
        <a:graphic>
          <a:graphicData uri="http://schemas.openxmlformats.org/drawingml/2006/table">
            <a:tbl>
              <a:tblPr/>
              <a:tblGrid>
                <a:gridCol w="565944"/>
                <a:gridCol w="565944"/>
                <a:gridCol w="565944"/>
                <a:gridCol w="565944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22" marR="48022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+10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+14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8022" marR="48022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+8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3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92397"/>
              </p:ext>
            </p:extLst>
          </p:nvPr>
        </p:nvGraphicFramePr>
        <p:xfrm>
          <a:off x="8121650" y="2884488"/>
          <a:ext cx="2262188" cy="590556"/>
        </p:xfrm>
        <a:graphic>
          <a:graphicData uri="http://schemas.openxmlformats.org/drawingml/2006/table">
            <a:tbl>
              <a:tblPr/>
              <a:tblGrid>
                <a:gridCol w="565547"/>
                <a:gridCol w="565547"/>
                <a:gridCol w="565547"/>
                <a:gridCol w="56554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+16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+21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40975"/>
              </p:ext>
            </p:extLst>
          </p:nvPr>
        </p:nvGraphicFramePr>
        <p:xfrm>
          <a:off x="8401050" y="4954588"/>
          <a:ext cx="2262188" cy="590556"/>
        </p:xfrm>
        <a:graphic>
          <a:graphicData uri="http://schemas.openxmlformats.org/drawingml/2006/table">
            <a:tbl>
              <a:tblPr/>
              <a:tblGrid>
                <a:gridCol w="565547"/>
                <a:gridCol w="565547"/>
                <a:gridCol w="565547"/>
                <a:gridCol w="56554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+9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+18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+8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+10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5117"/>
              </p:ext>
            </p:extLst>
          </p:nvPr>
        </p:nvGraphicFramePr>
        <p:xfrm>
          <a:off x="1641475" y="2855913"/>
          <a:ext cx="2263776" cy="590556"/>
        </p:xfrm>
        <a:graphic>
          <a:graphicData uri="http://schemas.openxmlformats.org/drawingml/2006/table">
            <a:tbl>
              <a:tblPr/>
              <a:tblGrid>
                <a:gridCol w="565944"/>
                <a:gridCol w="565944"/>
                <a:gridCol w="565944"/>
                <a:gridCol w="565944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22" marR="48022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+26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+23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8022" marR="48022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+10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+9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243" name="Rectangle 2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Orders received - local currency</a:t>
            </a:r>
            <a:endParaRPr lang="en-US" dirty="0" smtClean="0"/>
          </a:p>
        </p:txBody>
      </p:sp>
      <p:sp>
        <p:nvSpPr>
          <p:cNvPr id="42090" name="Platshållare för datum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42091" name="Platshållare för sidfot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42092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9106A9C-DE08-4342-9A3A-58CDF21EBE3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47675" y="4810125"/>
            <a:ext cx="23526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latin typeface="+mn-lt"/>
                <a:cs typeface="+mn-cs"/>
              </a:rPr>
              <a:t>December </a:t>
            </a:r>
            <a:r>
              <a:rPr lang="sv-SE" sz="1050" dirty="0">
                <a:latin typeface="+mn-lt"/>
                <a:cs typeface="+mn-cs"/>
              </a:rPr>
              <a:t>2014</a:t>
            </a:r>
            <a:endParaRPr lang="en-US" sz="1050" dirty="0">
              <a:latin typeface="+mn-lt"/>
              <a:cs typeface="+mn-cs"/>
            </a:endParaRPr>
          </a:p>
        </p:txBody>
      </p:sp>
      <p:graphicFrame>
        <p:nvGraphicFramePr>
          <p:cNvPr id="21" name="Group 96"/>
          <p:cNvGraphicFramePr>
            <a:graphicFrameLocks noGrp="1"/>
          </p:cNvGraphicFramePr>
          <p:nvPr/>
        </p:nvGraphicFramePr>
        <p:xfrm>
          <a:off x="476250" y="5422900"/>
          <a:ext cx="3414713" cy="635198"/>
        </p:xfrm>
        <a:graphic>
          <a:graphicData uri="http://schemas.openxmlformats.org/drawingml/2006/table">
            <a:tbl>
              <a:tblPr/>
              <a:tblGrid>
                <a:gridCol w="418986"/>
                <a:gridCol w="2995727"/>
              </a:tblGrid>
              <a:tr h="211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=</a:t>
                      </a:r>
                    </a:p>
                  </a:txBody>
                  <a:tcPr marL="48009" marR="48009" marT="17848" marB="1784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orders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received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year-to-date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%</a:t>
                      </a:r>
                    </a:p>
                  </a:txBody>
                  <a:tcPr marL="48009" marR="48009" marT="17848" marB="1784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=</a:t>
                      </a:r>
                    </a:p>
                  </a:txBody>
                  <a:tcPr marL="35998" marR="35998" marT="17870" marB="1787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Year-to-date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vs.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previous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%</a:t>
                      </a:r>
                    </a:p>
                  </a:txBody>
                  <a:tcPr marL="35998" marR="35998" marT="17870" marB="1787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 =</a:t>
                      </a:r>
                    </a:p>
                  </a:txBody>
                  <a:tcPr marL="48009" marR="48009" marT="17848" marB="1784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Last 3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months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vs.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previous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%</a:t>
                      </a:r>
                    </a:p>
                  </a:txBody>
                  <a:tcPr marL="48009" marR="48009" marT="17848" marB="1784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0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34119"/>
              </p:ext>
            </p:extLst>
          </p:nvPr>
        </p:nvGraphicFramePr>
        <p:xfrm>
          <a:off x="228600" y="1201738"/>
          <a:ext cx="2262188" cy="590556"/>
        </p:xfrm>
        <a:graphic>
          <a:graphicData uri="http://schemas.openxmlformats.org/drawingml/2006/table">
            <a:tbl>
              <a:tblPr/>
              <a:tblGrid>
                <a:gridCol w="565547"/>
                <a:gridCol w="565547"/>
                <a:gridCol w="565547"/>
                <a:gridCol w="56554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+13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+14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1" name="Group 26"/>
          <p:cNvGraphicFramePr>
            <a:graphicFrameLocks noGrp="1"/>
          </p:cNvGraphicFramePr>
          <p:nvPr/>
        </p:nvGraphicFramePr>
        <p:xfrm>
          <a:off x="569913" y="5130800"/>
          <a:ext cx="1741488" cy="295278"/>
        </p:xfrm>
        <a:graphic>
          <a:graphicData uri="http://schemas.openxmlformats.org/drawingml/2006/table">
            <a:tbl>
              <a:tblPr/>
              <a:tblGrid>
                <a:gridCol w="580496"/>
                <a:gridCol w="580496"/>
                <a:gridCol w="580496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48020" marR="48020" marT="35625" marB="3562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48020" marR="48020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48020" marR="48020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975020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44675" y="1730375"/>
            <a:ext cx="7705725" cy="4543425"/>
          </a:xfrm>
          <a:prstGeom prst="rect">
            <a:avLst/>
          </a:prstGeom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534988" y="412750"/>
            <a:ext cx="11110912" cy="525463"/>
          </a:xfrm>
        </p:spPr>
        <p:txBody>
          <a:bodyPr/>
          <a:lstStyle/>
          <a:p>
            <a:pPr>
              <a:defRPr/>
            </a:pPr>
            <a:r>
              <a:rPr lang="en-US" smtClean="0"/>
              <a:t>Organic* order growth per quarter</a:t>
            </a:r>
            <a:endParaRPr lang="sv-SE" smtClean="0"/>
          </a:p>
        </p:txBody>
      </p:sp>
      <p:sp>
        <p:nvSpPr>
          <p:cNvPr id="43011" name="Platshållare för text 7"/>
          <p:cNvSpPr>
            <a:spLocks noGrp="1"/>
          </p:cNvSpPr>
          <p:nvPr>
            <p:ph type="body" sz="quarter" idx="15"/>
          </p:nvPr>
        </p:nvSpPr>
        <p:spPr>
          <a:xfrm>
            <a:off x="534988" y="914400"/>
            <a:ext cx="11128375" cy="395288"/>
          </a:xfrm>
        </p:spPr>
        <p:txBody>
          <a:bodyPr/>
          <a:lstStyle/>
          <a:p>
            <a:pPr>
              <a:spcBef>
                <a:spcPts val="825"/>
              </a:spcBef>
            </a:pPr>
            <a:r>
              <a:rPr lang="en-US" smtClean="0"/>
              <a:t>Atlas Copco Group, continuing operations</a:t>
            </a:r>
            <a:endParaRPr lang="en-GB" smtClean="0"/>
          </a:p>
        </p:txBody>
      </p:sp>
      <p:sp>
        <p:nvSpPr>
          <p:cNvPr id="43012" name="Platshållare för datum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43013" name="Platshållare för sidfot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43014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37FF656-DECD-4F00-AE25-6CF2F142990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3015" name="Rectangle 15"/>
          <p:cNvSpPr>
            <a:spLocks noChangeArrowheads="1"/>
          </p:cNvSpPr>
          <p:nvPr/>
        </p:nvSpPr>
        <p:spPr bwMode="auto">
          <a:xfrm>
            <a:off x="652463" y="5795963"/>
            <a:ext cx="29702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en-US" sz="800"/>
              <a:t>* Volume and price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Atlas Copco Group – sales bridge</a:t>
            </a:r>
          </a:p>
        </p:txBody>
      </p:sp>
      <p:sp>
        <p:nvSpPr>
          <p:cNvPr id="44036" name="Platshållare för datum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44037" name="Platshållare för sidfot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E991D28-163D-4BDC-B0DF-5B4749D6D007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724260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27816" y="1985310"/>
            <a:ext cx="9142717" cy="271621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Atlas Copco Group</a:t>
            </a:r>
          </a:p>
        </p:txBody>
      </p:sp>
      <p:graphicFrame>
        <p:nvGraphicFramePr>
          <p:cNvPr id="21" name="Content Placeholder 4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7153830"/>
              </p:ext>
            </p:extLst>
          </p:nvPr>
        </p:nvGraphicFramePr>
        <p:xfrm>
          <a:off x="1054100" y="1514475"/>
          <a:ext cx="5056188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2" name="Worksheet" r:id="rId4" imgW="5210230" imgH="4629227" progId="Excel.Sheet.8">
                  <p:embed/>
                </p:oleObj>
              </mc:Choice>
              <mc:Fallback>
                <p:oleObj name="Worksheet" r:id="rId4" imgW="5210230" imgH="462922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514475"/>
                        <a:ext cx="5056188" cy="449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5059" name="Platshållare för datum 3"/>
          <p:cNvSpPr>
            <a:spLocks noGrp="1"/>
          </p:cNvSpPr>
          <p:nvPr>
            <p:ph type="dt" sz="half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45060" name="Platshållare för sidfot 4"/>
          <p:cNvSpPr>
            <a:spLocks noGrp="1"/>
          </p:cNvSpPr>
          <p:nvPr>
            <p:ph type="ftr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45061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6C603F-DBF7-446A-8C1D-400C7FEF2E00}" type="slidenum">
              <a:rPr lang="sv-SE" smtClean="0"/>
              <a:pPr/>
              <a:t>8</a:t>
            </a:fld>
            <a:endParaRPr lang="sv-SE" smtClean="0"/>
          </a:p>
        </p:txBody>
      </p:sp>
      <p:sp>
        <p:nvSpPr>
          <p:cNvPr id="29" name="Oval 1"/>
          <p:cNvSpPr/>
          <p:nvPr/>
        </p:nvSpPr>
        <p:spPr>
          <a:xfrm>
            <a:off x="3208341" y="4690330"/>
            <a:ext cx="360362" cy="3603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000" b="1" dirty="0" smtClean="0"/>
              <a:t>12%</a:t>
            </a:r>
            <a:endParaRPr lang="en-US" sz="1000" b="1" dirty="0"/>
          </a:p>
        </p:txBody>
      </p:sp>
      <p:sp>
        <p:nvSpPr>
          <p:cNvPr id="30" name="Oval 16"/>
          <p:cNvSpPr/>
          <p:nvPr/>
        </p:nvSpPr>
        <p:spPr>
          <a:xfrm>
            <a:off x="2206628" y="4068030"/>
            <a:ext cx="360363" cy="360362"/>
          </a:xfrm>
          <a:prstGeom prst="ellipse">
            <a:avLst/>
          </a:prstGeom>
          <a:solidFill>
            <a:srgbClr val="6A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000" b="1" dirty="0" smtClean="0"/>
              <a:t>27%</a:t>
            </a:r>
            <a:endParaRPr lang="en-US" sz="1000" b="1" dirty="0"/>
          </a:p>
        </p:txBody>
      </p:sp>
      <p:sp>
        <p:nvSpPr>
          <p:cNvPr id="31" name="Oval 17"/>
          <p:cNvSpPr/>
          <p:nvPr/>
        </p:nvSpPr>
        <p:spPr>
          <a:xfrm>
            <a:off x="2698753" y="2612292"/>
            <a:ext cx="360363" cy="360363"/>
          </a:xfrm>
          <a:prstGeom prst="ellipse">
            <a:avLst/>
          </a:prstGeom>
          <a:solidFill>
            <a:srgbClr val="047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000" b="1" dirty="0" smtClean="0"/>
              <a:t>16%</a:t>
            </a:r>
            <a:endParaRPr lang="en-US" sz="1000" b="1" dirty="0"/>
          </a:p>
        </p:txBody>
      </p:sp>
      <p:sp>
        <p:nvSpPr>
          <p:cNvPr id="33" name="Oval 19"/>
          <p:cNvSpPr/>
          <p:nvPr/>
        </p:nvSpPr>
        <p:spPr>
          <a:xfrm>
            <a:off x="4152820" y="3076636"/>
            <a:ext cx="360363" cy="3587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000" b="1" dirty="0" smtClean="0"/>
              <a:t>45%</a:t>
            </a:r>
            <a:endParaRPr lang="en-US" sz="1000" b="1" dirty="0"/>
          </a:p>
        </p:txBody>
      </p:sp>
      <p:sp>
        <p:nvSpPr>
          <p:cNvPr id="45068" name="Rectangle 15"/>
          <p:cNvSpPr>
            <a:spLocks noChangeArrowheads="1"/>
          </p:cNvSpPr>
          <p:nvPr/>
        </p:nvSpPr>
        <p:spPr bwMode="auto">
          <a:xfrm>
            <a:off x="652463" y="5795963"/>
            <a:ext cx="29702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en-US" sz="800" dirty="0"/>
              <a:t>January - </a:t>
            </a:r>
            <a:r>
              <a:rPr lang="en-US" altLang="en-US" sz="800" dirty="0" smtClean="0"/>
              <a:t>December </a:t>
            </a:r>
            <a:r>
              <a:rPr lang="en-US" altLang="en-US" sz="800" dirty="0"/>
              <a:t>2014</a:t>
            </a:r>
          </a:p>
        </p:txBody>
      </p:sp>
      <p:cxnSp>
        <p:nvCxnSpPr>
          <p:cNvPr id="4" name="Rak 3"/>
          <p:cNvCxnSpPr/>
          <p:nvPr/>
        </p:nvCxnSpPr>
        <p:spPr>
          <a:xfrm>
            <a:off x="3446585" y="3815862"/>
            <a:ext cx="851252" cy="51116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W:\1_Aktuellt\1_JOBB_Pågående\AC_AB_041\J-2278_C_Sep-14_Group presentations HT-14_LB\Group Presentation\jpg\AC9440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67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77" y="4488192"/>
            <a:ext cx="2383743" cy="1755800"/>
          </a:xfrm>
          <a:prstGeom prst="rect">
            <a:avLst/>
          </a:prstGeom>
        </p:spPr>
      </p:pic>
      <p:sp>
        <p:nvSpPr>
          <p:cNvPr id="18436" name="Rectangle 3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Compressor Technique</a:t>
            </a:r>
            <a:endParaRPr lang="en-US" dirty="0" smtClean="0"/>
          </a:p>
        </p:txBody>
      </p:sp>
      <p:sp>
        <p:nvSpPr>
          <p:cNvPr id="46083" name="Platshållare för innehåll 21"/>
          <p:cNvSpPr>
            <a:spLocks noGrp="1"/>
          </p:cNvSpPr>
          <p:nvPr>
            <p:ph sz="half" idx="1"/>
          </p:nvPr>
        </p:nvSpPr>
        <p:spPr>
          <a:xfrm>
            <a:off x="555625" y="1524000"/>
            <a:ext cx="5824537" cy="4492625"/>
          </a:xfrm>
        </p:spPr>
        <p:txBody>
          <a:bodyPr/>
          <a:lstStyle/>
          <a:p>
            <a:r>
              <a:rPr lang="en-US" dirty="0" smtClean="0"/>
              <a:t>Stable equipment orders and growth in service</a:t>
            </a:r>
          </a:p>
          <a:p>
            <a:pPr lvl="1"/>
            <a:r>
              <a:rPr lang="sv-SE" dirty="0" smtClean="0"/>
              <a:t>Robust </a:t>
            </a:r>
            <a:r>
              <a:rPr lang="sv-SE" dirty="0" err="1" smtClean="0"/>
              <a:t>demand</a:t>
            </a:r>
            <a:r>
              <a:rPr lang="sv-SE" dirty="0" smtClean="0"/>
              <a:t> for small- and medium </a:t>
            </a:r>
            <a:r>
              <a:rPr lang="sv-SE" dirty="0" err="1" smtClean="0"/>
              <a:t>sized</a:t>
            </a:r>
            <a:r>
              <a:rPr lang="sv-SE" dirty="0" smtClean="0"/>
              <a:t> </a:t>
            </a:r>
            <a:r>
              <a:rPr lang="sv-SE" dirty="0" err="1" smtClean="0"/>
              <a:t>machines</a:t>
            </a:r>
            <a:endParaRPr lang="sv-SE" dirty="0" smtClean="0"/>
          </a:p>
          <a:p>
            <a:pPr lvl="1"/>
            <a:r>
              <a:rPr lang="sv-SE" dirty="0" smtClean="0"/>
              <a:t>Soft order </a:t>
            </a:r>
            <a:r>
              <a:rPr lang="sv-SE" dirty="0" err="1" smtClean="0"/>
              <a:t>intake</a:t>
            </a:r>
            <a:r>
              <a:rPr lang="sv-SE" dirty="0" smtClean="0"/>
              <a:t> for </a:t>
            </a:r>
            <a:r>
              <a:rPr lang="sv-SE" dirty="0" err="1" smtClean="0"/>
              <a:t>larger</a:t>
            </a:r>
            <a:r>
              <a:rPr lang="sv-SE" dirty="0" smtClean="0"/>
              <a:t> </a:t>
            </a:r>
            <a:r>
              <a:rPr lang="sv-SE" dirty="0" err="1" smtClean="0"/>
              <a:t>machines</a:t>
            </a:r>
            <a:endParaRPr lang="en-US" dirty="0"/>
          </a:p>
          <a:p>
            <a:pPr lvl="1"/>
            <a:r>
              <a:rPr lang="en-US" dirty="0" smtClean="0"/>
              <a:t>Weak demand in Asia</a:t>
            </a:r>
          </a:p>
          <a:p>
            <a:r>
              <a:rPr lang="en-US" dirty="0" smtClean="0"/>
              <a:t>A </a:t>
            </a:r>
            <a:r>
              <a:rPr lang="en-US" dirty="0"/>
              <a:t>strong quarter for </a:t>
            </a:r>
            <a:r>
              <a:rPr lang="en-US" dirty="0" smtClean="0"/>
              <a:t>Edwards vacuum solutions</a:t>
            </a:r>
            <a:endParaRPr lang="en-US" dirty="0"/>
          </a:p>
          <a:p>
            <a:r>
              <a:rPr lang="en-US" dirty="0" smtClean="0"/>
              <a:t>Adjusted operating margin at 22.2% (22.8)</a:t>
            </a:r>
          </a:p>
          <a:p>
            <a:pPr lvl="1"/>
            <a:r>
              <a:rPr lang="sv-SE" dirty="0" err="1" smtClean="0"/>
              <a:t>Items</a:t>
            </a:r>
            <a:r>
              <a:rPr lang="sv-SE" dirty="0" smtClean="0"/>
              <a:t> </a:t>
            </a:r>
            <a:r>
              <a:rPr lang="sv-SE" dirty="0" err="1" smtClean="0"/>
              <a:t>affecting</a:t>
            </a:r>
            <a:r>
              <a:rPr lang="sv-SE" dirty="0" smtClean="0"/>
              <a:t> </a:t>
            </a:r>
            <a:r>
              <a:rPr lang="sv-SE" dirty="0" err="1" smtClean="0"/>
              <a:t>comparability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MSEK -120</a:t>
            </a:r>
          </a:p>
        </p:txBody>
      </p:sp>
      <p:sp>
        <p:nvSpPr>
          <p:cNvPr id="46084" name="Platshållare för datum 1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dirty="0" err="1" smtClean="0"/>
              <a:t>January</a:t>
            </a:r>
            <a:r>
              <a:rPr lang="sv-SE" dirty="0" smtClean="0"/>
              <a:t> 29, 2015</a:t>
            </a:r>
            <a:endParaRPr lang="en-US" dirty="0" smtClean="0"/>
          </a:p>
        </p:txBody>
      </p:sp>
      <p:sp>
        <p:nvSpPr>
          <p:cNvPr id="46085" name="Platshållare för sidfot 1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Atlas Copco - Q4 results 2014</a:t>
            </a:r>
          </a:p>
        </p:txBody>
      </p:sp>
      <p:sp>
        <p:nvSpPr>
          <p:cNvPr id="46086" name="Platshållare för bildnummer 2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38F0ADA-1E61-43B5-8C1D-E63707F603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088" name="Rectangle 15"/>
          <p:cNvSpPr>
            <a:spLocks noChangeArrowheads="1"/>
          </p:cNvSpPr>
          <p:nvPr/>
        </p:nvSpPr>
        <p:spPr bwMode="auto">
          <a:xfrm>
            <a:off x="7170738" y="5700713"/>
            <a:ext cx="402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en-US" sz="800"/>
              <a:t>Organic revenue growth has not been restated for 2012 and 2013 following the move of Specialty Rental from Compressor Technique to Construction Technique</a:t>
            </a:r>
          </a:p>
        </p:txBody>
      </p:sp>
      <p:sp>
        <p:nvSpPr>
          <p:cNvPr id="2" name="Rektangulär 1"/>
          <p:cNvSpPr/>
          <p:nvPr/>
        </p:nvSpPr>
        <p:spPr>
          <a:xfrm>
            <a:off x="2868328" y="5366092"/>
            <a:ext cx="1532549" cy="639378"/>
          </a:xfrm>
          <a:prstGeom prst="wedgeRectCallout">
            <a:avLst>
              <a:gd name="adj1" fmla="val 101365"/>
              <a:gd name="adj2" fmla="val -25566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A </a:t>
            </a:r>
            <a:r>
              <a:rPr lang="en-US" sz="1000" dirty="0">
                <a:solidFill>
                  <a:schemeClr val="tx1"/>
                </a:solidFill>
              </a:rPr>
              <a:t>variable speed drive (VSD) vacuum pump for general industrial </a:t>
            </a:r>
            <a:r>
              <a:rPr lang="en-US" sz="1000" dirty="0" smtClean="0">
                <a:solidFill>
                  <a:schemeClr val="tx1"/>
                </a:solidFill>
              </a:rPr>
              <a:t>applications</a:t>
            </a:r>
            <a:endParaRPr lang="sv-SE" sz="1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>
            <p:ph sz="half" idx="2"/>
            <p:extLst>
              <p:ext uri="{D42A27DB-BD31-4B8C-83A1-F6EECF244321}">
                <p14:modId xmlns:p14="http://schemas.microsoft.com/office/powerpoint/2010/main" val="342355795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8013" y="1755775"/>
            <a:ext cx="4095750" cy="4010025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10742613" y="4660900"/>
            <a:ext cx="311150" cy="83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sv-SE" sz="1600" dirty="0" err="1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 Copco February 2014 Widescreen">
  <a:themeElements>
    <a:clrScheme name="Atlas Copco 2014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99CC"/>
      </a:accent1>
      <a:accent2>
        <a:srgbClr val="A1A1A1"/>
      </a:accent2>
      <a:accent3>
        <a:srgbClr val="E8927C"/>
      </a:accent3>
      <a:accent4>
        <a:srgbClr val="BF233D"/>
      </a:accent4>
      <a:accent5>
        <a:srgbClr val="8DC8E8"/>
      </a:accent5>
      <a:accent6>
        <a:srgbClr val="56AC42"/>
      </a:accent6>
      <a:hlink>
        <a:srgbClr val="0099CC"/>
      </a:hlink>
      <a:folHlink>
        <a:srgbClr val="6E6E78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Petrol">
      <a:srgbClr val="047A6C"/>
    </a:custClr>
    <a:custClr name="Violet">
      <a:srgbClr val="6A3771"/>
    </a:custClr>
    <a:custClr name="Dark Grey">
      <a:srgbClr val="6E6E78"/>
    </a:custClr>
  </a:custClrLst>
</a:theme>
</file>

<file path=ppt/theme/theme2.xml><?xml version="1.0" encoding="utf-8"?>
<a:theme xmlns:a="http://schemas.openxmlformats.org/drawingml/2006/main" name="Atlas Copco Feb 2014 V2 Widescreen">
  <a:themeElements>
    <a:clrScheme name="Atlas Copco 2014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99CC"/>
      </a:accent1>
      <a:accent2>
        <a:srgbClr val="A1A1A1"/>
      </a:accent2>
      <a:accent3>
        <a:srgbClr val="E8927C"/>
      </a:accent3>
      <a:accent4>
        <a:srgbClr val="BF233D"/>
      </a:accent4>
      <a:accent5>
        <a:srgbClr val="8DC8E8"/>
      </a:accent5>
      <a:accent6>
        <a:srgbClr val="56AC42"/>
      </a:accent6>
      <a:hlink>
        <a:srgbClr val="0099CC"/>
      </a:hlink>
      <a:folHlink>
        <a:srgbClr val="6E6E78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Petrol">
      <a:srgbClr val="047A6C"/>
    </a:custClr>
    <a:custClr name="Violet">
      <a:srgbClr val="6A3771"/>
    </a:custClr>
    <a:custClr name="Dark Grey">
      <a:srgbClr val="6E6E78"/>
    </a:custClr>
  </a:custClrLst>
</a:theme>
</file>

<file path=ppt/theme/theme3.xml><?xml version="1.0" encoding="utf-8"?>
<a:theme xmlns:a="http://schemas.openxmlformats.org/drawingml/2006/main" name="Office Theme">
  <a:themeElements>
    <a:clrScheme name="Atlas Copco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7FAA"/>
      </a:accent1>
      <a:accent2>
        <a:srgbClr val="97979B"/>
      </a:accent2>
      <a:accent3>
        <a:srgbClr val="FFE600"/>
      </a:accent3>
      <a:accent4>
        <a:srgbClr val="FA5318"/>
      </a:accent4>
      <a:accent5>
        <a:srgbClr val="5BBFE3"/>
      </a:accent5>
      <a:accent6>
        <a:srgbClr val="BEE6F4"/>
      </a:accent6>
      <a:hlink>
        <a:srgbClr val="0099CC"/>
      </a:hlink>
      <a:folHlink>
        <a:srgbClr val="6E6E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tlas Copco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7FAA"/>
      </a:accent1>
      <a:accent2>
        <a:srgbClr val="97979B"/>
      </a:accent2>
      <a:accent3>
        <a:srgbClr val="FFE600"/>
      </a:accent3>
      <a:accent4>
        <a:srgbClr val="FA5318"/>
      </a:accent4>
      <a:accent5>
        <a:srgbClr val="5BBFE3"/>
      </a:accent5>
      <a:accent6>
        <a:srgbClr val="BEE6F4"/>
      </a:accent6>
      <a:hlink>
        <a:srgbClr val="0099CC"/>
      </a:hlink>
      <a:folHlink>
        <a:srgbClr val="6E6E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 Copco February 2014 Widescreen</Template>
  <TotalTime>13859</TotalTime>
  <Words>1094</Words>
  <Application>Microsoft Office PowerPoint</Application>
  <PresentationFormat>Custom</PresentationFormat>
  <Paragraphs>236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Wingdings</vt:lpstr>
      <vt:lpstr>Atlas Copco February 2014 Widescreen</vt:lpstr>
      <vt:lpstr>Atlas Copco Feb 2014 V2 Widescreen</vt:lpstr>
      <vt:lpstr>Worksheet</vt:lpstr>
      <vt:lpstr>Committed to  sustainable productivity</vt:lpstr>
      <vt:lpstr>Q4 in brief</vt:lpstr>
      <vt:lpstr>Q4 figures in summary</vt:lpstr>
      <vt:lpstr>2014 in summary</vt:lpstr>
      <vt:lpstr>Orders received - local currency</vt:lpstr>
      <vt:lpstr>Organic* order growth per quarter</vt:lpstr>
      <vt:lpstr>Atlas Copco Group – sales bridge</vt:lpstr>
      <vt:lpstr>Atlas Copco Group</vt:lpstr>
      <vt:lpstr>Compressor Technique</vt:lpstr>
      <vt:lpstr>Industrial Technique</vt:lpstr>
      <vt:lpstr>Mining and Rock Excavation Technique</vt:lpstr>
      <vt:lpstr>Construction Technique</vt:lpstr>
      <vt:lpstr>Group total  </vt:lpstr>
      <vt:lpstr>Profit bridge</vt:lpstr>
      <vt:lpstr>Profit bridge – by business area</vt:lpstr>
      <vt:lpstr>Profit bridge</vt:lpstr>
      <vt:lpstr>Profit bridge – by business area</vt:lpstr>
      <vt:lpstr>Balance sheet </vt:lpstr>
      <vt:lpstr>Cash flow</vt:lpstr>
      <vt:lpstr>Earnings and dividends</vt:lpstr>
      <vt:lpstr>Near-term outlook</vt:lpstr>
      <vt:lpstr>PowerPoint Presentation</vt:lpstr>
      <vt:lpstr>PowerPoint Presentation</vt:lpstr>
    </vt:vector>
  </TitlesOfParts>
  <Company>Atlas Copco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Committed to  sustainable productivity</dc:title>
  <dc:creator>Mattias Olsson</dc:creator>
  <cp:lastModifiedBy>Mattias Olsson</cp:lastModifiedBy>
  <cp:revision>394</cp:revision>
  <cp:lastPrinted>2015-01-29T07:55:23Z</cp:lastPrinted>
  <dcterms:created xsi:type="dcterms:W3CDTF">2014-02-10T13:34:30Z</dcterms:created>
  <dcterms:modified xsi:type="dcterms:W3CDTF">2015-01-29T10:24:47Z</dcterms:modified>
</cp:coreProperties>
</file>